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22"/>
  </p:notesMasterIdLst>
  <p:handoutMasterIdLst>
    <p:handoutMasterId r:id="rId23"/>
  </p:handoutMasterIdLst>
  <p:sldIdLst>
    <p:sldId id="263" r:id="rId9"/>
    <p:sldId id="268" r:id="rId10"/>
    <p:sldId id="304" r:id="rId11"/>
    <p:sldId id="305" r:id="rId12"/>
    <p:sldId id="307" r:id="rId13"/>
    <p:sldId id="308" r:id="rId14"/>
    <p:sldId id="261" r:id="rId15"/>
    <p:sldId id="266" r:id="rId16"/>
    <p:sldId id="265" r:id="rId17"/>
    <p:sldId id="269" r:id="rId18"/>
    <p:sldId id="267" r:id="rId19"/>
    <p:sldId id="270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3A5115F1-41B4-4E2F-BB00-3A4E29CEE247}">
          <p14:sldIdLst>
            <p14:sldId id="263"/>
          </p14:sldIdLst>
        </p14:section>
        <p14:section name="Översiktskarta stadsområden" id="{42C3C2C7-0091-43B8-A70A-2C6F47D81F69}">
          <p14:sldIdLst>
            <p14:sldId id="268"/>
            <p14:sldId id="304"/>
            <p14:sldId id="305"/>
            <p14:sldId id="307"/>
            <p14:sldId id="308"/>
          </p14:sldIdLst>
        </p14:section>
        <p14:section name="Gammal indelning i stadsdelar" id="{A95126EF-FD6C-41A2-AC99-1013A426F72A}">
          <p14:sldIdLst>
            <p14:sldId id="261"/>
            <p14:sldId id="266"/>
            <p14:sldId id="265"/>
            <p14:sldId id="269"/>
          </p14:sldIdLst>
        </p14:section>
        <p14:section name="Ikoner och illustrationer" id="{0B14E420-F57A-41AD-BDE5-EA60A7DAADBB}">
          <p14:sldIdLst>
            <p14:sldId id="267"/>
          </p14:sldIdLst>
        </p14:section>
        <p14:section name="Informationsgrafik" id="{1C051F1B-26BF-465D-BB45-765356620C0F}">
          <p14:sldIdLst>
            <p14:sldId id="27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1C8"/>
    <a:srgbClr val="D2D8DB"/>
    <a:srgbClr val="3F5564"/>
    <a:srgbClr val="0077BC"/>
    <a:srgbClr val="D53878"/>
    <a:srgbClr val="008391"/>
    <a:srgbClr val="FBF2B4"/>
    <a:srgbClr val="F0CD50"/>
    <a:srgbClr val="4675B7"/>
    <a:srgbClr val="DB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0851" autoAdjust="0"/>
  </p:normalViewPr>
  <p:slideViewPr>
    <p:cSldViewPr snapToGrid="0">
      <p:cViewPr>
        <p:scale>
          <a:sx n="93" d="100"/>
          <a:sy n="93" d="100"/>
        </p:scale>
        <p:origin x="29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2022-02-18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2022-02-18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51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1680030"/>
            <a:ext cx="9756775" cy="3751942"/>
          </a:xfrm>
        </p:spPr>
        <p:txBody>
          <a:bodyPr anchor="ctr" anchorCtr="0">
            <a:noAutofit/>
          </a:bodyPr>
          <a:lstStyle>
            <a:lvl1pPr algn="ctr">
              <a:defRPr sz="8534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5719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529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720962"/>
            <a:ext cx="8728608" cy="1349829"/>
          </a:xfrm>
        </p:spPr>
        <p:txBody>
          <a:bodyPr/>
          <a:lstStyle/>
          <a:p>
            <a:r>
              <a:rPr lang="sv-SE" dirty="0"/>
              <a:t>Samlad kartgrafik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Enheten visuell kommunikation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visuell.kommunikation@intraservice.goteborg.se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77393607-66E6-4159-A554-45B9E131A15D}"/>
              </a:ext>
            </a:extLst>
          </p:cNvPr>
          <p:cNvSpPr/>
          <p:nvPr/>
        </p:nvSpPr>
        <p:spPr>
          <a:xfrm>
            <a:off x="3380481" y="836843"/>
            <a:ext cx="1390576" cy="2149071"/>
          </a:xfrm>
          <a:custGeom>
            <a:avLst/>
            <a:gdLst>
              <a:gd name="connsiteX0" fmla="*/ 42291 w 523875"/>
              <a:gd name="connsiteY0" fmla="*/ 490155 h 809625"/>
              <a:gd name="connsiteX1" fmla="*/ 88011 w 523875"/>
              <a:gd name="connsiteY1" fmla="*/ 511681 h 809625"/>
              <a:gd name="connsiteX2" fmla="*/ 133826 w 523875"/>
              <a:gd name="connsiteY2" fmla="*/ 543876 h 809625"/>
              <a:gd name="connsiteX3" fmla="*/ 130874 w 523875"/>
              <a:gd name="connsiteY3" fmla="*/ 602835 h 809625"/>
              <a:gd name="connsiteX4" fmla="*/ 123825 w 523875"/>
              <a:gd name="connsiteY4" fmla="*/ 617790 h 809625"/>
              <a:gd name="connsiteX5" fmla="*/ 137636 w 523875"/>
              <a:gd name="connsiteY5" fmla="*/ 624838 h 809625"/>
              <a:gd name="connsiteX6" fmla="*/ 154210 w 523875"/>
              <a:gd name="connsiteY6" fmla="*/ 626362 h 809625"/>
              <a:gd name="connsiteX7" fmla="*/ 179070 w 523875"/>
              <a:gd name="connsiteY7" fmla="*/ 650746 h 809625"/>
              <a:gd name="connsiteX8" fmla="*/ 192500 w 523875"/>
              <a:gd name="connsiteY8" fmla="*/ 667510 h 809625"/>
              <a:gd name="connsiteX9" fmla="*/ 204311 w 523875"/>
              <a:gd name="connsiteY9" fmla="*/ 667891 h 809625"/>
              <a:gd name="connsiteX10" fmla="*/ 222314 w 523875"/>
              <a:gd name="connsiteY10" fmla="*/ 668272 h 809625"/>
              <a:gd name="connsiteX11" fmla="*/ 236316 w 523875"/>
              <a:gd name="connsiteY11" fmla="*/ 672749 h 809625"/>
              <a:gd name="connsiteX12" fmla="*/ 268415 w 523875"/>
              <a:gd name="connsiteY12" fmla="*/ 688560 h 809625"/>
              <a:gd name="connsiteX13" fmla="*/ 279273 w 523875"/>
              <a:gd name="connsiteY13" fmla="*/ 721422 h 809625"/>
              <a:gd name="connsiteX14" fmla="*/ 284417 w 523875"/>
              <a:gd name="connsiteY14" fmla="*/ 745901 h 809625"/>
              <a:gd name="connsiteX15" fmla="*/ 295847 w 523875"/>
              <a:gd name="connsiteY15" fmla="*/ 747139 h 809625"/>
              <a:gd name="connsiteX16" fmla="*/ 311753 w 523875"/>
              <a:gd name="connsiteY16" fmla="*/ 749330 h 809625"/>
              <a:gd name="connsiteX17" fmla="*/ 322517 w 523875"/>
              <a:gd name="connsiteY17" fmla="*/ 763617 h 809625"/>
              <a:gd name="connsiteX18" fmla="*/ 332232 w 523875"/>
              <a:gd name="connsiteY18" fmla="*/ 776667 h 809625"/>
              <a:gd name="connsiteX19" fmla="*/ 350330 w 523875"/>
              <a:gd name="connsiteY19" fmla="*/ 775143 h 809625"/>
              <a:gd name="connsiteX20" fmla="*/ 366427 w 523875"/>
              <a:gd name="connsiteY20" fmla="*/ 772666 h 809625"/>
              <a:gd name="connsiteX21" fmla="*/ 377952 w 523875"/>
              <a:gd name="connsiteY21" fmla="*/ 780858 h 809625"/>
              <a:gd name="connsiteX22" fmla="*/ 394145 w 523875"/>
              <a:gd name="connsiteY22" fmla="*/ 792478 h 809625"/>
              <a:gd name="connsiteX23" fmla="*/ 415100 w 523875"/>
              <a:gd name="connsiteY23" fmla="*/ 794955 h 809625"/>
              <a:gd name="connsiteX24" fmla="*/ 433388 w 523875"/>
              <a:gd name="connsiteY24" fmla="*/ 796669 h 809625"/>
              <a:gd name="connsiteX25" fmla="*/ 454247 w 523875"/>
              <a:gd name="connsiteY25" fmla="*/ 810957 h 809625"/>
              <a:gd name="connsiteX26" fmla="*/ 483489 w 523875"/>
              <a:gd name="connsiteY26" fmla="*/ 735804 h 809625"/>
              <a:gd name="connsiteX27" fmla="*/ 488537 w 523875"/>
              <a:gd name="connsiteY27" fmla="*/ 661224 h 809625"/>
              <a:gd name="connsiteX28" fmla="*/ 488537 w 523875"/>
              <a:gd name="connsiteY28" fmla="*/ 574832 h 809625"/>
              <a:gd name="connsiteX29" fmla="*/ 506825 w 523875"/>
              <a:gd name="connsiteY29" fmla="*/ 505109 h 809625"/>
              <a:gd name="connsiteX30" fmla="*/ 513588 w 523875"/>
              <a:gd name="connsiteY30" fmla="*/ 429004 h 809625"/>
              <a:gd name="connsiteX31" fmla="*/ 527590 w 523875"/>
              <a:gd name="connsiteY31" fmla="*/ 338136 h 809625"/>
              <a:gd name="connsiteX32" fmla="*/ 517398 w 523875"/>
              <a:gd name="connsiteY32" fmla="*/ 244505 h 809625"/>
              <a:gd name="connsiteX33" fmla="*/ 518827 w 523875"/>
              <a:gd name="connsiteY33" fmla="*/ 124109 h 809625"/>
              <a:gd name="connsiteX34" fmla="*/ 511778 w 523875"/>
              <a:gd name="connsiteY34" fmla="*/ 46671 h 809625"/>
              <a:gd name="connsiteX35" fmla="*/ 474631 w 523875"/>
              <a:gd name="connsiteY35" fmla="*/ 18286 h 809625"/>
              <a:gd name="connsiteX36" fmla="*/ 419100 w 523875"/>
              <a:gd name="connsiteY36" fmla="*/ 3046 h 809625"/>
              <a:gd name="connsiteX37" fmla="*/ 391954 w 523875"/>
              <a:gd name="connsiteY37" fmla="*/ 28478 h 809625"/>
              <a:gd name="connsiteX38" fmla="*/ 358902 w 523875"/>
              <a:gd name="connsiteY38" fmla="*/ 96296 h 809625"/>
              <a:gd name="connsiteX39" fmla="*/ 319183 w 523875"/>
              <a:gd name="connsiteY39" fmla="*/ 107154 h 809625"/>
              <a:gd name="connsiteX40" fmla="*/ 249650 w 523875"/>
              <a:gd name="connsiteY40" fmla="*/ 121156 h 809625"/>
              <a:gd name="connsiteX41" fmla="*/ 212217 w 523875"/>
              <a:gd name="connsiteY41" fmla="*/ 129348 h 809625"/>
              <a:gd name="connsiteX42" fmla="*/ 199930 w 523875"/>
              <a:gd name="connsiteY42" fmla="*/ 198880 h 809625"/>
              <a:gd name="connsiteX43" fmla="*/ 118491 w 523875"/>
              <a:gd name="connsiteY43" fmla="*/ 295749 h 809625"/>
              <a:gd name="connsiteX44" fmla="*/ 61913 w 523875"/>
              <a:gd name="connsiteY44" fmla="*/ 369854 h 809625"/>
              <a:gd name="connsiteX45" fmla="*/ 0 w 523875"/>
              <a:gd name="connsiteY45" fmla="*/ 419574 h 809625"/>
              <a:gd name="connsiteX46" fmla="*/ 42291 w 523875"/>
              <a:gd name="connsiteY46" fmla="*/ 49015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3875" h="809625">
                <a:moveTo>
                  <a:pt x="42291" y="490155"/>
                </a:moveTo>
                <a:cubicBezTo>
                  <a:pt x="63437" y="502061"/>
                  <a:pt x="77058" y="507395"/>
                  <a:pt x="88011" y="511681"/>
                </a:cubicBezTo>
                <a:cubicBezTo>
                  <a:pt x="104870" y="518349"/>
                  <a:pt x="115062" y="522349"/>
                  <a:pt x="133826" y="543876"/>
                </a:cubicBezTo>
                <a:cubicBezTo>
                  <a:pt x="155067" y="568164"/>
                  <a:pt x="140494" y="589024"/>
                  <a:pt x="130874" y="602835"/>
                </a:cubicBezTo>
                <a:cubicBezTo>
                  <a:pt x="126587" y="609027"/>
                  <a:pt x="122492" y="614837"/>
                  <a:pt x="123825" y="617790"/>
                </a:cubicBezTo>
                <a:cubicBezTo>
                  <a:pt x="126778" y="624648"/>
                  <a:pt x="129731" y="624743"/>
                  <a:pt x="137636" y="624838"/>
                </a:cubicBezTo>
                <a:cubicBezTo>
                  <a:pt x="142018" y="624933"/>
                  <a:pt x="147352" y="624933"/>
                  <a:pt x="154210" y="626362"/>
                </a:cubicBezTo>
                <a:cubicBezTo>
                  <a:pt x="166307" y="628839"/>
                  <a:pt x="173069" y="640459"/>
                  <a:pt x="179070" y="650746"/>
                </a:cubicBezTo>
                <a:cubicBezTo>
                  <a:pt x="183356" y="658080"/>
                  <a:pt x="187357" y="664938"/>
                  <a:pt x="192500" y="667510"/>
                </a:cubicBezTo>
                <a:cubicBezTo>
                  <a:pt x="198120" y="670272"/>
                  <a:pt x="200692" y="669320"/>
                  <a:pt x="204311" y="667891"/>
                </a:cubicBezTo>
                <a:cubicBezTo>
                  <a:pt x="208407" y="666272"/>
                  <a:pt x="213360" y="664367"/>
                  <a:pt x="222314" y="668272"/>
                </a:cubicBezTo>
                <a:cubicBezTo>
                  <a:pt x="226600" y="670177"/>
                  <a:pt x="231362" y="671415"/>
                  <a:pt x="236316" y="672749"/>
                </a:cubicBezTo>
                <a:cubicBezTo>
                  <a:pt x="246793" y="675606"/>
                  <a:pt x="258604" y="678750"/>
                  <a:pt x="268415" y="688560"/>
                </a:cubicBezTo>
                <a:cubicBezTo>
                  <a:pt x="282988" y="703134"/>
                  <a:pt x="282893" y="709420"/>
                  <a:pt x="279273" y="721422"/>
                </a:cubicBezTo>
                <a:cubicBezTo>
                  <a:pt x="276987" y="728946"/>
                  <a:pt x="274606" y="742281"/>
                  <a:pt x="284417" y="745901"/>
                </a:cubicBezTo>
                <a:cubicBezTo>
                  <a:pt x="289084" y="747615"/>
                  <a:pt x="292227" y="747425"/>
                  <a:pt x="295847" y="747139"/>
                </a:cubicBezTo>
                <a:cubicBezTo>
                  <a:pt x="300038" y="746853"/>
                  <a:pt x="304800" y="746472"/>
                  <a:pt x="311753" y="749330"/>
                </a:cubicBezTo>
                <a:cubicBezTo>
                  <a:pt x="318897" y="752187"/>
                  <a:pt x="320802" y="758283"/>
                  <a:pt x="322517" y="763617"/>
                </a:cubicBezTo>
                <a:cubicBezTo>
                  <a:pt x="324326" y="769142"/>
                  <a:pt x="325850" y="774000"/>
                  <a:pt x="332232" y="776667"/>
                </a:cubicBezTo>
                <a:cubicBezTo>
                  <a:pt x="339281" y="779619"/>
                  <a:pt x="344615" y="777429"/>
                  <a:pt x="350330" y="775143"/>
                </a:cubicBezTo>
                <a:cubicBezTo>
                  <a:pt x="355283" y="773142"/>
                  <a:pt x="360426" y="771047"/>
                  <a:pt x="366427" y="772666"/>
                </a:cubicBezTo>
                <a:cubicBezTo>
                  <a:pt x="372523" y="774285"/>
                  <a:pt x="375095" y="777429"/>
                  <a:pt x="377952" y="780858"/>
                </a:cubicBezTo>
                <a:cubicBezTo>
                  <a:pt x="381000" y="784572"/>
                  <a:pt x="384429" y="788668"/>
                  <a:pt x="394145" y="792478"/>
                </a:cubicBezTo>
                <a:cubicBezTo>
                  <a:pt x="403670" y="796193"/>
                  <a:pt x="409480" y="795526"/>
                  <a:pt x="415100" y="794955"/>
                </a:cubicBezTo>
                <a:cubicBezTo>
                  <a:pt x="420338" y="794383"/>
                  <a:pt x="425768" y="793812"/>
                  <a:pt x="433388" y="796669"/>
                </a:cubicBezTo>
                <a:cubicBezTo>
                  <a:pt x="442341" y="800003"/>
                  <a:pt x="449580" y="806194"/>
                  <a:pt x="454247" y="810957"/>
                </a:cubicBezTo>
                <a:cubicBezTo>
                  <a:pt x="468059" y="794002"/>
                  <a:pt x="474536" y="761331"/>
                  <a:pt x="483489" y="735804"/>
                </a:cubicBezTo>
                <a:cubicBezTo>
                  <a:pt x="494633" y="704086"/>
                  <a:pt x="500444" y="681607"/>
                  <a:pt x="488537" y="661224"/>
                </a:cubicBezTo>
                <a:cubicBezTo>
                  <a:pt x="476631" y="640935"/>
                  <a:pt x="469964" y="588834"/>
                  <a:pt x="488537" y="574832"/>
                </a:cubicBezTo>
                <a:cubicBezTo>
                  <a:pt x="507111" y="560735"/>
                  <a:pt x="513969" y="529112"/>
                  <a:pt x="506825" y="505109"/>
                </a:cubicBezTo>
                <a:cubicBezTo>
                  <a:pt x="499682" y="481106"/>
                  <a:pt x="503016" y="453293"/>
                  <a:pt x="513588" y="429004"/>
                </a:cubicBezTo>
                <a:cubicBezTo>
                  <a:pt x="524161" y="404715"/>
                  <a:pt x="526447" y="368806"/>
                  <a:pt x="527590" y="338136"/>
                </a:cubicBezTo>
                <a:cubicBezTo>
                  <a:pt x="528733" y="307465"/>
                  <a:pt x="524161" y="264888"/>
                  <a:pt x="517398" y="244505"/>
                </a:cubicBezTo>
                <a:cubicBezTo>
                  <a:pt x="510635" y="224121"/>
                  <a:pt x="516827" y="147826"/>
                  <a:pt x="518827" y="124109"/>
                </a:cubicBezTo>
                <a:cubicBezTo>
                  <a:pt x="520827" y="100392"/>
                  <a:pt x="516827" y="59815"/>
                  <a:pt x="511778" y="46671"/>
                </a:cubicBezTo>
                <a:cubicBezTo>
                  <a:pt x="506825" y="33526"/>
                  <a:pt x="490252" y="34479"/>
                  <a:pt x="474631" y="18286"/>
                </a:cubicBezTo>
                <a:cubicBezTo>
                  <a:pt x="459105" y="2189"/>
                  <a:pt x="435102" y="-4383"/>
                  <a:pt x="419100" y="3046"/>
                </a:cubicBezTo>
                <a:cubicBezTo>
                  <a:pt x="407099" y="8571"/>
                  <a:pt x="405384" y="12095"/>
                  <a:pt x="391954" y="28478"/>
                </a:cubicBezTo>
                <a:cubicBezTo>
                  <a:pt x="378524" y="44861"/>
                  <a:pt x="372999" y="83151"/>
                  <a:pt x="358902" y="96296"/>
                </a:cubicBezTo>
                <a:cubicBezTo>
                  <a:pt x="344900" y="109440"/>
                  <a:pt x="333185" y="86676"/>
                  <a:pt x="319183" y="107154"/>
                </a:cubicBezTo>
                <a:cubicBezTo>
                  <a:pt x="305181" y="127633"/>
                  <a:pt x="270701" y="126490"/>
                  <a:pt x="249650" y="121156"/>
                </a:cubicBezTo>
                <a:cubicBezTo>
                  <a:pt x="228600" y="115917"/>
                  <a:pt x="218694" y="112393"/>
                  <a:pt x="212217" y="129348"/>
                </a:cubicBezTo>
                <a:cubicBezTo>
                  <a:pt x="205740" y="146302"/>
                  <a:pt x="217456" y="173734"/>
                  <a:pt x="199930" y="198880"/>
                </a:cubicBezTo>
                <a:cubicBezTo>
                  <a:pt x="182404" y="224026"/>
                  <a:pt x="147733" y="253077"/>
                  <a:pt x="118491" y="295749"/>
                </a:cubicBezTo>
                <a:cubicBezTo>
                  <a:pt x="89440" y="338136"/>
                  <a:pt x="71247" y="353185"/>
                  <a:pt x="61913" y="369854"/>
                </a:cubicBezTo>
                <a:cubicBezTo>
                  <a:pt x="54007" y="384046"/>
                  <a:pt x="32099" y="404144"/>
                  <a:pt x="0" y="419574"/>
                </a:cubicBezTo>
                <a:cubicBezTo>
                  <a:pt x="3429" y="443768"/>
                  <a:pt x="13621" y="473962"/>
                  <a:pt x="42291" y="49015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28671A66-1008-4003-BC8F-F0FE95DF0F68}"/>
              </a:ext>
            </a:extLst>
          </p:cNvPr>
          <p:cNvSpPr/>
          <p:nvPr/>
        </p:nvSpPr>
        <p:spPr>
          <a:xfrm>
            <a:off x="1032749" y="1022325"/>
            <a:ext cx="1719257" cy="1592841"/>
          </a:xfrm>
          <a:custGeom>
            <a:avLst/>
            <a:gdLst>
              <a:gd name="connsiteX0" fmla="*/ 436481 w 647700"/>
              <a:gd name="connsiteY0" fmla="*/ 571214 h 600075"/>
              <a:gd name="connsiteX1" fmla="*/ 473342 w 647700"/>
              <a:gd name="connsiteY1" fmla="*/ 587693 h 600075"/>
              <a:gd name="connsiteX2" fmla="*/ 520967 w 647700"/>
              <a:gd name="connsiteY2" fmla="*/ 567785 h 600075"/>
              <a:gd name="connsiteX3" fmla="*/ 556877 w 647700"/>
              <a:gd name="connsiteY3" fmla="*/ 577786 h 600075"/>
              <a:gd name="connsiteX4" fmla="*/ 596310 w 647700"/>
              <a:gd name="connsiteY4" fmla="*/ 561594 h 600075"/>
              <a:gd name="connsiteX5" fmla="*/ 585737 w 647700"/>
              <a:gd name="connsiteY5" fmla="*/ 535781 h 600075"/>
              <a:gd name="connsiteX6" fmla="*/ 578594 w 647700"/>
              <a:gd name="connsiteY6" fmla="*/ 515112 h 600075"/>
              <a:gd name="connsiteX7" fmla="*/ 577832 w 647700"/>
              <a:gd name="connsiteY7" fmla="*/ 513874 h 600075"/>
              <a:gd name="connsiteX8" fmla="*/ 574212 w 647700"/>
              <a:gd name="connsiteY8" fmla="*/ 472250 h 600075"/>
              <a:gd name="connsiteX9" fmla="*/ 607359 w 647700"/>
              <a:gd name="connsiteY9" fmla="*/ 442913 h 600075"/>
              <a:gd name="connsiteX10" fmla="*/ 613074 w 647700"/>
              <a:gd name="connsiteY10" fmla="*/ 440150 h 600075"/>
              <a:gd name="connsiteX11" fmla="*/ 622980 w 647700"/>
              <a:gd name="connsiteY11" fmla="*/ 429578 h 600075"/>
              <a:gd name="connsiteX12" fmla="*/ 635744 w 647700"/>
              <a:gd name="connsiteY12" fmla="*/ 422910 h 600075"/>
              <a:gd name="connsiteX13" fmla="*/ 650984 w 647700"/>
              <a:gd name="connsiteY13" fmla="*/ 419671 h 600075"/>
              <a:gd name="connsiteX14" fmla="*/ 651936 w 647700"/>
              <a:gd name="connsiteY14" fmla="*/ 414147 h 600075"/>
              <a:gd name="connsiteX15" fmla="*/ 649269 w 647700"/>
              <a:gd name="connsiteY15" fmla="*/ 403193 h 600075"/>
              <a:gd name="connsiteX16" fmla="*/ 646031 w 647700"/>
              <a:gd name="connsiteY16" fmla="*/ 395669 h 600075"/>
              <a:gd name="connsiteX17" fmla="*/ 639554 w 647700"/>
              <a:gd name="connsiteY17" fmla="*/ 392525 h 600075"/>
              <a:gd name="connsiteX18" fmla="*/ 627361 w 647700"/>
              <a:gd name="connsiteY18" fmla="*/ 380524 h 600075"/>
              <a:gd name="connsiteX19" fmla="*/ 620027 w 647700"/>
              <a:gd name="connsiteY19" fmla="*/ 366808 h 600075"/>
              <a:gd name="connsiteX20" fmla="*/ 615646 w 647700"/>
              <a:gd name="connsiteY20" fmla="*/ 360140 h 600075"/>
              <a:gd name="connsiteX21" fmla="*/ 617836 w 647700"/>
              <a:gd name="connsiteY21" fmla="*/ 350234 h 600075"/>
              <a:gd name="connsiteX22" fmla="*/ 620313 w 647700"/>
              <a:gd name="connsiteY22" fmla="*/ 342900 h 600075"/>
              <a:gd name="connsiteX23" fmla="*/ 615455 w 647700"/>
              <a:gd name="connsiteY23" fmla="*/ 336423 h 600075"/>
              <a:gd name="connsiteX24" fmla="*/ 605073 w 647700"/>
              <a:gd name="connsiteY24" fmla="*/ 322898 h 600075"/>
              <a:gd name="connsiteX25" fmla="*/ 601358 w 647700"/>
              <a:gd name="connsiteY25" fmla="*/ 306800 h 600075"/>
              <a:gd name="connsiteX26" fmla="*/ 592881 w 647700"/>
              <a:gd name="connsiteY26" fmla="*/ 288322 h 600075"/>
              <a:gd name="connsiteX27" fmla="*/ 580689 w 647700"/>
              <a:gd name="connsiteY27" fmla="*/ 291084 h 600075"/>
              <a:gd name="connsiteX28" fmla="*/ 563354 w 647700"/>
              <a:gd name="connsiteY28" fmla="*/ 294132 h 600075"/>
              <a:gd name="connsiteX29" fmla="*/ 539160 w 647700"/>
              <a:gd name="connsiteY29" fmla="*/ 272606 h 600075"/>
              <a:gd name="connsiteX30" fmla="*/ 531540 w 647700"/>
              <a:gd name="connsiteY30" fmla="*/ 261747 h 600075"/>
              <a:gd name="connsiteX31" fmla="*/ 519253 w 647700"/>
              <a:gd name="connsiteY31" fmla="*/ 238315 h 600075"/>
              <a:gd name="connsiteX32" fmla="*/ 531159 w 647700"/>
              <a:gd name="connsiteY32" fmla="*/ 197358 h 600075"/>
              <a:gd name="connsiteX33" fmla="*/ 538969 w 647700"/>
              <a:gd name="connsiteY33" fmla="*/ 177260 h 600075"/>
              <a:gd name="connsiteX34" fmla="*/ 542303 w 647700"/>
              <a:gd name="connsiteY34" fmla="*/ 125444 h 600075"/>
              <a:gd name="connsiteX35" fmla="*/ 498679 w 647700"/>
              <a:gd name="connsiteY35" fmla="*/ 94869 h 600075"/>
              <a:gd name="connsiteX36" fmla="*/ 452292 w 647700"/>
              <a:gd name="connsiteY36" fmla="*/ 72962 h 600075"/>
              <a:gd name="connsiteX37" fmla="*/ 407525 w 647700"/>
              <a:gd name="connsiteY37" fmla="*/ 0 h 600075"/>
              <a:gd name="connsiteX38" fmla="*/ 394761 w 647700"/>
              <a:gd name="connsiteY38" fmla="*/ 5239 h 600075"/>
              <a:gd name="connsiteX39" fmla="*/ 338659 w 647700"/>
              <a:gd name="connsiteY39" fmla="*/ 49721 h 600075"/>
              <a:gd name="connsiteX40" fmla="*/ 291891 w 647700"/>
              <a:gd name="connsiteY40" fmla="*/ 96488 h 600075"/>
              <a:gd name="connsiteX41" fmla="*/ 240456 w 647700"/>
              <a:gd name="connsiteY41" fmla="*/ 148495 h 600075"/>
              <a:gd name="connsiteX42" fmla="*/ 290177 w 647700"/>
              <a:gd name="connsiteY42" fmla="*/ 176594 h 600075"/>
              <a:gd name="connsiteX43" fmla="*/ 265983 w 647700"/>
              <a:gd name="connsiteY43" fmla="*/ 211931 h 600075"/>
              <a:gd name="connsiteX44" fmla="*/ 225311 w 647700"/>
              <a:gd name="connsiteY44" fmla="*/ 259366 h 600075"/>
              <a:gd name="connsiteX45" fmla="*/ 131109 w 647700"/>
              <a:gd name="connsiteY45" fmla="*/ 273082 h 600075"/>
              <a:gd name="connsiteX46" fmla="*/ 62624 w 647700"/>
              <a:gd name="connsiteY46" fmla="*/ 296609 h 600075"/>
              <a:gd name="connsiteX47" fmla="*/ 51004 w 647700"/>
              <a:gd name="connsiteY47" fmla="*/ 356711 h 600075"/>
              <a:gd name="connsiteX48" fmla="*/ 5379 w 647700"/>
              <a:gd name="connsiteY48" fmla="*/ 401765 h 600075"/>
              <a:gd name="connsiteX49" fmla="*/ 4998 w 647700"/>
              <a:gd name="connsiteY49" fmla="*/ 469487 h 600075"/>
              <a:gd name="connsiteX50" fmla="*/ 52814 w 647700"/>
              <a:gd name="connsiteY50" fmla="*/ 537401 h 600075"/>
              <a:gd name="connsiteX51" fmla="*/ 116917 w 647700"/>
              <a:gd name="connsiteY51" fmla="*/ 540639 h 600075"/>
              <a:gd name="connsiteX52" fmla="*/ 156065 w 647700"/>
              <a:gd name="connsiteY52" fmla="*/ 588074 h 600075"/>
              <a:gd name="connsiteX53" fmla="*/ 206071 w 647700"/>
              <a:gd name="connsiteY53" fmla="*/ 596741 h 600075"/>
              <a:gd name="connsiteX54" fmla="*/ 197022 w 647700"/>
              <a:gd name="connsiteY54" fmla="*/ 551974 h 600075"/>
              <a:gd name="connsiteX55" fmla="*/ 215310 w 647700"/>
              <a:gd name="connsiteY55" fmla="*/ 547402 h 600075"/>
              <a:gd name="connsiteX56" fmla="*/ 244076 w 647700"/>
              <a:gd name="connsiteY56" fmla="*/ 550831 h 600075"/>
              <a:gd name="connsiteX57" fmla="*/ 257792 w 647700"/>
              <a:gd name="connsiteY57" fmla="*/ 527113 h 600075"/>
              <a:gd name="connsiteX58" fmla="*/ 271222 w 647700"/>
              <a:gd name="connsiteY58" fmla="*/ 505206 h 600075"/>
              <a:gd name="connsiteX59" fmla="*/ 274460 w 647700"/>
              <a:gd name="connsiteY59" fmla="*/ 452533 h 600075"/>
              <a:gd name="connsiteX60" fmla="*/ 291701 w 647700"/>
              <a:gd name="connsiteY60" fmla="*/ 468440 h 600075"/>
              <a:gd name="connsiteX61" fmla="*/ 308369 w 647700"/>
              <a:gd name="connsiteY61" fmla="*/ 476250 h 600075"/>
              <a:gd name="connsiteX62" fmla="*/ 323324 w 647700"/>
              <a:gd name="connsiteY62" fmla="*/ 497681 h 600075"/>
              <a:gd name="connsiteX63" fmla="*/ 331229 w 647700"/>
              <a:gd name="connsiteY63" fmla="*/ 555022 h 600075"/>
              <a:gd name="connsiteX64" fmla="*/ 375044 w 647700"/>
              <a:gd name="connsiteY64" fmla="*/ 567785 h 600075"/>
              <a:gd name="connsiteX65" fmla="*/ 418764 w 647700"/>
              <a:gd name="connsiteY65" fmla="*/ 581692 h 600075"/>
              <a:gd name="connsiteX66" fmla="*/ 436481 w 647700"/>
              <a:gd name="connsiteY66" fmla="*/ 571214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47700" h="600075">
                <a:moveTo>
                  <a:pt x="436481" y="571214"/>
                </a:moveTo>
                <a:cubicBezTo>
                  <a:pt x="442767" y="578549"/>
                  <a:pt x="444672" y="591503"/>
                  <a:pt x="473342" y="587693"/>
                </a:cubicBezTo>
                <a:cubicBezTo>
                  <a:pt x="502013" y="583883"/>
                  <a:pt x="506204" y="567690"/>
                  <a:pt x="520967" y="567785"/>
                </a:cubicBezTo>
                <a:cubicBezTo>
                  <a:pt x="535731" y="567881"/>
                  <a:pt x="535160" y="573977"/>
                  <a:pt x="556877" y="577786"/>
                </a:cubicBezTo>
                <a:cubicBezTo>
                  <a:pt x="571640" y="580358"/>
                  <a:pt x="584309" y="570929"/>
                  <a:pt x="596310" y="561594"/>
                </a:cubicBezTo>
                <a:cubicBezTo>
                  <a:pt x="590024" y="553879"/>
                  <a:pt x="587833" y="544735"/>
                  <a:pt x="585737" y="535781"/>
                </a:cubicBezTo>
                <a:cubicBezTo>
                  <a:pt x="584118" y="528733"/>
                  <a:pt x="582404" y="521398"/>
                  <a:pt x="578594" y="515112"/>
                </a:cubicBezTo>
                <a:lnTo>
                  <a:pt x="577832" y="513874"/>
                </a:lnTo>
                <a:cubicBezTo>
                  <a:pt x="572307" y="504730"/>
                  <a:pt x="564782" y="492157"/>
                  <a:pt x="574212" y="472250"/>
                </a:cubicBezTo>
                <a:cubicBezTo>
                  <a:pt x="582499" y="454628"/>
                  <a:pt x="595167" y="448628"/>
                  <a:pt x="607359" y="442913"/>
                </a:cubicBezTo>
                <a:cubicBezTo>
                  <a:pt x="609264" y="441960"/>
                  <a:pt x="611169" y="441103"/>
                  <a:pt x="613074" y="440150"/>
                </a:cubicBezTo>
                <a:cubicBezTo>
                  <a:pt x="618789" y="437293"/>
                  <a:pt x="620980" y="433197"/>
                  <a:pt x="622980" y="429578"/>
                </a:cubicBezTo>
                <a:cubicBezTo>
                  <a:pt x="625266" y="425482"/>
                  <a:pt x="628028" y="420338"/>
                  <a:pt x="635744" y="422910"/>
                </a:cubicBezTo>
                <a:cubicBezTo>
                  <a:pt x="641649" y="424910"/>
                  <a:pt x="648221" y="422815"/>
                  <a:pt x="650984" y="419671"/>
                </a:cubicBezTo>
                <a:cubicBezTo>
                  <a:pt x="652508" y="417957"/>
                  <a:pt x="652793" y="416147"/>
                  <a:pt x="651936" y="414147"/>
                </a:cubicBezTo>
                <a:cubicBezTo>
                  <a:pt x="649936" y="409765"/>
                  <a:pt x="649650" y="406146"/>
                  <a:pt x="649269" y="403193"/>
                </a:cubicBezTo>
                <a:cubicBezTo>
                  <a:pt x="648888" y="399288"/>
                  <a:pt x="648602" y="397478"/>
                  <a:pt x="646031" y="395669"/>
                </a:cubicBezTo>
                <a:cubicBezTo>
                  <a:pt x="644221" y="394335"/>
                  <a:pt x="641935" y="393478"/>
                  <a:pt x="639554" y="392525"/>
                </a:cubicBezTo>
                <a:cubicBezTo>
                  <a:pt x="634696" y="390715"/>
                  <a:pt x="628600" y="388430"/>
                  <a:pt x="627361" y="380524"/>
                </a:cubicBezTo>
                <a:cubicBezTo>
                  <a:pt x="626504" y="375190"/>
                  <a:pt x="623075" y="370713"/>
                  <a:pt x="620027" y="366808"/>
                </a:cubicBezTo>
                <a:cubicBezTo>
                  <a:pt x="618218" y="364522"/>
                  <a:pt x="616598" y="362331"/>
                  <a:pt x="615646" y="360140"/>
                </a:cubicBezTo>
                <a:cubicBezTo>
                  <a:pt x="613836" y="356140"/>
                  <a:pt x="616027" y="352901"/>
                  <a:pt x="617836" y="350234"/>
                </a:cubicBezTo>
                <a:cubicBezTo>
                  <a:pt x="619456" y="347853"/>
                  <a:pt x="620980" y="345758"/>
                  <a:pt x="620313" y="342900"/>
                </a:cubicBezTo>
                <a:cubicBezTo>
                  <a:pt x="619742" y="340138"/>
                  <a:pt x="618027" y="338614"/>
                  <a:pt x="615455" y="336423"/>
                </a:cubicBezTo>
                <a:cubicBezTo>
                  <a:pt x="612217" y="333661"/>
                  <a:pt x="608311" y="330232"/>
                  <a:pt x="605073" y="322898"/>
                </a:cubicBezTo>
                <a:cubicBezTo>
                  <a:pt x="602882" y="317944"/>
                  <a:pt x="602120" y="312230"/>
                  <a:pt x="601358" y="306800"/>
                </a:cubicBezTo>
                <a:cubicBezTo>
                  <a:pt x="599930" y="296513"/>
                  <a:pt x="598596" y="290227"/>
                  <a:pt x="592881" y="288322"/>
                </a:cubicBezTo>
                <a:cubicBezTo>
                  <a:pt x="588023" y="286703"/>
                  <a:pt x="584785" y="288608"/>
                  <a:pt x="580689" y="291084"/>
                </a:cubicBezTo>
                <a:cubicBezTo>
                  <a:pt x="576117" y="293751"/>
                  <a:pt x="570878" y="296799"/>
                  <a:pt x="563354" y="294132"/>
                </a:cubicBezTo>
                <a:cubicBezTo>
                  <a:pt x="550400" y="289465"/>
                  <a:pt x="545637" y="286131"/>
                  <a:pt x="539160" y="272606"/>
                </a:cubicBezTo>
                <a:cubicBezTo>
                  <a:pt x="536969" y="268034"/>
                  <a:pt x="534302" y="264986"/>
                  <a:pt x="531540" y="261747"/>
                </a:cubicBezTo>
                <a:cubicBezTo>
                  <a:pt x="526873" y="256318"/>
                  <a:pt x="522015" y="250793"/>
                  <a:pt x="519253" y="238315"/>
                </a:cubicBezTo>
                <a:cubicBezTo>
                  <a:pt x="515157" y="219932"/>
                  <a:pt x="528302" y="201263"/>
                  <a:pt x="531159" y="197358"/>
                </a:cubicBezTo>
                <a:cubicBezTo>
                  <a:pt x="529064" y="191452"/>
                  <a:pt x="533636" y="184880"/>
                  <a:pt x="538969" y="177260"/>
                </a:cubicBezTo>
                <a:cubicBezTo>
                  <a:pt x="548590" y="163449"/>
                  <a:pt x="560591" y="146304"/>
                  <a:pt x="542303" y="125444"/>
                </a:cubicBezTo>
                <a:cubicBezTo>
                  <a:pt x="524396" y="104966"/>
                  <a:pt x="515252" y="101346"/>
                  <a:pt x="498679" y="94869"/>
                </a:cubicBezTo>
                <a:cubicBezTo>
                  <a:pt x="487535" y="90488"/>
                  <a:pt x="473723" y="85058"/>
                  <a:pt x="452292" y="72962"/>
                </a:cubicBezTo>
                <a:cubicBezTo>
                  <a:pt x="422288" y="56102"/>
                  <a:pt x="411335" y="25146"/>
                  <a:pt x="407525" y="0"/>
                </a:cubicBezTo>
                <a:cubicBezTo>
                  <a:pt x="403429" y="1810"/>
                  <a:pt x="399238" y="3620"/>
                  <a:pt x="394761" y="5239"/>
                </a:cubicBezTo>
                <a:cubicBezTo>
                  <a:pt x="352660" y="20955"/>
                  <a:pt x="334563" y="35719"/>
                  <a:pt x="338659" y="49721"/>
                </a:cubicBezTo>
                <a:cubicBezTo>
                  <a:pt x="342755" y="63722"/>
                  <a:pt x="340564" y="79724"/>
                  <a:pt x="291891" y="96488"/>
                </a:cubicBezTo>
                <a:cubicBezTo>
                  <a:pt x="243218" y="113252"/>
                  <a:pt x="230550" y="132778"/>
                  <a:pt x="240456" y="148495"/>
                </a:cubicBezTo>
                <a:cubicBezTo>
                  <a:pt x="250362" y="164306"/>
                  <a:pt x="306655" y="157639"/>
                  <a:pt x="290177" y="176594"/>
                </a:cubicBezTo>
                <a:cubicBezTo>
                  <a:pt x="273698" y="195548"/>
                  <a:pt x="308846" y="192405"/>
                  <a:pt x="265983" y="211931"/>
                </a:cubicBezTo>
                <a:cubicBezTo>
                  <a:pt x="223121" y="231458"/>
                  <a:pt x="245123" y="247174"/>
                  <a:pt x="225311" y="259366"/>
                </a:cubicBezTo>
                <a:cubicBezTo>
                  <a:pt x="205499" y="271558"/>
                  <a:pt x="167685" y="255937"/>
                  <a:pt x="131109" y="273082"/>
                </a:cubicBezTo>
                <a:cubicBezTo>
                  <a:pt x="94533" y="290227"/>
                  <a:pt x="86342" y="276320"/>
                  <a:pt x="62624" y="296609"/>
                </a:cubicBezTo>
                <a:cubicBezTo>
                  <a:pt x="38907" y="316897"/>
                  <a:pt x="59195" y="333851"/>
                  <a:pt x="51004" y="356711"/>
                </a:cubicBezTo>
                <a:cubicBezTo>
                  <a:pt x="42812" y="379476"/>
                  <a:pt x="8903" y="383000"/>
                  <a:pt x="5379" y="401765"/>
                </a:cubicBezTo>
                <a:cubicBezTo>
                  <a:pt x="1855" y="420434"/>
                  <a:pt x="20619" y="445008"/>
                  <a:pt x="4998" y="469487"/>
                </a:cubicBezTo>
                <a:cubicBezTo>
                  <a:pt x="-10623" y="493967"/>
                  <a:pt x="11761" y="523684"/>
                  <a:pt x="52814" y="537401"/>
                </a:cubicBezTo>
                <a:cubicBezTo>
                  <a:pt x="93771" y="551117"/>
                  <a:pt x="89771" y="527113"/>
                  <a:pt x="116917" y="540639"/>
                </a:cubicBezTo>
                <a:cubicBezTo>
                  <a:pt x="144063" y="554165"/>
                  <a:pt x="146349" y="575691"/>
                  <a:pt x="156065" y="588074"/>
                </a:cubicBezTo>
                <a:cubicBezTo>
                  <a:pt x="165685" y="600456"/>
                  <a:pt x="202261" y="609029"/>
                  <a:pt x="206071" y="596741"/>
                </a:cubicBezTo>
                <a:cubicBezTo>
                  <a:pt x="209881" y="584454"/>
                  <a:pt x="197308" y="565213"/>
                  <a:pt x="197022" y="551974"/>
                </a:cubicBezTo>
                <a:cubicBezTo>
                  <a:pt x="196736" y="538734"/>
                  <a:pt x="210452" y="537020"/>
                  <a:pt x="215310" y="547402"/>
                </a:cubicBezTo>
                <a:cubicBezTo>
                  <a:pt x="220073" y="557689"/>
                  <a:pt x="237122" y="556641"/>
                  <a:pt x="244076" y="550831"/>
                </a:cubicBezTo>
                <a:cubicBezTo>
                  <a:pt x="251124" y="545021"/>
                  <a:pt x="246457" y="528352"/>
                  <a:pt x="257792" y="527113"/>
                </a:cubicBezTo>
                <a:cubicBezTo>
                  <a:pt x="269222" y="525971"/>
                  <a:pt x="278556" y="514255"/>
                  <a:pt x="271222" y="505206"/>
                </a:cubicBezTo>
                <a:cubicBezTo>
                  <a:pt x="263888" y="496157"/>
                  <a:pt x="262173" y="457295"/>
                  <a:pt x="274460" y="452533"/>
                </a:cubicBezTo>
                <a:cubicBezTo>
                  <a:pt x="286748" y="447770"/>
                  <a:pt x="292844" y="460819"/>
                  <a:pt x="291701" y="468440"/>
                </a:cubicBezTo>
                <a:cubicBezTo>
                  <a:pt x="290558" y="476059"/>
                  <a:pt x="297797" y="482156"/>
                  <a:pt x="308369" y="476250"/>
                </a:cubicBezTo>
                <a:cubicBezTo>
                  <a:pt x="318847" y="470344"/>
                  <a:pt x="332944" y="481013"/>
                  <a:pt x="323324" y="497681"/>
                </a:cubicBezTo>
                <a:cubicBezTo>
                  <a:pt x="313703" y="514350"/>
                  <a:pt x="307512" y="543020"/>
                  <a:pt x="331229" y="555022"/>
                </a:cubicBezTo>
                <a:cubicBezTo>
                  <a:pt x="354947" y="567023"/>
                  <a:pt x="358090" y="554736"/>
                  <a:pt x="375044" y="567785"/>
                </a:cubicBezTo>
                <a:cubicBezTo>
                  <a:pt x="391999" y="580834"/>
                  <a:pt x="411144" y="579120"/>
                  <a:pt x="418764" y="581692"/>
                </a:cubicBezTo>
                <a:cubicBezTo>
                  <a:pt x="426384" y="584454"/>
                  <a:pt x="430194" y="563975"/>
                  <a:pt x="436481" y="571214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492CE436-B885-49BD-843A-259A46E5FFC0}"/>
              </a:ext>
            </a:extLst>
          </p:cNvPr>
          <p:cNvSpPr/>
          <p:nvPr/>
        </p:nvSpPr>
        <p:spPr>
          <a:xfrm>
            <a:off x="5678603" y="1609450"/>
            <a:ext cx="884911" cy="935479"/>
          </a:xfrm>
          <a:custGeom>
            <a:avLst/>
            <a:gdLst>
              <a:gd name="connsiteX0" fmla="*/ 616 w 333375"/>
              <a:gd name="connsiteY0" fmla="*/ 33718 h 352425"/>
              <a:gd name="connsiteX1" fmla="*/ 11570 w 333375"/>
              <a:gd name="connsiteY1" fmla="*/ 54578 h 352425"/>
              <a:gd name="connsiteX2" fmla="*/ 20047 w 333375"/>
              <a:gd name="connsiteY2" fmla="*/ 66675 h 352425"/>
              <a:gd name="connsiteX3" fmla="*/ 41002 w 333375"/>
              <a:gd name="connsiteY3" fmla="*/ 85249 h 352425"/>
              <a:gd name="connsiteX4" fmla="*/ 53385 w 333375"/>
              <a:gd name="connsiteY4" fmla="*/ 82677 h 352425"/>
              <a:gd name="connsiteX5" fmla="*/ 70339 w 333375"/>
              <a:gd name="connsiteY5" fmla="*/ 79438 h 352425"/>
              <a:gd name="connsiteX6" fmla="*/ 82817 w 333375"/>
              <a:gd name="connsiteY6" fmla="*/ 102584 h 352425"/>
              <a:gd name="connsiteX7" fmla="*/ 86151 w 333375"/>
              <a:gd name="connsiteY7" fmla="*/ 117157 h 352425"/>
              <a:gd name="connsiteX8" fmla="*/ 95009 w 333375"/>
              <a:gd name="connsiteY8" fmla="*/ 128588 h 352425"/>
              <a:gd name="connsiteX9" fmla="*/ 101772 w 333375"/>
              <a:gd name="connsiteY9" fmla="*/ 138303 h 352425"/>
              <a:gd name="connsiteX10" fmla="*/ 98343 w 333375"/>
              <a:gd name="connsiteY10" fmla="*/ 150209 h 352425"/>
              <a:gd name="connsiteX11" fmla="*/ 96628 w 333375"/>
              <a:gd name="connsiteY11" fmla="*/ 154400 h 352425"/>
              <a:gd name="connsiteX12" fmla="*/ 100343 w 333375"/>
              <a:gd name="connsiteY12" fmla="*/ 159925 h 352425"/>
              <a:gd name="connsiteX13" fmla="*/ 108820 w 333375"/>
              <a:gd name="connsiteY13" fmla="*/ 176308 h 352425"/>
              <a:gd name="connsiteX14" fmla="*/ 117298 w 333375"/>
              <a:gd name="connsiteY14" fmla="*/ 183737 h 352425"/>
              <a:gd name="connsiteX15" fmla="*/ 125203 w 333375"/>
              <a:gd name="connsiteY15" fmla="*/ 187642 h 352425"/>
              <a:gd name="connsiteX16" fmla="*/ 130823 w 333375"/>
              <a:gd name="connsiteY16" fmla="*/ 199263 h 352425"/>
              <a:gd name="connsiteX17" fmla="*/ 133014 w 333375"/>
              <a:gd name="connsiteY17" fmla="*/ 208407 h 352425"/>
              <a:gd name="connsiteX18" fmla="*/ 131109 w 333375"/>
              <a:gd name="connsiteY18" fmla="*/ 220218 h 352425"/>
              <a:gd name="connsiteX19" fmla="*/ 109678 w 333375"/>
              <a:gd name="connsiteY19" fmla="*/ 225076 h 352425"/>
              <a:gd name="connsiteX20" fmla="*/ 103867 w 333375"/>
              <a:gd name="connsiteY20" fmla="*/ 228981 h 352425"/>
              <a:gd name="connsiteX21" fmla="*/ 91390 w 333375"/>
              <a:gd name="connsiteY21" fmla="*/ 241935 h 352425"/>
              <a:gd name="connsiteX22" fmla="*/ 85484 w 333375"/>
              <a:gd name="connsiteY22" fmla="*/ 244792 h 352425"/>
              <a:gd name="connsiteX23" fmla="*/ 55099 w 333375"/>
              <a:gd name="connsiteY23" fmla="*/ 271367 h 352425"/>
              <a:gd name="connsiteX24" fmla="*/ 58528 w 333375"/>
              <a:gd name="connsiteY24" fmla="*/ 307562 h 352425"/>
              <a:gd name="connsiteX25" fmla="*/ 59290 w 333375"/>
              <a:gd name="connsiteY25" fmla="*/ 308896 h 352425"/>
              <a:gd name="connsiteX26" fmla="*/ 67101 w 333375"/>
              <a:gd name="connsiteY26" fmla="*/ 331280 h 352425"/>
              <a:gd name="connsiteX27" fmla="*/ 76626 w 333375"/>
              <a:gd name="connsiteY27" fmla="*/ 354806 h 352425"/>
              <a:gd name="connsiteX28" fmla="*/ 88913 w 333375"/>
              <a:gd name="connsiteY28" fmla="*/ 346234 h 352425"/>
              <a:gd name="connsiteX29" fmla="*/ 125489 w 333375"/>
              <a:gd name="connsiteY29" fmla="*/ 315468 h 352425"/>
              <a:gd name="connsiteX30" fmla="*/ 153302 w 333375"/>
              <a:gd name="connsiteY30" fmla="*/ 303276 h 352425"/>
              <a:gd name="connsiteX31" fmla="*/ 160351 w 333375"/>
              <a:gd name="connsiteY31" fmla="*/ 275463 h 352425"/>
              <a:gd name="connsiteX32" fmla="*/ 163875 w 333375"/>
              <a:gd name="connsiteY32" fmla="*/ 304705 h 352425"/>
              <a:gd name="connsiteX33" fmla="*/ 188259 w 333375"/>
              <a:gd name="connsiteY33" fmla="*/ 294322 h 352425"/>
              <a:gd name="connsiteX34" fmla="*/ 212071 w 333375"/>
              <a:gd name="connsiteY34" fmla="*/ 287274 h 352425"/>
              <a:gd name="connsiteX35" fmla="*/ 238265 w 333375"/>
              <a:gd name="connsiteY35" fmla="*/ 274606 h 352425"/>
              <a:gd name="connsiteX36" fmla="*/ 226454 w 333375"/>
              <a:gd name="connsiteY36" fmla="*/ 264795 h 352425"/>
              <a:gd name="connsiteX37" fmla="*/ 226168 w 333375"/>
              <a:gd name="connsiteY37" fmla="*/ 246126 h 352425"/>
              <a:gd name="connsiteX38" fmla="*/ 233503 w 333375"/>
              <a:gd name="connsiteY38" fmla="*/ 222313 h 352425"/>
              <a:gd name="connsiteX39" fmla="*/ 238265 w 333375"/>
              <a:gd name="connsiteY39" fmla="*/ 234886 h 352425"/>
              <a:gd name="connsiteX40" fmla="*/ 238265 w 333375"/>
              <a:gd name="connsiteY40" fmla="*/ 251079 h 352425"/>
              <a:gd name="connsiteX41" fmla="*/ 245409 w 333375"/>
              <a:gd name="connsiteY41" fmla="*/ 225457 h 352425"/>
              <a:gd name="connsiteX42" fmla="*/ 253791 w 333375"/>
              <a:gd name="connsiteY42" fmla="*/ 224314 h 352425"/>
              <a:gd name="connsiteX43" fmla="*/ 250362 w 333375"/>
              <a:gd name="connsiteY43" fmla="*/ 246602 h 352425"/>
              <a:gd name="connsiteX44" fmla="*/ 269126 w 333375"/>
              <a:gd name="connsiteY44" fmla="*/ 228886 h 352425"/>
              <a:gd name="connsiteX45" fmla="*/ 260458 w 333375"/>
              <a:gd name="connsiteY45" fmla="*/ 251841 h 352425"/>
              <a:gd name="connsiteX46" fmla="*/ 277984 w 333375"/>
              <a:gd name="connsiteY46" fmla="*/ 234220 h 352425"/>
              <a:gd name="connsiteX47" fmla="*/ 331705 w 333375"/>
              <a:gd name="connsiteY47" fmla="*/ 194881 h 352425"/>
              <a:gd name="connsiteX48" fmla="*/ 339135 w 333375"/>
              <a:gd name="connsiteY48" fmla="*/ 189928 h 352425"/>
              <a:gd name="connsiteX49" fmla="*/ 320275 w 333375"/>
              <a:gd name="connsiteY49" fmla="*/ 176879 h 352425"/>
              <a:gd name="connsiteX50" fmla="*/ 304654 w 333375"/>
              <a:gd name="connsiteY50" fmla="*/ 175450 h 352425"/>
              <a:gd name="connsiteX51" fmla="*/ 280937 w 333375"/>
              <a:gd name="connsiteY51" fmla="*/ 172593 h 352425"/>
              <a:gd name="connsiteX52" fmla="*/ 262363 w 333375"/>
              <a:gd name="connsiteY52" fmla="*/ 159258 h 352425"/>
              <a:gd name="connsiteX53" fmla="*/ 253886 w 333375"/>
              <a:gd name="connsiteY53" fmla="*/ 152971 h 352425"/>
              <a:gd name="connsiteX54" fmla="*/ 241504 w 333375"/>
              <a:gd name="connsiteY54" fmla="*/ 155257 h 352425"/>
              <a:gd name="connsiteX55" fmla="*/ 219024 w 333375"/>
              <a:gd name="connsiteY55" fmla="*/ 156781 h 352425"/>
              <a:gd name="connsiteX56" fmla="*/ 205975 w 333375"/>
              <a:gd name="connsiteY56" fmla="*/ 140208 h 352425"/>
              <a:gd name="connsiteX57" fmla="*/ 198546 w 333375"/>
              <a:gd name="connsiteY57" fmla="*/ 129540 h 352425"/>
              <a:gd name="connsiteX58" fmla="*/ 185211 w 333375"/>
              <a:gd name="connsiteY58" fmla="*/ 127730 h 352425"/>
              <a:gd name="connsiteX59" fmla="*/ 171304 w 333375"/>
              <a:gd name="connsiteY59" fmla="*/ 126111 h 352425"/>
              <a:gd name="connsiteX60" fmla="*/ 162637 w 333375"/>
              <a:gd name="connsiteY60" fmla="*/ 94488 h 352425"/>
              <a:gd name="connsiteX61" fmla="*/ 153207 w 333375"/>
              <a:gd name="connsiteY61" fmla="*/ 67437 h 352425"/>
              <a:gd name="connsiteX62" fmla="*/ 123774 w 333375"/>
              <a:gd name="connsiteY62" fmla="*/ 53149 h 352425"/>
              <a:gd name="connsiteX63" fmla="*/ 108915 w 333375"/>
              <a:gd name="connsiteY63" fmla="*/ 48387 h 352425"/>
              <a:gd name="connsiteX64" fmla="*/ 95390 w 333375"/>
              <a:gd name="connsiteY64" fmla="*/ 48101 h 352425"/>
              <a:gd name="connsiteX65" fmla="*/ 78912 w 333375"/>
              <a:gd name="connsiteY65" fmla="*/ 47530 h 352425"/>
              <a:gd name="connsiteX66" fmla="*/ 63100 w 333375"/>
              <a:gd name="connsiteY66" fmla="*/ 28480 h 352425"/>
              <a:gd name="connsiteX67" fmla="*/ 42050 w 333375"/>
              <a:gd name="connsiteY67" fmla="*/ 6858 h 352425"/>
              <a:gd name="connsiteX68" fmla="*/ 26524 w 333375"/>
              <a:gd name="connsiteY68" fmla="*/ 5429 h 352425"/>
              <a:gd name="connsiteX69" fmla="*/ 10427 w 333375"/>
              <a:gd name="connsiteY69" fmla="*/ 0 h 352425"/>
              <a:gd name="connsiteX70" fmla="*/ 616 w 333375"/>
              <a:gd name="connsiteY70" fmla="*/ 33718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3375" h="352425">
                <a:moveTo>
                  <a:pt x="616" y="33718"/>
                </a:moveTo>
                <a:cubicBezTo>
                  <a:pt x="2998" y="44672"/>
                  <a:pt x="7189" y="49530"/>
                  <a:pt x="11570" y="54578"/>
                </a:cubicBezTo>
                <a:cubicBezTo>
                  <a:pt x="14523" y="57912"/>
                  <a:pt x="17476" y="61436"/>
                  <a:pt x="20047" y="66675"/>
                </a:cubicBezTo>
                <a:cubicBezTo>
                  <a:pt x="25953" y="78772"/>
                  <a:pt x="29477" y="81058"/>
                  <a:pt x="41002" y="85249"/>
                </a:cubicBezTo>
                <a:cubicBezTo>
                  <a:pt x="45955" y="87058"/>
                  <a:pt x="49289" y="85058"/>
                  <a:pt x="53385" y="82677"/>
                </a:cubicBezTo>
                <a:cubicBezTo>
                  <a:pt x="57862" y="80010"/>
                  <a:pt x="63005" y="77057"/>
                  <a:pt x="70339" y="79438"/>
                </a:cubicBezTo>
                <a:cubicBezTo>
                  <a:pt x="79960" y="82582"/>
                  <a:pt x="81388" y="92773"/>
                  <a:pt x="82817" y="102584"/>
                </a:cubicBezTo>
                <a:cubicBezTo>
                  <a:pt x="83579" y="107728"/>
                  <a:pt x="84246" y="112966"/>
                  <a:pt x="86151" y="117157"/>
                </a:cubicBezTo>
                <a:cubicBezTo>
                  <a:pt x="88818" y="123253"/>
                  <a:pt x="92056" y="126111"/>
                  <a:pt x="95009" y="128588"/>
                </a:cubicBezTo>
                <a:cubicBezTo>
                  <a:pt x="97962" y="131159"/>
                  <a:pt x="100724" y="133540"/>
                  <a:pt x="101772" y="138303"/>
                </a:cubicBezTo>
                <a:cubicBezTo>
                  <a:pt x="102915" y="143637"/>
                  <a:pt x="100248" y="147447"/>
                  <a:pt x="98343" y="150209"/>
                </a:cubicBezTo>
                <a:cubicBezTo>
                  <a:pt x="96628" y="152686"/>
                  <a:pt x="96247" y="153448"/>
                  <a:pt x="96628" y="154400"/>
                </a:cubicBezTo>
                <a:cubicBezTo>
                  <a:pt x="97295" y="155924"/>
                  <a:pt x="98819" y="157829"/>
                  <a:pt x="100343" y="159925"/>
                </a:cubicBezTo>
                <a:cubicBezTo>
                  <a:pt x="103581" y="164211"/>
                  <a:pt x="107677" y="169450"/>
                  <a:pt x="108820" y="176308"/>
                </a:cubicBezTo>
                <a:cubicBezTo>
                  <a:pt x="109487" y="180594"/>
                  <a:pt x="112154" y="181832"/>
                  <a:pt x="117298" y="183737"/>
                </a:cubicBezTo>
                <a:cubicBezTo>
                  <a:pt x="119869" y="184690"/>
                  <a:pt x="122727" y="185738"/>
                  <a:pt x="125203" y="187642"/>
                </a:cubicBezTo>
                <a:cubicBezTo>
                  <a:pt x="129966" y="191167"/>
                  <a:pt x="130347" y="195263"/>
                  <a:pt x="130823" y="199263"/>
                </a:cubicBezTo>
                <a:cubicBezTo>
                  <a:pt x="131109" y="202025"/>
                  <a:pt x="131395" y="204883"/>
                  <a:pt x="133014" y="208407"/>
                </a:cubicBezTo>
                <a:cubicBezTo>
                  <a:pt x="134823" y="212503"/>
                  <a:pt x="134157" y="216789"/>
                  <a:pt x="131109" y="220218"/>
                </a:cubicBezTo>
                <a:cubicBezTo>
                  <a:pt x="126346" y="225457"/>
                  <a:pt x="117202" y="227552"/>
                  <a:pt x="109678" y="225076"/>
                </a:cubicBezTo>
                <a:cubicBezTo>
                  <a:pt x="106725" y="224123"/>
                  <a:pt x="106248" y="224599"/>
                  <a:pt x="103867" y="228981"/>
                </a:cubicBezTo>
                <a:cubicBezTo>
                  <a:pt x="101677" y="232886"/>
                  <a:pt x="98724" y="238315"/>
                  <a:pt x="91390" y="241935"/>
                </a:cubicBezTo>
                <a:cubicBezTo>
                  <a:pt x="89485" y="242888"/>
                  <a:pt x="87484" y="243840"/>
                  <a:pt x="85484" y="244792"/>
                </a:cubicBezTo>
                <a:cubicBezTo>
                  <a:pt x="73673" y="250317"/>
                  <a:pt x="62529" y="255556"/>
                  <a:pt x="55099" y="271367"/>
                </a:cubicBezTo>
                <a:cubicBezTo>
                  <a:pt x="47003" y="288512"/>
                  <a:pt x="53385" y="299085"/>
                  <a:pt x="58528" y="307562"/>
                </a:cubicBezTo>
                <a:lnTo>
                  <a:pt x="59290" y="308896"/>
                </a:lnTo>
                <a:cubicBezTo>
                  <a:pt x="63481" y="316040"/>
                  <a:pt x="65386" y="323755"/>
                  <a:pt x="67101" y="331280"/>
                </a:cubicBezTo>
                <a:cubicBezTo>
                  <a:pt x="69101" y="339947"/>
                  <a:pt x="71101" y="348139"/>
                  <a:pt x="76626" y="354806"/>
                </a:cubicBezTo>
                <a:cubicBezTo>
                  <a:pt x="80722" y="351568"/>
                  <a:pt x="84817" y="348520"/>
                  <a:pt x="88913" y="346234"/>
                </a:cubicBezTo>
                <a:cubicBezTo>
                  <a:pt x="106058" y="336423"/>
                  <a:pt x="108058" y="324898"/>
                  <a:pt x="125489" y="315468"/>
                </a:cubicBezTo>
                <a:cubicBezTo>
                  <a:pt x="142920" y="306038"/>
                  <a:pt x="148635" y="310420"/>
                  <a:pt x="153302" y="303276"/>
                </a:cubicBezTo>
                <a:cubicBezTo>
                  <a:pt x="157874" y="296132"/>
                  <a:pt x="153112" y="270796"/>
                  <a:pt x="160351" y="275463"/>
                </a:cubicBezTo>
                <a:cubicBezTo>
                  <a:pt x="167494" y="280130"/>
                  <a:pt x="158922" y="298132"/>
                  <a:pt x="163875" y="304705"/>
                </a:cubicBezTo>
                <a:cubicBezTo>
                  <a:pt x="168828" y="311277"/>
                  <a:pt x="175876" y="303562"/>
                  <a:pt x="188259" y="294322"/>
                </a:cubicBezTo>
                <a:cubicBezTo>
                  <a:pt x="200641" y="285083"/>
                  <a:pt x="205499" y="291274"/>
                  <a:pt x="212071" y="287274"/>
                </a:cubicBezTo>
                <a:cubicBezTo>
                  <a:pt x="218644" y="283369"/>
                  <a:pt x="234836" y="282321"/>
                  <a:pt x="238265" y="274606"/>
                </a:cubicBezTo>
                <a:cubicBezTo>
                  <a:pt x="241599" y="266890"/>
                  <a:pt x="233312" y="269653"/>
                  <a:pt x="226454" y="264795"/>
                </a:cubicBezTo>
                <a:cubicBezTo>
                  <a:pt x="219596" y="259937"/>
                  <a:pt x="223501" y="252413"/>
                  <a:pt x="226168" y="246126"/>
                </a:cubicBezTo>
                <a:cubicBezTo>
                  <a:pt x="228549" y="240506"/>
                  <a:pt x="227883" y="224028"/>
                  <a:pt x="233503" y="222313"/>
                </a:cubicBezTo>
                <a:cubicBezTo>
                  <a:pt x="239122" y="220599"/>
                  <a:pt x="238741" y="227362"/>
                  <a:pt x="238265" y="234886"/>
                </a:cubicBezTo>
                <a:cubicBezTo>
                  <a:pt x="237979" y="239935"/>
                  <a:pt x="233788" y="250793"/>
                  <a:pt x="238265" y="251079"/>
                </a:cubicBezTo>
                <a:cubicBezTo>
                  <a:pt x="243885" y="251460"/>
                  <a:pt x="245028" y="229552"/>
                  <a:pt x="245409" y="225457"/>
                </a:cubicBezTo>
                <a:cubicBezTo>
                  <a:pt x="245790" y="221361"/>
                  <a:pt x="251029" y="219170"/>
                  <a:pt x="253791" y="224314"/>
                </a:cubicBezTo>
                <a:cubicBezTo>
                  <a:pt x="256553" y="229457"/>
                  <a:pt x="245695" y="243840"/>
                  <a:pt x="250362" y="246602"/>
                </a:cubicBezTo>
                <a:cubicBezTo>
                  <a:pt x="255029" y="249365"/>
                  <a:pt x="260744" y="221837"/>
                  <a:pt x="269126" y="228886"/>
                </a:cubicBezTo>
                <a:cubicBezTo>
                  <a:pt x="274651" y="233553"/>
                  <a:pt x="255696" y="248698"/>
                  <a:pt x="260458" y="251841"/>
                </a:cubicBezTo>
                <a:cubicBezTo>
                  <a:pt x="265126" y="254889"/>
                  <a:pt x="267316" y="246031"/>
                  <a:pt x="277984" y="234220"/>
                </a:cubicBezTo>
                <a:cubicBezTo>
                  <a:pt x="288652" y="222313"/>
                  <a:pt x="309512" y="204788"/>
                  <a:pt x="331705" y="194881"/>
                </a:cubicBezTo>
                <a:cubicBezTo>
                  <a:pt x="334372" y="193643"/>
                  <a:pt x="336849" y="192024"/>
                  <a:pt x="339135" y="189928"/>
                </a:cubicBezTo>
                <a:cubicBezTo>
                  <a:pt x="334944" y="185547"/>
                  <a:pt x="328276" y="179832"/>
                  <a:pt x="320275" y="176879"/>
                </a:cubicBezTo>
                <a:cubicBezTo>
                  <a:pt x="313989" y="174498"/>
                  <a:pt x="309607" y="174974"/>
                  <a:pt x="304654" y="175450"/>
                </a:cubicBezTo>
                <a:cubicBezTo>
                  <a:pt x="298654" y="176117"/>
                  <a:pt x="291796" y="176784"/>
                  <a:pt x="280937" y="172593"/>
                </a:cubicBezTo>
                <a:cubicBezTo>
                  <a:pt x="269793" y="168307"/>
                  <a:pt x="265697" y="163259"/>
                  <a:pt x="262363" y="159258"/>
                </a:cubicBezTo>
                <a:cubicBezTo>
                  <a:pt x="259791" y="156210"/>
                  <a:pt x="258077" y="154115"/>
                  <a:pt x="253886" y="152971"/>
                </a:cubicBezTo>
                <a:cubicBezTo>
                  <a:pt x="249790" y="151924"/>
                  <a:pt x="245885" y="153448"/>
                  <a:pt x="241504" y="155257"/>
                </a:cubicBezTo>
                <a:cubicBezTo>
                  <a:pt x="235312" y="157829"/>
                  <a:pt x="228264" y="160687"/>
                  <a:pt x="219024" y="156781"/>
                </a:cubicBezTo>
                <a:cubicBezTo>
                  <a:pt x="210166" y="153067"/>
                  <a:pt x="207880" y="145923"/>
                  <a:pt x="205975" y="140208"/>
                </a:cubicBezTo>
                <a:cubicBezTo>
                  <a:pt x="204165" y="134684"/>
                  <a:pt x="202927" y="131254"/>
                  <a:pt x="198546" y="129540"/>
                </a:cubicBezTo>
                <a:cubicBezTo>
                  <a:pt x="192831" y="127254"/>
                  <a:pt x="189116" y="127444"/>
                  <a:pt x="185211" y="127730"/>
                </a:cubicBezTo>
                <a:cubicBezTo>
                  <a:pt x="181210" y="128016"/>
                  <a:pt x="177115" y="128302"/>
                  <a:pt x="171304" y="126111"/>
                </a:cubicBezTo>
                <a:cubicBezTo>
                  <a:pt x="160922" y="122206"/>
                  <a:pt x="157683" y="110680"/>
                  <a:pt x="162637" y="94488"/>
                </a:cubicBezTo>
                <a:cubicBezTo>
                  <a:pt x="165685" y="84391"/>
                  <a:pt x="166065" y="80296"/>
                  <a:pt x="153207" y="67437"/>
                </a:cubicBezTo>
                <a:cubicBezTo>
                  <a:pt x="144539" y="58769"/>
                  <a:pt x="133966" y="55912"/>
                  <a:pt x="123774" y="53149"/>
                </a:cubicBezTo>
                <a:cubicBezTo>
                  <a:pt x="118536" y="51721"/>
                  <a:pt x="113583" y="50387"/>
                  <a:pt x="108915" y="48387"/>
                </a:cubicBezTo>
                <a:cubicBezTo>
                  <a:pt x="102153" y="45434"/>
                  <a:pt x="99010" y="46672"/>
                  <a:pt x="95390" y="48101"/>
                </a:cubicBezTo>
                <a:cubicBezTo>
                  <a:pt x="91390" y="49720"/>
                  <a:pt x="86818" y="51435"/>
                  <a:pt x="78912" y="47530"/>
                </a:cubicBezTo>
                <a:cubicBezTo>
                  <a:pt x="72244" y="44196"/>
                  <a:pt x="67768" y="36576"/>
                  <a:pt x="63100" y="28480"/>
                </a:cubicBezTo>
                <a:cubicBezTo>
                  <a:pt x="57481" y="18764"/>
                  <a:pt x="51670" y="8763"/>
                  <a:pt x="42050" y="6858"/>
                </a:cubicBezTo>
                <a:cubicBezTo>
                  <a:pt x="35764" y="5620"/>
                  <a:pt x="30620" y="5524"/>
                  <a:pt x="26524" y="5429"/>
                </a:cubicBezTo>
                <a:cubicBezTo>
                  <a:pt x="20047" y="5334"/>
                  <a:pt x="14618" y="5239"/>
                  <a:pt x="10427" y="0"/>
                </a:cubicBezTo>
                <a:cubicBezTo>
                  <a:pt x="6046" y="5620"/>
                  <a:pt x="-2336" y="20193"/>
                  <a:pt x="616" y="33718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C3BC2412-05E0-4E95-B0D1-E1D50FF13B17}"/>
              </a:ext>
            </a:extLst>
          </p:cNvPr>
          <p:cNvSpPr/>
          <p:nvPr/>
        </p:nvSpPr>
        <p:spPr>
          <a:xfrm>
            <a:off x="10181888" y="1569955"/>
            <a:ext cx="733212" cy="809061"/>
          </a:xfrm>
          <a:custGeom>
            <a:avLst/>
            <a:gdLst>
              <a:gd name="connsiteX0" fmla="*/ 267557 w 276225"/>
              <a:gd name="connsiteY0" fmla="*/ 7672 h 304800"/>
              <a:gd name="connsiteX1" fmla="*/ 260890 w 276225"/>
              <a:gd name="connsiteY1" fmla="*/ 719 h 304800"/>
              <a:gd name="connsiteX2" fmla="*/ 241363 w 276225"/>
              <a:gd name="connsiteY2" fmla="*/ 4529 h 304800"/>
              <a:gd name="connsiteX3" fmla="*/ 235553 w 276225"/>
              <a:gd name="connsiteY3" fmla="*/ 11863 h 304800"/>
              <a:gd name="connsiteX4" fmla="*/ 219551 w 276225"/>
              <a:gd name="connsiteY4" fmla="*/ 22721 h 304800"/>
              <a:gd name="connsiteX5" fmla="*/ 211836 w 276225"/>
              <a:gd name="connsiteY5" fmla="*/ 22245 h 304800"/>
              <a:gd name="connsiteX6" fmla="*/ 185452 w 276225"/>
              <a:gd name="connsiteY6" fmla="*/ 24150 h 304800"/>
              <a:gd name="connsiteX7" fmla="*/ 164497 w 276225"/>
              <a:gd name="connsiteY7" fmla="*/ 35199 h 304800"/>
              <a:gd name="connsiteX8" fmla="*/ 153638 w 276225"/>
              <a:gd name="connsiteY8" fmla="*/ 40914 h 304800"/>
              <a:gd name="connsiteX9" fmla="*/ 142303 w 276225"/>
              <a:gd name="connsiteY9" fmla="*/ 47677 h 304800"/>
              <a:gd name="connsiteX10" fmla="*/ 131921 w 276225"/>
              <a:gd name="connsiteY10" fmla="*/ 49296 h 304800"/>
              <a:gd name="connsiteX11" fmla="*/ 114967 w 276225"/>
              <a:gd name="connsiteY11" fmla="*/ 55202 h 304800"/>
              <a:gd name="connsiteX12" fmla="*/ 99822 w 276225"/>
              <a:gd name="connsiteY12" fmla="*/ 62345 h 304800"/>
              <a:gd name="connsiteX13" fmla="*/ 86963 w 276225"/>
              <a:gd name="connsiteY13" fmla="*/ 65870 h 304800"/>
              <a:gd name="connsiteX14" fmla="*/ 74771 w 276225"/>
              <a:gd name="connsiteY14" fmla="*/ 74633 h 304800"/>
              <a:gd name="connsiteX15" fmla="*/ 60579 w 276225"/>
              <a:gd name="connsiteY15" fmla="*/ 84158 h 304800"/>
              <a:gd name="connsiteX16" fmla="*/ 54864 w 276225"/>
              <a:gd name="connsiteY16" fmla="*/ 85110 h 304800"/>
              <a:gd name="connsiteX17" fmla="*/ 35242 w 276225"/>
              <a:gd name="connsiteY17" fmla="*/ 74061 h 304800"/>
              <a:gd name="connsiteX18" fmla="*/ 29813 w 276225"/>
              <a:gd name="connsiteY18" fmla="*/ 88730 h 304800"/>
              <a:gd name="connsiteX19" fmla="*/ 46767 w 276225"/>
              <a:gd name="connsiteY19" fmla="*/ 163310 h 304800"/>
              <a:gd name="connsiteX20" fmla="*/ 0 w 276225"/>
              <a:gd name="connsiteY20" fmla="*/ 307805 h 304800"/>
              <a:gd name="connsiteX21" fmla="*/ 18955 w 276225"/>
              <a:gd name="connsiteY21" fmla="*/ 303423 h 304800"/>
              <a:gd name="connsiteX22" fmla="*/ 25241 w 276225"/>
              <a:gd name="connsiteY22" fmla="*/ 295613 h 304800"/>
              <a:gd name="connsiteX23" fmla="*/ 64865 w 276225"/>
              <a:gd name="connsiteY23" fmla="*/ 271991 h 304800"/>
              <a:gd name="connsiteX24" fmla="*/ 101822 w 276225"/>
              <a:gd name="connsiteY24" fmla="*/ 257036 h 304800"/>
              <a:gd name="connsiteX25" fmla="*/ 125825 w 276225"/>
              <a:gd name="connsiteY25" fmla="*/ 244749 h 304800"/>
              <a:gd name="connsiteX26" fmla="*/ 200120 w 276225"/>
              <a:gd name="connsiteY26" fmla="*/ 241701 h 304800"/>
              <a:gd name="connsiteX27" fmla="*/ 206121 w 276225"/>
              <a:gd name="connsiteY27" fmla="*/ 245892 h 304800"/>
              <a:gd name="connsiteX28" fmla="*/ 251841 w 276225"/>
              <a:gd name="connsiteY28" fmla="*/ 242844 h 304800"/>
              <a:gd name="connsiteX29" fmla="*/ 275558 w 276225"/>
              <a:gd name="connsiteY29" fmla="*/ 208935 h 304800"/>
              <a:gd name="connsiteX30" fmla="*/ 279082 w 276225"/>
              <a:gd name="connsiteY30" fmla="*/ 124163 h 304800"/>
              <a:gd name="connsiteX31" fmla="*/ 279368 w 276225"/>
              <a:gd name="connsiteY31" fmla="*/ 85110 h 304800"/>
              <a:gd name="connsiteX32" fmla="*/ 280606 w 276225"/>
              <a:gd name="connsiteY32" fmla="*/ 74156 h 304800"/>
              <a:gd name="connsiteX33" fmla="*/ 267557 w 276225"/>
              <a:gd name="connsiteY33" fmla="*/ 7672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6225" h="304800">
                <a:moveTo>
                  <a:pt x="267557" y="7672"/>
                </a:moveTo>
                <a:cubicBezTo>
                  <a:pt x="266128" y="4052"/>
                  <a:pt x="263938" y="1766"/>
                  <a:pt x="260890" y="719"/>
                </a:cubicBezTo>
                <a:cubicBezTo>
                  <a:pt x="254889" y="-1377"/>
                  <a:pt x="246602" y="1481"/>
                  <a:pt x="241363" y="4529"/>
                </a:cubicBezTo>
                <a:cubicBezTo>
                  <a:pt x="238792" y="6053"/>
                  <a:pt x="237172" y="8910"/>
                  <a:pt x="235553" y="11863"/>
                </a:cubicBezTo>
                <a:cubicBezTo>
                  <a:pt x="232791" y="16911"/>
                  <a:pt x="229362" y="23198"/>
                  <a:pt x="219551" y="22721"/>
                </a:cubicBezTo>
                <a:cubicBezTo>
                  <a:pt x="217075" y="22626"/>
                  <a:pt x="214503" y="22436"/>
                  <a:pt x="211836" y="22245"/>
                </a:cubicBezTo>
                <a:cubicBezTo>
                  <a:pt x="201739" y="21483"/>
                  <a:pt x="189071" y="20626"/>
                  <a:pt x="185452" y="24150"/>
                </a:cubicBezTo>
                <a:cubicBezTo>
                  <a:pt x="179832" y="29579"/>
                  <a:pt x="174403" y="33294"/>
                  <a:pt x="164497" y="35199"/>
                </a:cubicBezTo>
                <a:cubicBezTo>
                  <a:pt x="160306" y="35961"/>
                  <a:pt x="157258" y="38247"/>
                  <a:pt x="153638" y="40914"/>
                </a:cubicBezTo>
                <a:cubicBezTo>
                  <a:pt x="150495" y="43200"/>
                  <a:pt x="146971" y="45867"/>
                  <a:pt x="142303" y="47677"/>
                </a:cubicBezTo>
                <a:cubicBezTo>
                  <a:pt x="138303" y="49201"/>
                  <a:pt x="135064" y="49201"/>
                  <a:pt x="131921" y="49296"/>
                </a:cubicBezTo>
                <a:cubicBezTo>
                  <a:pt x="127159" y="49296"/>
                  <a:pt x="122777" y="49391"/>
                  <a:pt x="114967" y="55202"/>
                </a:cubicBezTo>
                <a:cubicBezTo>
                  <a:pt x="106871" y="61298"/>
                  <a:pt x="104203" y="61774"/>
                  <a:pt x="99822" y="62345"/>
                </a:cubicBezTo>
                <a:cubicBezTo>
                  <a:pt x="97155" y="62631"/>
                  <a:pt x="93916" y="63012"/>
                  <a:pt x="86963" y="65870"/>
                </a:cubicBezTo>
                <a:cubicBezTo>
                  <a:pt x="79248" y="69013"/>
                  <a:pt x="77057" y="71680"/>
                  <a:pt x="74771" y="74633"/>
                </a:cubicBezTo>
                <a:cubicBezTo>
                  <a:pt x="72199" y="77871"/>
                  <a:pt x="69532" y="81300"/>
                  <a:pt x="60579" y="84158"/>
                </a:cubicBezTo>
                <a:cubicBezTo>
                  <a:pt x="58579" y="84824"/>
                  <a:pt x="56674" y="85110"/>
                  <a:pt x="54864" y="85110"/>
                </a:cubicBezTo>
                <a:cubicBezTo>
                  <a:pt x="46672" y="85110"/>
                  <a:pt x="39909" y="79490"/>
                  <a:pt x="35242" y="74061"/>
                </a:cubicBezTo>
                <a:cubicBezTo>
                  <a:pt x="32575" y="78252"/>
                  <a:pt x="30480" y="83015"/>
                  <a:pt x="29813" y="88730"/>
                </a:cubicBezTo>
                <a:cubicBezTo>
                  <a:pt x="26384" y="115876"/>
                  <a:pt x="45148" y="132830"/>
                  <a:pt x="46767" y="163310"/>
                </a:cubicBezTo>
                <a:cubicBezTo>
                  <a:pt x="48387" y="193219"/>
                  <a:pt x="12859" y="284278"/>
                  <a:pt x="0" y="307805"/>
                </a:cubicBezTo>
                <a:cubicBezTo>
                  <a:pt x="6191" y="308376"/>
                  <a:pt x="14097" y="307995"/>
                  <a:pt x="18955" y="303423"/>
                </a:cubicBezTo>
                <a:cubicBezTo>
                  <a:pt x="21336" y="301232"/>
                  <a:pt x="23241" y="298470"/>
                  <a:pt x="25241" y="295613"/>
                </a:cubicBezTo>
                <a:cubicBezTo>
                  <a:pt x="31528" y="286754"/>
                  <a:pt x="39338" y="275705"/>
                  <a:pt x="64865" y="271991"/>
                </a:cubicBezTo>
                <a:cubicBezTo>
                  <a:pt x="83344" y="269324"/>
                  <a:pt x="92392" y="263323"/>
                  <a:pt x="101822" y="257036"/>
                </a:cubicBezTo>
                <a:cubicBezTo>
                  <a:pt x="108585" y="252560"/>
                  <a:pt x="115538" y="247988"/>
                  <a:pt x="125825" y="244749"/>
                </a:cubicBezTo>
                <a:cubicBezTo>
                  <a:pt x="150114" y="237129"/>
                  <a:pt x="180213" y="227699"/>
                  <a:pt x="200120" y="241701"/>
                </a:cubicBezTo>
                <a:cubicBezTo>
                  <a:pt x="202216" y="243225"/>
                  <a:pt x="204216" y="244654"/>
                  <a:pt x="206121" y="245892"/>
                </a:cubicBezTo>
                <a:cubicBezTo>
                  <a:pt x="213646" y="240558"/>
                  <a:pt x="232124" y="242844"/>
                  <a:pt x="251841" y="242844"/>
                </a:cubicBezTo>
                <a:cubicBezTo>
                  <a:pt x="275844" y="242844"/>
                  <a:pt x="281654" y="228271"/>
                  <a:pt x="275558" y="208935"/>
                </a:cubicBezTo>
                <a:cubicBezTo>
                  <a:pt x="269462" y="189599"/>
                  <a:pt x="271463" y="139403"/>
                  <a:pt x="279082" y="124163"/>
                </a:cubicBezTo>
                <a:cubicBezTo>
                  <a:pt x="286702" y="108923"/>
                  <a:pt x="282035" y="97016"/>
                  <a:pt x="279368" y="85110"/>
                </a:cubicBezTo>
                <a:cubicBezTo>
                  <a:pt x="278321" y="80252"/>
                  <a:pt x="278130" y="76919"/>
                  <a:pt x="280606" y="74156"/>
                </a:cubicBezTo>
                <a:cubicBezTo>
                  <a:pt x="279273" y="64155"/>
                  <a:pt x="272415" y="20054"/>
                  <a:pt x="267557" y="767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4CE8EC40-85AF-48BA-B329-B2B236D0C7E8}"/>
              </a:ext>
            </a:extLst>
          </p:cNvPr>
          <p:cNvSpPr/>
          <p:nvPr/>
        </p:nvSpPr>
        <p:spPr>
          <a:xfrm>
            <a:off x="3329717" y="3981138"/>
            <a:ext cx="404531" cy="657362"/>
          </a:xfrm>
          <a:custGeom>
            <a:avLst/>
            <a:gdLst>
              <a:gd name="connsiteX0" fmla="*/ 119063 w 152400"/>
              <a:gd name="connsiteY0" fmla="*/ 27623 h 247650"/>
              <a:gd name="connsiteX1" fmla="*/ 97917 w 152400"/>
              <a:gd name="connsiteY1" fmla="*/ 0 h 247650"/>
              <a:gd name="connsiteX2" fmla="*/ 61055 w 152400"/>
              <a:gd name="connsiteY2" fmla="*/ 21050 h 247650"/>
              <a:gd name="connsiteX3" fmla="*/ 8572 w 152400"/>
              <a:gd name="connsiteY3" fmla="*/ 92202 h 247650"/>
              <a:gd name="connsiteX4" fmla="*/ 0 w 152400"/>
              <a:gd name="connsiteY4" fmla="*/ 95536 h 247650"/>
              <a:gd name="connsiteX5" fmla="*/ 10478 w 152400"/>
              <a:gd name="connsiteY5" fmla="*/ 105823 h 247650"/>
              <a:gd name="connsiteX6" fmla="*/ 25432 w 152400"/>
              <a:gd name="connsiteY6" fmla="*/ 146685 h 247650"/>
              <a:gd name="connsiteX7" fmla="*/ 24384 w 152400"/>
              <a:gd name="connsiteY7" fmla="*/ 150400 h 247650"/>
              <a:gd name="connsiteX8" fmla="*/ 25241 w 152400"/>
              <a:gd name="connsiteY8" fmla="*/ 195834 h 247650"/>
              <a:gd name="connsiteX9" fmla="*/ 37433 w 152400"/>
              <a:gd name="connsiteY9" fmla="*/ 236982 h 247650"/>
              <a:gd name="connsiteX10" fmla="*/ 46196 w 152400"/>
              <a:gd name="connsiteY10" fmla="*/ 252698 h 247650"/>
              <a:gd name="connsiteX11" fmla="*/ 117253 w 152400"/>
              <a:gd name="connsiteY11" fmla="*/ 244983 h 247650"/>
              <a:gd name="connsiteX12" fmla="*/ 156877 w 152400"/>
              <a:gd name="connsiteY12" fmla="*/ 244602 h 247650"/>
              <a:gd name="connsiteX13" fmla="*/ 156305 w 152400"/>
              <a:gd name="connsiteY13" fmla="*/ 227362 h 247650"/>
              <a:gd name="connsiteX14" fmla="*/ 141922 w 152400"/>
              <a:gd name="connsiteY14" fmla="*/ 191452 h 247650"/>
              <a:gd name="connsiteX15" fmla="*/ 125635 w 152400"/>
              <a:gd name="connsiteY15" fmla="*/ 153543 h 247650"/>
              <a:gd name="connsiteX16" fmla="*/ 118681 w 152400"/>
              <a:gd name="connsiteY16" fmla="*/ 81058 h 247650"/>
              <a:gd name="connsiteX17" fmla="*/ 120015 w 152400"/>
              <a:gd name="connsiteY17" fmla="*/ 62294 h 247650"/>
              <a:gd name="connsiteX18" fmla="*/ 119063 w 152400"/>
              <a:gd name="connsiteY18" fmla="*/ 2762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2400" h="247650">
                <a:moveTo>
                  <a:pt x="119063" y="27623"/>
                </a:moveTo>
                <a:cubicBezTo>
                  <a:pt x="114490" y="17812"/>
                  <a:pt x="102775" y="5048"/>
                  <a:pt x="97917" y="0"/>
                </a:cubicBezTo>
                <a:cubicBezTo>
                  <a:pt x="87344" y="9144"/>
                  <a:pt x="75057" y="9049"/>
                  <a:pt x="61055" y="21050"/>
                </a:cubicBezTo>
                <a:cubicBezTo>
                  <a:pt x="42863" y="36671"/>
                  <a:pt x="30861" y="81058"/>
                  <a:pt x="8572" y="92202"/>
                </a:cubicBezTo>
                <a:cubicBezTo>
                  <a:pt x="6096" y="93440"/>
                  <a:pt x="3143" y="94583"/>
                  <a:pt x="0" y="95536"/>
                </a:cubicBezTo>
                <a:cubicBezTo>
                  <a:pt x="2667" y="99250"/>
                  <a:pt x="6287" y="103251"/>
                  <a:pt x="10478" y="105823"/>
                </a:cubicBezTo>
                <a:cubicBezTo>
                  <a:pt x="15812" y="109061"/>
                  <a:pt x="32575" y="121634"/>
                  <a:pt x="25432" y="146685"/>
                </a:cubicBezTo>
                <a:lnTo>
                  <a:pt x="24384" y="150400"/>
                </a:lnTo>
                <a:cubicBezTo>
                  <a:pt x="19621" y="166783"/>
                  <a:pt x="16478" y="177641"/>
                  <a:pt x="25241" y="195834"/>
                </a:cubicBezTo>
                <a:cubicBezTo>
                  <a:pt x="35242" y="216503"/>
                  <a:pt x="39338" y="227267"/>
                  <a:pt x="37433" y="236982"/>
                </a:cubicBezTo>
                <a:cubicBezTo>
                  <a:pt x="36004" y="244031"/>
                  <a:pt x="40386" y="249079"/>
                  <a:pt x="46196" y="252698"/>
                </a:cubicBezTo>
                <a:cubicBezTo>
                  <a:pt x="50387" y="234029"/>
                  <a:pt x="90202" y="243554"/>
                  <a:pt x="117253" y="244983"/>
                </a:cubicBezTo>
                <a:cubicBezTo>
                  <a:pt x="134112" y="245840"/>
                  <a:pt x="146304" y="244316"/>
                  <a:pt x="156877" y="244602"/>
                </a:cubicBezTo>
                <a:cubicBezTo>
                  <a:pt x="156972" y="239935"/>
                  <a:pt x="156877" y="233934"/>
                  <a:pt x="156305" y="227362"/>
                </a:cubicBezTo>
                <a:cubicBezTo>
                  <a:pt x="155638" y="219456"/>
                  <a:pt x="148971" y="205835"/>
                  <a:pt x="141922" y="191452"/>
                </a:cubicBezTo>
                <a:cubicBezTo>
                  <a:pt x="135541" y="178403"/>
                  <a:pt x="128969" y="164878"/>
                  <a:pt x="125635" y="153543"/>
                </a:cubicBezTo>
                <a:cubicBezTo>
                  <a:pt x="118681" y="129254"/>
                  <a:pt x="118681" y="97917"/>
                  <a:pt x="118681" y="81058"/>
                </a:cubicBezTo>
                <a:cubicBezTo>
                  <a:pt x="118681" y="75343"/>
                  <a:pt x="119348" y="69056"/>
                  <a:pt x="120015" y="62294"/>
                </a:cubicBezTo>
                <a:cubicBezTo>
                  <a:pt x="121444" y="49244"/>
                  <a:pt x="122872" y="35719"/>
                  <a:pt x="119063" y="27623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28CC4FA6-CC45-4AC0-A671-45837FB5D0D7}"/>
              </a:ext>
            </a:extLst>
          </p:cNvPr>
          <p:cNvSpPr/>
          <p:nvPr/>
        </p:nvSpPr>
        <p:spPr>
          <a:xfrm>
            <a:off x="1152323" y="3981138"/>
            <a:ext cx="809061" cy="910195"/>
          </a:xfrm>
          <a:custGeom>
            <a:avLst/>
            <a:gdLst>
              <a:gd name="connsiteX0" fmla="*/ 256032 w 304800"/>
              <a:gd name="connsiteY0" fmla="*/ 149695 h 342900"/>
              <a:gd name="connsiteX1" fmla="*/ 226219 w 304800"/>
              <a:gd name="connsiteY1" fmla="*/ 68161 h 342900"/>
              <a:gd name="connsiteX2" fmla="*/ 208407 w 304800"/>
              <a:gd name="connsiteY2" fmla="*/ 10439 h 342900"/>
              <a:gd name="connsiteX3" fmla="*/ 202311 w 304800"/>
              <a:gd name="connsiteY3" fmla="*/ 6153 h 342900"/>
              <a:gd name="connsiteX4" fmla="*/ 133160 w 304800"/>
              <a:gd name="connsiteY4" fmla="*/ 9963 h 342900"/>
              <a:gd name="connsiteX5" fmla="*/ 110585 w 304800"/>
              <a:gd name="connsiteY5" fmla="*/ 21584 h 342900"/>
              <a:gd name="connsiteX6" fmla="*/ 71247 w 304800"/>
              <a:gd name="connsiteY6" fmla="*/ 37395 h 342900"/>
              <a:gd name="connsiteX7" fmla="*/ 35528 w 304800"/>
              <a:gd name="connsiteY7" fmla="*/ 58636 h 342900"/>
              <a:gd name="connsiteX8" fmla="*/ 28480 w 304800"/>
              <a:gd name="connsiteY8" fmla="*/ 67399 h 342900"/>
              <a:gd name="connsiteX9" fmla="*/ 9715 w 304800"/>
              <a:gd name="connsiteY9" fmla="*/ 73590 h 342900"/>
              <a:gd name="connsiteX10" fmla="*/ 2096 w 304800"/>
              <a:gd name="connsiteY10" fmla="*/ 73019 h 342900"/>
              <a:gd name="connsiteX11" fmla="*/ 0 w 304800"/>
              <a:gd name="connsiteY11" fmla="*/ 75781 h 342900"/>
              <a:gd name="connsiteX12" fmla="*/ 22288 w 304800"/>
              <a:gd name="connsiteY12" fmla="*/ 105023 h 342900"/>
              <a:gd name="connsiteX13" fmla="*/ 23908 w 304800"/>
              <a:gd name="connsiteY13" fmla="*/ 142742 h 342900"/>
              <a:gd name="connsiteX14" fmla="*/ 22574 w 304800"/>
              <a:gd name="connsiteY14" fmla="*/ 160839 h 342900"/>
              <a:gd name="connsiteX15" fmla="*/ 29337 w 304800"/>
              <a:gd name="connsiteY15" fmla="*/ 231705 h 342900"/>
              <a:gd name="connsiteX16" fmla="*/ 45244 w 304800"/>
              <a:gd name="connsiteY16" fmla="*/ 268662 h 342900"/>
              <a:gd name="connsiteX17" fmla="*/ 60198 w 304800"/>
              <a:gd name="connsiteY17" fmla="*/ 306667 h 342900"/>
              <a:gd name="connsiteX18" fmla="*/ 60770 w 304800"/>
              <a:gd name="connsiteY18" fmla="*/ 324764 h 342900"/>
              <a:gd name="connsiteX19" fmla="*/ 73152 w 304800"/>
              <a:gd name="connsiteY19" fmla="*/ 328003 h 342900"/>
              <a:gd name="connsiteX20" fmla="*/ 109728 w 304800"/>
              <a:gd name="connsiteY20" fmla="*/ 342957 h 342900"/>
              <a:gd name="connsiteX21" fmla="*/ 186595 w 304800"/>
              <a:gd name="connsiteY21" fmla="*/ 331241 h 342900"/>
              <a:gd name="connsiteX22" fmla="*/ 268129 w 304800"/>
              <a:gd name="connsiteY22" fmla="*/ 289998 h 342900"/>
              <a:gd name="connsiteX23" fmla="*/ 309658 w 304800"/>
              <a:gd name="connsiteY23" fmla="*/ 300476 h 342900"/>
              <a:gd name="connsiteX24" fmla="*/ 288036 w 304800"/>
              <a:gd name="connsiteY24" fmla="*/ 234467 h 342900"/>
              <a:gd name="connsiteX25" fmla="*/ 256032 w 304800"/>
              <a:gd name="connsiteY25" fmla="*/ 14969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800" h="342900">
                <a:moveTo>
                  <a:pt x="256032" y="149695"/>
                </a:moveTo>
                <a:cubicBezTo>
                  <a:pt x="253079" y="126263"/>
                  <a:pt x="234125" y="90068"/>
                  <a:pt x="226219" y="68161"/>
                </a:cubicBezTo>
                <a:cubicBezTo>
                  <a:pt x="218408" y="46349"/>
                  <a:pt x="205645" y="21679"/>
                  <a:pt x="208407" y="10439"/>
                </a:cubicBezTo>
                <a:cubicBezTo>
                  <a:pt x="206502" y="9106"/>
                  <a:pt x="204502" y="7677"/>
                  <a:pt x="202311" y="6153"/>
                </a:cubicBezTo>
                <a:cubicBezTo>
                  <a:pt x="184785" y="-6229"/>
                  <a:pt x="156115" y="2724"/>
                  <a:pt x="133160" y="9963"/>
                </a:cubicBezTo>
                <a:cubicBezTo>
                  <a:pt x="123635" y="12916"/>
                  <a:pt x="117253" y="17107"/>
                  <a:pt x="110585" y="21584"/>
                </a:cubicBezTo>
                <a:cubicBezTo>
                  <a:pt x="100965" y="27965"/>
                  <a:pt x="91059" y="34538"/>
                  <a:pt x="71247" y="37395"/>
                </a:cubicBezTo>
                <a:cubicBezTo>
                  <a:pt x="48101" y="40729"/>
                  <a:pt x="41720" y="49873"/>
                  <a:pt x="35528" y="58636"/>
                </a:cubicBezTo>
                <a:cubicBezTo>
                  <a:pt x="33338" y="61779"/>
                  <a:pt x="31242" y="64732"/>
                  <a:pt x="28480" y="67399"/>
                </a:cubicBezTo>
                <a:cubicBezTo>
                  <a:pt x="23336" y="72257"/>
                  <a:pt x="16193" y="73590"/>
                  <a:pt x="9715" y="73590"/>
                </a:cubicBezTo>
                <a:cubicBezTo>
                  <a:pt x="6953" y="73590"/>
                  <a:pt x="4381" y="73304"/>
                  <a:pt x="2096" y="73019"/>
                </a:cubicBezTo>
                <a:cubicBezTo>
                  <a:pt x="1429" y="73971"/>
                  <a:pt x="667" y="74924"/>
                  <a:pt x="0" y="75781"/>
                </a:cubicBezTo>
                <a:cubicBezTo>
                  <a:pt x="5048" y="81020"/>
                  <a:pt x="17240" y="94355"/>
                  <a:pt x="22288" y="105023"/>
                </a:cubicBezTo>
                <a:cubicBezTo>
                  <a:pt x="26765" y="114548"/>
                  <a:pt x="25337" y="128930"/>
                  <a:pt x="23908" y="142742"/>
                </a:cubicBezTo>
                <a:cubicBezTo>
                  <a:pt x="23241" y="149314"/>
                  <a:pt x="22574" y="155410"/>
                  <a:pt x="22574" y="160839"/>
                </a:cubicBezTo>
                <a:cubicBezTo>
                  <a:pt x="22574" y="177413"/>
                  <a:pt x="22574" y="208178"/>
                  <a:pt x="29337" y="231705"/>
                </a:cubicBezTo>
                <a:cubicBezTo>
                  <a:pt x="32480" y="242564"/>
                  <a:pt x="38957" y="255803"/>
                  <a:pt x="45244" y="268662"/>
                </a:cubicBezTo>
                <a:cubicBezTo>
                  <a:pt x="52578" y="283616"/>
                  <a:pt x="59436" y="297713"/>
                  <a:pt x="60198" y="306667"/>
                </a:cubicBezTo>
                <a:cubicBezTo>
                  <a:pt x="60770" y="313620"/>
                  <a:pt x="60865" y="319907"/>
                  <a:pt x="60770" y="324764"/>
                </a:cubicBezTo>
                <a:cubicBezTo>
                  <a:pt x="65056" y="325241"/>
                  <a:pt x="69152" y="326193"/>
                  <a:pt x="73152" y="328003"/>
                </a:cubicBezTo>
                <a:cubicBezTo>
                  <a:pt x="88392" y="334766"/>
                  <a:pt x="99441" y="350768"/>
                  <a:pt x="109728" y="342957"/>
                </a:cubicBezTo>
                <a:cubicBezTo>
                  <a:pt x="119920" y="335147"/>
                  <a:pt x="161449" y="334385"/>
                  <a:pt x="186595" y="331241"/>
                </a:cubicBezTo>
                <a:cubicBezTo>
                  <a:pt x="211741" y="328003"/>
                  <a:pt x="251746" y="288284"/>
                  <a:pt x="268129" y="289998"/>
                </a:cubicBezTo>
                <a:cubicBezTo>
                  <a:pt x="284512" y="291713"/>
                  <a:pt x="300038" y="306095"/>
                  <a:pt x="309658" y="300476"/>
                </a:cubicBezTo>
                <a:cubicBezTo>
                  <a:pt x="319278" y="294951"/>
                  <a:pt x="300323" y="246659"/>
                  <a:pt x="288036" y="234467"/>
                </a:cubicBezTo>
                <a:cubicBezTo>
                  <a:pt x="275654" y="222371"/>
                  <a:pt x="258985" y="173126"/>
                  <a:pt x="256032" y="149695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BC5A7716-DF4C-4858-9461-B0425CFADDF7}"/>
              </a:ext>
            </a:extLst>
          </p:cNvPr>
          <p:cNvSpPr/>
          <p:nvPr/>
        </p:nvSpPr>
        <p:spPr>
          <a:xfrm>
            <a:off x="7421199" y="1114958"/>
            <a:ext cx="1921522" cy="1592841"/>
          </a:xfrm>
          <a:custGeom>
            <a:avLst/>
            <a:gdLst>
              <a:gd name="connsiteX0" fmla="*/ 705803 w 723900"/>
              <a:gd name="connsiteY0" fmla="*/ 356936 h 600075"/>
              <a:gd name="connsiteX1" fmla="*/ 639128 w 723900"/>
              <a:gd name="connsiteY1" fmla="*/ 291690 h 600075"/>
              <a:gd name="connsiteX2" fmla="*/ 603218 w 723900"/>
              <a:gd name="connsiteY2" fmla="*/ 239683 h 600075"/>
              <a:gd name="connsiteX3" fmla="*/ 582739 w 723900"/>
              <a:gd name="connsiteY3" fmla="*/ 178628 h 600075"/>
              <a:gd name="connsiteX4" fmla="*/ 542735 w 723900"/>
              <a:gd name="connsiteY4" fmla="*/ 114048 h 600075"/>
              <a:gd name="connsiteX5" fmla="*/ 505587 w 723900"/>
              <a:gd name="connsiteY5" fmla="*/ 54422 h 600075"/>
              <a:gd name="connsiteX6" fmla="*/ 428720 w 723900"/>
              <a:gd name="connsiteY6" fmla="*/ 4606 h 600075"/>
              <a:gd name="connsiteX7" fmla="*/ 364712 w 723900"/>
              <a:gd name="connsiteY7" fmla="*/ 22799 h 600075"/>
              <a:gd name="connsiteX8" fmla="*/ 283178 w 723900"/>
              <a:gd name="connsiteY8" fmla="*/ 72519 h 600075"/>
              <a:gd name="connsiteX9" fmla="*/ 195453 w 723900"/>
              <a:gd name="connsiteY9" fmla="*/ 128050 h 600075"/>
              <a:gd name="connsiteX10" fmla="*/ 120015 w 723900"/>
              <a:gd name="connsiteY10" fmla="*/ 174056 h 600075"/>
              <a:gd name="connsiteX11" fmla="*/ 134303 w 723900"/>
              <a:gd name="connsiteY11" fmla="*/ 227110 h 600075"/>
              <a:gd name="connsiteX12" fmla="*/ 129635 w 723900"/>
              <a:gd name="connsiteY12" fmla="*/ 255209 h 600075"/>
              <a:gd name="connsiteX13" fmla="*/ 100108 w 723900"/>
              <a:gd name="connsiteY13" fmla="*/ 229491 h 600075"/>
              <a:gd name="connsiteX14" fmla="*/ 79343 w 723900"/>
              <a:gd name="connsiteY14" fmla="*/ 258733 h 600075"/>
              <a:gd name="connsiteX15" fmla="*/ 68580 w 723900"/>
              <a:gd name="connsiteY15" fmla="*/ 297881 h 600075"/>
              <a:gd name="connsiteX16" fmla="*/ 44387 w 723900"/>
              <a:gd name="connsiteY16" fmla="*/ 312454 h 600075"/>
              <a:gd name="connsiteX17" fmla="*/ 33433 w 723900"/>
              <a:gd name="connsiteY17" fmla="*/ 411705 h 600075"/>
              <a:gd name="connsiteX18" fmla="*/ 18193 w 723900"/>
              <a:gd name="connsiteY18" fmla="*/ 543435 h 600075"/>
              <a:gd name="connsiteX19" fmla="*/ 0 w 723900"/>
              <a:gd name="connsiteY19" fmla="*/ 594966 h 600075"/>
              <a:gd name="connsiteX20" fmla="*/ 20003 w 723900"/>
              <a:gd name="connsiteY20" fmla="*/ 604395 h 600075"/>
              <a:gd name="connsiteX21" fmla="*/ 31433 w 723900"/>
              <a:gd name="connsiteY21" fmla="*/ 596775 h 600075"/>
              <a:gd name="connsiteX22" fmla="*/ 46101 w 723900"/>
              <a:gd name="connsiteY22" fmla="*/ 586203 h 600075"/>
              <a:gd name="connsiteX23" fmla="*/ 60388 w 723900"/>
              <a:gd name="connsiteY23" fmla="*/ 582393 h 600075"/>
              <a:gd name="connsiteX24" fmla="*/ 72676 w 723900"/>
              <a:gd name="connsiteY24" fmla="*/ 576392 h 600075"/>
              <a:gd name="connsiteX25" fmla="*/ 93059 w 723900"/>
              <a:gd name="connsiteY25" fmla="*/ 569343 h 600075"/>
              <a:gd name="connsiteX26" fmla="*/ 101441 w 723900"/>
              <a:gd name="connsiteY26" fmla="*/ 568105 h 600075"/>
              <a:gd name="connsiteX27" fmla="*/ 111443 w 723900"/>
              <a:gd name="connsiteY27" fmla="*/ 562104 h 600075"/>
              <a:gd name="connsiteX28" fmla="*/ 124682 w 723900"/>
              <a:gd name="connsiteY28" fmla="*/ 555342 h 600075"/>
              <a:gd name="connsiteX29" fmla="*/ 142685 w 723900"/>
              <a:gd name="connsiteY29" fmla="*/ 545912 h 600075"/>
              <a:gd name="connsiteX30" fmla="*/ 173546 w 723900"/>
              <a:gd name="connsiteY30" fmla="*/ 542388 h 600075"/>
              <a:gd name="connsiteX31" fmla="*/ 181166 w 723900"/>
              <a:gd name="connsiteY31" fmla="*/ 542864 h 600075"/>
              <a:gd name="connsiteX32" fmla="*/ 191738 w 723900"/>
              <a:gd name="connsiteY32" fmla="*/ 535053 h 600075"/>
              <a:gd name="connsiteX33" fmla="*/ 199739 w 723900"/>
              <a:gd name="connsiteY33" fmla="*/ 525528 h 600075"/>
              <a:gd name="connsiteX34" fmla="*/ 224028 w 723900"/>
              <a:gd name="connsiteY34" fmla="*/ 521242 h 600075"/>
              <a:gd name="connsiteX35" fmla="*/ 234220 w 723900"/>
              <a:gd name="connsiteY35" fmla="*/ 531529 h 600075"/>
              <a:gd name="connsiteX36" fmla="*/ 247364 w 723900"/>
              <a:gd name="connsiteY36" fmla="*/ 596490 h 600075"/>
              <a:gd name="connsiteX37" fmla="*/ 274320 w 723900"/>
              <a:gd name="connsiteY37" fmla="*/ 588965 h 600075"/>
              <a:gd name="connsiteX38" fmla="*/ 340995 w 723900"/>
              <a:gd name="connsiteY38" fmla="*/ 546579 h 600075"/>
              <a:gd name="connsiteX39" fmla="*/ 467011 w 723900"/>
              <a:gd name="connsiteY39" fmla="*/ 534291 h 600075"/>
              <a:gd name="connsiteX40" fmla="*/ 571405 w 723900"/>
              <a:gd name="connsiteY40" fmla="*/ 496001 h 600075"/>
              <a:gd name="connsiteX41" fmla="*/ 644462 w 723900"/>
              <a:gd name="connsiteY41" fmla="*/ 441613 h 600075"/>
              <a:gd name="connsiteX42" fmla="*/ 718375 w 723900"/>
              <a:gd name="connsiteY42" fmla="*/ 419420 h 600075"/>
              <a:gd name="connsiteX43" fmla="*/ 705803 w 723900"/>
              <a:gd name="connsiteY43" fmla="*/ 35693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23900" h="600075">
                <a:moveTo>
                  <a:pt x="705803" y="356936"/>
                </a:moveTo>
                <a:cubicBezTo>
                  <a:pt x="678656" y="313121"/>
                  <a:pt x="661416" y="304929"/>
                  <a:pt x="639128" y="291690"/>
                </a:cubicBezTo>
                <a:cubicBezTo>
                  <a:pt x="616934" y="278545"/>
                  <a:pt x="624840" y="259781"/>
                  <a:pt x="603218" y="239683"/>
                </a:cubicBezTo>
                <a:cubicBezTo>
                  <a:pt x="581597" y="219490"/>
                  <a:pt x="591788" y="215966"/>
                  <a:pt x="582739" y="178628"/>
                </a:cubicBezTo>
                <a:cubicBezTo>
                  <a:pt x="573691" y="141195"/>
                  <a:pt x="554927" y="134813"/>
                  <a:pt x="542735" y="114048"/>
                </a:cubicBezTo>
                <a:cubicBezTo>
                  <a:pt x="530543" y="93284"/>
                  <a:pt x="521399" y="61185"/>
                  <a:pt x="505587" y="54422"/>
                </a:cubicBezTo>
                <a:cubicBezTo>
                  <a:pt x="489776" y="47659"/>
                  <a:pt x="450056" y="16703"/>
                  <a:pt x="428720" y="4606"/>
                </a:cubicBezTo>
                <a:cubicBezTo>
                  <a:pt x="407384" y="-7491"/>
                  <a:pt x="371761" y="6225"/>
                  <a:pt x="364712" y="22799"/>
                </a:cubicBezTo>
                <a:cubicBezTo>
                  <a:pt x="357664" y="39468"/>
                  <a:pt x="308324" y="54327"/>
                  <a:pt x="283178" y="72519"/>
                </a:cubicBezTo>
                <a:cubicBezTo>
                  <a:pt x="258032" y="90617"/>
                  <a:pt x="205169" y="114620"/>
                  <a:pt x="195453" y="128050"/>
                </a:cubicBezTo>
                <a:cubicBezTo>
                  <a:pt x="185833" y="141480"/>
                  <a:pt x="136112" y="157578"/>
                  <a:pt x="120015" y="174056"/>
                </a:cubicBezTo>
                <a:cubicBezTo>
                  <a:pt x="103918" y="190534"/>
                  <a:pt x="122968" y="218633"/>
                  <a:pt x="134303" y="227110"/>
                </a:cubicBezTo>
                <a:cubicBezTo>
                  <a:pt x="145733" y="235587"/>
                  <a:pt x="142494" y="254542"/>
                  <a:pt x="129635" y="255209"/>
                </a:cubicBezTo>
                <a:cubicBezTo>
                  <a:pt x="116777" y="255780"/>
                  <a:pt x="110300" y="230063"/>
                  <a:pt x="100108" y="229491"/>
                </a:cubicBezTo>
                <a:cubicBezTo>
                  <a:pt x="89916" y="228920"/>
                  <a:pt x="88868" y="251685"/>
                  <a:pt x="79343" y="258733"/>
                </a:cubicBezTo>
                <a:cubicBezTo>
                  <a:pt x="69818" y="265782"/>
                  <a:pt x="72009" y="281784"/>
                  <a:pt x="68580" y="297881"/>
                </a:cubicBezTo>
                <a:cubicBezTo>
                  <a:pt x="66008" y="309787"/>
                  <a:pt x="53245" y="312930"/>
                  <a:pt x="44387" y="312454"/>
                </a:cubicBezTo>
                <a:cubicBezTo>
                  <a:pt x="45720" y="345792"/>
                  <a:pt x="43339" y="380939"/>
                  <a:pt x="33433" y="411705"/>
                </a:cubicBezTo>
                <a:cubicBezTo>
                  <a:pt x="20193" y="452948"/>
                  <a:pt x="9144" y="503240"/>
                  <a:pt x="18193" y="543435"/>
                </a:cubicBezTo>
                <a:cubicBezTo>
                  <a:pt x="24479" y="571629"/>
                  <a:pt x="10287" y="581916"/>
                  <a:pt x="0" y="594966"/>
                </a:cubicBezTo>
                <a:cubicBezTo>
                  <a:pt x="4572" y="600681"/>
                  <a:pt x="11906" y="607062"/>
                  <a:pt x="20003" y="604395"/>
                </a:cubicBezTo>
                <a:cubicBezTo>
                  <a:pt x="27242" y="602014"/>
                  <a:pt x="29051" y="599728"/>
                  <a:pt x="31433" y="596775"/>
                </a:cubicBezTo>
                <a:cubicBezTo>
                  <a:pt x="34004" y="593537"/>
                  <a:pt x="36862" y="589917"/>
                  <a:pt x="46101" y="586203"/>
                </a:cubicBezTo>
                <a:cubicBezTo>
                  <a:pt x="53721" y="583155"/>
                  <a:pt x="57626" y="582678"/>
                  <a:pt x="60388" y="582393"/>
                </a:cubicBezTo>
                <a:cubicBezTo>
                  <a:pt x="63722" y="582012"/>
                  <a:pt x="65532" y="581821"/>
                  <a:pt x="72676" y="576392"/>
                </a:cubicBezTo>
                <a:cubicBezTo>
                  <a:pt x="82010" y="569343"/>
                  <a:pt x="87916" y="569343"/>
                  <a:pt x="93059" y="569343"/>
                </a:cubicBezTo>
                <a:cubicBezTo>
                  <a:pt x="95917" y="569343"/>
                  <a:pt x="98393" y="569343"/>
                  <a:pt x="101441" y="568105"/>
                </a:cubicBezTo>
                <a:cubicBezTo>
                  <a:pt x="105346" y="566581"/>
                  <a:pt x="108395" y="564295"/>
                  <a:pt x="111443" y="562104"/>
                </a:cubicBezTo>
                <a:cubicBezTo>
                  <a:pt x="115253" y="559247"/>
                  <a:pt x="119158" y="556389"/>
                  <a:pt x="124682" y="555342"/>
                </a:cubicBezTo>
                <a:cubicBezTo>
                  <a:pt x="133255" y="553722"/>
                  <a:pt x="137732" y="550674"/>
                  <a:pt x="142685" y="545912"/>
                </a:cubicBezTo>
                <a:cubicBezTo>
                  <a:pt x="148209" y="540578"/>
                  <a:pt x="161068" y="541530"/>
                  <a:pt x="173546" y="542388"/>
                </a:cubicBezTo>
                <a:cubicBezTo>
                  <a:pt x="176213" y="542578"/>
                  <a:pt x="178784" y="542769"/>
                  <a:pt x="181166" y="542864"/>
                </a:cubicBezTo>
                <a:cubicBezTo>
                  <a:pt x="186976" y="543150"/>
                  <a:pt x="188881" y="540197"/>
                  <a:pt x="191738" y="535053"/>
                </a:cubicBezTo>
                <a:cubicBezTo>
                  <a:pt x="193643" y="531720"/>
                  <a:pt x="195739" y="527910"/>
                  <a:pt x="199739" y="525528"/>
                </a:cubicBezTo>
                <a:cubicBezTo>
                  <a:pt x="206312" y="521623"/>
                  <a:pt x="216218" y="518480"/>
                  <a:pt x="224028" y="521242"/>
                </a:cubicBezTo>
                <a:cubicBezTo>
                  <a:pt x="228791" y="522861"/>
                  <a:pt x="232220" y="526386"/>
                  <a:pt x="234220" y="531529"/>
                </a:cubicBezTo>
                <a:cubicBezTo>
                  <a:pt x="238982" y="543721"/>
                  <a:pt x="245269" y="582869"/>
                  <a:pt x="247364" y="596490"/>
                </a:cubicBezTo>
                <a:cubicBezTo>
                  <a:pt x="252508" y="594108"/>
                  <a:pt x="260985" y="591918"/>
                  <a:pt x="274320" y="588965"/>
                </a:cubicBezTo>
                <a:cubicBezTo>
                  <a:pt x="307753" y="581535"/>
                  <a:pt x="314992" y="557056"/>
                  <a:pt x="340995" y="546579"/>
                </a:cubicBezTo>
                <a:cubicBezTo>
                  <a:pt x="366998" y="536101"/>
                  <a:pt x="423386" y="540673"/>
                  <a:pt x="467011" y="534291"/>
                </a:cubicBezTo>
                <a:cubicBezTo>
                  <a:pt x="510540" y="527814"/>
                  <a:pt x="554736" y="507431"/>
                  <a:pt x="571405" y="496001"/>
                </a:cubicBezTo>
                <a:cubicBezTo>
                  <a:pt x="588073" y="484571"/>
                  <a:pt x="627222" y="458853"/>
                  <a:pt x="644462" y="441613"/>
                </a:cubicBezTo>
                <a:cubicBezTo>
                  <a:pt x="661702" y="424373"/>
                  <a:pt x="698564" y="426373"/>
                  <a:pt x="718375" y="419420"/>
                </a:cubicBezTo>
                <a:cubicBezTo>
                  <a:pt x="738188" y="412467"/>
                  <a:pt x="732949" y="400751"/>
                  <a:pt x="705803" y="35693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C68AA8A9-FEE4-4352-8D6B-B9DF9A69CB40}"/>
              </a:ext>
            </a:extLst>
          </p:cNvPr>
          <p:cNvSpPr/>
          <p:nvPr/>
        </p:nvSpPr>
        <p:spPr>
          <a:xfrm>
            <a:off x="5005769" y="4113211"/>
            <a:ext cx="606796" cy="581513"/>
          </a:xfrm>
          <a:custGeom>
            <a:avLst/>
            <a:gdLst>
              <a:gd name="connsiteX0" fmla="*/ 216818 w 228600"/>
              <a:gd name="connsiteY0" fmla="*/ 138494 h 219075"/>
              <a:gd name="connsiteX1" fmla="*/ 205102 w 228600"/>
              <a:gd name="connsiteY1" fmla="*/ 101060 h 219075"/>
              <a:gd name="connsiteX2" fmla="*/ 203864 w 228600"/>
              <a:gd name="connsiteY2" fmla="*/ 51435 h 219075"/>
              <a:gd name="connsiteX3" fmla="*/ 204912 w 228600"/>
              <a:gd name="connsiteY3" fmla="*/ 47816 h 219075"/>
              <a:gd name="connsiteX4" fmla="*/ 192529 w 228600"/>
              <a:gd name="connsiteY4" fmla="*/ 13525 h 219075"/>
              <a:gd name="connsiteX5" fmla="*/ 179194 w 228600"/>
              <a:gd name="connsiteY5" fmla="*/ 0 h 219075"/>
              <a:gd name="connsiteX6" fmla="*/ 98708 w 228600"/>
              <a:gd name="connsiteY6" fmla="*/ 18574 h 219075"/>
              <a:gd name="connsiteX7" fmla="*/ 44511 w 228600"/>
              <a:gd name="connsiteY7" fmla="*/ 67723 h 219075"/>
              <a:gd name="connsiteX8" fmla="*/ 12602 w 228600"/>
              <a:gd name="connsiteY8" fmla="*/ 81725 h 219075"/>
              <a:gd name="connsiteX9" fmla="*/ 410 w 228600"/>
              <a:gd name="connsiteY9" fmla="*/ 114205 h 219075"/>
              <a:gd name="connsiteX10" fmla="*/ 29556 w 228600"/>
              <a:gd name="connsiteY10" fmla="*/ 120872 h 219075"/>
              <a:gd name="connsiteX11" fmla="*/ 50321 w 228600"/>
              <a:gd name="connsiteY11" fmla="*/ 134302 h 219075"/>
              <a:gd name="connsiteX12" fmla="*/ 78515 w 228600"/>
              <a:gd name="connsiteY12" fmla="*/ 154972 h 219075"/>
              <a:gd name="connsiteX13" fmla="*/ 101851 w 228600"/>
              <a:gd name="connsiteY13" fmla="*/ 152305 h 219075"/>
              <a:gd name="connsiteX14" fmla="*/ 126902 w 228600"/>
              <a:gd name="connsiteY14" fmla="*/ 151733 h 219075"/>
              <a:gd name="connsiteX15" fmla="*/ 136998 w 228600"/>
              <a:gd name="connsiteY15" fmla="*/ 179451 h 219075"/>
              <a:gd name="connsiteX16" fmla="*/ 138142 w 228600"/>
              <a:gd name="connsiteY16" fmla="*/ 196025 h 219075"/>
              <a:gd name="connsiteX17" fmla="*/ 149762 w 228600"/>
              <a:gd name="connsiteY17" fmla="*/ 202692 h 219075"/>
              <a:gd name="connsiteX18" fmla="*/ 158335 w 228600"/>
              <a:gd name="connsiteY18" fmla="*/ 204597 h 219075"/>
              <a:gd name="connsiteX19" fmla="*/ 179671 w 228600"/>
              <a:gd name="connsiteY19" fmla="*/ 223075 h 219075"/>
              <a:gd name="connsiteX20" fmla="*/ 222247 w 228600"/>
              <a:gd name="connsiteY20" fmla="*/ 189738 h 219075"/>
              <a:gd name="connsiteX21" fmla="*/ 230439 w 228600"/>
              <a:gd name="connsiteY21" fmla="*/ 161449 h 219075"/>
              <a:gd name="connsiteX22" fmla="*/ 216818 w 228600"/>
              <a:gd name="connsiteY22" fmla="*/ 138494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8600" h="219075">
                <a:moveTo>
                  <a:pt x="216818" y="138494"/>
                </a:moveTo>
                <a:cubicBezTo>
                  <a:pt x="218437" y="130588"/>
                  <a:pt x="214342" y="120110"/>
                  <a:pt x="205102" y="101060"/>
                </a:cubicBezTo>
                <a:cubicBezTo>
                  <a:pt x="195292" y="80867"/>
                  <a:pt x="199102" y="67818"/>
                  <a:pt x="203864" y="51435"/>
                </a:cubicBezTo>
                <a:lnTo>
                  <a:pt x="204912" y="47816"/>
                </a:lnTo>
                <a:cubicBezTo>
                  <a:pt x="210913" y="26765"/>
                  <a:pt x="197006" y="16288"/>
                  <a:pt x="192529" y="13525"/>
                </a:cubicBezTo>
                <a:cubicBezTo>
                  <a:pt x="186910" y="10096"/>
                  <a:pt x="182338" y="4572"/>
                  <a:pt x="179194" y="0"/>
                </a:cubicBezTo>
                <a:cubicBezTo>
                  <a:pt x="154144" y="6572"/>
                  <a:pt x="117187" y="8763"/>
                  <a:pt x="98708" y="18574"/>
                </a:cubicBezTo>
                <a:cubicBezTo>
                  <a:pt x="76134" y="30575"/>
                  <a:pt x="70705" y="54483"/>
                  <a:pt x="44511" y="67723"/>
                </a:cubicBezTo>
                <a:cubicBezTo>
                  <a:pt x="34224" y="72866"/>
                  <a:pt x="23270" y="77629"/>
                  <a:pt x="12602" y="81725"/>
                </a:cubicBezTo>
                <a:cubicBezTo>
                  <a:pt x="5839" y="92202"/>
                  <a:pt x="-1876" y="107442"/>
                  <a:pt x="410" y="114205"/>
                </a:cubicBezTo>
                <a:cubicBezTo>
                  <a:pt x="3172" y="122111"/>
                  <a:pt x="12126" y="124206"/>
                  <a:pt x="29556" y="120872"/>
                </a:cubicBezTo>
                <a:cubicBezTo>
                  <a:pt x="37367" y="119348"/>
                  <a:pt x="43368" y="126302"/>
                  <a:pt x="50321" y="134302"/>
                </a:cubicBezTo>
                <a:cubicBezTo>
                  <a:pt x="57751" y="142875"/>
                  <a:pt x="66228" y="152591"/>
                  <a:pt x="78515" y="154972"/>
                </a:cubicBezTo>
                <a:cubicBezTo>
                  <a:pt x="89659" y="157163"/>
                  <a:pt x="95851" y="154686"/>
                  <a:pt x="101851" y="152305"/>
                </a:cubicBezTo>
                <a:cubicBezTo>
                  <a:pt x="108423" y="149638"/>
                  <a:pt x="115281" y="146971"/>
                  <a:pt x="126902" y="151733"/>
                </a:cubicBezTo>
                <a:cubicBezTo>
                  <a:pt x="140713" y="157448"/>
                  <a:pt x="138618" y="169640"/>
                  <a:pt x="136998" y="179451"/>
                </a:cubicBezTo>
                <a:cubicBezTo>
                  <a:pt x="135855" y="186119"/>
                  <a:pt x="134808" y="192405"/>
                  <a:pt x="138142" y="196025"/>
                </a:cubicBezTo>
                <a:cubicBezTo>
                  <a:pt x="143952" y="202216"/>
                  <a:pt x="146333" y="202406"/>
                  <a:pt x="149762" y="202692"/>
                </a:cubicBezTo>
                <a:cubicBezTo>
                  <a:pt x="151953" y="202883"/>
                  <a:pt x="154715" y="203073"/>
                  <a:pt x="158335" y="204597"/>
                </a:cubicBezTo>
                <a:cubicBezTo>
                  <a:pt x="164240" y="207169"/>
                  <a:pt x="173289" y="216218"/>
                  <a:pt x="179671" y="223075"/>
                </a:cubicBezTo>
                <a:cubicBezTo>
                  <a:pt x="185767" y="207264"/>
                  <a:pt x="209960" y="198215"/>
                  <a:pt x="222247" y="189738"/>
                </a:cubicBezTo>
                <a:cubicBezTo>
                  <a:pt x="233963" y="181642"/>
                  <a:pt x="229010" y="176117"/>
                  <a:pt x="230439" y="161449"/>
                </a:cubicBezTo>
                <a:cubicBezTo>
                  <a:pt x="216342" y="153924"/>
                  <a:pt x="215675" y="144209"/>
                  <a:pt x="216818" y="138494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278E4AD8-E2E6-40E3-BAF9-8B3F2059C5FE}"/>
              </a:ext>
            </a:extLst>
          </p:cNvPr>
          <p:cNvGrpSpPr/>
          <p:nvPr/>
        </p:nvGrpSpPr>
        <p:grpSpPr>
          <a:xfrm>
            <a:off x="7120760" y="3937020"/>
            <a:ext cx="1635803" cy="2084136"/>
            <a:chOff x="4594299" y="3812068"/>
            <a:chExt cx="1266359" cy="1613437"/>
          </a:xfrm>
        </p:grpSpPr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67D92FC-8A7D-41E3-9D27-A590A519062D}"/>
                </a:ext>
              </a:extLst>
            </p:cNvPr>
            <p:cNvSpPr/>
            <p:nvPr/>
          </p:nvSpPr>
          <p:spPr>
            <a:xfrm>
              <a:off x="4756915" y="4177616"/>
              <a:ext cx="234876" cy="274022"/>
            </a:xfrm>
            <a:custGeom>
              <a:avLst/>
              <a:gdLst>
                <a:gd name="connsiteX0" fmla="*/ 60242 w 114300"/>
                <a:gd name="connsiteY0" fmla="*/ 1560 h 133350"/>
                <a:gd name="connsiteX1" fmla="*/ 33095 w 114300"/>
                <a:gd name="connsiteY1" fmla="*/ 35469 h 133350"/>
                <a:gd name="connsiteX2" fmla="*/ 2616 w 114300"/>
                <a:gd name="connsiteY2" fmla="*/ 76141 h 133350"/>
                <a:gd name="connsiteX3" fmla="*/ 56813 w 114300"/>
                <a:gd name="connsiteY3" fmla="*/ 127004 h 133350"/>
                <a:gd name="connsiteX4" fmla="*/ 97484 w 114300"/>
                <a:gd name="connsiteY4" fmla="*/ 130433 h 133350"/>
                <a:gd name="connsiteX5" fmla="*/ 115391 w 114300"/>
                <a:gd name="connsiteY5" fmla="*/ 74045 h 133350"/>
                <a:gd name="connsiteX6" fmla="*/ 83959 w 114300"/>
                <a:gd name="connsiteY6" fmla="*/ 11847 h 133350"/>
                <a:gd name="connsiteX7" fmla="*/ 60242 w 114300"/>
                <a:gd name="connsiteY7" fmla="*/ 156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33350">
                  <a:moveTo>
                    <a:pt x="60242" y="1560"/>
                  </a:moveTo>
                  <a:cubicBezTo>
                    <a:pt x="46716" y="8323"/>
                    <a:pt x="54336" y="30707"/>
                    <a:pt x="33095" y="35469"/>
                  </a:cubicBezTo>
                  <a:cubicBezTo>
                    <a:pt x="11855" y="40232"/>
                    <a:pt x="-7100" y="47185"/>
                    <a:pt x="2616" y="76141"/>
                  </a:cubicBezTo>
                  <a:cubicBezTo>
                    <a:pt x="12331" y="105097"/>
                    <a:pt x="35191" y="109764"/>
                    <a:pt x="56813" y="127004"/>
                  </a:cubicBezTo>
                  <a:cubicBezTo>
                    <a:pt x="78434" y="144245"/>
                    <a:pt x="88817" y="148150"/>
                    <a:pt x="97484" y="130433"/>
                  </a:cubicBezTo>
                  <a:cubicBezTo>
                    <a:pt x="106152" y="112717"/>
                    <a:pt x="133775" y="93762"/>
                    <a:pt x="115391" y="74045"/>
                  </a:cubicBezTo>
                  <a:cubicBezTo>
                    <a:pt x="97008" y="54329"/>
                    <a:pt x="97294" y="23753"/>
                    <a:pt x="83959" y="11847"/>
                  </a:cubicBezTo>
                  <a:cubicBezTo>
                    <a:pt x="70624" y="-154"/>
                    <a:pt x="67004" y="-1869"/>
                    <a:pt x="60242" y="156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3694354-2C95-451B-B4E9-B2C614D5791C}"/>
                </a:ext>
              </a:extLst>
            </p:cNvPr>
            <p:cNvSpPr/>
            <p:nvPr/>
          </p:nvSpPr>
          <p:spPr>
            <a:xfrm>
              <a:off x="4988612" y="4222709"/>
              <a:ext cx="137011" cy="137011"/>
            </a:xfrm>
            <a:custGeom>
              <a:avLst/>
              <a:gdLst>
                <a:gd name="connsiteX0" fmla="*/ 5115 w 66675"/>
                <a:gd name="connsiteY0" fmla="*/ 33814 h 66675"/>
                <a:gd name="connsiteX1" fmla="*/ 42358 w 66675"/>
                <a:gd name="connsiteY1" fmla="*/ 69437 h 66675"/>
                <a:gd name="connsiteX2" fmla="*/ 69504 w 66675"/>
                <a:gd name="connsiteY2" fmla="*/ 26194 h 66675"/>
                <a:gd name="connsiteX3" fmla="*/ 35595 w 66675"/>
                <a:gd name="connsiteY3" fmla="*/ 0 h 66675"/>
                <a:gd name="connsiteX4" fmla="*/ 5115 w 66675"/>
                <a:gd name="connsiteY4" fmla="*/ 338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5115" y="33814"/>
                  </a:moveTo>
                  <a:cubicBezTo>
                    <a:pt x="23213" y="49816"/>
                    <a:pt x="30832" y="72295"/>
                    <a:pt x="42358" y="69437"/>
                  </a:cubicBezTo>
                  <a:cubicBezTo>
                    <a:pt x="53883" y="66484"/>
                    <a:pt x="78457" y="42863"/>
                    <a:pt x="69504" y="26194"/>
                  </a:cubicBezTo>
                  <a:cubicBezTo>
                    <a:pt x="60550" y="9525"/>
                    <a:pt x="49121" y="0"/>
                    <a:pt x="35595" y="0"/>
                  </a:cubicBezTo>
                  <a:cubicBezTo>
                    <a:pt x="22069" y="0"/>
                    <a:pt x="-13078" y="17812"/>
                    <a:pt x="5115" y="3381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56719BB-4887-48C3-AED9-DDAEF79ECCE4}"/>
                </a:ext>
              </a:extLst>
            </p:cNvPr>
            <p:cNvSpPr/>
            <p:nvPr/>
          </p:nvSpPr>
          <p:spPr>
            <a:xfrm>
              <a:off x="5018106" y="4415443"/>
              <a:ext cx="117438" cy="117438"/>
            </a:xfrm>
            <a:custGeom>
              <a:avLst/>
              <a:gdLst>
                <a:gd name="connsiteX0" fmla="*/ 41530 w 57150"/>
                <a:gd name="connsiteY0" fmla="*/ 982 h 57150"/>
                <a:gd name="connsiteX1" fmla="*/ 858 w 57150"/>
                <a:gd name="connsiteY1" fmla="*/ 24699 h 57150"/>
                <a:gd name="connsiteX2" fmla="*/ 21242 w 57150"/>
                <a:gd name="connsiteY2" fmla="*/ 61942 h 57150"/>
                <a:gd name="connsiteX3" fmla="*/ 48388 w 57150"/>
                <a:gd name="connsiteY3" fmla="*/ 48416 h 57150"/>
                <a:gd name="connsiteX4" fmla="*/ 65343 w 57150"/>
                <a:gd name="connsiteY4" fmla="*/ 14507 h 57150"/>
                <a:gd name="connsiteX5" fmla="*/ 41530 w 57150"/>
                <a:gd name="connsiteY5" fmla="*/ 9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41530" y="982"/>
                  </a:moveTo>
                  <a:cubicBezTo>
                    <a:pt x="27338" y="6316"/>
                    <a:pt x="4287" y="4411"/>
                    <a:pt x="858" y="24699"/>
                  </a:cubicBezTo>
                  <a:cubicBezTo>
                    <a:pt x="-2571" y="44987"/>
                    <a:pt x="4287" y="55179"/>
                    <a:pt x="21242" y="61942"/>
                  </a:cubicBezTo>
                  <a:cubicBezTo>
                    <a:pt x="38196" y="68705"/>
                    <a:pt x="44959" y="65371"/>
                    <a:pt x="48388" y="48416"/>
                  </a:cubicBezTo>
                  <a:cubicBezTo>
                    <a:pt x="51817" y="31462"/>
                    <a:pt x="71819" y="29652"/>
                    <a:pt x="65343" y="14507"/>
                  </a:cubicBezTo>
                  <a:cubicBezTo>
                    <a:pt x="58866" y="-637"/>
                    <a:pt x="47721" y="-1304"/>
                    <a:pt x="41530" y="98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E2816038-0A7A-40E3-8736-5045B10D5080}"/>
                </a:ext>
              </a:extLst>
            </p:cNvPr>
            <p:cNvSpPr/>
            <p:nvPr/>
          </p:nvSpPr>
          <p:spPr>
            <a:xfrm>
              <a:off x="4991842" y="4716925"/>
              <a:ext cx="137011" cy="215303"/>
            </a:xfrm>
            <a:custGeom>
              <a:avLst/>
              <a:gdLst>
                <a:gd name="connsiteX0" fmla="*/ 67932 w 66675"/>
                <a:gd name="connsiteY0" fmla="*/ 27148 h 104775"/>
                <a:gd name="connsiteX1" fmla="*/ 57740 w 66675"/>
                <a:gd name="connsiteY1" fmla="*/ 1 h 104775"/>
                <a:gd name="connsiteX2" fmla="*/ 23831 w 66675"/>
                <a:gd name="connsiteY2" fmla="*/ 35149 h 104775"/>
                <a:gd name="connsiteX3" fmla="*/ 114 w 66675"/>
                <a:gd name="connsiteY3" fmla="*/ 74582 h 104775"/>
                <a:gd name="connsiteX4" fmla="*/ 54311 w 66675"/>
                <a:gd name="connsiteY4" fmla="*/ 105062 h 104775"/>
                <a:gd name="connsiteX5" fmla="*/ 69837 w 66675"/>
                <a:gd name="connsiteY5" fmla="*/ 67534 h 104775"/>
                <a:gd name="connsiteX6" fmla="*/ 67932 w 66675"/>
                <a:gd name="connsiteY6" fmla="*/ 2714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04775">
                  <a:moveTo>
                    <a:pt x="67932" y="27148"/>
                  </a:moveTo>
                  <a:cubicBezTo>
                    <a:pt x="78124" y="20385"/>
                    <a:pt x="73742" y="-189"/>
                    <a:pt x="57740" y="1"/>
                  </a:cubicBezTo>
                  <a:cubicBezTo>
                    <a:pt x="46977" y="192"/>
                    <a:pt x="29070" y="14479"/>
                    <a:pt x="23831" y="35149"/>
                  </a:cubicBezTo>
                  <a:cubicBezTo>
                    <a:pt x="18592" y="55818"/>
                    <a:pt x="-1696" y="56580"/>
                    <a:pt x="114" y="74582"/>
                  </a:cubicBezTo>
                  <a:cubicBezTo>
                    <a:pt x="1924" y="92584"/>
                    <a:pt x="34880" y="112301"/>
                    <a:pt x="54311" y="105062"/>
                  </a:cubicBezTo>
                  <a:cubicBezTo>
                    <a:pt x="73742" y="97823"/>
                    <a:pt x="81648" y="83345"/>
                    <a:pt x="69837" y="67534"/>
                  </a:cubicBezTo>
                  <a:cubicBezTo>
                    <a:pt x="58026" y="51722"/>
                    <a:pt x="57740" y="33910"/>
                    <a:pt x="67932" y="271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C17FD60F-4BEA-4CE2-9ECE-E88757CB233D}"/>
                </a:ext>
              </a:extLst>
            </p:cNvPr>
            <p:cNvSpPr/>
            <p:nvPr/>
          </p:nvSpPr>
          <p:spPr>
            <a:xfrm>
              <a:off x="4895911" y="4970955"/>
              <a:ext cx="117438" cy="313168"/>
            </a:xfrm>
            <a:custGeom>
              <a:avLst/>
              <a:gdLst>
                <a:gd name="connsiteX0" fmla="*/ 63752 w 57150"/>
                <a:gd name="connsiteY0" fmla="*/ 125173 h 152400"/>
                <a:gd name="connsiteX1" fmla="*/ 56990 w 57150"/>
                <a:gd name="connsiteY1" fmla="*/ 83073 h 152400"/>
                <a:gd name="connsiteX2" fmla="*/ 50227 w 57150"/>
                <a:gd name="connsiteY2" fmla="*/ 31066 h 152400"/>
                <a:gd name="connsiteX3" fmla="*/ 33272 w 57150"/>
                <a:gd name="connsiteY3" fmla="*/ 1729 h 152400"/>
                <a:gd name="connsiteX4" fmla="*/ 6126 w 57150"/>
                <a:gd name="connsiteY4" fmla="*/ 45735 h 152400"/>
                <a:gd name="connsiteX5" fmla="*/ 2697 w 57150"/>
                <a:gd name="connsiteY5" fmla="*/ 108124 h 152400"/>
                <a:gd name="connsiteX6" fmla="*/ 26509 w 57150"/>
                <a:gd name="connsiteY6" fmla="*/ 150700 h 152400"/>
                <a:gd name="connsiteX7" fmla="*/ 63752 w 57150"/>
                <a:gd name="connsiteY7" fmla="*/ 12517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52400">
                  <a:moveTo>
                    <a:pt x="63752" y="125173"/>
                  </a:moveTo>
                  <a:cubicBezTo>
                    <a:pt x="68229" y="108219"/>
                    <a:pt x="52799" y="102409"/>
                    <a:pt x="56990" y="83073"/>
                  </a:cubicBezTo>
                  <a:cubicBezTo>
                    <a:pt x="61085" y="63737"/>
                    <a:pt x="46798" y="62785"/>
                    <a:pt x="50227" y="31066"/>
                  </a:cubicBezTo>
                  <a:cubicBezTo>
                    <a:pt x="53656" y="-652"/>
                    <a:pt x="43845" y="-2652"/>
                    <a:pt x="33272" y="1729"/>
                  </a:cubicBezTo>
                  <a:cubicBezTo>
                    <a:pt x="16603" y="8683"/>
                    <a:pt x="21271" y="22875"/>
                    <a:pt x="6126" y="45735"/>
                  </a:cubicBezTo>
                  <a:cubicBezTo>
                    <a:pt x="-9019" y="68690"/>
                    <a:pt x="9555" y="82978"/>
                    <a:pt x="2697" y="108124"/>
                  </a:cubicBezTo>
                  <a:cubicBezTo>
                    <a:pt x="-4161" y="133270"/>
                    <a:pt x="6126" y="140604"/>
                    <a:pt x="26509" y="150700"/>
                  </a:cubicBezTo>
                  <a:cubicBezTo>
                    <a:pt x="46798" y="160987"/>
                    <a:pt x="59276" y="142128"/>
                    <a:pt x="63752" y="1251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C6D69FE-7DDA-4FDA-B38D-6FEADF54522C}"/>
                </a:ext>
              </a:extLst>
            </p:cNvPr>
            <p:cNvSpPr/>
            <p:nvPr/>
          </p:nvSpPr>
          <p:spPr>
            <a:xfrm>
              <a:off x="4998393" y="5366786"/>
              <a:ext cx="58719" cy="58719"/>
            </a:xfrm>
            <a:custGeom>
              <a:avLst/>
              <a:gdLst>
                <a:gd name="connsiteX0" fmla="*/ 13499 w 28575"/>
                <a:gd name="connsiteY0" fmla="*/ 935 h 28575"/>
                <a:gd name="connsiteX1" fmla="*/ 1498 w 28575"/>
                <a:gd name="connsiteY1" fmla="*/ 23986 h 28575"/>
                <a:gd name="connsiteX2" fmla="*/ 32549 w 28575"/>
                <a:gd name="connsiteY2" fmla="*/ 25891 h 28575"/>
                <a:gd name="connsiteX3" fmla="*/ 13499 w 28575"/>
                <a:gd name="connsiteY3" fmla="*/ 93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3499" y="935"/>
                  </a:moveTo>
                  <a:cubicBezTo>
                    <a:pt x="4736" y="4745"/>
                    <a:pt x="-3455" y="11127"/>
                    <a:pt x="1498" y="23986"/>
                  </a:cubicBezTo>
                  <a:cubicBezTo>
                    <a:pt x="6451" y="36845"/>
                    <a:pt x="24548" y="35416"/>
                    <a:pt x="32549" y="25891"/>
                  </a:cubicBezTo>
                  <a:cubicBezTo>
                    <a:pt x="40455" y="16461"/>
                    <a:pt x="26453" y="-4684"/>
                    <a:pt x="13499" y="93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64CCAA6F-4B96-443B-98E0-54F970A7BA66}"/>
                </a:ext>
              </a:extLst>
            </p:cNvPr>
            <p:cNvSpPr/>
            <p:nvPr/>
          </p:nvSpPr>
          <p:spPr>
            <a:xfrm>
              <a:off x="4860706" y="5294687"/>
              <a:ext cx="58719" cy="78292"/>
            </a:xfrm>
            <a:custGeom>
              <a:avLst/>
              <a:gdLst>
                <a:gd name="connsiteX0" fmla="*/ 16495 w 28575"/>
                <a:gd name="connsiteY0" fmla="*/ 17 h 38100"/>
                <a:gd name="connsiteX1" fmla="*/ 1255 w 28575"/>
                <a:gd name="connsiteY1" fmla="*/ 20305 h 38100"/>
                <a:gd name="connsiteX2" fmla="*/ 18781 w 28575"/>
                <a:gd name="connsiteY2" fmla="*/ 44022 h 38100"/>
                <a:gd name="connsiteX3" fmla="*/ 29925 w 28575"/>
                <a:gd name="connsiteY3" fmla="*/ 25734 h 38100"/>
                <a:gd name="connsiteX4" fmla="*/ 16495 w 28575"/>
                <a:gd name="connsiteY4" fmla="*/ 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6495" y="17"/>
                  </a:moveTo>
                  <a:cubicBezTo>
                    <a:pt x="6970" y="493"/>
                    <a:pt x="-3698" y="7351"/>
                    <a:pt x="1255" y="20305"/>
                  </a:cubicBezTo>
                  <a:cubicBezTo>
                    <a:pt x="6208" y="33354"/>
                    <a:pt x="11161" y="43927"/>
                    <a:pt x="18781" y="44022"/>
                  </a:cubicBezTo>
                  <a:cubicBezTo>
                    <a:pt x="26401" y="44118"/>
                    <a:pt x="28687" y="38021"/>
                    <a:pt x="29925" y="25734"/>
                  </a:cubicBezTo>
                  <a:cubicBezTo>
                    <a:pt x="31068" y="13542"/>
                    <a:pt x="28782" y="-555"/>
                    <a:pt x="16495" y="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0D9BBAE6-E468-4BD2-B138-3312601CB107}"/>
                </a:ext>
              </a:extLst>
            </p:cNvPr>
            <p:cNvSpPr/>
            <p:nvPr/>
          </p:nvSpPr>
          <p:spPr>
            <a:xfrm>
              <a:off x="4800968" y="5336480"/>
              <a:ext cx="58719" cy="58719"/>
            </a:xfrm>
            <a:custGeom>
              <a:avLst/>
              <a:gdLst>
                <a:gd name="connsiteX0" fmla="*/ 11657 w 28575"/>
                <a:gd name="connsiteY0" fmla="*/ 63 h 28575"/>
                <a:gd name="connsiteX1" fmla="*/ 3180 w 28575"/>
                <a:gd name="connsiteY1" fmla="*/ 17017 h 28575"/>
                <a:gd name="connsiteX2" fmla="*/ 18419 w 28575"/>
                <a:gd name="connsiteY2" fmla="*/ 33305 h 28575"/>
                <a:gd name="connsiteX3" fmla="*/ 28611 w 28575"/>
                <a:gd name="connsiteY3" fmla="*/ 13683 h 28575"/>
                <a:gd name="connsiteX4" fmla="*/ 11657 w 28575"/>
                <a:gd name="connsiteY4" fmla="*/ 6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1657" y="63"/>
                  </a:moveTo>
                  <a:cubicBezTo>
                    <a:pt x="5942" y="634"/>
                    <a:pt x="-5584" y="5682"/>
                    <a:pt x="3180" y="17017"/>
                  </a:cubicBezTo>
                  <a:cubicBezTo>
                    <a:pt x="11942" y="28257"/>
                    <a:pt x="9180" y="35019"/>
                    <a:pt x="18419" y="33305"/>
                  </a:cubicBezTo>
                  <a:cubicBezTo>
                    <a:pt x="27659" y="31590"/>
                    <a:pt x="35374" y="21780"/>
                    <a:pt x="28611" y="13683"/>
                  </a:cubicBezTo>
                  <a:cubicBezTo>
                    <a:pt x="21848" y="5587"/>
                    <a:pt x="18991" y="-699"/>
                    <a:pt x="11657" y="6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2D5626A2-2FC3-4141-8406-0F0CE77A45BE}"/>
                </a:ext>
              </a:extLst>
            </p:cNvPr>
            <p:cNvSpPr/>
            <p:nvPr/>
          </p:nvSpPr>
          <p:spPr>
            <a:xfrm>
              <a:off x="4723874" y="5064852"/>
              <a:ext cx="58719" cy="58719"/>
            </a:xfrm>
            <a:custGeom>
              <a:avLst/>
              <a:gdLst>
                <a:gd name="connsiteX0" fmla="*/ 30124 w 28575"/>
                <a:gd name="connsiteY0" fmla="*/ 8995 h 28575"/>
                <a:gd name="connsiteX1" fmla="*/ 14027 w 28575"/>
                <a:gd name="connsiteY1" fmla="*/ 1375 h 28575"/>
                <a:gd name="connsiteX2" fmla="*/ 216 w 28575"/>
                <a:gd name="connsiteY2" fmla="*/ 11281 h 28575"/>
                <a:gd name="connsiteX3" fmla="*/ 20695 w 28575"/>
                <a:gd name="connsiteY3" fmla="*/ 31759 h 28575"/>
                <a:gd name="connsiteX4" fmla="*/ 30124 w 28575"/>
                <a:gd name="connsiteY4" fmla="*/ 899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124" y="8995"/>
                  </a:moveTo>
                  <a:cubicBezTo>
                    <a:pt x="20504" y="4042"/>
                    <a:pt x="20218" y="7280"/>
                    <a:pt x="14027" y="1375"/>
                  </a:cubicBezTo>
                  <a:cubicBezTo>
                    <a:pt x="9836" y="-2531"/>
                    <a:pt x="2216" y="2232"/>
                    <a:pt x="216" y="11281"/>
                  </a:cubicBezTo>
                  <a:cubicBezTo>
                    <a:pt x="-1784" y="20329"/>
                    <a:pt x="10503" y="38808"/>
                    <a:pt x="20695" y="31759"/>
                  </a:cubicBezTo>
                  <a:cubicBezTo>
                    <a:pt x="30887" y="24711"/>
                    <a:pt x="39745" y="13948"/>
                    <a:pt x="30124" y="899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E1BE47C2-9870-4C34-8CB9-0B6698B7547D}"/>
                </a:ext>
              </a:extLst>
            </p:cNvPr>
            <p:cNvSpPr/>
            <p:nvPr/>
          </p:nvSpPr>
          <p:spPr>
            <a:xfrm>
              <a:off x="4594299" y="4253676"/>
              <a:ext cx="137011" cy="97865"/>
            </a:xfrm>
            <a:custGeom>
              <a:avLst/>
              <a:gdLst>
                <a:gd name="connsiteX0" fmla="*/ 72797 w 66675"/>
                <a:gd name="connsiteY0" fmla="*/ 50462 h 47625"/>
                <a:gd name="connsiteX1" fmla="*/ 69844 w 66675"/>
                <a:gd name="connsiteY1" fmla="*/ 15600 h 47625"/>
                <a:gd name="connsiteX2" fmla="*/ 63843 w 66675"/>
                <a:gd name="connsiteY2" fmla="*/ 74 h 47625"/>
                <a:gd name="connsiteX3" fmla="*/ 44412 w 66675"/>
                <a:gd name="connsiteY3" fmla="*/ 22172 h 47625"/>
                <a:gd name="connsiteX4" fmla="*/ 12980 w 66675"/>
                <a:gd name="connsiteY4" fmla="*/ 7790 h 47625"/>
                <a:gd name="connsiteX5" fmla="*/ 7169 w 66675"/>
                <a:gd name="connsiteY5" fmla="*/ 32364 h 47625"/>
                <a:gd name="connsiteX6" fmla="*/ 45460 w 66675"/>
                <a:gd name="connsiteY6" fmla="*/ 47509 h 47625"/>
                <a:gd name="connsiteX7" fmla="*/ 72797 w 66675"/>
                <a:gd name="connsiteY7" fmla="*/ 504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47625">
                  <a:moveTo>
                    <a:pt x="72797" y="50462"/>
                  </a:moveTo>
                  <a:cubicBezTo>
                    <a:pt x="76797" y="42175"/>
                    <a:pt x="68225" y="23696"/>
                    <a:pt x="69844" y="15600"/>
                  </a:cubicBezTo>
                  <a:cubicBezTo>
                    <a:pt x="71463" y="7504"/>
                    <a:pt x="70796" y="-878"/>
                    <a:pt x="63843" y="74"/>
                  </a:cubicBezTo>
                  <a:cubicBezTo>
                    <a:pt x="55937" y="1027"/>
                    <a:pt x="63462" y="25316"/>
                    <a:pt x="44412" y="22172"/>
                  </a:cubicBezTo>
                  <a:cubicBezTo>
                    <a:pt x="25457" y="18934"/>
                    <a:pt x="24505" y="2932"/>
                    <a:pt x="12980" y="7790"/>
                  </a:cubicBezTo>
                  <a:cubicBezTo>
                    <a:pt x="1359" y="12647"/>
                    <a:pt x="-6356" y="25601"/>
                    <a:pt x="7169" y="32364"/>
                  </a:cubicBezTo>
                  <a:cubicBezTo>
                    <a:pt x="20695" y="39127"/>
                    <a:pt x="30506" y="38746"/>
                    <a:pt x="45460" y="47509"/>
                  </a:cubicBezTo>
                  <a:cubicBezTo>
                    <a:pt x="60414" y="56272"/>
                    <a:pt x="68796" y="58748"/>
                    <a:pt x="72797" y="5046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89E26D9B-AB4F-4FE1-B088-A45DDA3D286F}"/>
                </a:ext>
              </a:extLst>
            </p:cNvPr>
            <p:cNvSpPr/>
            <p:nvPr/>
          </p:nvSpPr>
          <p:spPr>
            <a:xfrm>
              <a:off x="4688519" y="4464656"/>
              <a:ext cx="117438" cy="78292"/>
            </a:xfrm>
            <a:custGeom>
              <a:avLst/>
              <a:gdLst>
                <a:gd name="connsiteX0" fmla="*/ 12277 w 57150"/>
                <a:gd name="connsiteY0" fmla="*/ 750 h 38100"/>
                <a:gd name="connsiteX1" fmla="*/ 15515 w 57150"/>
                <a:gd name="connsiteY1" fmla="*/ 34659 h 38100"/>
                <a:gd name="connsiteX2" fmla="*/ 57806 w 57150"/>
                <a:gd name="connsiteY2" fmla="*/ 43232 h 38100"/>
                <a:gd name="connsiteX3" fmla="*/ 56187 w 57150"/>
                <a:gd name="connsiteY3" fmla="*/ 22753 h 38100"/>
                <a:gd name="connsiteX4" fmla="*/ 12277 w 57150"/>
                <a:gd name="connsiteY4" fmla="*/ 7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38100">
                  <a:moveTo>
                    <a:pt x="12277" y="750"/>
                  </a:moveTo>
                  <a:cubicBezTo>
                    <a:pt x="-2678" y="6084"/>
                    <a:pt x="-6583" y="34183"/>
                    <a:pt x="15515" y="34659"/>
                  </a:cubicBezTo>
                  <a:cubicBezTo>
                    <a:pt x="37613" y="35136"/>
                    <a:pt x="44376" y="46756"/>
                    <a:pt x="57806" y="43232"/>
                  </a:cubicBezTo>
                  <a:cubicBezTo>
                    <a:pt x="71236" y="39708"/>
                    <a:pt x="66093" y="24753"/>
                    <a:pt x="56187" y="22753"/>
                  </a:cubicBezTo>
                  <a:cubicBezTo>
                    <a:pt x="42852" y="20181"/>
                    <a:pt x="27136" y="-4584"/>
                    <a:pt x="12277" y="7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0BE1B1A-A817-4C05-803B-1CA3F353C85C}"/>
                </a:ext>
              </a:extLst>
            </p:cNvPr>
            <p:cNvSpPr/>
            <p:nvPr/>
          </p:nvSpPr>
          <p:spPr>
            <a:xfrm>
              <a:off x="4680349" y="4556821"/>
              <a:ext cx="97865" cy="58719"/>
            </a:xfrm>
            <a:custGeom>
              <a:avLst/>
              <a:gdLst>
                <a:gd name="connsiteX0" fmla="*/ 26254 w 47625"/>
                <a:gd name="connsiteY0" fmla="*/ 33909 h 28575"/>
                <a:gd name="connsiteX1" fmla="*/ 53305 w 47625"/>
                <a:gd name="connsiteY1" fmla="*/ 24479 h 28575"/>
                <a:gd name="connsiteX2" fmla="*/ 15300 w 47625"/>
                <a:gd name="connsiteY2" fmla="*/ 0 h 28575"/>
                <a:gd name="connsiteX3" fmla="*/ 1298 w 47625"/>
                <a:gd name="connsiteY3" fmla="*/ 18193 h 28575"/>
                <a:gd name="connsiteX4" fmla="*/ 26254 w 47625"/>
                <a:gd name="connsiteY4" fmla="*/ 3390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26254" y="33909"/>
                  </a:moveTo>
                  <a:cubicBezTo>
                    <a:pt x="36065" y="27718"/>
                    <a:pt x="46542" y="32004"/>
                    <a:pt x="53305" y="24479"/>
                  </a:cubicBezTo>
                  <a:cubicBezTo>
                    <a:pt x="60068" y="16954"/>
                    <a:pt x="28064" y="0"/>
                    <a:pt x="15300" y="0"/>
                  </a:cubicBezTo>
                  <a:cubicBezTo>
                    <a:pt x="5299" y="0"/>
                    <a:pt x="-3369" y="9239"/>
                    <a:pt x="1298" y="18193"/>
                  </a:cubicBezTo>
                  <a:cubicBezTo>
                    <a:pt x="5966" y="27051"/>
                    <a:pt x="16443" y="40100"/>
                    <a:pt x="26254" y="339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CF09E363-26DF-431D-B80C-93E966AA3617}"/>
                </a:ext>
              </a:extLst>
            </p:cNvPr>
            <p:cNvSpPr/>
            <p:nvPr/>
          </p:nvSpPr>
          <p:spPr>
            <a:xfrm>
              <a:off x="4901445" y="4525870"/>
              <a:ext cx="19573" cy="19573"/>
            </a:xfrm>
            <a:custGeom>
              <a:avLst/>
              <a:gdLst>
                <a:gd name="connsiteX0" fmla="*/ 13053 w 9525"/>
                <a:gd name="connsiteY0" fmla="*/ 16395 h 9525"/>
                <a:gd name="connsiteX1" fmla="*/ 8577 w 9525"/>
                <a:gd name="connsiteY1" fmla="*/ 869 h 9525"/>
                <a:gd name="connsiteX2" fmla="*/ 4 w 9525"/>
                <a:gd name="connsiteY2" fmla="*/ 9632 h 9525"/>
                <a:gd name="connsiteX3" fmla="*/ 13053 w 9525"/>
                <a:gd name="connsiteY3" fmla="*/ 163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3053" y="16395"/>
                  </a:moveTo>
                  <a:cubicBezTo>
                    <a:pt x="20388" y="15061"/>
                    <a:pt x="17054" y="3727"/>
                    <a:pt x="8577" y="869"/>
                  </a:cubicBezTo>
                  <a:cubicBezTo>
                    <a:pt x="1433" y="-1512"/>
                    <a:pt x="-91" y="869"/>
                    <a:pt x="4" y="9632"/>
                  </a:cubicBezTo>
                  <a:cubicBezTo>
                    <a:pt x="4" y="18395"/>
                    <a:pt x="5624" y="17824"/>
                    <a:pt x="13053" y="1639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3315932-8DFF-4822-8594-9A399141CF40}"/>
                </a:ext>
              </a:extLst>
            </p:cNvPr>
            <p:cNvSpPr/>
            <p:nvPr/>
          </p:nvSpPr>
          <p:spPr>
            <a:xfrm>
              <a:off x="4961000" y="4101075"/>
              <a:ext cx="117438" cy="117438"/>
            </a:xfrm>
            <a:custGeom>
              <a:avLst/>
              <a:gdLst>
                <a:gd name="connsiteX0" fmla="*/ 50746 w 57150"/>
                <a:gd name="connsiteY0" fmla="*/ 137 h 57150"/>
                <a:gd name="connsiteX1" fmla="*/ 32077 w 57150"/>
                <a:gd name="connsiteY1" fmla="*/ 21854 h 57150"/>
                <a:gd name="connsiteX2" fmla="*/ 6836 w 57150"/>
                <a:gd name="connsiteY2" fmla="*/ 22044 h 57150"/>
                <a:gd name="connsiteX3" fmla="*/ 3312 w 57150"/>
                <a:gd name="connsiteY3" fmla="*/ 52143 h 57150"/>
                <a:gd name="connsiteX4" fmla="*/ 33697 w 57150"/>
                <a:gd name="connsiteY4" fmla="*/ 54524 h 57150"/>
                <a:gd name="connsiteX5" fmla="*/ 59414 w 57150"/>
                <a:gd name="connsiteY5" fmla="*/ 36236 h 57150"/>
                <a:gd name="connsiteX6" fmla="*/ 55794 w 57150"/>
                <a:gd name="connsiteY6" fmla="*/ 20234 h 57150"/>
                <a:gd name="connsiteX7" fmla="*/ 50746 w 57150"/>
                <a:gd name="connsiteY7" fmla="*/ 1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50746" y="137"/>
                  </a:moveTo>
                  <a:cubicBezTo>
                    <a:pt x="42269" y="-1768"/>
                    <a:pt x="39221" y="16805"/>
                    <a:pt x="32077" y="21854"/>
                  </a:cubicBezTo>
                  <a:cubicBezTo>
                    <a:pt x="24933" y="26902"/>
                    <a:pt x="14742" y="18425"/>
                    <a:pt x="6836" y="22044"/>
                  </a:cubicBezTo>
                  <a:cubicBezTo>
                    <a:pt x="-1356" y="25759"/>
                    <a:pt x="-1736" y="41761"/>
                    <a:pt x="3312" y="52143"/>
                  </a:cubicBezTo>
                  <a:cubicBezTo>
                    <a:pt x="8360" y="62525"/>
                    <a:pt x="23791" y="63859"/>
                    <a:pt x="33697" y="54524"/>
                  </a:cubicBezTo>
                  <a:cubicBezTo>
                    <a:pt x="43602" y="45190"/>
                    <a:pt x="55032" y="43285"/>
                    <a:pt x="59414" y="36236"/>
                  </a:cubicBezTo>
                  <a:cubicBezTo>
                    <a:pt x="63795" y="29093"/>
                    <a:pt x="51794" y="27188"/>
                    <a:pt x="55794" y="20234"/>
                  </a:cubicBezTo>
                  <a:cubicBezTo>
                    <a:pt x="59700" y="13281"/>
                    <a:pt x="59224" y="2042"/>
                    <a:pt x="50746" y="13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DE56FF2A-D4C2-4682-B61F-07A1E425D5D0}"/>
                </a:ext>
              </a:extLst>
            </p:cNvPr>
            <p:cNvSpPr/>
            <p:nvPr/>
          </p:nvSpPr>
          <p:spPr>
            <a:xfrm>
              <a:off x="4717138" y="4773807"/>
              <a:ext cx="97865" cy="137011"/>
            </a:xfrm>
            <a:custGeom>
              <a:avLst/>
              <a:gdLst>
                <a:gd name="connsiteX0" fmla="*/ 6542 w 47625"/>
                <a:gd name="connsiteY0" fmla="*/ 65284 h 66675"/>
                <a:gd name="connsiteX1" fmla="*/ 31974 w 47625"/>
                <a:gd name="connsiteY1" fmla="*/ 62141 h 66675"/>
                <a:gd name="connsiteX2" fmla="*/ 51785 w 47625"/>
                <a:gd name="connsiteY2" fmla="*/ 37186 h 66675"/>
                <a:gd name="connsiteX3" fmla="*/ 50071 w 47625"/>
                <a:gd name="connsiteY3" fmla="*/ 24327 h 66675"/>
                <a:gd name="connsiteX4" fmla="*/ 42070 w 47625"/>
                <a:gd name="connsiteY4" fmla="*/ 6896 h 66675"/>
                <a:gd name="connsiteX5" fmla="*/ 31974 w 47625"/>
                <a:gd name="connsiteY5" fmla="*/ 1086 h 66675"/>
                <a:gd name="connsiteX6" fmla="*/ 6542 w 47625"/>
                <a:gd name="connsiteY6" fmla="*/ 30613 h 66675"/>
                <a:gd name="connsiteX7" fmla="*/ 6542 w 47625"/>
                <a:gd name="connsiteY7" fmla="*/ 652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66675">
                  <a:moveTo>
                    <a:pt x="6542" y="65284"/>
                  </a:moveTo>
                  <a:cubicBezTo>
                    <a:pt x="9685" y="74524"/>
                    <a:pt x="26163" y="62998"/>
                    <a:pt x="31974" y="62141"/>
                  </a:cubicBezTo>
                  <a:cubicBezTo>
                    <a:pt x="37784" y="61379"/>
                    <a:pt x="47975" y="52902"/>
                    <a:pt x="51785" y="37186"/>
                  </a:cubicBezTo>
                  <a:cubicBezTo>
                    <a:pt x="52833" y="32995"/>
                    <a:pt x="51500" y="28327"/>
                    <a:pt x="50071" y="24327"/>
                  </a:cubicBezTo>
                  <a:cubicBezTo>
                    <a:pt x="47880" y="18136"/>
                    <a:pt x="46833" y="13468"/>
                    <a:pt x="42070" y="6896"/>
                  </a:cubicBezTo>
                  <a:cubicBezTo>
                    <a:pt x="40165" y="4324"/>
                    <a:pt x="35307" y="2134"/>
                    <a:pt x="31974" y="1086"/>
                  </a:cubicBezTo>
                  <a:cubicBezTo>
                    <a:pt x="13209" y="-4534"/>
                    <a:pt x="-12127" y="12611"/>
                    <a:pt x="6542" y="30613"/>
                  </a:cubicBezTo>
                  <a:cubicBezTo>
                    <a:pt x="25211" y="48616"/>
                    <a:pt x="3399" y="56045"/>
                    <a:pt x="6542" y="6528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A5E4B1B-0428-406F-A7D1-795B8FC52DFC}"/>
                </a:ext>
              </a:extLst>
            </p:cNvPr>
            <p:cNvSpPr/>
            <p:nvPr/>
          </p:nvSpPr>
          <p:spPr>
            <a:xfrm>
              <a:off x="4765771" y="4594150"/>
              <a:ext cx="254449" cy="254449"/>
            </a:xfrm>
            <a:custGeom>
              <a:avLst/>
              <a:gdLst>
                <a:gd name="connsiteX0" fmla="*/ 100508 w 123825"/>
                <a:gd name="connsiteY0" fmla="*/ 116326 h 123825"/>
                <a:gd name="connsiteX1" fmla="*/ 127083 w 123825"/>
                <a:gd name="connsiteY1" fmla="*/ 56700 h 123825"/>
                <a:gd name="connsiteX2" fmla="*/ 103366 w 123825"/>
                <a:gd name="connsiteY2" fmla="*/ 12313 h 123825"/>
                <a:gd name="connsiteX3" fmla="*/ 49168 w 123825"/>
                <a:gd name="connsiteY3" fmla="*/ 2122 h 123825"/>
                <a:gd name="connsiteX4" fmla="*/ 7163 w 123825"/>
                <a:gd name="connsiteY4" fmla="*/ 29935 h 123825"/>
                <a:gd name="connsiteX5" fmla="*/ 15259 w 123825"/>
                <a:gd name="connsiteY5" fmla="*/ 46127 h 123825"/>
                <a:gd name="connsiteX6" fmla="*/ 54217 w 123825"/>
                <a:gd name="connsiteY6" fmla="*/ 62796 h 123825"/>
                <a:gd name="connsiteX7" fmla="*/ 29737 w 123825"/>
                <a:gd name="connsiteY7" fmla="*/ 87180 h 123825"/>
                <a:gd name="connsiteX8" fmla="*/ 37453 w 123825"/>
                <a:gd name="connsiteY8" fmla="*/ 115183 h 123825"/>
                <a:gd name="connsiteX9" fmla="*/ 62694 w 123825"/>
                <a:gd name="connsiteY9" fmla="*/ 128518 h 123825"/>
                <a:gd name="connsiteX10" fmla="*/ 100508 w 123825"/>
                <a:gd name="connsiteY10" fmla="*/ 11632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100508" y="116326"/>
                  </a:moveTo>
                  <a:cubicBezTo>
                    <a:pt x="107937" y="99181"/>
                    <a:pt x="115081" y="77274"/>
                    <a:pt x="127083" y="56700"/>
                  </a:cubicBezTo>
                  <a:cubicBezTo>
                    <a:pt x="139084" y="36126"/>
                    <a:pt x="113557" y="19076"/>
                    <a:pt x="103366" y="12313"/>
                  </a:cubicBezTo>
                  <a:cubicBezTo>
                    <a:pt x="94412" y="6408"/>
                    <a:pt x="72886" y="-4641"/>
                    <a:pt x="49168" y="2122"/>
                  </a:cubicBezTo>
                  <a:cubicBezTo>
                    <a:pt x="25451" y="8884"/>
                    <a:pt x="19450" y="20505"/>
                    <a:pt x="7163" y="29935"/>
                  </a:cubicBezTo>
                  <a:cubicBezTo>
                    <a:pt x="-5029" y="39364"/>
                    <a:pt x="-1219" y="54509"/>
                    <a:pt x="15259" y="46127"/>
                  </a:cubicBezTo>
                  <a:cubicBezTo>
                    <a:pt x="31737" y="37745"/>
                    <a:pt x="57455" y="47461"/>
                    <a:pt x="54217" y="62796"/>
                  </a:cubicBezTo>
                  <a:cubicBezTo>
                    <a:pt x="51550" y="75369"/>
                    <a:pt x="33833" y="78036"/>
                    <a:pt x="29737" y="87180"/>
                  </a:cubicBezTo>
                  <a:cubicBezTo>
                    <a:pt x="25642" y="96419"/>
                    <a:pt x="34309" y="112802"/>
                    <a:pt x="37453" y="115183"/>
                  </a:cubicBezTo>
                  <a:cubicBezTo>
                    <a:pt x="40596" y="117565"/>
                    <a:pt x="51359" y="124994"/>
                    <a:pt x="62694" y="128518"/>
                  </a:cubicBezTo>
                  <a:cubicBezTo>
                    <a:pt x="78124" y="133471"/>
                    <a:pt x="93079" y="133471"/>
                    <a:pt x="100508" y="11632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39FF2B97-1DBD-4CC4-804D-1B60D56CF7B1}"/>
                </a:ext>
              </a:extLst>
            </p:cNvPr>
            <p:cNvSpPr/>
            <p:nvPr/>
          </p:nvSpPr>
          <p:spPr>
            <a:xfrm>
              <a:off x="5312614" y="3812068"/>
              <a:ext cx="548044" cy="919932"/>
            </a:xfrm>
            <a:custGeom>
              <a:avLst/>
              <a:gdLst>
                <a:gd name="connsiteX0" fmla="*/ 228919 w 266700"/>
                <a:gd name="connsiteY0" fmla="*/ 278321 h 447675"/>
                <a:gd name="connsiteX1" fmla="*/ 239587 w 266700"/>
                <a:gd name="connsiteY1" fmla="*/ 274510 h 447675"/>
                <a:gd name="connsiteX2" fmla="*/ 258827 w 266700"/>
                <a:gd name="connsiteY2" fmla="*/ 265367 h 447675"/>
                <a:gd name="connsiteX3" fmla="*/ 271686 w 266700"/>
                <a:gd name="connsiteY3" fmla="*/ 245173 h 447675"/>
                <a:gd name="connsiteX4" fmla="*/ 258732 w 266700"/>
                <a:gd name="connsiteY4" fmla="*/ 241268 h 447675"/>
                <a:gd name="connsiteX5" fmla="*/ 235491 w 266700"/>
                <a:gd name="connsiteY5" fmla="*/ 236220 h 447675"/>
                <a:gd name="connsiteX6" fmla="*/ 234157 w 266700"/>
                <a:gd name="connsiteY6" fmla="*/ 235648 h 447675"/>
                <a:gd name="connsiteX7" fmla="*/ 190533 w 266700"/>
                <a:gd name="connsiteY7" fmla="*/ 210312 h 447675"/>
                <a:gd name="connsiteX8" fmla="*/ 163291 w 266700"/>
                <a:gd name="connsiteY8" fmla="*/ 175165 h 447675"/>
                <a:gd name="connsiteX9" fmla="*/ 169007 w 266700"/>
                <a:gd name="connsiteY9" fmla="*/ 166021 h 447675"/>
                <a:gd name="connsiteX10" fmla="*/ 172436 w 266700"/>
                <a:gd name="connsiteY10" fmla="*/ 161353 h 447675"/>
                <a:gd name="connsiteX11" fmla="*/ 170721 w 266700"/>
                <a:gd name="connsiteY11" fmla="*/ 154781 h 447675"/>
                <a:gd name="connsiteX12" fmla="*/ 169102 w 266700"/>
                <a:gd name="connsiteY12" fmla="*/ 140303 h 447675"/>
                <a:gd name="connsiteX13" fmla="*/ 184818 w 266700"/>
                <a:gd name="connsiteY13" fmla="*/ 123444 h 447675"/>
                <a:gd name="connsiteX14" fmla="*/ 187295 w 266700"/>
                <a:gd name="connsiteY14" fmla="*/ 121825 h 447675"/>
                <a:gd name="connsiteX15" fmla="*/ 192248 w 266700"/>
                <a:gd name="connsiteY15" fmla="*/ 110109 h 447675"/>
                <a:gd name="connsiteX16" fmla="*/ 196915 w 266700"/>
                <a:gd name="connsiteY16" fmla="*/ 95059 h 447675"/>
                <a:gd name="connsiteX17" fmla="*/ 200058 w 266700"/>
                <a:gd name="connsiteY17" fmla="*/ 81344 h 447675"/>
                <a:gd name="connsiteX18" fmla="*/ 204154 w 266700"/>
                <a:gd name="connsiteY18" fmla="*/ 67342 h 447675"/>
                <a:gd name="connsiteX19" fmla="*/ 218632 w 266700"/>
                <a:gd name="connsiteY19" fmla="*/ 61055 h 447675"/>
                <a:gd name="connsiteX20" fmla="*/ 211583 w 266700"/>
                <a:gd name="connsiteY20" fmla="*/ 53245 h 447675"/>
                <a:gd name="connsiteX21" fmla="*/ 196343 w 266700"/>
                <a:gd name="connsiteY21" fmla="*/ 41624 h 447675"/>
                <a:gd name="connsiteX22" fmla="*/ 160624 w 266700"/>
                <a:gd name="connsiteY22" fmla="*/ 31147 h 447675"/>
                <a:gd name="connsiteX23" fmla="*/ 169483 w 266700"/>
                <a:gd name="connsiteY23" fmla="*/ 0 h 447675"/>
                <a:gd name="connsiteX24" fmla="*/ 135669 w 266700"/>
                <a:gd name="connsiteY24" fmla="*/ 9811 h 447675"/>
                <a:gd name="connsiteX25" fmla="*/ 84806 w 266700"/>
                <a:gd name="connsiteY25" fmla="*/ 43720 h 447675"/>
                <a:gd name="connsiteX26" fmla="*/ 27465 w 266700"/>
                <a:gd name="connsiteY26" fmla="*/ 70866 h 447675"/>
                <a:gd name="connsiteX27" fmla="*/ 10225 w 266700"/>
                <a:gd name="connsiteY27" fmla="*/ 118396 h 447675"/>
                <a:gd name="connsiteX28" fmla="*/ 20416 w 266700"/>
                <a:gd name="connsiteY28" fmla="*/ 148876 h 447675"/>
                <a:gd name="connsiteX29" fmla="*/ 35657 w 266700"/>
                <a:gd name="connsiteY29" fmla="*/ 172593 h 447675"/>
                <a:gd name="connsiteX30" fmla="*/ 37371 w 266700"/>
                <a:gd name="connsiteY30" fmla="*/ 226790 h 447675"/>
                <a:gd name="connsiteX31" fmla="*/ 37371 w 266700"/>
                <a:gd name="connsiteY31" fmla="*/ 274225 h 447675"/>
                <a:gd name="connsiteX32" fmla="*/ 37371 w 266700"/>
                <a:gd name="connsiteY32" fmla="*/ 301371 h 447675"/>
                <a:gd name="connsiteX33" fmla="*/ 96807 w 266700"/>
                <a:gd name="connsiteY33" fmla="*/ 311372 h 447675"/>
                <a:gd name="connsiteX34" fmla="*/ 111952 w 266700"/>
                <a:gd name="connsiteY34" fmla="*/ 406337 h 447675"/>
                <a:gd name="connsiteX35" fmla="*/ 145480 w 266700"/>
                <a:gd name="connsiteY35" fmla="*/ 450342 h 447675"/>
                <a:gd name="connsiteX36" fmla="*/ 174722 w 266700"/>
                <a:gd name="connsiteY36" fmla="*/ 418719 h 447675"/>
                <a:gd name="connsiteX37" fmla="*/ 206916 w 266700"/>
                <a:gd name="connsiteY37" fmla="*/ 397669 h 447675"/>
                <a:gd name="connsiteX38" fmla="*/ 213869 w 266700"/>
                <a:gd name="connsiteY38" fmla="*/ 359950 h 447675"/>
                <a:gd name="connsiteX39" fmla="*/ 206725 w 266700"/>
                <a:gd name="connsiteY39" fmla="*/ 325755 h 447675"/>
                <a:gd name="connsiteX40" fmla="*/ 228919 w 266700"/>
                <a:gd name="connsiteY40" fmla="*/ 27832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6700" h="447675">
                  <a:moveTo>
                    <a:pt x="228919" y="278321"/>
                  </a:moveTo>
                  <a:cubicBezTo>
                    <a:pt x="232824" y="276416"/>
                    <a:pt x="236253" y="275463"/>
                    <a:pt x="239587" y="274510"/>
                  </a:cubicBezTo>
                  <a:cubicBezTo>
                    <a:pt x="245016" y="272987"/>
                    <a:pt x="250636" y="271463"/>
                    <a:pt x="258827" y="265367"/>
                  </a:cubicBezTo>
                  <a:cubicBezTo>
                    <a:pt x="273496" y="254413"/>
                    <a:pt x="274639" y="250412"/>
                    <a:pt x="271686" y="245173"/>
                  </a:cubicBezTo>
                  <a:cubicBezTo>
                    <a:pt x="270162" y="242411"/>
                    <a:pt x="265971" y="241935"/>
                    <a:pt x="258732" y="241268"/>
                  </a:cubicBezTo>
                  <a:cubicBezTo>
                    <a:pt x="252160" y="240697"/>
                    <a:pt x="243968" y="239935"/>
                    <a:pt x="235491" y="236220"/>
                  </a:cubicBezTo>
                  <a:lnTo>
                    <a:pt x="234157" y="235648"/>
                  </a:lnTo>
                  <a:cubicBezTo>
                    <a:pt x="218060" y="228505"/>
                    <a:pt x="207392" y="223742"/>
                    <a:pt x="190533" y="210312"/>
                  </a:cubicBezTo>
                  <a:cubicBezTo>
                    <a:pt x="172721" y="196025"/>
                    <a:pt x="161958" y="185261"/>
                    <a:pt x="163291" y="175165"/>
                  </a:cubicBezTo>
                  <a:cubicBezTo>
                    <a:pt x="163958" y="170307"/>
                    <a:pt x="166721" y="167926"/>
                    <a:pt x="169007" y="166021"/>
                  </a:cubicBezTo>
                  <a:cubicBezTo>
                    <a:pt x="170912" y="164401"/>
                    <a:pt x="172055" y="163354"/>
                    <a:pt x="172436" y="161353"/>
                  </a:cubicBezTo>
                  <a:cubicBezTo>
                    <a:pt x="172816" y="159448"/>
                    <a:pt x="171864" y="157258"/>
                    <a:pt x="170721" y="154781"/>
                  </a:cubicBezTo>
                  <a:cubicBezTo>
                    <a:pt x="169007" y="150971"/>
                    <a:pt x="166911" y="146209"/>
                    <a:pt x="169102" y="140303"/>
                  </a:cubicBezTo>
                  <a:cubicBezTo>
                    <a:pt x="172245" y="131731"/>
                    <a:pt x="176246" y="129159"/>
                    <a:pt x="184818" y="123444"/>
                  </a:cubicBezTo>
                  <a:lnTo>
                    <a:pt x="187295" y="121825"/>
                  </a:lnTo>
                  <a:cubicBezTo>
                    <a:pt x="191676" y="118872"/>
                    <a:pt x="191866" y="115252"/>
                    <a:pt x="192248" y="110109"/>
                  </a:cubicBezTo>
                  <a:cubicBezTo>
                    <a:pt x="192533" y="105442"/>
                    <a:pt x="192914" y="100108"/>
                    <a:pt x="196915" y="95059"/>
                  </a:cubicBezTo>
                  <a:cubicBezTo>
                    <a:pt x="200153" y="90964"/>
                    <a:pt x="200058" y="86106"/>
                    <a:pt x="200058" y="81344"/>
                  </a:cubicBezTo>
                  <a:cubicBezTo>
                    <a:pt x="199963" y="76295"/>
                    <a:pt x="199963" y="70961"/>
                    <a:pt x="204154" y="67342"/>
                  </a:cubicBezTo>
                  <a:cubicBezTo>
                    <a:pt x="208631" y="63436"/>
                    <a:pt x="214250" y="61722"/>
                    <a:pt x="218632" y="61055"/>
                  </a:cubicBezTo>
                  <a:cubicBezTo>
                    <a:pt x="216060" y="58483"/>
                    <a:pt x="213774" y="55817"/>
                    <a:pt x="211583" y="53245"/>
                  </a:cubicBezTo>
                  <a:cubicBezTo>
                    <a:pt x="205773" y="46577"/>
                    <a:pt x="200820" y="40767"/>
                    <a:pt x="196343" y="41624"/>
                  </a:cubicBezTo>
                  <a:cubicBezTo>
                    <a:pt x="188057" y="43244"/>
                    <a:pt x="166244" y="47434"/>
                    <a:pt x="160624" y="31147"/>
                  </a:cubicBezTo>
                  <a:cubicBezTo>
                    <a:pt x="157767" y="22860"/>
                    <a:pt x="163958" y="9525"/>
                    <a:pt x="169483" y="0"/>
                  </a:cubicBezTo>
                  <a:cubicBezTo>
                    <a:pt x="156243" y="4667"/>
                    <a:pt x="144146" y="8192"/>
                    <a:pt x="135669" y="9811"/>
                  </a:cubicBezTo>
                  <a:cubicBezTo>
                    <a:pt x="118715" y="13240"/>
                    <a:pt x="107094" y="36195"/>
                    <a:pt x="84806" y="43720"/>
                  </a:cubicBezTo>
                  <a:cubicBezTo>
                    <a:pt x="62517" y="51244"/>
                    <a:pt x="37085" y="48768"/>
                    <a:pt x="27465" y="70866"/>
                  </a:cubicBezTo>
                  <a:cubicBezTo>
                    <a:pt x="17845" y="92964"/>
                    <a:pt x="30608" y="98107"/>
                    <a:pt x="10225" y="118396"/>
                  </a:cubicBezTo>
                  <a:cubicBezTo>
                    <a:pt x="-10159" y="138684"/>
                    <a:pt x="3462" y="158972"/>
                    <a:pt x="20416" y="148876"/>
                  </a:cubicBezTo>
                  <a:cubicBezTo>
                    <a:pt x="37371" y="138779"/>
                    <a:pt x="50897" y="159067"/>
                    <a:pt x="35657" y="172593"/>
                  </a:cubicBezTo>
                  <a:cubicBezTo>
                    <a:pt x="20416" y="186119"/>
                    <a:pt x="12130" y="215932"/>
                    <a:pt x="37371" y="226790"/>
                  </a:cubicBezTo>
                  <a:cubicBezTo>
                    <a:pt x="62612" y="237744"/>
                    <a:pt x="54707" y="271272"/>
                    <a:pt x="37371" y="274225"/>
                  </a:cubicBezTo>
                  <a:cubicBezTo>
                    <a:pt x="20036" y="277177"/>
                    <a:pt x="16988" y="296132"/>
                    <a:pt x="37371" y="301371"/>
                  </a:cubicBezTo>
                  <a:cubicBezTo>
                    <a:pt x="57755" y="306610"/>
                    <a:pt x="78233" y="290893"/>
                    <a:pt x="96807" y="311372"/>
                  </a:cubicBezTo>
                  <a:cubicBezTo>
                    <a:pt x="115381" y="331851"/>
                    <a:pt x="85949" y="382524"/>
                    <a:pt x="111952" y="406337"/>
                  </a:cubicBezTo>
                  <a:cubicBezTo>
                    <a:pt x="137955" y="430149"/>
                    <a:pt x="117381" y="439960"/>
                    <a:pt x="145480" y="450342"/>
                  </a:cubicBezTo>
                  <a:cubicBezTo>
                    <a:pt x="173579" y="460820"/>
                    <a:pt x="160434" y="428339"/>
                    <a:pt x="174722" y="418719"/>
                  </a:cubicBezTo>
                  <a:cubicBezTo>
                    <a:pt x="188914" y="409099"/>
                    <a:pt x="203868" y="417862"/>
                    <a:pt x="206916" y="397669"/>
                  </a:cubicBezTo>
                  <a:cubicBezTo>
                    <a:pt x="209107" y="383476"/>
                    <a:pt x="207583" y="368808"/>
                    <a:pt x="213869" y="359950"/>
                  </a:cubicBezTo>
                  <a:cubicBezTo>
                    <a:pt x="211298" y="352234"/>
                    <a:pt x="208154" y="340614"/>
                    <a:pt x="206725" y="325755"/>
                  </a:cubicBezTo>
                  <a:cubicBezTo>
                    <a:pt x="203582" y="297275"/>
                    <a:pt x="217108" y="284226"/>
                    <a:pt x="228919" y="2783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02D6BD45-E9A0-4FDD-98CF-90A034AA9E84}"/>
                </a:ext>
              </a:extLst>
            </p:cNvPr>
            <p:cNvSpPr/>
            <p:nvPr/>
          </p:nvSpPr>
          <p:spPr>
            <a:xfrm>
              <a:off x="4861454" y="4932068"/>
              <a:ext cx="78292" cy="39146"/>
            </a:xfrm>
            <a:custGeom>
              <a:avLst/>
              <a:gdLst>
                <a:gd name="connsiteX0" fmla="*/ 29847 w 38100"/>
                <a:gd name="connsiteY0" fmla="*/ 270 h 19050"/>
                <a:gd name="connsiteX1" fmla="*/ 1939 w 38100"/>
                <a:gd name="connsiteY1" fmla="*/ 13795 h 19050"/>
                <a:gd name="connsiteX2" fmla="*/ 19465 w 38100"/>
                <a:gd name="connsiteY2" fmla="*/ 24082 h 19050"/>
                <a:gd name="connsiteX3" fmla="*/ 40992 w 38100"/>
                <a:gd name="connsiteY3" fmla="*/ 5318 h 19050"/>
                <a:gd name="connsiteX4" fmla="*/ 29847 w 38100"/>
                <a:gd name="connsiteY4" fmla="*/ 2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29847" y="270"/>
                  </a:moveTo>
                  <a:cubicBezTo>
                    <a:pt x="22609" y="1032"/>
                    <a:pt x="9273" y="-1731"/>
                    <a:pt x="1939" y="13795"/>
                  </a:cubicBezTo>
                  <a:cubicBezTo>
                    <a:pt x="-5395" y="29321"/>
                    <a:pt x="9750" y="27035"/>
                    <a:pt x="19465" y="24082"/>
                  </a:cubicBezTo>
                  <a:cubicBezTo>
                    <a:pt x="29181" y="21130"/>
                    <a:pt x="41659" y="11128"/>
                    <a:pt x="40992" y="5318"/>
                  </a:cubicBezTo>
                  <a:cubicBezTo>
                    <a:pt x="40230" y="-492"/>
                    <a:pt x="35181" y="-302"/>
                    <a:pt x="29847" y="2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5D6ED12F-D891-4B28-B83B-30F38732FDF0}"/>
                </a:ext>
              </a:extLst>
            </p:cNvPr>
            <p:cNvSpPr/>
            <p:nvPr/>
          </p:nvSpPr>
          <p:spPr>
            <a:xfrm>
              <a:off x="4792752" y="4916210"/>
              <a:ext cx="39146" cy="39146"/>
            </a:xfrm>
            <a:custGeom>
              <a:avLst/>
              <a:gdLst>
                <a:gd name="connsiteX0" fmla="*/ 8225 w 19050"/>
                <a:gd name="connsiteY0" fmla="*/ 24941 h 19050"/>
                <a:gd name="connsiteX1" fmla="*/ 22227 w 19050"/>
                <a:gd name="connsiteY1" fmla="*/ 1224 h 19050"/>
                <a:gd name="connsiteX2" fmla="*/ 8225 w 19050"/>
                <a:gd name="connsiteY2" fmla="*/ 7987 h 19050"/>
                <a:gd name="connsiteX3" fmla="*/ 8225 w 19050"/>
                <a:gd name="connsiteY3" fmla="*/ 249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8225" y="24941"/>
                  </a:moveTo>
                  <a:cubicBezTo>
                    <a:pt x="19941" y="23322"/>
                    <a:pt x="32228" y="6082"/>
                    <a:pt x="22227" y="1224"/>
                  </a:cubicBezTo>
                  <a:cubicBezTo>
                    <a:pt x="15750" y="-1919"/>
                    <a:pt x="18417" y="1224"/>
                    <a:pt x="8225" y="7987"/>
                  </a:cubicBezTo>
                  <a:cubicBezTo>
                    <a:pt x="-1967" y="14750"/>
                    <a:pt x="-3490" y="26561"/>
                    <a:pt x="8225" y="2494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4A3B822B-5585-41B3-896B-1DF6764260A2}"/>
                </a:ext>
              </a:extLst>
            </p:cNvPr>
            <p:cNvSpPr/>
            <p:nvPr/>
          </p:nvSpPr>
          <p:spPr>
            <a:xfrm>
              <a:off x="5307840" y="4496217"/>
              <a:ext cx="78292" cy="58719"/>
            </a:xfrm>
            <a:custGeom>
              <a:avLst/>
              <a:gdLst>
                <a:gd name="connsiteX0" fmla="*/ 28740 w 38100"/>
                <a:gd name="connsiteY0" fmla="*/ 3870 h 28575"/>
                <a:gd name="connsiteX1" fmla="*/ 2165 w 38100"/>
                <a:gd name="connsiteY1" fmla="*/ 10918 h 28575"/>
                <a:gd name="connsiteX2" fmla="*/ 21882 w 38100"/>
                <a:gd name="connsiteY2" fmla="*/ 32826 h 28575"/>
                <a:gd name="connsiteX3" fmla="*/ 38837 w 38100"/>
                <a:gd name="connsiteY3" fmla="*/ 19300 h 28575"/>
                <a:gd name="connsiteX4" fmla="*/ 28740 w 38100"/>
                <a:gd name="connsiteY4" fmla="*/ 38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28740" y="3870"/>
                  </a:moveTo>
                  <a:cubicBezTo>
                    <a:pt x="16548" y="-2322"/>
                    <a:pt x="9500" y="-1845"/>
                    <a:pt x="2165" y="10918"/>
                  </a:cubicBezTo>
                  <a:cubicBezTo>
                    <a:pt x="-5169" y="23586"/>
                    <a:pt x="7309" y="32826"/>
                    <a:pt x="21882" y="32826"/>
                  </a:cubicBezTo>
                  <a:cubicBezTo>
                    <a:pt x="36455" y="32826"/>
                    <a:pt x="38551" y="27206"/>
                    <a:pt x="38837" y="19300"/>
                  </a:cubicBezTo>
                  <a:cubicBezTo>
                    <a:pt x="39122" y="11299"/>
                    <a:pt x="33884" y="6537"/>
                    <a:pt x="28740" y="3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117BF739-95B5-4423-8716-1E06426A8F43}"/>
                </a:ext>
              </a:extLst>
            </p:cNvPr>
            <p:cNvSpPr/>
            <p:nvPr/>
          </p:nvSpPr>
          <p:spPr>
            <a:xfrm>
              <a:off x="5185614" y="4542216"/>
              <a:ext cx="58719" cy="78292"/>
            </a:xfrm>
            <a:custGeom>
              <a:avLst/>
              <a:gdLst>
                <a:gd name="connsiteX0" fmla="*/ 13639 w 28575"/>
                <a:gd name="connsiteY0" fmla="*/ 249 h 38100"/>
                <a:gd name="connsiteX1" fmla="*/ 3447 w 28575"/>
                <a:gd name="connsiteY1" fmla="*/ 30729 h 38100"/>
                <a:gd name="connsiteX2" fmla="*/ 27164 w 28575"/>
                <a:gd name="connsiteY2" fmla="*/ 39397 h 38100"/>
                <a:gd name="connsiteX3" fmla="*/ 25640 w 28575"/>
                <a:gd name="connsiteY3" fmla="*/ 13775 h 38100"/>
                <a:gd name="connsiteX4" fmla="*/ 13639 w 28575"/>
                <a:gd name="connsiteY4" fmla="*/ 2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3639" y="249"/>
                  </a:moveTo>
                  <a:cubicBezTo>
                    <a:pt x="4305" y="-2513"/>
                    <a:pt x="-5316" y="18347"/>
                    <a:pt x="3447" y="30729"/>
                  </a:cubicBezTo>
                  <a:cubicBezTo>
                    <a:pt x="12210" y="43112"/>
                    <a:pt x="21545" y="49493"/>
                    <a:pt x="27164" y="39397"/>
                  </a:cubicBezTo>
                  <a:cubicBezTo>
                    <a:pt x="32880" y="29300"/>
                    <a:pt x="34213" y="23966"/>
                    <a:pt x="25640" y="13775"/>
                  </a:cubicBezTo>
                  <a:cubicBezTo>
                    <a:pt x="17068" y="3583"/>
                    <a:pt x="17068" y="1202"/>
                    <a:pt x="13639" y="2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4DF7EAE9-97BE-4F5D-BACE-789750C79577}"/>
                </a:ext>
              </a:extLst>
            </p:cNvPr>
            <p:cNvSpPr/>
            <p:nvPr/>
          </p:nvSpPr>
          <p:spPr>
            <a:xfrm>
              <a:off x="5211245" y="4480057"/>
              <a:ext cx="19573" cy="39146"/>
            </a:xfrm>
            <a:custGeom>
              <a:avLst/>
              <a:gdLst>
                <a:gd name="connsiteX0" fmla="*/ 14692 w 9525"/>
                <a:gd name="connsiteY0" fmla="*/ 16972 h 19050"/>
                <a:gd name="connsiteX1" fmla="*/ 4500 w 9525"/>
                <a:gd name="connsiteY1" fmla="*/ 18 h 19050"/>
                <a:gd name="connsiteX2" fmla="*/ 2595 w 9525"/>
                <a:gd name="connsiteY2" fmla="*/ 13543 h 19050"/>
                <a:gd name="connsiteX3" fmla="*/ 14692 w 9525"/>
                <a:gd name="connsiteY3" fmla="*/ 1697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14692" y="16972"/>
                  </a:moveTo>
                  <a:cubicBezTo>
                    <a:pt x="17740" y="12686"/>
                    <a:pt x="11263" y="-554"/>
                    <a:pt x="4500" y="18"/>
                  </a:cubicBezTo>
                  <a:cubicBezTo>
                    <a:pt x="-263" y="399"/>
                    <a:pt x="-1786" y="6781"/>
                    <a:pt x="2595" y="13543"/>
                  </a:cubicBezTo>
                  <a:cubicBezTo>
                    <a:pt x="6976" y="20306"/>
                    <a:pt x="11739" y="21259"/>
                    <a:pt x="14692" y="1697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D3EDF0E-2068-4858-9320-97652B81E613}"/>
                </a:ext>
              </a:extLst>
            </p:cNvPr>
            <p:cNvSpPr/>
            <p:nvPr/>
          </p:nvSpPr>
          <p:spPr>
            <a:xfrm>
              <a:off x="5441594" y="4466000"/>
              <a:ext cx="58719" cy="78292"/>
            </a:xfrm>
            <a:custGeom>
              <a:avLst/>
              <a:gdLst>
                <a:gd name="connsiteX0" fmla="*/ 18800 w 28575"/>
                <a:gd name="connsiteY0" fmla="*/ 16574 h 38100"/>
                <a:gd name="connsiteX1" fmla="*/ 12799 w 28575"/>
                <a:gd name="connsiteY1" fmla="*/ 1 h 38100"/>
                <a:gd name="connsiteX2" fmla="*/ 893 w 28575"/>
                <a:gd name="connsiteY2" fmla="*/ 16955 h 38100"/>
                <a:gd name="connsiteX3" fmla="*/ 14419 w 28575"/>
                <a:gd name="connsiteY3" fmla="*/ 33910 h 38100"/>
                <a:gd name="connsiteX4" fmla="*/ 29658 w 28575"/>
                <a:gd name="connsiteY4" fmla="*/ 33910 h 38100"/>
                <a:gd name="connsiteX5" fmla="*/ 18800 w 28575"/>
                <a:gd name="connsiteY5" fmla="*/ 1657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8800" y="16574"/>
                  </a:moveTo>
                  <a:cubicBezTo>
                    <a:pt x="19943" y="10192"/>
                    <a:pt x="16609" y="-95"/>
                    <a:pt x="12799" y="1"/>
                  </a:cubicBezTo>
                  <a:cubicBezTo>
                    <a:pt x="3179" y="286"/>
                    <a:pt x="4322" y="11621"/>
                    <a:pt x="893" y="16955"/>
                  </a:cubicBezTo>
                  <a:cubicBezTo>
                    <a:pt x="-2536" y="22289"/>
                    <a:pt x="4322" y="27147"/>
                    <a:pt x="14419" y="33910"/>
                  </a:cubicBezTo>
                  <a:cubicBezTo>
                    <a:pt x="24515" y="40672"/>
                    <a:pt x="33469" y="43339"/>
                    <a:pt x="29658" y="33910"/>
                  </a:cubicBezTo>
                  <a:cubicBezTo>
                    <a:pt x="26039" y="24480"/>
                    <a:pt x="17657" y="22956"/>
                    <a:pt x="18800" y="1657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D8D32CA-8437-4DBE-8C6A-98512ED75D5D}"/>
                </a:ext>
              </a:extLst>
            </p:cNvPr>
            <p:cNvSpPr/>
            <p:nvPr/>
          </p:nvSpPr>
          <p:spPr>
            <a:xfrm>
              <a:off x="5404895" y="4506987"/>
              <a:ext cx="19573" cy="78292"/>
            </a:xfrm>
            <a:custGeom>
              <a:avLst/>
              <a:gdLst>
                <a:gd name="connsiteX0" fmla="*/ 15418 w 9525"/>
                <a:gd name="connsiteY0" fmla="*/ 4725 h 38100"/>
                <a:gd name="connsiteX1" fmla="*/ 7703 w 9525"/>
                <a:gd name="connsiteY1" fmla="*/ 57 h 38100"/>
                <a:gd name="connsiteX2" fmla="*/ 1798 w 9525"/>
                <a:gd name="connsiteY2" fmla="*/ 15488 h 38100"/>
                <a:gd name="connsiteX3" fmla="*/ 5703 w 9525"/>
                <a:gd name="connsiteY3" fmla="*/ 46158 h 38100"/>
                <a:gd name="connsiteX4" fmla="*/ 11989 w 9525"/>
                <a:gd name="connsiteY4" fmla="*/ 20727 h 38100"/>
                <a:gd name="connsiteX5" fmla="*/ 15418 w 9525"/>
                <a:gd name="connsiteY5" fmla="*/ 472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38100">
                  <a:moveTo>
                    <a:pt x="15418" y="4725"/>
                  </a:moveTo>
                  <a:cubicBezTo>
                    <a:pt x="13228" y="438"/>
                    <a:pt x="10275" y="-228"/>
                    <a:pt x="7703" y="57"/>
                  </a:cubicBezTo>
                  <a:cubicBezTo>
                    <a:pt x="3226" y="629"/>
                    <a:pt x="3798" y="3010"/>
                    <a:pt x="1798" y="15488"/>
                  </a:cubicBezTo>
                  <a:cubicBezTo>
                    <a:pt x="-203" y="27966"/>
                    <a:pt x="-2203" y="45777"/>
                    <a:pt x="5703" y="46158"/>
                  </a:cubicBezTo>
                  <a:cubicBezTo>
                    <a:pt x="13609" y="46635"/>
                    <a:pt x="11989" y="25108"/>
                    <a:pt x="11989" y="20727"/>
                  </a:cubicBezTo>
                  <a:cubicBezTo>
                    <a:pt x="11989" y="16345"/>
                    <a:pt x="17609" y="9106"/>
                    <a:pt x="15418" y="47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948BCA53-4926-4B35-BA89-80D2ADFF4643}"/>
                </a:ext>
              </a:extLst>
            </p:cNvPr>
            <p:cNvSpPr/>
            <p:nvPr/>
          </p:nvSpPr>
          <p:spPr>
            <a:xfrm>
              <a:off x="5011845" y="4559897"/>
              <a:ext cx="58719" cy="58719"/>
            </a:xfrm>
            <a:custGeom>
              <a:avLst/>
              <a:gdLst>
                <a:gd name="connsiteX0" fmla="*/ 28766 w 28575"/>
                <a:gd name="connsiteY0" fmla="*/ 29840 h 28575"/>
                <a:gd name="connsiteX1" fmla="*/ 30480 w 28575"/>
                <a:gd name="connsiteY1" fmla="*/ 11933 h 28575"/>
                <a:gd name="connsiteX2" fmla="*/ 15240 w 28575"/>
                <a:gd name="connsiteY2" fmla="*/ 26 h 28575"/>
                <a:gd name="connsiteX3" fmla="*/ 0 w 28575"/>
                <a:gd name="connsiteY3" fmla="*/ 13457 h 28575"/>
                <a:gd name="connsiteX4" fmla="*/ 28766 w 28575"/>
                <a:gd name="connsiteY4" fmla="*/ 2984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766" y="29840"/>
                  </a:moveTo>
                  <a:cubicBezTo>
                    <a:pt x="38958" y="26125"/>
                    <a:pt x="39243" y="18695"/>
                    <a:pt x="30480" y="11933"/>
                  </a:cubicBezTo>
                  <a:cubicBezTo>
                    <a:pt x="21717" y="5170"/>
                    <a:pt x="23051" y="503"/>
                    <a:pt x="15240" y="26"/>
                  </a:cubicBezTo>
                  <a:cubicBezTo>
                    <a:pt x="6287" y="-545"/>
                    <a:pt x="0" y="8313"/>
                    <a:pt x="0" y="13457"/>
                  </a:cubicBezTo>
                  <a:cubicBezTo>
                    <a:pt x="-95" y="18695"/>
                    <a:pt x="18479" y="33650"/>
                    <a:pt x="28766" y="298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34478E86-DD52-4BDF-B224-3ACE8DF84E02}"/>
              </a:ext>
            </a:extLst>
          </p:cNvPr>
          <p:cNvGrpSpPr/>
          <p:nvPr/>
        </p:nvGrpSpPr>
        <p:grpSpPr>
          <a:xfrm>
            <a:off x="10249057" y="3936584"/>
            <a:ext cx="910194" cy="1744540"/>
            <a:chOff x="5659193" y="3948491"/>
            <a:chExt cx="704628" cy="1350538"/>
          </a:xfrm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E7F858EB-F38E-47FD-B7D8-DC167326945C}"/>
                </a:ext>
              </a:extLst>
            </p:cNvPr>
            <p:cNvSpPr/>
            <p:nvPr/>
          </p:nvSpPr>
          <p:spPr>
            <a:xfrm>
              <a:off x="5659193" y="3948491"/>
              <a:ext cx="704628" cy="1350538"/>
            </a:xfrm>
            <a:custGeom>
              <a:avLst/>
              <a:gdLst>
                <a:gd name="connsiteX0" fmla="*/ 327531 w 342900"/>
                <a:gd name="connsiteY0" fmla="*/ 448913 h 657225"/>
                <a:gd name="connsiteX1" fmla="*/ 303528 w 342900"/>
                <a:gd name="connsiteY1" fmla="*/ 410909 h 657225"/>
                <a:gd name="connsiteX2" fmla="*/ 277239 w 342900"/>
                <a:gd name="connsiteY2" fmla="*/ 375475 h 657225"/>
                <a:gd name="connsiteX3" fmla="*/ 244187 w 342900"/>
                <a:gd name="connsiteY3" fmla="*/ 291084 h 657225"/>
                <a:gd name="connsiteX4" fmla="*/ 210564 w 342900"/>
                <a:gd name="connsiteY4" fmla="*/ 214503 h 657225"/>
                <a:gd name="connsiteX5" fmla="*/ 202373 w 342900"/>
                <a:gd name="connsiteY5" fmla="*/ 158401 h 657225"/>
                <a:gd name="connsiteX6" fmla="*/ 190943 w 342900"/>
                <a:gd name="connsiteY6" fmla="*/ 121348 h 657225"/>
                <a:gd name="connsiteX7" fmla="*/ 175036 w 342900"/>
                <a:gd name="connsiteY7" fmla="*/ 79153 h 657225"/>
                <a:gd name="connsiteX8" fmla="*/ 152747 w 342900"/>
                <a:gd name="connsiteY8" fmla="*/ 58864 h 657225"/>
                <a:gd name="connsiteX9" fmla="*/ 145985 w 342900"/>
                <a:gd name="connsiteY9" fmla="*/ 57340 h 657225"/>
                <a:gd name="connsiteX10" fmla="*/ 130554 w 342900"/>
                <a:gd name="connsiteY10" fmla="*/ 48863 h 657225"/>
                <a:gd name="connsiteX11" fmla="*/ 127887 w 342900"/>
                <a:gd name="connsiteY11" fmla="*/ 27337 h 657225"/>
                <a:gd name="connsiteX12" fmla="*/ 121315 w 342900"/>
                <a:gd name="connsiteY12" fmla="*/ 5905 h 657225"/>
                <a:gd name="connsiteX13" fmla="*/ 100646 w 342900"/>
                <a:gd name="connsiteY13" fmla="*/ 6477 h 657225"/>
                <a:gd name="connsiteX14" fmla="*/ 74071 w 342900"/>
                <a:gd name="connsiteY14" fmla="*/ 9525 h 657225"/>
                <a:gd name="connsiteX15" fmla="*/ 55306 w 342900"/>
                <a:gd name="connsiteY15" fmla="*/ 0 h 657225"/>
                <a:gd name="connsiteX16" fmla="*/ 39019 w 342900"/>
                <a:gd name="connsiteY16" fmla="*/ 5429 h 657225"/>
                <a:gd name="connsiteX17" fmla="*/ 36923 w 342900"/>
                <a:gd name="connsiteY17" fmla="*/ 14954 h 657225"/>
                <a:gd name="connsiteX18" fmla="*/ 32542 w 342900"/>
                <a:gd name="connsiteY18" fmla="*/ 32290 h 657225"/>
                <a:gd name="connsiteX19" fmla="*/ 29113 w 342900"/>
                <a:gd name="connsiteY19" fmla="*/ 44005 h 657225"/>
                <a:gd name="connsiteX20" fmla="*/ 21588 w 342900"/>
                <a:gd name="connsiteY20" fmla="*/ 60198 h 657225"/>
                <a:gd name="connsiteX21" fmla="*/ 19112 w 342900"/>
                <a:gd name="connsiteY21" fmla="*/ 61817 h 657225"/>
                <a:gd name="connsiteX22" fmla="*/ 5586 w 342900"/>
                <a:gd name="connsiteY22" fmla="*/ 75819 h 657225"/>
                <a:gd name="connsiteX23" fmla="*/ 7015 w 342900"/>
                <a:gd name="connsiteY23" fmla="*/ 85915 h 657225"/>
                <a:gd name="connsiteX24" fmla="*/ 9110 w 342900"/>
                <a:gd name="connsiteY24" fmla="*/ 95821 h 657225"/>
                <a:gd name="connsiteX25" fmla="*/ 3776 w 342900"/>
                <a:gd name="connsiteY25" fmla="*/ 103918 h 657225"/>
                <a:gd name="connsiteX26" fmla="*/ 62 w 342900"/>
                <a:gd name="connsiteY26" fmla="*/ 109442 h 657225"/>
                <a:gd name="connsiteX27" fmla="*/ 25112 w 342900"/>
                <a:gd name="connsiteY27" fmla="*/ 139160 h 657225"/>
                <a:gd name="connsiteX28" fmla="*/ 67498 w 342900"/>
                <a:gd name="connsiteY28" fmla="*/ 163735 h 657225"/>
                <a:gd name="connsiteX29" fmla="*/ 68832 w 342900"/>
                <a:gd name="connsiteY29" fmla="*/ 164306 h 657225"/>
                <a:gd name="connsiteX30" fmla="*/ 90263 w 342900"/>
                <a:gd name="connsiteY30" fmla="*/ 168878 h 657225"/>
                <a:gd name="connsiteX31" fmla="*/ 107789 w 342900"/>
                <a:gd name="connsiteY31" fmla="*/ 175736 h 657225"/>
                <a:gd name="connsiteX32" fmla="*/ 93311 w 342900"/>
                <a:gd name="connsiteY32" fmla="*/ 203359 h 657225"/>
                <a:gd name="connsiteX33" fmla="*/ 72166 w 342900"/>
                <a:gd name="connsiteY33" fmla="*/ 213455 h 657225"/>
                <a:gd name="connsiteX34" fmla="*/ 62546 w 342900"/>
                <a:gd name="connsiteY34" fmla="*/ 216884 h 657225"/>
                <a:gd name="connsiteX35" fmla="*/ 43305 w 342900"/>
                <a:gd name="connsiteY35" fmla="*/ 258794 h 657225"/>
                <a:gd name="connsiteX36" fmla="*/ 49401 w 342900"/>
                <a:gd name="connsiteY36" fmla="*/ 289179 h 657225"/>
                <a:gd name="connsiteX37" fmla="*/ 57497 w 342900"/>
                <a:gd name="connsiteY37" fmla="*/ 286131 h 657225"/>
                <a:gd name="connsiteX38" fmla="*/ 90359 w 342900"/>
                <a:gd name="connsiteY38" fmla="*/ 312039 h 657225"/>
                <a:gd name="connsiteX39" fmla="*/ 71689 w 342900"/>
                <a:gd name="connsiteY39" fmla="*/ 387382 h 657225"/>
                <a:gd name="connsiteX40" fmla="*/ 75976 w 342900"/>
                <a:gd name="connsiteY40" fmla="*/ 436150 h 657225"/>
                <a:gd name="connsiteX41" fmla="*/ 86930 w 342900"/>
                <a:gd name="connsiteY41" fmla="*/ 490918 h 657225"/>
                <a:gd name="connsiteX42" fmla="*/ 110171 w 342900"/>
                <a:gd name="connsiteY42" fmla="*/ 553402 h 657225"/>
                <a:gd name="connsiteX43" fmla="*/ 112361 w 342900"/>
                <a:gd name="connsiteY43" fmla="*/ 594074 h 657225"/>
                <a:gd name="connsiteX44" fmla="*/ 85215 w 342900"/>
                <a:gd name="connsiteY44" fmla="*/ 644938 h 657225"/>
                <a:gd name="connsiteX45" fmla="*/ 84644 w 342900"/>
                <a:gd name="connsiteY45" fmla="*/ 656654 h 657225"/>
                <a:gd name="connsiteX46" fmla="*/ 88168 w 342900"/>
                <a:gd name="connsiteY46" fmla="*/ 658463 h 657225"/>
                <a:gd name="connsiteX47" fmla="*/ 159796 w 342900"/>
                <a:gd name="connsiteY47" fmla="*/ 654939 h 657225"/>
                <a:gd name="connsiteX48" fmla="*/ 239615 w 342900"/>
                <a:gd name="connsiteY48" fmla="*/ 660844 h 657225"/>
                <a:gd name="connsiteX49" fmla="*/ 293431 w 342900"/>
                <a:gd name="connsiteY49" fmla="*/ 636842 h 657225"/>
                <a:gd name="connsiteX50" fmla="*/ 351058 w 342900"/>
                <a:gd name="connsiteY50" fmla="*/ 610838 h 657225"/>
                <a:gd name="connsiteX51" fmla="*/ 323912 w 342900"/>
                <a:gd name="connsiteY51" fmla="*/ 536258 h 657225"/>
                <a:gd name="connsiteX52" fmla="*/ 327531 w 342900"/>
                <a:gd name="connsiteY52" fmla="*/ 448913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2900" h="657225">
                  <a:moveTo>
                    <a:pt x="327531" y="448913"/>
                  </a:moveTo>
                  <a:cubicBezTo>
                    <a:pt x="334865" y="429006"/>
                    <a:pt x="316101" y="420243"/>
                    <a:pt x="303528" y="410909"/>
                  </a:cubicBezTo>
                  <a:cubicBezTo>
                    <a:pt x="290955" y="401574"/>
                    <a:pt x="290669" y="384905"/>
                    <a:pt x="277239" y="375475"/>
                  </a:cubicBezTo>
                  <a:cubicBezTo>
                    <a:pt x="263809" y="366046"/>
                    <a:pt x="258570" y="305467"/>
                    <a:pt x="244187" y="291084"/>
                  </a:cubicBezTo>
                  <a:cubicBezTo>
                    <a:pt x="229805" y="276701"/>
                    <a:pt x="205325" y="234125"/>
                    <a:pt x="210564" y="214503"/>
                  </a:cubicBezTo>
                  <a:cubicBezTo>
                    <a:pt x="215803" y="194977"/>
                    <a:pt x="200087" y="176213"/>
                    <a:pt x="202373" y="158401"/>
                  </a:cubicBezTo>
                  <a:cubicBezTo>
                    <a:pt x="204754" y="140589"/>
                    <a:pt x="186847" y="135636"/>
                    <a:pt x="190943" y="121348"/>
                  </a:cubicBezTo>
                  <a:cubicBezTo>
                    <a:pt x="194753" y="108204"/>
                    <a:pt x="175131" y="95059"/>
                    <a:pt x="175036" y="79153"/>
                  </a:cubicBezTo>
                  <a:cubicBezTo>
                    <a:pt x="168559" y="71914"/>
                    <a:pt x="158272" y="61150"/>
                    <a:pt x="152747" y="58864"/>
                  </a:cubicBezTo>
                  <a:cubicBezTo>
                    <a:pt x="149985" y="57721"/>
                    <a:pt x="148080" y="57531"/>
                    <a:pt x="145985" y="57340"/>
                  </a:cubicBezTo>
                  <a:cubicBezTo>
                    <a:pt x="141127" y="56959"/>
                    <a:pt x="137412" y="56197"/>
                    <a:pt x="130554" y="48863"/>
                  </a:cubicBezTo>
                  <a:cubicBezTo>
                    <a:pt x="125220" y="43148"/>
                    <a:pt x="126554" y="35052"/>
                    <a:pt x="127887" y="27337"/>
                  </a:cubicBezTo>
                  <a:cubicBezTo>
                    <a:pt x="129697" y="16573"/>
                    <a:pt x="130364" y="9715"/>
                    <a:pt x="121315" y="5905"/>
                  </a:cubicBezTo>
                  <a:cubicBezTo>
                    <a:pt x="111885" y="2000"/>
                    <a:pt x="106932" y="4000"/>
                    <a:pt x="100646" y="6477"/>
                  </a:cubicBezTo>
                  <a:cubicBezTo>
                    <a:pt x="94169" y="9049"/>
                    <a:pt x="86930" y="12001"/>
                    <a:pt x="74071" y="9525"/>
                  </a:cubicBezTo>
                  <a:cubicBezTo>
                    <a:pt x="66641" y="8096"/>
                    <a:pt x="60545" y="4477"/>
                    <a:pt x="55306" y="0"/>
                  </a:cubicBezTo>
                  <a:cubicBezTo>
                    <a:pt x="52163" y="95"/>
                    <a:pt x="44353" y="762"/>
                    <a:pt x="39019" y="5429"/>
                  </a:cubicBezTo>
                  <a:cubicBezTo>
                    <a:pt x="36923" y="7239"/>
                    <a:pt x="36828" y="10192"/>
                    <a:pt x="36923" y="14954"/>
                  </a:cubicBezTo>
                  <a:cubicBezTo>
                    <a:pt x="37019" y="20193"/>
                    <a:pt x="37114" y="26670"/>
                    <a:pt x="32542" y="32290"/>
                  </a:cubicBezTo>
                  <a:cubicBezTo>
                    <a:pt x="29684" y="35909"/>
                    <a:pt x="29398" y="39814"/>
                    <a:pt x="29113" y="44005"/>
                  </a:cubicBezTo>
                  <a:cubicBezTo>
                    <a:pt x="28732" y="49435"/>
                    <a:pt x="28351" y="55626"/>
                    <a:pt x="21588" y="60198"/>
                  </a:cubicBezTo>
                  <a:lnTo>
                    <a:pt x="19112" y="61817"/>
                  </a:lnTo>
                  <a:cubicBezTo>
                    <a:pt x="10920" y="67246"/>
                    <a:pt x="8158" y="69056"/>
                    <a:pt x="5586" y="75819"/>
                  </a:cubicBezTo>
                  <a:cubicBezTo>
                    <a:pt x="4253" y="79438"/>
                    <a:pt x="5586" y="82486"/>
                    <a:pt x="7015" y="85915"/>
                  </a:cubicBezTo>
                  <a:cubicBezTo>
                    <a:pt x="8348" y="88963"/>
                    <a:pt x="9777" y="92107"/>
                    <a:pt x="9110" y="95821"/>
                  </a:cubicBezTo>
                  <a:cubicBezTo>
                    <a:pt x="8348" y="99917"/>
                    <a:pt x="5777" y="102108"/>
                    <a:pt x="3776" y="103918"/>
                  </a:cubicBezTo>
                  <a:cubicBezTo>
                    <a:pt x="1871" y="105537"/>
                    <a:pt x="443" y="106775"/>
                    <a:pt x="62" y="109442"/>
                  </a:cubicBezTo>
                  <a:cubicBezTo>
                    <a:pt x="-986" y="117157"/>
                    <a:pt x="11492" y="128302"/>
                    <a:pt x="25112" y="139160"/>
                  </a:cubicBezTo>
                  <a:cubicBezTo>
                    <a:pt x="41400" y="152209"/>
                    <a:pt x="51211" y="156591"/>
                    <a:pt x="67498" y="163735"/>
                  </a:cubicBezTo>
                  <a:lnTo>
                    <a:pt x="68832" y="164306"/>
                  </a:lnTo>
                  <a:cubicBezTo>
                    <a:pt x="76452" y="167640"/>
                    <a:pt x="83786" y="168307"/>
                    <a:pt x="90263" y="168878"/>
                  </a:cubicBezTo>
                  <a:cubicBezTo>
                    <a:pt x="97979" y="169545"/>
                    <a:pt x="104646" y="170212"/>
                    <a:pt x="107789" y="175736"/>
                  </a:cubicBezTo>
                  <a:cubicBezTo>
                    <a:pt x="113981" y="186690"/>
                    <a:pt x="105313" y="194405"/>
                    <a:pt x="93311" y="203359"/>
                  </a:cubicBezTo>
                  <a:cubicBezTo>
                    <a:pt x="84263" y="210121"/>
                    <a:pt x="77786" y="211931"/>
                    <a:pt x="72166" y="213455"/>
                  </a:cubicBezTo>
                  <a:cubicBezTo>
                    <a:pt x="68927" y="214313"/>
                    <a:pt x="65879" y="215170"/>
                    <a:pt x="62546" y="216884"/>
                  </a:cubicBezTo>
                  <a:cubicBezTo>
                    <a:pt x="47782" y="224314"/>
                    <a:pt x="41210" y="238411"/>
                    <a:pt x="43305" y="258794"/>
                  </a:cubicBezTo>
                  <a:cubicBezTo>
                    <a:pt x="44543" y="271463"/>
                    <a:pt x="47115" y="281845"/>
                    <a:pt x="49401" y="289179"/>
                  </a:cubicBezTo>
                  <a:cubicBezTo>
                    <a:pt x="51592" y="287846"/>
                    <a:pt x="54164" y="286702"/>
                    <a:pt x="57497" y="286131"/>
                  </a:cubicBezTo>
                  <a:cubicBezTo>
                    <a:pt x="78452" y="282321"/>
                    <a:pt x="100741" y="292227"/>
                    <a:pt x="90359" y="312039"/>
                  </a:cubicBezTo>
                  <a:cubicBezTo>
                    <a:pt x="79881" y="331756"/>
                    <a:pt x="67022" y="363664"/>
                    <a:pt x="71689" y="387382"/>
                  </a:cubicBezTo>
                  <a:cubicBezTo>
                    <a:pt x="76357" y="411099"/>
                    <a:pt x="83596" y="420529"/>
                    <a:pt x="75976" y="436150"/>
                  </a:cubicBezTo>
                  <a:cubicBezTo>
                    <a:pt x="68356" y="451771"/>
                    <a:pt x="71594" y="476917"/>
                    <a:pt x="86930" y="490918"/>
                  </a:cubicBezTo>
                  <a:cubicBezTo>
                    <a:pt x="102265" y="504920"/>
                    <a:pt x="110647" y="532543"/>
                    <a:pt x="110171" y="553402"/>
                  </a:cubicBezTo>
                  <a:cubicBezTo>
                    <a:pt x="109694" y="574262"/>
                    <a:pt x="126458" y="573500"/>
                    <a:pt x="112361" y="594074"/>
                  </a:cubicBezTo>
                  <a:cubicBezTo>
                    <a:pt x="98264" y="614553"/>
                    <a:pt x="82262" y="620363"/>
                    <a:pt x="85215" y="644938"/>
                  </a:cubicBezTo>
                  <a:cubicBezTo>
                    <a:pt x="85787" y="649700"/>
                    <a:pt x="85501" y="653415"/>
                    <a:pt x="84644" y="656654"/>
                  </a:cubicBezTo>
                  <a:cubicBezTo>
                    <a:pt x="85691" y="657320"/>
                    <a:pt x="86930" y="657892"/>
                    <a:pt x="88168" y="658463"/>
                  </a:cubicBezTo>
                  <a:cubicBezTo>
                    <a:pt x="99122" y="663226"/>
                    <a:pt x="133507" y="663702"/>
                    <a:pt x="159796" y="654939"/>
                  </a:cubicBezTo>
                  <a:cubicBezTo>
                    <a:pt x="186085" y="646081"/>
                    <a:pt x="221137" y="661702"/>
                    <a:pt x="239615" y="660844"/>
                  </a:cubicBezTo>
                  <a:cubicBezTo>
                    <a:pt x="257998" y="659987"/>
                    <a:pt x="269429" y="640080"/>
                    <a:pt x="293431" y="636842"/>
                  </a:cubicBezTo>
                  <a:cubicBezTo>
                    <a:pt x="317435" y="633603"/>
                    <a:pt x="344581" y="633889"/>
                    <a:pt x="351058" y="610838"/>
                  </a:cubicBezTo>
                  <a:cubicBezTo>
                    <a:pt x="357535" y="587788"/>
                    <a:pt x="335532" y="557879"/>
                    <a:pt x="323912" y="536258"/>
                  </a:cubicBezTo>
                  <a:cubicBezTo>
                    <a:pt x="312386" y="514731"/>
                    <a:pt x="320292" y="468821"/>
                    <a:pt x="327531" y="44891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39367767-C8B5-4307-BF9D-C918CD631FD5}"/>
                </a:ext>
              </a:extLst>
            </p:cNvPr>
            <p:cNvSpPr/>
            <p:nvPr/>
          </p:nvSpPr>
          <p:spPr>
            <a:xfrm>
              <a:off x="5661482" y="4847611"/>
              <a:ext cx="137011" cy="156584"/>
            </a:xfrm>
            <a:custGeom>
              <a:avLst/>
              <a:gdLst>
                <a:gd name="connsiteX0" fmla="*/ 56003 w 66675"/>
                <a:gd name="connsiteY0" fmla="*/ 17652 h 76200"/>
                <a:gd name="connsiteX1" fmla="*/ 35715 w 66675"/>
                <a:gd name="connsiteY1" fmla="*/ 1460 h 76200"/>
                <a:gd name="connsiteX2" fmla="*/ 37429 w 66675"/>
                <a:gd name="connsiteY2" fmla="*/ 27749 h 76200"/>
                <a:gd name="connsiteX3" fmla="*/ 10569 w 66675"/>
                <a:gd name="connsiteY3" fmla="*/ 37941 h 76200"/>
                <a:gd name="connsiteX4" fmla="*/ 8568 w 66675"/>
                <a:gd name="connsiteY4" fmla="*/ 81946 h 76200"/>
                <a:gd name="connsiteX5" fmla="*/ 35715 w 66675"/>
                <a:gd name="connsiteY5" fmla="*/ 64992 h 76200"/>
                <a:gd name="connsiteX6" fmla="*/ 56098 w 66675"/>
                <a:gd name="connsiteY6" fmla="*/ 80327 h 76200"/>
                <a:gd name="connsiteX7" fmla="*/ 67623 w 66675"/>
                <a:gd name="connsiteY7" fmla="*/ 46704 h 76200"/>
                <a:gd name="connsiteX8" fmla="*/ 56003 w 66675"/>
                <a:gd name="connsiteY8" fmla="*/ 176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76200">
                  <a:moveTo>
                    <a:pt x="56003" y="17652"/>
                  </a:moveTo>
                  <a:cubicBezTo>
                    <a:pt x="47716" y="9366"/>
                    <a:pt x="42477" y="-4541"/>
                    <a:pt x="35715" y="1460"/>
                  </a:cubicBezTo>
                  <a:cubicBezTo>
                    <a:pt x="28952" y="7461"/>
                    <a:pt x="42477" y="20986"/>
                    <a:pt x="37429" y="27749"/>
                  </a:cubicBezTo>
                  <a:cubicBezTo>
                    <a:pt x="32381" y="34512"/>
                    <a:pt x="19712" y="32607"/>
                    <a:pt x="10569" y="37941"/>
                  </a:cubicBezTo>
                  <a:cubicBezTo>
                    <a:pt x="1520" y="43275"/>
                    <a:pt x="-6862" y="75088"/>
                    <a:pt x="8568" y="81946"/>
                  </a:cubicBezTo>
                  <a:cubicBezTo>
                    <a:pt x="23999" y="88804"/>
                    <a:pt x="28952" y="61658"/>
                    <a:pt x="35715" y="64992"/>
                  </a:cubicBezTo>
                  <a:cubicBezTo>
                    <a:pt x="42477" y="68421"/>
                    <a:pt x="45049" y="83565"/>
                    <a:pt x="56098" y="80327"/>
                  </a:cubicBezTo>
                  <a:cubicBezTo>
                    <a:pt x="67052" y="77088"/>
                    <a:pt x="72386" y="56895"/>
                    <a:pt x="67623" y="46704"/>
                  </a:cubicBezTo>
                  <a:cubicBezTo>
                    <a:pt x="62861" y="36512"/>
                    <a:pt x="62766" y="24415"/>
                    <a:pt x="56003" y="1765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FA188CF6-D712-4E0B-BAA3-D0CA3579665C}"/>
                </a:ext>
              </a:extLst>
            </p:cNvPr>
            <p:cNvSpPr/>
            <p:nvPr/>
          </p:nvSpPr>
          <p:spPr>
            <a:xfrm>
              <a:off x="5727377" y="5049415"/>
              <a:ext cx="39146" cy="39146"/>
            </a:xfrm>
            <a:custGeom>
              <a:avLst/>
              <a:gdLst>
                <a:gd name="connsiteX0" fmla="*/ 18983 w 19050"/>
                <a:gd name="connsiteY0" fmla="*/ 16697 h 19050"/>
                <a:gd name="connsiteX1" fmla="*/ 11934 w 19050"/>
                <a:gd name="connsiteY1" fmla="*/ 790 h 19050"/>
                <a:gd name="connsiteX2" fmla="*/ 790 w 19050"/>
                <a:gd name="connsiteY2" fmla="*/ 13172 h 19050"/>
                <a:gd name="connsiteX3" fmla="*/ 18983 w 19050"/>
                <a:gd name="connsiteY3" fmla="*/ 166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8983" y="16697"/>
                  </a:moveTo>
                  <a:cubicBezTo>
                    <a:pt x="19840" y="4981"/>
                    <a:pt x="14887" y="2409"/>
                    <a:pt x="11934" y="790"/>
                  </a:cubicBezTo>
                  <a:cubicBezTo>
                    <a:pt x="5838" y="-2544"/>
                    <a:pt x="-2639" y="5267"/>
                    <a:pt x="790" y="13172"/>
                  </a:cubicBezTo>
                  <a:cubicBezTo>
                    <a:pt x="4219" y="21078"/>
                    <a:pt x="18126" y="28412"/>
                    <a:pt x="18983" y="166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42C28D3C-1DC1-40E5-AFC4-29969CE8D28A}"/>
                </a:ext>
              </a:extLst>
            </p:cNvPr>
            <p:cNvSpPr/>
            <p:nvPr/>
          </p:nvSpPr>
          <p:spPr>
            <a:xfrm>
              <a:off x="5675174" y="5042634"/>
              <a:ext cx="19573" cy="19573"/>
            </a:xfrm>
            <a:custGeom>
              <a:avLst/>
              <a:gdLst>
                <a:gd name="connsiteX0" fmla="*/ 15144 w 9525"/>
                <a:gd name="connsiteY0" fmla="*/ 7996 h 9525"/>
                <a:gd name="connsiteX1" fmla="*/ 9239 w 9525"/>
                <a:gd name="connsiteY1" fmla="*/ 662 h 9525"/>
                <a:gd name="connsiteX2" fmla="*/ 2476 w 9525"/>
                <a:gd name="connsiteY2" fmla="*/ 10853 h 9525"/>
                <a:gd name="connsiteX3" fmla="*/ 15144 w 9525"/>
                <a:gd name="connsiteY3" fmla="*/ 79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5144" y="7996"/>
                  </a:moveTo>
                  <a:cubicBezTo>
                    <a:pt x="16002" y="2471"/>
                    <a:pt x="10953" y="1519"/>
                    <a:pt x="9239" y="662"/>
                  </a:cubicBezTo>
                  <a:cubicBezTo>
                    <a:pt x="3143" y="-2387"/>
                    <a:pt x="-3810" y="5805"/>
                    <a:pt x="2476" y="10853"/>
                  </a:cubicBezTo>
                  <a:cubicBezTo>
                    <a:pt x="8763" y="15901"/>
                    <a:pt x="14287" y="13520"/>
                    <a:pt x="15144" y="799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340E9942-08CF-4D4D-9225-25AC9270FEA4}"/>
                </a:ext>
              </a:extLst>
            </p:cNvPr>
            <p:cNvSpPr/>
            <p:nvPr/>
          </p:nvSpPr>
          <p:spPr>
            <a:xfrm>
              <a:off x="5673182" y="5217996"/>
              <a:ext cx="58719" cy="39146"/>
            </a:xfrm>
            <a:custGeom>
              <a:avLst/>
              <a:gdLst>
                <a:gd name="connsiteX0" fmla="*/ 26401 w 28575"/>
                <a:gd name="connsiteY0" fmla="*/ 11430 h 19050"/>
                <a:gd name="connsiteX1" fmla="*/ 10208 w 28575"/>
                <a:gd name="connsiteY1" fmla="*/ 0 h 19050"/>
                <a:gd name="connsiteX2" fmla="*/ 16 w 28575"/>
                <a:gd name="connsiteY2" fmla="*/ 13525 h 19050"/>
                <a:gd name="connsiteX3" fmla="*/ 16209 w 28575"/>
                <a:gd name="connsiteY3" fmla="*/ 22003 h 19050"/>
                <a:gd name="connsiteX4" fmla="*/ 26401 w 28575"/>
                <a:gd name="connsiteY4" fmla="*/ 114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26401" y="11430"/>
                  </a:moveTo>
                  <a:cubicBezTo>
                    <a:pt x="18971" y="5429"/>
                    <a:pt x="16971" y="0"/>
                    <a:pt x="10208" y="0"/>
                  </a:cubicBezTo>
                  <a:cubicBezTo>
                    <a:pt x="4588" y="0"/>
                    <a:pt x="302" y="5048"/>
                    <a:pt x="16" y="13525"/>
                  </a:cubicBezTo>
                  <a:cubicBezTo>
                    <a:pt x="-270" y="22003"/>
                    <a:pt x="3160" y="24289"/>
                    <a:pt x="16209" y="22003"/>
                  </a:cubicBezTo>
                  <a:cubicBezTo>
                    <a:pt x="29353" y="19717"/>
                    <a:pt x="33830" y="17526"/>
                    <a:pt x="26401" y="1143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8094A795-F1A6-4DE5-B3C8-9D7324DA5A9F}"/>
                </a:ext>
              </a:extLst>
            </p:cNvPr>
            <p:cNvSpPr/>
            <p:nvPr/>
          </p:nvSpPr>
          <p:spPr>
            <a:xfrm>
              <a:off x="5710150" y="5174481"/>
              <a:ext cx="39146" cy="39146"/>
            </a:xfrm>
            <a:custGeom>
              <a:avLst/>
              <a:gdLst>
                <a:gd name="connsiteX0" fmla="*/ 14317 w 19050"/>
                <a:gd name="connsiteY0" fmla="*/ 888 h 19050"/>
                <a:gd name="connsiteX1" fmla="*/ 2410 w 19050"/>
                <a:gd name="connsiteY1" fmla="*/ 12223 h 19050"/>
                <a:gd name="connsiteX2" fmla="*/ 19174 w 19050"/>
                <a:gd name="connsiteY2" fmla="*/ 21176 h 19050"/>
                <a:gd name="connsiteX3" fmla="*/ 14317 w 19050"/>
                <a:gd name="connsiteY3" fmla="*/ 8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4317" y="888"/>
                  </a:moveTo>
                  <a:cubicBezTo>
                    <a:pt x="7363" y="-2636"/>
                    <a:pt x="-5305" y="4984"/>
                    <a:pt x="2410" y="12223"/>
                  </a:cubicBezTo>
                  <a:cubicBezTo>
                    <a:pt x="10126" y="19557"/>
                    <a:pt x="12507" y="30130"/>
                    <a:pt x="19174" y="21176"/>
                  </a:cubicBezTo>
                  <a:cubicBezTo>
                    <a:pt x="25937" y="12223"/>
                    <a:pt x="17841" y="2698"/>
                    <a:pt x="14317" y="88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43C5565D-40AA-47DE-9B61-369806D8CF45}"/>
                </a:ext>
              </a:extLst>
            </p:cNvPr>
            <p:cNvSpPr/>
            <p:nvPr/>
          </p:nvSpPr>
          <p:spPr>
            <a:xfrm>
              <a:off x="5734452" y="5113050"/>
              <a:ext cx="39146" cy="19573"/>
            </a:xfrm>
            <a:custGeom>
              <a:avLst/>
              <a:gdLst>
                <a:gd name="connsiteX0" fmla="*/ 6110 w 19050"/>
                <a:gd name="connsiteY0" fmla="*/ 17 h 9525"/>
                <a:gd name="connsiteX1" fmla="*/ 109 w 19050"/>
                <a:gd name="connsiteY1" fmla="*/ 8780 h 9525"/>
                <a:gd name="connsiteX2" fmla="*/ 9920 w 19050"/>
                <a:gd name="connsiteY2" fmla="*/ 16686 h 9525"/>
                <a:gd name="connsiteX3" fmla="*/ 19635 w 19050"/>
                <a:gd name="connsiteY3" fmla="*/ 7066 h 9525"/>
                <a:gd name="connsiteX4" fmla="*/ 6110 w 19050"/>
                <a:gd name="connsiteY4" fmla="*/ 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6110" y="17"/>
                  </a:moveTo>
                  <a:cubicBezTo>
                    <a:pt x="2490" y="208"/>
                    <a:pt x="776" y="3256"/>
                    <a:pt x="109" y="8780"/>
                  </a:cubicBezTo>
                  <a:cubicBezTo>
                    <a:pt x="-558" y="14305"/>
                    <a:pt x="1728" y="20496"/>
                    <a:pt x="9920" y="16686"/>
                  </a:cubicBezTo>
                  <a:cubicBezTo>
                    <a:pt x="18111" y="12876"/>
                    <a:pt x="21350" y="12876"/>
                    <a:pt x="19635" y="7066"/>
                  </a:cubicBezTo>
                  <a:cubicBezTo>
                    <a:pt x="17921" y="1160"/>
                    <a:pt x="11539" y="-173"/>
                    <a:pt x="6110" y="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6296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ihandsfigur: Form 39">
            <a:extLst>
              <a:ext uri="{FF2B5EF4-FFF2-40B4-BE49-F238E27FC236}">
                <a16:creationId xmlns:a16="http://schemas.microsoft.com/office/drawing/2014/main" id="{5E050A77-9F31-4E3F-ACB4-2F7DAFD9A9B0}"/>
              </a:ext>
            </a:extLst>
          </p:cNvPr>
          <p:cNvSpPr/>
          <p:nvPr/>
        </p:nvSpPr>
        <p:spPr>
          <a:xfrm>
            <a:off x="9669892" y="1074697"/>
            <a:ext cx="803447" cy="777105"/>
          </a:xfrm>
          <a:custGeom>
            <a:avLst/>
            <a:gdLst>
              <a:gd name="connsiteX0" fmla="*/ 580930 w 581025"/>
              <a:gd name="connsiteY0" fmla="*/ 37270 h 561975"/>
              <a:gd name="connsiteX1" fmla="*/ 449485 w 581025"/>
              <a:gd name="connsiteY1" fmla="*/ 13934 h 561975"/>
              <a:gd name="connsiteX2" fmla="*/ 129159 w 581025"/>
              <a:gd name="connsiteY2" fmla="*/ 14791 h 561975"/>
              <a:gd name="connsiteX3" fmla="*/ 6763 w 581025"/>
              <a:gd name="connsiteY3" fmla="*/ 37270 h 561975"/>
              <a:gd name="connsiteX4" fmla="*/ 0 w 581025"/>
              <a:gd name="connsiteY4" fmla="*/ 45366 h 561975"/>
              <a:gd name="connsiteX5" fmla="*/ 0 w 581025"/>
              <a:gd name="connsiteY5" fmla="*/ 303589 h 561975"/>
              <a:gd name="connsiteX6" fmla="*/ 8192 w 581025"/>
              <a:gd name="connsiteY6" fmla="*/ 311780 h 561975"/>
              <a:gd name="connsiteX7" fmla="*/ 38481 w 581025"/>
              <a:gd name="connsiteY7" fmla="*/ 311780 h 561975"/>
              <a:gd name="connsiteX8" fmla="*/ 38481 w 581025"/>
              <a:gd name="connsiteY8" fmla="*/ 562764 h 561975"/>
              <a:gd name="connsiteX9" fmla="*/ 46673 w 581025"/>
              <a:gd name="connsiteY9" fmla="*/ 570956 h 561975"/>
              <a:gd name="connsiteX10" fmla="*/ 86868 w 581025"/>
              <a:gd name="connsiteY10" fmla="*/ 570956 h 561975"/>
              <a:gd name="connsiteX11" fmla="*/ 95060 w 581025"/>
              <a:gd name="connsiteY11" fmla="*/ 562764 h 561975"/>
              <a:gd name="connsiteX12" fmla="*/ 95060 w 581025"/>
              <a:gd name="connsiteY12" fmla="*/ 311780 h 561975"/>
              <a:gd name="connsiteX13" fmla="*/ 495872 w 581025"/>
              <a:gd name="connsiteY13" fmla="*/ 311780 h 561975"/>
              <a:gd name="connsiteX14" fmla="*/ 495872 w 581025"/>
              <a:gd name="connsiteY14" fmla="*/ 562764 h 561975"/>
              <a:gd name="connsiteX15" fmla="*/ 504063 w 581025"/>
              <a:gd name="connsiteY15" fmla="*/ 570956 h 561975"/>
              <a:gd name="connsiteX16" fmla="*/ 544259 w 581025"/>
              <a:gd name="connsiteY16" fmla="*/ 570956 h 561975"/>
              <a:gd name="connsiteX17" fmla="*/ 552450 w 581025"/>
              <a:gd name="connsiteY17" fmla="*/ 562764 h 561975"/>
              <a:gd name="connsiteX18" fmla="*/ 552450 w 581025"/>
              <a:gd name="connsiteY18" fmla="*/ 311780 h 561975"/>
              <a:gd name="connsiteX19" fmla="*/ 579406 w 581025"/>
              <a:gd name="connsiteY19" fmla="*/ 311780 h 561975"/>
              <a:gd name="connsiteX20" fmla="*/ 587597 w 581025"/>
              <a:gd name="connsiteY20" fmla="*/ 303589 h 561975"/>
              <a:gd name="connsiteX21" fmla="*/ 587597 w 581025"/>
              <a:gd name="connsiteY21" fmla="*/ 45366 h 561975"/>
              <a:gd name="connsiteX22" fmla="*/ 580930 w 581025"/>
              <a:gd name="connsiteY22" fmla="*/ 37270 h 561975"/>
              <a:gd name="connsiteX23" fmla="*/ 78677 w 581025"/>
              <a:gd name="connsiteY23" fmla="*/ 554573 h 561975"/>
              <a:gd name="connsiteX24" fmla="*/ 54864 w 581025"/>
              <a:gd name="connsiteY24" fmla="*/ 554573 h 561975"/>
              <a:gd name="connsiteX25" fmla="*/ 54864 w 581025"/>
              <a:gd name="connsiteY25" fmla="*/ 312828 h 561975"/>
              <a:gd name="connsiteX26" fmla="*/ 78677 w 581025"/>
              <a:gd name="connsiteY26" fmla="*/ 312828 h 561975"/>
              <a:gd name="connsiteX27" fmla="*/ 78677 w 581025"/>
              <a:gd name="connsiteY27" fmla="*/ 554573 h 561975"/>
              <a:gd name="connsiteX28" fmla="*/ 536067 w 581025"/>
              <a:gd name="connsiteY28" fmla="*/ 554573 h 561975"/>
              <a:gd name="connsiteX29" fmla="*/ 512255 w 581025"/>
              <a:gd name="connsiteY29" fmla="*/ 554573 h 561975"/>
              <a:gd name="connsiteX30" fmla="*/ 512255 w 581025"/>
              <a:gd name="connsiteY30" fmla="*/ 312828 h 561975"/>
              <a:gd name="connsiteX31" fmla="*/ 536067 w 581025"/>
              <a:gd name="connsiteY31" fmla="*/ 312828 h 561975"/>
              <a:gd name="connsiteX32" fmla="*/ 536067 w 581025"/>
              <a:gd name="connsiteY32" fmla="*/ 554573 h 561975"/>
              <a:gd name="connsiteX33" fmla="*/ 571310 w 581025"/>
              <a:gd name="connsiteY33" fmla="*/ 295397 h 561975"/>
              <a:gd name="connsiteX34" fmla="*/ 16383 w 581025"/>
              <a:gd name="connsiteY34" fmla="*/ 295397 h 561975"/>
              <a:gd name="connsiteX35" fmla="*/ 16383 w 581025"/>
              <a:gd name="connsiteY35" fmla="*/ 52224 h 561975"/>
              <a:gd name="connsiteX36" fmla="*/ 132112 w 581025"/>
              <a:gd name="connsiteY36" fmla="*/ 30983 h 561975"/>
              <a:gd name="connsiteX37" fmla="*/ 446627 w 581025"/>
              <a:gd name="connsiteY37" fmla="*/ 30126 h 561975"/>
              <a:gd name="connsiteX38" fmla="*/ 571310 w 581025"/>
              <a:gd name="connsiteY38" fmla="*/ 52224 h 561975"/>
              <a:gd name="connsiteX39" fmla="*/ 571310 w 581025"/>
              <a:gd name="connsiteY39" fmla="*/ 295397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025" h="561975">
                <a:moveTo>
                  <a:pt x="580930" y="37270"/>
                </a:moveTo>
                <a:lnTo>
                  <a:pt x="449485" y="13934"/>
                </a:lnTo>
                <a:cubicBezTo>
                  <a:pt x="343186" y="-4926"/>
                  <a:pt x="235363" y="-4640"/>
                  <a:pt x="129159" y="14791"/>
                </a:cubicBezTo>
                <a:lnTo>
                  <a:pt x="6763" y="37270"/>
                </a:lnTo>
                <a:cubicBezTo>
                  <a:pt x="2858" y="37937"/>
                  <a:pt x="0" y="41366"/>
                  <a:pt x="0" y="45366"/>
                </a:cubicBezTo>
                <a:lnTo>
                  <a:pt x="0" y="303589"/>
                </a:lnTo>
                <a:cubicBezTo>
                  <a:pt x="0" y="308161"/>
                  <a:pt x="3715" y="311780"/>
                  <a:pt x="8192" y="311780"/>
                </a:cubicBezTo>
                <a:lnTo>
                  <a:pt x="38481" y="311780"/>
                </a:lnTo>
                <a:lnTo>
                  <a:pt x="38481" y="562764"/>
                </a:lnTo>
                <a:cubicBezTo>
                  <a:pt x="38481" y="567336"/>
                  <a:pt x="42196" y="570956"/>
                  <a:pt x="46673" y="570956"/>
                </a:cubicBezTo>
                <a:lnTo>
                  <a:pt x="86868" y="570956"/>
                </a:lnTo>
                <a:cubicBezTo>
                  <a:pt x="91440" y="570956"/>
                  <a:pt x="95060" y="567241"/>
                  <a:pt x="95060" y="562764"/>
                </a:cubicBezTo>
                <a:lnTo>
                  <a:pt x="95060" y="311780"/>
                </a:lnTo>
                <a:lnTo>
                  <a:pt x="495872" y="311780"/>
                </a:lnTo>
                <a:lnTo>
                  <a:pt x="495872" y="562764"/>
                </a:lnTo>
                <a:cubicBezTo>
                  <a:pt x="495872" y="567336"/>
                  <a:pt x="499586" y="570956"/>
                  <a:pt x="504063" y="570956"/>
                </a:cubicBezTo>
                <a:lnTo>
                  <a:pt x="544259" y="570956"/>
                </a:lnTo>
                <a:cubicBezTo>
                  <a:pt x="548831" y="570956"/>
                  <a:pt x="552450" y="567241"/>
                  <a:pt x="552450" y="562764"/>
                </a:cubicBezTo>
                <a:lnTo>
                  <a:pt x="552450" y="311780"/>
                </a:lnTo>
                <a:lnTo>
                  <a:pt x="579406" y="311780"/>
                </a:lnTo>
                <a:cubicBezTo>
                  <a:pt x="583978" y="311780"/>
                  <a:pt x="587597" y="308066"/>
                  <a:pt x="587597" y="303589"/>
                </a:cubicBezTo>
                <a:lnTo>
                  <a:pt x="587597" y="45366"/>
                </a:lnTo>
                <a:cubicBezTo>
                  <a:pt x="587693" y="41366"/>
                  <a:pt x="584835" y="38032"/>
                  <a:pt x="580930" y="37270"/>
                </a:cubicBezTo>
                <a:close/>
                <a:moveTo>
                  <a:pt x="78677" y="554573"/>
                </a:moveTo>
                <a:lnTo>
                  <a:pt x="54864" y="554573"/>
                </a:lnTo>
                <a:lnTo>
                  <a:pt x="54864" y="312828"/>
                </a:lnTo>
                <a:lnTo>
                  <a:pt x="78677" y="312828"/>
                </a:lnTo>
                <a:lnTo>
                  <a:pt x="78677" y="554573"/>
                </a:lnTo>
                <a:close/>
                <a:moveTo>
                  <a:pt x="536067" y="554573"/>
                </a:moveTo>
                <a:lnTo>
                  <a:pt x="512255" y="554573"/>
                </a:lnTo>
                <a:lnTo>
                  <a:pt x="512255" y="312828"/>
                </a:lnTo>
                <a:lnTo>
                  <a:pt x="536067" y="312828"/>
                </a:lnTo>
                <a:lnTo>
                  <a:pt x="536067" y="554573"/>
                </a:lnTo>
                <a:close/>
                <a:moveTo>
                  <a:pt x="571310" y="295397"/>
                </a:moveTo>
                <a:lnTo>
                  <a:pt x="16383" y="295397"/>
                </a:lnTo>
                <a:lnTo>
                  <a:pt x="16383" y="52224"/>
                </a:lnTo>
                <a:lnTo>
                  <a:pt x="132112" y="30983"/>
                </a:lnTo>
                <a:cubicBezTo>
                  <a:pt x="236411" y="11838"/>
                  <a:pt x="342233" y="11552"/>
                  <a:pt x="446627" y="30126"/>
                </a:cubicBezTo>
                <a:lnTo>
                  <a:pt x="571310" y="52224"/>
                </a:lnTo>
                <a:lnTo>
                  <a:pt x="571310" y="29539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AD75C6C6-D923-449E-B2B6-11439CDFF4E7}"/>
              </a:ext>
            </a:extLst>
          </p:cNvPr>
          <p:cNvSpPr/>
          <p:nvPr/>
        </p:nvSpPr>
        <p:spPr>
          <a:xfrm>
            <a:off x="7245473" y="3816713"/>
            <a:ext cx="935160" cy="619050"/>
          </a:xfrm>
          <a:custGeom>
            <a:avLst/>
            <a:gdLst>
              <a:gd name="connsiteX0" fmla="*/ 676466 w 676275"/>
              <a:gd name="connsiteY0" fmla="*/ 0 h 447675"/>
              <a:gd name="connsiteX1" fmla="*/ 637889 w 676275"/>
              <a:gd name="connsiteY1" fmla="*/ 0 h 447675"/>
              <a:gd name="connsiteX2" fmla="*/ 629698 w 676275"/>
              <a:gd name="connsiteY2" fmla="*/ 8192 h 447675"/>
              <a:gd name="connsiteX3" fmla="*/ 629698 w 676275"/>
              <a:gd name="connsiteY3" fmla="*/ 80296 h 447675"/>
              <a:gd name="connsiteX4" fmla="*/ 54959 w 676275"/>
              <a:gd name="connsiteY4" fmla="*/ 80296 h 447675"/>
              <a:gd name="connsiteX5" fmla="*/ 54959 w 676275"/>
              <a:gd name="connsiteY5" fmla="*/ 8192 h 447675"/>
              <a:gd name="connsiteX6" fmla="*/ 46768 w 676275"/>
              <a:gd name="connsiteY6" fmla="*/ 0 h 447675"/>
              <a:gd name="connsiteX7" fmla="*/ 8192 w 676275"/>
              <a:gd name="connsiteY7" fmla="*/ 0 h 447675"/>
              <a:gd name="connsiteX8" fmla="*/ 0 w 676275"/>
              <a:gd name="connsiteY8" fmla="*/ 8192 h 447675"/>
              <a:gd name="connsiteX9" fmla="*/ 0 w 676275"/>
              <a:gd name="connsiteY9" fmla="*/ 441865 h 447675"/>
              <a:gd name="connsiteX10" fmla="*/ 8192 w 676275"/>
              <a:gd name="connsiteY10" fmla="*/ 450056 h 447675"/>
              <a:gd name="connsiteX11" fmla="*/ 46768 w 676275"/>
              <a:gd name="connsiteY11" fmla="*/ 450056 h 447675"/>
              <a:gd name="connsiteX12" fmla="*/ 54959 w 676275"/>
              <a:gd name="connsiteY12" fmla="*/ 441865 h 447675"/>
              <a:gd name="connsiteX13" fmla="*/ 54959 w 676275"/>
              <a:gd name="connsiteY13" fmla="*/ 388239 h 447675"/>
              <a:gd name="connsiteX14" fmla="*/ 180308 w 676275"/>
              <a:gd name="connsiteY14" fmla="*/ 388239 h 447675"/>
              <a:gd name="connsiteX15" fmla="*/ 180308 w 676275"/>
              <a:gd name="connsiteY15" fmla="*/ 440150 h 447675"/>
              <a:gd name="connsiteX16" fmla="*/ 188500 w 676275"/>
              <a:gd name="connsiteY16" fmla="*/ 448342 h 447675"/>
              <a:gd name="connsiteX17" fmla="*/ 196691 w 676275"/>
              <a:gd name="connsiteY17" fmla="*/ 440150 h 447675"/>
              <a:gd name="connsiteX18" fmla="*/ 196691 w 676275"/>
              <a:gd name="connsiteY18" fmla="*/ 96774 h 447675"/>
              <a:gd name="connsiteX19" fmla="*/ 256699 w 676275"/>
              <a:gd name="connsiteY19" fmla="*/ 96774 h 447675"/>
              <a:gd name="connsiteX20" fmla="*/ 256699 w 676275"/>
              <a:gd name="connsiteY20" fmla="*/ 151067 h 447675"/>
              <a:gd name="connsiteX21" fmla="*/ 233077 w 676275"/>
              <a:gd name="connsiteY21" fmla="*/ 181737 h 447675"/>
              <a:gd name="connsiteX22" fmla="*/ 264890 w 676275"/>
              <a:gd name="connsiteY22" fmla="*/ 213550 h 447675"/>
              <a:gd name="connsiteX23" fmla="*/ 296704 w 676275"/>
              <a:gd name="connsiteY23" fmla="*/ 181737 h 447675"/>
              <a:gd name="connsiteX24" fmla="*/ 273082 w 676275"/>
              <a:gd name="connsiteY24" fmla="*/ 151067 h 447675"/>
              <a:gd name="connsiteX25" fmla="*/ 273082 w 676275"/>
              <a:gd name="connsiteY25" fmla="*/ 96774 h 447675"/>
              <a:gd name="connsiteX26" fmla="*/ 352330 w 676275"/>
              <a:gd name="connsiteY26" fmla="*/ 96774 h 447675"/>
              <a:gd name="connsiteX27" fmla="*/ 352330 w 676275"/>
              <a:gd name="connsiteY27" fmla="*/ 151067 h 447675"/>
              <a:gd name="connsiteX28" fmla="*/ 328708 w 676275"/>
              <a:gd name="connsiteY28" fmla="*/ 181737 h 447675"/>
              <a:gd name="connsiteX29" fmla="*/ 360521 w 676275"/>
              <a:gd name="connsiteY29" fmla="*/ 213550 h 447675"/>
              <a:gd name="connsiteX30" fmla="*/ 392335 w 676275"/>
              <a:gd name="connsiteY30" fmla="*/ 181737 h 447675"/>
              <a:gd name="connsiteX31" fmla="*/ 368713 w 676275"/>
              <a:gd name="connsiteY31" fmla="*/ 151067 h 447675"/>
              <a:gd name="connsiteX32" fmla="*/ 368713 w 676275"/>
              <a:gd name="connsiteY32" fmla="*/ 96774 h 447675"/>
              <a:gd name="connsiteX33" fmla="*/ 434816 w 676275"/>
              <a:gd name="connsiteY33" fmla="*/ 96774 h 447675"/>
              <a:gd name="connsiteX34" fmla="*/ 434816 w 676275"/>
              <a:gd name="connsiteY34" fmla="*/ 308610 h 447675"/>
              <a:gd name="connsiteX35" fmla="*/ 434816 w 676275"/>
              <a:gd name="connsiteY35" fmla="*/ 319659 h 447675"/>
              <a:gd name="connsiteX36" fmla="*/ 434816 w 676275"/>
              <a:gd name="connsiteY36" fmla="*/ 356521 h 447675"/>
              <a:gd name="connsiteX37" fmla="*/ 443008 w 676275"/>
              <a:gd name="connsiteY37" fmla="*/ 364712 h 447675"/>
              <a:gd name="connsiteX38" fmla="*/ 580930 w 676275"/>
              <a:gd name="connsiteY38" fmla="*/ 364712 h 447675"/>
              <a:gd name="connsiteX39" fmla="*/ 589121 w 676275"/>
              <a:gd name="connsiteY39" fmla="*/ 356521 h 447675"/>
              <a:gd name="connsiteX40" fmla="*/ 589121 w 676275"/>
              <a:gd name="connsiteY40" fmla="*/ 319659 h 447675"/>
              <a:gd name="connsiteX41" fmla="*/ 589121 w 676275"/>
              <a:gd name="connsiteY41" fmla="*/ 308610 h 447675"/>
              <a:gd name="connsiteX42" fmla="*/ 589121 w 676275"/>
              <a:gd name="connsiteY42" fmla="*/ 96774 h 447675"/>
              <a:gd name="connsiteX43" fmla="*/ 629698 w 676275"/>
              <a:gd name="connsiteY43" fmla="*/ 96774 h 447675"/>
              <a:gd name="connsiteX44" fmla="*/ 629698 w 676275"/>
              <a:gd name="connsiteY44" fmla="*/ 441960 h 447675"/>
              <a:gd name="connsiteX45" fmla="*/ 637889 w 676275"/>
              <a:gd name="connsiteY45" fmla="*/ 450152 h 447675"/>
              <a:gd name="connsiteX46" fmla="*/ 676466 w 676275"/>
              <a:gd name="connsiteY46" fmla="*/ 450152 h 447675"/>
              <a:gd name="connsiteX47" fmla="*/ 684657 w 676275"/>
              <a:gd name="connsiteY47" fmla="*/ 441960 h 447675"/>
              <a:gd name="connsiteX48" fmla="*/ 684657 w 676275"/>
              <a:gd name="connsiteY48" fmla="*/ 8287 h 447675"/>
              <a:gd name="connsiteX49" fmla="*/ 676466 w 676275"/>
              <a:gd name="connsiteY49" fmla="*/ 0 h 447675"/>
              <a:gd name="connsiteX50" fmla="*/ 280321 w 676275"/>
              <a:gd name="connsiteY50" fmla="*/ 181737 h 447675"/>
              <a:gd name="connsiteX51" fmla="*/ 264890 w 676275"/>
              <a:gd name="connsiteY51" fmla="*/ 197167 h 447675"/>
              <a:gd name="connsiteX52" fmla="*/ 249460 w 676275"/>
              <a:gd name="connsiteY52" fmla="*/ 181737 h 447675"/>
              <a:gd name="connsiteX53" fmla="*/ 264890 w 676275"/>
              <a:gd name="connsiteY53" fmla="*/ 166306 h 447675"/>
              <a:gd name="connsiteX54" fmla="*/ 280321 w 676275"/>
              <a:gd name="connsiteY54" fmla="*/ 181737 h 447675"/>
              <a:gd name="connsiteX55" fmla="*/ 375952 w 676275"/>
              <a:gd name="connsiteY55" fmla="*/ 181737 h 447675"/>
              <a:gd name="connsiteX56" fmla="*/ 360521 w 676275"/>
              <a:gd name="connsiteY56" fmla="*/ 197167 h 447675"/>
              <a:gd name="connsiteX57" fmla="*/ 345091 w 676275"/>
              <a:gd name="connsiteY57" fmla="*/ 181737 h 447675"/>
              <a:gd name="connsiteX58" fmla="*/ 360521 w 676275"/>
              <a:gd name="connsiteY58" fmla="*/ 166306 h 447675"/>
              <a:gd name="connsiteX59" fmla="*/ 375952 w 676275"/>
              <a:gd name="connsiteY59" fmla="*/ 181737 h 447675"/>
              <a:gd name="connsiteX60" fmla="*/ 54959 w 676275"/>
              <a:gd name="connsiteY60" fmla="*/ 213360 h 447675"/>
              <a:gd name="connsiteX61" fmla="*/ 180308 w 676275"/>
              <a:gd name="connsiteY61" fmla="*/ 213360 h 447675"/>
              <a:gd name="connsiteX62" fmla="*/ 180308 w 676275"/>
              <a:gd name="connsiteY62" fmla="*/ 255270 h 447675"/>
              <a:gd name="connsiteX63" fmla="*/ 54959 w 676275"/>
              <a:gd name="connsiteY63" fmla="*/ 255270 h 447675"/>
              <a:gd name="connsiteX64" fmla="*/ 54959 w 676275"/>
              <a:gd name="connsiteY64" fmla="*/ 213360 h 447675"/>
              <a:gd name="connsiteX65" fmla="*/ 54959 w 676275"/>
              <a:gd name="connsiteY65" fmla="*/ 271653 h 447675"/>
              <a:gd name="connsiteX66" fmla="*/ 180308 w 676275"/>
              <a:gd name="connsiteY66" fmla="*/ 271653 h 447675"/>
              <a:gd name="connsiteX67" fmla="*/ 180308 w 676275"/>
              <a:gd name="connsiteY67" fmla="*/ 313563 h 447675"/>
              <a:gd name="connsiteX68" fmla="*/ 54959 w 676275"/>
              <a:gd name="connsiteY68" fmla="*/ 313563 h 447675"/>
              <a:gd name="connsiteX69" fmla="*/ 54959 w 676275"/>
              <a:gd name="connsiteY69" fmla="*/ 271653 h 447675"/>
              <a:gd name="connsiteX70" fmla="*/ 180308 w 676275"/>
              <a:gd name="connsiteY70" fmla="*/ 196882 h 447675"/>
              <a:gd name="connsiteX71" fmla="*/ 54959 w 676275"/>
              <a:gd name="connsiteY71" fmla="*/ 196882 h 447675"/>
              <a:gd name="connsiteX72" fmla="*/ 54959 w 676275"/>
              <a:gd name="connsiteY72" fmla="*/ 154972 h 447675"/>
              <a:gd name="connsiteX73" fmla="*/ 180308 w 676275"/>
              <a:gd name="connsiteY73" fmla="*/ 154972 h 447675"/>
              <a:gd name="connsiteX74" fmla="*/ 180308 w 676275"/>
              <a:gd name="connsiteY74" fmla="*/ 196882 h 447675"/>
              <a:gd name="connsiteX75" fmla="*/ 38481 w 676275"/>
              <a:gd name="connsiteY75" fmla="*/ 433673 h 447675"/>
              <a:gd name="connsiteX76" fmla="*/ 16383 w 676275"/>
              <a:gd name="connsiteY76" fmla="*/ 433673 h 447675"/>
              <a:gd name="connsiteX77" fmla="*/ 16383 w 676275"/>
              <a:gd name="connsiteY77" fmla="*/ 16383 h 447675"/>
              <a:gd name="connsiteX78" fmla="*/ 38576 w 676275"/>
              <a:gd name="connsiteY78" fmla="*/ 16383 h 447675"/>
              <a:gd name="connsiteX79" fmla="*/ 38576 w 676275"/>
              <a:gd name="connsiteY79" fmla="*/ 433673 h 447675"/>
              <a:gd name="connsiteX80" fmla="*/ 54959 w 676275"/>
              <a:gd name="connsiteY80" fmla="*/ 371856 h 447675"/>
              <a:gd name="connsiteX81" fmla="*/ 54959 w 676275"/>
              <a:gd name="connsiteY81" fmla="*/ 329946 h 447675"/>
              <a:gd name="connsiteX82" fmla="*/ 180308 w 676275"/>
              <a:gd name="connsiteY82" fmla="*/ 329946 h 447675"/>
              <a:gd name="connsiteX83" fmla="*/ 180308 w 676275"/>
              <a:gd name="connsiteY83" fmla="*/ 371856 h 447675"/>
              <a:gd name="connsiteX84" fmla="*/ 54959 w 676275"/>
              <a:gd name="connsiteY84" fmla="*/ 371856 h 447675"/>
              <a:gd name="connsiteX85" fmla="*/ 180308 w 676275"/>
              <a:gd name="connsiteY85" fmla="*/ 138589 h 447675"/>
              <a:gd name="connsiteX86" fmla="*/ 54959 w 676275"/>
              <a:gd name="connsiteY86" fmla="*/ 138589 h 447675"/>
              <a:gd name="connsiteX87" fmla="*/ 54959 w 676275"/>
              <a:gd name="connsiteY87" fmla="*/ 96679 h 447675"/>
              <a:gd name="connsiteX88" fmla="*/ 180308 w 676275"/>
              <a:gd name="connsiteY88" fmla="*/ 96679 h 447675"/>
              <a:gd name="connsiteX89" fmla="*/ 180308 w 676275"/>
              <a:gd name="connsiteY89" fmla="*/ 138589 h 447675"/>
              <a:gd name="connsiteX90" fmla="*/ 572738 w 676275"/>
              <a:gd name="connsiteY90" fmla="*/ 348329 h 447675"/>
              <a:gd name="connsiteX91" fmla="*/ 451295 w 676275"/>
              <a:gd name="connsiteY91" fmla="*/ 348329 h 447675"/>
              <a:gd name="connsiteX92" fmla="*/ 451295 w 676275"/>
              <a:gd name="connsiteY92" fmla="*/ 319659 h 447675"/>
              <a:gd name="connsiteX93" fmla="*/ 451295 w 676275"/>
              <a:gd name="connsiteY93" fmla="*/ 316802 h 447675"/>
              <a:gd name="connsiteX94" fmla="*/ 572738 w 676275"/>
              <a:gd name="connsiteY94" fmla="*/ 316802 h 447675"/>
              <a:gd name="connsiteX95" fmla="*/ 572738 w 676275"/>
              <a:gd name="connsiteY95" fmla="*/ 319659 h 447675"/>
              <a:gd name="connsiteX96" fmla="*/ 572738 w 676275"/>
              <a:gd name="connsiteY96" fmla="*/ 348329 h 447675"/>
              <a:gd name="connsiteX97" fmla="*/ 572738 w 676275"/>
              <a:gd name="connsiteY97" fmla="*/ 300419 h 447675"/>
              <a:gd name="connsiteX98" fmla="*/ 451295 w 676275"/>
              <a:gd name="connsiteY98" fmla="*/ 300419 h 447675"/>
              <a:gd name="connsiteX99" fmla="*/ 451295 w 676275"/>
              <a:gd name="connsiteY99" fmla="*/ 96774 h 447675"/>
              <a:gd name="connsiteX100" fmla="*/ 572738 w 676275"/>
              <a:gd name="connsiteY100" fmla="*/ 96774 h 447675"/>
              <a:gd name="connsiteX101" fmla="*/ 572738 w 676275"/>
              <a:gd name="connsiteY101" fmla="*/ 300419 h 447675"/>
              <a:gd name="connsiteX102" fmla="*/ 668274 w 676275"/>
              <a:gd name="connsiteY102" fmla="*/ 433673 h 447675"/>
              <a:gd name="connsiteX103" fmla="*/ 646081 w 676275"/>
              <a:gd name="connsiteY103" fmla="*/ 433673 h 447675"/>
              <a:gd name="connsiteX104" fmla="*/ 646081 w 676275"/>
              <a:gd name="connsiteY104" fmla="*/ 16383 h 447675"/>
              <a:gd name="connsiteX105" fmla="*/ 668274 w 676275"/>
              <a:gd name="connsiteY105" fmla="*/ 16383 h 447675"/>
              <a:gd name="connsiteX106" fmla="*/ 668274 w 676275"/>
              <a:gd name="connsiteY106" fmla="*/ 4336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76275" h="447675">
                <a:moveTo>
                  <a:pt x="676466" y="0"/>
                </a:moveTo>
                <a:lnTo>
                  <a:pt x="637889" y="0"/>
                </a:lnTo>
                <a:cubicBezTo>
                  <a:pt x="633317" y="0"/>
                  <a:pt x="629698" y="3715"/>
                  <a:pt x="629698" y="8192"/>
                </a:cubicBezTo>
                <a:lnTo>
                  <a:pt x="629698" y="80296"/>
                </a:lnTo>
                <a:lnTo>
                  <a:pt x="54959" y="80296"/>
                </a:lnTo>
                <a:lnTo>
                  <a:pt x="54959" y="8192"/>
                </a:lnTo>
                <a:cubicBezTo>
                  <a:pt x="54959" y="3619"/>
                  <a:pt x="51245" y="0"/>
                  <a:pt x="46768" y="0"/>
                </a:cubicBezTo>
                <a:lnTo>
                  <a:pt x="8192" y="0"/>
                </a:lnTo>
                <a:cubicBezTo>
                  <a:pt x="3620" y="0"/>
                  <a:pt x="0" y="3715"/>
                  <a:pt x="0" y="8192"/>
                </a:cubicBezTo>
                <a:lnTo>
                  <a:pt x="0" y="441865"/>
                </a:lnTo>
                <a:cubicBezTo>
                  <a:pt x="0" y="446437"/>
                  <a:pt x="3715" y="450056"/>
                  <a:pt x="8192" y="450056"/>
                </a:cubicBezTo>
                <a:lnTo>
                  <a:pt x="46768" y="450056"/>
                </a:lnTo>
                <a:cubicBezTo>
                  <a:pt x="51340" y="450056"/>
                  <a:pt x="54959" y="446341"/>
                  <a:pt x="54959" y="441865"/>
                </a:cubicBezTo>
                <a:lnTo>
                  <a:pt x="54959" y="388239"/>
                </a:lnTo>
                <a:lnTo>
                  <a:pt x="180308" y="388239"/>
                </a:lnTo>
                <a:lnTo>
                  <a:pt x="180308" y="440150"/>
                </a:lnTo>
                <a:cubicBezTo>
                  <a:pt x="180308" y="444722"/>
                  <a:pt x="184023" y="448342"/>
                  <a:pt x="188500" y="448342"/>
                </a:cubicBezTo>
                <a:cubicBezTo>
                  <a:pt x="192977" y="448342"/>
                  <a:pt x="196691" y="444627"/>
                  <a:pt x="196691" y="440150"/>
                </a:cubicBezTo>
                <a:lnTo>
                  <a:pt x="196691" y="96774"/>
                </a:lnTo>
                <a:lnTo>
                  <a:pt x="256699" y="96774"/>
                </a:lnTo>
                <a:lnTo>
                  <a:pt x="256699" y="151067"/>
                </a:lnTo>
                <a:cubicBezTo>
                  <a:pt x="243173" y="154686"/>
                  <a:pt x="233077" y="167069"/>
                  <a:pt x="233077" y="181737"/>
                </a:cubicBezTo>
                <a:cubicBezTo>
                  <a:pt x="233077" y="199263"/>
                  <a:pt x="247364" y="213550"/>
                  <a:pt x="264890" y="213550"/>
                </a:cubicBezTo>
                <a:cubicBezTo>
                  <a:pt x="282416" y="213550"/>
                  <a:pt x="296704" y="199263"/>
                  <a:pt x="296704" y="181737"/>
                </a:cubicBezTo>
                <a:cubicBezTo>
                  <a:pt x="296704" y="167069"/>
                  <a:pt x="286703" y="154686"/>
                  <a:pt x="273082" y="151067"/>
                </a:cubicBezTo>
                <a:lnTo>
                  <a:pt x="273082" y="96774"/>
                </a:lnTo>
                <a:lnTo>
                  <a:pt x="352330" y="96774"/>
                </a:lnTo>
                <a:lnTo>
                  <a:pt x="352330" y="151067"/>
                </a:lnTo>
                <a:cubicBezTo>
                  <a:pt x="338804" y="154686"/>
                  <a:pt x="328708" y="167069"/>
                  <a:pt x="328708" y="181737"/>
                </a:cubicBezTo>
                <a:cubicBezTo>
                  <a:pt x="328708" y="199263"/>
                  <a:pt x="342995" y="213550"/>
                  <a:pt x="360521" y="213550"/>
                </a:cubicBezTo>
                <a:cubicBezTo>
                  <a:pt x="378047" y="213550"/>
                  <a:pt x="392335" y="199263"/>
                  <a:pt x="392335" y="181737"/>
                </a:cubicBezTo>
                <a:cubicBezTo>
                  <a:pt x="392335" y="167069"/>
                  <a:pt x="382334" y="154686"/>
                  <a:pt x="368713" y="151067"/>
                </a:cubicBezTo>
                <a:lnTo>
                  <a:pt x="368713" y="96774"/>
                </a:lnTo>
                <a:lnTo>
                  <a:pt x="434816" y="96774"/>
                </a:lnTo>
                <a:lnTo>
                  <a:pt x="434816" y="308610"/>
                </a:lnTo>
                <a:lnTo>
                  <a:pt x="434816" y="319659"/>
                </a:lnTo>
                <a:lnTo>
                  <a:pt x="434816" y="356521"/>
                </a:lnTo>
                <a:cubicBezTo>
                  <a:pt x="434816" y="361093"/>
                  <a:pt x="438531" y="364712"/>
                  <a:pt x="443008" y="364712"/>
                </a:cubicBezTo>
                <a:lnTo>
                  <a:pt x="580930" y="364712"/>
                </a:lnTo>
                <a:cubicBezTo>
                  <a:pt x="585502" y="364712"/>
                  <a:pt x="589121" y="360998"/>
                  <a:pt x="589121" y="356521"/>
                </a:cubicBezTo>
                <a:lnTo>
                  <a:pt x="589121" y="319659"/>
                </a:lnTo>
                <a:lnTo>
                  <a:pt x="589121" y="308610"/>
                </a:lnTo>
                <a:lnTo>
                  <a:pt x="589121" y="96774"/>
                </a:lnTo>
                <a:lnTo>
                  <a:pt x="629698" y="96774"/>
                </a:lnTo>
                <a:lnTo>
                  <a:pt x="629698" y="441960"/>
                </a:lnTo>
                <a:cubicBezTo>
                  <a:pt x="629698" y="446532"/>
                  <a:pt x="633413" y="450152"/>
                  <a:pt x="637889" y="450152"/>
                </a:cubicBezTo>
                <a:lnTo>
                  <a:pt x="676466" y="450152"/>
                </a:lnTo>
                <a:cubicBezTo>
                  <a:pt x="681038" y="450152"/>
                  <a:pt x="684657" y="446437"/>
                  <a:pt x="684657" y="441960"/>
                </a:cubicBezTo>
                <a:lnTo>
                  <a:pt x="684657" y="8287"/>
                </a:lnTo>
                <a:cubicBezTo>
                  <a:pt x="684752" y="3715"/>
                  <a:pt x="681038" y="0"/>
                  <a:pt x="676466" y="0"/>
                </a:cubicBezTo>
                <a:close/>
                <a:moveTo>
                  <a:pt x="280321" y="181737"/>
                </a:moveTo>
                <a:cubicBezTo>
                  <a:pt x="280321" y="190214"/>
                  <a:pt x="273368" y="197167"/>
                  <a:pt x="264890" y="197167"/>
                </a:cubicBezTo>
                <a:cubicBezTo>
                  <a:pt x="256413" y="197167"/>
                  <a:pt x="249460" y="190214"/>
                  <a:pt x="249460" y="181737"/>
                </a:cubicBezTo>
                <a:cubicBezTo>
                  <a:pt x="249460" y="173260"/>
                  <a:pt x="256413" y="166306"/>
                  <a:pt x="264890" y="166306"/>
                </a:cubicBezTo>
                <a:cubicBezTo>
                  <a:pt x="273368" y="166306"/>
                  <a:pt x="280321" y="173165"/>
                  <a:pt x="280321" y="181737"/>
                </a:cubicBezTo>
                <a:close/>
                <a:moveTo>
                  <a:pt x="375952" y="181737"/>
                </a:moveTo>
                <a:cubicBezTo>
                  <a:pt x="375952" y="190214"/>
                  <a:pt x="368999" y="197167"/>
                  <a:pt x="360521" y="197167"/>
                </a:cubicBezTo>
                <a:cubicBezTo>
                  <a:pt x="352044" y="197167"/>
                  <a:pt x="345091" y="190214"/>
                  <a:pt x="345091" y="181737"/>
                </a:cubicBezTo>
                <a:cubicBezTo>
                  <a:pt x="345091" y="173260"/>
                  <a:pt x="352044" y="166306"/>
                  <a:pt x="360521" y="166306"/>
                </a:cubicBezTo>
                <a:cubicBezTo>
                  <a:pt x="368999" y="166306"/>
                  <a:pt x="375952" y="173165"/>
                  <a:pt x="375952" y="181737"/>
                </a:cubicBezTo>
                <a:close/>
                <a:moveTo>
                  <a:pt x="54959" y="213360"/>
                </a:moveTo>
                <a:lnTo>
                  <a:pt x="180308" y="213360"/>
                </a:lnTo>
                <a:lnTo>
                  <a:pt x="180308" y="255270"/>
                </a:lnTo>
                <a:lnTo>
                  <a:pt x="54959" y="255270"/>
                </a:lnTo>
                <a:lnTo>
                  <a:pt x="54959" y="213360"/>
                </a:lnTo>
                <a:close/>
                <a:moveTo>
                  <a:pt x="54959" y="271653"/>
                </a:moveTo>
                <a:lnTo>
                  <a:pt x="180308" y="271653"/>
                </a:lnTo>
                <a:lnTo>
                  <a:pt x="180308" y="313563"/>
                </a:lnTo>
                <a:lnTo>
                  <a:pt x="54959" y="313563"/>
                </a:lnTo>
                <a:lnTo>
                  <a:pt x="54959" y="271653"/>
                </a:lnTo>
                <a:close/>
                <a:moveTo>
                  <a:pt x="180308" y="196882"/>
                </a:moveTo>
                <a:lnTo>
                  <a:pt x="54959" y="196882"/>
                </a:lnTo>
                <a:lnTo>
                  <a:pt x="54959" y="154972"/>
                </a:lnTo>
                <a:lnTo>
                  <a:pt x="180308" y="154972"/>
                </a:lnTo>
                <a:lnTo>
                  <a:pt x="180308" y="196882"/>
                </a:lnTo>
                <a:close/>
                <a:moveTo>
                  <a:pt x="38481" y="433673"/>
                </a:moveTo>
                <a:lnTo>
                  <a:pt x="16383" y="433673"/>
                </a:lnTo>
                <a:lnTo>
                  <a:pt x="16383" y="16383"/>
                </a:lnTo>
                <a:lnTo>
                  <a:pt x="38576" y="16383"/>
                </a:lnTo>
                <a:lnTo>
                  <a:pt x="38576" y="433673"/>
                </a:lnTo>
                <a:close/>
                <a:moveTo>
                  <a:pt x="54959" y="371856"/>
                </a:moveTo>
                <a:lnTo>
                  <a:pt x="54959" y="329946"/>
                </a:lnTo>
                <a:lnTo>
                  <a:pt x="180308" y="329946"/>
                </a:lnTo>
                <a:lnTo>
                  <a:pt x="180308" y="371856"/>
                </a:lnTo>
                <a:lnTo>
                  <a:pt x="54959" y="371856"/>
                </a:lnTo>
                <a:close/>
                <a:moveTo>
                  <a:pt x="180308" y="138589"/>
                </a:moveTo>
                <a:lnTo>
                  <a:pt x="54959" y="138589"/>
                </a:lnTo>
                <a:lnTo>
                  <a:pt x="54959" y="96679"/>
                </a:lnTo>
                <a:lnTo>
                  <a:pt x="180308" y="96679"/>
                </a:lnTo>
                <a:lnTo>
                  <a:pt x="180308" y="138589"/>
                </a:lnTo>
                <a:close/>
                <a:moveTo>
                  <a:pt x="572738" y="348329"/>
                </a:moveTo>
                <a:lnTo>
                  <a:pt x="451295" y="348329"/>
                </a:lnTo>
                <a:lnTo>
                  <a:pt x="451295" y="319659"/>
                </a:lnTo>
                <a:lnTo>
                  <a:pt x="451295" y="316802"/>
                </a:lnTo>
                <a:lnTo>
                  <a:pt x="572738" y="316802"/>
                </a:lnTo>
                <a:lnTo>
                  <a:pt x="572738" y="319659"/>
                </a:lnTo>
                <a:lnTo>
                  <a:pt x="572738" y="348329"/>
                </a:lnTo>
                <a:close/>
                <a:moveTo>
                  <a:pt x="572738" y="300419"/>
                </a:moveTo>
                <a:lnTo>
                  <a:pt x="451295" y="300419"/>
                </a:lnTo>
                <a:lnTo>
                  <a:pt x="451295" y="96774"/>
                </a:lnTo>
                <a:lnTo>
                  <a:pt x="572738" y="96774"/>
                </a:lnTo>
                <a:lnTo>
                  <a:pt x="572738" y="300419"/>
                </a:lnTo>
                <a:close/>
                <a:moveTo>
                  <a:pt x="668274" y="433673"/>
                </a:moveTo>
                <a:lnTo>
                  <a:pt x="646081" y="433673"/>
                </a:lnTo>
                <a:lnTo>
                  <a:pt x="646081" y="16383"/>
                </a:lnTo>
                <a:lnTo>
                  <a:pt x="668274" y="16383"/>
                </a:lnTo>
                <a:lnTo>
                  <a:pt x="668274" y="433673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93" name="Grupp 92">
            <a:extLst>
              <a:ext uri="{FF2B5EF4-FFF2-40B4-BE49-F238E27FC236}">
                <a16:creationId xmlns:a16="http://schemas.microsoft.com/office/drawing/2014/main" id="{393060B4-3812-44F4-934D-C8916C6E51A7}"/>
              </a:ext>
            </a:extLst>
          </p:cNvPr>
          <p:cNvGrpSpPr/>
          <p:nvPr/>
        </p:nvGrpSpPr>
        <p:grpSpPr>
          <a:xfrm>
            <a:off x="8084729" y="5123976"/>
            <a:ext cx="671735" cy="711248"/>
            <a:chOff x="8167636" y="2479213"/>
            <a:chExt cx="485775" cy="514350"/>
          </a:xfrm>
          <a:solidFill>
            <a:schemeClr val="tx1"/>
          </a:solidFill>
        </p:grpSpPr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A961DD31-506B-49C3-9CC7-73DE7B619BF6}"/>
                </a:ext>
              </a:extLst>
            </p:cNvPr>
            <p:cNvSpPr/>
            <p:nvPr/>
          </p:nvSpPr>
          <p:spPr>
            <a:xfrm>
              <a:off x="8167636" y="2479213"/>
              <a:ext cx="485775" cy="514350"/>
            </a:xfrm>
            <a:custGeom>
              <a:avLst/>
              <a:gdLst>
                <a:gd name="connsiteX0" fmla="*/ 481108 w 485775"/>
                <a:gd name="connsiteY0" fmla="*/ 173602 h 514350"/>
                <a:gd name="connsiteX1" fmla="*/ 134398 w 485775"/>
                <a:gd name="connsiteY1" fmla="*/ 173602 h 514350"/>
                <a:gd name="connsiteX2" fmla="*/ 474154 w 485775"/>
                <a:gd name="connsiteY2" fmla="*/ 106070 h 514350"/>
                <a:gd name="connsiteX3" fmla="*/ 479393 w 485775"/>
                <a:gd name="connsiteY3" fmla="*/ 102545 h 514350"/>
                <a:gd name="connsiteX4" fmla="*/ 480632 w 485775"/>
                <a:gd name="connsiteY4" fmla="*/ 96354 h 514350"/>
                <a:gd name="connsiteX5" fmla="*/ 462820 w 485775"/>
                <a:gd name="connsiteY5" fmla="*/ 6629 h 514350"/>
                <a:gd name="connsiteX6" fmla="*/ 453199 w 485775"/>
                <a:gd name="connsiteY6" fmla="*/ 152 h 514350"/>
                <a:gd name="connsiteX7" fmla="*/ 6572 w 485775"/>
                <a:gd name="connsiteY7" fmla="*/ 88925 h 514350"/>
                <a:gd name="connsiteX8" fmla="*/ 0 w 485775"/>
                <a:gd name="connsiteY8" fmla="*/ 96926 h 514350"/>
                <a:gd name="connsiteX9" fmla="*/ 0 w 485775"/>
                <a:gd name="connsiteY9" fmla="*/ 181698 h 514350"/>
                <a:gd name="connsiteX10" fmla="*/ 0 w 485775"/>
                <a:gd name="connsiteY10" fmla="*/ 506787 h 514350"/>
                <a:gd name="connsiteX11" fmla="*/ 8192 w 485775"/>
                <a:gd name="connsiteY11" fmla="*/ 514978 h 514350"/>
                <a:gd name="connsiteX12" fmla="*/ 481203 w 485775"/>
                <a:gd name="connsiteY12" fmla="*/ 514978 h 514350"/>
                <a:gd name="connsiteX13" fmla="*/ 489394 w 485775"/>
                <a:gd name="connsiteY13" fmla="*/ 506787 h 514350"/>
                <a:gd name="connsiteX14" fmla="*/ 489394 w 485775"/>
                <a:gd name="connsiteY14" fmla="*/ 181698 h 514350"/>
                <a:gd name="connsiteX15" fmla="*/ 481108 w 485775"/>
                <a:gd name="connsiteY15" fmla="*/ 173602 h 514350"/>
                <a:gd name="connsiteX16" fmla="*/ 472916 w 485775"/>
                <a:gd name="connsiteY16" fmla="*/ 259803 h 514350"/>
                <a:gd name="connsiteX17" fmla="*/ 379952 w 485775"/>
                <a:gd name="connsiteY17" fmla="*/ 259803 h 514350"/>
                <a:gd name="connsiteX18" fmla="*/ 433864 w 485775"/>
                <a:gd name="connsiteY18" fmla="*/ 190080 h 514350"/>
                <a:gd name="connsiteX19" fmla="*/ 472916 w 485775"/>
                <a:gd name="connsiteY19" fmla="*/ 190080 h 514350"/>
                <a:gd name="connsiteX20" fmla="*/ 472916 w 485775"/>
                <a:gd name="connsiteY20" fmla="*/ 259803 h 514350"/>
                <a:gd name="connsiteX21" fmla="*/ 164973 w 485775"/>
                <a:gd name="connsiteY21" fmla="*/ 74256 h 514350"/>
                <a:gd name="connsiteX22" fmla="*/ 216217 w 485775"/>
                <a:gd name="connsiteY22" fmla="*/ 140646 h 514350"/>
                <a:gd name="connsiteX23" fmla="*/ 122968 w 485775"/>
                <a:gd name="connsiteY23" fmla="*/ 159219 h 514350"/>
                <a:gd name="connsiteX24" fmla="*/ 122968 w 485775"/>
                <a:gd name="connsiteY24" fmla="*/ 85020 h 514350"/>
                <a:gd name="connsiteX25" fmla="*/ 122682 w 485775"/>
                <a:gd name="connsiteY25" fmla="*/ 82829 h 514350"/>
                <a:gd name="connsiteX26" fmla="*/ 164973 w 485775"/>
                <a:gd name="connsiteY26" fmla="*/ 74256 h 514350"/>
                <a:gd name="connsiteX27" fmla="*/ 253556 w 485775"/>
                <a:gd name="connsiteY27" fmla="*/ 56635 h 514350"/>
                <a:gd name="connsiteX28" fmla="*/ 304800 w 485775"/>
                <a:gd name="connsiteY28" fmla="*/ 123024 h 514350"/>
                <a:gd name="connsiteX29" fmla="*/ 234029 w 485775"/>
                <a:gd name="connsiteY29" fmla="*/ 137121 h 514350"/>
                <a:gd name="connsiteX30" fmla="*/ 233267 w 485775"/>
                <a:gd name="connsiteY30" fmla="*/ 135788 h 514350"/>
                <a:gd name="connsiteX31" fmla="*/ 182975 w 485775"/>
                <a:gd name="connsiteY31" fmla="*/ 70732 h 514350"/>
                <a:gd name="connsiteX32" fmla="*/ 253556 w 485775"/>
                <a:gd name="connsiteY32" fmla="*/ 56635 h 514350"/>
                <a:gd name="connsiteX33" fmla="*/ 342710 w 485775"/>
                <a:gd name="connsiteY33" fmla="*/ 38919 h 514350"/>
                <a:gd name="connsiteX34" fmla="*/ 393954 w 485775"/>
                <a:gd name="connsiteY34" fmla="*/ 105212 h 514350"/>
                <a:gd name="connsiteX35" fmla="*/ 322802 w 485775"/>
                <a:gd name="connsiteY35" fmla="*/ 119310 h 514350"/>
                <a:gd name="connsiteX36" fmla="*/ 271558 w 485775"/>
                <a:gd name="connsiteY36" fmla="*/ 52920 h 514350"/>
                <a:gd name="connsiteX37" fmla="*/ 342710 w 485775"/>
                <a:gd name="connsiteY37" fmla="*/ 38919 h 514350"/>
                <a:gd name="connsiteX38" fmla="*/ 342710 w 485775"/>
                <a:gd name="connsiteY38" fmla="*/ 38919 h 514350"/>
                <a:gd name="connsiteX39" fmla="*/ 122968 w 485775"/>
                <a:gd name="connsiteY39" fmla="*/ 189985 h 514350"/>
                <a:gd name="connsiteX40" fmla="*/ 219742 w 485775"/>
                <a:gd name="connsiteY40" fmla="*/ 189985 h 514350"/>
                <a:gd name="connsiteX41" fmla="*/ 165830 w 485775"/>
                <a:gd name="connsiteY41" fmla="*/ 259708 h 514350"/>
                <a:gd name="connsiteX42" fmla="*/ 122873 w 485775"/>
                <a:gd name="connsiteY42" fmla="*/ 259708 h 514350"/>
                <a:gd name="connsiteX43" fmla="*/ 122873 w 485775"/>
                <a:gd name="connsiteY43" fmla="*/ 189985 h 514350"/>
                <a:gd name="connsiteX44" fmla="*/ 239554 w 485775"/>
                <a:gd name="connsiteY44" fmla="*/ 191319 h 514350"/>
                <a:gd name="connsiteX45" fmla="*/ 240316 w 485775"/>
                <a:gd name="connsiteY45" fmla="*/ 190080 h 514350"/>
                <a:gd name="connsiteX46" fmla="*/ 315373 w 485775"/>
                <a:gd name="connsiteY46" fmla="*/ 190080 h 514350"/>
                <a:gd name="connsiteX47" fmla="*/ 261461 w 485775"/>
                <a:gd name="connsiteY47" fmla="*/ 259803 h 514350"/>
                <a:gd name="connsiteX48" fmla="*/ 186595 w 485775"/>
                <a:gd name="connsiteY48" fmla="*/ 259803 h 514350"/>
                <a:gd name="connsiteX49" fmla="*/ 239554 w 485775"/>
                <a:gd name="connsiteY49" fmla="*/ 191319 h 514350"/>
                <a:gd name="connsiteX50" fmla="*/ 336137 w 485775"/>
                <a:gd name="connsiteY50" fmla="*/ 189985 h 514350"/>
                <a:gd name="connsiteX51" fmla="*/ 413099 w 485775"/>
                <a:gd name="connsiteY51" fmla="*/ 189985 h 514350"/>
                <a:gd name="connsiteX52" fmla="*/ 359093 w 485775"/>
                <a:gd name="connsiteY52" fmla="*/ 259708 h 514350"/>
                <a:gd name="connsiteX53" fmla="*/ 282131 w 485775"/>
                <a:gd name="connsiteY53" fmla="*/ 259708 h 514350"/>
                <a:gd name="connsiteX54" fmla="*/ 336137 w 485775"/>
                <a:gd name="connsiteY54" fmla="*/ 189985 h 514350"/>
                <a:gd name="connsiteX55" fmla="*/ 462915 w 485775"/>
                <a:gd name="connsiteY55" fmla="*/ 91592 h 514350"/>
                <a:gd name="connsiteX56" fmla="*/ 412052 w 485775"/>
                <a:gd name="connsiteY56" fmla="*/ 101688 h 514350"/>
                <a:gd name="connsiteX57" fmla="*/ 360807 w 485775"/>
                <a:gd name="connsiteY57" fmla="*/ 35299 h 514350"/>
                <a:gd name="connsiteX58" fmla="*/ 448342 w 485775"/>
                <a:gd name="connsiteY58" fmla="*/ 17868 h 514350"/>
                <a:gd name="connsiteX59" fmla="*/ 462915 w 485775"/>
                <a:gd name="connsiteY59" fmla="*/ 91592 h 514350"/>
                <a:gd name="connsiteX60" fmla="*/ 16288 w 485775"/>
                <a:gd name="connsiteY60" fmla="*/ 103784 h 514350"/>
                <a:gd name="connsiteX61" fmla="*/ 106585 w 485775"/>
                <a:gd name="connsiteY61" fmla="*/ 85877 h 514350"/>
                <a:gd name="connsiteX62" fmla="*/ 106585 w 485775"/>
                <a:gd name="connsiteY62" fmla="*/ 259803 h 514350"/>
                <a:gd name="connsiteX63" fmla="*/ 16288 w 485775"/>
                <a:gd name="connsiteY63" fmla="*/ 259803 h 514350"/>
                <a:gd name="connsiteX64" fmla="*/ 16288 w 485775"/>
                <a:gd name="connsiteY64" fmla="*/ 181794 h 514350"/>
                <a:gd name="connsiteX65" fmla="*/ 16288 w 485775"/>
                <a:gd name="connsiteY65" fmla="*/ 103784 h 514350"/>
                <a:gd name="connsiteX66" fmla="*/ 16288 w 485775"/>
                <a:gd name="connsiteY66" fmla="*/ 498690 h 514350"/>
                <a:gd name="connsiteX67" fmla="*/ 16288 w 485775"/>
                <a:gd name="connsiteY67" fmla="*/ 276186 h 514350"/>
                <a:gd name="connsiteX68" fmla="*/ 472916 w 485775"/>
                <a:gd name="connsiteY68" fmla="*/ 276186 h 514350"/>
                <a:gd name="connsiteX69" fmla="*/ 472916 w 485775"/>
                <a:gd name="connsiteY69" fmla="*/ 498690 h 514350"/>
                <a:gd name="connsiteX70" fmla="*/ 16288 w 485775"/>
                <a:gd name="connsiteY70" fmla="*/ 49869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5775" h="514350">
                  <a:moveTo>
                    <a:pt x="481108" y="173602"/>
                  </a:moveTo>
                  <a:lnTo>
                    <a:pt x="134398" y="173602"/>
                  </a:lnTo>
                  <a:lnTo>
                    <a:pt x="474154" y="106070"/>
                  </a:lnTo>
                  <a:cubicBezTo>
                    <a:pt x="476250" y="105689"/>
                    <a:pt x="478155" y="104355"/>
                    <a:pt x="479393" y="102545"/>
                  </a:cubicBezTo>
                  <a:cubicBezTo>
                    <a:pt x="480632" y="100736"/>
                    <a:pt x="481012" y="98545"/>
                    <a:pt x="480632" y="96354"/>
                  </a:cubicBezTo>
                  <a:lnTo>
                    <a:pt x="462820" y="6629"/>
                  </a:lnTo>
                  <a:cubicBezTo>
                    <a:pt x="461962" y="2152"/>
                    <a:pt x="457581" y="-705"/>
                    <a:pt x="453199" y="152"/>
                  </a:cubicBezTo>
                  <a:lnTo>
                    <a:pt x="6572" y="88925"/>
                  </a:lnTo>
                  <a:cubicBezTo>
                    <a:pt x="2762" y="89687"/>
                    <a:pt x="0" y="93020"/>
                    <a:pt x="0" y="96926"/>
                  </a:cubicBezTo>
                  <a:lnTo>
                    <a:pt x="0" y="181698"/>
                  </a:lnTo>
                  <a:lnTo>
                    <a:pt x="0" y="506787"/>
                  </a:lnTo>
                  <a:cubicBezTo>
                    <a:pt x="0" y="511358"/>
                    <a:pt x="3715" y="514978"/>
                    <a:pt x="8192" y="514978"/>
                  </a:cubicBezTo>
                  <a:lnTo>
                    <a:pt x="481203" y="514978"/>
                  </a:lnTo>
                  <a:cubicBezTo>
                    <a:pt x="485775" y="514978"/>
                    <a:pt x="489394" y="511263"/>
                    <a:pt x="489394" y="506787"/>
                  </a:cubicBezTo>
                  <a:lnTo>
                    <a:pt x="489394" y="181698"/>
                  </a:lnTo>
                  <a:cubicBezTo>
                    <a:pt x="489299" y="177317"/>
                    <a:pt x="485585" y="173602"/>
                    <a:pt x="481108" y="173602"/>
                  </a:cubicBezTo>
                  <a:close/>
                  <a:moveTo>
                    <a:pt x="472916" y="259803"/>
                  </a:moveTo>
                  <a:lnTo>
                    <a:pt x="379952" y="259803"/>
                  </a:lnTo>
                  <a:lnTo>
                    <a:pt x="433864" y="190080"/>
                  </a:lnTo>
                  <a:lnTo>
                    <a:pt x="472916" y="190080"/>
                  </a:lnTo>
                  <a:lnTo>
                    <a:pt x="472916" y="259803"/>
                  </a:lnTo>
                  <a:close/>
                  <a:moveTo>
                    <a:pt x="164973" y="74256"/>
                  </a:moveTo>
                  <a:lnTo>
                    <a:pt x="216217" y="140646"/>
                  </a:lnTo>
                  <a:lnTo>
                    <a:pt x="122968" y="159219"/>
                  </a:lnTo>
                  <a:lnTo>
                    <a:pt x="122968" y="85020"/>
                  </a:lnTo>
                  <a:cubicBezTo>
                    <a:pt x="122968" y="84258"/>
                    <a:pt x="122873" y="83495"/>
                    <a:pt x="122682" y="82829"/>
                  </a:cubicBezTo>
                  <a:lnTo>
                    <a:pt x="164973" y="74256"/>
                  </a:lnTo>
                  <a:close/>
                  <a:moveTo>
                    <a:pt x="253556" y="56635"/>
                  </a:moveTo>
                  <a:lnTo>
                    <a:pt x="304800" y="123024"/>
                  </a:lnTo>
                  <a:lnTo>
                    <a:pt x="234029" y="137121"/>
                  </a:lnTo>
                  <a:cubicBezTo>
                    <a:pt x="233839" y="136645"/>
                    <a:pt x="233553" y="136264"/>
                    <a:pt x="233267" y="135788"/>
                  </a:cubicBezTo>
                  <a:lnTo>
                    <a:pt x="182975" y="70732"/>
                  </a:lnTo>
                  <a:lnTo>
                    <a:pt x="253556" y="56635"/>
                  </a:lnTo>
                  <a:close/>
                  <a:moveTo>
                    <a:pt x="342710" y="38919"/>
                  </a:moveTo>
                  <a:lnTo>
                    <a:pt x="393954" y="105212"/>
                  </a:lnTo>
                  <a:lnTo>
                    <a:pt x="322802" y="119310"/>
                  </a:lnTo>
                  <a:lnTo>
                    <a:pt x="271558" y="52920"/>
                  </a:lnTo>
                  <a:lnTo>
                    <a:pt x="342710" y="38919"/>
                  </a:lnTo>
                  <a:cubicBezTo>
                    <a:pt x="342710" y="38919"/>
                    <a:pt x="342710" y="38919"/>
                    <a:pt x="342710" y="38919"/>
                  </a:cubicBezTo>
                  <a:close/>
                  <a:moveTo>
                    <a:pt x="122968" y="189985"/>
                  </a:moveTo>
                  <a:lnTo>
                    <a:pt x="219742" y="189985"/>
                  </a:lnTo>
                  <a:lnTo>
                    <a:pt x="165830" y="259708"/>
                  </a:lnTo>
                  <a:lnTo>
                    <a:pt x="122873" y="259708"/>
                  </a:lnTo>
                  <a:lnTo>
                    <a:pt x="122873" y="189985"/>
                  </a:lnTo>
                  <a:close/>
                  <a:moveTo>
                    <a:pt x="239554" y="191319"/>
                  </a:moveTo>
                  <a:cubicBezTo>
                    <a:pt x="239840" y="190937"/>
                    <a:pt x="240125" y="190461"/>
                    <a:pt x="240316" y="190080"/>
                  </a:cubicBezTo>
                  <a:lnTo>
                    <a:pt x="315373" y="190080"/>
                  </a:lnTo>
                  <a:lnTo>
                    <a:pt x="261461" y="259803"/>
                  </a:lnTo>
                  <a:lnTo>
                    <a:pt x="186595" y="259803"/>
                  </a:lnTo>
                  <a:lnTo>
                    <a:pt x="239554" y="191319"/>
                  </a:lnTo>
                  <a:close/>
                  <a:moveTo>
                    <a:pt x="336137" y="189985"/>
                  </a:moveTo>
                  <a:lnTo>
                    <a:pt x="413099" y="189985"/>
                  </a:lnTo>
                  <a:lnTo>
                    <a:pt x="359093" y="259708"/>
                  </a:lnTo>
                  <a:lnTo>
                    <a:pt x="282131" y="259708"/>
                  </a:lnTo>
                  <a:lnTo>
                    <a:pt x="336137" y="189985"/>
                  </a:lnTo>
                  <a:close/>
                  <a:moveTo>
                    <a:pt x="462915" y="91592"/>
                  </a:moveTo>
                  <a:lnTo>
                    <a:pt x="412052" y="101688"/>
                  </a:lnTo>
                  <a:lnTo>
                    <a:pt x="360807" y="35299"/>
                  </a:lnTo>
                  <a:lnTo>
                    <a:pt x="448342" y="17868"/>
                  </a:lnTo>
                  <a:lnTo>
                    <a:pt x="462915" y="91592"/>
                  </a:lnTo>
                  <a:close/>
                  <a:moveTo>
                    <a:pt x="16288" y="103784"/>
                  </a:moveTo>
                  <a:lnTo>
                    <a:pt x="106585" y="85877"/>
                  </a:lnTo>
                  <a:lnTo>
                    <a:pt x="106585" y="259803"/>
                  </a:lnTo>
                  <a:lnTo>
                    <a:pt x="16288" y="259803"/>
                  </a:lnTo>
                  <a:lnTo>
                    <a:pt x="16288" y="181794"/>
                  </a:lnTo>
                  <a:lnTo>
                    <a:pt x="16288" y="103784"/>
                  </a:lnTo>
                  <a:close/>
                  <a:moveTo>
                    <a:pt x="16288" y="498690"/>
                  </a:moveTo>
                  <a:lnTo>
                    <a:pt x="16288" y="276186"/>
                  </a:lnTo>
                  <a:lnTo>
                    <a:pt x="472916" y="276186"/>
                  </a:lnTo>
                  <a:lnTo>
                    <a:pt x="472916" y="498690"/>
                  </a:lnTo>
                  <a:lnTo>
                    <a:pt x="16288" y="4986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BD381F97-EE01-4D63-B7F9-FE34FBFA9E80}"/>
                </a:ext>
              </a:extLst>
            </p:cNvPr>
            <p:cNvSpPr/>
            <p:nvPr/>
          </p:nvSpPr>
          <p:spPr>
            <a:xfrm>
              <a:off x="8261934" y="2826265"/>
              <a:ext cx="285750" cy="9525"/>
            </a:xfrm>
            <a:custGeom>
              <a:avLst/>
              <a:gdLst>
                <a:gd name="connsiteX0" fmla="*/ 284226 w 285750"/>
                <a:gd name="connsiteY0" fmla="*/ 0 h 9525"/>
                <a:gd name="connsiteX1" fmla="*/ 8191 w 285750"/>
                <a:gd name="connsiteY1" fmla="*/ 0 h 9525"/>
                <a:gd name="connsiteX2" fmla="*/ 0 w 285750"/>
                <a:gd name="connsiteY2" fmla="*/ 8192 h 9525"/>
                <a:gd name="connsiteX3" fmla="*/ 8191 w 285750"/>
                <a:gd name="connsiteY3" fmla="*/ 16383 h 9525"/>
                <a:gd name="connsiteX4" fmla="*/ 284226 w 285750"/>
                <a:gd name="connsiteY4" fmla="*/ 16383 h 9525"/>
                <a:gd name="connsiteX5" fmla="*/ 292417 w 285750"/>
                <a:gd name="connsiteY5" fmla="*/ 8192 h 9525"/>
                <a:gd name="connsiteX6" fmla="*/ 284226 w 285750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9525">
                  <a:moveTo>
                    <a:pt x="284226" y="0"/>
                  </a:moveTo>
                  <a:lnTo>
                    <a:pt x="8191" y="0"/>
                  </a:lnTo>
                  <a:cubicBezTo>
                    <a:pt x="3619" y="0"/>
                    <a:pt x="0" y="3715"/>
                    <a:pt x="0" y="8192"/>
                  </a:cubicBezTo>
                  <a:cubicBezTo>
                    <a:pt x="0" y="12668"/>
                    <a:pt x="3715" y="16383"/>
                    <a:pt x="8191" y="16383"/>
                  </a:cubicBezTo>
                  <a:lnTo>
                    <a:pt x="284226" y="16383"/>
                  </a:lnTo>
                  <a:cubicBezTo>
                    <a:pt x="288798" y="16383"/>
                    <a:pt x="292417" y="12668"/>
                    <a:pt x="292417" y="8192"/>
                  </a:cubicBezTo>
                  <a:cubicBezTo>
                    <a:pt x="292417" y="3715"/>
                    <a:pt x="288798" y="0"/>
                    <a:pt x="284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256DE13E-6E75-4B26-9F66-CA8DDF075974}"/>
                </a:ext>
              </a:extLst>
            </p:cNvPr>
            <p:cNvSpPr/>
            <p:nvPr/>
          </p:nvSpPr>
          <p:spPr>
            <a:xfrm>
              <a:off x="8261934" y="2893130"/>
              <a:ext cx="285750" cy="9525"/>
            </a:xfrm>
            <a:custGeom>
              <a:avLst/>
              <a:gdLst>
                <a:gd name="connsiteX0" fmla="*/ 284226 w 285750"/>
                <a:gd name="connsiteY0" fmla="*/ 0 h 9525"/>
                <a:gd name="connsiteX1" fmla="*/ 8191 w 285750"/>
                <a:gd name="connsiteY1" fmla="*/ 0 h 9525"/>
                <a:gd name="connsiteX2" fmla="*/ 0 w 285750"/>
                <a:gd name="connsiteY2" fmla="*/ 8192 h 9525"/>
                <a:gd name="connsiteX3" fmla="*/ 8191 w 285750"/>
                <a:gd name="connsiteY3" fmla="*/ 16383 h 9525"/>
                <a:gd name="connsiteX4" fmla="*/ 284226 w 285750"/>
                <a:gd name="connsiteY4" fmla="*/ 16383 h 9525"/>
                <a:gd name="connsiteX5" fmla="*/ 292417 w 285750"/>
                <a:gd name="connsiteY5" fmla="*/ 8192 h 9525"/>
                <a:gd name="connsiteX6" fmla="*/ 284226 w 285750"/>
                <a:gd name="connsiteY6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9525">
                  <a:moveTo>
                    <a:pt x="284226" y="0"/>
                  </a:moveTo>
                  <a:lnTo>
                    <a:pt x="8191" y="0"/>
                  </a:lnTo>
                  <a:cubicBezTo>
                    <a:pt x="3619" y="0"/>
                    <a:pt x="0" y="3715"/>
                    <a:pt x="0" y="8192"/>
                  </a:cubicBezTo>
                  <a:cubicBezTo>
                    <a:pt x="0" y="12763"/>
                    <a:pt x="3715" y="16383"/>
                    <a:pt x="8191" y="16383"/>
                  </a:cubicBezTo>
                  <a:lnTo>
                    <a:pt x="284226" y="16383"/>
                  </a:lnTo>
                  <a:cubicBezTo>
                    <a:pt x="288798" y="16383"/>
                    <a:pt x="292417" y="12668"/>
                    <a:pt x="292417" y="8192"/>
                  </a:cubicBezTo>
                  <a:cubicBezTo>
                    <a:pt x="292513" y="3620"/>
                    <a:pt x="288798" y="0"/>
                    <a:pt x="284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54BAC523-E842-423D-89AB-9C8A11B03595}"/>
                </a:ext>
              </a:extLst>
            </p:cNvPr>
            <p:cNvSpPr/>
            <p:nvPr/>
          </p:nvSpPr>
          <p:spPr>
            <a:xfrm>
              <a:off x="8206116" y="2640242"/>
              <a:ext cx="38100" cy="38100"/>
            </a:xfrm>
            <a:custGeom>
              <a:avLst/>
              <a:gdLst>
                <a:gd name="connsiteX0" fmla="*/ 20765 w 38100"/>
                <a:gd name="connsiteY0" fmla="*/ 41529 h 38100"/>
                <a:gd name="connsiteX1" fmla="*/ 41530 w 38100"/>
                <a:gd name="connsiteY1" fmla="*/ 20765 h 38100"/>
                <a:gd name="connsiteX2" fmla="*/ 20765 w 38100"/>
                <a:gd name="connsiteY2" fmla="*/ 0 h 38100"/>
                <a:gd name="connsiteX3" fmla="*/ 1 w 38100"/>
                <a:gd name="connsiteY3" fmla="*/ 20765 h 38100"/>
                <a:gd name="connsiteX4" fmla="*/ 20765 w 38100"/>
                <a:gd name="connsiteY4" fmla="*/ 41529 h 38100"/>
                <a:gd name="connsiteX5" fmla="*/ 20765 w 38100"/>
                <a:gd name="connsiteY5" fmla="*/ 8192 h 38100"/>
                <a:gd name="connsiteX6" fmla="*/ 33338 w 38100"/>
                <a:gd name="connsiteY6" fmla="*/ 20765 h 38100"/>
                <a:gd name="connsiteX7" fmla="*/ 20765 w 38100"/>
                <a:gd name="connsiteY7" fmla="*/ 33338 h 38100"/>
                <a:gd name="connsiteX8" fmla="*/ 8192 w 38100"/>
                <a:gd name="connsiteY8" fmla="*/ 20765 h 38100"/>
                <a:gd name="connsiteX9" fmla="*/ 20765 w 38100"/>
                <a:gd name="connsiteY9" fmla="*/ 819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38100">
                  <a:moveTo>
                    <a:pt x="20765" y="41529"/>
                  </a:moveTo>
                  <a:cubicBezTo>
                    <a:pt x="32195" y="41529"/>
                    <a:pt x="41530" y="32195"/>
                    <a:pt x="41530" y="20765"/>
                  </a:cubicBezTo>
                  <a:cubicBezTo>
                    <a:pt x="41530" y="9335"/>
                    <a:pt x="32195" y="0"/>
                    <a:pt x="20765" y="0"/>
                  </a:cubicBezTo>
                  <a:cubicBezTo>
                    <a:pt x="9335" y="0"/>
                    <a:pt x="1" y="9335"/>
                    <a:pt x="1" y="20765"/>
                  </a:cubicBezTo>
                  <a:cubicBezTo>
                    <a:pt x="-95" y="32290"/>
                    <a:pt x="9240" y="41529"/>
                    <a:pt x="20765" y="41529"/>
                  </a:cubicBezTo>
                  <a:close/>
                  <a:moveTo>
                    <a:pt x="20765" y="8192"/>
                  </a:moveTo>
                  <a:cubicBezTo>
                    <a:pt x="27718" y="8192"/>
                    <a:pt x="33338" y="13811"/>
                    <a:pt x="33338" y="20765"/>
                  </a:cubicBezTo>
                  <a:cubicBezTo>
                    <a:pt x="33338" y="27718"/>
                    <a:pt x="27718" y="33338"/>
                    <a:pt x="20765" y="33338"/>
                  </a:cubicBezTo>
                  <a:cubicBezTo>
                    <a:pt x="13812" y="33338"/>
                    <a:pt x="8192" y="27718"/>
                    <a:pt x="8192" y="20765"/>
                  </a:cubicBezTo>
                  <a:cubicBezTo>
                    <a:pt x="8097" y="13811"/>
                    <a:pt x="13812" y="8192"/>
                    <a:pt x="20765" y="81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9F2CEA4C-F885-488B-86BA-0D80F796A3B4}"/>
              </a:ext>
            </a:extLst>
          </p:cNvPr>
          <p:cNvSpPr/>
          <p:nvPr/>
        </p:nvSpPr>
        <p:spPr>
          <a:xfrm>
            <a:off x="8551124" y="2361774"/>
            <a:ext cx="777105" cy="737591"/>
          </a:xfrm>
          <a:custGeom>
            <a:avLst/>
            <a:gdLst>
              <a:gd name="connsiteX0" fmla="*/ 553783 w 561975"/>
              <a:gd name="connsiteY0" fmla="*/ 267462 h 533400"/>
              <a:gd name="connsiteX1" fmla="*/ 524161 w 561975"/>
              <a:gd name="connsiteY1" fmla="*/ 267462 h 533400"/>
              <a:gd name="connsiteX2" fmla="*/ 524161 w 561975"/>
              <a:gd name="connsiteY2" fmla="*/ 150114 h 533400"/>
              <a:gd name="connsiteX3" fmla="*/ 525589 w 561975"/>
              <a:gd name="connsiteY3" fmla="*/ 149162 h 533400"/>
              <a:gd name="connsiteX4" fmla="*/ 538258 w 561975"/>
              <a:gd name="connsiteY4" fmla="*/ 124111 h 533400"/>
              <a:gd name="connsiteX5" fmla="*/ 538258 w 561975"/>
              <a:gd name="connsiteY5" fmla="*/ 61817 h 533400"/>
              <a:gd name="connsiteX6" fmla="*/ 562356 w 561975"/>
              <a:gd name="connsiteY6" fmla="*/ 31337 h 533400"/>
              <a:gd name="connsiteX7" fmla="*/ 531019 w 561975"/>
              <a:gd name="connsiteY7" fmla="*/ 0 h 533400"/>
              <a:gd name="connsiteX8" fmla="*/ 31718 w 561975"/>
              <a:gd name="connsiteY8" fmla="*/ 0 h 533400"/>
              <a:gd name="connsiteX9" fmla="*/ 381 w 561975"/>
              <a:gd name="connsiteY9" fmla="*/ 31337 h 533400"/>
              <a:gd name="connsiteX10" fmla="*/ 25813 w 561975"/>
              <a:gd name="connsiteY10" fmla="*/ 62103 h 533400"/>
              <a:gd name="connsiteX11" fmla="*/ 25813 w 561975"/>
              <a:gd name="connsiteY11" fmla="*/ 123158 h 533400"/>
              <a:gd name="connsiteX12" fmla="*/ 38005 w 561975"/>
              <a:gd name="connsiteY12" fmla="*/ 147733 h 533400"/>
              <a:gd name="connsiteX13" fmla="*/ 38576 w 561975"/>
              <a:gd name="connsiteY13" fmla="*/ 148114 h 533400"/>
              <a:gd name="connsiteX14" fmla="*/ 38576 w 561975"/>
              <a:gd name="connsiteY14" fmla="*/ 267557 h 533400"/>
              <a:gd name="connsiteX15" fmla="*/ 8191 w 561975"/>
              <a:gd name="connsiteY15" fmla="*/ 267557 h 533400"/>
              <a:gd name="connsiteX16" fmla="*/ 0 w 561975"/>
              <a:gd name="connsiteY16" fmla="*/ 275749 h 533400"/>
              <a:gd name="connsiteX17" fmla="*/ 0 w 561975"/>
              <a:gd name="connsiteY17" fmla="*/ 322040 h 533400"/>
              <a:gd name="connsiteX18" fmla="*/ 8191 w 561975"/>
              <a:gd name="connsiteY18" fmla="*/ 330232 h 533400"/>
              <a:gd name="connsiteX19" fmla="*/ 38671 w 561975"/>
              <a:gd name="connsiteY19" fmla="*/ 330232 h 533400"/>
              <a:gd name="connsiteX20" fmla="*/ 38671 w 561975"/>
              <a:gd name="connsiteY20" fmla="*/ 529495 h 533400"/>
              <a:gd name="connsiteX21" fmla="*/ 46863 w 561975"/>
              <a:gd name="connsiteY21" fmla="*/ 537686 h 533400"/>
              <a:gd name="connsiteX22" fmla="*/ 515874 w 561975"/>
              <a:gd name="connsiteY22" fmla="*/ 537686 h 533400"/>
              <a:gd name="connsiteX23" fmla="*/ 524065 w 561975"/>
              <a:gd name="connsiteY23" fmla="*/ 529495 h 533400"/>
              <a:gd name="connsiteX24" fmla="*/ 524065 w 561975"/>
              <a:gd name="connsiteY24" fmla="*/ 330137 h 533400"/>
              <a:gd name="connsiteX25" fmla="*/ 553688 w 561975"/>
              <a:gd name="connsiteY25" fmla="*/ 330137 h 533400"/>
              <a:gd name="connsiteX26" fmla="*/ 561880 w 561975"/>
              <a:gd name="connsiteY26" fmla="*/ 321945 h 533400"/>
              <a:gd name="connsiteX27" fmla="*/ 561880 w 561975"/>
              <a:gd name="connsiteY27" fmla="*/ 275654 h 533400"/>
              <a:gd name="connsiteX28" fmla="*/ 553783 w 561975"/>
              <a:gd name="connsiteY28" fmla="*/ 267462 h 533400"/>
              <a:gd name="connsiteX29" fmla="*/ 507778 w 561975"/>
              <a:gd name="connsiteY29" fmla="*/ 267462 h 533400"/>
              <a:gd name="connsiteX30" fmla="*/ 493205 w 561975"/>
              <a:gd name="connsiteY30" fmla="*/ 267462 h 533400"/>
              <a:gd name="connsiteX31" fmla="*/ 493205 w 561975"/>
              <a:gd name="connsiteY31" fmla="*/ 158782 h 533400"/>
              <a:gd name="connsiteX32" fmla="*/ 495586 w 561975"/>
              <a:gd name="connsiteY32" fmla="*/ 158877 h 533400"/>
              <a:gd name="connsiteX33" fmla="*/ 507778 w 561975"/>
              <a:gd name="connsiteY33" fmla="*/ 157544 h 533400"/>
              <a:gd name="connsiteX34" fmla="*/ 507778 w 561975"/>
              <a:gd name="connsiteY34" fmla="*/ 267462 h 533400"/>
              <a:gd name="connsiteX35" fmla="*/ 86106 w 561975"/>
              <a:gd name="connsiteY35" fmla="*/ 267462 h 533400"/>
              <a:gd name="connsiteX36" fmla="*/ 86106 w 561975"/>
              <a:gd name="connsiteY36" fmla="*/ 156400 h 533400"/>
              <a:gd name="connsiteX37" fmla="*/ 100298 w 561975"/>
              <a:gd name="connsiteY37" fmla="*/ 149066 h 533400"/>
              <a:gd name="connsiteX38" fmla="*/ 104870 w 561975"/>
              <a:gd name="connsiteY38" fmla="*/ 144780 h 533400"/>
              <a:gd name="connsiteX39" fmla="*/ 108013 w 561975"/>
              <a:gd name="connsiteY39" fmla="*/ 147637 h 533400"/>
              <a:gd name="connsiteX40" fmla="*/ 140303 w 561975"/>
              <a:gd name="connsiteY40" fmla="*/ 158782 h 533400"/>
              <a:gd name="connsiteX41" fmla="*/ 170307 w 561975"/>
              <a:gd name="connsiteY41" fmla="*/ 149066 h 533400"/>
              <a:gd name="connsiteX42" fmla="*/ 175260 w 561975"/>
              <a:gd name="connsiteY42" fmla="*/ 144399 h 533400"/>
              <a:gd name="connsiteX43" fmla="*/ 178784 w 561975"/>
              <a:gd name="connsiteY43" fmla="*/ 147637 h 533400"/>
              <a:gd name="connsiteX44" fmla="*/ 211074 w 561975"/>
              <a:gd name="connsiteY44" fmla="*/ 158782 h 533400"/>
              <a:gd name="connsiteX45" fmla="*/ 241078 w 561975"/>
              <a:gd name="connsiteY45" fmla="*/ 149066 h 533400"/>
              <a:gd name="connsiteX46" fmla="*/ 246031 w 561975"/>
              <a:gd name="connsiteY46" fmla="*/ 144399 h 533400"/>
              <a:gd name="connsiteX47" fmla="*/ 249555 w 561975"/>
              <a:gd name="connsiteY47" fmla="*/ 147637 h 533400"/>
              <a:gd name="connsiteX48" fmla="*/ 281845 w 561975"/>
              <a:gd name="connsiteY48" fmla="*/ 158782 h 533400"/>
              <a:gd name="connsiteX49" fmla="*/ 311848 w 561975"/>
              <a:gd name="connsiteY49" fmla="*/ 149066 h 533400"/>
              <a:gd name="connsiteX50" fmla="*/ 316801 w 561975"/>
              <a:gd name="connsiteY50" fmla="*/ 144399 h 533400"/>
              <a:gd name="connsiteX51" fmla="*/ 320326 w 561975"/>
              <a:gd name="connsiteY51" fmla="*/ 147637 h 533400"/>
              <a:gd name="connsiteX52" fmla="*/ 352615 w 561975"/>
              <a:gd name="connsiteY52" fmla="*/ 158782 h 533400"/>
              <a:gd name="connsiteX53" fmla="*/ 382619 w 561975"/>
              <a:gd name="connsiteY53" fmla="*/ 149066 h 533400"/>
              <a:gd name="connsiteX54" fmla="*/ 387572 w 561975"/>
              <a:gd name="connsiteY54" fmla="*/ 144399 h 533400"/>
              <a:gd name="connsiteX55" fmla="*/ 391096 w 561975"/>
              <a:gd name="connsiteY55" fmla="*/ 147637 h 533400"/>
              <a:gd name="connsiteX56" fmla="*/ 423386 w 561975"/>
              <a:gd name="connsiteY56" fmla="*/ 158782 h 533400"/>
              <a:gd name="connsiteX57" fmla="*/ 453390 w 561975"/>
              <a:gd name="connsiteY57" fmla="*/ 149066 h 533400"/>
              <a:gd name="connsiteX58" fmla="*/ 459010 w 561975"/>
              <a:gd name="connsiteY58" fmla="*/ 143637 h 533400"/>
              <a:gd name="connsiteX59" fmla="*/ 463296 w 561975"/>
              <a:gd name="connsiteY59" fmla="*/ 147637 h 533400"/>
              <a:gd name="connsiteX60" fmla="*/ 476821 w 561975"/>
              <a:gd name="connsiteY60" fmla="*/ 155258 h 533400"/>
              <a:gd name="connsiteX61" fmla="*/ 476821 w 561975"/>
              <a:gd name="connsiteY61" fmla="*/ 267462 h 533400"/>
              <a:gd name="connsiteX62" fmla="*/ 86106 w 561975"/>
              <a:gd name="connsiteY62" fmla="*/ 267462 h 533400"/>
              <a:gd name="connsiteX63" fmla="*/ 48101 w 561975"/>
              <a:gd name="connsiteY63" fmla="*/ 134684 h 533400"/>
              <a:gd name="connsiteX64" fmla="*/ 42196 w 561975"/>
              <a:gd name="connsiteY64" fmla="*/ 123063 h 533400"/>
              <a:gd name="connsiteX65" fmla="*/ 42196 w 561975"/>
              <a:gd name="connsiteY65" fmla="*/ 62579 h 533400"/>
              <a:gd name="connsiteX66" fmla="*/ 95821 w 561975"/>
              <a:gd name="connsiteY66" fmla="*/ 62579 h 533400"/>
              <a:gd name="connsiteX67" fmla="*/ 95821 w 561975"/>
              <a:gd name="connsiteY67" fmla="*/ 123063 h 533400"/>
              <a:gd name="connsiteX68" fmla="*/ 96107 w 561975"/>
              <a:gd name="connsiteY68" fmla="*/ 127254 h 533400"/>
              <a:gd name="connsiteX69" fmla="*/ 90297 w 561975"/>
              <a:gd name="connsiteY69" fmla="*/ 136017 h 533400"/>
              <a:gd name="connsiteX70" fmla="*/ 70294 w 561975"/>
              <a:gd name="connsiteY70" fmla="*/ 142304 h 533400"/>
              <a:gd name="connsiteX71" fmla="*/ 48101 w 561975"/>
              <a:gd name="connsiteY71" fmla="*/ 134684 h 533400"/>
              <a:gd name="connsiteX72" fmla="*/ 515588 w 561975"/>
              <a:gd name="connsiteY72" fmla="*/ 136112 h 533400"/>
              <a:gd name="connsiteX73" fmla="*/ 495586 w 561975"/>
              <a:gd name="connsiteY73" fmla="*/ 142399 h 533400"/>
              <a:gd name="connsiteX74" fmla="*/ 473392 w 561975"/>
              <a:gd name="connsiteY74" fmla="*/ 134684 h 533400"/>
              <a:gd name="connsiteX75" fmla="*/ 467487 w 561975"/>
              <a:gd name="connsiteY75" fmla="*/ 123063 h 533400"/>
              <a:gd name="connsiteX76" fmla="*/ 467487 w 561975"/>
              <a:gd name="connsiteY76" fmla="*/ 62579 h 533400"/>
              <a:gd name="connsiteX77" fmla="*/ 521875 w 561975"/>
              <a:gd name="connsiteY77" fmla="*/ 62579 h 533400"/>
              <a:gd name="connsiteX78" fmla="*/ 521875 w 561975"/>
              <a:gd name="connsiteY78" fmla="*/ 124015 h 533400"/>
              <a:gd name="connsiteX79" fmla="*/ 515588 w 561975"/>
              <a:gd name="connsiteY79" fmla="*/ 136112 h 533400"/>
              <a:gd name="connsiteX80" fmla="*/ 395288 w 561975"/>
              <a:gd name="connsiteY80" fmla="*/ 62675 h 533400"/>
              <a:gd name="connsiteX81" fmla="*/ 449675 w 561975"/>
              <a:gd name="connsiteY81" fmla="*/ 62675 h 533400"/>
              <a:gd name="connsiteX82" fmla="*/ 449675 w 561975"/>
              <a:gd name="connsiteY82" fmla="*/ 124111 h 533400"/>
              <a:gd name="connsiteX83" fmla="*/ 443389 w 561975"/>
              <a:gd name="connsiteY83" fmla="*/ 136112 h 533400"/>
              <a:gd name="connsiteX84" fmla="*/ 423386 w 561975"/>
              <a:gd name="connsiteY84" fmla="*/ 142399 h 533400"/>
              <a:gd name="connsiteX85" fmla="*/ 401193 w 561975"/>
              <a:gd name="connsiteY85" fmla="*/ 134684 h 533400"/>
              <a:gd name="connsiteX86" fmla="*/ 395288 w 561975"/>
              <a:gd name="connsiteY86" fmla="*/ 123063 h 533400"/>
              <a:gd name="connsiteX87" fmla="*/ 395288 w 561975"/>
              <a:gd name="connsiteY87" fmla="*/ 62675 h 533400"/>
              <a:gd name="connsiteX88" fmla="*/ 324612 w 561975"/>
              <a:gd name="connsiteY88" fmla="*/ 62675 h 533400"/>
              <a:gd name="connsiteX89" fmla="*/ 379000 w 561975"/>
              <a:gd name="connsiteY89" fmla="*/ 62675 h 533400"/>
              <a:gd name="connsiteX90" fmla="*/ 379000 w 561975"/>
              <a:gd name="connsiteY90" fmla="*/ 124111 h 533400"/>
              <a:gd name="connsiteX91" fmla="*/ 372713 w 561975"/>
              <a:gd name="connsiteY91" fmla="*/ 136112 h 533400"/>
              <a:gd name="connsiteX92" fmla="*/ 352711 w 561975"/>
              <a:gd name="connsiteY92" fmla="*/ 142399 h 533400"/>
              <a:gd name="connsiteX93" fmla="*/ 330517 w 561975"/>
              <a:gd name="connsiteY93" fmla="*/ 134684 h 533400"/>
              <a:gd name="connsiteX94" fmla="*/ 324612 w 561975"/>
              <a:gd name="connsiteY94" fmla="*/ 123063 h 533400"/>
              <a:gd name="connsiteX95" fmla="*/ 324612 w 561975"/>
              <a:gd name="connsiteY95" fmla="*/ 62675 h 533400"/>
              <a:gd name="connsiteX96" fmla="*/ 253841 w 561975"/>
              <a:gd name="connsiteY96" fmla="*/ 62675 h 533400"/>
              <a:gd name="connsiteX97" fmla="*/ 308229 w 561975"/>
              <a:gd name="connsiteY97" fmla="*/ 62675 h 533400"/>
              <a:gd name="connsiteX98" fmla="*/ 308229 w 561975"/>
              <a:gd name="connsiteY98" fmla="*/ 124111 h 533400"/>
              <a:gd name="connsiteX99" fmla="*/ 301942 w 561975"/>
              <a:gd name="connsiteY99" fmla="*/ 136112 h 533400"/>
              <a:gd name="connsiteX100" fmla="*/ 281940 w 561975"/>
              <a:gd name="connsiteY100" fmla="*/ 142399 h 533400"/>
              <a:gd name="connsiteX101" fmla="*/ 259747 w 561975"/>
              <a:gd name="connsiteY101" fmla="*/ 134684 h 533400"/>
              <a:gd name="connsiteX102" fmla="*/ 253841 w 561975"/>
              <a:gd name="connsiteY102" fmla="*/ 123063 h 533400"/>
              <a:gd name="connsiteX103" fmla="*/ 253841 w 561975"/>
              <a:gd name="connsiteY103" fmla="*/ 62675 h 533400"/>
              <a:gd name="connsiteX104" fmla="*/ 183071 w 561975"/>
              <a:gd name="connsiteY104" fmla="*/ 62675 h 533400"/>
              <a:gd name="connsiteX105" fmla="*/ 237458 w 561975"/>
              <a:gd name="connsiteY105" fmla="*/ 62675 h 533400"/>
              <a:gd name="connsiteX106" fmla="*/ 237458 w 561975"/>
              <a:gd name="connsiteY106" fmla="*/ 124111 h 533400"/>
              <a:gd name="connsiteX107" fmla="*/ 231172 w 561975"/>
              <a:gd name="connsiteY107" fmla="*/ 136112 h 533400"/>
              <a:gd name="connsiteX108" fmla="*/ 211169 w 561975"/>
              <a:gd name="connsiteY108" fmla="*/ 142399 h 533400"/>
              <a:gd name="connsiteX109" fmla="*/ 188976 w 561975"/>
              <a:gd name="connsiteY109" fmla="*/ 134684 h 533400"/>
              <a:gd name="connsiteX110" fmla="*/ 183071 w 561975"/>
              <a:gd name="connsiteY110" fmla="*/ 123063 h 533400"/>
              <a:gd name="connsiteX111" fmla="*/ 183071 w 561975"/>
              <a:gd name="connsiteY111" fmla="*/ 62675 h 533400"/>
              <a:gd name="connsiteX112" fmla="*/ 113062 w 561975"/>
              <a:gd name="connsiteY112" fmla="*/ 124015 h 533400"/>
              <a:gd name="connsiteX113" fmla="*/ 113062 w 561975"/>
              <a:gd name="connsiteY113" fmla="*/ 62579 h 533400"/>
              <a:gd name="connsiteX114" fmla="*/ 166688 w 561975"/>
              <a:gd name="connsiteY114" fmla="*/ 62579 h 533400"/>
              <a:gd name="connsiteX115" fmla="*/ 166688 w 561975"/>
              <a:gd name="connsiteY115" fmla="*/ 124015 h 533400"/>
              <a:gd name="connsiteX116" fmla="*/ 160401 w 561975"/>
              <a:gd name="connsiteY116" fmla="*/ 136017 h 533400"/>
              <a:gd name="connsiteX117" fmla="*/ 140398 w 561975"/>
              <a:gd name="connsiteY117" fmla="*/ 142304 h 533400"/>
              <a:gd name="connsiteX118" fmla="*/ 118205 w 561975"/>
              <a:gd name="connsiteY118" fmla="*/ 134588 h 533400"/>
              <a:gd name="connsiteX119" fmla="*/ 112871 w 561975"/>
              <a:gd name="connsiteY119" fmla="*/ 126778 h 533400"/>
              <a:gd name="connsiteX120" fmla="*/ 113062 w 561975"/>
              <a:gd name="connsiteY120" fmla="*/ 124015 h 533400"/>
              <a:gd name="connsiteX121" fmla="*/ 16859 w 561975"/>
              <a:gd name="connsiteY121" fmla="*/ 31337 h 533400"/>
              <a:gd name="connsiteX122" fmla="*/ 31813 w 561975"/>
              <a:gd name="connsiteY122" fmla="*/ 16383 h 533400"/>
              <a:gd name="connsiteX123" fmla="*/ 531114 w 561975"/>
              <a:gd name="connsiteY123" fmla="*/ 16383 h 533400"/>
              <a:gd name="connsiteX124" fmla="*/ 546068 w 561975"/>
              <a:gd name="connsiteY124" fmla="*/ 31337 h 533400"/>
              <a:gd name="connsiteX125" fmla="*/ 531114 w 561975"/>
              <a:gd name="connsiteY125" fmla="*/ 46291 h 533400"/>
              <a:gd name="connsiteX126" fmla="*/ 530066 w 561975"/>
              <a:gd name="connsiteY126" fmla="*/ 46291 h 533400"/>
              <a:gd name="connsiteX127" fmla="*/ 530066 w 561975"/>
              <a:gd name="connsiteY127" fmla="*/ 46291 h 533400"/>
              <a:gd name="connsiteX128" fmla="*/ 457867 w 561975"/>
              <a:gd name="connsiteY128" fmla="*/ 46291 h 533400"/>
              <a:gd name="connsiteX129" fmla="*/ 457867 w 561975"/>
              <a:gd name="connsiteY129" fmla="*/ 46291 h 533400"/>
              <a:gd name="connsiteX130" fmla="*/ 387096 w 561975"/>
              <a:gd name="connsiteY130" fmla="*/ 46291 h 533400"/>
              <a:gd name="connsiteX131" fmla="*/ 387096 w 561975"/>
              <a:gd name="connsiteY131" fmla="*/ 46291 h 533400"/>
              <a:gd name="connsiteX132" fmla="*/ 316325 w 561975"/>
              <a:gd name="connsiteY132" fmla="*/ 46291 h 533400"/>
              <a:gd name="connsiteX133" fmla="*/ 316325 w 561975"/>
              <a:gd name="connsiteY133" fmla="*/ 46291 h 533400"/>
              <a:gd name="connsiteX134" fmla="*/ 245554 w 561975"/>
              <a:gd name="connsiteY134" fmla="*/ 46291 h 533400"/>
              <a:gd name="connsiteX135" fmla="*/ 245554 w 561975"/>
              <a:gd name="connsiteY135" fmla="*/ 46291 h 533400"/>
              <a:gd name="connsiteX136" fmla="*/ 31718 w 561975"/>
              <a:gd name="connsiteY136" fmla="*/ 46291 h 533400"/>
              <a:gd name="connsiteX137" fmla="*/ 16859 w 561975"/>
              <a:gd name="connsiteY137" fmla="*/ 31337 h 533400"/>
              <a:gd name="connsiteX138" fmla="*/ 55054 w 561975"/>
              <a:gd name="connsiteY138" fmla="*/ 156496 h 533400"/>
              <a:gd name="connsiteX139" fmla="*/ 69723 w 561975"/>
              <a:gd name="connsiteY139" fmla="*/ 158782 h 533400"/>
              <a:gd name="connsiteX140" fmla="*/ 69723 w 561975"/>
              <a:gd name="connsiteY140" fmla="*/ 267462 h 533400"/>
              <a:gd name="connsiteX141" fmla="*/ 55054 w 561975"/>
              <a:gd name="connsiteY141" fmla="*/ 267462 h 533400"/>
              <a:gd name="connsiteX142" fmla="*/ 55054 w 561975"/>
              <a:gd name="connsiteY142" fmla="*/ 156496 h 533400"/>
              <a:gd name="connsiteX143" fmla="*/ 507778 w 561975"/>
              <a:gd name="connsiteY143" fmla="*/ 521208 h 533400"/>
              <a:gd name="connsiteX144" fmla="*/ 55245 w 561975"/>
              <a:gd name="connsiteY144" fmla="*/ 521208 h 533400"/>
              <a:gd name="connsiteX145" fmla="*/ 55245 w 561975"/>
              <a:gd name="connsiteY145" fmla="*/ 330137 h 533400"/>
              <a:gd name="connsiteX146" fmla="*/ 507778 w 561975"/>
              <a:gd name="connsiteY146" fmla="*/ 330137 h 533400"/>
              <a:gd name="connsiteX147" fmla="*/ 507778 w 561975"/>
              <a:gd name="connsiteY147" fmla="*/ 521208 h 533400"/>
              <a:gd name="connsiteX148" fmla="*/ 545592 w 561975"/>
              <a:gd name="connsiteY148" fmla="*/ 313754 h 533400"/>
              <a:gd name="connsiteX149" fmla="*/ 515969 w 561975"/>
              <a:gd name="connsiteY149" fmla="*/ 313754 h 533400"/>
              <a:gd name="connsiteX150" fmla="*/ 46958 w 561975"/>
              <a:gd name="connsiteY150" fmla="*/ 313754 h 533400"/>
              <a:gd name="connsiteX151" fmla="*/ 16478 w 561975"/>
              <a:gd name="connsiteY151" fmla="*/ 313754 h 533400"/>
              <a:gd name="connsiteX152" fmla="*/ 16478 w 561975"/>
              <a:gd name="connsiteY152" fmla="*/ 283940 h 533400"/>
              <a:gd name="connsiteX153" fmla="*/ 545592 w 561975"/>
              <a:gd name="connsiteY153" fmla="*/ 283940 h 533400"/>
              <a:gd name="connsiteX154" fmla="*/ 545592 w 561975"/>
              <a:gd name="connsiteY154" fmla="*/ 313754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1975" h="533400">
                <a:moveTo>
                  <a:pt x="553783" y="267462"/>
                </a:moveTo>
                <a:lnTo>
                  <a:pt x="524161" y="267462"/>
                </a:lnTo>
                <a:lnTo>
                  <a:pt x="524161" y="150114"/>
                </a:lnTo>
                <a:cubicBezTo>
                  <a:pt x="524637" y="149733"/>
                  <a:pt x="525113" y="149447"/>
                  <a:pt x="525589" y="149162"/>
                </a:cubicBezTo>
                <a:cubicBezTo>
                  <a:pt x="533686" y="142970"/>
                  <a:pt x="538258" y="133826"/>
                  <a:pt x="538258" y="124111"/>
                </a:cubicBezTo>
                <a:lnTo>
                  <a:pt x="538258" y="61817"/>
                </a:lnTo>
                <a:cubicBezTo>
                  <a:pt x="552069" y="58579"/>
                  <a:pt x="562356" y="46196"/>
                  <a:pt x="562356" y="31337"/>
                </a:cubicBezTo>
                <a:cubicBezTo>
                  <a:pt x="562356" y="14097"/>
                  <a:pt x="548259" y="0"/>
                  <a:pt x="531019" y="0"/>
                </a:cubicBezTo>
                <a:lnTo>
                  <a:pt x="31718" y="0"/>
                </a:lnTo>
                <a:cubicBezTo>
                  <a:pt x="14478" y="0"/>
                  <a:pt x="381" y="14097"/>
                  <a:pt x="381" y="31337"/>
                </a:cubicBezTo>
                <a:cubicBezTo>
                  <a:pt x="381" y="46577"/>
                  <a:pt x="11335" y="59341"/>
                  <a:pt x="25813" y="62103"/>
                </a:cubicBezTo>
                <a:lnTo>
                  <a:pt x="25813" y="123158"/>
                </a:lnTo>
                <a:cubicBezTo>
                  <a:pt x="25813" y="132683"/>
                  <a:pt x="30289" y="141637"/>
                  <a:pt x="38005" y="147733"/>
                </a:cubicBezTo>
                <a:cubicBezTo>
                  <a:pt x="38195" y="147923"/>
                  <a:pt x="38386" y="148019"/>
                  <a:pt x="38576" y="148114"/>
                </a:cubicBezTo>
                <a:lnTo>
                  <a:pt x="38576" y="267557"/>
                </a:lnTo>
                <a:lnTo>
                  <a:pt x="8191" y="267557"/>
                </a:lnTo>
                <a:cubicBezTo>
                  <a:pt x="3619" y="267557"/>
                  <a:pt x="0" y="271272"/>
                  <a:pt x="0" y="275749"/>
                </a:cubicBezTo>
                <a:lnTo>
                  <a:pt x="0" y="322040"/>
                </a:lnTo>
                <a:cubicBezTo>
                  <a:pt x="0" y="326612"/>
                  <a:pt x="3715" y="330232"/>
                  <a:pt x="8191" y="330232"/>
                </a:cubicBezTo>
                <a:lnTo>
                  <a:pt x="38671" y="330232"/>
                </a:lnTo>
                <a:lnTo>
                  <a:pt x="38671" y="529495"/>
                </a:lnTo>
                <a:cubicBezTo>
                  <a:pt x="38671" y="534067"/>
                  <a:pt x="42386" y="537686"/>
                  <a:pt x="46863" y="537686"/>
                </a:cubicBezTo>
                <a:lnTo>
                  <a:pt x="515874" y="537686"/>
                </a:lnTo>
                <a:cubicBezTo>
                  <a:pt x="520446" y="537686"/>
                  <a:pt x="524065" y="533972"/>
                  <a:pt x="524065" y="529495"/>
                </a:cubicBezTo>
                <a:lnTo>
                  <a:pt x="524065" y="330137"/>
                </a:lnTo>
                <a:lnTo>
                  <a:pt x="553688" y="330137"/>
                </a:lnTo>
                <a:cubicBezTo>
                  <a:pt x="558260" y="330137"/>
                  <a:pt x="561880" y="326422"/>
                  <a:pt x="561880" y="321945"/>
                </a:cubicBezTo>
                <a:lnTo>
                  <a:pt x="561880" y="275654"/>
                </a:lnTo>
                <a:cubicBezTo>
                  <a:pt x="561975" y="271177"/>
                  <a:pt x="558260" y="267462"/>
                  <a:pt x="553783" y="267462"/>
                </a:cubicBezTo>
                <a:close/>
                <a:moveTo>
                  <a:pt x="507778" y="267462"/>
                </a:moveTo>
                <a:lnTo>
                  <a:pt x="493205" y="267462"/>
                </a:lnTo>
                <a:lnTo>
                  <a:pt x="493205" y="158782"/>
                </a:lnTo>
                <a:cubicBezTo>
                  <a:pt x="493966" y="158782"/>
                  <a:pt x="494824" y="158877"/>
                  <a:pt x="495586" y="158877"/>
                </a:cubicBezTo>
                <a:cubicBezTo>
                  <a:pt x="499777" y="158877"/>
                  <a:pt x="503872" y="158401"/>
                  <a:pt x="507778" y="157544"/>
                </a:cubicBezTo>
                <a:lnTo>
                  <a:pt x="507778" y="267462"/>
                </a:lnTo>
                <a:close/>
                <a:moveTo>
                  <a:pt x="86106" y="267462"/>
                </a:moveTo>
                <a:lnTo>
                  <a:pt x="86106" y="156400"/>
                </a:lnTo>
                <a:cubicBezTo>
                  <a:pt x="91249" y="154781"/>
                  <a:pt x="96107" y="152305"/>
                  <a:pt x="100298" y="149066"/>
                </a:cubicBezTo>
                <a:cubicBezTo>
                  <a:pt x="102013" y="147733"/>
                  <a:pt x="103537" y="146304"/>
                  <a:pt x="104870" y="144780"/>
                </a:cubicBezTo>
                <a:cubicBezTo>
                  <a:pt x="105823" y="145733"/>
                  <a:pt x="106871" y="146685"/>
                  <a:pt x="108013" y="147637"/>
                </a:cubicBezTo>
                <a:cubicBezTo>
                  <a:pt x="117348" y="154877"/>
                  <a:pt x="128492" y="158782"/>
                  <a:pt x="140303" y="158782"/>
                </a:cubicBezTo>
                <a:cubicBezTo>
                  <a:pt x="151638" y="158782"/>
                  <a:pt x="162020" y="155448"/>
                  <a:pt x="170307" y="149066"/>
                </a:cubicBezTo>
                <a:cubicBezTo>
                  <a:pt x="172117" y="147637"/>
                  <a:pt x="173831" y="146114"/>
                  <a:pt x="175260" y="144399"/>
                </a:cubicBezTo>
                <a:cubicBezTo>
                  <a:pt x="176308" y="145542"/>
                  <a:pt x="177546" y="146590"/>
                  <a:pt x="178784" y="147637"/>
                </a:cubicBezTo>
                <a:cubicBezTo>
                  <a:pt x="188119" y="154877"/>
                  <a:pt x="199263" y="158782"/>
                  <a:pt x="211074" y="158782"/>
                </a:cubicBezTo>
                <a:cubicBezTo>
                  <a:pt x="222409" y="158782"/>
                  <a:pt x="232791" y="155448"/>
                  <a:pt x="241078" y="149066"/>
                </a:cubicBezTo>
                <a:cubicBezTo>
                  <a:pt x="242888" y="147637"/>
                  <a:pt x="244602" y="146114"/>
                  <a:pt x="246031" y="144399"/>
                </a:cubicBezTo>
                <a:cubicBezTo>
                  <a:pt x="247079" y="145542"/>
                  <a:pt x="248317" y="146590"/>
                  <a:pt x="249555" y="147637"/>
                </a:cubicBezTo>
                <a:cubicBezTo>
                  <a:pt x="258889" y="154877"/>
                  <a:pt x="270034" y="158782"/>
                  <a:pt x="281845" y="158782"/>
                </a:cubicBezTo>
                <a:cubicBezTo>
                  <a:pt x="293180" y="158782"/>
                  <a:pt x="303562" y="155448"/>
                  <a:pt x="311848" y="149066"/>
                </a:cubicBezTo>
                <a:cubicBezTo>
                  <a:pt x="313658" y="147637"/>
                  <a:pt x="315373" y="146114"/>
                  <a:pt x="316801" y="144399"/>
                </a:cubicBezTo>
                <a:cubicBezTo>
                  <a:pt x="317849" y="145542"/>
                  <a:pt x="319088" y="146590"/>
                  <a:pt x="320326" y="147637"/>
                </a:cubicBezTo>
                <a:cubicBezTo>
                  <a:pt x="329660" y="154877"/>
                  <a:pt x="340805" y="158782"/>
                  <a:pt x="352615" y="158782"/>
                </a:cubicBezTo>
                <a:cubicBezTo>
                  <a:pt x="363950" y="158782"/>
                  <a:pt x="374332" y="155448"/>
                  <a:pt x="382619" y="149066"/>
                </a:cubicBezTo>
                <a:cubicBezTo>
                  <a:pt x="384429" y="147637"/>
                  <a:pt x="386143" y="146114"/>
                  <a:pt x="387572" y="144399"/>
                </a:cubicBezTo>
                <a:cubicBezTo>
                  <a:pt x="388620" y="145542"/>
                  <a:pt x="389858" y="146590"/>
                  <a:pt x="391096" y="147637"/>
                </a:cubicBezTo>
                <a:cubicBezTo>
                  <a:pt x="400431" y="154877"/>
                  <a:pt x="411575" y="158782"/>
                  <a:pt x="423386" y="158782"/>
                </a:cubicBezTo>
                <a:cubicBezTo>
                  <a:pt x="434721" y="158782"/>
                  <a:pt x="445103" y="155448"/>
                  <a:pt x="453390" y="149066"/>
                </a:cubicBezTo>
                <a:cubicBezTo>
                  <a:pt x="455485" y="147447"/>
                  <a:pt x="457390" y="145637"/>
                  <a:pt x="459010" y="143637"/>
                </a:cubicBezTo>
                <a:cubicBezTo>
                  <a:pt x="460343" y="145066"/>
                  <a:pt x="461677" y="146399"/>
                  <a:pt x="463296" y="147637"/>
                </a:cubicBezTo>
                <a:cubicBezTo>
                  <a:pt x="467487" y="150876"/>
                  <a:pt x="471964" y="153448"/>
                  <a:pt x="476821" y="155258"/>
                </a:cubicBezTo>
                <a:lnTo>
                  <a:pt x="476821" y="267462"/>
                </a:lnTo>
                <a:lnTo>
                  <a:pt x="86106" y="267462"/>
                </a:lnTo>
                <a:close/>
                <a:moveTo>
                  <a:pt x="48101" y="134684"/>
                </a:moveTo>
                <a:cubicBezTo>
                  <a:pt x="44386" y="131731"/>
                  <a:pt x="42196" y="127540"/>
                  <a:pt x="42196" y="123063"/>
                </a:cubicBezTo>
                <a:lnTo>
                  <a:pt x="42196" y="62579"/>
                </a:lnTo>
                <a:lnTo>
                  <a:pt x="95821" y="62579"/>
                </a:lnTo>
                <a:lnTo>
                  <a:pt x="95821" y="123063"/>
                </a:lnTo>
                <a:cubicBezTo>
                  <a:pt x="95821" y="124492"/>
                  <a:pt x="95917" y="125921"/>
                  <a:pt x="96107" y="127254"/>
                </a:cubicBezTo>
                <a:cubicBezTo>
                  <a:pt x="95250" y="130588"/>
                  <a:pt x="93250" y="133731"/>
                  <a:pt x="90297" y="136017"/>
                </a:cubicBezTo>
                <a:cubicBezTo>
                  <a:pt x="84772" y="140208"/>
                  <a:pt x="78105" y="142304"/>
                  <a:pt x="70294" y="142304"/>
                </a:cubicBezTo>
                <a:cubicBezTo>
                  <a:pt x="62103" y="142399"/>
                  <a:pt x="54673" y="139827"/>
                  <a:pt x="48101" y="134684"/>
                </a:cubicBezTo>
                <a:close/>
                <a:moveTo>
                  <a:pt x="515588" y="136112"/>
                </a:moveTo>
                <a:cubicBezTo>
                  <a:pt x="510064" y="140303"/>
                  <a:pt x="503396" y="142399"/>
                  <a:pt x="495586" y="142399"/>
                </a:cubicBezTo>
                <a:cubicBezTo>
                  <a:pt x="487394" y="142399"/>
                  <a:pt x="479965" y="139827"/>
                  <a:pt x="473392" y="134684"/>
                </a:cubicBezTo>
                <a:cubicBezTo>
                  <a:pt x="469678" y="131731"/>
                  <a:pt x="467487" y="127540"/>
                  <a:pt x="467487" y="123063"/>
                </a:cubicBezTo>
                <a:lnTo>
                  <a:pt x="467487" y="62579"/>
                </a:lnTo>
                <a:lnTo>
                  <a:pt x="521875" y="62579"/>
                </a:lnTo>
                <a:lnTo>
                  <a:pt x="521875" y="124015"/>
                </a:lnTo>
                <a:cubicBezTo>
                  <a:pt x="521875" y="128683"/>
                  <a:pt x="519589" y="133064"/>
                  <a:pt x="515588" y="136112"/>
                </a:cubicBezTo>
                <a:close/>
                <a:moveTo>
                  <a:pt x="395288" y="62675"/>
                </a:moveTo>
                <a:lnTo>
                  <a:pt x="449675" y="62675"/>
                </a:lnTo>
                <a:lnTo>
                  <a:pt x="449675" y="124111"/>
                </a:lnTo>
                <a:cubicBezTo>
                  <a:pt x="449675" y="128683"/>
                  <a:pt x="447389" y="133160"/>
                  <a:pt x="443389" y="136112"/>
                </a:cubicBezTo>
                <a:cubicBezTo>
                  <a:pt x="437864" y="140303"/>
                  <a:pt x="431197" y="142399"/>
                  <a:pt x="423386" y="142399"/>
                </a:cubicBezTo>
                <a:cubicBezTo>
                  <a:pt x="415195" y="142399"/>
                  <a:pt x="407670" y="139827"/>
                  <a:pt x="401193" y="134684"/>
                </a:cubicBezTo>
                <a:cubicBezTo>
                  <a:pt x="397478" y="131731"/>
                  <a:pt x="395288" y="127540"/>
                  <a:pt x="395288" y="123063"/>
                </a:cubicBezTo>
                <a:lnTo>
                  <a:pt x="395288" y="62675"/>
                </a:lnTo>
                <a:close/>
                <a:moveTo>
                  <a:pt x="324612" y="62675"/>
                </a:moveTo>
                <a:lnTo>
                  <a:pt x="379000" y="62675"/>
                </a:lnTo>
                <a:lnTo>
                  <a:pt x="379000" y="124111"/>
                </a:lnTo>
                <a:cubicBezTo>
                  <a:pt x="379000" y="128683"/>
                  <a:pt x="376714" y="133160"/>
                  <a:pt x="372713" y="136112"/>
                </a:cubicBezTo>
                <a:cubicBezTo>
                  <a:pt x="367189" y="140303"/>
                  <a:pt x="360521" y="142399"/>
                  <a:pt x="352711" y="142399"/>
                </a:cubicBezTo>
                <a:cubicBezTo>
                  <a:pt x="344519" y="142399"/>
                  <a:pt x="337090" y="139827"/>
                  <a:pt x="330517" y="134684"/>
                </a:cubicBezTo>
                <a:cubicBezTo>
                  <a:pt x="326803" y="131731"/>
                  <a:pt x="324612" y="127540"/>
                  <a:pt x="324612" y="123063"/>
                </a:cubicBezTo>
                <a:lnTo>
                  <a:pt x="324612" y="62675"/>
                </a:lnTo>
                <a:close/>
                <a:moveTo>
                  <a:pt x="253841" y="62675"/>
                </a:moveTo>
                <a:lnTo>
                  <a:pt x="308229" y="62675"/>
                </a:lnTo>
                <a:lnTo>
                  <a:pt x="308229" y="124111"/>
                </a:lnTo>
                <a:cubicBezTo>
                  <a:pt x="308229" y="128683"/>
                  <a:pt x="305943" y="133160"/>
                  <a:pt x="301942" y="136112"/>
                </a:cubicBezTo>
                <a:cubicBezTo>
                  <a:pt x="296418" y="140303"/>
                  <a:pt x="289750" y="142399"/>
                  <a:pt x="281940" y="142399"/>
                </a:cubicBezTo>
                <a:cubicBezTo>
                  <a:pt x="273748" y="142399"/>
                  <a:pt x="266319" y="139827"/>
                  <a:pt x="259747" y="134684"/>
                </a:cubicBezTo>
                <a:cubicBezTo>
                  <a:pt x="256032" y="131731"/>
                  <a:pt x="253841" y="127540"/>
                  <a:pt x="253841" y="123063"/>
                </a:cubicBezTo>
                <a:lnTo>
                  <a:pt x="253841" y="62675"/>
                </a:lnTo>
                <a:close/>
                <a:moveTo>
                  <a:pt x="183071" y="62675"/>
                </a:moveTo>
                <a:lnTo>
                  <a:pt x="237458" y="62675"/>
                </a:lnTo>
                <a:lnTo>
                  <a:pt x="237458" y="124111"/>
                </a:lnTo>
                <a:cubicBezTo>
                  <a:pt x="237458" y="128683"/>
                  <a:pt x="235172" y="133160"/>
                  <a:pt x="231172" y="136112"/>
                </a:cubicBezTo>
                <a:cubicBezTo>
                  <a:pt x="225647" y="140303"/>
                  <a:pt x="218980" y="142399"/>
                  <a:pt x="211169" y="142399"/>
                </a:cubicBezTo>
                <a:cubicBezTo>
                  <a:pt x="202978" y="142399"/>
                  <a:pt x="195548" y="139827"/>
                  <a:pt x="188976" y="134684"/>
                </a:cubicBezTo>
                <a:cubicBezTo>
                  <a:pt x="185261" y="131731"/>
                  <a:pt x="183071" y="127540"/>
                  <a:pt x="183071" y="123063"/>
                </a:cubicBezTo>
                <a:lnTo>
                  <a:pt x="183071" y="62675"/>
                </a:lnTo>
                <a:close/>
                <a:moveTo>
                  <a:pt x="113062" y="124015"/>
                </a:moveTo>
                <a:lnTo>
                  <a:pt x="113062" y="62579"/>
                </a:lnTo>
                <a:lnTo>
                  <a:pt x="166688" y="62579"/>
                </a:lnTo>
                <a:lnTo>
                  <a:pt x="166688" y="124015"/>
                </a:lnTo>
                <a:cubicBezTo>
                  <a:pt x="166688" y="128587"/>
                  <a:pt x="164401" y="133064"/>
                  <a:pt x="160401" y="136017"/>
                </a:cubicBezTo>
                <a:cubicBezTo>
                  <a:pt x="154876" y="140208"/>
                  <a:pt x="148209" y="142304"/>
                  <a:pt x="140398" y="142304"/>
                </a:cubicBezTo>
                <a:cubicBezTo>
                  <a:pt x="132207" y="142304"/>
                  <a:pt x="124777" y="139732"/>
                  <a:pt x="118205" y="134588"/>
                </a:cubicBezTo>
                <a:cubicBezTo>
                  <a:pt x="115538" y="132493"/>
                  <a:pt x="113729" y="129826"/>
                  <a:pt x="112871" y="126778"/>
                </a:cubicBezTo>
                <a:cubicBezTo>
                  <a:pt x="112966" y="126016"/>
                  <a:pt x="113062" y="124968"/>
                  <a:pt x="113062" y="124015"/>
                </a:cubicBezTo>
                <a:close/>
                <a:moveTo>
                  <a:pt x="16859" y="31337"/>
                </a:moveTo>
                <a:cubicBezTo>
                  <a:pt x="16859" y="23146"/>
                  <a:pt x="23527" y="16383"/>
                  <a:pt x="31813" y="16383"/>
                </a:cubicBezTo>
                <a:lnTo>
                  <a:pt x="531114" y="16383"/>
                </a:lnTo>
                <a:cubicBezTo>
                  <a:pt x="539305" y="16383"/>
                  <a:pt x="546068" y="23051"/>
                  <a:pt x="546068" y="31337"/>
                </a:cubicBezTo>
                <a:cubicBezTo>
                  <a:pt x="546068" y="39529"/>
                  <a:pt x="539401" y="46291"/>
                  <a:pt x="531114" y="46291"/>
                </a:cubicBezTo>
                <a:lnTo>
                  <a:pt x="530066" y="46291"/>
                </a:lnTo>
                <a:lnTo>
                  <a:pt x="530066" y="46291"/>
                </a:lnTo>
                <a:lnTo>
                  <a:pt x="457867" y="46291"/>
                </a:lnTo>
                <a:lnTo>
                  <a:pt x="457867" y="46291"/>
                </a:lnTo>
                <a:lnTo>
                  <a:pt x="387096" y="46291"/>
                </a:lnTo>
                <a:lnTo>
                  <a:pt x="387096" y="46291"/>
                </a:lnTo>
                <a:lnTo>
                  <a:pt x="316325" y="46291"/>
                </a:lnTo>
                <a:lnTo>
                  <a:pt x="316325" y="46291"/>
                </a:lnTo>
                <a:lnTo>
                  <a:pt x="245554" y="46291"/>
                </a:lnTo>
                <a:lnTo>
                  <a:pt x="245554" y="46291"/>
                </a:lnTo>
                <a:lnTo>
                  <a:pt x="31718" y="46291"/>
                </a:lnTo>
                <a:cubicBezTo>
                  <a:pt x="23622" y="46196"/>
                  <a:pt x="16859" y="39529"/>
                  <a:pt x="16859" y="31337"/>
                </a:cubicBezTo>
                <a:close/>
                <a:moveTo>
                  <a:pt x="55054" y="156496"/>
                </a:moveTo>
                <a:cubicBezTo>
                  <a:pt x="59722" y="157924"/>
                  <a:pt x="64675" y="158687"/>
                  <a:pt x="69723" y="158782"/>
                </a:cubicBezTo>
                <a:lnTo>
                  <a:pt x="69723" y="267462"/>
                </a:lnTo>
                <a:lnTo>
                  <a:pt x="55054" y="267462"/>
                </a:lnTo>
                <a:lnTo>
                  <a:pt x="55054" y="156496"/>
                </a:lnTo>
                <a:close/>
                <a:moveTo>
                  <a:pt x="507778" y="521208"/>
                </a:moveTo>
                <a:lnTo>
                  <a:pt x="55245" y="521208"/>
                </a:lnTo>
                <a:lnTo>
                  <a:pt x="55245" y="330137"/>
                </a:lnTo>
                <a:lnTo>
                  <a:pt x="507778" y="330137"/>
                </a:lnTo>
                <a:lnTo>
                  <a:pt x="507778" y="521208"/>
                </a:lnTo>
                <a:close/>
                <a:moveTo>
                  <a:pt x="545592" y="313754"/>
                </a:moveTo>
                <a:lnTo>
                  <a:pt x="515969" y="313754"/>
                </a:lnTo>
                <a:lnTo>
                  <a:pt x="46958" y="313754"/>
                </a:lnTo>
                <a:lnTo>
                  <a:pt x="16478" y="313754"/>
                </a:lnTo>
                <a:lnTo>
                  <a:pt x="16478" y="283940"/>
                </a:lnTo>
                <a:lnTo>
                  <a:pt x="545592" y="283940"/>
                </a:lnTo>
                <a:lnTo>
                  <a:pt x="545592" y="313754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005CA091-E40A-412B-AF88-D9C1C55BFC6D}"/>
              </a:ext>
            </a:extLst>
          </p:cNvPr>
          <p:cNvSpPr/>
          <p:nvPr/>
        </p:nvSpPr>
        <p:spPr>
          <a:xfrm>
            <a:off x="9705979" y="3717005"/>
            <a:ext cx="974674" cy="750762"/>
          </a:xfrm>
          <a:custGeom>
            <a:avLst/>
            <a:gdLst>
              <a:gd name="connsiteX0" fmla="*/ 701421 w 704850"/>
              <a:gd name="connsiteY0" fmla="*/ 265557 h 542925"/>
              <a:gd name="connsiteX1" fmla="*/ 385477 w 704850"/>
              <a:gd name="connsiteY1" fmla="*/ 55531 h 542925"/>
              <a:gd name="connsiteX2" fmla="*/ 376428 w 704850"/>
              <a:gd name="connsiteY2" fmla="*/ 55531 h 542925"/>
              <a:gd name="connsiteX3" fmla="*/ 164782 w 704850"/>
              <a:gd name="connsiteY3" fmla="*/ 196215 h 542925"/>
              <a:gd name="connsiteX4" fmla="*/ 164211 w 704850"/>
              <a:gd name="connsiteY4" fmla="*/ 78295 h 542925"/>
              <a:gd name="connsiteX5" fmla="*/ 164211 w 704850"/>
              <a:gd name="connsiteY5" fmla="*/ 76676 h 542925"/>
              <a:gd name="connsiteX6" fmla="*/ 158972 w 704850"/>
              <a:gd name="connsiteY6" fmla="*/ 32385 h 542925"/>
              <a:gd name="connsiteX7" fmla="*/ 124492 w 704850"/>
              <a:gd name="connsiteY7" fmla="*/ 0 h 542925"/>
              <a:gd name="connsiteX8" fmla="*/ 124111 w 704850"/>
              <a:gd name="connsiteY8" fmla="*/ 0 h 542925"/>
              <a:gd name="connsiteX9" fmla="*/ 56674 w 704850"/>
              <a:gd name="connsiteY9" fmla="*/ 39433 h 542925"/>
              <a:gd name="connsiteX10" fmla="*/ 33814 w 704850"/>
              <a:gd name="connsiteY10" fmla="*/ 113062 h 542925"/>
              <a:gd name="connsiteX11" fmla="*/ 33623 w 704850"/>
              <a:gd name="connsiteY11" fmla="*/ 359188 h 542925"/>
              <a:gd name="connsiteX12" fmla="*/ 33909 w 704850"/>
              <a:gd name="connsiteY12" fmla="*/ 531209 h 542925"/>
              <a:gd name="connsiteX13" fmla="*/ 8191 w 704850"/>
              <a:gd name="connsiteY13" fmla="*/ 531209 h 542925"/>
              <a:gd name="connsiteX14" fmla="*/ 0 w 704850"/>
              <a:gd name="connsiteY14" fmla="*/ 539401 h 542925"/>
              <a:gd name="connsiteX15" fmla="*/ 8191 w 704850"/>
              <a:gd name="connsiteY15" fmla="*/ 547592 h 542925"/>
              <a:gd name="connsiteX16" fmla="*/ 42100 w 704850"/>
              <a:gd name="connsiteY16" fmla="*/ 547592 h 542925"/>
              <a:gd name="connsiteX17" fmla="*/ 42100 w 704850"/>
              <a:gd name="connsiteY17" fmla="*/ 547592 h 542925"/>
              <a:gd name="connsiteX18" fmla="*/ 42100 w 704850"/>
              <a:gd name="connsiteY18" fmla="*/ 547592 h 542925"/>
              <a:gd name="connsiteX19" fmla="*/ 76009 w 704850"/>
              <a:gd name="connsiteY19" fmla="*/ 547592 h 542925"/>
              <a:gd name="connsiteX20" fmla="*/ 84201 w 704850"/>
              <a:gd name="connsiteY20" fmla="*/ 539401 h 542925"/>
              <a:gd name="connsiteX21" fmla="*/ 76009 w 704850"/>
              <a:gd name="connsiteY21" fmla="*/ 531209 h 542925"/>
              <a:gd name="connsiteX22" fmla="*/ 50292 w 704850"/>
              <a:gd name="connsiteY22" fmla="*/ 531209 h 542925"/>
              <a:gd name="connsiteX23" fmla="*/ 50197 w 704850"/>
              <a:gd name="connsiteY23" fmla="*/ 456343 h 542925"/>
              <a:gd name="connsiteX24" fmla="*/ 102870 w 704850"/>
              <a:gd name="connsiteY24" fmla="*/ 444532 h 542925"/>
              <a:gd name="connsiteX25" fmla="*/ 102870 w 704850"/>
              <a:gd name="connsiteY25" fmla="*/ 539401 h 542925"/>
              <a:gd name="connsiteX26" fmla="*/ 111061 w 704850"/>
              <a:gd name="connsiteY26" fmla="*/ 547592 h 542925"/>
              <a:gd name="connsiteX27" fmla="*/ 409384 w 704850"/>
              <a:gd name="connsiteY27" fmla="*/ 547592 h 542925"/>
              <a:gd name="connsiteX28" fmla="*/ 551307 w 704850"/>
              <a:gd name="connsiteY28" fmla="*/ 547592 h 542925"/>
              <a:gd name="connsiteX29" fmla="*/ 650843 w 704850"/>
              <a:gd name="connsiteY29" fmla="*/ 547592 h 542925"/>
              <a:gd name="connsiteX30" fmla="*/ 659035 w 704850"/>
              <a:gd name="connsiteY30" fmla="*/ 539401 h 542925"/>
              <a:gd name="connsiteX31" fmla="*/ 659035 w 704850"/>
              <a:gd name="connsiteY31" fmla="*/ 300990 h 542925"/>
              <a:gd name="connsiteX32" fmla="*/ 692277 w 704850"/>
              <a:gd name="connsiteY32" fmla="*/ 323088 h 542925"/>
              <a:gd name="connsiteX33" fmla="*/ 696849 w 704850"/>
              <a:gd name="connsiteY33" fmla="*/ 324421 h 542925"/>
              <a:gd name="connsiteX34" fmla="*/ 700754 w 704850"/>
              <a:gd name="connsiteY34" fmla="*/ 323469 h 542925"/>
              <a:gd name="connsiteX35" fmla="*/ 705040 w 704850"/>
              <a:gd name="connsiteY35" fmla="*/ 316230 h 542925"/>
              <a:gd name="connsiteX36" fmla="*/ 705040 w 704850"/>
              <a:gd name="connsiteY36" fmla="*/ 272320 h 542925"/>
              <a:gd name="connsiteX37" fmla="*/ 701421 w 704850"/>
              <a:gd name="connsiteY37" fmla="*/ 265557 h 542925"/>
              <a:gd name="connsiteX38" fmla="*/ 164878 w 704850"/>
              <a:gd name="connsiteY38" fmla="*/ 259651 h 542925"/>
              <a:gd name="connsiteX39" fmla="*/ 202406 w 704850"/>
              <a:gd name="connsiteY39" fmla="*/ 234696 h 542925"/>
              <a:gd name="connsiteX40" fmla="*/ 202406 w 704850"/>
              <a:gd name="connsiteY40" fmla="*/ 304038 h 542925"/>
              <a:gd name="connsiteX41" fmla="*/ 202406 w 704850"/>
              <a:gd name="connsiteY41" fmla="*/ 443484 h 542925"/>
              <a:gd name="connsiteX42" fmla="*/ 202406 w 704850"/>
              <a:gd name="connsiteY42" fmla="*/ 531019 h 542925"/>
              <a:gd name="connsiteX43" fmla="*/ 165068 w 704850"/>
              <a:gd name="connsiteY43" fmla="*/ 531019 h 542925"/>
              <a:gd name="connsiteX44" fmla="*/ 165068 w 704850"/>
              <a:gd name="connsiteY44" fmla="*/ 264986 h 542925"/>
              <a:gd name="connsiteX45" fmla="*/ 164878 w 704850"/>
              <a:gd name="connsiteY45" fmla="*/ 263842 h 542925"/>
              <a:gd name="connsiteX46" fmla="*/ 164878 w 704850"/>
              <a:gd name="connsiteY46" fmla="*/ 259651 h 542925"/>
              <a:gd name="connsiteX47" fmla="*/ 401098 w 704850"/>
              <a:gd name="connsiteY47" fmla="*/ 304038 h 542925"/>
              <a:gd name="connsiteX48" fmla="*/ 401098 w 704850"/>
              <a:gd name="connsiteY48" fmla="*/ 530923 h 542925"/>
              <a:gd name="connsiteX49" fmla="*/ 360807 w 704850"/>
              <a:gd name="connsiteY49" fmla="*/ 530923 h 542925"/>
              <a:gd name="connsiteX50" fmla="*/ 360807 w 704850"/>
              <a:gd name="connsiteY50" fmla="*/ 443389 h 542925"/>
              <a:gd name="connsiteX51" fmla="*/ 360807 w 704850"/>
              <a:gd name="connsiteY51" fmla="*/ 303943 h 542925"/>
              <a:gd name="connsiteX52" fmla="*/ 360807 w 704850"/>
              <a:gd name="connsiteY52" fmla="*/ 129349 h 542925"/>
              <a:gd name="connsiteX53" fmla="*/ 381000 w 704850"/>
              <a:gd name="connsiteY53" fmla="*/ 115919 h 542925"/>
              <a:gd name="connsiteX54" fmla="*/ 401193 w 704850"/>
              <a:gd name="connsiteY54" fmla="*/ 129349 h 542925"/>
              <a:gd name="connsiteX55" fmla="*/ 401193 w 704850"/>
              <a:gd name="connsiteY55" fmla="*/ 304038 h 542925"/>
              <a:gd name="connsiteX56" fmla="*/ 210693 w 704850"/>
              <a:gd name="connsiteY56" fmla="*/ 451675 h 542925"/>
              <a:gd name="connsiteX57" fmla="*/ 253365 w 704850"/>
              <a:gd name="connsiteY57" fmla="*/ 451675 h 542925"/>
              <a:gd name="connsiteX58" fmla="*/ 253365 w 704850"/>
              <a:gd name="connsiteY58" fmla="*/ 531019 h 542925"/>
              <a:gd name="connsiteX59" fmla="*/ 210693 w 704850"/>
              <a:gd name="connsiteY59" fmla="*/ 531019 h 542925"/>
              <a:gd name="connsiteX60" fmla="*/ 210693 w 704850"/>
              <a:gd name="connsiteY60" fmla="*/ 451675 h 542925"/>
              <a:gd name="connsiteX61" fmla="*/ 344329 w 704850"/>
              <a:gd name="connsiteY61" fmla="*/ 312230 h 542925"/>
              <a:gd name="connsiteX62" fmla="*/ 344329 w 704850"/>
              <a:gd name="connsiteY62" fmla="*/ 435292 h 542925"/>
              <a:gd name="connsiteX63" fmla="*/ 218789 w 704850"/>
              <a:gd name="connsiteY63" fmla="*/ 435292 h 542925"/>
              <a:gd name="connsiteX64" fmla="*/ 218789 w 704850"/>
              <a:gd name="connsiteY64" fmla="*/ 312230 h 542925"/>
              <a:gd name="connsiteX65" fmla="*/ 344329 w 704850"/>
              <a:gd name="connsiteY65" fmla="*/ 312230 h 542925"/>
              <a:gd name="connsiteX66" fmla="*/ 261461 w 704850"/>
              <a:gd name="connsiteY66" fmla="*/ 451675 h 542925"/>
              <a:gd name="connsiteX67" fmla="*/ 302705 w 704850"/>
              <a:gd name="connsiteY67" fmla="*/ 451675 h 542925"/>
              <a:gd name="connsiteX68" fmla="*/ 302705 w 704850"/>
              <a:gd name="connsiteY68" fmla="*/ 531019 h 542925"/>
              <a:gd name="connsiteX69" fmla="*/ 261461 w 704850"/>
              <a:gd name="connsiteY69" fmla="*/ 531019 h 542925"/>
              <a:gd name="connsiteX70" fmla="*/ 261461 w 704850"/>
              <a:gd name="connsiteY70" fmla="*/ 451675 h 542925"/>
              <a:gd name="connsiteX71" fmla="*/ 310991 w 704850"/>
              <a:gd name="connsiteY71" fmla="*/ 451675 h 542925"/>
              <a:gd name="connsiteX72" fmla="*/ 352615 w 704850"/>
              <a:gd name="connsiteY72" fmla="*/ 451675 h 542925"/>
              <a:gd name="connsiteX73" fmla="*/ 352615 w 704850"/>
              <a:gd name="connsiteY73" fmla="*/ 531019 h 542925"/>
              <a:gd name="connsiteX74" fmla="*/ 310991 w 704850"/>
              <a:gd name="connsiteY74" fmla="*/ 531019 h 542925"/>
              <a:gd name="connsiteX75" fmla="*/ 310991 w 704850"/>
              <a:gd name="connsiteY75" fmla="*/ 451675 h 542925"/>
              <a:gd name="connsiteX76" fmla="*/ 352520 w 704850"/>
              <a:gd name="connsiteY76" fmla="*/ 295846 h 542925"/>
              <a:gd name="connsiteX77" fmla="*/ 310896 w 704850"/>
              <a:gd name="connsiteY77" fmla="*/ 295846 h 542925"/>
              <a:gd name="connsiteX78" fmla="*/ 310896 w 704850"/>
              <a:gd name="connsiteY78" fmla="*/ 162592 h 542925"/>
              <a:gd name="connsiteX79" fmla="*/ 352520 w 704850"/>
              <a:gd name="connsiteY79" fmla="*/ 134969 h 542925"/>
              <a:gd name="connsiteX80" fmla="*/ 352520 w 704850"/>
              <a:gd name="connsiteY80" fmla="*/ 295846 h 542925"/>
              <a:gd name="connsiteX81" fmla="*/ 302800 w 704850"/>
              <a:gd name="connsiteY81" fmla="*/ 295846 h 542925"/>
              <a:gd name="connsiteX82" fmla="*/ 261556 w 704850"/>
              <a:gd name="connsiteY82" fmla="*/ 295846 h 542925"/>
              <a:gd name="connsiteX83" fmla="*/ 261556 w 704850"/>
              <a:gd name="connsiteY83" fmla="*/ 195453 h 542925"/>
              <a:gd name="connsiteX84" fmla="*/ 302800 w 704850"/>
              <a:gd name="connsiteY84" fmla="*/ 168021 h 542925"/>
              <a:gd name="connsiteX85" fmla="*/ 302800 w 704850"/>
              <a:gd name="connsiteY85" fmla="*/ 295846 h 542925"/>
              <a:gd name="connsiteX86" fmla="*/ 253270 w 704850"/>
              <a:gd name="connsiteY86" fmla="*/ 295846 h 542925"/>
              <a:gd name="connsiteX87" fmla="*/ 210598 w 704850"/>
              <a:gd name="connsiteY87" fmla="*/ 295846 h 542925"/>
              <a:gd name="connsiteX88" fmla="*/ 210598 w 704850"/>
              <a:gd name="connsiteY88" fmla="*/ 229267 h 542925"/>
              <a:gd name="connsiteX89" fmla="*/ 253270 w 704850"/>
              <a:gd name="connsiteY89" fmla="*/ 200882 h 542925"/>
              <a:gd name="connsiteX90" fmla="*/ 253270 w 704850"/>
              <a:gd name="connsiteY90" fmla="*/ 295846 h 542925"/>
              <a:gd name="connsiteX91" fmla="*/ 50197 w 704850"/>
              <a:gd name="connsiteY91" fmla="*/ 439198 h 542925"/>
              <a:gd name="connsiteX92" fmla="*/ 49911 w 704850"/>
              <a:gd name="connsiteY92" fmla="*/ 355663 h 542925"/>
              <a:gd name="connsiteX93" fmla="*/ 49625 w 704850"/>
              <a:gd name="connsiteY93" fmla="*/ 192405 h 542925"/>
              <a:gd name="connsiteX94" fmla="*/ 50006 w 704850"/>
              <a:gd name="connsiteY94" fmla="*/ 113633 h 542925"/>
              <a:gd name="connsiteX95" fmla="*/ 70199 w 704850"/>
              <a:gd name="connsiteY95" fmla="*/ 48196 h 542925"/>
              <a:gd name="connsiteX96" fmla="*/ 123730 w 704850"/>
              <a:gd name="connsiteY96" fmla="*/ 16288 h 542925"/>
              <a:gd name="connsiteX97" fmla="*/ 147542 w 704850"/>
              <a:gd name="connsiteY97" fmla="*/ 77057 h 542925"/>
              <a:gd name="connsiteX98" fmla="*/ 147542 w 704850"/>
              <a:gd name="connsiteY98" fmla="*/ 78772 h 542925"/>
              <a:gd name="connsiteX99" fmla="*/ 148495 w 704850"/>
              <a:gd name="connsiteY99" fmla="*/ 417385 h 542925"/>
              <a:gd name="connsiteX100" fmla="*/ 50197 w 704850"/>
              <a:gd name="connsiteY100" fmla="*/ 439198 h 542925"/>
              <a:gd name="connsiteX101" fmla="*/ 118777 w 704850"/>
              <a:gd name="connsiteY101" fmla="*/ 440722 h 542925"/>
              <a:gd name="connsiteX102" fmla="*/ 156877 w 704850"/>
              <a:gd name="connsiteY102" fmla="*/ 432340 h 542925"/>
              <a:gd name="connsiteX103" fmla="*/ 156877 w 704850"/>
              <a:gd name="connsiteY103" fmla="*/ 530923 h 542925"/>
              <a:gd name="connsiteX104" fmla="*/ 119158 w 704850"/>
              <a:gd name="connsiteY104" fmla="*/ 530923 h 542925"/>
              <a:gd name="connsiteX105" fmla="*/ 119158 w 704850"/>
              <a:gd name="connsiteY105" fmla="*/ 443103 h 542925"/>
              <a:gd name="connsiteX106" fmla="*/ 118777 w 704850"/>
              <a:gd name="connsiteY106" fmla="*/ 440722 h 542925"/>
              <a:gd name="connsiteX107" fmla="*/ 409289 w 704850"/>
              <a:gd name="connsiteY107" fmla="*/ 134874 h 542925"/>
              <a:gd name="connsiteX108" fmla="*/ 451485 w 704850"/>
              <a:gd name="connsiteY108" fmla="*/ 162877 h 542925"/>
              <a:gd name="connsiteX109" fmla="*/ 451485 w 704850"/>
              <a:gd name="connsiteY109" fmla="*/ 295751 h 542925"/>
              <a:gd name="connsiteX110" fmla="*/ 409289 w 704850"/>
              <a:gd name="connsiteY110" fmla="*/ 295751 h 542925"/>
              <a:gd name="connsiteX111" fmla="*/ 409289 w 704850"/>
              <a:gd name="connsiteY111" fmla="*/ 134874 h 542925"/>
              <a:gd name="connsiteX112" fmla="*/ 459676 w 704850"/>
              <a:gd name="connsiteY112" fmla="*/ 295846 h 542925"/>
              <a:gd name="connsiteX113" fmla="*/ 459676 w 704850"/>
              <a:gd name="connsiteY113" fmla="*/ 168402 h 542925"/>
              <a:gd name="connsiteX114" fmla="*/ 501205 w 704850"/>
              <a:gd name="connsiteY114" fmla="*/ 196024 h 542925"/>
              <a:gd name="connsiteX115" fmla="*/ 501205 w 704850"/>
              <a:gd name="connsiteY115" fmla="*/ 295846 h 542925"/>
              <a:gd name="connsiteX116" fmla="*/ 459676 w 704850"/>
              <a:gd name="connsiteY116" fmla="*/ 295846 h 542925"/>
              <a:gd name="connsiteX117" fmla="*/ 543020 w 704850"/>
              <a:gd name="connsiteY117" fmla="*/ 531019 h 542925"/>
              <a:gd name="connsiteX118" fmla="*/ 417481 w 704850"/>
              <a:gd name="connsiteY118" fmla="*/ 531019 h 542925"/>
              <a:gd name="connsiteX119" fmla="*/ 417481 w 704850"/>
              <a:gd name="connsiteY119" fmla="*/ 312325 h 542925"/>
              <a:gd name="connsiteX120" fmla="*/ 543020 w 704850"/>
              <a:gd name="connsiteY120" fmla="*/ 312325 h 542925"/>
              <a:gd name="connsiteX121" fmla="*/ 543020 w 704850"/>
              <a:gd name="connsiteY121" fmla="*/ 531019 h 542925"/>
              <a:gd name="connsiteX122" fmla="*/ 509397 w 704850"/>
              <a:gd name="connsiteY122" fmla="*/ 295846 h 542925"/>
              <a:gd name="connsiteX123" fmla="*/ 509397 w 704850"/>
              <a:gd name="connsiteY123" fmla="*/ 201454 h 542925"/>
              <a:gd name="connsiteX124" fmla="*/ 551212 w 704850"/>
              <a:gd name="connsiteY124" fmla="*/ 229267 h 542925"/>
              <a:gd name="connsiteX125" fmla="*/ 551212 w 704850"/>
              <a:gd name="connsiteY125" fmla="*/ 295846 h 542925"/>
              <a:gd name="connsiteX126" fmla="*/ 509397 w 704850"/>
              <a:gd name="connsiteY126" fmla="*/ 295846 h 542925"/>
              <a:gd name="connsiteX127" fmla="*/ 559403 w 704850"/>
              <a:gd name="connsiteY127" fmla="*/ 304038 h 542925"/>
              <a:gd name="connsiteX128" fmla="*/ 559403 w 704850"/>
              <a:gd name="connsiteY128" fmla="*/ 234696 h 542925"/>
              <a:gd name="connsiteX129" fmla="*/ 598837 w 704850"/>
              <a:gd name="connsiteY129" fmla="*/ 260985 h 542925"/>
              <a:gd name="connsiteX130" fmla="*/ 598837 w 704850"/>
              <a:gd name="connsiteY130" fmla="*/ 531019 h 542925"/>
              <a:gd name="connsiteX131" fmla="*/ 559403 w 704850"/>
              <a:gd name="connsiteY131" fmla="*/ 531019 h 542925"/>
              <a:gd name="connsiteX132" fmla="*/ 559403 w 704850"/>
              <a:gd name="connsiteY132" fmla="*/ 304038 h 542925"/>
              <a:gd name="connsiteX133" fmla="*/ 642652 w 704850"/>
              <a:gd name="connsiteY133" fmla="*/ 531019 h 542925"/>
              <a:gd name="connsiteX134" fmla="*/ 607028 w 704850"/>
              <a:gd name="connsiteY134" fmla="*/ 531019 h 542925"/>
              <a:gd name="connsiteX135" fmla="*/ 607028 w 704850"/>
              <a:gd name="connsiteY135" fmla="*/ 266414 h 542925"/>
              <a:gd name="connsiteX136" fmla="*/ 642652 w 704850"/>
              <a:gd name="connsiteY136" fmla="*/ 290131 h 542925"/>
              <a:gd name="connsiteX137" fmla="*/ 642652 w 704850"/>
              <a:gd name="connsiteY137" fmla="*/ 531019 h 542925"/>
              <a:gd name="connsiteX138" fmla="*/ 688657 w 704850"/>
              <a:gd name="connsiteY138" fmla="*/ 300990 h 542925"/>
              <a:gd name="connsiteX139" fmla="*/ 385477 w 704850"/>
              <a:gd name="connsiteY139" fmla="*/ 99441 h 542925"/>
              <a:gd name="connsiteX140" fmla="*/ 376428 w 704850"/>
              <a:gd name="connsiteY140" fmla="*/ 99441 h 542925"/>
              <a:gd name="connsiteX141" fmla="*/ 164878 w 704850"/>
              <a:gd name="connsiteY141" fmla="*/ 240125 h 542925"/>
              <a:gd name="connsiteX142" fmla="*/ 164782 w 704850"/>
              <a:gd name="connsiteY142" fmla="*/ 215932 h 542925"/>
              <a:gd name="connsiteX143" fmla="*/ 380905 w 704850"/>
              <a:gd name="connsiteY143" fmla="*/ 72199 h 542925"/>
              <a:gd name="connsiteX144" fmla="*/ 688657 w 704850"/>
              <a:gd name="connsiteY144" fmla="*/ 276796 h 542925"/>
              <a:gd name="connsiteX145" fmla="*/ 688657 w 704850"/>
              <a:gd name="connsiteY145" fmla="*/ 30099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704850" h="542925">
                <a:moveTo>
                  <a:pt x="701421" y="265557"/>
                </a:moveTo>
                <a:lnTo>
                  <a:pt x="385477" y="55531"/>
                </a:lnTo>
                <a:cubicBezTo>
                  <a:pt x="382714" y="53721"/>
                  <a:pt x="379190" y="53721"/>
                  <a:pt x="376428" y="55531"/>
                </a:cubicBezTo>
                <a:lnTo>
                  <a:pt x="164782" y="196215"/>
                </a:lnTo>
                <a:cubicBezTo>
                  <a:pt x="164687" y="137541"/>
                  <a:pt x="164401" y="88106"/>
                  <a:pt x="164211" y="78295"/>
                </a:cubicBezTo>
                <a:lnTo>
                  <a:pt x="164211" y="76676"/>
                </a:lnTo>
                <a:cubicBezTo>
                  <a:pt x="163925" y="65151"/>
                  <a:pt x="163449" y="47625"/>
                  <a:pt x="158972" y="32385"/>
                </a:cubicBezTo>
                <a:cubicBezTo>
                  <a:pt x="151447" y="6477"/>
                  <a:pt x="136112" y="476"/>
                  <a:pt x="124492" y="0"/>
                </a:cubicBezTo>
                <a:cubicBezTo>
                  <a:pt x="124396" y="0"/>
                  <a:pt x="124301" y="0"/>
                  <a:pt x="124111" y="0"/>
                </a:cubicBezTo>
                <a:cubicBezTo>
                  <a:pt x="96774" y="0"/>
                  <a:pt x="73438" y="13621"/>
                  <a:pt x="56674" y="39433"/>
                </a:cubicBezTo>
                <a:cubicBezTo>
                  <a:pt x="43434" y="59722"/>
                  <a:pt x="35147" y="86487"/>
                  <a:pt x="33814" y="113062"/>
                </a:cubicBezTo>
                <a:cubicBezTo>
                  <a:pt x="33147" y="126682"/>
                  <a:pt x="33338" y="264033"/>
                  <a:pt x="33623" y="359188"/>
                </a:cubicBezTo>
                <a:lnTo>
                  <a:pt x="33909" y="531209"/>
                </a:lnTo>
                <a:lnTo>
                  <a:pt x="8191" y="531209"/>
                </a:lnTo>
                <a:cubicBezTo>
                  <a:pt x="3619" y="531209"/>
                  <a:pt x="0" y="534924"/>
                  <a:pt x="0" y="539401"/>
                </a:cubicBezTo>
                <a:cubicBezTo>
                  <a:pt x="0" y="543973"/>
                  <a:pt x="3715" y="547592"/>
                  <a:pt x="8191" y="547592"/>
                </a:cubicBezTo>
                <a:lnTo>
                  <a:pt x="42100" y="547592"/>
                </a:lnTo>
                <a:cubicBezTo>
                  <a:pt x="42100" y="547592"/>
                  <a:pt x="42100" y="547592"/>
                  <a:pt x="42100" y="547592"/>
                </a:cubicBezTo>
                <a:cubicBezTo>
                  <a:pt x="42100" y="547592"/>
                  <a:pt x="42100" y="547592"/>
                  <a:pt x="42100" y="547592"/>
                </a:cubicBezTo>
                <a:lnTo>
                  <a:pt x="76009" y="547592"/>
                </a:lnTo>
                <a:cubicBezTo>
                  <a:pt x="80581" y="547592"/>
                  <a:pt x="84201" y="543877"/>
                  <a:pt x="84201" y="539401"/>
                </a:cubicBezTo>
                <a:cubicBezTo>
                  <a:pt x="84201" y="534829"/>
                  <a:pt x="80486" y="531209"/>
                  <a:pt x="76009" y="531209"/>
                </a:cubicBezTo>
                <a:lnTo>
                  <a:pt x="50292" y="531209"/>
                </a:lnTo>
                <a:lnTo>
                  <a:pt x="50197" y="456343"/>
                </a:lnTo>
                <a:cubicBezTo>
                  <a:pt x="61531" y="453676"/>
                  <a:pt x="82391" y="449104"/>
                  <a:pt x="102870" y="444532"/>
                </a:cubicBezTo>
                <a:lnTo>
                  <a:pt x="102870" y="539401"/>
                </a:lnTo>
                <a:cubicBezTo>
                  <a:pt x="102870" y="543973"/>
                  <a:pt x="106584" y="547592"/>
                  <a:pt x="111061" y="547592"/>
                </a:cubicBezTo>
                <a:lnTo>
                  <a:pt x="409384" y="547592"/>
                </a:lnTo>
                <a:lnTo>
                  <a:pt x="551307" y="547592"/>
                </a:lnTo>
                <a:lnTo>
                  <a:pt x="650843" y="547592"/>
                </a:lnTo>
                <a:cubicBezTo>
                  <a:pt x="655415" y="547592"/>
                  <a:pt x="659035" y="543877"/>
                  <a:pt x="659035" y="539401"/>
                </a:cubicBezTo>
                <a:lnTo>
                  <a:pt x="659035" y="300990"/>
                </a:lnTo>
                <a:lnTo>
                  <a:pt x="692277" y="323088"/>
                </a:lnTo>
                <a:cubicBezTo>
                  <a:pt x="693610" y="324041"/>
                  <a:pt x="695230" y="324421"/>
                  <a:pt x="696849" y="324421"/>
                </a:cubicBezTo>
                <a:cubicBezTo>
                  <a:pt x="698182" y="324421"/>
                  <a:pt x="699516" y="324136"/>
                  <a:pt x="700754" y="323469"/>
                </a:cubicBezTo>
                <a:cubicBezTo>
                  <a:pt x="703421" y="322040"/>
                  <a:pt x="705040" y="319278"/>
                  <a:pt x="705040" y="316230"/>
                </a:cubicBezTo>
                <a:lnTo>
                  <a:pt x="705040" y="272320"/>
                </a:lnTo>
                <a:cubicBezTo>
                  <a:pt x="705040" y="269653"/>
                  <a:pt x="703707" y="267081"/>
                  <a:pt x="701421" y="265557"/>
                </a:cubicBezTo>
                <a:close/>
                <a:moveTo>
                  <a:pt x="164878" y="259651"/>
                </a:moveTo>
                <a:lnTo>
                  <a:pt x="202406" y="234696"/>
                </a:lnTo>
                <a:lnTo>
                  <a:pt x="202406" y="304038"/>
                </a:lnTo>
                <a:lnTo>
                  <a:pt x="202406" y="443484"/>
                </a:lnTo>
                <a:lnTo>
                  <a:pt x="202406" y="531019"/>
                </a:lnTo>
                <a:lnTo>
                  <a:pt x="165068" y="531019"/>
                </a:lnTo>
                <a:lnTo>
                  <a:pt x="165068" y="264986"/>
                </a:lnTo>
                <a:cubicBezTo>
                  <a:pt x="165068" y="264605"/>
                  <a:pt x="164973" y="264223"/>
                  <a:pt x="164878" y="263842"/>
                </a:cubicBezTo>
                <a:cubicBezTo>
                  <a:pt x="164878" y="262414"/>
                  <a:pt x="164878" y="261080"/>
                  <a:pt x="164878" y="259651"/>
                </a:cubicBezTo>
                <a:close/>
                <a:moveTo>
                  <a:pt x="401098" y="304038"/>
                </a:moveTo>
                <a:lnTo>
                  <a:pt x="401098" y="530923"/>
                </a:lnTo>
                <a:lnTo>
                  <a:pt x="360807" y="530923"/>
                </a:lnTo>
                <a:lnTo>
                  <a:pt x="360807" y="443389"/>
                </a:lnTo>
                <a:lnTo>
                  <a:pt x="360807" y="303943"/>
                </a:lnTo>
                <a:lnTo>
                  <a:pt x="360807" y="129349"/>
                </a:lnTo>
                <a:lnTo>
                  <a:pt x="381000" y="115919"/>
                </a:lnTo>
                <a:lnTo>
                  <a:pt x="401193" y="129349"/>
                </a:lnTo>
                <a:lnTo>
                  <a:pt x="401193" y="304038"/>
                </a:lnTo>
                <a:close/>
                <a:moveTo>
                  <a:pt x="210693" y="451675"/>
                </a:moveTo>
                <a:lnTo>
                  <a:pt x="253365" y="451675"/>
                </a:lnTo>
                <a:lnTo>
                  <a:pt x="253365" y="531019"/>
                </a:lnTo>
                <a:lnTo>
                  <a:pt x="210693" y="531019"/>
                </a:lnTo>
                <a:lnTo>
                  <a:pt x="210693" y="451675"/>
                </a:lnTo>
                <a:close/>
                <a:moveTo>
                  <a:pt x="344329" y="312230"/>
                </a:moveTo>
                <a:lnTo>
                  <a:pt x="344329" y="435292"/>
                </a:lnTo>
                <a:lnTo>
                  <a:pt x="218789" y="435292"/>
                </a:lnTo>
                <a:lnTo>
                  <a:pt x="218789" y="312230"/>
                </a:lnTo>
                <a:lnTo>
                  <a:pt x="344329" y="312230"/>
                </a:lnTo>
                <a:close/>
                <a:moveTo>
                  <a:pt x="261461" y="451675"/>
                </a:moveTo>
                <a:lnTo>
                  <a:pt x="302705" y="451675"/>
                </a:lnTo>
                <a:lnTo>
                  <a:pt x="302705" y="531019"/>
                </a:lnTo>
                <a:lnTo>
                  <a:pt x="261461" y="531019"/>
                </a:lnTo>
                <a:lnTo>
                  <a:pt x="261461" y="451675"/>
                </a:lnTo>
                <a:close/>
                <a:moveTo>
                  <a:pt x="310991" y="451675"/>
                </a:moveTo>
                <a:lnTo>
                  <a:pt x="352615" y="451675"/>
                </a:lnTo>
                <a:lnTo>
                  <a:pt x="352615" y="531019"/>
                </a:lnTo>
                <a:lnTo>
                  <a:pt x="310991" y="531019"/>
                </a:lnTo>
                <a:lnTo>
                  <a:pt x="310991" y="451675"/>
                </a:lnTo>
                <a:close/>
                <a:moveTo>
                  <a:pt x="352520" y="295846"/>
                </a:moveTo>
                <a:lnTo>
                  <a:pt x="310896" y="295846"/>
                </a:lnTo>
                <a:lnTo>
                  <a:pt x="310896" y="162592"/>
                </a:lnTo>
                <a:lnTo>
                  <a:pt x="352520" y="134969"/>
                </a:lnTo>
                <a:lnTo>
                  <a:pt x="352520" y="295846"/>
                </a:lnTo>
                <a:close/>
                <a:moveTo>
                  <a:pt x="302800" y="295846"/>
                </a:moveTo>
                <a:lnTo>
                  <a:pt x="261556" y="295846"/>
                </a:lnTo>
                <a:lnTo>
                  <a:pt x="261556" y="195453"/>
                </a:lnTo>
                <a:lnTo>
                  <a:pt x="302800" y="168021"/>
                </a:lnTo>
                <a:lnTo>
                  <a:pt x="302800" y="295846"/>
                </a:lnTo>
                <a:close/>
                <a:moveTo>
                  <a:pt x="253270" y="295846"/>
                </a:moveTo>
                <a:lnTo>
                  <a:pt x="210598" y="295846"/>
                </a:lnTo>
                <a:lnTo>
                  <a:pt x="210598" y="229267"/>
                </a:lnTo>
                <a:lnTo>
                  <a:pt x="253270" y="200882"/>
                </a:lnTo>
                <a:lnTo>
                  <a:pt x="253270" y="295846"/>
                </a:lnTo>
                <a:close/>
                <a:moveTo>
                  <a:pt x="50197" y="439198"/>
                </a:moveTo>
                <a:cubicBezTo>
                  <a:pt x="50101" y="423863"/>
                  <a:pt x="50006" y="392811"/>
                  <a:pt x="49911" y="355663"/>
                </a:cubicBezTo>
                <a:lnTo>
                  <a:pt x="49625" y="192405"/>
                </a:lnTo>
                <a:cubicBezTo>
                  <a:pt x="49625" y="150971"/>
                  <a:pt x="49721" y="119539"/>
                  <a:pt x="50006" y="113633"/>
                </a:cubicBezTo>
                <a:cubicBezTo>
                  <a:pt x="51149" y="90297"/>
                  <a:pt x="58674" y="65818"/>
                  <a:pt x="70199" y="48196"/>
                </a:cubicBezTo>
                <a:cubicBezTo>
                  <a:pt x="79629" y="33623"/>
                  <a:pt x="96679" y="16383"/>
                  <a:pt x="123730" y="16288"/>
                </a:cubicBezTo>
                <a:cubicBezTo>
                  <a:pt x="143351" y="17335"/>
                  <a:pt x="146780" y="47530"/>
                  <a:pt x="147542" y="77057"/>
                </a:cubicBezTo>
                <a:lnTo>
                  <a:pt x="147542" y="78772"/>
                </a:lnTo>
                <a:cubicBezTo>
                  <a:pt x="148209" y="102584"/>
                  <a:pt x="148399" y="371570"/>
                  <a:pt x="148495" y="417385"/>
                </a:cubicBezTo>
                <a:cubicBezTo>
                  <a:pt x="129826" y="421481"/>
                  <a:pt x="75247" y="433483"/>
                  <a:pt x="50197" y="439198"/>
                </a:cubicBezTo>
                <a:close/>
                <a:moveTo>
                  <a:pt x="118777" y="440722"/>
                </a:moveTo>
                <a:cubicBezTo>
                  <a:pt x="136588" y="436817"/>
                  <a:pt x="151828" y="433483"/>
                  <a:pt x="156877" y="432340"/>
                </a:cubicBezTo>
                <a:lnTo>
                  <a:pt x="156877" y="530923"/>
                </a:lnTo>
                <a:lnTo>
                  <a:pt x="119158" y="530923"/>
                </a:lnTo>
                <a:lnTo>
                  <a:pt x="119158" y="443103"/>
                </a:lnTo>
                <a:cubicBezTo>
                  <a:pt x="119158" y="442341"/>
                  <a:pt x="119063" y="441484"/>
                  <a:pt x="118777" y="440722"/>
                </a:cubicBezTo>
                <a:close/>
                <a:moveTo>
                  <a:pt x="409289" y="134874"/>
                </a:moveTo>
                <a:lnTo>
                  <a:pt x="451485" y="162877"/>
                </a:lnTo>
                <a:lnTo>
                  <a:pt x="451485" y="295751"/>
                </a:lnTo>
                <a:lnTo>
                  <a:pt x="409289" y="295751"/>
                </a:lnTo>
                <a:lnTo>
                  <a:pt x="409289" y="134874"/>
                </a:lnTo>
                <a:close/>
                <a:moveTo>
                  <a:pt x="459676" y="295846"/>
                </a:moveTo>
                <a:lnTo>
                  <a:pt x="459676" y="168402"/>
                </a:lnTo>
                <a:lnTo>
                  <a:pt x="501205" y="196024"/>
                </a:lnTo>
                <a:lnTo>
                  <a:pt x="501205" y="295846"/>
                </a:lnTo>
                <a:lnTo>
                  <a:pt x="459676" y="295846"/>
                </a:lnTo>
                <a:close/>
                <a:moveTo>
                  <a:pt x="543020" y="531019"/>
                </a:moveTo>
                <a:lnTo>
                  <a:pt x="417481" y="531019"/>
                </a:lnTo>
                <a:lnTo>
                  <a:pt x="417481" y="312325"/>
                </a:lnTo>
                <a:lnTo>
                  <a:pt x="543020" y="312325"/>
                </a:lnTo>
                <a:lnTo>
                  <a:pt x="543020" y="531019"/>
                </a:lnTo>
                <a:close/>
                <a:moveTo>
                  <a:pt x="509397" y="295846"/>
                </a:moveTo>
                <a:lnTo>
                  <a:pt x="509397" y="201454"/>
                </a:lnTo>
                <a:lnTo>
                  <a:pt x="551212" y="229267"/>
                </a:lnTo>
                <a:lnTo>
                  <a:pt x="551212" y="295846"/>
                </a:lnTo>
                <a:lnTo>
                  <a:pt x="509397" y="295846"/>
                </a:lnTo>
                <a:close/>
                <a:moveTo>
                  <a:pt x="559403" y="304038"/>
                </a:moveTo>
                <a:lnTo>
                  <a:pt x="559403" y="234696"/>
                </a:lnTo>
                <a:lnTo>
                  <a:pt x="598837" y="260985"/>
                </a:lnTo>
                <a:lnTo>
                  <a:pt x="598837" y="531019"/>
                </a:lnTo>
                <a:lnTo>
                  <a:pt x="559403" y="531019"/>
                </a:lnTo>
                <a:lnTo>
                  <a:pt x="559403" y="304038"/>
                </a:lnTo>
                <a:close/>
                <a:moveTo>
                  <a:pt x="642652" y="531019"/>
                </a:moveTo>
                <a:lnTo>
                  <a:pt x="607028" y="531019"/>
                </a:lnTo>
                <a:lnTo>
                  <a:pt x="607028" y="266414"/>
                </a:lnTo>
                <a:lnTo>
                  <a:pt x="642652" y="290131"/>
                </a:lnTo>
                <a:lnTo>
                  <a:pt x="642652" y="531019"/>
                </a:lnTo>
                <a:close/>
                <a:moveTo>
                  <a:pt x="688657" y="300990"/>
                </a:moveTo>
                <a:lnTo>
                  <a:pt x="385477" y="99441"/>
                </a:lnTo>
                <a:cubicBezTo>
                  <a:pt x="382714" y="97631"/>
                  <a:pt x="379190" y="97631"/>
                  <a:pt x="376428" y="99441"/>
                </a:cubicBezTo>
                <a:lnTo>
                  <a:pt x="164878" y="240125"/>
                </a:lnTo>
                <a:cubicBezTo>
                  <a:pt x="164878" y="232029"/>
                  <a:pt x="164878" y="223933"/>
                  <a:pt x="164782" y="215932"/>
                </a:cubicBezTo>
                <a:lnTo>
                  <a:pt x="380905" y="72199"/>
                </a:lnTo>
                <a:lnTo>
                  <a:pt x="688657" y="276796"/>
                </a:lnTo>
                <a:lnTo>
                  <a:pt x="688657" y="30099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87" name="Grupp 86">
            <a:extLst>
              <a:ext uri="{FF2B5EF4-FFF2-40B4-BE49-F238E27FC236}">
                <a16:creationId xmlns:a16="http://schemas.microsoft.com/office/drawing/2014/main" id="{595C2047-0386-4440-8873-7B6F40160FA2}"/>
              </a:ext>
            </a:extLst>
          </p:cNvPr>
          <p:cNvGrpSpPr/>
          <p:nvPr/>
        </p:nvGrpSpPr>
        <p:grpSpPr>
          <a:xfrm>
            <a:off x="7135344" y="956984"/>
            <a:ext cx="903417" cy="882475"/>
            <a:chOff x="7188847" y="648088"/>
            <a:chExt cx="653320" cy="638175"/>
          </a:xfrm>
          <a:solidFill>
            <a:schemeClr val="tx1"/>
          </a:solidFill>
        </p:grpSpPr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D4334B0D-8C78-4C37-A84B-BCA32F6BA6F1}"/>
                </a:ext>
              </a:extLst>
            </p:cNvPr>
            <p:cNvSpPr/>
            <p:nvPr/>
          </p:nvSpPr>
          <p:spPr>
            <a:xfrm>
              <a:off x="7270667" y="648088"/>
              <a:ext cx="571500" cy="638175"/>
            </a:xfrm>
            <a:custGeom>
              <a:avLst/>
              <a:gdLst>
                <a:gd name="connsiteX0" fmla="*/ 576644 w 571500"/>
                <a:gd name="connsiteY0" fmla="*/ 333470 h 638175"/>
                <a:gd name="connsiteX1" fmla="*/ 576644 w 571500"/>
                <a:gd name="connsiteY1" fmla="*/ 332804 h 638175"/>
                <a:gd name="connsiteX2" fmla="*/ 576644 w 571500"/>
                <a:gd name="connsiteY2" fmla="*/ 332708 h 638175"/>
                <a:gd name="connsiteX3" fmla="*/ 576453 w 571500"/>
                <a:gd name="connsiteY3" fmla="*/ 331470 h 638175"/>
                <a:gd name="connsiteX4" fmla="*/ 576453 w 571500"/>
                <a:gd name="connsiteY4" fmla="*/ 331375 h 638175"/>
                <a:gd name="connsiteX5" fmla="*/ 575405 w 571500"/>
                <a:gd name="connsiteY5" fmla="*/ 329089 h 638175"/>
                <a:gd name="connsiteX6" fmla="*/ 575405 w 571500"/>
                <a:gd name="connsiteY6" fmla="*/ 328994 h 638175"/>
                <a:gd name="connsiteX7" fmla="*/ 574643 w 571500"/>
                <a:gd name="connsiteY7" fmla="*/ 328041 h 638175"/>
                <a:gd name="connsiteX8" fmla="*/ 574548 w 571500"/>
                <a:gd name="connsiteY8" fmla="*/ 327946 h 638175"/>
                <a:gd name="connsiteX9" fmla="*/ 573691 w 571500"/>
                <a:gd name="connsiteY9" fmla="*/ 327089 h 638175"/>
                <a:gd name="connsiteX10" fmla="*/ 573596 w 571500"/>
                <a:gd name="connsiteY10" fmla="*/ 326993 h 638175"/>
                <a:gd name="connsiteX11" fmla="*/ 572453 w 571500"/>
                <a:gd name="connsiteY11" fmla="*/ 326231 h 638175"/>
                <a:gd name="connsiteX12" fmla="*/ 456533 w 571500"/>
                <a:gd name="connsiteY12" fmla="*/ 241935 h 638175"/>
                <a:gd name="connsiteX13" fmla="*/ 296799 w 571500"/>
                <a:gd name="connsiteY13" fmla="*/ 6001 h 638175"/>
                <a:gd name="connsiteX14" fmla="*/ 288798 w 571500"/>
                <a:gd name="connsiteY14" fmla="*/ 0 h 638175"/>
                <a:gd name="connsiteX15" fmla="*/ 288608 w 571500"/>
                <a:gd name="connsiteY15" fmla="*/ 0 h 638175"/>
                <a:gd name="connsiteX16" fmla="*/ 288417 w 571500"/>
                <a:gd name="connsiteY16" fmla="*/ 0 h 638175"/>
                <a:gd name="connsiteX17" fmla="*/ 280511 w 571500"/>
                <a:gd name="connsiteY17" fmla="*/ 5906 h 638175"/>
                <a:gd name="connsiteX18" fmla="*/ 120777 w 571500"/>
                <a:gd name="connsiteY18" fmla="*/ 241554 h 638175"/>
                <a:gd name="connsiteX19" fmla="*/ 4286 w 571500"/>
                <a:gd name="connsiteY19" fmla="*/ 326136 h 638175"/>
                <a:gd name="connsiteX20" fmla="*/ 4286 w 571500"/>
                <a:gd name="connsiteY20" fmla="*/ 326136 h 638175"/>
                <a:gd name="connsiteX21" fmla="*/ 4286 w 571500"/>
                <a:gd name="connsiteY21" fmla="*/ 326136 h 638175"/>
                <a:gd name="connsiteX22" fmla="*/ 4286 w 571500"/>
                <a:gd name="connsiteY22" fmla="*/ 326136 h 638175"/>
                <a:gd name="connsiteX23" fmla="*/ 3239 w 571500"/>
                <a:gd name="connsiteY23" fmla="*/ 326898 h 638175"/>
                <a:gd name="connsiteX24" fmla="*/ 3048 w 571500"/>
                <a:gd name="connsiteY24" fmla="*/ 326993 h 638175"/>
                <a:gd name="connsiteX25" fmla="*/ 2191 w 571500"/>
                <a:gd name="connsiteY25" fmla="*/ 327755 h 638175"/>
                <a:gd name="connsiteX26" fmla="*/ 2000 w 571500"/>
                <a:gd name="connsiteY26" fmla="*/ 327946 h 638175"/>
                <a:gd name="connsiteX27" fmla="*/ 1333 w 571500"/>
                <a:gd name="connsiteY27" fmla="*/ 328803 h 638175"/>
                <a:gd name="connsiteX28" fmla="*/ 1238 w 571500"/>
                <a:gd name="connsiteY28" fmla="*/ 328994 h 638175"/>
                <a:gd name="connsiteX29" fmla="*/ 762 w 571500"/>
                <a:gd name="connsiteY29" fmla="*/ 329946 h 638175"/>
                <a:gd name="connsiteX30" fmla="*/ 667 w 571500"/>
                <a:gd name="connsiteY30" fmla="*/ 330041 h 638175"/>
                <a:gd name="connsiteX31" fmla="*/ 286 w 571500"/>
                <a:gd name="connsiteY31" fmla="*/ 331089 h 638175"/>
                <a:gd name="connsiteX32" fmla="*/ 190 w 571500"/>
                <a:gd name="connsiteY32" fmla="*/ 331375 h 638175"/>
                <a:gd name="connsiteX33" fmla="*/ 0 w 571500"/>
                <a:gd name="connsiteY33" fmla="*/ 332518 h 638175"/>
                <a:gd name="connsiteX34" fmla="*/ 0 w 571500"/>
                <a:gd name="connsiteY34" fmla="*/ 332804 h 638175"/>
                <a:gd name="connsiteX35" fmla="*/ 0 w 571500"/>
                <a:gd name="connsiteY35" fmla="*/ 333375 h 638175"/>
                <a:gd name="connsiteX36" fmla="*/ 0 w 571500"/>
                <a:gd name="connsiteY36" fmla="*/ 389954 h 638175"/>
                <a:gd name="connsiteX37" fmla="*/ 0 w 571500"/>
                <a:gd name="connsiteY37" fmla="*/ 389954 h 638175"/>
                <a:gd name="connsiteX38" fmla="*/ 0 w 571500"/>
                <a:gd name="connsiteY38" fmla="*/ 635413 h 638175"/>
                <a:gd name="connsiteX39" fmla="*/ 8191 w 571500"/>
                <a:gd name="connsiteY39" fmla="*/ 643604 h 638175"/>
                <a:gd name="connsiteX40" fmla="*/ 70771 w 571500"/>
                <a:gd name="connsiteY40" fmla="*/ 643604 h 638175"/>
                <a:gd name="connsiteX41" fmla="*/ 70771 w 571500"/>
                <a:gd name="connsiteY41" fmla="*/ 643604 h 638175"/>
                <a:gd name="connsiteX42" fmla="*/ 120205 w 571500"/>
                <a:gd name="connsiteY42" fmla="*/ 643604 h 638175"/>
                <a:gd name="connsiteX43" fmla="*/ 128397 w 571500"/>
                <a:gd name="connsiteY43" fmla="*/ 635413 h 638175"/>
                <a:gd name="connsiteX44" fmla="*/ 127064 w 571500"/>
                <a:gd name="connsiteY44" fmla="*/ 616363 h 638175"/>
                <a:gd name="connsiteX45" fmla="*/ 449580 w 571500"/>
                <a:gd name="connsiteY45" fmla="*/ 616363 h 638175"/>
                <a:gd name="connsiteX46" fmla="*/ 448247 w 571500"/>
                <a:gd name="connsiteY46" fmla="*/ 635413 h 638175"/>
                <a:gd name="connsiteX47" fmla="*/ 456438 w 571500"/>
                <a:gd name="connsiteY47" fmla="*/ 643604 h 638175"/>
                <a:gd name="connsiteX48" fmla="*/ 505873 w 571500"/>
                <a:gd name="connsiteY48" fmla="*/ 643604 h 638175"/>
                <a:gd name="connsiteX49" fmla="*/ 505873 w 571500"/>
                <a:gd name="connsiteY49" fmla="*/ 643604 h 638175"/>
                <a:gd name="connsiteX50" fmla="*/ 568452 w 571500"/>
                <a:gd name="connsiteY50" fmla="*/ 643604 h 638175"/>
                <a:gd name="connsiteX51" fmla="*/ 576644 w 571500"/>
                <a:gd name="connsiteY51" fmla="*/ 635413 h 638175"/>
                <a:gd name="connsiteX52" fmla="*/ 576644 w 571500"/>
                <a:gd name="connsiteY52" fmla="*/ 390049 h 638175"/>
                <a:gd name="connsiteX53" fmla="*/ 576644 w 571500"/>
                <a:gd name="connsiteY53" fmla="*/ 390049 h 638175"/>
                <a:gd name="connsiteX54" fmla="*/ 576644 w 571500"/>
                <a:gd name="connsiteY54" fmla="*/ 390049 h 638175"/>
                <a:gd name="connsiteX55" fmla="*/ 576644 w 571500"/>
                <a:gd name="connsiteY55" fmla="*/ 333470 h 638175"/>
                <a:gd name="connsiteX56" fmla="*/ 539210 w 571500"/>
                <a:gd name="connsiteY56" fmla="*/ 523208 h 638175"/>
                <a:gd name="connsiteX57" fmla="*/ 513683 w 571500"/>
                <a:gd name="connsiteY57" fmla="*/ 457391 h 638175"/>
                <a:gd name="connsiteX58" fmla="*/ 501777 w 571500"/>
                <a:gd name="connsiteY58" fmla="*/ 398240 h 638175"/>
                <a:gd name="connsiteX59" fmla="*/ 560356 w 571500"/>
                <a:gd name="connsiteY59" fmla="*/ 398240 h 638175"/>
                <a:gd name="connsiteX60" fmla="*/ 560356 w 571500"/>
                <a:gd name="connsiteY60" fmla="*/ 523304 h 638175"/>
                <a:gd name="connsiteX61" fmla="*/ 539210 w 571500"/>
                <a:gd name="connsiteY61" fmla="*/ 523304 h 638175"/>
                <a:gd name="connsiteX62" fmla="*/ 498348 w 571500"/>
                <a:gd name="connsiteY62" fmla="*/ 523208 h 638175"/>
                <a:gd name="connsiteX63" fmla="*/ 455295 w 571500"/>
                <a:gd name="connsiteY63" fmla="*/ 465963 h 638175"/>
                <a:gd name="connsiteX64" fmla="*/ 426053 w 571500"/>
                <a:gd name="connsiteY64" fmla="*/ 398240 h 638175"/>
                <a:gd name="connsiteX65" fmla="*/ 485108 w 571500"/>
                <a:gd name="connsiteY65" fmla="*/ 398240 h 638175"/>
                <a:gd name="connsiteX66" fmla="*/ 497776 w 571500"/>
                <a:gd name="connsiteY66" fmla="*/ 461963 h 638175"/>
                <a:gd name="connsiteX67" fmla="*/ 520637 w 571500"/>
                <a:gd name="connsiteY67" fmla="*/ 523304 h 638175"/>
                <a:gd name="connsiteX68" fmla="*/ 498348 w 571500"/>
                <a:gd name="connsiteY68" fmla="*/ 523304 h 638175"/>
                <a:gd name="connsiteX69" fmla="*/ 78295 w 571500"/>
                <a:gd name="connsiteY69" fmla="*/ 523208 h 638175"/>
                <a:gd name="connsiteX70" fmla="*/ 55816 w 571500"/>
                <a:gd name="connsiteY70" fmla="*/ 523208 h 638175"/>
                <a:gd name="connsiteX71" fmla="*/ 78677 w 571500"/>
                <a:gd name="connsiteY71" fmla="*/ 461867 h 638175"/>
                <a:gd name="connsiteX72" fmla="*/ 91345 w 571500"/>
                <a:gd name="connsiteY72" fmla="*/ 398145 h 638175"/>
                <a:gd name="connsiteX73" fmla="*/ 150495 w 571500"/>
                <a:gd name="connsiteY73" fmla="*/ 398145 h 638175"/>
                <a:gd name="connsiteX74" fmla="*/ 121253 w 571500"/>
                <a:gd name="connsiteY74" fmla="*/ 465868 h 638175"/>
                <a:gd name="connsiteX75" fmla="*/ 78295 w 571500"/>
                <a:gd name="connsiteY75" fmla="*/ 523208 h 638175"/>
                <a:gd name="connsiteX76" fmla="*/ 16383 w 571500"/>
                <a:gd name="connsiteY76" fmla="*/ 523208 h 638175"/>
                <a:gd name="connsiteX77" fmla="*/ 16383 w 571500"/>
                <a:gd name="connsiteY77" fmla="*/ 398240 h 638175"/>
                <a:gd name="connsiteX78" fmla="*/ 42386 w 571500"/>
                <a:gd name="connsiteY78" fmla="*/ 398240 h 638175"/>
                <a:gd name="connsiteX79" fmla="*/ 74962 w 571500"/>
                <a:gd name="connsiteY79" fmla="*/ 398240 h 638175"/>
                <a:gd name="connsiteX80" fmla="*/ 63056 w 571500"/>
                <a:gd name="connsiteY80" fmla="*/ 457391 h 638175"/>
                <a:gd name="connsiteX81" fmla="*/ 37528 w 571500"/>
                <a:gd name="connsiteY81" fmla="*/ 523208 h 638175"/>
                <a:gd name="connsiteX82" fmla="*/ 16383 w 571500"/>
                <a:gd name="connsiteY82" fmla="*/ 523208 h 638175"/>
                <a:gd name="connsiteX83" fmla="*/ 445294 w 571500"/>
                <a:gd name="connsiteY83" fmla="*/ 254127 h 638175"/>
                <a:gd name="connsiteX84" fmla="*/ 538925 w 571500"/>
                <a:gd name="connsiteY84" fmla="*/ 325184 h 638175"/>
                <a:gd name="connsiteX85" fmla="*/ 38576 w 571500"/>
                <a:gd name="connsiteY85" fmla="*/ 325184 h 638175"/>
                <a:gd name="connsiteX86" fmla="*/ 132017 w 571500"/>
                <a:gd name="connsiteY86" fmla="*/ 254127 h 638175"/>
                <a:gd name="connsiteX87" fmla="*/ 288512 w 571500"/>
                <a:gd name="connsiteY87" fmla="*/ 35338 h 638175"/>
                <a:gd name="connsiteX88" fmla="*/ 445294 w 571500"/>
                <a:gd name="connsiteY88" fmla="*/ 254127 h 638175"/>
                <a:gd name="connsiteX89" fmla="*/ 159163 w 571500"/>
                <a:gd name="connsiteY89" fmla="*/ 381857 h 638175"/>
                <a:gd name="connsiteX90" fmla="*/ 42386 w 571500"/>
                <a:gd name="connsiteY90" fmla="*/ 381857 h 638175"/>
                <a:gd name="connsiteX91" fmla="*/ 16383 w 571500"/>
                <a:gd name="connsiteY91" fmla="*/ 381857 h 638175"/>
                <a:gd name="connsiteX92" fmla="*/ 16383 w 571500"/>
                <a:gd name="connsiteY92" fmla="*/ 341662 h 638175"/>
                <a:gd name="connsiteX93" fmla="*/ 560261 w 571500"/>
                <a:gd name="connsiteY93" fmla="*/ 341662 h 638175"/>
                <a:gd name="connsiteX94" fmla="*/ 560261 w 571500"/>
                <a:gd name="connsiteY94" fmla="*/ 381857 h 638175"/>
                <a:gd name="connsiteX95" fmla="*/ 534257 w 571500"/>
                <a:gd name="connsiteY95" fmla="*/ 381857 h 638175"/>
                <a:gd name="connsiteX96" fmla="*/ 492919 w 571500"/>
                <a:gd name="connsiteY96" fmla="*/ 381857 h 638175"/>
                <a:gd name="connsiteX97" fmla="*/ 492824 w 571500"/>
                <a:gd name="connsiteY97" fmla="*/ 381857 h 638175"/>
                <a:gd name="connsiteX98" fmla="*/ 159163 w 571500"/>
                <a:gd name="connsiteY98" fmla="*/ 381857 h 638175"/>
                <a:gd name="connsiteX99" fmla="*/ 16383 w 571500"/>
                <a:gd name="connsiteY99" fmla="*/ 539687 h 638175"/>
                <a:gd name="connsiteX100" fmla="*/ 37243 w 571500"/>
                <a:gd name="connsiteY100" fmla="*/ 539687 h 638175"/>
                <a:gd name="connsiteX101" fmla="*/ 62198 w 571500"/>
                <a:gd name="connsiteY101" fmla="*/ 627317 h 638175"/>
                <a:gd name="connsiteX102" fmla="*/ 16383 w 571500"/>
                <a:gd name="connsiteY102" fmla="*/ 627317 h 638175"/>
                <a:gd name="connsiteX103" fmla="*/ 16383 w 571500"/>
                <a:gd name="connsiteY103" fmla="*/ 539687 h 638175"/>
                <a:gd name="connsiteX104" fmla="*/ 78581 w 571500"/>
                <a:gd name="connsiteY104" fmla="*/ 627221 h 638175"/>
                <a:gd name="connsiteX105" fmla="*/ 55054 w 571500"/>
                <a:gd name="connsiteY105" fmla="*/ 539591 h 638175"/>
                <a:gd name="connsiteX106" fmla="*/ 78962 w 571500"/>
                <a:gd name="connsiteY106" fmla="*/ 539591 h 638175"/>
                <a:gd name="connsiteX107" fmla="*/ 105632 w 571500"/>
                <a:gd name="connsiteY107" fmla="*/ 590455 h 638175"/>
                <a:gd name="connsiteX108" fmla="*/ 111538 w 571500"/>
                <a:gd name="connsiteY108" fmla="*/ 627221 h 638175"/>
                <a:gd name="connsiteX109" fmla="*/ 78581 w 571500"/>
                <a:gd name="connsiteY109" fmla="*/ 627221 h 638175"/>
                <a:gd name="connsiteX110" fmla="*/ 124587 w 571500"/>
                <a:gd name="connsiteY110" fmla="*/ 599980 h 638175"/>
                <a:gd name="connsiteX111" fmla="*/ 121730 w 571500"/>
                <a:gd name="connsiteY111" fmla="*/ 586645 h 638175"/>
                <a:gd name="connsiteX112" fmla="*/ 93155 w 571500"/>
                <a:gd name="connsiteY112" fmla="*/ 531019 h 638175"/>
                <a:gd name="connsiteX113" fmla="*/ 134684 w 571500"/>
                <a:gd name="connsiteY113" fmla="*/ 475679 h 638175"/>
                <a:gd name="connsiteX114" fmla="*/ 167164 w 571500"/>
                <a:gd name="connsiteY114" fmla="*/ 398240 h 638175"/>
                <a:gd name="connsiteX115" fmla="*/ 409670 w 571500"/>
                <a:gd name="connsiteY115" fmla="*/ 398240 h 638175"/>
                <a:gd name="connsiteX116" fmla="*/ 442150 w 571500"/>
                <a:gd name="connsiteY116" fmla="*/ 475679 h 638175"/>
                <a:gd name="connsiteX117" fmla="*/ 483680 w 571500"/>
                <a:gd name="connsiteY117" fmla="*/ 531019 h 638175"/>
                <a:gd name="connsiteX118" fmla="*/ 455105 w 571500"/>
                <a:gd name="connsiteY118" fmla="*/ 586645 h 638175"/>
                <a:gd name="connsiteX119" fmla="*/ 452247 w 571500"/>
                <a:gd name="connsiteY119" fmla="*/ 599980 h 638175"/>
                <a:gd name="connsiteX120" fmla="*/ 124587 w 571500"/>
                <a:gd name="connsiteY120" fmla="*/ 599980 h 638175"/>
                <a:gd name="connsiteX121" fmla="*/ 470916 w 571500"/>
                <a:gd name="connsiteY121" fmla="*/ 590550 h 638175"/>
                <a:gd name="connsiteX122" fmla="*/ 497586 w 571500"/>
                <a:gd name="connsiteY122" fmla="*/ 539687 h 638175"/>
                <a:gd name="connsiteX123" fmla="*/ 521494 w 571500"/>
                <a:gd name="connsiteY123" fmla="*/ 539687 h 638175"/>
                <a:gd name="connsiteX124" fmla="*/ 497967 w 571500"/>
                <a:gd name="connsiteY124" fmla="*/ 627317 h 638175"/>
                <a:gd name="connsiteX125" fmla="*/ 464915 w 571500"/>
                <a:gd name="connsiteY125" fmla="*/ 627317 h 638175"/>
                <a:gd name="connsiteX126" fmla="*/ 470916 w 571500"/>
                <a:gd name="connsiteY126" fmla="*/ 590550 h 638175"/>
                <a:gd name="connsiteX127" fmla="*/ 514445 w 571500"/>
                <a:gd name="connsiteY127" fmla="*/ 627221 h 638175"/>
                <a:gd name="connsiteX128" fmla="*/ 539401 w 571500"/>
                <a:gd name="connsiteY128" fmla="*/ 539591 h 638175"/>
                <a:gd name="connsiteX129" fmla="*/ 560261 w 571500"/>
                <a:gd name="connsiteY129" fmla="*/ 539591 h 638175"/>
                <a:gd name="connsiteX130" fmla="*/ 560261 w 571500"/>
                <a:gd name="connsiteY130" fmla="*/ 627221 h 638175"/>
                <a:gd name="connsiteX131" fmla="*/ 514445 w 571500"/>
                <a:gd name="connsiteY131" fmla="*/ 62722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71500" h="638175">
                  <a:moveTo>
                    <a:pt x="576644" y="333470"/>
                  </a:moveTo>
                  <a:cubicBezTo>
                    <a:pt x="576644" y="333280"/>
                    <a:pt x="576644" y="332994"/>
                    <a:pt x="576644" y="332804"/>
                  </a:cubicBezTo>
                  <a:cubicBezTo>
                    <a:pt x="576644" y="332804"/>
                    <a:pt x="576644" y="332708"/>
                    <a:pt x="576644" y="332708"/>
                  </a:cubicBezTo>
                  <a:cubicBezTo>
                    <a:pt x="576644" y="332327"/>
                    <a:pt x="576548" y="331851"/>
                    <a:pt x="576453" y="331470"/>
                  </a:cubicBezTo>
                  <a:cubicBezTo>
                    <a:pt x="576453" y="331470"/>
                    <a:pt x="576453" y="331375"/>
                    <a:pt x="576453" y="331375"/>
                  </a:cubicBezTo>
                  <a:cubicBezTo>
                    <a:pt x="576262" y="330518"/>
                    <a:pt x="575882" y="329756"/>
                    <a:pt x="575405" y="329089"/>
                  </a:cubicBezTo>
                  <a:cubicBezTo>
                    <a:pt x="575405" y="329089"/>
                    <a:pt x="575405" y="329089"/>
                    <a:pt x="575405" y="328994"/>
                  </a:cubicBezTo>
                  <a:cubicBezTo>
                    <a:pt x="575215" y="328613"/>
                    <a:pt x="574929" y="328327"/>
                    <a:pt x="574643" y="328041"/>
                  </a:cubicBezTo>
                  <a:cubicBezTo>
                    <a:pt x="574643" y="328041"/>
                    <a:pt x="574548" y="327946"/>
                    <a:pt x="574548" y="327946"/>
                  </a:cubicBezTo>
                  <a:cubicBezTo>
                    <a:pt x="574262" y="327660"/>
                    <a:pt x="573977" y="327374"/>
                    <a:pt x="573691" y="327089"/>
                  </a:cubicBezTo>
                  <a:cubicBezTo>
                    <a:pt x="573691" y="327089"/>
                    <a:pt x="573596" y="326993"/>
                    <a:pt x="573596" y="326993"/>
                  </a:cubicBezTo>
                  <a:cubicBezTo>
                    <a:pt x="573214" y="326708"/>
                    <a:pt x="572834" y="326422"/>
                    <a:pt x="572453" y="326231"/>
                  </a:cubicBezTo>
                  <a:cubicBezTo>
                    <a:pt x="571119" y="325469"/>
                    <a:pt x="517112" y="295847"/>
                    <a:pt x="456533" y="241935"/>
                  </a:cubicBezTo>
                  <a:cubicBezTo>
                    <a:pt x="400336" y="191929"/>
                    <a:pt x="326993" y="110395"/>
                    <a:pt x="296799" y="6001"/>
                  </a:cubicBezTo>
                  <a:cubicBezTo>
                    <a:pt x="295656" y="2381"/>
                    <a:pt x="292418" y="0"/>
                    <a:pt x="288798" y="0"/>
                  </a:cubicBezTo>
                  <a:cubicBezTo>
                    <a:pt x="288703" y="0"/>
                    <a:pt x="288608" y="0"/>
                    <a:pt x="288608" y="0"/>
                  </a:cubicBezTo>
                  <a:cubicBezTo>
                    <a:pt x="288512" y="0"/>
                    <a:pt x="288417" y="0"/>
                    <a:pt x="288417" y="0"/>
                  </a:cubicBezTo>
                  <a:cubicBezTo>
                    <a:pt x="284798" y="0"/>
                    <a:pt x="281559" y="2381"/>
                    <a:pt x="280511" y="5906"/>
                  </a:cubicBezTo>
                  <a:cubicBezTo>
                    <a:pt x="250317" y="110204"/>
                    <a:pt x="176975" y="191643"/>
                    <a:pt x="120777" y="241554"/>
                  </a:cubicBezTo>
                  <a:cubicBezTo>
                    <a:pt x="59627" y="295942"/>
                    <a:pt x="4858" y="325850"/>
                    <a:pt x="4286" y="326136"/>
                  </a:cubicBezTo>
                  <a:cubicBezTo>
                    <a:pt x="4286" y="326136"/>
                    <a:pt x="4286" y="326136"/>
                    <a:pt x="4286" y="326136"/>
                  </a:cubicBezTo>
                  <a:lnTo>
                    <a:pt x="4286" y="326136"/>
                  </a:lnTo>
                  <a:cubicBezTo>
                    <a:pt x="4286" y="326136"/>
                    <a:pt x="4286" y="326136"/>
                    <a:pt x="4286" y="326136"/>
                  </a:cubicBezTo>
                  <a:cubicBezTo>
                    <a:pt x="3905" y="326422"/>
                    <a:pt x="3524" y="326612"/>
                    <a:pt x="3239" y="326898"/>
                  </a:cubicBezTo>
                  <a:cubicBezTo>
                    <a:pt x="3143" y="326898"/>
                    <a:pt x="3143" y="326993"/>
                    <a:pt x="3048" y="326993"/>
                  </a:cubicBezTo>
                  <a:cubicBezTo>
                    <a:pt x="2762" y="327184"/>
                    <a:pt x="2477" y="327470"/>
                    <a:pt x="2191" y="327755"/>
                  </a:cubicBezTo>
                  <a:cubicBezTo>
                    <a:pt x="2096" y="327850"/>
                    <a:pt x="2096" y="327946"/>
                    <a:pt x="2000" y="327946"/>
                  </a:cubicBezTo>
                  <a:cubicBezTo>
                    <a:pt x="1715" y="328232"/>
                    <a:pt x="1524" y="328517"/>
                    <a:pt x="1333" y="328803"/>
                  </a:cubicBezTo>
                  <a:cubicBezTo>
                    <a:pt x="1333" y="328898"/>
                    <a:pt x="1238" y="328898"/>
                    <a:pt x="1238" y="328994"/>
                  </a:cubicBezTo>
                  <a:cubicBezTo>
                    <a:pt x="1048" y="329279"/>
                    <a:pt x="857" y="329660"/>
                    <a:pt x="762" y="329946"/>
                  </a:cubicBezTo>
                  <a:cubicBezTo>
                    <a:pt x="762" y="329946"/>
                    <a:pt x="762" y="330041"/>
                    <a:pt x="667" y="330041"/>
                  </a:cubicBezTo>
                  <a:cubicBezTo>
                    <a:pt x="476" y="330422"/>
                    <a:pt x="381" y="330803"/>
                    <a:pt x="286" y="331089"/>
                  </a:cubicBezTo>
                  <a:cubicBezTo>
                    <a:pt x="286" y="331184"/>
                    <a:pt x="286" y="331280"/>
                    <a:pt x="190" y="331375"/>
                  </a:cubicBezTo>
                  <a:cubicBezTo>
                    <a:pt x="95" y="331756"/>
                    <a:pt x="0" y="332137"/>
                    <a:pt x="0" y="332518"/>
                  </a:cubicBezTo>
                  <a:cubicBezTo>
                    <a:pt x="0" y="332613"/>
                    <a:pt x="0" y="332708"/>
                    <a:pt x="0" y="332804"/>
                  </a:cubicBezTo>
                  <a:cubicBezTo>
                    <a:pt x="0" y="332994"/>
                    <a:pt x="0" y="333185"/>
                    <a:pt x="0" y="333375"/>
                  </a:cubicBezTo>
                  <a:lnTo>
                    <a:pt x="0" y="389954"/>
                  </a:lnTo>
                  <a:cubicBezTo>
                    <a:pt x="0" y="389954"/>
                    <a:pt x="0" y="389954"/>
                    <a:pt x="0" y="389954"/>
                  </a:cubicBezTo>
                  <a:lnTo>
                    <a:pt x="0" y="635413"/>
                  </a:lnTo>
                  <a:cubicBezTo>
                    <a:pt x="0" y="639985"/>
                    <a:pt x="3715" y="643604"/>
                    <a:pt x="8191" y="643604"/>
                  </a:cubicBezTo>
                  <a:lnTo>
                    <a:pt x="70771" y="643604"/>
                  </a:lnTo>
                  <a:lnTo>
                    <a:pt x="70771" y="643604"/>
                  </a:lnTo>
                  <a:lnTo>
                    <a:pt x="120205" y="643604"/>
                  </a:lnTo>
                  <a:cubicBezTo>
                    <a:pt x="124778" y="643604"/>
                    <a:pt x="128397" y="639890"/>
                    <a:pt x="128397" y="635413"/>
                  </a:cubicBezTo>
                  <a:cubicBezTo>
                    <a:pt x="128397" y="634937"/>
                    <a:pt x="128397" y="627698"/>
                    <a:pt x="127064" y="616363"/>
                  </a:cubicBezTo>
                  <a:lnTo>
                    <a:pt x="449580" y="616363"/>
                  </a:lnTo>
                  <a:cubicBezTo>
                    <a:pt x="448247" y="627698"/>
                    <a:pt x="448247" y="634937"/>
                    <a:pt x="448247" y="635413"/>
                  </a:cubicBezTo>
                  <a:cubicBezTo>
                    <a:pt x="448247" y="639985"/>
                    <a:pt x="451961" y="643604"/>
                    <a:pt x="456438" y="643604"/>
                  </a:cubicBezTo>
                  <a:lnTo>
                    <a:pt x="505873" y="643604"/>
                  </a:lnTo>
                  <a:lnTo>
                    <a:pt x="505873" y="643604"/>
                  </a:lnTo>
                  <a:lnTo>
                    <a:pt x="568452" y="643604"/>
                  </a:lnTo>
                  <a:cubicBezTo>
                    <a:pt x="573024" y="643604"/>
                    <a:pt x="576644" y="639890"/>
                    <a:pt x="576644" y="635413"/>
                  </a:cubicBezTo>
                  <a:lnTo>
                    <a:pt x="576644" y="390049"/>
                  </a:lnTo>
                  <a:cubicBezTo>
                    <a:pt x="576644" y="390049"/>
                    <a:pt x="576644" y="390049"/>
                    <a:pt x="576644" y="390049"/>
                  </a:cubicBezTo>
                  <a:cubicBezTo>
                    <a:pt x="576644" y="390049"/>
                    <a:pt x="576644" y="390049"/>
                    <a:pt x="576644" y="390049"/>
                  </a:cubicBezTo>
                  <a:lnTo>
                    <a:pt x="576644" y="333470"/>
                  </a:lnTo>
                  <a:close/>
                  <a:moveTo>
                    <a:pt x="539210" y="523208"/>
                  </a:moveTo>
                  <a:cubicBezTo>
                    <a:pt x="534734" y="514922"/>
                    <a:pt x="523780" y="492633"/>
                    <a:pt x="513683" y="457391"/>
                  </a:cubicBezTo>
                  <a:cubicBezTo>
                    <a:pt x="505587" y="429482"/>
                    <a:pt x="502730" y="408908"/>
                    <a:pt x="501777" y="398240"/>
                  </a:cubicBezTo>
                  <a:lnTo>
                    <a:pt x="560356" y="398240"/>
                  </a:lnTo>
                  <a:lnTo>
                    <a:pt x="560356" y="523304"/>
                  </a:lnTo>
                  <a:lnTo>
                    <a:pt x="539210" y="523304"/>
                  </a:lnTo>
                  <a:close/>
                  <a:moveTo>
                    <a:pt x="498348" y="523208"/>
                  </a:moveTo>
                  <a:cubicBezTo>
                    <a:pt x="493395" y="517017"/>
                    <a:pt x="479203" y="498729"/>
                    <a:pt x="455295" y="465963"/>
                  </a:cubicBezTo>
                  <a:cubicBezTo>
                    <a:pt x="433292" y="435674"/>
                    <a:pt x="427577" y="410337"/>
                    <a:pt x="426053" y="398240"/>
                  </a:cubicBezTo>
                  <a:lnTo>
                    <a:pt x="485108" y="398240"/>
                  </a:lnTo>
                  <a:cubicBezTo>
                    <a:pt x="486061" y="409385"/>
                    <a:pt x="489014" y="431387"/>
                    <a:pt x="497776" y="461963"/>
                  </a:cubicBezTo>
                  <a:cubicBezTo>
                    <a:pt x="506063" y="490823"/>
                    <a:pt x="514922" y="511397"/>
                    <a:pt x="520637" y="523304"/>
                  </a:cubicBezTo>
                  <a:lnTo>
                    <a:pt x="498348" y="523304"/>
                  </a:lnTo>
                  <a:close/>
                  <a:moveTo>
                    <a:pt x="78295" y="523208"/>
                  </a:moveTo>
                  <a:lnTo>
                    <a:pt x="55816" y="523208"/>
                  </a:lnTo>
                  <a:cubicBezTo>
                    <a:pt x="61627" y="511302"/>
                    <a:pt x="70390" y="490728"/>
                    <a:pt x="78677" y="461867"/>
                  </a:cubicBezTo>
                  <a:cubicBezTo>
                    <a:pt x="87440" y="431292"/>
                    <a:pt x="90392" y="409289"/>
                    <a:pt x="91345" y="398145"/>
                  </a:cubicBezTo>
                  <a:lnTo>
                    <a:pt x="150495" y="398145"/>
                  </a:lnTo>
                  <a:cubicBezTo>
                    <a:pt x="149066" y="410242"/>
                    <a:pt x="143447" y="435388"/>
                    <a:pt x="121253" y="465868"/>
                  </a:cubicBezTo>
                  <a:cubicBezTo>
                    <a:pt x="97441" y="498729"/>
                    <a:pt x="83249" y="517017"/>
                    <a:pt x="78295" y="523208"/>
                  </a:cubicBezTo>
                  <a:close/>
                  <a:moveTo>
                    <a:pt x="16383" y="523208"/>
                  </a:moveTo>
                  <a:lnTo>
                    <a:pt x="16383" y="398240"/>
                  </a:lnTo>
                  <a:lnTo>
                    <a:pt x="42386" y="398240"/>
                  </a:lnTo>
                  <a:lnTo>
                    <a:pt x="74962" y="398240"/>
                  </a:lnTo>
                  <a:cubicBezTo>
                    <a:pt x="73914" y="408908"/>
                    <a:pt x="71056" y="429482"/>
                    <a:pt x="63056" y="457391"/>
                  </a:cubicBezTo>
                  <a:cubicBezTo>
                    <a:pt x="52959" y="492538"/>
                    <a:pt x="42005" y="514922"/>
                    <a:pt x="37528" y="523208"/>
                  </a:cubicBezTo>
                  <a:lnTo>
                    <a:pt x="16383" y="523208"/>
                  </a:lnTo>
                  <a:close/>
                  <a:moveTo>
                    <a:pt x="445294" y="254127"/>
                  </a:moveTo>
                  <a:cubicBezTo>
                    <a:pt x="482441" y="287084"/>
                    <a:pt x="516731" y="310991"/>
                    <a:pt x="538925" y="325184"/>
                  </a:cubicBezTo>
                  <a:lnTo>
                    <a:pt x="38576" y="325184"/>
                  </a:lnTo>
                  <a:cubicBezTo>
                    <a:pt x="60770" y="310991"/>
                    <a:pt x="94964" y="287084"/>
                    <a:pt x="132017" y="254127"/>
                  </a:cubicBezTo>
                  <a:cubicBezTo>
                    <a:pt x="185356" y="206693"/>
                    <a:pt x="253651" y="131540"/>
                    <a:pt x="288512" y="35338"/>
                  </a:cubicBezTo>
                  <a:cubicBezTo>
                    <a:pt x="323469" y="131636"/>
                    <a:pt x="391954" y="206693"/>
                    <a:pt x="445294" y="254127"/>
                  </a:cubicBezTo>
                  <a:close/>
                  <a:moveTo>
                    <a:pt x="159163" y="381857"/>
                  </a:moveTo>
                  <a:lnTo>
                    <a:pt x="42386" y="381857"/>
                  </a:lnTo>
                  <a:lnTo>
                    <a:pt x="16383" y="381857"/>
                  </a:lnTo>
                  <a:lnTo>
                    <a:pt x="16383" y="341662"/>
                  </a:lnTo>
                  <a:lnTo>
                    <a:pt x="560261" y="341662"/>
                  </a:lnTo>
                  <a:lnTo>
                    <a:pt x="560261" y="381857"/>
                  </a:lnTo>
                  <a:lnTo>
                    <a:pt x="534257" y="381857"/>
                  </a:lnTo>
                  <a:lnTo>
                    <a:pt x="492919" y="381857"/>
                  </a:lnTo>
                  <a:lnTo>
                    <a:pt x="492824" y="381857"/>
                  </a:lnTo>
                  <a:lnTo>
                    <a:pt x="159163" y="381857"/>
                  </a:lnTo>
                  <a:close/>
                  <a:moveTo>
                    <a:pt x="16383" y="539687"/>
                  </a:moveTo>
                  <a:lnTo>
                    <a:pt x="37243" y="539687"/>
                  </a:lnTo>
                  <a:cubicBezTo>
                    <a:pt x="43244" y="553212"/>
                    <a:pt x="59627" y="592741"/>
                    <a:pt x="62198" y="627317"/>
                  </a:cubicBezTo>
                  <a:lnTo>
                    <a:pt x="16383" y="627317"/>
                  </a:lnTo>
                  <a:lnTo>
                    <a:pt x="16383" y="539687"/>
                  </a:lnTo>
                  <a:close/>
                  <a:moveTo>
                    <a:pt x="78581" y="627221"/>
                  </a:moveTo>
                  <a:cubicBezTo>
                    <a:pt x="76391" y="594074"/>
                    <a:pt x="62770" y="557975"/>
                    <a:pt x="55054" y="539591"/>
                  </a:cubicBezTo>
                  <a:lnTo>
                    <a:pt x="78962" y="539591"/>
                  </a:lnTo>
                  <a:cubicBezTo>
                    <a:pt x="85344" y="548354"/>
                    <a:pt x="100870" y="571024"/>
                    <a:pt x="105632" y="590455"/>
                  </a:cubicBezTo>
                  <a:cubicBezTo>
                    <a:pt x="109442" y="605885"/>
                    <a:pt x="110871" y="619125"/>
                    <a:pt x="111538" y="627221"/>
                  </a:cubicBezTo>
                  <a:lnTo>
                    <a:pt x="78581" y="627221"/>
                  </a:lnTo>
                  <a:close/>
                  <a:moveTo>
                    <a:pt x="124587" y="599980"/>
                  </a:moveTo>
                  <a:cubicBezTo>
                    <a:pt x="123825" y="595789"/>
                    <a:pt x="122873" y="591312"/>
                    <a:pt x="121730" y="586645"/>
                  </a:cubicBezTo>
                  <a:cubicBezTo>
                    <a:pt x="116395" y="564928"/>
                    <a:pt x="100584" y="541306"/>
                    <a:pt x="93155" y="531019"/>
                  </a:cubicBezTo>
                  <a:cubicBezTo>
                    <a:pt x="99441" y="523018"/>
                    <a:pt x="113062" y="505397"/>
                    <a:pt x="134684" y="475679"/>
                  </a:cubicBezTo>
                  <a:cubicBezTo>
                    <a:pt x="159925" y="441103"/>
                    <a:pt x="165830" y="412051"/>
                    <a:pt x="167164" y="398240"/>
                  </a:cubicBezTo>
                  <a:lnTo>
                    <a:pt x="409670" y="398240"/>
                  </a:lnTo>
                  <a:cubicBezTo>
                    <a:pt x="411004" y="412051"/>
                    <a:pt x="416909" y="441103"/>
                    <a:pt x="442150" y="475679"/>
                  </a:cubicBezTo>
                  <a:cubicBezTo>
                    <a:pt x="463772" y="505397"/>
                    <a:pt x="477393" y="523113"/>
                    <a:pt x="483680" y="531019"/>
                  </a:cubicBezTo>
                  <a:cubicBezTo>
                    <a:pt x="476250" y="541306"/>
                    <a:pt x="460343" y="564928"/>
                    <a:pt x="455105" y="586645"/>
                  </a:cubicBezTo>
                  <a:cubicBezTo>
                    <a:pt x="453962" y="591312"/>
                    <a:pt x="453009" y="595789"/>
                    <a:pt x="452247" y="599980"/>
                  </a:cubicBezTo>
                  <a:lnTo>
                    <a:pt x="124587" y="599980"/>
                  </a:lnTo>
                  <a:close/>
                  <a:moveTo>
                    <a:pt x="470916" y="590550"/>
                  </a:moveTo>
                  <a:cubicBezTo>
                    <a:pt x="475679" y="571024"/>
                    <a:pt x="491204" y="548354"/>
                    <a:pt x="497586" y="539687"/>
                  </a:cubicBezTo>
                  <a:lnTo>
                    <a:pt x="521494" y="539687"/>
                  </a:lnTo>
                  <a:cubicBezTo>
                    <a:pt x="513779" y="557975"/>
                    <a:pt x="500158" y="594170"/>
                    <a:pt x="497967" y="627317"/>
                  </a:cubicBezTo>
                  <a:lnTo>
                    <a:pt x="464915" y="627317"/>
                  </a:lnTo>
                  <a:cubicBezTo>
                    <a:pt x="465582" y="619220"/>
                    <a:pt x="467106" y="606076"/>
                    <a:pt x="470916" y="590550"/>
                  </a:cubicBezTo>
                  <a:close/>
                  <a:moveTo>
                    <a:pt x="514445" y="627221"/>
                  </a:moveTo>
                  <a:cubicBezTo>
                    <a:pt x="517017" y="592646"/>
                    <a:pt x="533400" y="553117"/>
                    <a:pt x="539401" y="539591"/>
                  </a:cubicBezTo>
                  <a:lnTo>
                    <a:pt x="560261" y="539591"/>
                  </a:lnTo>
                  <a:lnTo>
                    <a:pt x="560261" y="627221"/>
                  </a:lnTo>
                  <a:lnTo>
                    <a:pt x="514445" y="627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A8C31B2E-F3D9-40B5-B3B8-C8A0C8C5A630}"/>
                </a:ext>
              </a:extLst>
            </p:cNvPr>
            <p:cNvSpPr/>
            <p:nvPr/>
          </p:nvSpPr>
          <p:spPr>
            <a:xfrm>
              <a:off x="7188847" y="64808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8201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BEE3D1E5-E7AE-402E-95EB-BD3F5BAB2E09}"/>
              </a:ext>
            </a:extLst>
          </p:cNvPr>
          <p:cNvSpPr/>
          <p:nvPr/>
        </p:nvSpPr>
        <p:spPr>
          <a:xfrm>
            <a:off x="8475274" y="3703836"/>
            <a:ext cx="842961" cy="777105"/>
          </a:xfrm>
          <a:custGeom>
            <a:avLst/>
            <a:gdLst>
              <a:gd name="connsiteX0" fmla="*/ 613315 w 609600"/>
              <a:gd name="connsiteY0" fmla="*/ 218694 h 561975"/>
              <a:gd name="connsiteX1" fmla="*/ 494252 w 609600"/>
              <a:gd name="connsiteY1" fmla="*/ 78200 h 561975"/>
              <a:gd name="connsiteX2" fmla="*/ 494252 w 609600"/>
              <a:gd name="connsiteY2" fmla="*/ 50482 h 561975"/>
              <a:gd name="connsiteX3" fmla="*/ 494252 w 609600"/>
              <a:gd name="connsiteY3" fmla="*/ 16764 h 561975"/>
              <a:gd name="connsiteX4" fmla="*/ 494252 w 609600"/>
              <a:gd name="connsiteY4" fmla="*/ 15430 h 561975"/>
              <a:gd name="connsiteX5" fmla="*/ 490157 w 609600"/>
              <a:gd name="connsiteY5" fmla="*/ 8382 h 561975"/>
              <a:gd name="connsiteX6" fmla="*/ 463487 w 609600"/>
              <a:gd name="connsiteY6" fmla="*/ 0 h 561975"/>
              <a:gd name="connsiteX7" fmla="*/ 445961 w 609600"/>
              <a:gd name="connsiteY7" fmla="*/ 4286 h 561975"/>
              <a:gd name="connsiteX8" fmla="*/ 434912 w 609600"/>
              <a:gd name="connsiteY8" fmla="*/ 7334 h 561975"/>
              <a:gd name="connsiteX9" fmla="*/ 415957 w 609600"/>
              <a:gd name="connsiteY9" fmla="*/ 3143 h 561975"/>
              <a:gd name="connsiteX10" fmla="*/ 408337 w 609600"/>
              <a:gd name="connsiteY10" fmla="*/ 4000 h 561975"/>
              <a:gd name="connsiteX11" fmla="*/ 404813 w 609600"/>
              <a:gd name="connsiteY11" fmla="*/ 10763 h 561975"/>
              <a:gd name="connsiteX12" fmla="*/ 404813 w 609600"/>
              <a:gd name="connsiteY12" fmla="*/ 45625 h 561975"/>
              <a:gd name="connsiteX13" fmla="*/ 409861 w 609600"/>
              <a:gd name="connsiteY13" fmla="*/ 53150 h 561975"/>
              <a:gd name="connsiteX14" fmla="*/ 436340 w 609600"/>
              <a:gd name="connsiteY14" fmla="*/ 59055 h 561975"/>
              <a:gd name="connsiteX15" fmla="*/ 452914 w 609600"/>
              <a:gd name="connsiteY15" fmla="*/ 55531 h 561975"/>
              <a:gd name="connsiteX16" fmla="*/ 462439 w 609600"/>
              <a:gd name="connsiteY16" fmla="*/ 53245 h 561975"/>
              <a:gd name="connsiteX17" fmla="*/ 462629 w 609600"/>
              <a:gd name="connsiteY17" fmla="*/ 53245 h 561975"/>
              <a:gd name="connsiteX18" fmla="*/ 477965 w 609600"/>
              <a:gd name="connsiteY18" fmla="*/ 56483 h 561975"/>
              <a:gd name="connsiteX19" fmla="*/ 477965 w 609600"/>
              <a:gd name="connsiteY19" fmla="*/ 78486 h 561975"/>
              <a:gd name="connsiteX20" fmla="*/ 358902 w 609600"/>
              <a:gd name="connsiteY20" fmla="*/ 218980 h 561975"/>
              <a:gd name="connsiteX21" fmla="*/ 357759 w 609600"/>
              <a:gd name="connsiteY21" fmla="*/ 227743 h 561975"/>
              <a:gd name="connsiteX22" fmla="*/ 365188 w 609600"/>
              <a:gd name="connsiteY22" fmla="*/ 232505 h 561975"/>
              <a:gd name="connsiteX23" fmla="*/ 396050 w 609600"/>
              <a:gd name="connsiteY23" fmla="*/ 232505 h 561975"/>
              <a:gd name="connsiteX24" fmla="*/ 396050 w 609600"/>
              <a:gd name="connsiteY24" fmla="*/ 322421 h 561975"/>
              <a:gd name="connsiteX25" fmla="*/ 265176 w 609600"/>
              <a:gd name="connsiteY25" fmla="*/ 355854 h 561975"/>
              <a:gd name="connsiteX26" fmla="*/ 190024 w 609600"/>
              <a:gd name="connsiteY26" fmla="*/ 431959 h 561975"/>
              <a:gd name="connsiteX27" fmla="*/ 117443 w 609600"/>
              <a:gd name="connsiteY27" fmla="*/ 499205 h 561975"/>
              <a:gd name="connsiteX28" fmla="*/ 10192 w 609600"/>
              <a:gd name="connsiteY28" fmla="*/ 504254 h 561975"/>
              <a:gd name="connsiteX29" fmla="*/ 3143 w 609600"/>
              <a:gd name="connsiteY29" fmla="*/ 505777 h 561975"/>
              <a:gd name="connsiteX30" fmla="*/ 0 w 609600"/>
              <a:gd name="connsiteY30" fmla="*/ 512255 h 561975"/>
              <a:gd name="connsiteX31" fmla="*/ 0 w 609600"/>
              <a:gd name="connsiteY31" fmla="*/ 557784 h 561975"/>
              <a:gd name="connsiteX32" fmla="*/ 6287 w 609600"/>
              <a:gd name="connsiteY32" fmla="*/ 565785 h 561975"/>
              <a:gd name="connsiteX33" fmla="*/ 54673 w 609600"/>
              <a:gd name="connsiteY33" fmla="*/ 571024 h 561975"/>
              <a:gd name="connsiteX34" fmla="*/ 160687 w 609600"/>
              <a:gd name="connsiteY34" fmla="*/ 544925 h 561975"/>
              <a:gd name="connsiteX35" fmla="*/ 228410 w 609600"/>
              <a:gd name="connsiteY35" fmla="*/ 476441 h 561975"/>
              <a:gd name="connsiteX36" fmla="*/ 301085 w 609600"/>
              <a:gd name="connsiteY36" fmla="*/ 404050 h 561975"/>
              <a:gd name="connsiteX37" fmla="*/ 395954 w 609600"/>
              <a:gd name="connsiteY37" fmla="*/ 383286 h 561975"/>
              <a:gd name="connsiteX38" fmla="*/ 395954 w 609600"/>
              <a:gd name="connsiteY38" fmla="*/ 561499 h 561975"/>
              <a:gd name="connsiteX39" fmla="*/ 404146 w 609600"/>
              <a:gd name="connsiteY39" fmla="*/ 569690 h 561975"/>
              <a:gd name="connsiteX40" fmla="*/ 412337 w 609600"/>
              <a:gd name="connsiteY40" fmla="*/ 561499 h 561975"/>
              <a:gd name="connsiteX41" fmla="*/ 412337 w 609600"/>
              <a:gd name="connsiteY41" fmla="*/ 537686 h 561975"/>
              <a:gd name="connsiteX42" fmla="*/ 559975 w 609600"/>
              <a:gd name="connsiteY42" fmla="*/ 537686 h 561975"/>
              <a:gd name="connsiteX43" fmla="*/ 559975 w 609600"/>
              <a:gd name="connsiteY43" fmla="*/ 561499 h 561975"/>
              <a:gd name="connsiteX44" fmla="*/ 568166 w 609600"/>
              <a:gd name="connsiteY44" fmla="*/ 569690 h 561975"/>
              <a:gd name="connsiteX45" fmla="*/ 576358 w 609600"/>
              <a:gd name="connsiteY45" fmla="*/ 561499 h 561975"/>
              <a:gd name="connsiteX46" fmla="*/ 576358 w 609600"/>
              <a:gd name="connsiteY46" fmla="*/ 232505 h 561975"/>
              <a:gd name="connsiteX47" fmla="*/ 607028 w 609600"/>
              <a:gd name="connsiteY47" fmla="*/ 232505 h 561975"/>
              <a:gd name="connsiteX48" fmla="*/ 614458 w 609600"/>
              <a:gd name="connsiteY48" fmla="*/ 227743 h 561975"/>
              <a:gd name="connsiteX49" fmla="*/ 613315 w 609600"/>
              <a:gd name="connsiteY49" fmla="*/ 218694 h 561975"/>
              <a:gd name="connsiteX50" fmla="*/ 462629 w 609600"/>
              <a:gd name="connsiteY50" fmla="*/ 36576 h 561975"/>
              <a:gd name="connsiteX51" fmla="*/ 447104 w 609600"/>
              <a:gd name="connsiteY51" fmla="*/ 39910 h 561975"/>
              <a:gd name="connsiteX52" fmla="*/ 436245 w 609600"/>
              <a:gd name="connsiteY52" fmla="*/ 42481 h 561975"/>
              <a:gd name="connsiteX53" fmla="*/ 421196 w 609600"/>
              <a:gd name="connsiteY53" fmla="*/ 39719 h 561975"/>
              <a:gd name="connsiteX54" fmla="*/ 421196 w 609600"/>
              <a:gd name="connsiteY54" fmla="*/ 21622 h 561975"/>
              <a:gd name="connsiteX55" fmla="*/ 434912 w 609600"/>
              <a:gd name="connsiteY55" fmla="*/ 23527 h 561975"/>
              <a:gd name="connsiteX56" fmla="*/ 451961 w 609600"/>
              <a:gd name="connsiteY56" fmla="*/ 19431 h 561975"/>
              <a:gd name="connsiteX57" fmla="*/ 463582 w 609600"/>
              <a:gd name="connsiteY57" fmla="*/ 16288 h 561975"/>
              <a:gd name="connsiteX58" fmla="*/ 477869 w 609600"/>
              <a:gd name="connsiteY58" fmla="*/ 20383 h 561975"/>
              <a:gd name="connsiteX59" fmla="*/ 477869 w 609600"/>
              <a:gd name="connsiteY59" fmla="*/ 39148 h 561975"/>
              <a:gd name="connsiteX60" fmla="*/ 462629 w 609600"/>
              <a:gd name="connsiteY60" fmla="*/ 36576 h 561975"/>
              <a:gd name="connsiteX61" fmla="*/ 412337 w 609600"/>
              <a:gd name="connsiteY61" fmla="*/ 404813 h 561975"/>
              <a:gd name="connsiteX62" fmla="*/ 559975 w 609600"/>
              <a:gd name="connsiteY62" fmla="*/ 404813 h 561975"/>
              <a:gd name="connsiteX63" fmla="*/ 559975 w 609600"/>
              <a:gd name="connsiteY63" fmla="*/ 454724 h 561975"/>
              <a:gd name="connsiteX64" fmla="*/ 412337 w 609600"/>
              <a:gd name="connsiteY64" fmla="*/ 454724 h 561975"/>
              <a:gd name="connsiteX65" fmla="*/ 412337 w 609600"/>
              <a:gd name="connsiteY65" fmla="*/ 404813 h 561975"/>
              <a:gd name="connsiteX66" fmla="*/ 559975 w 609600"/>
              <a:gd name="connsiteY66" fmla="*/ 388430 h 561975"/>
              <a:gd name="connsiteX67" fmla="*/ 412337 w 609600"/>
              <a:gd name="connsiteY67" fmla="*/ 388430 h 561975"/>
              <a:gd name="connsiteX68" fmla="*/ 412337 w 609600"/>
              <a:gd name="connsiteY68" fmla="*/ 375856 h 561975"/>
              <a:gd name="connsiteX69" fmla="*/ 412433 w 609600"/>
              <a:gd name="connsiteY69" fmla="*/ 374904 h 561975"/>
              <a:gd name="connsiteX70" fmla="*/ 412433 w 609600"/>
              <a:gd name="connsiteY70" fmla="*/ 338518 h 561975"/>
              <a:gd name="connsiteX71" fmla="*/ 559975 w 609600"/>
              <a:gd name="connsiteY71" fmla="*/ 338518 h 561975"/>
              <a:gd name="connsiteX72" fmla="*/ 559975 w 609600"/>
              <a:gd name="connsiteY72" fmla="*/ 388430 h 561975"/>
              <a:gd name="connsiteX73" fmla="*/ 292703 w 609600"/>
              <a:gd name="connsiteY73" fmla="*/ 389668 h 561975"/>
              <a:gd name="connsiteX74" fmla="*/ 214979 w 609600"/>
              <a:gd name="connsiteY74" fmla="*/ 466630 h 561975"/>
              <a:gd name="connsiteX75" fmla="*/ 152210 w 609600"/>
              <a:gd name="connsiteY75" fmla="*/ 530543 h 561975"/>
              <a:gd name="connsiteX76" fmla="*/ 16288 w 609600"/>
              <a:gd name="connsiteY76" fmla="*/ 550926 h 561975"/>
              <a:gd name="connsiteX77" fmla="*/ 16288 w 609600"/>
              <a:gd name="connsiteY77" fmla="*/ 522256 h 561975"/>
              <a:gd name="connsiteX78" fmla="*/ 123730 w 609600"/>
              <a:gd name="connsiteY78" fmla="*/ 514064 h 561975"/>
              <a:gd name="connsiteX79" fmla="*/ 203168 w 609600"/>
              <a:gd name="connsiteY79" fmla="*/ 441293 h 561975"/>
              <a:gd name="connsiteX80" fmla="*/ 273653 w 609600"/>
              <a:gd name="connsiteY80" fmla="*/ 369475 h 561975"/>
              <a:gd name="connsiteX81" fmla="*/ 394907 w 609600"/>
              <a:gd name="connsiteY81" fmla="*/ 338423 h 561975"/>
              <a:gd name="connsiteX82" fmla="*/ 395954 w 609600"/>
              <a:gd name="connsiteY82" fmla="*/ 338423 h 561975"/>
              <a:gd name="connsiteX83" fmla="*/ 395954 w 609600"/>
              <a:gd name="connsiteY83" fmla="*/ 366522 h 561975"/>
              <a:gd name="connsiteX84" fmla="*/ 292703 w 609600"/>
              <a:gd name="connsiteY84" fmla="*/ 389668 h 561975"/>
              <a:gd name="connsiteX85" fmla="*/ 412337 w 609600"/>
              <a:gd name="connsiteY85" fmla="*/ 521017 h 561975"/>
              <a:gd name="connsiteX86" fmla="*/ 412337 w 609600"/>
              <a:gd name="connsiteY86" fmla="*/ 471106 h 561975"/>
              <a:gd name="connsiteX87" fmla="*/ 559975 w 609600"/>
              <a:gd name="connsiteY87" fmla="*/ 471106 h 561975"/>
              <a:gd name="connsiteX88" fmla="*/ 559975 w 609600"/>
              <a:gd name="connsiteY88" fmla="*/ 521017 h 561975"/>
              <a:gd name="connsiteX89" fmla="*/ 412337 w 609600"/>
              <a:gd name="connsiteY89" fmla="*/ 521017 h 561975"/>
              <a:gd name="connsiteX90" fmla="*/ 559975 w 609600"/>
              <a:gd name="connsiteY90" fmla="*/ 322135 h 561975"/>
              <a:gd name="connsiteX91" fmla="*/ 412337 w 609600"/>
              <a:gd name="connsiteY91" fmla="*/ 322135 h 561975"/>
              <a:gd name="connsiteX92" fmla="*/ 412337 w 609600"/>
              <a:gd name="connsiteY92" fmla="*/ 232219 h 561975"/>
              <a:gd name="connsiteX93" fmla="*/ 559975 w 609600"/>
              <a:gd name="connsiteY93" fmla="*/ 232219 h 561975"/>
              <a:gd name="connsiteX94" fmla="*/ 559975 w 609600"/>
              <a:gd name="connsiteY94" fmla="*/ 322135 h 561975"/>
              <a:gd name="connsiteX95" fmla="*/ 382810 w 609600"/>
              <a:gd name="connsiteY95" fmla="*/ 215836 h 561975"/>
              <a:gd name="connsiteX96" fmla="*/ 486061 w 609600"/>
              <a:gd name="connsiteY96" fmla="*/ 93917 h 561975"/>
              <a:gd name="connsiteX97" fmla="*/ 589312 w 609600"/>
              <a:gd name="connsiteY97" fmla="*/ 215836 h 561975"/>
              <a:gd name="connsiteX98" fmla="*/ 382810 w 609600"/>
              <a:gd name="connsiteY98" fmla="*/ 215836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09600" h="561975">
                <a:moveTo>
                  <a:pt x="613315" y="218694"/>
                </a:moveTo>
                <a:lnTo>
                  <a:pt x="494252" y="78200"/>
                </a:lnTo>
                <a:lnTo>
                  <a:pt x="494252" y="50482"/>
                </a:lnTo>
                <a:lnTo>
                  <a:pt x="494252" y="16764"/>
                </a:lnTo>
                <a:lnTo>
                  <a:pt x="494252" y="15430"/>
                </a:lnTo>
                <a:cubicBezTo>
                  <a:pt x="494252" y="12478"/>
                  <a:pt x="492728" y="9811"/>
                  <a:pt x="490157" y="8382"/>
                </a:cubicBezTo>
                <a:cubicBezTo>
                  <a:pt x="488728" y="7525"/>
                  <a:pt x="475488" y="0"/>
                  <a:pt x="463487" y="0"/>
                </a:cubicBezTo>
                <a:cubicBezTo>
                  <a:pt x="456819" y="0"/>
                  <a:pt x="451009" y="2286"/>
                  <a:pt x="445961" y="4286"/>
                </a:cubicBezTo>
                <a:cubicBezTo>
                  <a:pt x="441960" y="5810"/>
                  <a:pt x="438150" y="7334"/>
                  <a:pt x="434912" y="7334"/>
                </a:cubicBezTo>
                <a:cubicBezTo>
                  <a:pt x="428244" y="7334"/>
                  <a:pt x="418909" y="4286"/>
                  <a:pt x="415957" y="3143"/>
                </a:cubicBezTo>
                <a:cubicBezTo>
                  <a:pt x="413480" y="2191"/>
                  <a:pt x="410623" y="2476"/>
                  <a:pt x="408337" y="4000"/>
                </a:cubicBezTo>
                <a:cubicBezTo>
                  <a:pt x="406146" y="5525"/>
                  <a:pt x="404813" y="8096"/>
                  <a:pt x="404813" y="10763"/>
                </a:cubicBezTo>
                <a:lnTo>
                  <a:pt x="404813" y="45625"/>
                </a:lnTo>
                <a:cubicBezTo>
                  <a:pt x="404813" y="48958"/>
                  <a:pt x="406813" y="51911"/>
                  <a:pt x="409861" y="53150"/>
                </a:cubicBezTo>
                <a:cubicBezTo>
                  <a:pt x="410432" y="53435"/>
                  <a:pt x="423958" y="59055"/>
                  <a:pt x="436340" y="59055"/>
                </a:cubicBezTo>
                <a:cubicBezTo>
                  <a:pt x="443294" y="59055"/>
                  <a:pt x="448628" y="57055"/>
                  <a:pt x="452914" y="55531"/>
                </a:cubicBezTo>
                <a:cubicBezTo>
                  <a:pt x="456343" y="54197"/>
                  <a:pt x="459105" y="53245"/>
                  <a:pt x="462439" y="53245"/>
                </a:cubicBezTo>
                <a:cubicBezTo>
                  <a:pt x="462534" y="53245"/>
                  <a:pt x="462534" y="53245"/>
                  <a:pt x="462629" y="53245"/>
                </a:cubicBezTo>
                <a:cubicBezTo>
                  <a:pt x="467201" y="53245"/>
                  <a:pt x="473392" y="54959"/>
                  <a:pt x="477965" y="56483"/>
                </a:cubicBezTo>
                <a:lnTo>
                  <a:pt x="477965" y="78486"/>
                </a:lnTo>
                <a:lnTo>
                  <a:pt x="358902" y="218980"/>
                </a:lnTo>
                <a:cubicBezTo>
                  <a:pt x="356807" y="221456"/>
                  <a:pt x="356330" y="224790"/>
                  <a:pt x="357759" y="227743"/>
                </a:cubicBezTo>
                <a:cubicBezTo>
                  <a:pt x="359092" y="230600"/>
                  <a:pt x="362045" y="232505"/>
                  <a:pt x="365188" y="232505"/>
                </a:cubicBezTo>
                <a:lnTo>
                  <a:pt x="396050" y="232505"/>
                </a:lnTo>
                <a:lnTo>
                  <a:pt x="396050" y="322421"/>
                </a:lnTo>
                <a:cubicBezTo>
                  <a:pt x="345376" y="322231"/>
                  <a:pt x="301371" y="333470"/>
                  <a:pt x="265176" y="355854"/>
                </a:cubicBezTo>
                <a:cubicBezTo>
                  <a:pt x="229076" y="378142"/>
                  <a:pt x="209264" y="405575"/>
                  <a:pt x="190024" y="431959"/>
                </a:cubicBezTo>
                <a:cubicBezTo>
                  <a:pt x="170402" y="459010"/>
                  <a:pt x="151924" y="484442"/>
                  <a:pt x="117443" y="499205"/>
                </a:cubicBezTo>
                <a:cubicBezTo>
                  <a:pt x="86487" y="512445"/>
                  <a:pt x="50483" y="514159"/>
                  <a:pt x="10192" y="504254"/>
                </a:cubicBezTo>
                <a:cubicBezTo>
                  <a:pt x="7715" y="503682"/>
                  <a:pt x="5144" y="504254"/>
                  <a:pt x="3143" y="505777"/>
                </a:cubicBezTo>
                <a:cubicBezTo>
                  <a:pt x="1143" y="507301"/>
                  <a:pt x="0" y="509683"/>
                  <a:pt x="0" y="512255"/>
                </a:cubicBezTo>
                <a:lnTo>
                  <a:pt x="0" y="557784"/>
                </a:lnTo>
                <a:cubicBezTo>
                  <a:pt x="0" y="561594"/>
                  <a:pt x="2572" y="564833"/>
                  <a:pt x="6287" y="565785"/>
                </a:cubicBezTo>
                <a:cubicBezTo>
                  <a:pt x="20098" y="569119"/>
                  <a:pt x="36862" y="571024"/>
                  <a:pt x="54673" y="571024"/>
                </a:cubicBezTo>
                <a:cubicBezTo>
                  <a:pt x="89630" y="571024"/>
                  <a:pt x="129159" y="563689"/>
                  <a:pt x="160687" y="544925"/>
                </a:cubicBezTo>
                <a:cubicBezTo>
                  <a:pt x="193453" y="525399"/>
                  <a:pt x="211265" y="500539"/>
                  <a:pt x="228410" y="476441"/>
                </a:cubicBezTo>
                <a:cubicBezTo>
                  <a:pt x="246221" y="451390"/>
                  <a:pt x="264700" y="425482"/>
                  <a:pt x="301085" y="404050"/>
                </a:cubicBezTo>
                <a:cubicBezTo>
                  <a:pt x="327088" y="388715"/>
                  <a:pt x="366713" y="383381"/>
                  <a:pt x="395954" y="383286"/>
                </a:cubicBezTo>
                <a:lnTo>
                  <a:pt x="395954" y="561499"/>
                </a:lnTo>
                <a:cubicBezTo>
                  <a:pt x="395954" y="566071"/>
                  <a:pt x="399669" y="569690"/>
                  <a:pt x="404146" y="569690"/>
                </a:cubicBezTo>
                <a:cubicBezTo>
                  <a:pt x="408718" y="569690"/>
                  <a:pt x="412337" y="565976"/>
                  <a:pt x="412337" y="561499"/>
                </a:cubicBezTo>
                <a:lnTo>
                  <a:pt x="412337" y="537686"/>
                </a:lnTo>
                <a:lnTo>
                  <a:pt x="559975" y="537686"/>
                </a:lnTo>
                <a:lnTo>
                  <a:pt x="559975" y="561499"/>
                </a:lnTo>
                <a:cubicBezTo>
                  <a:pt x="559975" y="566071"/>
                  <a:pt x="563690" y="569690"/>
                  <a:pt x="568166" y="569690"/>
                </a:cubicBezTo>
                <a:cubicBezTo>
                  <a:pt x="572738" y="569690"/>
                  <a:pt x="576358" y="565976"/>
                  <a:pt x="576358" y="561499"/>
                </a:cubicBezTo>
                <a:lnTo>
                  <a:pt x="576358" y="232505"/>
                </a:lnTo>
                <a:lnTo>
                  <a:pt x="607028" y="232505"/>
                </a:lnTo>
                <a:cubicBezTo>
                  <a:pt x="610267" y="232505"/>
                  <a:pt x="613124" y="230696"/>
                  <a:pt x="614458" y="227743"/>
                </a:cubicBezTo>
                <a:cubicBezTo>
                  <a:pt x="615791" y="224600"/>
                  <a:pt x="615410" y="221171"/>
                  <a:pt x="613315" y="218694"/>
                </a:cubicBezTo>
                <a:close/>
                <a:moveTo>
                  <a:pt x="462629" y="36576"/>
                </a:moveTo>
                <a:cubicBezTo>
                  <a:pt x="456247" y="36576"/>
                  <a:pt x="451390" y="38290"/>
                  <a:pt x="447104" y="39910"/>
                </a:cubicBezTo>
                <a:cubicBezTo>
                  <a:pt x="443484" y="41243"/>
                  <a:pt x="440246" y="42481"/>
                  <a:pt x="436245" y="42481"/>
                </a:cubicBezTo>
                <a:cubicBezTo>
                  <a:pt x="431006" y="42481"/>
                  <a:pt x="425196" y="40957"/>
                  <a:pt x="421196" y="39719"/>
                </a:cubicBezTo>
                <a:lnTo>
                  <a:pt x="421196" y="21622"/>
                </a:lnTo>
                <a:cubicBezTo>
                  <a:pt x="425387" y="22669"/>
                  <a:pt x="430340" y="23527"/>
                  <a:pt x="434912" y="23527"/>
                </a:cubicBezTo>
                <a:cubicBezTo>
                  <a:pt x="441293" y="23527"/>
                  <a:pt x="446913" y="21336"/>
                  <a:pt x="451961" y="19431"/>
                </a:cubicBezTo>
                <a:cubicBezTo>
                  <a:pt x="456152" y="17812"/>
                  <a:pt x="460058" y="16288"/>
                  <a:pt x="463582" y="16288"/>
                </a:cubicBezTo>
                <a:cubicBezTo>
                  <a:pt x="468059" y="16288"/>
                  <a:pt x="473869" y="18478"/>
                  <a:pt x="477869" y="20383"/>
                </a:cubicBezTo>
                <a:lnTo>
                  <a:pt x="477869" y="39148"/>
                </a:lnTo>
                <a:cubicBezTo>
                  <a:pt x="473107" y="37719"/>
                  <a:pt x="467678" y="36671"/>
                  <a:pt x="462629" y="36576"/>
                </a:cubicBezTo>
                <a:close/>
                <a:moveTo>
                  <a:pt x="412337" y="404813"/>
                </a:moveTo>
                <a:lnTo>
                  <a:pt x="559975" y="404813"/>
                </a:lnTo>
                <a:lnTo>
                  <a:pt x="559975" y="454724"/>
                </a:lnTo>
                <a:lnTo>
                  <a:pt x="412337" y="454724"/>
                </a:lnTo>
                <a:lnTo>
                  <a:pt x="412337" y="404813"/>
                </a:lnTo>
                <a:close/>
                <a:moveTo>
                  <a:pt x="559975" y="388430"/>
                </a:moveTo>
                <a:lnTo>
                  <a:pt x="412337" y="388430"/>
                </a:lnTo>
                <a:lnTo>
                  <a:pt x="412337" y="375856"/>
                </a:lnTo>
                <a:cubicBezTo>
                  <a:pt x="412337" y="375571"/>
                  <a:pt x="412433" y="375190"/>
                  <a:pt x="412433" y="374904"/>
                </a:cubicBezTo>
                <a:lnTo>
                  <a:pt x="412433" y="338518"/>
                </a:lnTo>
                <a:lnTo>
                  <a:pt x="559975" y="338518"/>
                </a:lnTo>
                <a:lnTo>
                  <a:pt x="559975" y="388430"/>
                </a:lnTo>
                <a:close/>
                <a:moveTo>
                  <a:pt x="292703" y="389668"/>
                </a:moveTo>
                <a:cubicBezTo>
                  <a:pt x="253365" y="412909"/>
                  <a:pt x="233839" y="440246"/>
                  <a:pt x="214979" y="466630"/>
                </a:cubicBezTo>
                <a:cubicBezTo>
                  <a:pt x="198025" y="490347"/>
                  <a:pt x="182023" y="512826"/>
                  <a:pt x="152210" y="530543"/>
                </a:cubicBezTo>
                <a:cubicBezTo>
                  <a:pt x="110871" y="555117"/>
                  <a:pt x="54388" y="558355"/>
                  <a:pt x="16288" y="550926"/>
                </a:cubicBezTo>
                <a:lnTo>
                  <a:pt x="16288" y="522256"/>
                </a:lnTo>
                <a:cubicBezTo>
                  <a:pt x="56007" y="530352"/>
                  <a:pt x="92107" y="527590"/>
                  <a:pt x="123730" y="514064"/>
                </a:cubicBezTo>
                <a:cubicBezTo>
                  <a:pt x="162401" y="497491"/>
                  <a:pt x="182213" y="470249"/>
                  <a:pt x="203168" y="441293"/>
                </a:cubicBezTo>
                <a:cubicBezTo>
                  <a:pt x="221456" y="416147"/>
                  <a:pt x="240316" y="390144"/>
                  <a:pt x="273653" y="369475"/>
                </a:cubicBezTo>
                <a:cubicBezTo>
                  <a:pt x="306991" y="348901"/>
                  <a:pt x="347663" y="338423"/>
                  <a:pt x="394907" y="338423"/>
                </a:cubicBezTo>
                <a:cubicBezTo>
                  <a:pt x="395288" y="338423"/>
                  <a:pt x="395573" y="338423"/>
                  <a:pt x="395954" y="338423"/>
                </a:cubicBezTo>
                <a:lnTo>
                  <a:pt x="395954" y="366522"/>
                </a:lnTo>
                <a:cubicBezTo>
                  <a:pt x="364426" y="366713"/>
                  <a:pt x="321469" y="372618"/>
                  <a:pt x="292703" y="389668"/>
                </a:cubicBezTo>
                <a:close/>
                <a:moveTo>
                  <a:pt x="412337" y="521017"/>
                </a:moveTo>
                <a:lnTo>
                  <a:pt x="412337" y="471106"/>
                </a:lnTo>
                <a:lnTo>
                  <a:pt x="559975" y="471106"/>
                </a:lnTo>
                <a:lnTo>
                  <a:pt x="559975" y="521017"/>
                </a:lnTo>
                <a:lnTo>
                  <a:pt x="412337" y="521017"/>
                </a:lnTo>
                <a:close/>
                <a:moveTo>
                  <a:pt x="559975" y="322135"/>
                </a:moveTo>
                <a:lnTo>
                  <a:pt x="412337" y="322135"/>
                </a:lnTo>
                <a:lnTo>
                  <a:pt x="412337" y="232219"/>
                </a:lnTo>
                <a:lnTo>
                  <a:pt x="559975" y="232219"/>
                </a:lnTo>
                <a:lnTo>
                  <a:pt x="559975" y="322135"/>
                </a:lnTo>
                <a:close/>
                <a:moveTo>
                  <a:pt x="382810" y="215836"/>
                </a:moveTo>
                <a:lnTo>
                  <a:pt x="486061" y="93917"/>
                </a:lnTo>
                <a:lnTo>
                  <a:pt x="589312" y="215836"/>
                </a:lnTo>
                <a:lnTo>
                  <a:pt x="382810" y="215836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92" name="Grupp 91">
            <a:extLst>
              <a:ext uri="{FF2B5EF4-FFF2-40B4-BE49-F238E27FC236}">
                <a16:creationId xmlns:a16="http://schemas.microsoft.com/office/drawing/2014/main" id="{9C362515-641F-42BC-99DC-1D1E28480FB6}"/>
              </a:ext>
            </a:extLst>
          </p:cNvPr>
          <p:cNvGrpSpPr/>
          <p:nvPr/>
        </p:nvGrpSpPr>
        <p:grpSpPr>
          <a:xfrm>
            <a:off x="6731250" y="5158563"/>
            <a:ext cx="948331" cy="645392"/>
            <a:chOff x="7188847" y="2504225"/>
            <a:chExt cx="685800" cy="466725"/>
          </a:xfrm>
          <a:solidFill>
            <a:schemeClr val="tx1"/>
          </a:solidFill>
        </p:grpSpPr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EABF859E-CF9F-45E1-BEA1-1D44EE859080}"/>
                </a:ext>
              </a:extLst>
            </p:cNvPr>
            <p:cNvSpPr/>
            <p:nvPr/>
          </p:nvSpPr>
          <p:spPr>
            <a:xfrm>
              <a:off x="7188847" y="2504225"/>
              <a:ext cx="685800" cy="466725"/>
            </a:xfrm>
            <a:custGeom>
              <a:avLst/>
              <a:gdLst>
                <a:gd name="connsiteX0" fmla="*/ 687800 w 685800"/>
                <a:gd name="connsiteY0" fmla="*/ 172022 h 466725"/>
                <a:gd name="connsiteX1" fmla="*/ 680561 w 685800"/>
                <a:gd name="connsiteY1" fmla="*/ 170783 h 466725"/>
                <a:gd name="connsiteX2" fmla="*/ 488537 w 685800"/>
                <a:gd name="connsiteY2" fmla="*/ 229076 h 466725"/>
                <a:gd name="connsiteX3" fmla="*/ 534353 w 685800"/>
                <a:gd name="connsiteY3" fmla="*/ 130588 h 466725"/>
                <a:gd name="connsiteX4" fmla="*/ 405479 w 685800"/>
                <a:gd name="connsiteY4" fmla="*/ 1715 h 466725"/>
                <a:gd name="connsiteX5" fmla="*/ 349568 w 685800"/>
                <a:gd name="connsiteY5" fmla="*/ 14478 h 466725"/>
                <a:gd name="connsiteX6" fmla="*/ 188119 w 685800"/>
                <a:gd name="connsiteY6" fmla="*/ 14478 h 466725"/>
                <a:gd name="connsiteX7" fmla="*/ 128873 w 685800"/>
                <a:gd name="connsiteY7" fmla="*/ 0 h 466725"/>
                <a:gd name="connsiteX8" fmla="*/ 0 w 685800"/>
                <a:gd name="connsiteY8" fmla="*/ 128873 h 466725"/>
                <a:gd name="connsiteX9" fmla="*/ 68961 w 685800"/>
                <a:gd name="connsiteY9" fmla="*/ 242983 h 466725"/>
                <a:gd name="connsiteX10" fmla="*/ 68961 w 685800"/>
                <a:gd name="connsiteY10" fmla="*/ 396812 h 466725"/>
                <a:gd name="connsiteX11" fmla="*/ 77153 w 685800"/>
                <a:gd name="connsiteY11" fmla="*/ 405003 h 466725"/>
                <a:gd name="connsiteX12" fmla="*/ 147638 w 685800"/>
                <a:gd name="connsiteY12" fmla="*/ 405003 h 466725"/>
                <a:gd name="connsiteX13" fmla="*/ 147638 w 685800"/>
                <a:gd name="connsiteY13" fmla="*/ 463391 h 466725"/>
                <a:gd name="connsiteX14" fmla="*/ 155829 w 685800"/>
                <a:gd name="connsiteY14" fmla="*/ 471583 h 466725"/>
                <a:gd name="connsiteX15" fmla="*/ 378619 w 685800"/>
                <a:gd name="connsiteY15" fmla="*/ 471583 h 466725"/>
                <a:gd name="connsiteX16" fmla="*/ 386810 w 685800"/>
                <a:gd name="connsiteY16" fmla="*/ 463391 h 466725"/>
                <a:gd name="connsiteX17" fmla="*/ 386810 w 685800"/>
                <a:gd name="connsiteY17" fmla="*/ 405003 h 466725"/>
                <a:gd name="connsiteX18" fmla="*/ 457200 w 685800"/>
                <a:gd name="connsiteY18" fmla="*/ 405003 h 466725"/>
                <a:gd name="connsiteX19" fmla="*/ 465392 w 685800"/>
                <a:gd name="connsiteY19" fmla="*/ 396812 h 466725"/>
                <a:gd name="connsiteX20" fmla="*/ 465392 w 685800"/>
                <a:gd name="connsiteY20" fmla="*/ 345186 h 466725"/>
                <a:gd name="connsiteX21" fmla="*/ 680561 w 685800"/>
                <a:gd name="connsiteY21" fmla="*/ 410528 h 466725"/>
                <a:gd name="connsiteX22" fmla="*/ 682943 w 685800"/>
                <a:gd name="connsiteY22" fmla="*/ 410909 h 466725"/>
                <a:gd name="connsiteX23" fmla="*/ 687800 w 685800"/>
                <a:gd name="connsiteY23" fmla="*/ 409289 h 466725"/>
                <a:gd name="connsiteX24" fmla="*/ 691134 w 685800"/>
                <a:gd name="connsiteY24" fmla="*/ 402717 h 466725"/>
                <a:gd name="connsiteX25" fmla="*/ 691134 w 685800"/>
                <a:gd name="connsiteY25" fmla="*/ 178689 h 466725"/>
                <a:gd name="connsiteX26" fmla="*/ 687800 w 685800"/>
                <a:gd name="connsiteY26" fmla="*/ 172022 h 466725"/>
                <a:gd name="connsiteX27" fmla="*/ 517874 w 685800"/>
                <a:gd name="connsiteY27" fmla="*/ 130588 h 466725"/>
                <a:gd name="connsiteX28" fmla="*/ 405384 w 685800"/>
                <a:gd name="connsiteY28" fmla="*/ 243078 h 466725"/>
                <a:gd name="connsiteX29" fmla="*/ 292894 w 685800"/>
                <a:gd name="connsiteY29" fmla="*/ 130588 h 466725"/>
                <a:gd name="connsiteX30" fmla="*/ 405384 w 685800"/>
                <a:gd name="connsiteY30" fmla="*/ 18098 h 466725"/>
                <a:gd name="connsiteX31" fmla="*/ 517874 w 685800"/>
                <a:gd name="connsiteY31" fmla="*/ 130588 h 466725"/>
                <a:gd name="connsiteX32" fmla="*/ 290798 w 685800"/>
                <a:gd name="connsiteY32" fmla="*/ 189643 h 466725"/>
                <a:gd name="connsiteX33" fmla="*/ 242602 w 685800"/>
                <a:gd name="connsiteY33" fmla="*/ 189643 h 466725"/>
                <a:gd name="connsiteX34" fmla="*/ 257842 w 685800"/>
                <a:gd name="connsiteY34" fmla="*/ 128873 h 466725"/>
                <a:gd name="connsiteX35" fmla="*/ 212503 w 685800"/>
                <a:gd name="connsiteY35" fmla="*/ 30766 h 466725"/>
                <a:gd name="connsiteX36" fmla="*/ 323850 w 685800"/>
                <a:gd name="connsiteY36" fmla="*/ 30766 h 466725"/>
                <a:gd name="connsiteX37" fmla="*/ 276511 w 685800"/>
                <a:gd name="connsiteY37" fmla="*/ 130493 h 466725"/>
                <a:gd name="connsiteX38" fmla="*/ 290798 w 685800"/>
                <a:gd name="connsiteY38" fmla="*/ 189643 h 466725"/>
                <a:gd name="connsiteX39" fmla="*/ 16383 w 685800"/>
                <a:gd name="connsiteY39" fmla="*/ 128873 h 466725"/>
                <a:gd name="connsiteX40" fmla="*/ 128873 w 685800"/>
                <a:gd name="connsiteY40" fmla="*/ 16383 h 466725"/>
                <a:gd name="connsiteX41" fmla="*/ 241364 w 685800"/>
                <a:gd name="connsiteY41" fmla="*/ 128873 h 466725"/>
                <a:gd name="connsiteX42" fmla="*/ 128873 w 685800"/>
                <a:gd name="connsiteY42" fmla="*/ 241364 h 466725"/>
                <a:gd name="connsiteX43" fmla="*/ 16383 w 685800"/>
                <a:gd name="connsiteY43" fmla="*/ 128873 h 466725"/>
                <a:gd name="connsiteX44" fmla="*/ 370332 w 685800"/>
                <a:gd name="connsiteY44" fmla="*/ 455105 h 466725"/>
                <a:gd name="connsiteX45" fmla="*/ 163925 w 685800"/>
                <a:gd name="connsiteY45" fmla="*/ 455105 h 466725"/>
                <a:gd name="connsiteX46" fmla="*/ 163925 w 685800"/>
                <a:gd name="connsiteY46" fmla="*/ 404908 h 466725"/>
                <a:gd name="connsiteX47" fmla="*/ 370237 w 685800"/>
                <a:gd name="connsiteY47" fmla="*/ 404908 h 466725"/>
                <a:gd name="connsiteX48" fmla="*/ 370237 w 685800"/>
                <a:gd name="connsiteY48" fmla="*/ 455105 h 466725"/>
                <a:gd name="connsiteX49" fmla="*/ 448913 w 685800"/>
                <a:gd name="connsiteY49" fmla="*/ 388525 h 466725"/>
                <a:gd name="connsiteX50" fmla="*/ 378524 w 685800"/>
                <a:gd name="connsiteY50" fmla="*/ 388525 h 466725"/>
                <a:gd name="connsiteX51" fmla="*/ 155734 w 685800"/>
                <a:gd name="connsiteY51" fmla="*/ 388525 h 466725"/>
                <a:gd name="connsiteX52" fmla="*/ 85249 w 685800"/>
                <a:gd name="connsiteY52" fmla="*/ 388525 h 466725"/>
                <a:gd name="connsiteX53" fmla="*/ 85249 w 685800"/>
                <a:gd name="connsiteY53" fmla="*/ 250127 h 466725"/>
                <a:gd name="connsiteX54" fmla="*/ 128873 w 685800"/>
                <a:gd name="connsiteY54" fmla="*/ 257747 h 466725"/>
                <a:gd name="connsiteX55" fmla="*/ 232029 w 685800"/>
                <a:gd name="connsiteY55" fmla="*/ 206026 h 466725"/>
                <a:gd name="connsiteX56" fmla="*/ 300800 w 685800"/>
                <a:gd name="connsiteY56" fmla="*/ 206026 h 466725"/>
                <a:gd name="connsiteX57" fmla="*/ 405194 w 685800"/>
                <a:gd name="connsiteY57" fmla="*/ 259461 h 466725"/>
                <a:gd name="connsiteX58" fmla="*/ 448818 w 685800"/>
                <a:gd name="connsiteY58" fmla="*/ 251841 h 466725"/>
                <a:gd name="connsiteX59" fmla="*/ 448818 w 685800"/>
                <a:gd name="connsiteY59" fmla="*/ 388525 h 466725"/>
                <a:gd name="connsiteX60" fmla="*/ 465487 w 685800"/>
                <a:gd name="connsiteY60" fmla="*/ 253175 h 466725"/>
                <a:gd name="connsiteX61" fmla="*/ 620935 w 685800"/>
                <a:gd name="connsiteY61" fmla="*/ 206026 h 466725"/>
                <a:gd name="connsiteX62" fmla="*/ 620935 w 685800"/>
                <a:gd name="connsiteY62" fmla="*/ 375285 h 466725"/>
                <a:gd name="connsiteX63" fmla="*/ 465392 w 685800"/>
                <a:gd name="connsiteY63" fmla="*/ 328041 h 466725"/>
                <a:gd name="connsiteX64" fmla="*/ 465487 w 685800"/>
                <a:gd name="connsiteY64" fmla="*/ 253175 h 466725"/>
                <a:gd name="connsiteX65" fmla="*/ 674656 w 685800"/>
                <a:gd name="connsiteY65" fmla="*/ 391573 h 466725"/>
                <a:gd name="connsiteX66" fmla="*/ 629126 w 685800"/>
                <a:gd name="connsiteY66" fmla="*/ 377762 h 466725"/>
                <a:gd name="connsiteX67" fmla="*/ 629126 w 685800"/>
                <a:gd name="connsiteY67" fmla="*/ 203454 h 466725"/>
                <a:gd name="connsiteX68" fmla="*/ 674656 w 685800"/>
                <a:gd name="connsiteY68" fmla="*/ 189643 h 466725"/>
                <a:gd name="connsiteX69" fmla="*/ 674656 w 685800"/>
                <a:gd name="connsiteY69" fmla="*/ 39157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85800" h="466725">
                  <a:moveTo>
                    <a:pt x="687800" y="172022"/>
                  </a:moveTo>
                  <a:cubicBezTo>
                    <a:pt x="685705" y="170498"/>
                    <a:pt x="683038" y="170021"/>
                    <a:pt x="680561" y="170783"/>
                  </a:cubicBezTo>
                  <a:lnTo>
                    <a:pt x="488537" y="229076"/>
                  </a:lnTo>
                  <a:cubicBezTo>
                    <a:pt x="516541" y="205454"/>
                    <a:pt x="534353" y="170021"/>
                    <a:pt x="534353" y="130588"/>
                  </a:cubicBezTo>
                  <a:cubicBezTo>
                    <a:pt x="534353" y="59531"/>
                    <a:pt x="476536" y="1715"/>
                    <a:pt x="405479" y="1715"/>
                  </a:cubicBezTo>
                  <a:cubicBezTo>
                    <a:pt x="385477" y="1715"/>
                    <a:pt x="366522" y="6287"/>
                    <a:pt x="349568" y="14478"/>
                  </a:cubicBezTo>
                  <a:lnTo>
                    <a:pt x="188119" y="14478"/>
                  </a:lnTo>
                  <a:cubicBezTo>
                    <a:pt x="170402" y="5239"/>
                    <a:pt x="150209" y="0"/>
                    <a:pt x="128873" y="0"/>
                  </a:cubicBezTo>
                  <a:cubicBezTo>
                    <a:pt x="57817" y="-95"/>
                    <a:pt x="0" y="57722"/>
                    <a:pt x="0" y="128873"/>
                  </a:cubicBezTo>
                  <a:cubicBezTo>
                    <a:pt x="0" y="178308"/>
                    <a:pt x="28004" y="221361"/>
                    <a:pt x="68961" y="242983"/>
                  </a:cubicBezTo>
                  <a:lnTo>
                    <a:pt x="68961" y="396812"/>
                  </a:lnTo>
                  <a:cubicBezTo>
                    <a:pt x="68961" y="401384"/>
                    <a:pt x="72676" y="405003"/>
                    <a:pt x="77153" y="405003"/>
                  </a:cubicBezTo>
                  <a:lnTo>
                    <a:pt x="147638" y="405003"/>
                  </a:lnTo>
                  <a:lnTo>
                    <a:pt x="147638" y="463391"/>
                  </a:lnTo>
                  <a:cubicBezTo>
                    <a:pt x="147638" y="467963"/>
                    <a:pt x="151352" y="471583"/>
                    <a:pt x="155829" y="471583"/>
                  </a:cubicBezTo>
                  <a:lnTo>
                    <a:pt x="378619" y="471583"/>
                  </a:lnTo>
                  <a:cubicBezTo>
                    <a:pt x="383191" y="471583"/>
                    <a:pt x="386810" y="467868"/>
                    <a:pt x="386810" y="463391"/>
                  </a:cubicBezTo>
                  <a:lnTo>
                    <a:pt x="386810" y="405003"/>
                  </a:lnTo>
                  <a:lnTo>
                    <a:pt x="457200" y="405003"/>
                  </a:lnTo>
                  <a:cubicBezTo>
                    <a:pt x="461772" y="405003"/>
                    <a:pt x="465392" y="401288"/>
                    <a:pt x="465392" y="396812"/>
                  </a:cubicBezTo>
                  <a:lnTo>
                    <a:pt x="465392" y="345186"/>
                  </a:lnTo>
                  <a:lnTo>
                    <a:pt x="680561" y="410528"/>
                  </a:lnTo>
                  <a:cubicBezTo>
                    <a:pt x="681323" y="410718"/>
                    <a:pt x="682181" y="410909"/>
                    <a:pt x="682943" y="410909"/>
                  </a:cubicBezTo>
                  <a:cubicBezTo>
                    <a:pt x="684657" y="410909"/>
                    <a:pt x="686372" y="410337"/>
                    <a:pt x="687800" y="409289"/>
                  </a:cubicBezTo>
                  <a:cubicBezTo>
                    <a:pt x="689896" y="407765"/>
                    <a:pt x="691134" y="405289"/>
                    <a:pt x="691134" y="402717"/>
                  </a:cubicBezTo>
                  <a:lnTo>
                    <a:pt x="691134" y="178689"/>
                  </a:lnTo>
                  <a:cubicBezTo>
                    <a:pt x="691039" y="176022"/>
                    <a:pt x="689896" y="173546"/>
                    <a:pt x="687800" y="172022"/>
                  </a:cubicBezTo>
                  <a:close/>
                  <a:moveTo>
                    <a:pt x="517874" y="130588"/>
                  </a:moveTo>
                  <a:cubicBezTo>
                    <a:pt x="517874" y="192596"/>
                    <a:pt x="467392" y="243078"/>
                    <a:pt x="405384" y="243078"/>
                  </a:cubicBezTo>
                  <a:cubicBezTo>
                    <a:pt x="343376" y="243078"/>
                    <a:pt x="292894" y="192596"/>
                    <a:pt x="292894" y="130588"/>
                  </a:cubicBezTo>
                  <a:cubicBezTo>
                    <a:pt x="292894" y="68580"/>
                    <a:pt x="343376" y="18098"/>
                    <a:pt x="405384" y="18098"/>
                  </a:cubicBezTo>
                  <a:cubicBezTo>
                    <a:pt x="467392" y="18098"/>
                    <a:pt x="517874" y="68485"/>
                    <a:pt x="517874" y="130588"/>
                  </a:cubicBezTo>
                  <a:close/>
                  <a:moveTo>
                    <a:pt x="290798" y="189643"/>
                  </a:moveTo>
                  <a:lnTo>
                    <a:pt x="242602" y="189643"/>
                  </a:lnTo>
                  <a:cubicBezTo>
                    <a:pt x="252317" y="171545"/>
                    <a:pt x="257842" y="150876"/>
                    <a:pt x="257842" y="128873"/>
                  </a:cubicBezTo>
                  <a:cubicBezTo>
                    <a:pt x="257842" y="89630"/>
                    <a:pt x="240221" y="54483"/>
                    <a:pt x="212503" y="30766"/>
                  </a:cubicBezTo>
                  <a:lnTo>
                    <a:pt x="323850" y="30766"/>
                  </a:lnTo>
                  <a:cubicBezTo>
                    <a:pt x="294989" y="54388"/>
                    <a:pt x="276511" y="90392"/>
                    <a:pt x="276511" y="130493"/>
                  </a:cubicBezTo>
                  <a:cubicBezTo>
                    <a:pt x="276416" y="151829"/>
                    <a:pt x="281654" y="171926"/>
                    <a:pt x="290798" y="189643"/>
                  </a:cubicBezTo>
                  <a:close/>
                  <a:moveTo>
                    <a:pt x="16383" y="128873"/>
                  </a:moveTo>
                  <a:cubicBezTo>
                    <a:pt x="16383" y="66866"/>
                    <a:pt x="66866" y="16383"/>
                    <a:pt x="128873" y="16383"/>
                  </a:cubicBezTo>
                  <a:cubicBezTo>
                    <a:pt x="190881" y="16383"/>
                    <a:pt x="241364" y="66866"/>
                    <a:pt x="241364" y="128873"/>
                  </a:cubicBezTo>
                  <a:cubicBezTo>
                    <a:pt x="241364" y="190881"/>
                    <a:pt x="190881" y="241364"/>
                    <a:pt x="128873" y="241364"/>
                  </a:cubicBezTo>
                  <a:cubicBezTo>
                    <a:pt x="66866" y="241364"/>
                    <a:pt x="16383" y="190881"/>
                    <a:pt x="16383" y="128873"/>
                  </a:cubicBezTo>
                  <a:close/>
                  <a:moveTo>
                    <a:pt x="370332" y="455105"/>
                  </a:moveTo>
                  <a:lnTo>
                    <a:pt x="163925" y="455105"/>
                  </a:lnTo>
                  <a:lnTo>
                    <a:pt x="163925" y="404908"/>
                  </a:lnTo>
                  <a:lnTo>
                    <a:pt x="370237" y="404908"/>
                  </a:lnTo>
                  <a:lnTo>
                    <a:pt x="370237" y="455105"/>
                  </a:lnTo>
                  <a:close/>
                  <a:moveTo>
                    <a:pt x="448913" y="388525"/>
                  </a:moveTo>
                  <a:lnTo>
                    <a:pt x="378524" y="388525"/>
                  </a:lnTo>
                  <a:lnTo>
                    <a:pt x="155734" y="388525"/>
                  </a:lnTo>
                  <a:lnTo>
                    <a:pt x="85249" y="388525"/>
                  </a:lnTo>
                  <a:lnTo>
                    <a:pt x="85249" y="250127"/>
                  </a:lnTo>
                  <a:cubicBezTo>
                    <a:pt x="98870" y="255080"/>
                    <a:pt x="113538" y="257747"/>
                    <a:pt x="128873" y="257747"/>
                  </a:cubicBezTo>
                  <a:cubicBezTo>
                    <a:pt x="171069" y="257747"/>
                    <a:pt x="208502" y="237363"/>
                    <a:pt x="232029" y="206026"/>
                  </a:cubicBezTo>
                  <a:lnTo>
                    <a:pt x="300800" y="206026"/>
                  </a:lnTo>
                  <a:cubicBezTo>
                    <a:pt x="324231" y="238411"/>
                    <a:pt x="362331" y="259461"/>
                    <a:pt x="405194" y="259461"/>
                  </a:cubicBezTo>
                  <a:cubicBezTo>
                    <a:pt x="420529" y="259461"/>
                    <a:pt x="435197" y="256794"/>
                    <a:pt x="448818" y="251841"/>
                  </a:cubicBezTo>
                  <a:lnTo>
                    <a:pt x="448818" y="388525"/>
                  </a:lnTo>
                  <a:close/>
                  <a:moveTo>
                    <a:pt x="465487" y="253175"/>
                  </a:moveTo>
                  <a:lnTo>
                    <a:pt x="620935" y="206026"/>
                  </a:lnTo>
                  <a:lnTo>
                    <a:pt x="620935" y="375285"/>
                  </a:lnTo>
                  <a:lnTo>
                    <a:pt x="465392" y="328041"/>
                  </a:lnTo>
                  <a:lnTo>
                    <a:pt x="465487" y="253175"/>
                  </a:lnTo>
                  <a:close/>
                  <a:moveTo>
                    <a:pt x="674656" y="391573"/>
                  </a:moveTo>
                  <a:lnTo>
                    <a:pt x="629126" y="377762"/>
                  </a:lnTo>
                  <a:lnTo>
                    <a:pt x="629126" y="203454"/>
                  </a:lnTo>
                  <a:lnTo>
                    <a:pt x="674656" y="189643"/>
                  </a:lnTo>
                  <a:lnTo>
                    <a:pt x="674656" y="391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4D67D21F-0B6E-4028-99F9-7708B644A277}"/>
                </a:ext>
              </a:extLst>
            </p:cNvPr>
            <p:cNvSpPr/>
            <p:nvPr/>
          </p:nvSpPr>
          <p:spPr>
            <a:xfrm>
              <a:off x="7564608" y="2545468"/>
              <a:ext cx="57150" cy="57150"/>
            </a:xfrm>
            <a:custGeom>
              <a:avLst/>
              <a:gdLst>
                <a:gd name="connsiteX0" fmla="*/ 29908 w 57150"/>
                <a:gd name="connsiteY0" fmla="*/ 59817 h 57150"/>
                <a:gd name="connsiteX1" fmla="*/ 59817 w 57150"/>
                <a:gd name="connsiteY1" fmla="*/ 29908 h 57150"/>
                <a:gd name="connsiteX2" fmla="*/ 29908 w 57150"/>
                <a:gd name="connsiteY2" fmla="*/ 0 h 57150"/>
                <a:gd name="connsiteX3" fmla="*/ 0 w 57150"/>
                <a:gd name="connsiteY3" fmla="*/ 29908 h 57150"/>
                <a:gd name="connsiteX4" fmla="*/ 29908 w 57150"/>
                <a:gd name="connsiteY4" fmla="*/ 59817 h 57150"/>
                <a:gd name="connsiteX5" fmla="*/ 29908 w 57150"/>
                <a:gd name="connsiteY5" fmla="*/ 8287 h 57150"/>
                <a:gd name="connsiteX6" fmla="*/ 51625 w 57150"/>
                <a:gd name="connsiteY6" fmla="*/ 30004 h 57150"/>
                <a:gd name="connsiteX7" fmla="*/ 29908 w 57150"/>
                <a:gd name="connsiteY7" fmla="*/ 51721 h 57150"/>
                <a:gd name="connsiteX8" fmla="*/ 8192 w 57150"/>
                <a:gd name="connsiteY8" fmla="*/ 30004 h 57150"/>
                <a:gd name="connsiteX9" fmla="*/ 29908 w 57150"/>
                <a:gd name="connsiteY9" fmla="*/ 82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8" y="59817"/>
                  </a:move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8" y="0"/>
                  </a:cubicBez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8" y="59817"/>
                  </a:cubicBezTo>
                  <a:close/>
                  <a:moveTo>
                    <a:pt x="29908" y="8287"/>
                  </a:moveTo>
                  <a:cubicBezTo>
                    <a:pt x="41815" y="8287"/>
                    <a:pt x="51625" y="18002"/>
                    <a:pt x="51625" y="30004"/>
                  </a:cubicBezTo>
                  <a:cubicBezTo>
                    <a:pt x="51625" y="41910"/>
                    <a:pt x="41910" y="51721"/>
                    <a:pt x="29908" y="51721"/>
                  </a:cubicBezTo>
                  <a:cubicBezTo>
                    <a:pt x="17907" y="51721"/>
                    <a:pt x="8192" y="42005"/>
                    <a:pt x="8192" y="30004"/>
                  </a:cubicBezTo>
                  <a:cubicBezTo>
                    <a:pt x="8287" y="18002"/>
                    <a:pt x="18002" y="8287"/>
                    <a:pt x="29908" y="8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0F8C531F-6F9D-4005-A453-8214C0472C18}"/>
                </a:ext>
              </a:extLst>
            </p:cNvPr>
            <p:cNvSpPr/>
            <p:nvPr/>
          </p:nvSpPr>
          <p:spPr>
            <a:xfrm>
              <a:off x="7628807" y="2588807"/>
              <a:ext cx="57150" cy="57150"/>
            </a:xfrm>
            <a:custGeom>
              <a:avLst/>
              <a:gdLst>
                <a:gd name="connsiteX0" fmla="*/ 29909 w 57150"/>
                <a:gd name="connsiteY0" fmla="*/ 59817 h 57150"/>
                <a:gd name="connsiteX1" fmla="*/ 59817 w 57150"/>
                <a:gd name="connsiteY1" fmla="*/ 29908 h 57150"/>
                <a:gd name="connsiteX2" fmla="*/ 29909 w 57150"/>
                <a:gd name="connsiteY2" fmla="*/ 0 h 57150"/>
                <a:gd name="connsiteX3" fmla="*/ 0 w 57150"/>
                <a:gd name="connsiteY3" fmla="*/ 29908 h 57150"/>
                <a:gd name="connsiteX4" fmla="*/ 29909 w 57150"/>
                <a:gd name="connsiteY4" fmla="*/ 59817 h 57150"/>
                <a:gd name="connsiteX5" fmla="*/ 29909 w 57150"/>
                <a:gd name="connsiteY5" fmla="*/ 8192 h 57150"/>
                <a:gd name="connsiteX6" fmla="*/ 51626 w 57150"/>
                <a:gd name="connsiteY6" fmla="*/ 29908 h 57150"/>
                <a:gd name="connsiteX7" fmla="*/ 29909 w 57150"/>
                <a:gd name="connsiteY7" fmla="*/ 51625 h 57150"/>
                <a:gd name="connsiteX8" fmla="*/ 8192 w 57150"/>
                <a:gd name="connsiteY8" fmla="*/ 29908 h 57150"/>
                <a:gd name="connsiteX9" fmla="*/ 29909 w 57150"/>
                <a:gd name="connsiteY9" fmla="*/ 81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9" y="59817"/>
                  </a:move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9" y="0"/>
                  </a:cubicBez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9" y="59817"/>
                  </a:cubicBezTo>
                  <a:close/>
                  <a:moveTo>
                    <a:pt x="29909" y="8192"/>
                  </a:moveTo>
                  <a:cubicBezTo>
                    <a:pt x="41815" y="8192"/>
                    <a:pt x="51626" y="17907"/>
                    <a:pt x="51626" y="29908"/>
                  </a:cubicBezTo>
                  <a:cubicBezTo>
                    <a:pt x="51626" y="41815"/>
                    <a:pt x="41910" y="51625"/>
                    <a:pt x="29909" y="51625"/>
                  </a:cubicBezTo>
                  <a:cubicBezTo>
                    <a:pt x="18002" y="51625"/>
                    <a:pt x="8192" y="41910"/>
                    <a:pt x="8192" y="29908"/>
                  </a:cubicBezTo>
                  <a:cubicBezTo>
                    <a:pt x="8192" y="17907"/>
                    <a:pt x="17907" y="8192"/>
                    <a:pt x="29909" y="81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66EA9E19-107E-4477-AA1C-B21C809DA7A4}"/>
                </a:ext>
              </a:extLst>
            </p:cNvPr>
            <p:cNvSpPr/>
            <p:nvPr/>
          </p:nvSpPr>
          <p:spPr>
            <a:xfrm>
              <a:off x="7500505" y="2588807"/>
              <a:ext cx="57150" cy="57150"/>
            </a:xfrm>
            <a:custGeom>
              <a:avLst/>
              <a:gdLst>
                <a:gd name="connsiteX0" fmla="*/ 0 w 57150"/>
                <a:gd name="connsiteY0" fmla="*/ 29908 h 57150"/>
                <a:gd name="connsiteX1" fmla="*/ 29908 w 57150"/>
                <a:gd name="connsiteY1" fmla="*/ 59817 h 57150"/>
                <a:gd name="connsiteX2" fmla="*/ 59817 w 57150"/>
                <a:gd name="connsiteY2" fmla="*/ 29908 h 57150"/>
                <a:gd name="connsiteX3" fmla="*/ 29908 w 57150"/>
                <a:gd name="connsiteY3" fmla="*/ 0 h 57150"/>
                <a:gd name="connsiteX4" fmla="*/ 0 w 57150"/>
                <a:gd name="connsiteY4" fmla="*/ 29908 h 57150"/>
                <a:gd name="connsiteX5" fmla="*/ 29908 w 57150"/>
                <a:gd name="connsiteY5" fmla="*/ 8192 h 57150"/>
                <a:gd name="connsiteX6" fmla="*/ 51625 w 57150"/>
                <a:gd name="connsiteY6" fmla="*/ 29908 h 57150"/>
                <a:gd name="connsiteX7" fmla="*/ 29908 w 57150"/>
                <a:gd name="connsiteY7" fmla="*/ 51625 h 57150"/>
                <a:gd name="connsiteX8" fmla="*/ 8192 w 57150"/>
                <a:gd name="connsiteY8" fmla="*/ 29908 h 57150"/>
                <a:gd name="connsiteX9" fmla="*/ 29908 w 57150"/>
                <a:gd name="connsiteY9" fmla="*/ 81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0" y="29908"/>
                  </a:moveTo>
                  <a:cubicBezTo>
                    <a:pt x="0" y="46387"/>
                    <a:pt x="13430" y="59817"/>
                    <a:pt x="29908" y="59817"/>
                  </a:cubicBez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8" y="0"/>
                  </a:cubicBezTo>
                  <a:cubicBezTo>
                    <a:pt x="13430" y="0"/>
                    <a:pt x="0" y="13430"/>
                    <a:pt x="0" y="29908"/>
                  </a:cubicBezTo>
                  <a:close/>
                  <a:moveTo>
                    <a:pt x="29908" y="8192"/>
                  </a:moveTo>
                  <a:cubicBezTo>
                    <a:pt x="41815" y="8192"/>
                    <a:pt x="51625" y="17907"/>
                    <a:pt x="51625" y="29908"/>
                  </a:cubicBezTo>
                  <a:cubicBezTo>
                    <a:pt x="51625" y="41815"/>
                    <a:pt x="41910" y="51625"/>
                    <a:pt x="29908" y="51625"/>
                  </a:cubicBezTo>
                  <a:cubicBezTo>
                    <a:pt x="18002" y="51625"/>
                    <a:pt x="8192" y="41910"/>
                    <a:pt x="8192" y="29908"/>
                  </a:cubicBezTo>
                  <a:cubicBezTo>
                    <a:pt x="8192" y="17907"/>
                    <a:pt x="17907" y="8192"/>
                    <a:pt x="29908" y="81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1CF5EC61-A615-4ECD-AE87-F03D39416C87}"/>
                </a:ext>
              </a:extLst>
            </p:cNvPr>
            <p:cNvSpPr/>
            <p:nvPr/>
          </p:nvSpPr>
          <p:spPr>
            <a:xfrm>
              <a:off x="7602232" y="2655577"/>
              <a:ext cx="57150" cy="57150"/>
            </a:xfrm>
            <a:custGeom>
              <a:avLst/>
              <a:gdLst>
                <a:gd name="connsiteX0" fmla="*/ 29908 w 57150"/>
                <a:gd name="connsiteY0" fmla="*/ 0 h 57150"/>
                <a:gd name="connsiteX1" fmla="*/ 0 w 57150"/>
                <a:gd name="connsiteY1" fmla="*/ 29908 h 57150"/>
                <a:gd name="connsiteX2" fmla="*/ 29908 w 57150"/>
                <a:gd name="connsiteY2" fmla="*/ 59817 h 57150"/>
                <a:gd name="connsiteX3" fmla="*/ 59817 w 57150"/>
                <a:gd name="connsiteY3" fmla="*/ 29908 h 57150"/>
                <a:gd name="connsiteX4" fmla="*/ 29908 w 57150"/>
                <a:gd name="connsiteY4" fmla="*/ 0 h 57150"/>
                <a:gd name="connsiteX5" fmla="*/ 29908 w 57150"/>
                <a:gd name="connsiteY5" fmla="*/ 51625 h 57150"/>
                <a:gd name="connsiteX6" fmla="*/ 8191 w 57150"/>
                <a:gd name="connsiteY6" fmla="*/ 29908 h 57150"/>
                <a:gd name="connsiteX7" fmla="*/ 29908 w 57150"/>
                <a:gd name="connsiteY7" fmla="*/ 8192 h 57150"/>
                <a:gd name="connsiteX8" fmla="*/ 51625 w 57150"/>
                <a:gd name="connsiteY8" fmla="*/ 29908 h 57150"/>
                <a:gd name="connsiteX9" fmla="*/ 29908 w 57150"/>
                <a:gd name="connsiteY9" fmla="*/ 5162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8" y="0"/>
                  </a:move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8" y="59817"/>
                  </a:cubicBez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8" y="0"/>
                  </a:cubicBezTo>
                  <a:close/>
                  <a:moveTo>
                    <a:pt x="29908" y="51625"/>
                  </a:moveTo>
                  <a:cubicBezTo>
                    <a:pt x="18002" y="51625"/>
                    <a:pt x="8191" y="41910"/>
                    <a:pt x="8191" y="29908"/>
                  </a:cubicBezTo>
                  <a:cubicBezTo>
                    <a:pt x="8191" y="18002"/>
                    <a:pt x="17907" y="8192"/>
                    <a:pt x="29908" y="8192"/>
                  </a:cubicBezTo>
                  <a:cubicBezTo>
                    <a:pt x="41815" y="8192"/>
                    <a:pt x="51625" y="17907"/>
                    <a:pt x="51625" y="29908"/>
                  </a:cubicBezTo>
                  <a:cubicBezTo>
                    <a:pt x="51530" y="41910"/>
                    <a:pt x="41815" y="51625"/>
                    <a:pt x="29908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588FA886-DA1D-4A11-B241-BC9D19AC3804}"/>
                </a:ext>
              </a:extLst>
            </p:cNvPr>
            <p:cNvSpPr/>
            <p:nvPr/>
          </p:nvSpPr>
          <p:spPr>
            <a:xfrm>
              <a:off x="7526985" y="2655577"/>
              <a:ext cx="57150" cy="57150"/>
            </a:xfrm>
            <a:custGeom>
              <a:avLst/>
              <a:gdLst>
                <a:gd name="connsiteX0" fmla="*/ 29908 w 57150"/>
                <a:gd name="connsiteY0" fmla="*/ 0 h 57150"/>
                <a:gd name="connsiteX1" fmla="*/ 0 w 57150"/>
                <a:gd name="connsiteY1" fmla="*/ 29908 h 57150"/>
                <a:gd name="connsiteX2" fmla="*/ 29908 w 57150"/>
                <a:gd name="connsiteY2" fmla="*/ 59817 h 57150"/>
                <a:gd name="connsiteX3" fmla="*/ 59817 w 57150"/>
                <a:gd name="connsiteY3" fmla="*/ 29908 h 57150"/>
                <a:gd name="connsiteX4" fmla="*/ 29908 w 57150"/>
                <a:gd name="connsiteY4" fmla="*/ 0 h 57150"/>
                <a:gd name="connsiteX5" fmla="*/ 29908 w 57150"/>
                <a:gd name="connsiteY5" fmla="*/ 51625 h 57150"/>
                <a:gd name="connsiteX6" fmla="*/ 8192 w 57150"/>
                <a:gd name="connsiteY6" fmla="*/ 29908 h 57150"/>
                <a:gd name="connsiteX7" fmla="*/ 29908 w 57150"/>
                <a:gd name="connsiteY7" fmla="*/ 8192 h 57150"/>
                <a:gd name="connsiteX8" fmla="*/ 51625 w 57150"/>
                <a:gd name="connsiteY8" fmla="*/ 29908 h 57150"/>
                <a:gd name="connsiteX9" fmla="*/ 29908 w 57150"/>
                <a:gd name="connsiteY9" fmla="*/ 5162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8" y="0"/>
                  </a:move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8" y="59817"/>
                  </a:cubicBez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8" y="0"/>
                  </a:cubicBezTo>
                  <a:close/>
                  <a:moveTo>
                    <a:pt x="29908" y="51625"/>
                  </a:moveTo>
                  <a:cubicBezTo>
                    <a:pt x="18002" y="51625"/>
                    <a:pt x="8192" y="41910"/>
                    <a:pt x="8192" y="29908"/>
                  </a:cubicBezTo>
                  <a:cubicBezTo>
                    <a:pt x="8192" y="18002"/>
                    <a:pt x="17907" y="8192"/>
                    <a:pt x="29908" y="8192"/>
                  </a:cubicBezTo>
                  <a:cubicBezTo>
                    <a:pt x="41815" y="8192"/>
                    <a:pt x="51625" y="17907"/>
                    <a:pt x="51625" y="29908"/>
                  </a:cubicBezTo>
                  <a:cubicBezTo>
                    <a:pt x="51625" y="41910"/>
                    <a:pt x="41910" y="51625"/>
                    <a:pt x="29908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6709A9B-23BE-4C7D-B22B-9C0632463BA0}"/>
                </a:ext>
              </a:extLst>
            </p:cNvPr>
            <p:cNvSpPr/>
            <p:nvPr/>
          </p:nvSpPr>
          <p:spPr>
            <a:xfrm>
              <a:off x="7288193" y="2543754"/>
              <a:ext cx="57150" cy="57150"/>
            </a:xfrm>
            <a:custGeom>
              <a:avLst/>
              <a:gdLst>
                <a:gd name="connsiteX0" fmla="*/ 29908 w 57150"/>
                <a:gd name="connsiteY0" fmla="*/ 59817 h 57150"/>
                <a:gd name="connsiteX1" fmla="*/ 59817 w 57150"/>
                <a:gd name="connsiteY1" fmla="*/ 29908 h 57150"/>
                <a:gd name="connsiteX2" fmla="*/ 29908 w 57150"/>
                <a:gd name="connsiteY2" fmla="*/ 0 h 57150"/>
                <a:gd name="connsiteX3" fmla="*/ 0 w 57150"/>
                <a:gd name="connsiteY3" fmla="*/ 29908 h 57150"/>
                <a:gd name="connsiteX4" fmla="*/ 29908 w 57150"/>
                <a:gd name="connsiteY4" fmla="*/ 59817 h 57150"/>
                <a:gd name="connsiteX5" fmla="*/ 29908 w 57150"/>
                <a:gd name="connsiteY5" fmla="*/ 8287 h 57150"/>
                <a:gd name="connsiteX6" fmla="*/ 51626 w 57150"/>
                <a:gd name="connsiteY6" fmla="*/ 30004 h 57150"/>
                <a:gd name="connsiteX7" fmla="*/ 29908 w 57150"/>
                <a:gd name="connsiteY7" fmla="*/ 51721 h 57150"/>
                <a:gd name="connsiteX8" fmla="*/ 8191 w 57150"/>
                <a:gd name="connsiteY8" fmla="*/ 30004 h 57150"/>
                <a:gd name="connsiteX9" fmla="*/ 29908 w 57150"/>
                <a:gd name="connsiteY9" fmla="*/ 82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8" y="59817"/>
                  </a:move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8" y="0"/>
                  </a:cubicBezTo>
                  <a:cubicBezTo>
                    <a:pt x="13430" y="0"/>
                    <a:pt x="0" y="13430"/>
                    <a:pt x="0" y="29908"/>
                  </a:cubicBezTo>
                  <a:cubicBezTo>
                    <a:pt x="0" y="46482"/>
                    <a:pt x="13430" y="59817"/>
                    <a:pt x="29908" y="59817"/>
                  </a:cubicBezTo>
                  <a:close/>
                  <a:moveTo>
                    <a:pt x="29908" y="8287"/>
                  </a:moveTo>
                  <a:cubicBezTo>
                    <a:pt x="41815" y="8287"/>
                    <a:pt x="51626" y="18002"/>
                    <a:pt x="51626" y="30004"/>
                  </a:cubicBezTo>
                  <a:cubicBezTo>
                    <a:pt x="51626" y="41910"/>
                    <a:pt x="41910" y="51721"/>
                    <a:pt x="29908" y="51721"/>
                  </a:cubicBezTo>
                  <a:cubicBezTo>
                    <a:pt x="18002" y="51721"/>
                    <a:pt x="8191" y="42005"/>
                    <a:pt x="8191" y="30004"/>
                  </a:cubicBezTo>
                  <a:cubicBezTo>
                    <a:pt x="8191" y="18002"/>
                    <a:pt x="17907" y="8287"/>
                    <a:pt x="29908" y="8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4C5EA542-E36A-4A67-B6E7-F6179BA1D5F0}"/>
                </a:ext>
              </a:extLst>
            </p:cNvPr>
            <p:cNvSpPr/>
            <p:nvPr/>
          </p:nvSpPr>
          <p:spPr>
            <a:xfrm>
              <a:off x="7352296" y="2587092"/>
              <a:ext cx="57150" cy="57150"/>
            </a:xfrm>
            <a:custGeom>
              <a:avLst/>
              <a:gdLst>
                <a:gd name="connsiteX0" fmla="*/ 29908 w 57150"/>
                <a:gd name="connsiteY0" fmla="*/ 59817 h 57150"/>
                <a:gd name="connsiteX1" fmla="*/ 59817 w 57150"/>
                <a:gd name="connsiteY1" fmla="*/ 29908 h 57150"/>
                <a:gd name="connsiteX2" fmla="*/ 29908 w 57150"/>
                <a:gd name="connsiteY2" fmla="*/ 0 h 57150"/>
                <a:gd name="connsiteX3" fmla="*/ 0 w 57150"/>
                <a:gd name="connsiteY3" fmla="*/ 29908 h 57150"/>
                <a:gd name="connsiteX4" fmla="*/ 29908 w 57150"/>
                <a:gd name="connsiteY4" fmla="*/ 59817 h 57150"/>
                <a:gd name="connsiteX5" fmla="*/ 29908 w 57150"/>
                <a:gd name="connsiteY5" fmla="*/ 8287 h 57150"/>
                <a:gd name="connsiteX6" fmla="*/ 51626 w 57150"/>
                <a:gd name="connsiteY6" fmla="*/ 30004 h 57150"/>
                <a:gd name="connsiteX7" fmla="*/ 29908 w 57150"/>
                <a:gd name="connsiteY7" fmla="*/ 51721 h 57150"/>
                <a:gd name="connsiteX8" fmla="*/ 8192 w 57150"/>
                <a:gd name="connsiteY8" fmla="*/ 30004 h 57150"/>
                <a:gd name="connsiteX9" fmla="*/ 29908 w 57150"/>
                <a:gd name="connsiteY9" fmla="*/ 82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8" y="59817"/>
                  </a:move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8" y="0"/>
                  </a:cubicBez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8" y="59817"/>
                  </a:cubicBezTo>
                  <a:close/>
                  <a:moveTo>
                    <a:pt x="29908" y="8287"/>
                  </a:moveTo>
                  <a:cubicBezTo>
                    <a:pt x="41815" y="8287"/>
                    <a:pt x="51626" y="18002"/>
                    <a:pt x="51626" y="30004"/>
                  </a:cubicBezTo>
                  <a:cubicBezTo>
                    <a:pt x="51626" y="41910"/>
                    <a:pt x="41910" y="51721"/>
                    <a:pt x="29908" y="51721"/>
                  </a:cubicBezTo>
                  <a:cubicBezTo>
                    <a:pt x="18002" y="51721"/>
                    <a:pt x="8192" y="42005"/>
                    <a:pt x="8192" y="30004"/>
                  </a:cubicBezTo>
                  <a:cubicBezTo>
                    <a:pt x="8287" y="18002"/>
                    <a:pt x="18002" y="8287"/>
                    <a:pt x="29908" y="8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E58AD786-A19E-4AC0-99CE-E4CF8B4E5655}"/>
                </a:ext>
              </a:extLst>
            </p:cNvPr>
            <p:cNvSpPr/>
            <p:nvPr/>
          </p:nvSpPr>
          <p:spPr>
            <a:xfrm>
              <a:off x="7223994" y="2587092"/>
              <a:ext cx="57150" cy="57150"/>
            </a:xfrm>
            <a:custGeom>
              <a:avLst/>
              <a:gdLst>
                <a:gd name="connsiteX0" fmla="*/ 59817 w 57150"/>
                <a:gd name="connsiteY0" fmla="*/ 29908 h 57150"/>
                <a:gd name="connsiteX1" fmla="*/ 29908 w 57150"/>
                <a:gd name="connsiteY1" fmla="*/ 0 h 57150"/>
                <a:gd name="connsiteX2" fmla="*/ 0 w 57150"/>
                <a:gd name="connsiteY2" fmla="*/ 29908 h 57150"/>
                <a:gd name="connsiteX3" fmla="*/ 29908 w 57150"/>
                <a:gd name="connsiteY3" fmla="*/ 59817 h 57150"/>
                <a:gd name="connsiteX4" fmla="*/ 59817 w 57150"/>
                <a:gd name="connsiteY4" fmla="*/ 29908 h 57150"/>
                <a:gd name="connsiteX5" fmla="*/ 8287 w 57150"/>
                <a:gd name="connsiteY5" fmla="*/ 29908 h 57150"/>
                <a:gd name="connsiteX6" fmla="*/ 30004 w 57150"/>
                <a:gd name="connsiteY6" fmla="*/ 8191 h 57150"/>
                <a:gd name="connsiteX7" fmla="*/ 51721 w 57150"/>
                <a:gd name="connsiteY7" fmla="*/ 29908 h 57150"/>
                <a:gd name="connsiteX8" fmla="*/ 30004 w 57150"/>
                <a:gd name="connsiteY8" fmla="*/ 51625 h 57150"/>
                <a:gd name="connsiteX9" fmla="*/ 8287 w 57150"/>
                <a:gd name="connsiteY9" fmla="*/ 2990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59817" y="29908"/>
                  </a:moveTo>
                  <a:cubicBezTo>
                    <a:pt x="59817" y="13430"/>
                    <a:pt x="46387" y="0"/>
                    <a:pt x="29908" y="0"/>
                  </a:cubicBez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8" y="59817"/>
                  </a:cubicBezTo>
                  <a:cubicBezTo>
                    <a:pt x="46387" y="59817"/>
                    <a:pt x="59817" y="46387"/>
                    <a:pt x="59817" y="29908"/>
                  </a:cubicBezTo>
                  <a:close/>
                  <a:moveTo>
                    <a:pt x="8287" y="29908"/>
                  </a:moveTo>
                  <a:cubicBezTo>
                    <a:pt x="8287" y="18002"/>
                    <a:pt x="18002" y="8191"/>
                    <a:pt x="30004" y="8191"/>
                  </a:cubicBezTo>
                  <a:cubicBezTo>
                    <a:pt x="41910" y="8191"/>
                    <a:pt x="51721" y="17907"/>
                    <a:pt x="51721" y="29908"/>
                  </a:cubicBezTo>
                  <a:cubicBezTo>
                    <a:pt x="51721" y="41815"/>
                    <a:pt x="42005" y="51625"/>
                    <a:pt x="30004" y="51625"/>
                  </a:cubicBezTo>
                  <a:cubicBezTo>
                    <a:pt x="18002" y="51625"/>
                    <a:pt x="8287" y="41910"/>
                    <a:pt x="8287" y="29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00E3354-00B7-453B-AF99-E5CA213CAD47}"/>
                </a:ext>
              </a:extLst>
            </p:cNvPr>
            <p:cNvSpPr/>
            <p:nvPr/>
          </p:nvSpPr>
          <p:spPr>
            <a:xfrm>
              <a:off x="7325817" y="2653958"/>
              <a:ext cx="57150" cy="57150"/>
            </a:xfrm>
            <a:custGeom>
              <a:avLst/>
              <a:gdLst>
                <a:gd name="connsiteX0" fmla="*/ 29909 w 57150"/>
                <a:gd name="connsiteY0" fmla="*/ 0 h 57150"/>
                <a:gd name="connsiteX1" fmla="*/ 0 w 57150"/>
                <a:gd name="connsiteY1" fmla="*/ 29908 h 57150"/>
                <a:gd name="connsiteX2" fmla="*/ 29909 w 57150"/>
                <a:gd name="connsiteY2" fmla="*/ 59817 h 57150"/>
                <a:gd name="connsiteX3" fmla="*/ 59817 w 57150"/>
                <a:gd name="connsiteY3" fmla="*/ 29908 h 57150"/>
                <a:gd name="connsiteX4" fmla="*/ 29909 w 57150"/>
                <a:gd name="connsiteY4" fmla="*/ 0 h 57150"/>
                <a:gd name="connsiteX5" fmla="*/ 29909 w 57150"/>
                <a:gd name="connsiteY5" fmla="*/ 51530 h 57150"/>
                <a:gd name="connsiteX6" fmla="*/ 8191 w 57150"/>
                <a:gd name="connsiteY6" fmla="*/ 29813 h 57150"/>
                <a:gd name="connsiteX7" fmla="*/ 29909 w 57150"/>
                <a:gd name="connsiteY7" fmla="*/ 8096 h 57150"/>
                <a:gd name="connsiteX8" fmla="*/ 51625 w 57150"/>
                <a:gd name="connsiteY8" fmla="*/ 29813 h 57150"/>
                <a:gd name="connsiteX9" fmla="*/ 29909 w 57150"/>
                <a:gd name="connsiteY9" fmla="*/ 515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9" y="0"/>
                  </a:move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9" y="59817"/>
                  </a:cubicBez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291" y="0"/>
                    <a:pt x="29909" y="0"/>
                  </a:cubicBezTo>
                  <a:close/>
                  <a:moveTo>
                    <a:pt x="29909" y="51530"/>
                  </a:moveTo>
                  <a:cubicBezTo>
                    <a:pt x="18002" y="51530"/>
                    <a:pt x="8191" y="41815"/>
                    <a:pt x="8191" y="29813"/>
                  </a:cubicBezTo>
                  <a:cubicBezTo>
                    <a:pt x="8191" y="17907"/>
                    <a:pt x="17907" y="8096"/>
                    <a:pt x="29909" y="8096"/>
                  </a:cubicBezTo>
                  <a:cubicBezTo>
                    <a:pt x="41815" y="8096"/>
                    <a:pt x="51625" y="17812"/>
                    <a:pt x="51625" y="29813"/>
                  </a:cubicBezTo>
                  <a:cubicBezTo>
                    <a:pt x="51530" y="41815"/>
                    <a:pt x="41815" y="51530"/>
                    <a:pt x="29909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7D6C404B-C2FB-44D2-B1D0-687449B33418}"/>
                </a:ext>
              </a:extLst>
            </p:cNvPr>
            <p:cNvSpPr/>
            <p:nvPr/>
          </p:nvSpPr>
          <p:spPr>
            <a:xfrm>
              <a:off x="7250569" y="2653958"/>
              <a:ext cx="57150" cy="57150"/>
            </a:xfrm>
            <a:custGeom>
              <a:avLst/>
              <a:gdLst>
                <a:gd name="connsiteX0" fmla="*/ 29908 w 57150"/>
                <a:gd name="connsiteY0" fmla="*/ 0 h 57150"/>
                <a:gd name="connsiteX1" fmla="*/ 0 w 57150"/>
                <a:gd name="connsiteY1" fmla="*/ 29908 h 57150"/>
                <a:gd name="connsiteX2" fmla="*/ 29908 w 57150"/>
                <a:gd name="connsiteY2" fmla="*/ 59817 h 57150"/>
                <a:gd name="connsiteX3" fmla="*/ 59817 w 57150"/>
                <a:gd name="connsiteY3" fmla="*/ 29908 h 57150"/>
                <a:gd name="connsiteX4" fmla="*/ 29908 w 57150"/>
                <a:gd name="connsiteY4" fmla="*/ 0 h 57150"/>
                <a:gd name="connsiteX5" fmla="*/ 29908 w 57150"/>
                <a:gd name="connsiteY5" fmla="*/ 51530 h 57150"/>
                <a:gd name="connsiteX6" fmla="*/ 8192 w 57150"/>
                <a:gd name="connsiteY6" fmla="*/ 29813 h 57150"/>
                <a:gd name="connsiteX7" fmla="*/ 29908 w 57150"/>
                <a:gd name="connsiteY7" fmla="*/ 8096 h 57150"/>
                <a:gd name="connsiteX8" fmla="*/ 51625 w 57150"/>
                <a:gd name="connsiteY8" fmla="*/ 29813 h 57150"/>
                <a:gd name="connsiteX9" fmla="*/ 29908 w 57150"/>
                <a:gd name="connsiteY9" fmla="*/ 515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29908" y="0"/>
                  </a:moveTo>
                  <a:cubicBezTo>
                    <a:pt x="13430" y="0"/>
                    <a:pt x="0" y="13430"/>
                    <a:pt x="0" y="29908"/>
                  </a:cubicBezTo>
                  <a:cubicBezTo>
                    <a:pt x="0" y="46387"/>
                    <a:pt x="13430" y="59817"/>
                    <a:pt x="29908" y="59817"/>
                  </a:cubicBezTo>
                  <a:cubicBezTo>
                    <a:pt x="46387" y="59817"/>
                    <a:pt x="59817" y="46387"/>
                    <a:pt x="59817" y="29908"/>
                  </a:cubicBezTo>
                  <a:cubicBezTo>
                    <a:pt x="59817" y="13430"/>
                    <a:pt x="46387" y="0"/>
                    <a:pt x="29908" y="0"/>
                  </a:cubicBezTo>
                  <a:close/>
                  <a:moveTo>
                    <a:pt x="29908" y="51530"/>
                  </a:moveTo>
                  <a:cubicBezTo>
                    <a:pt x="18002" y="51530"/>
                    <a:pt x="8192" y="41815"/>
                    <a:pt x="8192" y="29813"/>
                  </a:cubicBezTo>
                  <a:cubicBezTo>
                    <a:pt x="8192" y="17907"/>
                    <a:pt x="17907" y="8096"/>
                    <a:pt x="29908" y="8096"/>
                  </a:cubicBezTo>
                  <a:cubicBezTo>
                    <a:pt x="41815" y="8096"/>
                    <a:pt x="51625" y="17812"/>
                    <a:pt x="51625" y="29813"/>
                  </a:cubicBezTo>
                  <a:cubicBezTo>
                    <a:pt x="51625" y="41815"/>
                    <a:pt x="41910" y="51530"/>
                    <a:pt x="29908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9" name="Grupp 88">
            <a:extLst>
              <a:ext uri="{FF2B5EF4-FFF2-40B4-BE49-F238E27FC236}">
                <a16:creationId xmlns:a16="http://schemas.microsoft.com/office/drawing/2014/main" id="{11C7A467-92AB-4AE1-96A3-5D82C47F79B1}"/>
              </a:ext>
            </a:extLst>
          </p:cNvPr>
          <p:cNvGrpSpPr/>
          <p:nvPr/>
        </p:nvGrpSpPr>
        <p:grpSpPr>
          <a:xfrm>
            <a:off x="7232942" y="2644166"/>
            <a:ext cx="1027359" cy="553193"/>
            <a:chOff x="9833177" y="908311"/>
            <a:chExt cx="742950" cy="400050"/>
          </a:xfrm>
          <a:solidFill>
            <a:schemeClr val="tx1"/>
          </a:solidFill>
        </p:grpSpPr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90A3BBA4-8B83-4E8F-BD65-C52A5140BB05}"/>
                </a:ext>
              </a:extLst>
            </p:cNvPr>
            <p:cNvSpPr/>
            <p:nvPr/>
          </p:nvSpPr>
          <p:spPr>
            <a:xfrm>
              <a:off x="9833177" y="908311"/>
              <a:ext cx="742950" cy="400050"/>
            </a:xfrm>
            <a:custGeom>
              <a:avLst/>
              <a:gdLst>
                <a:gd name="connsiteX0" fmla="*/ 619316 w 742950"/>
                <a:gd name="connsiteY0" fmla="*/ 76105 h 400050"/>
                <a:gd name="connsiteX1" fmla="*/ 548069 w 742950"/>
                <a:gd name="connsiteY1" fmla="*/ 76105 h 400050"/>
                <a:gd name="connsiteX2" fmla="*/ 548069 w 742950"/>
                <a:gd name="connsiteY2" fmla="*/ 8192 h 400050"/>
                <a:gd name="connsiteX3" fmla="*/ 539877 w 742950"/>
                <a:gd name="connsiteY3" fmla="*/ 0 h 400050"/>
                <a:gd name="connsiteX4" fmla="*/ 8192 w 742950"/>
                <a:gd name="connsiteY4" fmla="*/ 0 h 400050"/>
                <a:gd name="connsiteX5" fmla="*/ 0 w 742950"/>
                <a:gd name="connsiteY5" fmla="*/ 8192 h 400050"/>
                <a:gd name="connsiteX6" fmla="*/ 0 w 742950"/>
                <a:gd name="connsiteY6" fmla="*/ 316611 h 400050"/>
                <a:gd name="connsiteX7" fmla="*/ 8192 w 742950"/>
                <a:gd name="connsiteY7" fmla="*/ 324803 h 400050"/>
                <a:gd name="connsiteX8" fmla="*/ 55721 w 742950"/>
                <a:gd name="connsiteY8" fmla="*/ 324803 h 400050"/>
                <a:gd name="connsiteX9" fmla="*/ 55245 w 742950"/>
                <a:gd name="connsiteY9" fmla="*/ 332518 h 400050"/>
                <a:gd name="connsiteX10" fmla="*/ 123158 w 742950"/>
                <a:gd name="connsiteY10" fmla="*/ 400431 h 400050"/>
                <a:gd name="connsiteX11" fmla="*/ 191071 w 742950"/>
                <a:gd name="connsiteY11" fmla="*/ 332518 h 400050"/>
                <a:gd name="connsiteX12" fmla="*/ 190595 w 742950"/>
                <a:gd name="connsiteY12" fmla="*/ 324803 h 400050"/>
                <a:gd name="connsiteX13" fmla="*/ 472345 w 742950"/>
                <a:gd name="connsiteY13" fmla="*/ 324803 h 400050"/>
                <a:gd name="connsiteX14" fmla="*/ 471869 w 742950"/>
                <a:gd name="connsiteY14" fmla="*/ 332518 h 400050"/>
                <a:gd name="connsiteX15" fmla="*/ 539782 w 742950"/>
                <a:gd name="connsiteY15" fmla="*/ 400431 h 400050"/>
                <a:gd name="connsiteX16" fmla="*/ 607695 w 742950"/>
                <a:gd name="connsiteY16" fmla="*/ 332518 h 400050"/>
                <a:gd name="connsiteX17" fmla="*/ 607219 w 742950"/>
                <a:gd name="connsiteY17" fmla="*/ 324803 h 400050"/>
                <a:gd name="connsiteX18" fmla="*/ 741236 w 742950"/>
                <a:gd name="connsiteY18" fmla="*/ 324803 h 400050"/>
                <a:gd name="connsiteX19" fmla="*/ 749427 w 742950"/>
                <a:gd name="connsiteY19" fmla="*/ 316611 h 400050"/>
                <a:gd name="connsiteX20" fmla="*/ 749427 w 742950"/>
                <a:gd name="connsiteY20" fmla="*/ 206312 h 400050"/>
                <a:gd name="connsiteX21" fmla="*/ 619316 w 742950"/>
                <a:gd name="connsiteY21" fmla="*/ 76105 h 400050"/>
                <a:gd name="connsiteX22" fmla="*/ 123254 w 742950"/>
                <a:gd name="connsiteY22" fmla="*/ 383953 h 400050"/>
                <a:gd name="connsiteX23" fmla="*/ 71723 w 742950"/>
                <a:gd name="connsiteY23" fmla="*/ 332423 h 400050"/>
                <a:gd name="connsiteX24" fmla="*/ 123254 w 742950"/>
                <a:gd name="connsiteY24" fmla="*/ 280892 h 400050"/>
                <a:gd name="connsiteX25" fmla="*/ 174784 w 742950"/>
                <a:gd name="connsiteY25" fmla="*/ 332423 h 400050"/>
                <a:gd name="connsiteX26" fmla="*/ 123254 w 742950"/>
                <a:gd name="connsiteY26" fmla="*/ 383953 h 400050"/>
                <a:gd name="connsiteX27" fmla="*/ 186690 w 742950"/>
                <a:gd name="connsiteY27" fmla="*/ 308420 h 400050"/>
                <a:gd name="connsiteX28" fmla="*/ 123254 w 742950"/>
                <a:gd name="connsiteY28" fmla="*/ 264605 h 400050"/>
                <a:gd name="connsiteX29" fmla="*/ 59817 w 742950"/>
                <a:gd name="connsiteY29" fmla="*/ 308420 h 400050"/>
                <a:gd name="connsiteX30" fmla="*/ 16478 w 742950"/>
                <a:gd name="connsiteY30" fmla="*/ 308420 h 400050"/>
                <a:gd name="connsiteX31" fmla="*/ 16478 w 742950"/>
                <a:gd name="connsiteY31" fmla="*/ 16383 h 400050"/>
                <a:gd name="connsiteX32" fmla="*/ 531686 w 742950"/>
                <a:gd name="connsiteY32" fmla="*/ 16383 h 400050"/>
                <a:gd name="connsiteX33" fmla="*/ 531686 w 742950"/>
                <a:gd name="connsiteY33" fmla="*/ 84296 h 400050"/>
                <a:gd name="connsiteX34" fmla="*/ 531686 w 742950"/>
                <a:gd name="connsiteY34" fmla="*/ 265081 h 400050"/>
                <a:gd name="connsiteX35" fmla="*/ 476441 w 742950"/>
                <a:gd name="connsiteY35" fmla="*/ 308324 h 400050"/>
                <a:gd name="connsiteX36" fmla="*/ 186690 w 742950"/>
                <a:gd name="connsiteY36" fmla="*/ 308324 h 400050"/>
                <a:gd name="connsiteX37" fmla="*/ 539972 w 742950"/>
                <a:gd name="connsiteY37" fmla="*/ 383953 h 400050"/>
                <a:gd name="connsiteX38" fmla="*/ 488442 w 742950"/>
                <a:gd name="connsiteY38" fmla="*/ 332423 h 400050"/>
                <a:gd name="connsiteX39" fmla="*/ 539972 w 742950"/>
                <a:gd name="connsiteY39" fmla="*/ 280892 h 400050"/>
                <a:gd name="connsiteX40" fmla="*/ 591503 w 742950"/>
                <a:gd name="connsiteY40" fmla="*/ 332423 h 400050"/>
                <a:gd name="connsiteX41" fmla="*/ 539972 w 742950"/>
                <a:gd name="connsiteY41" fmla="*/ 383953 h 400050"/>
                <a:gd name="connsiteX42" fmla="*/ 733139 w 742950"/>
                <a:gd name="connsiteY42" fmla="*/ 308420 h 400050"/>
                <a:gd name="connsiteX43" fmla="*/ 603409 w 742950"/>
                <a:gd name="connsiteY43" fmla="*/ 308420 h 400050"/>
                <a:gd name="connsiteX44" fmla="*/ 548164 w 742950"/>
                <a:gd name="connsiteY44" fmla="*/ 265176 h 400050"/>
                <a:gd name="connsiteX45" fmla="*/ 548164 w 742950"/>
                <a:gd name="connsiteY45" fmla="*/ 92583 h 400050"/>
                <a:gd name="connsiteX46" fmla="*/ 619411 w 742950"/>
                <a:gd name="connsiteY46" fmla="*/ 92583 h 400050"/>
                <a:gd name="connsiteX47" fmla="*/ 733235 w 742950"/>
                <a:gd name="connsiteY47" fmla="*/ 206407 h 400050"/>
                <a:gd name="connsiteX48" fmla="*/ 733235 w 742950"/>
                <a:gd name="connsiteY48" fmla="*/ 30842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2950" h="400050">
                  <a:moveTo>
                    <a:pt x="619316" y="76105"/>
                  </a:moveTo>
                  <a:lnTo>
                    <a:pt x="548069" y="76105"/>
                  </a:lnTo>
                  <a:lnTo>
                    <a:pt x="548069" y="8192"/>
                  </a:lnTo>
                  <a:cubicBezTo>
                    <a:pt x="548069" y="3620"/>
                    <a:pt x="544354" y="0"/>
                    <a:pt x="539877" y="0"/>
                  </a:cubicBezTo>
                  <a:lnTo>
                    <a:pt x="8192" y="0"/>
                  </a:lnTo>
                  <a:cubicBezTo>
                    <a:pt x="3620" y="0"/>
                    <a:pt x="0" y="3715"/>
                    <a:pt x="0" y="8192"/>
                  </a:cubicBezTo>
                  <a:lnTo>
                    <a:pt x="0" y="316611"/>
                  </a:lnTo>
                  <a:cubicBezTo>
                    <a:pt x="0" y="321183"/>
                    <a:pt x="3715" y="324803"/>
                    <a:pt x="8192" y="324803"/>
                  </a:cubicBezTo>
                  <a:lnTo>
                    <a:pt x="55721" y="324803"/>
                  </a:lnTo>
                  <a:cubicBezTo>
                    <a:pt x="55436" y="327374"/>
                    <a:pt x="55245" y="329851"/>
                    <a:pt x="55245" y="332518"/>
                  </a:cubicBezTo>
                  <a:cubicBezTo>
                    <a:pt x="55245" y="369951"/>
                    <a:pt x="85725" y="400431"/>
                    <a:pt x="123158" y="400431"/>
                  </a:cubicBezTo>
                  <a:cubicBezTo>
                    <a:pt x="160592" y="400431"/>
                    <a:pt x="191071" y="369951"/>
                    <a:pt x="191071" y="332518"/>
                  </a:cubicBezTo>
                  <a:cubicBezTo>
                    <a:pt x="191071" y="329946"/>
                    <a:pt x="190881" y="327374"/>
                    <a:pt x="190595" y="324803"/>
                  </a:cubicBezTo>
                  <a:lnTo>
                    <a:pt x="472345" y="324803"/>
                  </a:lnTo>
                  <a:cubicBezTo>
                    <a:pt x="472059" y="327374"/>
                    <a:pt x="471869" y="329851"/>
                    <a:pt x="471869" y="332518"/>
                  </a:cubicBezTo>
                  <a:cubicBezTo>
                    <a:pt x="471869" y="369951"/>
                    <a:pt x="502348" y="400431"/>
                    <a:pt x="539782" y="400431"/>
                  </a:cubicBezTo>
                  <a:cubicBezTo>
                    <a:pt x="577215" y="400431"/>
                    <a:pt x="607695" y="369951"/>
                    <a:pt x="607695" y="332518"/>
                  </a:cubicBezTo>
                  <a:cubicBezTo>
                    <a:pt x="607695" y="329946"/>
                    <a:pt x="607505" y="327374"/>
                    <a:pt x="607219" y="324803"/>
                  </a:cubicBezTo>
                  <a:lnTo>
                    <a:pt x="741236" y="324803"/>
                  </a:lnTo>
                  <a:cubicBezTo>
                    <a:pt x="745808" y="324803"/>
                    <a:pt x="749427" y="321088"/>
                    <a:pt x="749427" y="316611"/>
                  </a:cubicBezTo>
                  <a:lnTo>
                    <a:pt x="749427" y="206312"/>
                  </a:lnTo>
                  <a:cubicBezTo>
                    <a:pt x="749522" y="134588"/>
                    <a:pt x="691134" y="76105"/>
                    <a:pt x="619316" y="76105"/>
                  </a:cubicBezTo>
                  <a:close/>
                  <a:moveTo>
                    <a:pt x="123254" y="383953"/>
                  </a:moveTo>
                  <a:cubicBezTo>
                    <a:pt x="94869" y="383953"/>
                    <a:pt x="71723" y="360807"/>
                    <a:pt x="71723" y="332423"/>
                  </a:cubicBezTo>
                  <a:cubicBezTo>
                    <a:pt x="71723" y="304038"/>
                    <a:pt x="94869" y="280892"/>
                    <a:pt x="123254" y="280892"/>
                  </a:cubicBezTo>
                  <a:cubicBezTo>
                    <a:pt x="151638" y="280892"/>
                    <a:pt x="174784" y="304038"/>
                    <a:pt x="174784" y="332423"/>
                  </a:cubicBezTo>
                  <a:cubicBezTo>
                    <a:pt x="174784" y="360807"/>
                    <a:pt x="151638" y="383953"/>
                    <a:pt x="123254" y="383953"/>
                  </a:cubicBezTo>
                  <a:close/>
                  <a:moveTo>
                    <a:pt x="186690" y="308420"/>
                  </a:moveTo>
                  <a:cubicBezTo>
                    <a:pt x="176975" y="282893"/>
                    <a:pt x="152210" y="264605"/>
                    <a:pt x="123254" y="264605"/>
                  </a:cubicBezTo>
                  <a:cubicBezTo>
                    <a:pt x="94297" y="264605"/>
                    <a:pt x="69533" y="282797"/>
                    <a:pt x="59817" y="308420"/>
                  </a:cubicBezTo>
                  <a:lnTo>
                    <a:pt x="16478" y="308420"/>
                  </a:lnTo>
                  <a:lnTo>
                    <a:pt x="16478" y="16383"/>
                  </a:lnTo>
                  <a:lnTo>
                    <a:pt x="531686" y="16383"/>
                  </a:lnTo>
                  <a:lnTo>
                    <a:pt x="531686" y="84296"/>
                  </a:lnTo>
                  <a:lnTo>
                    <a:pt x="531686" y="265081"/>
                  </a:lnTo>
                  <a:cubicBezTo>
                    <a:pt x="506349" y="268129"/>
                    <a:pt x="485204" y="285274"/>
                    <a:pt x="476441" y="308324"/>
                  </a:cubicBezTo>
                  <a:lnTo>
                    <a:pt x="186690" y="308324"/>
                  </a:lnTo>
                  <a:close/>
                  <a:moveTo>
                    <a:pt x="539972" y="383953"/>
                  </a:moveTo>
                  <a:cubicBezTo>
                    <a:pt x="511588" y="383953"/>
                    <a:pt x="488442" y="360807"/>
                    <a:pt x="488442" y="332423"/>
                  </a:cubicBezTo>
                  <a:cubicBezTo>
                    <a:pt x="488442" y="304038"/>
                    <a:pt x="511588" y="280892"/>
                    <a:pt x="539972" y="280892"/>
                  </a:cubicBezTo>
                  <a:cubicBezTo>
                    <a:pt x="568357" y="280892"/>
                    <a:pt x="591503" y="304038"/>
                    <a:pt x="591503" y="332423"/>
                  </a:cubicBezTo>
                  <a:cubicBezTo>
                    <a:pt x="591503" y="360807"/>
                    <a:pt x="568357" y="383953"/>
                    <a:pt x="539972" y="383953"/>
                  </a:cubicBezTo>
                  <a:close/>
                  <a:moveTo>
                    <a:pt x="733139" y="308420"/>
                  </a:moveTo>
                  <a:lnTo>
                    <a:pt x="603409" y="308420"/>
                  </a:lnTo>
                  <a:cubicBezTo>
                    <a:pt x="594646" y="285274"/>
                    <a:pt x="573500" y="268224"/>
                    <a:pt x="548164" y="265176"/>
                  </a:cubicBezTo>
                  <a:lnTo>
                    <a:pt x="548164" y="92583"/>
                  </a:lnTo>
                  <a:lnTo>
                    <a:pt x="619411" y="92583"/>
                  </a:lnTo>
                  <a:cubicBezTo>
                    <a:pt x="682180" y="92583"/>
                    <a:pt x="733235" y="143637"/>
                    <a:pt x="733235" y="206407"/>
                  </a:cubicBezTo>
                  <a:lnTo>
                    <a:pt x="733235" y="3084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1B284DA5-D3AF-484C-BF19-429EDA336A05}"/>
                </a:ext>
              </a:extLst>
            </p:cNvPr>
            <p:cNvSpPr/>
            <p:nvPr/>
          </p:nvSpPr>
          <p:spPr>
            <a:xfrm>
              <a:off x="10409154" y="1025659"/>
              <a:ext cx="123825" cy="114300"/>
            </a:xfrm>
            <a:custGeom>
              <a:avLst/>
              <a:gdLst>
                <a:gd name="connsiteX0" fmla="*/ 54007 w 123825"/>
                <a:gd name="connsiteY0" fmla="*/ 0 h 114300"/>
                <a:gd name="connsiteX1" fmla="*/ 8192 w 123825"/>
                <a:gd name="connsiteY1" fmla="*/ 0 h 114300"/>
                <a:gd name="connsiteX2" fmla="*/ 0 w 123825"/>
                <a:gd name="connsiteY2" fmla="*/ 8192 h 114300"/>
                <a:gd name="connsiteX3" fmla="*/ 0 w 123825"/>
                <a:gd name="connsiteY3" fmla="*/ 110871 h 114300"/>
                <a:gd name="connsiteX4" fmla="*/ 8192 w 123825"/>
                <a:gd name="connsiteY4" fmla="*/ 119063 h 114300"/>
                <a:gd name="connsiteX5" fmla="*/ 124015 w 123825"/>
                <a:gd name="connsiteY5" fmla="*/ 119063 h 114300"/>
                <a:gd name="connsiteX6" fmla="*/ 132207 w 123825"/>
                <a:gd name="connsiteY6" fmla="*/ 110871 h 114300"/>
                <a:gd name="connsiteX7" fmla="*/ 132207 w 123825"/>
                <a:gd name="connsiteY7" fmla="*/ 78200 h 114300"/>
                <a:gd name="connsiteX8" fmla="*/ 106871 w 123825"/>
                <a:gd name="connsiteY8" fmla="*/ 26289 h 114300"/>
                <a:gd name="connsiteX9" fmla="*/ 54007 w 123825"/>
                <a:gd name="connsiteY9" fmla="*/ 0 h 114300"/>
                <a:gd name="connsiteX10" fmla="*/ 115824 w 123825"/>
                <a:gd name="connsiteY10" fmla="*/ 102679 h 114300"/>
                <a:gd name="connsiteX11" fmla="*/ 16383 w 123825"/>
                <a:gd name="connsiteY11" fmla="*/ 102679 h 114300"/>
                <a:gd name="connsiteX12" fmla="*/ 16383 w 123825"/>
                <a:gd name="connsiteY12" fmla="*/ 16383 h 114300"/>
                <a:gd name="connsiteX13" fmla="*/ 54007 w 123825"/>
                <a:gd name="connsiteY13" fmla="*/ 16383 h 114300"/>
                <a:gd name="connsiteX14" fmla="*/ 115824 w 123825"/>
                <a:gd name="connsiteY14" fmla="*/ 78200 h 114300"/>
                <a:gd name="connsiteX15" fmla="*/ 115824 w 123825"/>
                <a:gd name="connsiteY15" fmla="*/ 1026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14300">
                  <a:moveTo>
                    <a:pt x="54007" y="0"/>
                  </a:moveTo>
                  <a:lnTo>
                    <a:pt x="8192" y="0"/>
                  </a:lnTo>
                  <a:cubicBezTo>
                    <a:pt x="3620" y="0"/>
                    <a:pt x="0" y="3715"/>
                    <a:pt x="0" y="8192"/>
                  </a:cubicBezTo>
                  <a:lnTo>
                    <a:pt x="0" y="110871"/>
                  </a:lnTo>
                  <a:cubicBezTo>
                    <a:pt x="0" y="115443"/>
                    <a:pt x="3715" y="119063"/>
                    <a:pt x="8192" y="119063"/>
                  </a:cubicBezTo>
                  <a:lnTo>
                    <a:pt x="124015" y="119063"/>
                  </a:lnTo>
                  <a:cubicBezTo>
                    <a:pt x="128588" y="119063"/>
                    <a:pt x="132207" y="115348"/>
                    <a:pt x="132207" y="110871"/>
                  </a:cubicBezTo>
                  <a:lnTo>
                    <a:pt x="132207" y="78200"/>
                  </a:lnTo>
                  <a:cubicBezTo>
                    <a:pt x="132207" y="61913"/>
                    <a:pt x="122777" y="42481"/>
                    <a:pt x="106871" y="26289"/>
                  </a:cubicBezTo>
                  <a:cubicBezTo>
                    <a:pt x="90583" y="9620"/>
                    <a:pt x="71342" y="0"/>
                    <a:pt x="54007" y="0"/>
                  </a:cubicBezTo>
                  <a:close/>
                  <a:moveTo>
                    <a:pt x="115824" y="102679"/>
                  </a:moveTo>
                  <a:lnTo>
                    <a:pt x="16383" y="102679"/>
                  </a:lnTo>
                  <a:lnTo>
                    <a:pt x="16383" y="16383"/>
                  </a:lnTo>
                  <a:lnTo>
                    <a:pt x="54007" y="16383"/>
                  </a:lnTo>
                  <a:cubicBezTo>
                    <a:pt x="82677" y="16383"/>
                    <a:pt x="115824" y="53816"/>
                    <a:pt x="115824" y="78200"/>
                  </a:cubicBezTo>
                  <a:lnTo>
                    <a:pt x="115824" y="102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FFD69F4B-83A8-4D1B-9DA3-A63655A9B0B9}"/>
                </a:ext>
              </a:extLst>
            </p:cNvPr>
            <p:cNvSpPr/>
            <p:nvPr/>
          </p:nvSpPr>
          <p:spPr>
            <a:xfrm>
              <a:off x="9878421" y="957460"/>
              <a:ext cx="447675" cy="180975"/>
            </a:xfrm>
            <a:custGeom>
              <a:avLst/>
              <a:gdLst>
                <a:gd name="connsiteX0" fmla="*/ 454057 w 447675"/>
                <a:gd name="connsiteY0" fmla="*/ 8192 h 180975"/>
                <a:gd name="connsiteX1" fmla="*/ 445865 w 447675"/>
                <a:gd name="connsiteY1" fmla="*/ 0 h 180975"/>
                <a:gd name="connsiteX2" fmla="*/ 8192 w 447675"/>
                <a:gd name="connsiteY2" fmla="*/ 0 h 180975"/>
                <a:gd name="connsiteX3" fmla="*/ 0 w 447675"/>
                <a:gd name="connsiteY3" fmla="*/ 8192 h 180975"/>
                <a:gd name="connsiteX4" fmla="*/ 0 w 447675"/>
                <a:gd name="connsiteY4" fmla="*/ 59150 h 180975"/>
                <a:gd name="connsiteX5" fmla="*/ 11144 w 447675"/>
                <a:gd name="connsiteY5" fmla="*/ 81629 h 180975"/>
                <a:gd name="connsiteX6" fmla="*/ 29242 w 447675"/>
                <a:gd name="connsiteY6" fmla="*/ 90392 h 180975"/>
                <a:gd name="connsiteX7" fmla="*/ 29242 w 447675"/>
                <a:gd name="connsiteY7" fmla="*/ 168116 h 180975"/>
                <a:gd name="connsiteX8" fmla="*/ 50006 w 447675"/>
                <a:gd name="connsiteY8" fmla="*/ 188881 h 180975"/>
                <a:gd name="connsiteX9" fmla="*/ 401098 w 447675"/>
                <a:gd name="connsiteY9" fmla="*/ 188881 h 180975"/>
                <a:gd name="connsiteX10" fmla="*/ 421862 w 447675"/>
                <a:gd name="connsiteY10" fmla="*/ 168116 h 180975"/>
                <a:gd name="connsiteX11" fmla="*/ 421862 w 447675"/>
                <a:gd name="connsiteY11" fmla="*/ 91250 h 180975"/>
                <a:gd name="connsiteX12" fmla="*/ 442436 w 447675"/>
                <a:gd name="connsiteY12" fmla="*/ 82963 h 180975"/>
                <a:gd name="connsiteX13" fmla="*/ 454057 w 447675"/>
                <a:gd name="connsiteY13" fmla="*/ 60007 h 180975"/>
                <a:gd name="connsiteX14" fmla="*/ 454057 w 447675"/>
                <a:gd name="connsiteY14" fmla="*/ 8192 h 180975"/>
                <a:gd name="connsiteX15" fmla="*/ 78867 w 447675"/>
                <a:gd name="connsiteY15" fmla="*/ 16383 h 180975"/>
                <a:gd name="connsiteX16" fmla="*/ 124968 w 447675"/>
                <a:gd name="connsiteY16" fmla="*/ 16383 h 180975"/>
                <a:gd name="connsiteX17" fmla="*/ 124968 w 447675"/>
                <a:gd name="connsiteY17" fmla="*/ 60007 h 180975"/>
                <a:gd name="connsiteX18" fmla="*/ 119825 w 447675"/>
                <a:gd name="connsiteY18" fmla="*/ 69914 h 180975"/>
                <a:gd name="connsiteX19" fmla="*/ 102679 w 447675"/>
                <a:gd name="connsiteY19" fmla="*/ 75343 h 180975"/>
                <a:gd name="connsiteX20" fmla="*/ 83629 w 447675"/>
                <a:gd name="connsiteY20" fmla="*/ 68771 h 180975"/>
                <a:gd name="connsiteX21" fmla="*/ 78772 w 447675"/>
                <a:gd name="connsiteY21" fmla="*/ 59246 h 180975"/>
                <a:gd name="connsiteX22" fmla="*/ 78867 w 447675"/>
                <a:gd name="connsiteY22" fmla="*/ 16383 h 180975"/>
                <a:gd name="connsiteX23" fmla="*/ 141446 w 447675"/>
                <a:gd name="connsiteY23" fmla="*/ 16383 h 180975"/>
                <a:gd name="connsiteX24" fmla="*/ 187547 w 447675"/>
                <a:gd name="connsiteY24" fmla="*/ 16383 h 180975"/>
                <a:gd name="connsiteX25" fmla="*/ 187547 w 447675"/>
                <a:gd name="connsiteY25" fmla="*/ 60007 h 180975"/>
                <a:gd name="connsiteX26" fmla="*/ 182404 w 447675"/>
                <a:gd name="connsiteY26" fmla="*/ 69914 h 180975"/>
                <a:gd name="connsiteX27" fmla="*/ 165259 w 447675"/>
                <a:gd name="connsiteY27" fmla="*/ 75343 h 180975"/>
                <a:gd name="connsiteX28" fmla="*/ 146209 w 447675"/>
                <a:gd name="connsiteY28" fmla="*/ 68771 h 180975"/>
                <a:gd name="connsiteX29" fmla="*/ 141351 w 447675"/>
                <a:gd name="connsiteY29" fmla="*/ 59246 h 180975"/>
                <a:gd name="connsiteX30" fmla="*/ 141446 w 447675"/>
                <a:gd name="connsiteY30" fmla="*/ 16383 h 180975"/>
                <a:gd name="connsiteX31" fmla="*/ 203930 w 447675"/>
                <a:gd name="connsiteY31" fmla="*/ 16383 h 180975"/>
                <a:gd name="connsiteX32" fmla="*/ 250031 w 447675"/>
                <a:gd name="connsiteY32" fmla="*/ 16383 h 180975"/>
                <a:gd name="connsiteX33" fmla="*/ 250031 w 447675"/>
                <a:gd name="connsiteY33" fmla="*/ 60007 h 180975"/>
                <a:gd name="connsiteX34" fmla="*/ 244888 w 447675"/>
                <a:gd name="connsiteY34" fmla="*/ 69914 h 180975"/>
                <a:gd name="connsiteX35" fmla="*/ 227743 w 447675"/>
                <a:gd name="connsiteY35" fmla="*/ 75343 h 180975"/>
                <a:gd name="connsiteX36" fmla="*/ 208693 w 447675"/>
                <a:gd name="connsiteY36" fmla="*/ 68771 h 180975"/>
                <a:gd name="connsiteX37" fmla="*/ 203835 w 447675"/>
                <a:gd name="connsiteY37" fmla="*/ 59246 h 180975"/>
                <a:gd name="connsiteX38" fmla="*/ 203930 w 447675"/>
                <a:gd name="connsiteY38" fmla="*/ 16383 h 180975"/>
                <a:gd name="connsiteX39" fmla="*/ 266510 w 447675"/>
                <a:gd name="connsiteY39" fmla="*/ 16383 h 180975"/>
                <a:gd name="connsiteX40" fmla="*/ 312611 w 447675"/>
                <a:gd name="connsiteY40" fmla="*/ 16383 h 180975"/>
                <a:gd name="connsiteX41" fmla="*/ 312611 w 447675"/>
                <a:gd name="connsiteY41" fmla="*/ 60007 h 180975"/>
                <a:gd name="connsiteX42" fmla="*/ 307467 w 447675"/>
                <a:gd name="connsiteY42" fmla="*/ 69914 h 180975"/>
                <a:gd name="connsiteX43" fmla="*/ 290322 w 447675"/>
                <a:gd name="connsiteY43" fmla="*/ 75343 h 180975"/>
                <a:gd name="connsiteX44" fmla="*/ 271272 w 447675"/>
                <a:gd name="connsiteY44" fmla="*/ 68771 h 180975"/>
                <a:gd name="connsiteX45" fmla="*/ 266414 w 447675"/>
                <a:gd name="connsiteY45" fmla="*/ 59246 h 180975"/>
                <a:gd name="connsiteX46" fmla="*/ 266510 w 447675"/>
                <a:gd name="connsiteY46" fmla="*/ 16383 h 180975"/>
                <a:gd name="connsiteX47" fmla="*/ 328994 w 447675"/>
                <a:gd name="connsiteY47" fmla="*/ 16383 h 180975"/>
                <a:gd name="connsiteX48" fmla="*/ 375095 w 447675"/>
                <a:gd name="connsiteY48" fmla="*/ 16383 h 180975"/>
                <a:gd name="connsiteX49" fmla="*/ 375095 w 447675"/>
                <a:gd name="connsiteY49" fmla="*/ 60007 h 180975"/>
                <a:gd name="connsiteX50" fmla="*/ 369951 w 447675"/>
                <a:gd name="connsiteY50" fmla="*/ 69914 h 180975"/>
                <a:gd name="connsiteX51" fmla="*/ 352806 w 447675"/>
                <a:gd name="connsiteY51" fmla="*/ 75343 h 180975"/>
                <a:gd name="connsiteX52" fmla="*/ 333756 w 447675"/>
                <a:gd name="connsiteY52" fmla="*/ 68771 h 180975"/>
                <a:gd name="connsiteX53" fmla="*/ 328898 w 447675"/>
                <a:gd name="connsiteY53" fmla="*/ 59246 h 180975"/>
                <a:gd name="connsiteX54" fmla="*/ 328994 w 447675"/>
                <a:gd name="connsiteY54" fmla="*/ 16383 h 180975"/>
                <a:gd name="connsiteX55" fmla="*/ 16383 w 447675"/>
                <a:gd name="connsiteY55" fmla="*/ 59150 h 180975"/>
                <a:gd name="connsiteX56" fmla="*/ 16383 w 447675"/>
                <a:gd name="connsiteY56" fmla="*/ 16383 h 180975"/>
                <a:gd name="connsiteX57" fmla="*/ 62484 w 447675"/>
                <a:gd name="connsiteY57" fmla="*/ 16383 h 180975"/>
                <a:gd name="connsiteX58" fmla="*/ 62484 w 447675"/>
                <a:gd name="connsiteY58" fmla="*/ 60007 h 180975"/>
                <a:gd name="connsiteX59" fmla="*/ 57341 w 447675"/>
                <a:gd name="connsiteY59" fmla="*/ 69914 h 180975"/>
                <a:gd name="connsiteX60" fmla="*/ 40196 w 447675"/>
                <a:gd name="connsiteY60" fmla="*/ 75343 h 180975"/>
                <a:gd name="connsiteX61" fmla="*/ 21146 w 447675"/>
                <a:gd name="connsiteY61" fmla="*/ 68771 h 180975"/>
                <a:gd name="connsiteX62" fmla="*/ 16383 w 447675"/>
                <a:gd name="connsiteY62" fmla="*/ 59150 h 180975"/>
                <a:gd name="connsiteX63" fmla="*/ 401098 w 447675"/>
                <a:gd name="connsiteY63" fmla="*/ 172403 h 180975"/>
                <a:gd name="connsiteX64" fmla="*/ 50006 w 447675"/>
                <a:gd name="connsiteY64" fmla="*/ 172403 h 180975"/>
                <a:gd name="connsiteX65" fmla="*/ 45625 w 447675"/>
                <a:gd name="connsiteY65" fmla="*/ 168021 h 180975"/>
                <a:gd name="connsiteX66" fmla="*/ 45625 w 447675"/>
                <a:gd name="connsiteY66" fmla="*/ 91345 h 180975"/>
                <a:gd name="connsiteX67" fmla="*/ 67342 w 447675"/>
                <a:gd name="connsiteY67" fmla="*/ 82868 h 180975"/>
                <a:gd name="connsiteX68" fmla="*/ 71152 w 447675"/>
                <a:gd name="connsiteY68" fmla="*/ 79439 h 180975"/>
                <a:gd name="connsiteX69" fmla="*/ 73628 w 447675"/>
                <a:gd name="connsiteY69" fmla="*/ 81629 h 180975"/>
                <a:gd name="connsiteX70" fmla="*/ 102775 w 447675"/>
                <a:gd name="connsiteY70" fmla="*/ 91630 h 180975"/>
                <a:gd name="connsiteX71" fmla="*/ 129826 w 447675"/>
                <a:gd name="connsiteY71" fmla="*/ 82868 h 180975"/>
                <a:gd name="connsiteX72" fmla="*/ 133636 w 447675"/>
                <a:gd name="connsiteY72" fmla="*/ 79439 h 180975"/>
                <a:gd name="connsiteX73" fmla="*/ 136112 w 447675"/>
                <a:gd name="connsiteY73" fmla="*/ 81629 h 180975"/>
                <a:gd name="connsiteX74" fmla="*/ 165259 w 447675"/>
                <a:gd name="connsiteY74" fmla="*/ 91630 h 180975"/>
                <a:gd name="connsiteX75" fmla="*/ 192310 w 447675"/>
                <a:gd name="connsiteY75" fmla="*/ 82868 h 180975"/>
                <a:gd name="connsiteX76" fmla="*/ 196120 w 447675"/>
                <a:gd name="connsiteY76" fmla="*/ 79439 h 180975"/>
                <a:gd name="connsiteX77" fmla="*/ 198596 w 447675"/>
                <a:gd name="connsiteY77" fmla="*/ 81629 h 180975"/>
                <a:gd name="connsiteX78" fmla="*/ 227743 w 447675"/>
                <a:gd name="connsiteY78" fmla="*/ 91630 h 180975"/>
                <a:gd name="connsiteX79" fmla="*/ 254794 w 447675"/>
                <a:gd name="connsiteY79" fmla="*/ 82868 h 180975"/>
                <a:gd name="connsiteX80" fmla="*/ 258604 w 447675"/>
                <a:gd name="connsiteY80" fmla="*/ 79439 h 180975"/>
                <a:gd name="connsiteX81" fmla="*/ 261080 w 447675"/>
                <a:gd name="connsiteY81" fmla="*/ 81629 h 180975"/>
                <a:gd name="connsiteX82" fmla="*/ 290227 w 447675"/>
                <a:gd name="connsiteY82" fmla="*/ 91630 h 180975"/>
                <a:gd name="connsiteX83" fmla="*/ 317278 w 447675"/>
                <a:gd name="connsiteY83" fmla="*/ 82868 h 180975"/>
                <a:gd name="connsiteX84" fmla="*/ 321088 w 447675"/>
                <a:gd name="connsiteY84" fmla="*/ 79439 h 180975"/>
                <a:gd name="connsiteX85" fmla="*/ 323564 w 447675"/>
                <a:gd name="connsiteY85" fmla="*/ 81629 h 180975"/>
                <a:gd name="connsiteX86" fmla="*/ 352711 w 447675"/>
                <a:gd name="connsiteY86" fmla="*/ 91630 h 180975"/>
                <a:gd name="connsiteX87" fmla="*/ 379762 w 447675"/>
                <a:gd name="connsiteY87" fmla="*/ 82868 h 180975"/>
                <a:gd name="connsiteX88" fmla="*/ 383572 w 447675"/>
                <a:gd name="connsiteY88" fmla="*/ 79439 h 180975"/>
                <a:gd name="connsiteX89" fmla="*/ 386048 w 447675"/>
                <a:gd name="connsiteY89" fmla="*/ 81629 h 180975"/>
                <a:gd name="connsiteX90" fmla="*/ 405194 w 447675"/>
                <a:gd name="connsiteY90" fmla="*/ 90583 h 180975"/>
                <a:gd name="connsiteX91" fmla="*/ 405194 w 447675"/>
                <a:gd name="connsiteY91" fmla="*/ 168021 h 180975"/>
                <a:gd name="connsiteX92" fmla="*/ 401098 w 447675"/>
                <a:gd name="connsiteY92" fmla="*/ 172403 h 180975"/>
                <a:gd name="connsiteX93" fmla="*/ 437674 w 447675"/>
                <a:gd name="connsiteY93" fmla="*/ 59912 h 180975"/>
                <a:gd name="connsiteX94" fmla="*/ 432530 w 447675"/>
                <a:gd name="connsiteY94" fmla="*/ 69818 h 180975"/>
                <a:gd name="connsiteX95" fmla="*/ 415385 w 447675"/>
                <a:gd name="connsiteY95" fmla="*/ 75248 h 180975"/>
                <a:gd name="connsiteX96" fmla="*/ 396335 w 447675"/>
                <a:gd name="connsiteY96" fmla="*/ 68675 h 180975"/>
                <a:gd name="connsiteX97" fmla="*/ 391478 w 447675"/>
                <a:gd name="connsiteY97" fmla="*/ 59150 h 180975"/>
                <a:gd name="connsiteX98" fmla="*/ 391478 w 447675"/>
                <a:gd name="connsiteY98" fmla="*/ 16383 h 180975"/>
                <a:gd name="connsiteX99" fmla="*/ 437579 w 447675"/>
                <a:gd name="connsiteY99" fmla="*/ 16383 h 180975"/>
                <a:gd name="connsiteX100" fmla="*/ 437674 w 447675"/>
                <a:gd name="connsiteY100" fmla="*/ 5991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47675" h="180975">
                  <a:moveTo>
                    <a:pt x="454057" y="8192"/>
                  </a:moveTo>
                  <a:cubicBezTo>
                    <a:pt x="454057" y="3620"/>
                    <a:pt x="450342" y="0"/>
                    <a:pt x="445865" y="0"/>
                  </a:cubicBezTo>
                  <a:lnTo>
                    <a:pt x="8192" y="0"/>
                  </a:lnTo>
                  <a:cubicBezTo>
                    <a:pt x="3620" y="0"/>
                    <a:pt x="0" y="3715"/>
                    <a:pt x="0" y="8192"/>
                  </a:cubicBezTo>
                  <a:lnTo>
                    <a:pt x="0" y="59150"/>
                  </a:lnTo>
                  <a:cubicBezTo>
                    <a:pt x="0" y="67913"/>
                    <a:pt x="4096" y="76105"/>
                    <a:pt x="11144" y="81629"/>
                  </a:cubicBezTo>
                  <a:cubicBezTo>
                    <a:pt x="16573" y="85916"/>
                    <a:pt x="22765" y="88773"/>
                    <a:pt x="29242" y="90392"/>
                  </a:cubicBezTo>
                  <a:lnTo>
                    <a:pt x="29242" y="168116"/>
                  </a:lnTo>
                  <a:cubicBezTo>
                    <a:pt x="29242" y="179546"/>
                    <a:pt x="38576" y="188881"/>
                    <a:pt x="50006" y="188881"/>
                  </a:cubicBezTo>
                  <a:lnTo>
                    <a:pt x="401098" y="188881"/>
                  </a:lnTo>
                  <a:cubicBezTo>
                    <a:pt x="412528" y="188881"/>
                    <a:pt x="421862" y="179546"/>
                    <a:pt x="421862" y="168116"/>
                  </a:cubicBezTo>
                  <a:lnTo>
                    <a:pt x="421862" y="91250"/>
                  </a:lnTo>
                  <a:cubicBezTo>
                    <a:pt x="429578" y="90202"/>
                    <a:pt x="436626" y="87440"/>
                    <a:pt x="442436" y="82963"/>
                  </a:cubicBezTo>
                  <a:cubicBezTo>
                    <a:pt x="449771" y="77343"/>
                    <a:pt x="454057" y="68961"/>
                    <a:pt x="454057" y="60007"/>
                  </a:cubicBezTo>
                  <a:lnTo>
                    <a:pt x="454057" y="8192"/>
                  </a:lnTo>
                  <a:close/>
                  <a:moveTo>
                    <a:pt x="78867" y="16383"/>
                  </a:moveTo>
                  <a:lnTo>
                    <a:pt x="124968" y="16383"/>
                  </a:lnTo>
                  <a:lnTo>
                    <a:pt x="124968" y="60007"/>
                  </a:lnTo>
                  <a:cubicBezTo>
                    <a:pt x="124968" y="63818"/>
                    <a:pt x="123063" y="67437"/>
                    <a:pt x="119825" y="69914"/>
                  </a:cubicBezTo>
                  <a:cubicBezTo>
                    <a:pt x="115157" y="73533"/>
                    <a:pt x="109347" y="75343"/>
                    <a:pt x="102679" y="75343"/>
                  </a:cubicBezTo>
                  <a:cubicBezTo>
                    <a:pt x="95631" y="75343"/>
                    <a:pt x="89249" y="73152"/>
                    <a:pt x="83629" y="68771"/>
                  </a:cubicBezTo>
                  <a:cubicBezTo>
                    <a:pt x="80486" y="66389"/>
                    <a:pt x="78772" y="62960"/>
                    <a:pt x="78772" y="59246"/>
                  </a:cubicBezTo>
                  <a:lnTo>
                    <a:pt x="78867" y="16383"/>
                  </a:lnTo>
                  <a:close/>
                  <a:moveTo>
                    <a:pt x="141446" y="16383"/>
                  </a:moveTo>
                  <a:lnTo>
                    <a:pt x="187547" y="16383"/>
                  </a:lnTo>
                  <a:lnTo>
                    <a:pt x="187547" y="60007"/>
                  </a:lnTo>
                  <a:cubicBezTo>
                    <a:pt x="187547" y="63818"/>
                    <a:pt x="185642" y="67437"/>
                    <a:pt x="182404" y="69914"/>
                  </a:cubicBezTo>
                  <a:cubicBezTo>
                    <a:pt x="177737" y="73533"/>
                    <a:pt x="171926" y="75343"/>
                    <a:pt x="165259" y="75343"/>
                  </a:cubicBezTo>
                  <a:cubicBezTo>
                    <a:pt x="158210" y="75343"/>
                    <a:pt x="151829" y="73152"/>
                    <a:pt x="146209" y="68771"/>
                  </a:cubicBezTo>
                  <a:cubicBezTo>
                    <a:pt x="143066" y="66389"/>
                    <a:pt x="141351" y="62960"/>
                    <a:pt x="141351" y="59246"/>
                  </a:cubicBezTo>
                  <a:lnTo>
                    <a:pt x="141446" y="16383"/>
                  </a:lnTo>
                  <a:close/>
                  <a:moveTo>
                    <a:pt x="203930" y="16383"/>
                  </a:moveTo>
                  <a:lnTo>
                    <a:pt x="250031" y="16383"/>
                  </a:lnTo>
                  <a:lnTo>
                    <a:pt x="250031" y="60007"/>
                  </a:lnTo>
                  <a:cubicBezTo>
                    <a:pt x="250031" y="63818"/>
                    <a:pt x="248126" y="67437"/>
                    <a:pt x="244888" y="69914"/>
                  </a:cubicBezTo>
                  <a:cubicBezTo>
                    <a:pt x="240221" y="73533"/>
                    <a:pt x="234410" y="75343"/>
                    <a:pt x="227743" y="75343"/>
                  </a:cubicBezTo>
                  <a:cubicBezTo>
                    <a:pt x="220694" y="75343"/>
                    <a:pt x="214313" y="73152"/>
                    <a:pt x="208693" y="68771"/>
                  </a:cubicBezTo>
                  <a:cubicBezTo>
                    <a:pt x="205550" y="66389"/>
                    <a:pt x="203835" y="62960"/>
                    <a:pt x="203835" y="59246"/>
                  </a:cubicBezTo>
                  <a:lnTo>
                    <a:pt x="203930" y="16383"/>
                  </a:lnTo>
                  <a:close/>
                  <a:moveTo>
                    <a:pt x="266510" y="16383"/>
                  </a:moveTo>
                  <a:lnTo>
                    <a:pt x="312611" y="16383"/>
                  </a:lnTo>
                  <a:lnTo>
                    <a:pt x="312611" y="60007"/>
                  </a:lnTo>
                  <a:cubicBezTo>
                    <a:pt x="312611" y="63818"/>
                    <a:pt x="310705" y="67437"/>
                    <a:pt x="307467" y="69914"/>
                  </a:cubicBezTo>
                  <a:cubicBezTo>
                    <a:pt x="302800" y="73533"/>
                    <a:pt x="296989" y="75343"/>
                    <a:pt x="290322" y="75343"/>
                  </a:cubicBezTo>
                  <a:cubicBezTo>
                    <a:pt x="283273" y="75343"/>
                    <a:pt x="276892" y="73152"/>
                    <a:pt x="271272" y="68771"/>
                  </a:cubicBezTo>
                  <a:cubicBezTo>
                    <a:pt x="268129" y="66389"/>
                    <a:pt x="266414" y="62960"/>
                    <a:pt x="266414" y="59246"/>
                  </a:cubicBezTo>
                  <a:lnTo>
                    <a:pt x="266510" y="16383"/>
                  </a:lnTo>
                  <a:close/>
                  <a:moveTo>
                    <a:pt x="328994" y="16383"/>
                  </a:moveTo>
                  <a:lnTo>
                    <a:pt x="375095" y="16383"/>
                  </a:lnTo>
                  <a:lnTo>
                    <a:pt x="375095" y="60007"/>
                  </a:lnTo>
                  <a:cubicBezTo>
                    <a:pt x="375095" y="63818"/>
                    <a:pt x="373189" y="67437"/>
                    <a:pt x="369951" y="69914"/>
                  </a:cubicBezTo>
                  <a:cubicBezTo>
                    <a:pt x="365284" y="73533"/>
                    <a:pt x="359473" y="75343"/>
                    <a:pt x="352806" y="75343"/>
                  </a:cubicBezTo>
                  <a:cubicBezTo>
                    <a:pt x="345758" y="75343"/>
                    <a:pt x="339376" y="73152"/>
                    <a:pt x="333756" y="68771"/>
                  </a:cubicBezTo>
                  <a:cubicBezTo>
                    <a:pt x="330613" y="66389"/>
                    <a:pt x="328898" y="62960"/>
                    <a:pt x="328898" y="59246"/>
                  </a:cubicBezTo>
                  <a:lnTo>
                    <a:pt x="328994" y="16383"/>
                  </a:lnTo>
                  <a:close/>
                  <a:moveTo>
                    <a:pt x="16383" y="59150"/>
                  </a:moveTo>
                  <a:lnTo>
                    <a:pt x="16383" y="16383"/>
                  </a:lnTo>
                  <a:lnTo>
                    <a:pt x="62484" y="16383"/>
                  </a:lnTo>
                  <a:lnTo>
                    <a:pt x="62484" y="60007"/>
                  </a:lnTo>
                  <a:cubicBezTo>
                    <a:pt x="62484" y="63818"/>
                    <a:pt x="60579" y="67437"/>
                    <a:pt x="57341" y="69914"/>
                  </a:cubicBezTo>
                  <a:cubicBezTo>
                    <a:pt x="52673" y="73533"/>
                    <a:pt x="46863" y="75343"/>
                    <a:pt x="40196" y="75343"/>
                  </a:cubicBezTo>
                  <a:cubicBezTo>
                    <a:pt x="33147" y="75343"/>
                    <a:pt x="26765" y="73152"/>
                    <a:pt x="21146" y="68771"/>
                  </a:cubicBezTo>
                  <a:cubicBezTo>
                    <a:pt x="18097" y="66199"/>
                    <a:pt x="16383" y="62865"/>
                    <a:pt x="16383" y="59150"/>
                  </a:cubicBezTo>
                  <a:close/>
                  <a:moveTo>
                    <a:pt x="401098" y="172403"/>
                  </a:moveTo>
                  <a:lnTo>
                    <a:pt x="50006" y="172403"/>
                  </a:lnTo>
                  <a:cubicBezTo>
                    <a:pt x="47625" y="172403"/>
                    <a:pt x="45625" y="170402"/>
                    <a:pt x="45625" y="168021"/>
                  </a:cubicBezTo>
                  <a:lnTo>
                    <a:pt x="45625" y="91345"/>
                  </a:lnTo>
                  <a:cubicBezTo>
                    <a:pt x="53721" y="90488"/>
                    <a:pt x="61151" y="87630"/>
                    <a:pt x="67342" y="82868"/>
                  </a:cubicBezTo>
                  <a:cubicBezTo>
                    <a:pt x="68771" y="81820"/>
                    <a:pt x="70009" y="80677"/>
                    <a:pt x="71152" y="79439"/>
                  </a:cubicBezTo>
                  <a:cubicBezTo>
                    <a:pt x="71914" y="80201"/>
                    <a:pt x="72771" y="80963"/>
                    <a:pt x="73628" y="81629"/>
                  </a:cubicBezTo>
                  <a:cubicBezTo>
                    <a:pt x="82010" y="88202"/>
                    <a:pt x="92107" y="91630"/>
                    <a:pt x="102775" y="91630"/>
                  </a:cubicBezTo>
                  <a:cubicBezTo>
                    <a:pt x="112967" y="91630"/>
                    <a:pt x="122396" y="88582"/>
                    <a:pt x="129826" y="82868"/>
                  </a:cubicBezTo>
                  <a:cubicBezTo>
                    <a:pt x="131254" y="81820"/>
                    <a:pt x="132493" y="80677"/>
                    <a:pt x="133636" y="79439"/>
                  </a:cubicBezTo>
                  <a:cubicBezTo>
                    <a:pt x="134398" y="80201"/>
                    <a:pt x="135255" y="80963"/>
                    <a:pt x="136112" y="81629"/>
                  </a:cubicBezTo>
                  <a:cubicBezTo>
                    <a:pt x="144494" y="88202"/>
                    <a:pt x="154591" y="91630"/>
                    <a:pt x="165259" y="91630"/>
                  </a:cubicBezTo>
                  <a:cubicBezTo>
                    <a:pt x="175451" y="91630"/>
                    <a:pt x="184880" y="88582"/>
                    <a:pt x="192310" y="82868"/>
                  </a:cubicBezTo>
                  <a:cubicBezTo>
                    <a:pt x="193738" y="81820"/>
                    <a:pt x="194977" y="80677"/>
                    <a:pt x="196120" y="79439"/>
                  </a:cubicBezTo>
                  <a:cubicBezTo>
                    <a:pt x="196882" y="80201"/>
                    <a:pt x="197739" y="80963"/>
                    <a:pt x="198596" y="81629"/>
                  </a:cubicBezTo>
                  <a:cubicBezTo>
                    <a:pt x="206978" y="88202"/>
                    <a:pt x="217075" y="91630"/>
                    <a:pt x="227743" y="91630"/>
                  </a:cubicBezTo>
                  <a:cubicBezTo>
                    <a:pt x="237935" y="91630"/>
                    <a:pt x="247364" y="88582"/>
                    <a:pt x="254794" y="82868"/>
                  </a:cubicBezTo>
                  <a:cubicBezTo>
                    <a:pt x="256222" y="81820"/>
                    <a:pt x="257461" y="80677"/>
                    <a:pt x="258604" y="79439"/>
                  </a:cubicBezTo>
                  <a:cubicBezTo>
                    <a:pt x="259366" y="80201"/>
                    <a:pt x="260223" y="80963"/>
                    <a:pt x="261080" y="81629"/>
                  </a:cubicBezTo>
                  <a:cubicBezTo>
                    <a:pt x="269462" y="88202"/>
                    <a:pt x="279559" y="91630"/>
                    <a:pt x="290227" y="91630"/>
                  </a:cubicBezTo>
                  <a:cubicBezTo>
                    <a:pt x="300419" y="91630"/>
                    <a:pt x="309848" y="88582"/>
                    <a:pt x="317278" y="82868"/>
                  </a:cubicBezTo>
                  <a:cubicBezTo>
                    <a:pt x="318706" y="81820"/>
                    <a:pt x="319945" y="80677"/>
                    <a:pt x="321088" y="79439"/>
                  </a:cubicBezTo>
                  <a:cubicBezTo>
                    <a:pt x="321850" y="80201"/>
                    <a:pt x="322707" y="80963"/>
                    <a:pt x="323564" y="81629"/>
                  </a:cubicBezTo>
                  <a:cubicBezTo>
                    <a:pt x="331946" y="88202"/>
                    <a:pt x="342043" y="91630"/>
                    <a:pt x="352711" y="91630"/>
                  </a:cubicBezTo>
                  <a:cubicBezTo>
                    <a:pt x="362903" y="91630"/>
                    <a:pt x="372332" y="88582"/>
                    <a:pt x="379762" y="82868"/>
                  </a:cubicBezTo>
                  <a:cubicBezTo>
                    <a:pt x="381191" y="81820"/>
                    <a:pt x="382429" y="80677"/>
                    <a:pt x="383572" y="79439"/>
                  </a:cubicBezTo>
                  <a:cubicBezTo>
                    <a:pt x="384334" y="80201"/>
                    <a:pt x="385191" y="80963"/>
                    <a:pt x="386048" y="81629"/>
                  </a:cubicBezTo>
                  <a:cubicBezTo>
                    <a:pt x="391763" y="86106"/>
                    <a:pt x="398336" y="89154"/>
                    <a:pt x="405194" y="90583"/>
                  </a:cubicBezTo>
                  <a:lnTo>
                    <a:pt x="405194" y="168021"/>
                  </a:lnTo>
                  <a:cubicBezTo>
                    <a:pt x="405479" y="170402"/>
                    <a:pt x="403479" y="172403"/>
                    <a:pt x="401098" y="172403"/>
                  </a:cubicBezTo>
                  <a:close/>
                  <a:moveTo>
                    <a:pt x="437674" y="59912"/>
                  </a:moveTo>
                  <a:cubicBezTo>
                    <a:pt x="437674" y="63722"/>
                    <a:pt x="435769" y="67342"/>
                    <a:pt x="432530" y="69818"/>
                  </a:cubicBezTo>
                  <a:cubicBezTo>
                    <a:pt x="427863" y="73438"/>
                    <a:pt x="422053" y="75248"/>
                    <a:pt x="415385" y="75248"/>
                  </a:cubicBezTo>
                  <a:cubicBezTo>
                    <a:pt x="408337" y="75248"/>
                    <a:pt x="401955" y="73057"/>
                    <a:pt x="396335" y="68675"/>
                  </a:cubicBezTo>
                  <a:cubicBezTo>
                    <a:pt x="393192" y="66294"/>
                    <a:pt x="391478" y="62865"/>
                    <a:pt x="391478" y="59150"/>
                  </a:cubicBezTo>
                  <a:lnTo>
                    <a:pt x="391478" y="16383"/>
                  </a:lnTo>
                  <a:lnTo>
                    <a:pt x="437579" y="16383"/>
                  </a:lnTo>
                  <a:lnTo>
                    <a:pt x="43767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15AA72F6-43A1-4DC5-A4EE-99C4EE065AAC}"/>
              </a:ext>
            </a:extLst>
          </p:cNvPr>
          <p:cNvGrpSpPr/>
          <p:nvPr/>
        </p:nvGrpSpPr>
        <p:grpSpPr>
          <a:xfrm>
            <a:off x="9242089" y="5112529"/>
            <a:ext cx="803447" cy="737591"/>
            <a:chOff x="9004598" y="2470935"/>
            <a:chExt cx="581025" cy="533400"/>
          </a:xfrm>
          <a:solidFill>
            <a:schemeClr val="tx1"/>
          </a:solidFill>
        </p:grpSpPr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6C6EB5D7-0696-42F2-83EC-9E2A2C6F274A}"/>
                </a:ext>
              </a:extLst>
            </p:cNvPr>
            <p:cNvSpPr/>
            <p:nvPr/>
          </p:nvSpPr>
          <p:spPr>
            <a:xfrm>
              <a:off x="9004598" y="2470935"/>
              <a:ext cx="581025" cy="533400"/>
            </a:xfrm>
            <a:custGeom>
              <a:avLst/>
              <a:gdLst>
                <a:gd name="connsiteX0" fmla="*/ 570643 w 581025"/>
                <a:gd name="connsiteY0" fmla="*/ 180260 h 533400"/>
                <a:gd name="connsiteX1" fmla="*/ 485013 w 581025"/>
                <a:gd name="connsiteY1" fmla="*/ 4619 h 533400"/>
                <a:gd name="connsiteX2" fmla="*/ 479679 w 581025"/>
                <a:gd name="connsiteY2" fmla="*/ 238 h 533400"/>
                <a:gd name="connsiteX3" fmla="*/ 472916 w 581025"/>
                <a:gd name="connsiteY3" fmla="*/ 1476 h 533400"/>
                <a:gd name="connsiteX4" fmla="*/ 336232 w 581025"/>
                <a:gd name="connsiteY4" fmla="*/ 84153 h 533400"/>
                <a:gd name="connsiteX5" fmla="*/ 186595 w 581025"/>
                <a:gd name="connsiteY5" fmla="*/ 141684 h 533400"/>
                <a:gd name="connsiteX6" fmla="*/ 181546 w 581025"/>
                <a:gd name="connsiteY6" fmla="*/ 146256 h 533400"/>
                <a:gd name="connsiteX7" fmla="*/ 181737 w 581025"/>
                <a:gd name="connsiteY7" fmla="*/ 153019 h 533400"/>
                <a:gd name="connsiteX8" fmla="*/ 196977 w 581025"/>
                <a:gd name="connsiteY8" fmla="*/ 183975 h 533400"/>
                <a:gd name="connsiteX9" fmla="*/ 168973 w 581025"/>
                <a:gd name="connsiteY9" fmla="*/ 184547 h 533400"/>
                <a:gd name="connsiteX10" fmla="*/ 9239 w 581025"/>
                <a:gd name="connsiteY10" fmla="*/ 171116 h 533400"/>
                <a:gd name="connsiteX11" fmla="*/ 2762 w 581025"/>
                <a:gd name="connsiteY11" fmla="*/ 173117 h 533400"/>
                <a:gd name="connsiteX12" fmla="*/ 0 w 581025"/>
                <a:gd name="connsiteY12" fmla="*/ 179308 h 533400"/>
                <a:gd name="connsiteX13" fmla="*/ 476 w 581025"/>
                <a:gd name="connsiteY13" fmla="*/ 274653 h 533400"/>
                <a:gd name="connsiteX14" fmla="*/ 952 w 581025"/>
                <a:gd name="connsiteY14" fmla="*/ 374475 h 533400"/>
                <a:gd name="connsiteX15" fmla="*/ 43053 w 581025"/>
                <a:gd name="connsiteY15" fmla="*/ 492395 h 533400"/>
                <a:gd name="connsiteX16" fmla="*/ 168497 w 581025"/>
                <a:gd name="connsiteY16" fmla="*/ 542687 h 533400"/>
                <a:gd name="connsiteX17" fmla="*/ 291084 w 581025"/>
                <a:gd name="connsiteY17" fmla="*/ 496395 h 533400"/>
                <a:gd name="connsiteX18" fmla="*/ 335756 w 581025"/>
                <a:gd name="connsiteY18" fmla="*/ 405146 h 533400"/>
                <a:gd name="connsiteX19" fmla="*/ 411575 w 581025"/>
                <a:gd name="connsiteY19" fmla="*/ 426386 h 533400"/>
                <a:gd name="connsiteX20" fmla="*/ 492061 w 581025"/>
                <a:gd name="connsiteY20" fmla="*/ 406574 h 533400"/>
                <a:gd name="connsiteX21" fmla="*/ 582168 w 581025"/>
                <a:gd name="connsiteY21" fmla="*/ 311515 h 533400"/>
                <a:gd name="connsiteX22" fmla="*/ 570643 w 581025"/>
                <a:gd name="connsiteY22" fmla="*/ 180260 h 533400"/>
                <a:gd name="connsiteX23" fmla="*/ 279273 w 581025"/>
                <a:gd name="connsiteY23" fmla="*/ 485060 h 533400"/>
                <a:gd name="connsiteX24" fmla="*/ 168307 w 581025"/>
                <a:gd name="connsiteY24" fmla="*/ 526494 h 533400"/>
                <a:gd name="connsiteX25" fmla="*/ 17145 w 581025"/>
                <a:gd name="connsiteY25" fmla="*/ 374570 h 533400"/>
                <a:gd name="connsiteX26" fmla="*/ 16669 w 581025"/>
                <a:gd name="connsiteY26" fmla="*/ 274748 h 533400"/>
                <a:gd name="connsiteX27" fmla="*/ 16288 w 581025"/>
                <a:gd name="connsiteY27" fmla="*/ 188833 h 533400"/>
                <a:gd name="connsiteX28" fmla="*/ 168973 w 581025"/>
                <a:gd name="connsiteY28" fmla="*/ 201215 h 533400"/>
                <a:gd name="connsiteX29" fmla="*/ 321183 w 581025"/>
                <a:gd name="connsiteY29" fmla="*/ 187785 h 533400"/>
                <a:gd name="connsiteX30" fmla="*/ 321659 w 581025"/>
                <a:gd name="connsiteY30" fmla="*/ 373618 h 533400"/>
                <a:gd name="connsiteX31" fmla="*/ 320897 w 581025"/>
                <a:gd name="connsiteY31" fmla="*/ 390858 h 533400"/>
                <a:gd name="connsiteX32" fmla="*/ 320897 w 581025"/>
                <a:gd name="connsiteY32" fmla="*/ 390858 h 533400"/>
                <a:gd name="connsiteX33" fmla="*/ 279273 w 581025"/>
                <a:gd name="connsiteY33" fmla="*/ 485060 h 533400"/>
                <a:gd name="connsiteX34" fmla="*/ 566452 w 581025"/>
                <a:gd name="connsiteY34" fmla="*/ 306276 h 533400"/>
                <a:gd name="connsiteX35" fmla="*/ 484727 w 581025"/>
                <a:gd name="connsiteY35" fmla="*/ 392001 h 533400"/>
                <a:gd name="connsiteX36" fmla="*/ 337566 w 581025"/>
                <a:gd name="connsiteY36" fmla="*/ 387239 h 533400"/>
                <a:gd name="connsiteX37" fmla="*/ 337947 w 581025"/>
                <a:gd name="connsiteY37" fmla="*/ 373618 h 533400"/>
                <a:gd name="connsiteX38" fmla="*/ 337661 w 581025"/>
                <a:gd name="connsiteY38" fmla="*/ 241601 h 533400"/>
                <a:gd name="connsiteX39" fmla="*/ 338042 w 581025"/>
                <a:gd name="connsiteY39" fmla="*/ 241411 h 533400"/>
                <a:gd name="connsiteX40" fmla="*/ 370237 w 581025"/>
                <a:gd name="connsiteY40" fmla="*/ 211312 h 533400"/>
                <a:gd name="connsiteX41" fmla="*/ 366617 w 581025"/>
                <a:gd name="connsiteY41" fmla="*/ 200263 h 533400"/>
                <a:gd name="connsiteX42" fmla="*/ 355568 w 581025"/>
                <a:gd name="connsiteY42" fmla="*/ 203882 h 533400"/>
                <a:gd name="connsiteX43" fmla="*/ 337566 w 581025"/>
                <a:gd name="connsiteY43" fmla="*/ 222742 h 533400"/>
                <a:gd name="connsiteX44" fmla="*/ 337471 w 581025"/>
                <a:gd name="connsiteY44" fmla="*/ 178165 h 533400"/>
                <a:gd name="connsiteX45" fmla="*/ 334518 w 581025"/>
                <a:gd name="connsiteY45" fmla="*/ 171878 h 533400"/>
                <a:gd name="connsiteX46" fmla="*/ 327850 w 581025"/>
                <a:gd name="connsiteY46" fmla="*/ 170069 h 533400"/>
                <a:gd name="connsiteX47" fmla="*/ 214693 w 581025"/>
                <a:gd name="connsiteY47" fmla="*/ 183308 h 533400"/>
                <a:gd name="connsiteX48" fmla="*/ 200501 w 581025"/>
                <a:gd name="connsiteY48" fmla="*/ 154448 h 533400"/>
                <a:gd name="connsiteX49" fmla="*/ 343281 w 581025"/>
                <a:gd name="connsiteY49" fmla="*/ 99012 h 533400"/>
                <a:gd name="connsiteX50" fmla="*/ 474345 w 581025"/>
                <a:gd name="connsiteY50" fmla="*/ 20621 h 533400"/>
                <a:gd name="connsiteX51" fmla="*/ 555784 w 581025"/>
                <a:gd name="connsiteY51" fmla="*/ 187595 h 533400"/>
                <a:gd name="connsiteX52" fmla="*/ 566452 w 581025"/>
                <a:gd name="connsiteY52" fmla="*/ 30627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81025" h="533400">
                  <a:moveTo>
                    <a:pt x="570643" y="180260"/>
                  </a:moveTo>
                  <a:lnTo>
                    <a:pt x="485013" y="4619"/>
                  </a:lnTo>
                  <a:cubicBezTo>
                    <a:pt x="483965" y="2429"/>
                    <a:pt x="481965" y="905"/>
                    <a:pt x="479679" y="238"/>
                  </a:cubicBezTo>
                  <a:cubicBezTo>
                    <a:pt x="477393" y="-334"/>
                    <a:pt x="474917" y="143"/>
                    <a:pt x="472916" y="1476"/>
                  </a:cubicBezTo>
                  <a:cubicBezTo>
                    <a:pt x="424720" y="35671"/>
                    <a:pt x="380047" y="62627"/>
                    <a:pt x="336232" y="84153"/>
                  </a:cubicBezTo>
                  <a:cubicBezTo>
                    <a:pt x="287655" y="107966"/>
                    <a:pt x="237744" y="124920"/>
                    <a:pt x="186595" y="141684"/>
                  </a:cubicBezTo>
                  <a:cubicBezTo>
                    <a:pt x="184309" y="142446"/>
                    <a:pt x="182499" y="144065"/>
                    <a:pt x="181546" y="146256"/>
                  </a:cubicBezTo>
                  <a:cubicBezTo>
                    <a:pt x="180594" y="148447"/>
                    <a:pt x="180689" y="150923"/>
                    <a:pt x="181737" y="153019"/>
                  </a:cubicBezTo>
                  <a:lnTo>
                    <a:pt x="196977" y="183975"/>
                  </a:lnTo>
                  <a:cubicBezTo>
                    <a:pt x="187452" y="184356"/>
                    <a:pt x="178117" y="184547"/>
                    <a:pt x="168973" y="184547"/>
                  </a:cubicBezTo>
                  <a:cubicBezTo>
                    <a:pt x="114871" y="184737"/>
                    <a:pt x="62579" y="178355"/>
                    <a:pt x="9239" y="171116"/>
                  </a:cubicBezTo>
                  <a:cubicBezTo>
                    <a:pt x="6858" y="170831"/>
                    <a:pt x="4477" y="171497"/>
                    <a:pt x="2762" y="173117"/>
                  </a:cubicBezTo>
                  <a:cubicBezTo>
                    <a:pt x="1048" y="174736"/>
                    <a:pt x="0" y="176927"/>
                    <a:pt x="0" y="179308"/>
                  </a:cubicBezTo>
                  <a:cubicBezTo>
                    <a:pt x="190" y="212074"/>
                    <a:pt x="286" y="243411"/>
                    <a:pt x="476" y="274653"/>
                  </a:cubicBezTo>
                  <a:cubicBezTo>
                    <a:pt x="667" y="307419"/>
                    <a:pt x="762" y="340185"/>
                    <a:pt x="952" y="374475"/>
                  </a:cubicBezTo>
                  <a:cubicBezTo>
                    <a:pt x="1143" y="420862"/>
                    <a:pt x="16097" y="462677"/>
                    <a:pt x="43053" y="492395"/>
                  </a:cubicBezTo>
                  <a:cubicBezTo>
                    <a:pt x="72961" y="525351"/>
                    <a:pt x="116300" y="542687"/>
                    <a:pt x="168497" y="542687"/>
                  </a:cubicBezTo>
                  <a:cubicBezTo>
                    <a:pt x="218408" y="542687"/>
                    <a:pt x="260794" y="526685"/>
                    <a:pt x="291084" y="496395"/>
                  </a:cubicBezTo>
                  <a:cubicBezTo>
                    <a:pt x="314801" y="472678"/>
                    <a:pt x="330136" y="440960"/>
                    <a:pt x="335756" y="405146"/>
                  </a:cubicBezTo>
                  <a:cubicBezTo>
                    <a:pt x="358997" y="419243"/>
                    <a:pt x="384619" y="426386"/>
                    <a:pt x="411575" y="426386"/>
                  </a:cubicBezTo>
                  <a:cubicBezTo>
                    <a:pt x="437579" y="426386"/>
                    <a:pt x="464725" y="419814"/>
                    <a:pt x="492061" y="406574"/>
                  </a:cubicBezTo>
                  <a:cubicBezTo>
                    <a:pt x="537019" y="384762"/>
                    <a:pt x="568166" y="351901"/>
                    <a:pt x="582168" y="311515"/>
                  </a:cubicBezTo>
                  <a:cubicBezTo>
                    <a:pt x="596075" y="270843"/>
                    <a:pt x="591979" y="224171"/>
                    <a:pt x="570643" y="180260"/>
                  </a:cubicBezTo>
                  <a:close/>
                  <a:moveTo>
                    <a:pt x="279273" y="485060"/>
                  </a:moveTo>
                  <a:cubicBezTo>
                    <a:pt x="252222" y="512207"/>
                    <a:pt x="213836" y="526494"/>
                    <a:pt x="168307" y="526494"/>
                  </a:cubicBezTo>
                  <a:cubicBezTo>
                    <a:pt x="57245" y="526494"/>
                    <a:pt x="17431" y="444674"/>
                    <a:pt x="17145" y="374570"/>
                  </a:cubicBezTo>
                  <a:cubicBezTo>
                    <a:pt x="16954" y="340185"/>
                    <a:pt x="16859" y="307514"/>
                    <a:pt x="16669" y="274748"/>
                  </a:cubicBezTo>
                  <a:cubicBezTo>
                    <a:pt x="16573" y="246459"/>
                    <a:pt x="16383" y="218170"/>
                    <a:pt x="16288" y="188833"/>
                  </a:cubicBezTo>
                  <a:cubicBezTo>
                    <a:pt x="66961" y="195596"/>
                    <a:pt x="116967" y="201406"/>
                    <a:pt x="168973" y="201215"/>
                  </a:cubicBezTo>
                  <a:cubicBezTo>
                    <a:pt x="215932" y="201025"/>
                    <a:pt x="265843" y="196643"/>
                    <a:pt x="321183" y="187785"/>
                  </a:cubicBezTo>
                  <a:lnTo>
                    <a:pt x="321659" y="373618"/>
                  </a:lnTo>
                  <a:cubicBezTo>
                    <a:pt x="321659" y="379428"/>
                    <a:pt x="321373" y="385238"/>
                    <a:pt x="320897" y="390858"/>
                  </a:cubicBezTo>
                  <a:cubicBezTo>
                    <a:pt x="320897" y="390858"/>
                    <a:pt x="320897" y="390858"/>
                    <a:pt x="320897" y="390858"/>
                  </a:cubicBezTo>
                  <a:cubicBezTo>
                    <a:pt x="317468" y="428196"/>
                    <a:pt x="302990" y="461248"/>
                    <a:pt x="279273" y="485060"/>
                  </a:cubicBezTo>
                  <a:close/>
                  <a:moveTo>
                    <a:pt x="566452" y="306276"/>
                  </a:moveTo>
                  <a:cubicBezTo>
                    <a:pt x="553879" y="342471"/>
                    <a:pt x="525685" y="372094"/>
                    <a:pt x="484727" y="392001"/>
                  </a:cubicBezTo>
                  <a:cubicBezTo>
                    <a:pt x="431673" y="417719"/>
                    <a:pt x="379571" y="416004"/>
                    <a:pt x="337566" y="387239"/>
                  </a:cubicBezTo>
                  <a:cubicBezTo>
                    <a:pt x="337852" y="382762"/>
                    <a:pt x="337947" y="378190"/>
                    <a:pt x="337947" y="373618"/>
                  </a:cubicBezTo>
                  <a:lnTo>
                    <a:pt x="337661" y="241601"/>
                  </a:lnTo>
                  <a:cubicBezTo>
                    <a:pt x="337756" y="241506"/>
                    <a:pt x="337947" y="241506"/>
                    <a:pt x="338042" y="241411"/>
                  </a:cubicBezTo>
                  <a:cubicBezTo>
                    <a:pt x="359092" y="231124"/>
                    <a:pt x="368046" y="215789"/>
                    <a:pt x="370237" y="211312"/>
                  </a:cubicBezTo>
                  <a:cubicBezTo>
                    <a:pt x="372237" y="207311"/>
                    <a:pt x="370618" y="202358"/>
                    <a:pt x="366617" y="200263"/>
                  </a:cubicBezTo>
                  <a:cubicBezTo>
                    <a:pt x="362617" y="198263"/>
                    <a:pt x="357664" y="199882"/>
                    <a:pt x="355568" y="203882"/>
                  </a:cubicBezTo>
                  <a:cubicBezTo>
                    <a:pt x="354521" y="205883"/>
                    <a:pt x="349472" y="215027"/>
                    <a:pt x="337566" y="222742"/>
                  </a:cubicBezTo>
                  <a:lnTo>
                    <a:pt x="337471" y="178165"/>
                  </a:lnTo>
                  <a:cubicBezTo>
                    <a:pt x="337471" y="175784"/>
                    <a:pt x="336423" y="173498"/>
                    <a:pt x="334518" y="171878"/>
                  </a:cubicBezTo>
                  <a:cubicBezTo>
                    <a:pt x="332708" y="170354"/>
                    <a:pt x="330232" y="169688"/>
                    <a:pt x="327850" y="170069"/>
                  </a:cubicBezTo>
                  <a:cubicBezTo>
                    <a:pt x="287464" y="176831"/>
                    <a:pt x="250031" y="181213"/>
                    <a:pt x="214693" y="183308"/>
                  </a:cubicBezTo>
                  <a:lnTo>
                    <a:pt x="200501" y="154448"/>
                  </a:lnTo>
                  <a:cubicBezTo>
                    <a:pt x="249079" y="138446"/>
                    <a:pt x="296609" y="121872"/>
                    <a:pt x="343281" y="99012"/>
                  </a:cubicBezTo>
                  <a:cubicBezTo>
                    <a:pt x="385477" y="78343"/>
                    <a:pt x="428434" y="52625"/>
                    <a:pt x="474345" y="20621"/>
                  </a:cubicBezTo>
                  <a:lnTo>
                    <a:pt x="555784" y="187595"/>
                  </a:lnTo>
                  <a:cubicBezTo>
                    <a:pt x="575310" y="227409"/>
                    <a:pt x="579120" y="269605"/>
                    <a:pt x="566452" y="3062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90CC2D6-55F8-4228-B656-24325BAC0C14}"/>
                </a:ext>
              </a:extLst>
            </p:cNvPr>
            <p:cNvSpPr/>
            <p:nvPr/>
          </p:nvSpPr>
          <p:spPr>
            <a:xfrm>
              <a:off x="9412716" y="2611554"/>
              <a:ext cx="76200" cy="47625"/>
            </a:xfrm>
            <a:custGeom>
              <a:avLst/>
              <a:gdLst>
                <a:gd name="connsiteX0" fmla="*/ 6600 w 76200"/>
                <a:gd name="connsiteY0" fmla="*/ 49071 h 47625"/>
                <a:gd name="connsiteX1" fmla="*/ 17554 w 76200"/>
                <a:gd name="connsiteY1" fmla="*/ 50024 h 47625"/>
                <a:gd name="connsiteX2" fmla="*/ 50891 w 76200"/>
                <a:gd name="connsiteY2" fmla="*/ 42023 h 47625"/>
                <a:gd name="connsiteX3" fmla="*/ 83086 w 76200"/>
                <a:gd name="connsiteY3" fmla="*/ 11924 h 47625"/>
                <a:gd name="connsiteX4" fmla="*/ 79466 w 76200"/>
                <a:gd name="connsiteY4" fmla="*/ 875 h 47625"/>
                <a:gd name="connsiteX5" fmla="*/ 68417 w 76200"/>
                <a:gd name="connsiteY5" fmla="*/ 4494 h 47625"/>
                <a:gd name="connsiteX6" fmla="*/ 43557 w 76200"/>
                <a:gd name="connsiteY6" fmla="*/ 27259 h 47625"/>
                <a:gd name="connsiteX7" fmla="*/ 9743 w 76200"/>
                <a:gd name="connsiteY7" fmla="*/ 32879 h 47625"/>
                <a:gd name="connsiteX8" fmla="*/ 123 w 76200"/>
                <a:gd name="connsiteY8" fmla="*/ 39260 h 47625"/>
                <a:gd name="connsiteX9" fmla="*/ 6600 w 76200"/>
                <a:gd name="connsiteY9" fmla="*/ 490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47625">
                  <a:moveTo>
                    <a:pt x="6600" y="49071"/>
                  </a:moveTo>
                  <a:cubicBezTo>
                    <a:pt x="8505" y="49452"/>
                    <a:pt x="12315" y="50024"/>
                    <a:pt x="17554" y="50024"/>
                  </a:cubicBezTo>
                  <a:cubicBezTo>
                    <a:pt x="25840" y="50024"/>
                    <a:pt x="37747" y="48500"/>
                    <a:pt x="50891" y="42023"/>
                  </a:cubicBezTo>
                  <a:cubicBezTo>
                    <a:pt x="71941" y="31736"/>
                    <a:pt x="80895" y="16400"/>
                    <a:pt x="83086" y="11924"/>
                  </a:cubicBezTo>
                  <a:cubicBezTo>
                    <a:pt x="85086" y="7923"/>
                    <a:pt x="83467" y="2970"/>
                    <a:pt x="79466" y="875"/>
                  </a:cubicBezTo>
                  <a:cubicBezTo>
                    <a:pt x="75466" y="-1126"/>
                    <a:pt x="70513" y="398"/>
                    <a:pt x="68417" y="4494"/>
                  </a:cubicBezTo>
                  <a:cubicBezTo>
                    <a:pt x="67274" y="6875"/>
                    <a:pt x="60416" y="18972"/>
                    <a:pt x="43557" y="27259"/>
                  </a:cubicBezTo>
                  <a:cubicBezTo>
                    <a:pt x="26412" y="35641"/>
                    <a:pt x="12410" y="33450"/>
                    <a:pt x="9743" y="32879"/>
                  </a:cubicBezTo>
                  <a:cubicBezTo>
                    <a:pt x="5266" y="31926"/>
                    <a:pt x="980" y="34879"/>
                    <a:pt x="123" y="39260"/>
                  </a:cubicBezTo>
                  <a:cubicBezTo>
                    <a:pt x="-639" y="43832"/>
                    <a:pt x="2218" y="48119"/>
                    <a:pt x="6600" y="49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132FF3B9-4BD8-40AB-ABFC-2036B0F1151F}"/>
                </a:ext>
              </a:extLst>
            </p:cNvPr>
            <p:cNvSpPr/>
            <p:nvPr/>
          </p:nvSpPr>
          <p:spPr>
            <a:xfrm>
              <a:off x="9384731" y="2738048"/>
              <a:ext cx="142875" cy="95250"/>
            </a:xfrm>
            <a:custGeom>
              <a:avLst/>
              <a:gdLst>
                <a:gd name="connsiteX0" fmla="*/ 50206 w 142875"/>
                <a:gd name="connsiteY0" fmla="*/ 10112 h 95250"/>
                <a:gd name="connsiteX1" fmla="*/ 1057 w 142875"/>
                <a:gd name="connsiteY1" fmla="*/ 92598 h 95250"/>
                <a:gd name="connsiteX2" fmla="*/ 9153 w 142875"/>
                <a:gd name="connsiteY2" fmla="*/ 99456 h 95250"/>
                <a:gd name="connsiteX3" fmla="*/ 10582 w 142875"/>
                <a:gd name="connsiteY3" fmla="*/ 99361 h 95250"/>
                <a:gd name="connsiteX4" fmla="*/ 17250 w 142875"/>
                <a:gd name="connsiteY4" fmla="*/ 89931 h 95250"/>
                <a:gd name="connsiteX5" fmla="*/ 57255 w 142875"/>
                <a:gd name="connsiteY5" fmla="*/ 25066 h 95250"/>
                <a:gd name="connsiteX6" fmla="*/ 132216 w 142875"/>
                <a:gd name="connsiteY6" fmla="*/ 34210 h 95250"/>
                <a:gd name="connsiteX7" fmla="*/ 143837 w 142875"/>
                <a:gd name="connsiteY7" fmla="*/ 34782 h 95250"/>
                <a:gd name="connsiteX8" fmla="*/ 144408 w 142875"/>
                <a:gd name="connsiteY8" fmla="*/ 23161 h 95250"/>
                <a:gd name="connsiteX9" fmla="*/ 50206 w 142875"/>
                <a:gd name="connsiteY9" fmla="*/ 101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95250">
                  <a:moveTo>
                    <a:pt x="50206" y="10112"/>
                  </a:moveTo>
                  <a:cubicBezTo>
                    <a:pt x="13630" y="27543"/>
                    <a:pt x="-4753" y="58404"/>
                    <a:pt x="1057" y="92598"/>
                  </a:cubicBezTo>
                  <a:cubicBezTo>
                    <a:pt x="1724" y="96599"/>
                    <a:pt x="5248" y="99456"/>
                    <a:pt x="9153" y="99456"/>
                  </a:cubicBezTo>
                  <a:cubicBezTo>
                    <a:pt x="9630" y="99456"/>
                    <a:pt x="10106" y="99456"/>
                    <a:pt x="10582" y="99361"/>
                  </a:cubicBezTo>
                  <a:cubicBezTo>
                    <a:pt x="15059" y="98599"/>
                    <a:pt x="18012" y="94408"/>
                    <a:pt x="17250" y="89931"/>
                  </a:cubicBezTo>
                  <a:cubicBezTo>
                    <a:pt x="12773" y="63357"/>
                    <a:pt x="27727" y="39163"/>
                    <a:pt x="57255" y="25066"/>
                  </a:cubicBezTo>
                  <a:cubicBezTo>
                    <a:pt x="71257" y="18399"/>
                    <a:pt x="106690" y="5921"/>
                    <a:pt x="132216" y="34210"/>
                  </a:cubicBezTo>
                  <a:cubicBezTo>
                    <a:pt x="135265" y="37544"/>
                    <a:pt x="140408" y="37830"/>
                    <a:pt x="143837" y="34782"/>
                  </a:cubicBezTo>
                  <a:cubicBezTo>
                    <a:pt x="147171" y="31734"/>
                    <a:pt x="147457" y="26590"/>
                    <a:pt x="144408" y="23161"/>
                  </a:cubicBezTo>
                  <a:cubicBezTo>
                    <a:pt x="121549" y="-2175"/>
                    <a:pt x="86306" y="-7033"/>
                    <a:pt x="50206" y="101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7389792C-52BF-4C54-84DA-70E7469A7455}"/>
                </a:ext>
              </a:extLst>
            </p:cNvPr>
            <p:cNvSpPr/>
            <p:nvPr/>
          </p:nvSpPr>
          <p:spPr>
            <a:xfrm>
              <a:off x="9060618" y="2770258"/>
              <a:ext cx="85725" cy="19050"/>
            </a:xfrm>
            <a:custGeom>
              <a:avLst/>
              <a:gdLst>
                <a:gd name="connsiteX0" fmla="*/ 78187 w 85725"/>
                <a:gd name="connsiteY0" fmla="*/ 26003 h 19050"/>
                <a:gd name="connsiteX1" fmla="*/ 89712 w 85725"/>
                <a:gd name="connsiteY1" fmla="*/ 24479 h 19050"/>
                <a:gd name="connsiteX2" fmla="*/ 88188 w 85725"/>
                <a:gd name="connsiteY2" fmla="*/ 12954 h 19050"/>
                <a:gd name="connsiteX3" fmla="*/ 46088 w 85725"/>
                <a:gd name="connsiteY3" fmla="*/ 0 h 19050"/>
                <a:gd name="connsiteX4" fmla="*/ 45707 w 85725"/>
                <a:gd name="connsiteY4" fmla="*/ 0 h 19050"/>
                <a:gd name="connsiteX5" fmla="*/ 3225 w 85725"/>
                <a:gd name="connsiteY5" fmla="*/ 12954 h 19050"/>
                <a:gd name="connsiteX6" fmla="*/ 1701 w 85725"/>
                <a:gd name="connsiteY6" fmla="*/ 24479 h 19050"/>
                <a:gd name="connsiteX7" fmla="*/ 8274 w 85725"/>
                <a:gd name="connsiteY7" fmla="*/ 27718 h 19050"/>
                <a:gd name="connsiteX8" fmla="*/ 13227 w 85725"/>
                <a:gd name="connsiteY8" fmla="*/ 26003 h 19050"/>
                <a:gd name="connsiteX9" fmla="*/ 46088 w 85725"/>
                <a:gd name="connsiteY9" fmla="*/ 16383 h 19050"/>
                <a:gd name="connsiteX10" fmla="*/ 78187 w 85725"/>
                <a:gd name="connsiteY10" fmla="*/ 2600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19050">
                  <a:moveTo>
                    <a:pt x="78187" y="26003"/>
                  </a:moveTo>
                  <a:cubicBezTo>
                    <a:pt x="81807" y="28766"/>
                    <a:pt x="86950" y="28099"/>
                    <a:pt x="89712" y="24479"/>
                  </a:cubicBezTo>
                  <a:cubicBezTo>
                    <a:pt x="92475" y="20860"/>
                    <a:pt x="91808" y="15716"/>
                    <a:pt x="88188" y="12954"/>
                  </a:cubicBezTo>
                  <a:cubicBezTo>
                    <a:pt x="84188" y="9906"/>
                    <a:pt x="69424" y="95"/>
                    <a:pt x="46088" y="0"/>
                  </a:cubicBezTo>
                  <a:cubicBezTo>
                    <a:pt x="45993" y="0"/>
                    <a:pt x="45802" y="0"/>
                    <a:pt x="45707" y="0"/>
                  </a:cubicBezTo>
                  <a:cubicBezTo>
                    <a:pt x="22085" y="0"/>
                    <a:pt x="7226" y="9906"/>
                    <a:pt x="3225" y="12954"/>
                  </a:cubicBezTo>
                  <a:cubicBezTo>
                    <a:pt x="-394" y="15716"/>
                    <a:pt x="-1061" y="20860"/>
                    <a:pt x="1701" y="24479"/>
                  </a:cubicBezTo>
                  <a:cubicBezTo>
                    <a:pt x="3321" y="26575"/>
                    <a:pt x="5797" y="27718"/>
                    <a:pt x="8274" y="27718"/>
                  </a:cubicBezTo>
                  <a:cubicBezTo>
                    <a:pt x="9988" y="27718"/>
                    <a:pt x="11798" y="27146"/>
                    <a:pt x="13227" y="26003"/>
                  </a:cubicBezTo>
                  <a:cubicBezTo>
                    <a:pt x="15322" y="24384"/>
                    <a:pt x="27038" y="16288"/>
                    <a:pt x="46088" y="16383"/>
                  </a:cubicBezTo>
                  <a:cubicBezTo>
                    <a:pt x="64757" y="16478"/>
                    <a:pt x="76092" y="24384"/>
                    <a:pt x="78187" y="26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B1E620F9-7A10-42F6-A194-8058413C47D5}"/>
                </a:ext>
              </a:extLst>
            </p:cNvPr>
            <p:cNvSpPr/>
            <p:nvPr/>
          </p:nvSpPr>
          <p:spPr>
            <a:xfrm>
              <a:off x="9195016" y="2770258"/>
              <a:ext cx="85725" cy="19050"/>
            </a:xfrm>
            <a:custGeom>
              <a:avLst/>
              <a:gdLst>
                <a:gd name="connsiteX0" fmla="*/ 88188 w 85725"/>
                <a:gd name="connsiteY0" fmla="*/ 12954 h 19050"/>
                <a:gd name="connsiteX1" fmla="*/ 46088 w 85725"/>
                <a:gd name="connsiteY1" fmla="*/ 0 h 19050"/>
                <a:gd name="connsiteX2" fmla="*/ 45707 w 85725"/>
                <a:gd name="connsiteY2" fmla="*/ 0 h 19050"/>
                <a:gd name="connsiteX3" fmla="*/ 3225 w 85725"/>
                <a:gd name="connsiteY3" fmla="*/ 12954 h 19050"/>
                <a:gd name="connsiteX4" fmla="*/ 1701 w 85725"/>
                <a:gd name="connsiteY4" fmla="*/ 24479 h 19050"/>
                <a:gd name="connsiteX5" fmla="*/ 8274 w 85725"/>
                <a:gd name="connsiteY5" fmla="*/ 27718 h 19050"/>
                <a:gd name="connsiteX6" fmla="*/ 13227 w 85725"/>
                <a:gd name="connsiteY6" fmla="*/ 26003 h 19050"/>
                <a:gd name="connsiteX7" fmla="*/ 45802 w 85725"/>
                <a:gd name="connsiteY7" fmla="*/ 16383 h 19050"/>
                <a:gd name="connsiteX8" fmla="*/ 46088 w 85725"/>
                <a:gd name="connsiteY8" fmla="*/ 16383 h 19050"/>
                <a:gd name="connsiteX9" fmla="*/ 78378 w 85725"/>
                <a:gd name="connsiteY9" fmla="*/ 26003 h 19050"/>
                <a:gd name="connsiteX10" fmla="*/ 89903 w 85725"/>
                <a:gd name="connsiteY10" fmla="*/ 24479 h 19050"/>
                <a:gd name="connsiteX11" fmla="*/ 88188 w 85725"/>
                <a:gd name="connsiteY11" fmla="*/ 129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19050">
                  <a:moveTo>
                    <a:pt x="88188" y="12954"/>
                  </a:moveTo>
                  <a:cubicBezTo>
                    <a:pt x="84188" y="9906"/>
                    <a:pt x="69424" y="95"/>
                    <a:pt x="46088" y="0"/>
                  </a:cubicBezTo>
                  <a:cubicBezTo>
                    <a:pt x="45993" y="0"/>
                    <a:pt x="45802" y="0"/>
                    <a:pt x="45707" y="0"/>
                  </a:cubicBezTo>
                  <a:cubicBezTo>
                    <a:pt x="22085" y="0"/>
                    <a:pt x="7226" y="9906"/>
                    <a:pt x="3225" y="12954"/>
                  </a:cubicBezTo>
                  <a:cubicBezTo>
                    <a:pt x="-394" y="15716"/>
                    <a:pt x="-1061" y="20860"/>
                    <a:pt x="1701" y="24479"/>
                  </a:cubicBezTo>
                  <a:cubicBezTo>
                    <a:pt x="3321" y="26575"/>
                    <a:pt x="5797" y="27718"/>
                    <a:pt x="8274" y="27718"/>
                  </a:cubicBezTo>
                  <a:cubicBezTo>
                    <a:pt x="9988" y="27718"/>
                    <a:pt x="11798" y="27146"/>
                    <a:pt x="13227" y="26003"/>
                  </a:cubicBezTo>
                  <a:cubicBezTo>
                    <a:pt x="15322" y="24384"/>
                    <a:pt x="26847" y="16383"/>
                    <a:pt x="45802" y="16383"/>
                  </a:cubicBezTo>
                  <a:cubicBezTo>
                    <a:pt x="45897" y="16383"/>
                    <a:pt x="45993" y="16383"/>
                    <a:pt x="46088" y="16383"/>
                  </a:cubicBezTo>
                  <a:cubicBezTo>
                    <a:pt x="64852" y="16478"/>
                    <a:pt x="76282" y="24384"/>
                    <a:pt x="78378" y="26003"/>
                  </a:cubicBezTo>
                  <a:cubicBezTo>
                    <a:pt x="81997" y="28766"/>
                    <a:pt x="87141" y="28099"/>
                    <a:pt x="89903" y="24479"/>
                  </a:cubicBezTo>
                  <a:cubicBezTo>
                    <a:pt x="92475" y="20860"/>
                    <a:pt x="91808" y="15716"/>
                    <a:pt x="88188" y="1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BB5DF139-89BC-4261-A215-252D9A8D7887}"/>
                </a:ext>
              </a:extLst>
            </p:cNvPr>
            <p:cNvSpPr/>
            <p:nvPr/>
          </p:nvSpPr>
          <p:spPr>
            <a:xfrm>
              <a:off x="9087534" y="2870547"/>
              <a:ext cx="171450" cy="66675"/>
            </a:xfrm>
            <a:custGeom>
              <a:avLst/>
              <a:gdLst>
                <a:gd name="connsiteX0" fmla="*/ 160904 w 171450"/>
                <a:gd name="connsiteY0" fmla="*/ 486 h 66675"/>
                <a:gd name="connsiteX1" fmla="*/ 84133 w 171450"/>
                <a:gd name="connsiteY1" fmla="*/ 13344 h 66675"/>
                <a:gd name="connsiteX2" fmla="*/ 10981 w 171450"/>
                <a:gd name="connsiteY2" fmla="*/ 486 h 66675"/>
                <a:gd name="connsiteX3" fmla="*/ 2599 w 171450"/>
                <a:gd name="connsiteY3" fmla="*/ 2296 h 66675"/>
                <a:gd name="connsiteX4" fmla="*/ 313 w 171450"/>
                <a:gd name="connsiteY4" fmla="*/ 10582 h 66675"/>
                <a:gd name="connsiteX5" fmla="*/ 85847 w 171450"/>
                <a:gd name="connsiteY5" fmla="*/ 74971 h 66675"/>
                <a:gd name="connsiteX6" fmla="*/ 86419 w 171450"/>
                <a:gd name="connsiteY6" fmla="*/ 74971 h 66675"/>
                <a:gd name="connsiteX7" fmla="*/ 171382 w 171450"/>
                <a:gd name="connsiteY7" fmla="*/ 10582 h 66675"/>
                <a:gd name="connsiteX8" fmla="*/ 169096 w 171450"/>
                <a:gd name="connsiteY8" fmla="*/ 2296 h 66675"/>
                <a:gd name="connsiteX9" fmla="*/ 160904 w 171450"/>
                <a:gd name="connsiteY9" fmla="*/ 486 h 66675"/>
                <a:gd name="connsiteX10" fmla="*/ 86419 w 171450"/>
                <a:gd name="connsiteY10" fmla="*/ 58398 h 66675"/>
                <a:gd name="connsiteX11" fmla="*/ 85942 w 171450"/>
                <a:gd name="connsiteY11" fmla="*/ 58398 h 66675"/>
                <a:gd name="connsiteX12" fmla="*/ 22601 w 171450"/>
                <a:gd name="connsiteY12" fmla="*/ 21250 h 66675"/>
                <a:gd name="connsiteX13" fmla="*/ 84037 w 171450"/>
                <a:gd name="connsiteY13" fmla="*/ 29727 h 66675"/>
                <a:gd name="connsiteX14" fmla="*/ 149284 w 171450"/>
                <a:gd name="connsiteY14" fmla="*/ 21250 h 66675"/>
                <a:gd name="connsiteX15" fmla="*/ 86419 w 171450"/>
                <a:gd name="connsiteY15" fmla="*/ 5839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450" h="66675">
                  <a:moveTo>
                    <a:pt x="160904" y="486"/>
                  </a:moveTo>
                  <a:cubicBezTo>
                    <a:pt x="136139" y="9249"/>
                    <a:pt x="110326" y="13535"/>
                    <a:pt x="84133" y="13344"/>
                  </a:cubicBezTo>
                  <a:cubicBezTo>
                    <a:pt x="59177" y="13154"/>
                    <a:pt x="34603" y="8868"/>
                    <a:pt x="10981" y="486"/>
                  </a:cubicBezTo>
                  <a:cubicBezTo>
                    <a:pt x="8123" y="-562"/>
                    <a:pt x="4885" y="105"/>
                    <a:pt x="2599" y="2296"/>
                  </a:cubicBezTo>
                  <a:cubicBezTo>
                    <a:pt x="408" y="4391"/>
                    <a:pt x="-545" y="7630"/>
                    <a:pt x="313" y="10582"/>
                  </a:cubicBezTo>
                  <a:cubicBezTo>
                    <a:pt x="11362" y="48587"/>
                    <a:pt x="46509" y="74971"/>
                    <a:pt x="85847" y="74971"/>
                  </a:cubicBezTo>
                  <a:cubicBezTo>
                    <a:pt x="86038" y="74971"/>
                    <a:pt x="86228" y="74971"/>
                    <a:pt x="86419" y="74971"/>
                  </a:cubicBezTo>
                  <a:cubicBezTo>
                    <a:pt x="125471" y="74686"/>
                    <a:pt x="160428" y="48301"/>
                    <a:pt x="171382" y="10582"/>
                  </a:cubicBezTo>
                  <a:cubicBezTo>
                    <a:pt x="172239" y="7630"/>
                    <a:pt x="171382" y="4486"/>
                    <a:pt x="169096" y="2296"/>
                  </a:cubicBezTo>
                  <a:cubicBezTo>
                    <a:pt x="167000" y="105"/>
                    <a:pt x="163762" y="-562"/>
                    <a:pt x="160904" y="486"/>
                  </a:cubicBezTo>
                  <a:close/>
                  <a:moveTo>
                    <a:pt x="86419" y="58398"/>
                  </a:moveTo>
                  <a:cubicBezTo>
                    <a:pt x="86228" y="58398"/>
                    <a:pt x="86133" y="58398"/>
                    <a:pt x="85942" y="58398"/>
                  </a:cubicBezTo>
                  <a:cubicBezTo>
                    <a:pt x="59463" y="58398"/>
                    <a:pt x="35269" y="43729"/>
                    <a:pt x="22601" y="21250"/>
                  </a:cubicBezTo>
                  <a:cubicBezTo>
                    <a:pt x="42604" y="26680"/>
                    <a:pt x="63178" y="29537"/>
                    <a:pt x="84037" y="29727"/>
                  </a:cubicBezTo>
                  <a:cubicBezTo>
                    <a:pt x="106231" y="29918"/>
                    <a:pt x="128043" y="27061"/>
                    <a:pt x="149284" y="21250"/>
                  </a:cubicBezTo>
                  <a:cubicBezTo>
                    <a:pt x="136615" y="43539"/>
                    <a:pt x="112708" y="58302"/>
                    <a:pt x="86419" y="58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8" name="Grupp 87">
            <a:extLst>
              <a:ext uri="{FF2B5EF4-FFF2-40B4-BE49-F238E27FC236}">
                <a16:creationId xmlns:a16="http://schemas.microsoft.com/office/drawing/2014/main" id="{84987995-7120-485D-A011-2191DA9E4E83}"/>
              </a:ext>
            </a:extLst>
          </p:cNvPr>
          <p:cNvGrpSpPr/>
          <p:nvPr/>
        </p:nvGrpSpPr>
        <p:grpSpPr>
          <a:xfrm>
            <a:off x="8420597" y="1145597"/>
            <a:ext cx="856132" cy="684906"/>
            <a:chOff x="8118297" y="784486"/>
            <a:chExt cx="619125" cy="495300"/>
          </a:xfrm>
          <a:solidFill>
            <a:schemeClr val="tx1"/>
          </a:solidFill>
        </p:grpSpPr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8A37BE81-2C51-4D40-8382-AEF08F7D784D}"/>
                </a:ext>
              </a:extLst>
            </p:cNvPr>
            <p:cNvSpPr/>
            <p:nvPr/>
          </p:nvSpPr>
          <p:spPr>
            <a:xfrm>
              <a:off x="8118297" y="784486"/>
              <a:ext cx="619125" cy="495300"/>
            </a:xfrm>
            <a:custGeom>
              <a:avLst/>
              <a:gdLst>
                <a:gd name="connsiteX0" fmla="*/ 624459 w 619125"/>
                <a:gd name="connsiteY0" fmla="*/ 156686 h 495300"/>
                <a:gd name="connsiteX1" fmla="*/ 624459 w 619125"/>
                <a:gd name="connsiteY1" fmla="*/ 156591 h 495300"/>
                <a:gd name="connsiteX2" fmla="*/ 624268 w 619125"/>
                <a:gd name="connsiteY2" fmla="*/ 155448 h 495300"/>
                <a:gd name="connsiteX3" fmla="*/ 624268 w 619125"/>
                <a:gd name="connsiteY3" fmla="*/ 155258 h 495300"/>
                <a:gd name="connsiteX4" fmla="*/ 623792 w 619125"/>
                <a:gd name="connsiteY4" fmla="*/ 154115 h 495300"/>
                <a:gd name="connsiteX5" fmla="*/ 623697 w 619125"/>
                <a:gd name="connsiteY5" fmla="*/ 153924 h 495300"/>
                <a:gd name="connsiteX6" fmla="*/ 623126 w 619125"/>
                <a:gd name="connsiteY6" fmla="*/ 152876 h 495300"/>
                <a:gd name="connsiteX7" fmla="*/ 623030 w 619125"/>
                <a:gd name="connsiteY7" fmla="*/ 152781 h 495300"/>
                <a:gd name="connsiteX8" fmla="*/ 622268 w 619125"/>
                <a:gd name="connsiteY8" fmla="*/ 151829 h 495300"/>
                <a:gd name="connsiteX9" fmla="*/ 622173 w 619125"/>
                <a:gd name="connsiteY9" fmla="*/ 151733 h 495300"/>
                <a:gd name="connsiteX10" fmla="*/ 621221 w 619125"/>
                <a:gd name="connsiteY10" fmla="*/ 150971 h 495300"/>
                <a:gd name="connsiteX11" fmla="*/ 621030 w 619125"/>
                <a:gd name="connsiteY11" fmla="*/ 150876 h 495300"/>
                <a:gd name="connsiteX12" fmla="*/ 619982 w 619125"/>
                <a:gd name="connsiteY12" fmla="*/ 150209 h 495300"/>
                <a:gd name="connsiteX13" fmla="*/ 619887 w 619125"/>
                <a:gd name="connsiteY13" fmla="*/ 150209 h 495300"/>
                <a:gd name="connsiteX14" fmla="*/ 315849 w 619125"/>
                <a:gd name="connsiteY14" fmla="*/ 857 h 495300"/>
                <a:gd name="connsiteX15" fmla="*/ 308610 w 619125"/>
                <a:gd name="connsiteY15" fmla="*/ 857 h 495300"/>
                <a:gd name="connsiteX16" fmla="*/ 4667 w 619125"/>
                <a:gd name="connsiteY16" fmla="*/ 150209 h 495300"/>
                <a:gd name="connsiteX17" fmla="*/ 4572 w 619125"/>
                <a:gd name="connsiteY17" fmla="*/ 150209 h 495300"/>
                <a:gd name="connsiteX18" fmla="*/ 3524 w 619125"/>
                <a:gd name="connsiteY18" fmla="*/ 150876 h 495300"/>
                <a:gd name="connsiteX19" fmla="*/ 3334 w 619125"/>
                <a:gd name="connsiteY19" fmla="*/ 150971 h 495300"/>
                <a:gd name="connsiteX20" fmla="*/ 2381 w 619125"/>
                <a:gd name="connsiteY20" fmla="*/ 151733 h 495300"/>
                <a:gd name="connsiteX21" fmla="*/ 2286 w 619125"/>
                <a:gd name="connsiteY21" fmla="*/ 151829 h 495300"/>
                <a:gd name="connsiteX22" fmla="*/ 1524 w 619125"/>
                <a:gd name="connsiteY22" fmla="*/ 152781 h 495300"/>
                <a:gd name="connsiteX23" fmla="*/ 1429 w 619125"/>
                <a:gd name="connsiteY23" fmla="*/ 152876 h 495300"/>
                <a:gd name="connsiteX24" fmla="*/ 857 w 619125"/>
                <a:gd name="connsiteY24" fmla="*/ 153924 h 495300"/>
                <a:gd name="connsiteX25" fmla="*/ 762 w 619125"/>
                <a:gd name="connsiteY25" fmla="*/ 154115 h 495300"/>
                <a:gd name="connsiteX26" fmla="*/ 286 w 619125"/>
                <a:gd name="connsiteY26" fmla="*/ 155258 h 495300"/>
                <a:gd name="connsiteX27" fmla="*/ 286 w 619125"/>
                <a:gd name="connsiteY27" fmla="*/ 155448 h 495300"/>
                <a:gd name="connsiteX28" fmla="*/ 95 w 619125"/>
                <a:gd name="connsiteY28" fmla="*/ 156591 h 495300"/>
                <a:gd name="connsiteX29" fmla="*/ 95 w 619125"/>
                <a:gd name="connsiteY29" fmla="*/ 156686 h 495300"/>
                <a:gd name="connsiteX30" fmla="*/ 0 w 619125"/>
                <a:gd name="connsiteY30" fmla="*/ 157544 h 495300"/>
                <a:gd name="connsiteX31" fmla="*/ 0 w 619125"/>
                <a:gd name="connsiteY31" fmla="*/ 218980 h 495300"/>
                <a:gd name="connsiteX32" fmla="*/ 0 w 619125"/>
                <a:gd name="connsiteY32" fmla="*/ 493776 h 495300"/>
                <a:gd name="connsiteX33" fmla="*/ 8192 w 619125"/>
                <a:gd name="connsiteY33" fmla="*/ 501967 h 495300"/>
                <a:gd name="connsiteX34" fmla="*/ 155829 w 619125"/>
                <a:gd name="connsiteY34" fmla="*/ 501967 h 495300"/>
                <a:gd name="connsiteX35" fmla="*/ 468630 w 619125"/>
                <a:gd name="connsiteY35" fmla="*/ 501967 h 495300"/>
                <a:gd name="connsiteX36" fmla="*/ 616268 w 619125"/>
                <a:gd name="connsiteY36" fmla="*/ 501967 h 495300"/>
                <a:gd name="connsiteX37" fmla="*/ 624459 w 619125"/>
                <a:gd name="connsiteY37" fmla="*/ 493776 h 495300"/>
                <a:gd name="connsiteX38" fmla="*/ 624459 w 619125"/>
                <a:gd name="connsiteY38" fmla="*/ 218980 h 495300"/>
                <a:gd name="connsiteX39" fmla="*/ 624459 w 619125"/>
                <a:gd name="connsiteY39" fmla="*/ 157544 h 495300"/>
                <a:gd name="connsiteX40" fmla="*/ 624459 w 619125"/>
                <a:gd name="connsiteY40" fmla="*/ 156686 h 495300"/>
                <a:gd name="connsiteX41" fmla="*/ 164021 w 619125"/>
                <a:gd name="connsiteY41" fmla="*/ 416147 h 495300"/>
                <a:gd name="connsiteX42" fmla="*/ 460438 w 619125"/>
                <a:gd name="connsiteY42" fmla="*/ 416147 h 495300"/>
                <a:gd name="connsiteX43" fmla="*/ 460438 w 619125"/>
                <a:gd name="connsiteY43" fmla="*/ 485585 h 495300"/>
                <a:gd name="connsiteX44" fmla="*/ 164021 w 619125"/>
                <a:gd name="connsiteY44" fmla="*/ 485585 h 495300"/>
                <a:gd name="connsiteX45" fmla="*/ 164021 w 619125"/>
                <a:gd name="connsiteY45" fmla="*/ 416147 h 495300"/>
                <a:gd name="connsiteX46" fmla="*/ 460438 w 619125"/>
                <a:gd name="connsiteY46" fmla="*/ 399669 h 495300"/>
                <a:gd name="connsiteX47" fmla="*/ 164021 w 619125"/>
                <a:gd name="connsiteY47" fmla="*/ 399669 h 495300"/>
                <a:gd name="connsiteX48" fmla="*/ 164021 w 619125"/>
                <a:gd name="connsiteY48" fmla="*/ 227171 h 495300"/>
                <a:gd name="connsiteX49" fmla="*/ 460438 w 619125"/>
                <a:gd name="connsiteY49" fmla="*/ 227171 h 495300"/>
                <a:gd name="connsiteX50" fmla="*/ 460438 w 619125"/>
                <a:gd name="connsiteY50" fmla="*/ 399669 h 495300"/>
                <a:gd name="connsiteX51" fmla="*/ 155829 w 619125"/>
                <a:gd name="connsiteY51" fmla="*/ 210788 h 495300"/>
                <a:gd name="connsiteX52" fmla="*/ 16478 w 619125"/>
                <a:gd name="connsiteY52" fmla="*/ 210788 h 495300"/>
                <a:gd name="connsiteX53" fmla="*/ 16478 w 619125"/>
                <a:gd name="connsiteY53" fmla="*/ 165735 h 495300"/>
                <a:gd name="connsiteX54" fmla="*/ 608076 w 619125"/>
                <a:gd name="connsiteY54" fmla="*/ 165735 h 495300"/>
                <a:gd name="connsiteX55" fmla="*/ 608076 w 619125"/>
                <a:gd name="connsiteY55" fmla="*/ 210788 h 495300"/>
                <a:gd name="connsiteX56" fmla="*/ 468725 w 619125"/>
                <a:gd name="connsiteY56" fmla="*/ 210788 h 495300"/>
                <a:gd name="connsiteX57" fmla="*/ 155829 w 619125"/>
                <a:gd name="connsiteY57" fmla="*/ 210788 h 495300"/>
                <a:gd name="connsiteX58" fmla="*/ 312230 w 619125"/>
                <a:gd name="connsiteY58" fmla="*/ 17431 h 495300"/>
                <a:gd name="connsiteX59" fmla="*/ 580930 w 619125"/>
                <a:gd name="connsiteY59" fmla="*/ 149352 h 495300"/>
                <a:gd name="connsiteX60" fmla="*/ 43529 w 619125"/>
                <a:gd name="connsiteY60" fmla="*/ 149352 h 495300"/>
                <a:gd name="connsiteX61" fmla="*/ 312230 w 619125"/>
                <a:gd name="connsiteY61" fmla="*/ 17431 h 495300"/>
                <a:gd name="connsiteX62" fmla="*/ 16478 w 619125"/>
                <a:gd name="connsiteY62" fmla="*/ 485585 h 495300"/>
                <a:gd name="connsiteX63" fmla="*/ 16478 w 619125"/>
                <a:gd name="connsiteY63" fmla="*/ 227171 h 495300"/>
                <a:gd name="connsiteX64" fmla="*/ 147638 w 619125"/>
                <a:gd name="connsiteY64" fmla="*/ 227171 h 495300"/>
                <a:gd name="connsiteX65" fmla="*/ 147638 w 619125"/>
                <a:gd name="connsiteY65" fmla="*/ 485585 h 495300"/>
                <a:gd name="connsiteX66" fmla="*/ 16478 w 619125"/>
                <a:gd name="connsiteY66" fmla="*/ 485585 h 495300"/>
                <a:gd name="connsiteX67" fmla="*/ 608076 w 619125"/>
                <a:gd name="connsiteY67" fmla="*/ 485585 h 495300"/>
                <a:gd name="connsiteX68" fmla="*/ 476917 w 619125"/>
                <a:gd name="connsiteY68" fmla="*/ 485585 h 495300"/>
                <a:gd name="connsiteX69" fmla="*/ 476917 w 619125"/>
                <a:gd name="connsiteY69" fmla="*/ 227171 h 495300"/>
                <a:gd name="connsiteX70" fmla="*/ 608076 w 619125"/>
                <a:gd name="connsiteY70" fmla="*/ 227171 h 495300"/>
                <a:gd name="connsiteX71" fmla="*/ 608076 w 619125"/>
                <a:gd name="connsiteY71" fmla="*/ 48558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9125" h="495300">
                  <a:moveTo>
                    <a:pt x="624459" y="156686"/>
                  </a:moveTo>
                  <a:cubicBezTo>
                    <a:pt x="624459" y="156686"/>
                    <a:pt x="624459" y="156591"/>
                    <a:pt x="624459" y="156591"/>
                  </a:cubicBezTo>
                  <a:cubicBezTo>
                    <a:pt x="624364" y="156210"/>
                    <a:pt x="624364" y="155829"/>
                    <a:pt x="624268" y="155448"/>
                  </a:cubicBezTo>
                  <a:cubicBezTo>
                    <a:pt x="624268" y="155448"/>
                    <a:pt x="624268" y="155353"/>
                    <a:pt x="624268" y="155258"/>
                  </a:cubicBezTo>
                  <a:cubicBezTo>
                    <a:pt x="624173" y="154877"/>
                    <a:pt x="623983" y="154496"/>
                    <a:pt x="623792" y="154115"/>
                  </a:cubicBezTo>
                  <a:cubicBezTo>
                    <a:pt x="623792" y="154019"/>
                    <a:pt x="623697" y="154019"/>
                    <a:pt x="623697" y="153924"/>
                  </a:cubicBezTo>
                  <a:cubicBezTo>
                    <a:pt x="623506" y="153543"/>
                    <a:pt x="623316" y="153162"/>
                    <a:pt x="623126" y="152876"/>
                  </a:cubicBezTo>
                  <a:cubicBezTo>
                    <a:pt x="623126" y="152876"/>
                    <a:pt x="623030" y="152781"/>
                    <a:pt x="623030" y="152781"/>
                  </a:cubicBezTo>
                  <a:cubicBezTo>
                    <a:pt x="622840" y="152495"/>
                    <a:pt x="622554" y="152114"/>
                    <a:pt x="622268" y="151829"/>
                  </a:cubicBezTo>
                  <a:cubicBezTo>
                    <a:pt x="622268" y="151829"/>
                    <a:pt x="622173" y="151733"/>
                    <a:pt x="622173" y="151733"/>
                  </a:cubicBezTo>
                  <a:cubicBezTo>
                    <a:pt x="621887" y="151448"/>
                    <a:pt x="621601" y="151162"/>
                    <a:pt x="621221" y="150971"/>
                  </a:cubicBezTo>
                  <a:cubicBezTo>
                    <a:pt x="621125" y="150971"/>
                    <a:pt x="621125" y="150876"/>
                    <a:pt x="621030" y="150876"/>
                  </a:cubicBezTo>
                  <a:cubicBezTo>
                    <a:pt x="620649" y="150590"/>
                    <a:pt x="620363" y="150400"/>
                    <a:pt x="619982" y="150209"/>
                  </a:cubicBezTo>
                  <a:cubicBezTo>
                    <a:pt x="619982" y="150209"/>
                    <a:pt x="619982" y="150209"/>
                    <a:pt x="619887" y="150209"/>
                  </a:cubicBezTo>
                  <a:lnTo>
                    <a:pt x="315849" y="857"/>
                  </a:lnTo>
                  <a:cubicBezTo>
                    <a:pt x="313563" y="-286"/>
                    <a:pt x="310896" y="-286"/>
                    <a:pt x="308610" y="857"/>
                  </a:cubicBezTo>
                  <a:lnTo>
                    <a:pt x="4667" y="150209"/>
                  </a:lnTo>
                  <a:cubicBezTo>
                    <a:pt x="4667" y="150209"/>
                    <a:pt x="4667" y="150209"/>
                    <a:pt x="4572" y="150209"/>
                  </a:cubicBezTo>
                  <a:cubicBezTo>
                    <a:pt x="4191" y="150400"/>
                    <a:pt x="3810" y="150590"/>
                    <a:pt x="3524" y="150876"/>
                  </a:cubicBezTo>
                  <a:cubicBezTo>
                    <a:pt x="3429" y="150876"/>
                    <a:pt x="3429" y="150971"/>
                    <a:pt x="3334" y="150971"/>
                  </a:cubicBezTo>
                  <a:cubicBezTo>
                    <a:pt x="3048" y="151257"/>
                    <a:pt x="2667" y="151448"/>
                    <a:pt x="2381" y="151733"/>
                  </a:cubicBezTo>
                  <a:cubicBezTo>
                    <a:pt x="2381" y="151733"/>
                    <a:pt x="2286" y="151829"/>
                    <a:pt x="2286" y="151829"/>
                  </a:cubicBezTo>
                  <a:cubicBezTo>
                    <a:pt x="2000" y="152114"/>
                    <a:pt x="1810" y="152400"/>
                    <a:pt x="1524" y="152781"/>
                  </a:cubicBezTo>
                  <a:cubicBezTo>
                    <a:pt x="1524" y="152781"/>
                    <a:pt x="1429" y="152876"/>
                    <a:pt x="1429" y="152876"/>
                  </a:cubicBezTo>
                  <a:cubicBezTo>
                    <a:pt x="1238" y="153162"/>
                    <a:pt x="952" y="153543"/>
                    <a:pt x="857" y="153924"/>
                  </a:cubicBezTo>
                  <a:cubicBezTo>
                    <a:pt x="857" y="154019"/>
                    <a:pt x="762" y="154019"/>
                    <a:pt x="762" y="154115"/>
                  </a:cubicBezTo>
                  <a:cubicBezTo>
                    <a:pt x="571" y="154496"/>
                    <a:pt x="476" y="154877"/>
                    <a:pt x="286" y="155258"/>
                  </a:cubicBezTo>
                  <a:cubicBezTo>
                    <a:pt x="286" y="155258"/>
                    <a:pt x="286" y="155353"/>
                    <a:pt x="286" y="155448"/>
                  </a:cubicBezTo>
                  <a:cubicBezTo>
                    <a:pt x="190" y="155829"/>
                    <a:pt x="95" y="156210"/>
                    <a:pt x="95" y="156591"/>
                  </a:cubicBezTo>
                  <a:cubicBezTo>
                    <a:pt x="95" y="156591"/>
                    <a:pt x="95" y="156686"/>
                    <a:pt x="95" y="156686"/>
                  </a:cubicBezTo>
                  <a:cubicBezTo>
                    <a:pt x="95" y="156972"/>
                    <a:pt x="0" y="157258"/>
                    <a:pt x="0" y="157544"/>
                  </a:cubicBezTo>
                  <a:lnTo>
                    <a:pt x="0" y="218980"/>
                  </a:lnTo>
                  <a:lnTo>
                    <a:pt x="0" y="493776"/>
                  </a:lnTo>
                  <a:cubicBezTo>
                    <a:pt x="0" y="498348"/>
                    <a:pt x="3715" y="501967"/>
                    <a:pt x="8192" y="501967"/>
                  </a:cubicBezTo>
                  <a:lnTo>
                    <a:pt x="155829" y="501967"/>
                  </a:lnTo>
                  <a:lnTo>
                    <a:pt x="468630" y="501967"/>
                  </a:lnTo>
                  <a:lnTo>
                    <a:pt x="616268" y="501967"/>
                  </a:lnTo>
                  <a:cubicBezTo>
                    <a:pt x="620839" y="501967"/>
                    <a:pt x="624459" y="498253"/>
                    <a:pt x="624459" y="493776"/>
                  </a:cubicBezTo>
                  <a:lnTo>
                    <a:pt x="624459" y="218980"/>
                  </a:lnTo>
                  <a:lnTo>
                    <a:pt x="624459" y="157544"/>
                  </a:lnTo>
                  <a:cubicBezTo>
                    <a:pt x="624459" y="157258"/>
                    <a:pt x="624459" y="156972"/>
                    <a:pt x="624459" y="156686"/>
                  </a:cubicBezTo>
                  <a:close/>
                  <a:moveTo>
                    <a:pt x="164021" y="416147"/>
                  </a:moveTo>
                  <a:lnTo>
                    <a:pt x="460438" y="416147"/>
                  </a:lnTo>
                  <a:lnTo>
                    <a:pt x="460438" y="485585"/>
                  </a:lnTo>
                  <a:lnTo>
                    <a:pt x="164021" y="485585"/>
                  </a:lnTo>
                  <a:lnTo>
                    <a:pt x="164021" y="416147"/>
                  </a:lnTo>
                  <a:close/>
                  <a:moveTo>
                    <a:pt x="460438" y="399669"/>
                  </a:moveTo>
                  <a:lnTo>
                    <a:pt x="164021" y="399669"/>
                  </a:lnTo>
                  <a:lnTo>
                    <a:pt x="164021" y="227171"/>
                  </a:lnTo>
                  <a:lnTo>
                    <a:pt x="460438" y="227171"/>
                  </a:lnTo>
                  <a:lnTo>
                    <a:pt x="460438" y="399669"/>
                  </a:lnTo>
                  <a:close/>
                  <a:moveTo>
                    <a:pt x="155829" y="210788"/>
                  </a:moveTo>
                  <a:lnTo>
                    <a:pt x="16478" y="210788"/>
                  </a:lnTo>
                  <a:lnTo>
                    <a:pt x="16478" y="165735"/>
                  </a:lnTo>
                  <a:lnTo>
                    <a:pt x="608076" y="165735"/>
                  </a:lnTo>
                  <a:lnTo>
                    <a:pt x="608076" y="210788"/>
                  </a:lnTo>
                  <a:lnTo>
                    <a:pt x="468725" y="210788"/>
                  </a:lnTo>
                  <a:lnTo>
                    <a:pt x="155829" y="210788"/>
                  </a:lnTo>
                  <a:close/>
                  <a:moveTo>
                    <a:pt x="312230" y="17431"/>
                  </a:moveTo>
                  <a:lnTo>
                    <a:pt x="580930" y="149352"/>
                  </a:lnTo>
                  <a:lnTo>
                    <a:pt x="43529" y="149352"/>
                  </a:lnTo>
                  <a:lnTo>
                    <a:pt x="312230" y="17431"/>
                  </a:lnTo>
                  <a:close/>
                  <a:moveTo>
                    <a:pt x="16478" y="485585"/>
                  </a:moveTo>
                  <a:lnTo>
                    <a:pt x="16478" y="227171"/>
                  </a:lnTo>
                  <a:lnTo>
                    <a:pt x="147638" y="227171"/>
                  </a:lnTo>
                  <a:lnTo>
                    <a:pt x="147638" y="485585"/>
                  </a:lnTo>
                  <a:lnTo>
                    <a:pt x="16478" y="485585"/>
                  </a:lnTo>
                  <a:close/>
                  <a:moveTo>
                    <a:pt x="608076" y="485585"/>
                  </a:moveTo>
                  <a:lnTo>
                    <a:pt x="476917" y="485585"/>
                  </a:lnTo>
                  <a:lnTo>
                    <a:pt x="476917" y="227171"/>
                  </a:lnTo>
                  <a:lnTo>
                    <a:pt x="608076" y="227171"/>
                  </a:lnTo>
                  <a:lnTo>
                    <a:pt x="608076" y="485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DEDAA748-5E3A-4ECC-97A5-51E973A7D50B}"/>
                </a:ext>
              </a:extLst>
            </p:cNvPr>
            <p:cNvSpPr/>
            <p:nvPr/>
          </p:nvSpPr>
          <p:spPr>
            <a:xfrm>
              <a:off x="8621597" y="1038422"/>
              <a:ext cx="76200" cy="76200"/>
            </a:xfrm>
            <a:custGeom>
              <a:avLst/>
              <a:gdLst>
                <a:gd name="connsiteX0" fmla="*/ 39148 w 76200"/>
                <a:gd name="connsiteY0" fmla="*/ 78296 h 76200"/>
                <a:gd name="connsiteX1" fmla="*/ 78296 w 76200"/>
                <a:gd name="connsiteY1" fmla="*/ 39148 h 76200"/>
                <a:gd name="connsiteX2" fmla="*/ 39148 w 76200"/>
                <a:gd name="connsiteY2" fmla="*/ 0 h 76200"/>
                <a:gd name="connsiteX3" fmla="*/ 0 w 76200"/>
                <a:gd name="connsiteY3" fmla="*/ 39148 h 76200"/>
                <a:gd name="connsiteX4" fmla="*/ 39148 w 76200"/>
                <a:gd name="connsiteY4" fmla="*/ 78296 h 76200"/>
                <a:gd name="connsiteX5" fmla="*/ 39148 w 76200"/>
                <a:gd name="connsiteY5" fmla="*/ 16478 h 76200"/>
                <a:gd name="connsiteX6" fmla="*/ 61913 w 76200"/>
                <a:gd name="connsiteY6" fmla="*/ 39243 h 76200"/>
                <a:gd name="connsiteX7" fmla="*/ 39148 w 76200"/>
                <a:gd name="connsiteY7" fmla="*/ 62008 h 76200"/>
                <a:gd name="connsiteX8" fmla="*/ 16383 w 76200"/>
                <a:gd name="connsiteY8" fmla="*/ 39243 h 76200"/>
                <a:gd name="connsiteX9" fmla="*/ 39148 w 76200"/>
                <a:gd name="connsiteY9" fmla="*/ 1647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9148" y="78296"/>
                  </a:moveTo>
                  <a:cubicBezTo>
                    <a:pt x="60674" y="78296"/>
                    <a:pt x="78296" y="60770"/>
                    <a:pt x="78296" y="39148"/>
                  </a:cubicBezTo>
                  <a:cubicBezTo>
                    <a:pt x="78296" y="17526"/>
                    <a:pt x="60770" y="0"/>
                    <a:pt x="39148" y="0"/>
                  </a:cubicBezTo>
                  <a:cubicBezTo>
                    <a:pt x="17526" y="0"/>
                    <a:pt x="0" y="17526"/>
                    <a:pt x="0" y="39148"/>
                  </a:cubicBezTo>
                  <a:cubicBezTo>
                    <a:pt x="0" y="60770"/>
                    <a:pt x="17621" y="78296"/>
                    <a:pt x="39148" y="78296"/>
                  </a:cubicBezTo>
                  <a:close/>
                  <a:moveTo>
                    <a:pt x="39148" y="16478"/>
                  </a:moveTo>
                  <a:cubicBezTo>
                    <a:pt x="51721" y="16478"/>
                    <a:pt x="61913" y="26670"/>
                    <a:pt x="61913" y="39243"/>
                  </a:cubicBezTo>
                  <a:cubicBezTo>
                    <a:pt x="61913" y="51816"/>
                    <a:pt x="51721" y="62008"/>
                    <a:pt x="39148" y="62008"/>
                  </a:cubicBezTo>
                  <a:cubicBezTo>
                    <a:pt x="26575" y="62008"/>
                    <a:pt x="16383" y="51816"/>
                    <a:pt x="16383" y="39243"/>
                  </a:cubicBezTo>
                  <a:cubicBezTo>
                    <a:pt x="16478" y="26670"/>
                    <a:pt x="26670" y="16478"/>
                    <a:pt x="39148" y="16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0B8EB35F-EED4-453C-92BC-4EB705ED0837}"/>
                </a:ext>
              </a:extLst>
            </p:cNvPr>
            <p:cNvSpPr/>
            <p:nvPr/>
          </p:nvSpPr>
          <p:spPr>
            <a:xfrm>
              <a:off x="8609882" y="1141483"/>
              <a:ext cx="95250" cy="95250"/>
            </a:xfrm>
            <a:custGeom>
              <a:avLst/>
              <a:gdLst>
                <a:gd name="connsiteX0" fmla="*/ 50863 w 95250"/>
                <a:gd name="connsiteY0" fmla="*/ 101727 h 95250"/>
                <a:gd name="connsiteX1" fmla="*/ 101727 w 95250"/>
                <a:gd name="connsiteY1" fmla="*/ 50864 h 95250"/>
                <a:gd name="connsiteX2" fmla="*/ 50863 w 95250"/>
                <a:gd name="connsiteY2" fmla="*/ 0 h 95250"/>
                <a:gd name="connsiteX3" fmla="*/ 0 w 95250"/>
                <a:gd name="connsiteY3" fmla="*/ 50864 h 95250"/>
                <a:gd name="connsiteX4" fmla="*/ 50863 w 95250"/>
                <a:gd name="connsiteY4" fmla="*/ 101727 h 95250"/>
                <a:gd name="connsiteX5" fmla="*/ 50863 w 95250"/>
                <a:gd name="connsiteY5" fmla="*/ 16478 h 95250"/>
                <a:gd name="connsiteX6" fmla="*/ 85344 w 95250"/>
                <a:gd name="connsiteY6" fmla="*/ 50959 h 95250"/>
                <a:gd name="connsiteX7" fmla="*/ 50863 w 95250"/>
                <a:gd name="connsiteY7" fmla="*/ 85439 h 95250"/>
                <a:gd name="connsiteX8" fmla="*/ 16383 w 95250"/>
                <a:gd name="connsiteY8" fmla="*/ 50959 h 95250"/>
                <a:gd name="connsiteX9" fmla="*/ 50863 w 95250"/>
                <a:gd name="connsiteY9" fmla="*/ 164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0863" y="101727"/>
                  </a:moveTo>
                  <a:cubicBezTo>
                    <a:pt x="78867" y="101727"/>
                    <a:pt x="101727" y="78867"/>
                    <a:pt x="101727" y="50864"/>
                  </a:cubicBezTo>
                  <a:cubicBezTo>
                    <a:pt x="101727" y="22860"/>
                    <a:pt x="78867" y="0"/>
                    <a:pt x="50863" y="0"/>
                  </a:cubicBezTo>
                  <a:cubicBezTo>
                    <a:pt x="22860" y="0"/>
                    <a:pt x="0" y="22860"/>
                    <a:pt x="0" y="50864"/>
                  </a:cubicBezTo>
                  <a:cubicBezTo>
                    <a:pt x="0" y="78867"/>
                    <a:pt x="22860" y="101727"/>
                    <a:pt x="50863" y="101727"/>
                  </a:cubicBezTo>
                  <a:close/>
                  <a:moveTo>
                    <a:pt x="50863" y="16478"/>
                  </a:moveTo>
                  <a:cubicBezTo>
                    <a:pt x="69818" y="16478"/>
                    <a:pt x="85344" y="31909"/>
                    <a:pt x="85344" y="50959"/>
                  </a:cubicBezTo>
                  <a:cubicBezTo>
                    <a:pt x="85344" y="70009"/>
                    <a:pt x="69913" y="85439"/>
                    <a:pt x="50863" y="85439"/>
                  </a:cubicBezTo>
                  <a:cubicBezTo>
                    <a:pt x="31813" y="85439"/>
                    <a:pt x="16383" y="70009"/>
                    <a:pt x="16383" y="50959"/>
                  </a:cubicBezTo>
                  <a:cubicBezTo>
                    <a:pt x="16383" y="31909"/>
                    <a:pt x="31909" y="16478"/>
                    <a:pt x="50863" y="16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3BA9B5C7-6BAD-412A-AC65-9A1008D7AA53}"/>
                </a:ext>
              </a:extLst>
            </p:cNvPr>
            <p:cNvSpPr/>
            <p:nvPr/>
          </p:nvSpPr>
          <p:spPr>
            <a:xfrm>
              <a:off x="8161159" y="1038422"/>
              <a:ext cx="76200" cy="76200"/>
            </a:xfrm>
            <a:custGeom>
              <a:avLst/>
              <a:gdLst>
                <a:gd name="connsiteX0" fmla="*/ 39148 w 76200"/>
                <a:gd name="connsiteY0" fmla="*/ 78296 h 76200"/>
                <a:gd name="connsiteX1" fmla="*/ 78296 w 76200"/>
                <a:gd name="connsiteY1" fmla="*/ 39148 h 76200"/>
                <a:gd name="connsiteX2" fmla="*/ 39148 w 76200"/>
                <a:gd name="connsiteY2" fmla="*/ 0 h 76200"/>
                <a:gd name="connsiteX3" fmla="*/ 0 w 76200"/>
                <a:gd name="connsiteY3" fmla="*/ 39148 h 76200"/>
                <a:gd name="connsiteX4" fmla="*/ 39148 w 76200"/>
                <a:gd name="connsiteY4" fmla="*/ 78296 h 76200"/>
                <a:gd name="connsiteX5" fmla="*/ 39148 w 76200"/>
                <a:gd name="connsiteY5" fmla="*/ 16478 h 76200"/>
                <a:gd name="connsiteX6" fmla="*/ 61913 w 76200"/>
                <a:gd name="connsiteY6" fmla="*/ 39243 h 76200"/>
                <a:gd name="connsiteX7" fmla="*/ 39148 w 76200"/>
                <a:gd name="connsiteY7" fmla="*/ 62008 h 76200"/>
                <a:gd name="connsiteX8" fmla="*/ 16383 w 76200"/>
                <a:gd name="connsiteY8" fmla="*/ 39243 h 76200"/>
                <a:gd name="connsiteX9" fmla="*/ 39148 w 76200"/>
                <a:gd name="connsiteY9" fmla="*/ 1647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39148" y="78296"/>
                  </a:moveTo>
                  <a:cubicBezTo>
                    <a:pt x="60769" y="78296"/>
                    <a:pt x="78296" y="60770"/>
                    <a:pt x="78296" y="39148"/>
                  </a:cubicBezTo>
                  <a:cubicBezTo>
                    <a:pt x="78296" y="17526"/>
                    <a:pt x="60769" y="0"/>
                    <a:pt x="39148" y="0"/>
                  </a:cubicBezTo>
                  <a:cubicBezTo>
                    <a:pt x="17526" y="0"/>
                    <a:pt x="0" y="17526"/>
                    <a:pt x="0" y="39148"/>
                  </a:cubicBezTo>
                  <a:cubicBezTo>
                    <a:pt x="95" y="60770"/>
                    <a:pt x="17621" y="78296"/>
                    <a:pt x="39148" y="78296"/>
                  </a:cubicBezTo>
                  <a:close/>
                  <a:moveTo>
                    <a:pt x="39148" y="16478"/>
                  </a:moveTo>
                  <a:cubicBezTo>
                    <a:pt x="51721" y="16478"/>
                    <a:pt x="61913" y="26670"/>
                    <a:pt x="61913" y="39243"/>
                  </a:cubicBezTo>
                  <a:cubicBezTo>
                    <a:pt x="61913" y="51816"/>
                    <a:pt x="51721" y="62008"/>
                    <a:pt x="39148" y="62008"/>
                  </a:cubicBezTo>
                  <a:cubicBezTo>
                    <a:pt x="26575" y="62008"/>
                    <a:pt x="16383" y="51816"/>
                    <a:pt x="16383" y="39243"/>
                  </a:cubicBezTo>
                  <a:cubicBezTo>
                    <a:pt x="16478" y="26670"/>
                    <a:pt x="26670" y="16478"/>
                    <a:pt x="39148" y="16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1351D124-2DCA-4CE1-A2D4-D011016D8560}"/>
                </a:ext>
              </a:extLst>
            </p:cNvPr>
            <p:cNvSpPr/>
            <p:nvPr/>
          </p:nvSpPr>
          <p:spPr>
            <a:xfrm>
              <a:off x="8184114" y="1176249"/>
              <a:ext cx="28575" cy="28575"/>
            </a:xfrm>
            <a:custGeom>
              <a:avLst/>
              <a:gdLst>
                <a:gd name="connsiteX0" fmla="*/ 16193 w 28575"/>
                <a:gd name="connsiteY0" fmla="*/ 0 h 28575"/>
                <a:gd name="connsiteX1" fmla="*/ 0 w 28575"/>
                <a:gd name="connsiteY1" fmla="*/ 16193 h 28575"/>
                <a:gd name="connsiteX2" fmla="*/ 16193 w 28575"/>
                <a:gd name="connsiteY2" fmla="*/ 32385 h 28575"/>
                <a:gd name="connsiteX3" fmla="*/ 32385 w 28575"/>
                <a:gd name="connsiteY3" fmla="*/ 16193 h 28575"/>
                <a:gd name="connsiteX4" fmla="*/ 16193 w 28575"/>
                <a:gd name="connsiteY4" fmla="*/ 0 h 28575"/>
                <a:gd name="connsiteX5" fmla="*/ 16193 w 28575"/>
                <a:gd name="connsiteY5" fmla="*/ 24098 h 28575"/>
                <a:gd name="connsiteX6" fmla="*/ 8192 w 28575"/>
                <a:gd name="connsiteY6" fmla="*/ 16097 h 28575"/>
                <a:gd name="connsiteX7" fmla="*/ 16193 w 28575"/>
                <a:gd name="connsiteY7" fmla="*/ 8096 h 28575"/>
                <a:gd name="connsiteX8" fmla="*/ 24194 w 28575"/>
                <a:gd name="connsiteY8" fmla="*/ 16097 h 28575"/>
                <a:gd name="connsiteX9" fmla="*/ 16193 w 28575"/>
                <a:gd name="connsiteY9" fmla="*/ 2409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28575">
                  <a:moveTo>
                    <a:pt x="16193" y="0"/>
                  </a:moveTo>
                  <a:cubicBezTo>
                    <a:pt x="7239" y="0"/>
                    <a:pt x="0" y="7239"/>
                    <a:pt x="0" y="16193"/>
                  </a:cubicBezTo>
                  <a:cubicBezTo>
                    <a:pt x="0" y="25146"/>
                    <a:pt x="7239" y="32385"/>
                    <a:pt x="16193" y="32385"/>
                  </a:cubicBezTo>
                  <a:cubicBezTo>
                    <a:pt x="25146" y="32385"/>
                    <a:pt x="32385" y="25146"/>
                    <a:pt x="32385" y="16193"/>
                  </a:cubicBezTo>
                  <a:cubicBezTo>
                    <a:pt x="32385" y="7239"/>
                    <a:pt x="25146" y="0"/>
                    <a:pt x="16193" y="0"/>
                  </a:cubicBezTo>
                  <a:close/>
                  <a:moveTo>
                    <a:pt x="16193" y="24098"/>
                  </a:moveTo>
                  <a:cubicBezTo>
                    <a:pt x="11811" y="24098"/>
                    <a:pt x="8192" y="20479"/>
                    <a:pt x="8192" y="16097"/>
                  </a:cubicBezTo>
                  <a:cubicBezTo>
                    <a:pt x="8192" y="11716"/>
                    <a:pt x="11811" y="8096"/>
                    <a:pt x="16193" y="8096"/>
                  </a:cubicBezTo>
                  <a:cubicBezTo>
                    <a:pt x="20574" y="8096"/>
                    <a:pt x="24194" y="11716"/>
                    <a:pt x="24194" y="16097"/>
                  </a:cubicBezTo>
                  <a:cubicBezTo>
                    <a:pt x="24194" y="20479"/>
                    <a:pt x="20669" y="24098"/>
                    <a:pt x="16193" y="240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A91D3A4E-88C1-4F58-A1F9-F837C6AACB48}"/>
                </a:ext>
              </a:extLst>
            </p:cNvPr>
            <p:cNvSpPr/>
            <p:nvPr/>
          </p:nvSpPr>
          <p:spPr>
            <a:xfrm>
              <a:off x="8149443" y="1141578"/>
              <a:ext cx="95250" cy="95250"/>
            </a:xfrm>
            <a:custGeom>
              <a:avLst/>
              <a:gdLst>
                <a:gd name="connsiteX0" fmla="*/ 50864 w 95250"/>
                <a:gd name="connsiteY0" fmla="*/ 0 h 95250"/>
                <a:gd name="connsiteX1" fmla="*/ 0 w 95250"/>
                <a:gd name="connsiteY1" fmla="*/ 50864 h 95250"/>
                <a:gd name="connsiteX2" fmla="*/ 50864 w 95250"/>
                <a:gd name="connsiteY2" fmla="*/ 101727 h 95250"/>
                <a:gd name="connsiteX3" fmla="*/ 101727 w 95250"/>
                <a:gd name="connsiteY3" fmla="*/ 50864 h 95250"/>
                <a:gd name="connsiteX4" fmla="*/ 50864 w 95250"/>
                <a:gd name="connsiteY4" fmla="*/ 0 h 95250"/>
                <a:gd name="connsiteX5" fmla="*/ 50864 w 95250"/>
                <a:gd name="connsiteY5" fmla="*/ 85249 h 95250"/>
                <a:gd name="connsiteX6" fmla="*/ 16383 w 95250"/>
                <a:gd name="connsiteY6" fmla="*/ 50768 h 95250"/>
                <a:gd name="connsiteX7" fmla="*/ 50864 w 95250"/>
                <a:gd name="connsiteY7" fmla="*/ 16288 h 95250"/>
                <a:gd name="connsiteX8" fmla="*/ 85344 w 95250"/>
                <a:gd name="connsiteY8" fmla="*/ 50768 h 95250"/>
                <a:gd name="connsiteX9" fmla="*/ 50864 w 95250"/>
                <a:gd name="connsiteY9" fmla="*/ 852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0864" y="0"/>
                  </a:moveTo>
                  <a:cubicBezTo>
                    <a:pt x="22860" y="0"/>
                    <a:pt x="0" y="22860"/>
                    <a:pt x="0" y="50864"/>
                  </a:cubicBezTo>
                  <a:cubicBezTo>
                    <a:pt x="0" y="78867"/>
                    <a:pt x="22860" y="101727"/>
                    <a:pt x="50864" y="101727"/>
                  </a:cubicBezTo>
                  <a:cubicBezTo>
                    <a:pt x="78867" y="101727"/>
                    <a:pt x="101727" y="78867"/>
                    <a:pt x="101727" y="50864"/>
                  </a:cubicBezTo>
                  <a:cubicBezTo>
                    <a:pt x="101727" y="22860"/>
                    <a:pt x="78962" y="0"/>
                    <a:pt x="50864" y="0"/>
                  </a:cubicBezTo>
                  <a:close/>
                  <a:moveTo>
                    <a:pt x="50864" y="85249"/>
                  </a:moveTo>
                  <a:cubicBezTo>
                    <a:pt x="31909" y="85249"/>
                    <a:pt x="16383" y="69818"/>
                    <a:pt x="16383" y="50768"/>
                  </a:cubicBezTo>
                  <a:cubicBezTo>
                    <a:pt x="16383" y="31718"/>
                    <a:pt x="31814" y="16288"/>
                    <a:pt x="50864" y="16288"/>
                  </a:cubicBezTo>
                  <a:cubicBezTo>
                    <a:pt x="69818" y="16288"/>
                    <a:pt x="85344" y="31718"/>
                    <a:pt x="85344" y="50768"/>
                  </a:cubicBezTo>
                  <a:cubicBezTo>
                    <a:pt x="85344" y="69818"/>
                    <a:pt x="69914" y="85249"/>
                    <a:pt x="5086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9BE5E84F-8401-4B30-8451-B32FEA7C2FE9}"/>
                </a:ext>
              </a:extLst>
            </p:cNvPr>
            <p:cNvSpPr/>
            <p:nvPr/>
          </p:nvSpPr>
          <p:spPr>
            <a:xfrm>
              <a:off x="8644553" y="1176154"/>
              <a:ext cx="28575" cy="28575"/>
            </a:xfrm>
            <a:custGeom>
              <a:avLst/>
              <a:gdLst>
                <a:gd name="connsiteX0" fmla="*/ 16192 w 28575"/>
                <a:gd name="connsiteY0" fmla="*/ 32385 h 28575"/>
                <a:gd name="connsiteX1" fmla="*/ 32385 w 28575"/>
                <a:gd name="connsiteY1" fmla="*/ 16193 h 28575"/>
                <a:gd name="connsiteX2" fmla="*/ 16192 w 28575"/>
                <a:gd name="connsiteY2" fmla="*/ 0 h 28575"/>
                <a:gd name="connsiteX3" fmla="*/ 0 w 28575"/>
                <a:gd name="connsiteY3" fmla="*/ 16193 h 28575"/>
                <a:gd name="connsiteX4" fmla="*/ 16192 w 28575"/>
                <a:gd name="connsiteY4" fmla="*/ 32385 h 28575"/>
                <a:gd name="connsiteX5" fmla="*/ 16192 w 28575"/>
                <a:gd name="connsiteY5" fmla="*/ 8287 h 28575"/>
                <a:gd name="connsiteX6" fmla="*/ 24193 w 28575"/>
                <a:gd name="connsiteY6" fmla="*/ 16288 h 28575"/>
                <a:gd name="connsiteX7" fmla="*/ 16192 w 28575"/>
                <a:gd name="connsiteY7" fmla="*/ 24289 h 28575"/>
                <a:gd name="connsiteX8" fmla="*/ 8192 w 28575"/>
                <a:gd name="connsiteY8" fmla="*/ 16288 h 28575"/>
                <a:gd name="connsiteX9" fmla="*/ 16192 w 28575"/>
                <a:gd name="connsiteY9" fmla="*/ 8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28575">
                  <a:moveTo>
                    <a:pt x="16192" y="32385"/>
                  </a:moveTo>
                  <a:cubicBezTo>
                    <a:pt x="25146" y="32385"/>
                    <a:pt x="32385" y="25146"/>
                    <a:pt x="32385" y="16193"/>
                  </a:cubicBezTo>
                  <a:cubicBezTo>
                    <a:pt x="32385" y="7239"/>
                    <a:pt x="25146" y="0"/>
                    <a:pt x="16192" y="0"/>
                  </a:cubicBezTo>
                  <a:cubicBezTo>
                    <a:pt x="7239" y="0"/>
                    <a:pt x="0" y="7239"/>
                    <a:pt x="0" y="16193"/>
                  </a:cubicBezTo>
                  <a:cubicBezTo>
                    <a:pt x="0" y="25146"/>
                    <a:pt x="7334" y="32385"/>
                    <a:pt x="16192" y="32385"/>
                  </a:cubicBezTo>
                  <a:close/>
                  <a:moveTo>
                    <a:pt x="16192" y="8287"/>
                  </a:moveTo>
                  <a:cubicBezTo>
                    <a:pt x="20574" y="8287"/>
                    <a:pt x="24193" y="11906"/>
                    <a:pt x="24193" y="16288"/>
                  </a:cubicBezTo>
                  <a:cubicBezTo>
                    <a:pt x="24193" y="20669"/>
                    <a:pt x="20574" y="24289"/>
                    <a:pt x="16192" y="24289"/>
                  </a:cubicBezTo>
                  <a:cubicBezTo>
                    <a:pt x="11811" y="24289"/>
                    <a:pt x="8192" y="20669"/>
                    <a:pt x="8192" y="16288"/>
                  </a:cubicBezTo>
                  <a:cubicBezTo>
                    <a:pt x="8192" y="11906"/>
                    <a:pt x="11811" y="8287"/>
                    <a:pt x="16192" y="8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34357F77-1E1A-40BF-9417-FE5E5E606956}"/>
                </a:ext>
              </a:extLst>
            </p:cNvPr>
            <p:cNvSpPr/>
            <p:nvPr/>
          </p:nvSpPr>
          <p:spPr>
            <a:xfrm>
              <a:off x="8192687" y="1069950"/>
              <a:ext cx="9525" cy="9525"/>
            </a:xfrm>
            <a:custGeom>
              <a:avLst/>
              <a:gdLst>
                <a:gd name="connsiteX0" fmla="*/ 15240 w 9525"/>
                <a:gd name="connsiteY0" fmla="*/ 7620 h 9525"/>
                <a:gd name="connsiteX1" fmla="*/ 7620 w 9525"/>
                <a:gd name="connsiteY1" fmla="*/ 15240 h 9525"/>
                <a:gd name="connsiteX2" fmla="*/ 0 w 9525"/>
                <a:gd name="connsiteY2" fmla="*/ 7620 h 9525"/>
                <a:gd name="connsiteX3" fmla="*/ 7620 w 9525"/>
                <a:gd name="connsiteY3" fmla="*/ 0 h 9525"/>
                <a:gd name="connsiteX4" fmla="*/ 15240 w 9525"/>
                <a:gd name="connsiteY4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15240" y="7620"/>
                  </a:moveTo>
                  <a:cubicBezTo>
                    <a:pt x="15240" y="11828"/>
                    <a:pt x="11828" y="15240"/>
                    <a:pt x="7620" y="15240"/>
                  </a:cubicBezTo>
                  <a:cubicBezTo>
                    <a:pt x="3412" y="15240"/>
                    <a:pt x="0" y="11828"/>
                    <a:pt x="0" y="7620"/>
                  </a:cubicBezTo>
                  <a:cubicBezTo>
                    <a:pt x="0" y="3412"/>
                    <a:pt x="3411" y="0"/>
                    <a:pt x="7620" y="0"/>
                  </a:cubicBezTo>
                  <a:cubicBezTo>
                    <a:pt x="11828" y="0"/>
                    <a:pt x="15240" y="3412"/>
                    <a:pt x="15240" y="7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EE1D1BA9-1DEF-4E8F-B286-043989BF07FC}"/>
                </a:ext>
              </a:extLst>
            </p:cNvPr>
            <p:cNvSpPr/>
            <p:nvPr/>
          </p:nvSpPr>
          <p:spPr>
            <a:xfrm>
              <a:off x="8653125" y="1069950"/>
              <a:ext cx="9525" cy="9525"/>
            </a:xfrm>
            <a:custGeom>
              <a:avLst/>
              <a:gdLst>
                <a:gd name="connsiteX0" fmla="*/ 7620 w 9525"/>
                <a:gd name="connsiteY0" fmla="*/ 15240 h 9525"/>
                <a:gd name="connsiteX1" fmla="*/ 15240 w 9525"/>
                <a:gd name="connsiteY1" fmla="*/ 7620 h 9525"/>
                <a:gd name="connsiteX2" fmla="*/ 7620 w 9525"/>
                <a:gd name="connsiteY2" fmla="*/ 0 h 9525"/>
                <a:gd name="connsiteX3" fmla="*/ 0 w 9525"/>
                <a:gd name="connsiteY3" fmla="*/ 7620 h 9525"/>
                <a:gd name="connsiteX4" fmla="*/ 7620 w 9525"/>
                <a:gd name="connsiteY4" fmla="*/ 1524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620" y="15240"/>
                  </a:moveTo>
                  <a:cubicBezTo>
                    <a:pt x="11811" y="15240"/>
                    <a:pt x="15240" y="11811"/>
                    <a:pt x="15240" y="7620"/>
                  </a:cubicBezTo>
                  <a:cubicBezTo>
                    <a:pt x="15240" y="3429"/>
                    <a:pt x="11811" y="0"/>
                    <a:pt x="7620" y="0"/>
                  </a:cubicBezTo>
                  <a:cubicBezTo>
                    <a:pt x="3429" y="0"/>
                    <a:pt x="0" y="3429"/>
                    <a:pt x="0" y="7620"/>
                  </a:cubicBezTo>
                  <a:cubicBezTo>
                    <a:pt x="95" y="11811"/>
                    <a:pt x="3429" y="15240"/>
                    <a:pt x="7620" y="15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83C63CA8-7D40-4CDB-AF93-95AC420DEBEF}"/>
              </a:ext>
            </a:extLst>
          </p:cNvPr>
          <p:cNvGrpSpPr/>
          <p:nvPr/>
        </p:nvGrpSpPr>
        <p:grpSpPr>
          <a:xfrm>
            <a:off x="9760868" y="2383925"/>
            <a:ext cx="803447" cy="803447"/>
            <a:chOff x="9060121" y="1572958"/>
            <a:chExt cx="581025" cy="581025"/>
          </a:xfrm>
          <a:solidFill>
            <a:schemeClr val="tx1"/>
          </a:solidFill>
        </p:grpSpPr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027E38E4-5D56-4627-A348-E0F31127A316}"/>
                </a:ext>
              </a:extLst>
            </p:cNvPr>
            <p:cNvSpPr/>
            <p:nvPr/>
          </p:nvSpPr>
          <p:spPr>
            <a:xfrm>
              <a:off x="9167999" y="1785040"/>
              <a:ext cx="152400" cy="152400"/>
            </a:xfrm>
            <a:custGeom>
              <a:avLst/>
              <a:gdLst>
                <a:gd name="connsiteX0" fmla="*/ 157401 w 152400"/>
                <a:gd name="connsiteY0" fmla="*/ 2429 h 152400"/>
                <a:gd name="connsiteX1" fmla="*/ 145780 w 152400"/>
                <a:gd name="connsiteY1" fmla="*/ 2429 h 152400"/>
                <a:gd name="connsiteX2" fmla="*/ 2429 w 152400"/>
                <a:gd name="connsiteY2" fmla="*/ 145780 h 152400"/>
                <a:gd name="connsiteX3" fmla="*/ 2429 w 152400"/>
                <a:gd name="connsiteY3" fmla="*/ 157401 h 152400"/>
                <a:gd name="connsiteX4" fmla="*/ 8239 w 152400"/>
                <a:gd name="connsiteY4" fmla="*/ 159782 h 152400"/>
                <a:gd name="connsiteX5" fmla="*/ 14049 w 152400"/>
                <a:gd name="connsiteY5" fmla="*/ 157401 h 152400"/>
                <a:gd name="connsiteX6" fmla="*/ 157401 w 152400"/>
                <a:gd name="connsiteY6" fmla="*/ 14049 h 152400"/>
                <a:gd name="connsiteX7" fmla="*/ 157401 w 152400"/>
                <a:gd name="connsiteY7" fmla="*/ 242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52400">
                  <a:moveTo>
                    <a:pt x="157401" y="2429"/>
                  </a:moveTo>
                  <a:cubicBezTo>
                    <a:pt x="154162" y="-810"/>
                    <a:pt x="149019" y="-810"/>
                    <a:pt x="145780" y="2429"/>
                  </a:cubicBezTo>
                  <a:lnTo>
                    <a:pt x="2429" y="145780"/>
                  </a:lnTo>
                  <a:cubicBezTo>
                    <a:pt x="-810" y="149019"/>
                    <a:pt x="-810" y="154162"/>
                    <a:pt x="2429" y="157401"/>
                  </a:cubicBezTo>
                  <a:cubicBezTo>
                    <a:pt x="4048" y="159020"/>
                    <a:pt x="6144" y="159782"/>
                    <a:pt x="8239" y="159782"/>
                  </a:cubicBezTo>
                  <a:cubicBezTo>
                    <a:pt x="10335" y="159782"/>
                    <a:pt x="12430" y="159020"/>
                    <a:pt x="14049" y="157401"/>
                  </a:cubicBezTo>
                  <a:lnTo>
                    <a:pt x="157401" y="14049"/>
                  </a:lnTo>
                  <a:cubicBezTo>
                    <a:pt x="160639" y="10811"/>
                    <a:pt x="160639" y="5667"/>
                    <a:pt x="157401" y="24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82D85D4B-8600-402C-B219-4E818AE55BF8}"/>
                </a:ext>
              </a:extLst>
            </p:cNvPr>
            <p:cNvSpPr/>
            <p:nvPr/>
          </p:nvSpPr>
          <p:spPr>
            <a:xfrm>
              <a:off x="9276870" y="1893982"/>
              <a:ext cx="152400" cy="152400"/>
            </a:xfrm>
            <a:custGeom>
              <a:avLst/>
              <a:gdLst>
                <a:gd name="connsiteX0" fmla="*/ 145780 w 152400"/>
                <a:gd name="connsiteY0" fmla="*/ 2357 h 152400"/>
                <a:gd name="connsiteX1" fmla="*/ 2429 w 152400"/>
                <a:gd name="connsiteY1" fmla="*/ 145709 h 152400"/>
                <a:gd name="connsiteX2" fmla="*/ 2429 w 152400"/>
                <a:gd name="connsiteY2" fmla="*/ 157329 h 152400"/>
                <a:gd name="connsiteX3" fmla="*/ 8239 w 152400"/>
                <a:gd name="connsiteY3" fmla="*/ 159710 h 152400"/>
                <a:gd name="connsiteX4" fmla="*/ 14049 w 152400"/>
                <a:gd name="connsiteY4" fmla="*/ 157329 h 152400"/>
                <a:gd name="connsiteX5" fmla="*/ 157401 w 152400"/>
                <a:gd name="connsiteY5" fmla="*/ 13978 h 152400"/>
                <a:gd name="connsiteX6" fmla="*/ 157401 w 152400"/>
                <a:gd name="connsiteY6" fmla="*/ 2357 h 152400"/>
                <a:gd name="connsiteX7" fmla="*/ 145780 w 152400"/>
                <a:gd name="connsiteY7" fmla="*/ 23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52400">
                  <a:moveTo>
                    <a:pt x="145780" y="2357"/>
                  </a:moveTo>
                  <a:lnTo>
                    <a:pt x="2429" y="145709"/>
                  </a:lnTo>
                  <a:cubicBezTo>
                    <a:pt x="-810" y="148947"/>
                    <a:pt x="-810" y="154091"/>
                    <a:pt x="2429" y="157329"/>
                  </a:cubicBezTo>
                  <a:cubicBezTo>
                    <a:pt x="4048" y="158948"/>
                    <a:pt x="6144" y="159710"/>
                    <a:pt x="8239" y="159710"/>
                  </a:cubicBezTo>
                  <a:cubicBezTo>
                    <a:pt x="10335" y="159710"/>
                    <a:pt x="12430" y="158948"/>
                    <a:pt x="14049" y="157329"/>
                  </a:cubicBezTo>
                  <a:lnTo>
                    <a:pt x="157401" y="13978"/>
                  </a:lnTo>
                  <a:cubicBezTo>
                    <a:pt x="160639" y="10739"/>
                    <a:pt x="160639" y="5596"/>
                    <a:pt x="157401" y="2357"/>
                  </a:cubicBezTo>
                  <a:cubicBezTo>
                    <a:pt x="154162" y="-786"/>
                    <a:pt x="149019" y="-786"/>
                    <a:pt x="145780" y="23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42247BFB-4DC0-41B2-8B26-7C60D2A9871B}"/>
                </a:ext>
              </a:extLst>
            </p:cNvPr>
            <p:cNvSpPr/>
            <p:nvPr/>
          </p:nvSpPr>
          <p:spPr>
            <a:xfrm>
              <a:off x="9379502" y="1709268"/>
              <a:ext cx="19050" cy="19050"/>
            </a:xfrm>
            <a:custGeom>
              <a:avLst/>
              <a:gdLst>
                <a:gd name="connsiteX0" fmla="*/ 19431 w 19050"/>
                <a:gd name="connsiteY0" fmla="*/ 9716 h 19050"/>
                <a:gd name="connsiteX1" fmla="*/ 9715 w 19050"/>
                <a:gd name="connsiteY1" fmla="*/ 19431 h 19050"/>
                <a:gd name="connsiteX2" fmla="*/ 0 w 19050"/>
                <a:gd name="connsiteY2" fmla="*/ 9716 h 19050"/>
                <a:gd name="connsiteX3" fmla="*/ 9715 w 19050"/>
                <a:gd name="connsiteY3" fmla="*/ 0 h 19050"/>
                <a:gd name="connsiteX4" fmla="*/ 19431 w 19050"/>
                <a:gd name="connsiteY4" fmla="*/ 9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431" y="9716"/>
                  </a:moveTo>
                  <a:cubicBezTo>
                    <a:pt x="19431" y="15081"/>
                    <a:pt x="15081" y="19431"/>
                    <a:pt x="9715" y="19431"/>
                  </a:cubicBezTo>
                  <a:cubicBezTo>
                    <a:pt x="4350" y="19431"/>
                    <a:pt x="0" y="15081"/>
                    <a:pt x="0" y="9716"/>
                  </a:cubicBezTo>
                  <a:cubicBezTo>
                    <a:pt x="0" y="4350"/>
                    <a:pt x="4350" y="0"/>
                    <a:pt x="9715" y="0"/>
                  </a:cubicBezTo>
                  <a:cubicBezTo>
                    <a:pt x="15081" y="0"/>
                    <a:pt x="19431" y="4350"/>
                    <a:pt x="19431" y="9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4A87FA29-9BD6-4C12-9285-51894261EEAD}"/>
                </a:ext>
              </a:extLst>
            </p:cNvPr>
            <p:cNvSpPr/>
            <p:nvPr/>
          </p:nvSpPr>
          <p:spPr>
            <a:xfrm>
              <a:off x="9416935" y="1746511"/>
              <a:ext cx="19050" cy="19050"/>
            </a:xfrm>
            <a:custGeom>
              <a:avLst/>
              <a:gdLst>
                <a:gd name="connsiteX0" fmla="*/ 19431 w 19050"/>
                <a:gd name="connsiteY0" fmla="*/ 9715 h 19050"/>
                <a:gd name="connsiteX1" fmla="*/ 9716 w 19050"/>
                <a:gd name="connsiteY1" fmla="*/ 19431 h 19050"/>
                <a:gd name="connsiteX2" fmla="*/ 0 w 19050"/>
                <a:gd name="connsiteY2" fmla="*/ 9715 h 19050"/>
                <a:gd name="connsiteX3" fmla="*/ 9716 w 19050"/>
                <a:gd name="connsiteY3" fmla="*/ 0 h 19050"/>
                <a:gd name="connsiteX4" fmla="*/ 19431 w 19050"/>
                <a:gd name="connsiteY4" fmla="*/ 971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431" y="9715"/>
                  </a:moveTo>
                  <a:cubicBezTo>
                    <a:pt x="19431" y="15081"/>
                    <a:pt x="15081" y="19431"/>
                    <a:pt x="9716" y="19431"/>
                  </a:cubicBezTo>
                  <a:cubicBezTo>
                    <a:pt x="4350" y="19431"/>
                    <a:pt x="0" y="15081"/>
                    <a:pt x="0" y="9715"/>
                  </a:cubicBezTo>
                  <a:cubicBezTo>
                    <a:pt x="0" y="4350"/>
                    <a:pt x="4350" y="0"/>
                    <a:pt x="9716" y="0"/>
                  </a:cubicBezTo>
                  <a:cubicBezTo>
                    <a:pt x="15081" y="0"/>
                    <a:pt x="19431" y="4350"/>
                    <a:pt x="19431" y="97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414B3F3A-B0B4-4453-9E42-463A4C503EC3}"/>
                </a:ext>
              </a:extLst>
            </p:cNvPr>
            <p:cNvSpPr/>
            <p:nvPr/>
          </p:nvSpPr>
          <p:spPr>
            <a:xfrm>
              <a:off x="9454368" y="1783849"/>
              <a:ext cx="19050" cy="19050"/>
            </a:xfrm>
            <a:custGeom>
              <a:avLst/>
              <a:gdLst>
                <a:gd name="connsiteX0" fmla="*/ 19431 w 19050"/>
                <a:gd name="connsiteY0" fmla="*/ 9716 h 19050"/>
                <a:gd name="connsiteX1" fmla="*/ 9715 w 19050"/>
                <a:gd name="connsiteY1" fmla="*/ 19431 h 19050"/>
                <a:gd name="connsiteX2" fmla="*/ 0 w 19050"/>
                <a:gd name="connsiteY2" fmla="*/ 9716 h 19050"/>
                <a:gd name="connsiteX3" fmla="*/ 9715 w 19050"/>
                <a:gd name="connsiteY3" fmla="*/ 0 h 19050"/>
                <a:gd name="connsiteX4" fmla="*/ 19431 w 19050"/>
                <a:gd name="connsiteY4" fmla="*/ 97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431" y="9716"/>
                  </a:moveTo>
                  <a:cubicBezTo>
                    <a:pt x="19431" y="15081"/>
                    <a:pt x="15081" y="19431"/>
                    <a:pt x="9715" y="19431"/>
                  </a:cubicBezTo>
                  <a:cubicBezTo>
                    <a:pt x="4350" y="19431"/>
                    <a:pt x="0" y="15081"/>
                    <a:pt x="0" y="9716"/>
                  </a:cubicBezTo>
                  <a:cubicBezTo>
                    <a:pt x="0" y="4350"/>
                    <a:pt x="4350" y="0"/>
                    <a:pt x="9715" y="0"/>
                  </a:cubicBezTo>
                  <a:cubicBezTo>
                    <a:pt x="15081" y="0"/>
                    <a:pt x="19431" y="4350"/>
                    <a:pt x="19431" y="9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48ACDE3D-0DF3-4EE1-80FD-BC0626149090}"/>
                </a:ext>
              </a:extLst>
            </p:cNvPr>
            <p:cNvSpPr/>
            <p:nvPr/>
          </p:nvSpPr>
          <p:spPr>
            <a:xfrm>
              <a:off x="9491801" y="1821187"/>
              <a:ext cx="19050" cy="19050"/>
            </a:xfrm>
            <a:custGeom>
              <a:avLst/>
              <a:gdLst>
                <a:gd name="connsiteX0" fmla="*/ 9716 w 19050"/>
                <a:gd name="connsiteY0" fmla="*/ 0 h 19050"/>
                <a:gd name="connsiteX1" fmla="*/ 0 w 19050"/>
                <a:gd name="connsiteY1" fmla="*/ 9715 h 19050"/>
                <a:gd name="connsiteX2" fmla="*/ 9716 w 19050"/>
                <a:gd name="connsiteY2" fmla="*/ 19431 h 19050"/>
                <a:gd name="connsiteX3" fmla="*/ 19431 w 19050"/>
                <a:gd name="connsiteY3" fmla="*/ 9715 h 19050"/>
                <a:gd name="connsiteX4" fmla="*/ 9716 w 19050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9716" y="0"/>
                  </a:moveTo>
                  <a:cubicBezTo>
                    <a:pt x="4382" y="0"/>
                    <a:pt x="0" y="4381"/>
                    <a:pt x="0" y="9715"/>
                  </a:cubicBezTo>
                  <a:cubicBezTo>
                    <a:pt x="0" y="15049"/>
                    <a:pt x="4382" y="19431"/>
                    <a:pt x="9716" y="19431"/>
                  </a:cubicBezTo>
                  <a:cubicBezTo>
                    <a:pt x="15050" y="19431"/>
                    <a:pt x="19431" y="15049"/>
                    <a:pt x="19431" y="9715"/>
                  </a:cubicBezTo>
                  <a:cubicBezTo>
                    <a:pt x="19431" y="4286"/>
                    <a:pt x="15050" y="0"/>
                    <a:pt x="97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" name="Frihandsfigur: Form 84">
              <a:extLst>
                <a:ext uri="{FF2B5EF4-FFF2-40B4-BE49-F238E27FC236}">
                  <a16:creationId xmlns:a16="http://schemas.microsoft.com/office/drawing/2014/main" id="{28A14725-692B-478A-AB14-5E1401733221}"/>
                </a:ext>
              </a:extLst>
            </p:cNvPr>
            <p:cNvSpPr/>
            <p:nvPr/>
          </p:nvSpPr>
          <p:spPr>
            <a:xfrm>
              <a:off x="9060121" y="1572958"/>
              <a:ext cx="581025" cy="581025"/>
            </a:xfrm>
            <a:custGeom>
              <a:avLst/>
              <a:gdLst>
                <a:gd name="connsiteX0" fmla="*/ 585985 w 581025"/>
                <a:gd name="connsiteY0" fmla="*/ 219558 h 581025"/>
                <a:gd name="connsiteX1" fmla="*/ 576460 w 581025"/>
                <a:gd name="connsiteY1" fmla="*/ 200985 h 581025"/>
                <a:gd name="connsiteX2" fmla="*/ 585414 w 581025"/>
                <a:gd name="connsiteY2" fmla="*/ 178791 h 581025"/>
                <a:gd name="connsiteX3" fmla="*/ 588176 w 581025"/>
                <a:gd name="connsiteY3" fmla="*/ 172886 h 581025"/>
                <a:gd name="connsiteX4" fmla="*/ 585795 w 581025"/>
                <a:gd name="connsiteY4" fmla="*/ 166885 h 581025"/>
                <a:gd name="connsiteX5" fmla="*/ 572745 w 581025"/>
                <a:gd name="connsiteY5" fmla="*/ 153836 h 581025"/>
                <a:gd name="connsiteX6" fmla="*/ 561792 w 581025"/>
                <a:gd name="connsiteY6" fmla="*/ 153264 h 581025"/>
                <a:gd name="connsiteX7" fmla="*/ 547028 w 581025"/>
                <a:gd name="connsiteY7" fmla="*/ 150502 h 581025"/>
                <a:gd name="connsiteX8" fmla="*/ 544361 w 581025"/>
                <a:gd name="connsiteY8" fmla="*/ 136215 h 581025"/>
                <a:gd name="connsiteX9" fmla="*/ 543980 w 581025"/>
                <a:gd name="connsiteY9" fmla="*/ 124975 h 581025"/>
                <a:gd name="connsiteX10" fmla="*/ 519024 w 581025"/>
                <a:gd name="connsiteY10" fmla="*/ 100115 h 581025"/>
                <a:gd name="connsiteX11" fmla="*/ 508261 w 581025"/>
                <a:gd name="connsiteY11" fmla="*/ 99448 h 581025"/>
                <a:gd name="connsiteX12" fmla="*/ 492545 w 581025"/>
                <a:gd name="connsiteY12" fmla="*/ 96210 h 581025"/>
                <a:gd name="connsiteX13" fmla="*/ 489497 w 581025"/>
                <a:gd name="connsiteY13" fmla="*/ 80112 h 581025"/>
                <a:gd name="connsiteX14" fmla="*/ 488544 w 581025"/>
                <a:gd name="connsiteY14" fmla="*/ 69730 h 581025"/>
                <a:gd name="connsiteX15" fmla="*/ 463684 w 581025"/>
                <a:gd name="connsiteY15" fmla="*/ 44775 h 581025"/>
                <a:gd name="connsiteX16" fmla="*/ 453111 w 581025"/>
                <a:gd name="connsiteY16" fmla="*/ 43917 h 581025"/>
                <a:gd name="connsiteX17" fmla="*/ 438062 w 581025"/>
                <a:gd name="connsiteY17" fmla="*/ 41727 h 581025"/>
                <a:gd name="connsiteX18" fmla="*/ 435681 w 581025"/>
                <a:gd name="connsiteY18" fmla="*/ 26868 h 581025"/>
                <a:gd name="connsiteX19" fmla="*/ 434919 w 581025"/>
                <a:gd name="connsiteY19" fmla="*/ 16104 h 581025"/>
                <a:gd name="connsiteX20" fmla="*/ 421869 w 581025"/>
                <a:gd name="connsiteY20" fmla="*/ 3055 h 581025"/>
                <a:gd name="connsiteX21" fmla="*/ 415869 w 581025"/>
                <a:gd name="connsiteY21" fmla="*/ 674 h 581025"/>
                <a:gd name="connsiteX22" fmla="*/ 409963 w 581025"/>
                <a:gd name="connsiteY22" fmla="*/ 3436 h 581025"/>
                <a:gd name="connsiteX23" fmla="*/ 387770 w 581025"/>
                <a:gd name="connsiteY23" fmla="*/ 12390 h 581025"/>
                <a:gd name="connsiteX24" fmla="*/ 369196 w 581025"/>
                <a:gd name="connsiteY24" fmla="*/ 2865 h 581025"/>
                <a:gd name="connsiteX25" fmla="*/ 363291 w 581025"/>
                <a:gd name="connsiteY25" fmla="*/ 7 h 581025"/>
                <a:gd name="connsiteX26" fmla="*/ 357195 w 581025"/>
                <a:gd name="connsiteY26" fmla="*/ 2388 h 581025"/>
                <a:gd name="connsiteX27" fmla="*/ 285281 w 581025"/>
                <a:gd name="connsiteY27" fmla="*/ 74302 h 581025"/>
                <a:gd name="connsiteX28" fmla="*/ 285281 w 581025"/>
                <a:gd name="connsiteY28" fmla="*/ 85923 h 581025"/>
                <a:gd name="connsiteX29" fmla="*/ 288900 w 581025"/>
                <a:gd name="connsiteY29" fmla="*/ 94686 h 581025"/>
                <a:gd name="connsiteX30" fmla="*/ 285281 w 581025"/>
                <a:gd name="connsiteY30" fmla="*/ 103449 h 581025"/>
                <a:gd name="connsiteX31" fmla="*/ 276518 w 581025"/>
                <a:gd name="connsiteY31" fmla="*/ 107068 h 581025"/>
                <a:gd name="connsiteX32" fmla="*/ 267755 w 581025"/>
                <a:gd name="connsiteY32" fmla="*/ 103449 h 581025"/>
                <a:gd name="connsiteX33" fmla="*/ 261945 w 581025"/>
                <a:gd name="connsiteY33" fmla="*/ 101067 h 581025"/>
                <a:gd name="connsiteX34" fmla="*/ 256134 w 581025"/>
                <a:gd name="connsiteY34" fmla="*/ 103449 h 581025"/>
                <a:gd name="connsiteX35" fmla="*/ 2388 w 581025"/>
                <a:gd name="connsiteY35" fmla="*/ 357195 h 581025"/>
                <a:gd name="connsiteX36" fmla="*/ 7 w 581025"/>
                <a:gd name="connsiteY36" fmla="*/ 363291 h 581025"/>
                <a:gd name="connsiteX37" fmla="*/ 2865 w 581025"/>
                <a:gd name="connsiteY37" fmla="*/ 369196 h 581025"/>
                <a:gd name="connsiteX38" fmla="*/ 12390 w 581025"/>
                <a:gd name="connsiteY38" fmla="*/ 387770 h 581025"/>
                <a:gd name="connsiteX39" fmla="*/ 3436 w 581025"/>
                <a:gd name="connsiteY39" fmla="*/ 409963 h 581025"/>
                <a:gd name="connsiteX40" fmla="*/ 674 w 581025"/>
                <a:gd name="connsiteY40" fmla="*/ 415869 h 581025"/>
                <a:gd name="connsiteX41" fmla="*/ 3055 w 581025"/>
                <a:gd name="connsiteY41" fmla="*/ 421869 h 581025"/>
                <a:gd name="connsiteX42" fmla="*/ 16104 w 581025"/>
                <a:gd name="connsiteY42" fmla="*/ 434919 h 581025"/>
                <a:gd name="connsiteX43" fmla="*/ 26868 w 581025"/>
                <a:gd name="connsiteY43" fmla="*/ 435681 h 581025"/>
                <a:gd name="connsiteX44" fmla="*/ 41727 w 581025"/>
                <a:gd name="connsiteY44" fmla="*/ 438062 h 581025"/>
                <a:gd name="connsiteX45" fmla="*/ 43917 w 581025"/>
                <a:gd name="connsiteY45" fmla="*/ 453111 h 581025"/>
                <a:gd name="connsiteX46" fmla="*/ 44775 w 581025"/>
                <a:gd name="connsiteY46" fmla="*/ 463684 h 581025"/>
                <a:gd name="connsiteX47" fmla="*/ 69730 w 581025"/>
                <a:gd name="connsiteY47" fmla="*/ 488544 h 581025"/>
                <a:gd name="connsiteX48" fmla="*/ 80112 w 581025"/>
                <a:gd name="connsiteY48" fmla="*/ 489497 h 581025"/>
                <a:gd name="connsiteX49" fmla="*/ 96210 w 581025"/>
                <a:gd name="connsiteY49" fmla="*/ 492545 h 581025"/>
                <a:gd name="connsiteX50" fmla="*/ 99448 w 581025"/>
                <a:gd name="connsiteY50" fmla="*/ 508261 h 581025"/>
                <a:gd name="connsiteX51" fmla="*/ 100115 w 581025"/>
                <a:gd name="connsiteY51" fmla="*/ 519024 h 581025"/>
                <a:gd name="connsiteX52" fmla="*/ 124975 w 581025"/>
                <a:gd name="connsiteY52" fmla="*/ 543980 h 581025"/>
                <a:gd name="connsiteX53" fmla="*/ 136215 w 581025"/>
                <a:gd name="connsiteY53" fmla="*/ 544361 h 581025"/>
                <a:gd name="connsiteX54" fmla="*/ 150502 w 581025"/>
                <a:gd name="connsiteY54" fmla="*/ 547028 h 581025"/>
                <a:gd name="connsiteX55" fmla="*/ 153264 w 581025"/>
                <a:gd name="connsiteY55" fmla="*/ 561792 h 581025"/>
                <a:gd name="connsiteX56" fmla="*/ 153836 w 581025"/>
                <a:gd name="connsiteY56" fmla="*/ 572745 h 581025"/>
                <a:gd name="connsiteX57" fmla="*/ 166885 w 581025"/>
                <a:gd name="connsiteY57" fmla="*/ 585795 h 581025"/>
                <a:gd name="connsiteX58" fmla="*/ 172886 w 581025"/>
                <a:gd name="connsiteY58" fmla="*/ 588176 h 581025"/>
                <a:gd name="connsiteX59" fmla="*/ 178791 w 581025"/>
                <a:gd name="connsiteY59" fmla="*/ 585414 h 581025"/>
                <a:gd name="connsiteX60" fmla="*/ 200985 w 581025"/>
                <a:gd name="connsiteY60" fmla="*/ 576460 h 581025"/>
                <a:gd name="connsiteX61" fmla="*/ 219558 w 581025"/>
                <a:gd name="connsiteY61" fmla="*/ 585985 h 581025"/>
                <a:gd name="connsiteX62" fmla="*/ 225464 w 581025"/>
                <a:gd name="connsiteY62" fmla="*/ 588843 h 581025"/>
                <a:gd name="connsiteX63" fmla="*/ 225750 w 581025"/>
                <a:gd name="connsiteY63" fmla="*/ 588843 h 581025"/>
                <a:gd name="connsiteX64" fmla="*/ 231560 w 581025"/>
                <a:gd name="connsiteY64" fmla="*/ 586461 h 581025"/>
                <a:gd name="connsiteX65" fmla="*/ 483877 w 581025"/>
                <a:gd name="connsiteY65" fmla="*/ 334144 h 581025"/>
                <a:gd name="connsiteX66" fmla="*/ 486258 w 581025"/>
                <a:gd name="connsiteY66" fmla="*/ 328334 h 581025"/>
                <a:gd name="connsiteX67" fmla="*/ 483877 w 581025"/>
                <a:gd name="connsiteY67" fmla="*/ 322524 h 581025"/>
                <a:gd name="connsiteX68" fmla="*/ 480258 w 581025"/>
                <a:gd name="connsiteY68" fmla="*/ 313761 h 581025"/>
                <a:gd name="connsiteX69" fmla="*/ 483877 w 581025"/>
                <a:gd name="connsiteY69" fmla="*/ 304998 h 581025"/>
                <a:gd name="connsiteX70" fmla="*/ 501308 w 581025"/>
                <a:gd name="connsiteY70" fmla="*/ 304998 h 581025"/>
                <a:gd name="connsiteX71" fmla="*/ 512928 w 581025"/>
                <a:gd name="connsiteY71" fmla="*/ 304998 h 581025"/>
                <a:gd name="connsiteX72" fmla="*/ 586366 w 581025"/>
                <a:gd name="connsiteY72" fmla="*/ 231560 h 581025"/>
                <a:gd name="connsiteX73" fmla="*/ 588747 w 581025"/>
                <a:gd name="connsiteY73" fmla="*/ 225464 h 581025"/>
                <a:gd name="connsiteX74" fmla="*/ 585985 w 581025"/>
                <a:gd name="connsiteY74" fmla="*/ 219558 h 581025"/>
                <a:gd name="connsiteX75" fmla="*/ 506356 w 581025"/>
                <a:gd name="connsiteY75" fmla="*/ 288424 h 581025"/>
                <a:gd name="connsiteX76" fmla="*/ 472352 w 581025"/>
                <a:gd name="connsiteY76" fmla="*/ 293377 h 581025"/>
                <a:gd name="connsiteX77" fmla="*/ 467399 w 581025"/>
                <a:gd name="connsiteY77" fmla="*/ 327381 h 581025"/>
                <a:gd name="connsiteX78" fmla="*/ 225654 w 581025"/>
                <a:gd name="connsiteY78" fmla="*/ 569126 h 581025"/>
                <a:gd name="connsiteX79" fmla="*/ 202318 w 581025"/>
                <a:gd name="connsiteY79" fmla="*/ 559982 h 581025"/>
                <a:gd name="connsiteX80" fmla="*/ 198984 w 581025"/>
                <a:gd name="connsiteY80" fmla="*/ 559887 h 581025"/>
                <a:gd name="connsiteX81" fmla="*/ 173076 w 581025"/>
                <a:gd name="connsiteY81" fmla="*/ 568650 h 581025"/>
                <a:gd name="connsiteX82" fmla="*/ 169933 w 581025"/>
                <a:gd name="connsiteY82" fmla="*/ 565506 h 581025"/>
                <a:gd name="connsiteX83" fmla="*/ 162123 w 581025"/>
                <a:gd name="connsiteY83" fmla="*/ 535407 h 581025"/>
                <a:gd name="connsiteX84" fmla="*/ 132119 w 581025"/>
                <a:gd name="connsiteY84" fmla="*/ 527883 h 581025"/>
                <a:gd name="connsiteX85" fmla="*/ 116117 w 581025"/>
                <a:gd name="connsiteY85" fmla="*/ 511785 h 581025"/>
                <a:gd name="connsiteX86" fmla="*/ 107830 w 581025"/>
                <a:gd name="connsiteY86" fmla="*/ 480924 h 581025"/>
                <a:gd name="connsiteX87" fmla="*/ 77160 w 581025"/>
                <a:gd name="connsiteY87" fmla="*/ 472828 h 581025"/>
                <a:gd name="connsiteX88" fmla="*/ 60681 w 581025"/>
                <a:gd name="connsiteY88" fmla="*/ 456445 h 581025"/>
                <a:gd name="connsiteX89" fmla="*/ 53347 w 581025"/>
                <a:gd name="connsiteY89" fmla="*/ 426537 h 581025"/>
                <a:gd name="connsiteX90" fmla="*/ 23343 w 581025"/>
                <a:gd name="connsiteY90" fmla="*/ 419012 h 581025"/>
                <a:gd name="connsiteX91" fmla="*/ 20105 w 581025"/>
                <a:gd name="connsiteY91" fmla="*/ 415773 h 581025"/>
                <a:gd name="connsiteX92" fmla="*/ 28677 w 581025"/>
                <a:gd name="connsiteY92" fmla="*/ 386532 h 581025"/>
                <a:gd name="connsiteX93" fmla="*/ 19533 w 581025"/>
                <a:gd name="connsiteY93" fmla="*/ 363195 h 581025"/>
                <a:gd name="connsiteX94" fmla="*/ 262707 w 581025"/>
                <a:gd name="connsiteY94" fmla="*/ 120022 h 581025"/>
                <a:gd name="connsiteX95" fmla="*/ 276423 w 581025"/>
                <a:gd name="connsiteY95" fmla="*/ 123451 h 581025"/>
                <a:gd name="connsiteX96" fmla="*/ 296711 w 581025"/>
                <a:gd name="connsiteY96" fmla="*/ 115069 h 581025"/>
                <a:gd name="connsiteX97" fmla="*/ 305093 w 581025"/>
                <a:gd name="connsiteY97" fmla="*/ 94781 h 581025"/>
                <a:gd name="connsiteX98" fmla="*/ 301664 w 581025"/>
                <a:gd name="connsiteY98" fmla="*/ 81065 h 581025"/>
                <a:gd name="connsiteX99" fmla="*/ 363005 w 581025"/>
                <a:gd name="connsiteY99" fmla="*/ 19724 h 581025"/>
                <a:gd name="connsiteX100" fmla="*/ 386341 w 581025"/>
                <a:gd name="connsiteY100" fmla="*/ 28868 h 581025"/>
                <a:gd name="connsiteX101" fmla="*/ 415583 w 581025"/>
                <a:gd name="connsiteY101" fmla="*/ 20295 h 581025"/>
                <a:gd name="connsiteX102" fmla="*/ 418821 w 581025"/>
                <a:gd name="connsiteY102" fmla="*/ 23534 h 581025"/>
                <a:gd name="connsiteX103" fmla="*/ 426346 w 581025"/>
                <a:gd name="connsiteY103" fmla="*/ 53538 h 581025"/>
                <a:gd name="connsiteX104" fmla="*/ 456255 w 581025"/>
                <a:gd name="connsiteY104" fmla="*/ 60872 h 581025"/>
                <a:gd name="connsiteX105" fmla="*/ 472638 w 581025"/>
                <a:gd name="connsiteY105" fmla="*/ 77350 h 581025"/>
                <a:gd name="connsiteX106" fmla="*/ 480734 w 581025"/>
                <a:gd name="connsiteY106" fmla="*/ 108021 h 581025"/>
                <a:gd name="connsiteX107" fmla="*/ 511595 w 581025"/>
                <a:gd name="connsiteY107" fmla="*/ 116307 h 581025"/>
                <a:gd name="connsiteX108" fmla="*/ 527692 w 581025"/>
                <a:gd name="connsiteY108" fmla="*/ 132309 h 581025"/>
                <a:gd name="connsiteX109" fmla="*/ 535217 w 581025"/>
                <a:gd name="connsiteY109" fmla="*/ 162313 h 581025"/>
                <a:gd name="connsiteX110" fmla="*/ 565316 w 581025"/>
                <a:gd name="connsiteY110" fmla="*/ 170124 h 581025"/>
                <a:gd name="connsiteX111" fmla="*/ 568459 w 581025"/>
                <a:gd name="connsiteY111" fmla="*/ 173267 h 581025"/>
                <a:gd name="connsiteX112" fmla="*/ 559887 w 581025"/>
                <a:gd name="connsiteY112" fmla="*/ 202509 h 581025"/>
                <a:gd name="connsiteX113" fmla="*/ 569031 w 581025"/>
                <a:gd name="connsiteY113" fmla="*/ 225845 h 581025"/>
                <a:gd name="connsiteX114" fmla="*/ 506356 w 581025"/>
                <a:gd name="connsiteY114" fmla="*/ 28842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81025" h="581025">
                  <a:moveTo>
                    <a:pt x="585985" y="219558"/>
                  </a:moveTo>
                  <a:cubicBezTo>
                    <a:pt x="583985" y="217844"/>
                    <a:pt x="577222" y="211272"/>
                    <a:pt x="576460" y="200985"/>
                  </a:cubicBezTo>
                  <a:cubicBezTo>
                    <a:pt x="575412" y="187935"/>
                    <a:pt x="584366" y="179649"/>
                    <a:pt x="585414" y="178791"/>
                  </a:cubicBezTo>
                  <a:cubicBezTo>
                    <a:pt x="587128" y="177267"/>
                    <a:pt x="588081" y="175172"/>
                    <a:pt x="588176" y="172886"/>
                  </a:cubicBezTo>
                  <a:cubicBezTo>
                    <a:pt x="588271" y="170600"/>
                    <a:pt x="587414" y="168409"/>
                    <a:pt x="585795" y="166885"/>
                  </a:cubicBezTo>
                  <a:lnTo>
                    <a:pt x="572745" y="153836"/>
                  </a:lnTo>
                  <a:cubicBezTo>
                    <a:pt x="569793" y="150883"/>
                    <a:pt x="565030" y="150597"/>
                    <a:pt x="561792" y="153264"/>
                  </a:cubicBezTo>
                  <a:cubicBezTo>
                    <a:pt x="555505" y="158408"/>
                    <a:pt x="548457" y="151836"/>
                    <a:pt x="547028" y="150502"/>
                  </a:cubicBezTo>
                  <a:cubicBezTo>
                    <a:pt x="543694" y="147168"/>
                    <a:pt x="540646" y="140501"/>
                    <a:pt x="544361" y="136215"/>
                  </a:cubicBezTo>
                  <a:cubicBezTo>
                    <a:pt x="547218" y="132976"/>
                    <a:pt x="547028" y="128023"/>
                    <a:pt x="543980" y="124975"/>
                  </a:cubicBezTo>
                  <a:lnTo>
                    <a:pt x="519024" y="100115"/>
                  </a:lnTo>
                  <a:cubicBezTo>
                    <a:pt x="516072" y="97162"/>
                    <a:pt x="511500" y="96876"/>
                    <a:pt x="508261" y="99448"/>
                  </a:cubicBezTo>
                  <a:cubicBezTo>
                    <a:pt x="503403" y="103258"/>
                    <a:pt x="496831" y="100591"/>
                    <a:pt x="492545" y="96210"/>
                  </a:cubicBezTo>
                  <a:cubicBezTo>
                    <a:pt x="490640" y="94209"/>
                    <a:pt x="484639" y="87256"/>
                    <a:pt x="489497" y="80112"/>
                  </a:cubicBezTo>
                  <a:cubicBezTo>
                    <a:pt x="491688" y="76874"/>
                    <a:pt x="491307" y="72492"/>
                    <a:pt x="488544" y="69730"/>
                  </a:cubicBezTo>
                  <a:lnTo>
                    <a:pt x="463684" y="44775"/>
                  </a:lnTo>
                  <a:cubicBezTo>
                    <a:pt x="460827" y="41917"/>
                    <a:pt x="456350" y="41536"/>
                    <a:pt x="453111" y="43917"/>
                  </a:cubicBezTo>
                  <a:cubicBezTo>
                    <a:pt x="448444" y="47251"/>
                    <a:pt x="442824" y="46489"/>
                    <a:pt x="438062" y="41727"/>
                  </a:cubicBezTo>
                  <a:cubicBezTo>
                    <a:pt x="436252" y="39917"/>
                    <a:pt x="430632" y="33440"/>
                    <a:pt x="435681" y="26868"/>
                  </a:cubicBezTo>
                  <a:cubicBezTo>
                    <a:pt x="438157" y="23629"/>
                    <a:pt x="437871" y="18962"/>
                    <a:pt x="434919" y="16104"/>
                  </a:cubicBezTo>
                  <a:lnTo>
                    <a:pt x="421869" y="3055"/>
                  </a:lnTo>
                  <a:cubicBezTo>
                    <a:pt x="420250" y="1436"/>
                    <a:pt x="418059" y="579"/>
                    <a:pt x="415869" y="674"/>
                  </a:cubicBezTo>
                  <a:cubicBezTo>
                    <a:pt x="413583" y="769"/>
                    <a:pt x="411487" y="1722"/>
                    <a:pt x="409963" y="3436"/>
                  </a:cubicBezTo>
                  <a:cubicBezTo>
                    <a:pt x="409106" y="4484"/>
                    <a:pt x="400724" y="13342"/>
                    <a:pt x="387770" y="12390"/>
                  </a:cubicBezTo>
                  <a:cubicBezTo>
                    <a:pt x="377483" y="11628"/>
                    <a:pt x="371006" y="4865"/>
                    <a:pt x="369196" y="2865"/>
                  </a:cubicBezTo>
                  <a:cubicBezTo>
                    <a:pt x="367672" y="1150"/>
                    <a:pt x="365577" y="102"/>
                    <a:pt x="363291" y="7"/>
                  </a:cubicBezTo>
                  <a:cubicBezTo>
                    <a:pt x="361005" y="-88"/>
                    <a:pt x="358814" y="769"/>
                    <a:pt x="357195" y="2388"/>
                  </a:cubicBezTo>
                  <a:lnTo>
                    <a:pt x="285281" y="74302"/>
                  </a:lnTo>
                  <a:cubicBezTo>
                    <a:pt x="282042" y="77541"/>
                    <a:pt x="282042" y="82684"/>
                    <a:pt x="285281" y="85923"/>
                  </a:cubicBezTo>
                  <a:cubicBezTo>
                    <a:pt x="287567" y="88209"/>
                    <a:pt x="288900" y="91352"/>
                    <a:pt x="288900" y="94686"/>
                  </a:cubicBezTo>
                  <a:cubicBezTo>
                    <a:pt x="288900" y="98019"/>
                    <a:pt x="287662" y="101067"/>
                    <a:pt x="285281" y="103449"/>
                  </a:cubicBezTo>
                  <a:cubicBezTo>
                    <a:pt x="282995" y="105735"/>
                    <a:pt x="279852" y="107068"/>
                    <a:pt x="276518" y="107068"/>
                  </a:cubicBezTo>
                  <a:cubicBezTo>
                    <a:pt x="273184" y="107068"/>
                    <a:pt x="270136" y="105830"/>
                    <a:pt x="267755" y="103449"/>
                  </a:cubicBezTo>
                  <a:cubicBezTo>
                    <a:pt x="266231" y="101925"/>
                    <a:pt x="264135" y="101067"/>
                    <a:pt x="261945" y="101067"/>
                  </a:cubicBezTo>
                  <a:cubicBezTo>
                    <a:pt x="259754" y="101067"/>
                    <a:pt x="257658" y="101925"/>
                    <a:pt x="256134" y="103449"/>
                  </a:cubicBezTo>
                  <a:lnTo>
                    <a:pt x="2388" y="357195"/>
                  </a:lnTo>
                  <a:cubicBezTo>
                    <a:pt x="769" y="358814"/>
                    <a:pt x="-88" y="361005"/>
                    <a:pt x="7" y="363291"/>
                  </a:cubicBezTo>
                  <a:cubicBezTo>
                    <a:pt x="102" y="365577"/>
                    <a:pt x="1150" y="367672"/>
                    <a:pt x="2865" y="369196"/>
                  </a:cubicBezTo>
                  <a:cubicBezTo>
                    <a:pt x="4865" y="370911"/>
                    <a:pt x="11628" y="377483"/>
                    <a:pt x="12390" y="387770"/>
                  </a:cubicBezTo>
                  <a:cubicBezTo>
                    <a:pt x="13437" y="400724"/>
                    <a:pt x="4484" y="409106"/>
                    <a:pt x="3436" y="409963"/>
                  </a:cubicBezTo>
                  <a:cubicBezTo>
                    <a:pt x="1722" y="411487"/>
                    <a:pt x="769" y="413583"/>
                    <a:pt x="674" y="415869"/>
                  </a:cubicBezTo>
                  <a:cubicBezTo>
                    <a:pt x="579" y="418155"/>
                    <a:pt x="1436" y="420345"/>
                    <a:pt x="3055" y="421869"/>
                  </a:cubicBezTo>
                  <a:lnTo>
                    <a:pt x="16104" y="434919"/>
                  </a:lnTo>
                  <a:cubicBezTo>
                    <a:pt x="18962" y="437776"/>
                    <a:pt x="23629" y="438157"/>
                    <a:pt x="26868" y="435681"/>
                  </a:cubicBezTo>
                  <a:cubicBezTo>
                    <a:pt x="33440" y="430728"/>
                    <a:pt x="39917" y="436252"/>
                    <a:pt x="41727" y="438062"/>
                  </a:cubicBezTo>
                  <a:cubicBezTo>
                    <a:pt x="46489" y="442824"/>
                    <a:pt x="47251" y="448444"/>
                    <a:pt x="43917" y="453111"/>
                  </a:cubicBezTo>
                  <a:cubicBezTo>
                    <a:pt x="41536" y="456350"/>
                    <a:pt x="41917" y="460827"/>
                    <a:pt x="44775" y="463684"/>
                  </a:cubicBezTo>
                  <a:lnTo>
                    <a:pt x="69730" y="488544"/>
                  </a:lnTo>
                  <a:cubicBezTo>
                    <a:pt x="72492" y="491307"/>
                    <a:pt x="76874" y="491688"/>
                    <a:pt x="80112" y="489497"/>
                  </a:cubicBezTo>
                  <a:cubicBezTo>
                    <a:pt x="87256" y="484544"/>
                    <a:pt x="94305" y="490545"/>
                    <a:pt x="96210" y="492545"/>
                  </a:cubicBezTo>
                  <a:cubicBezTo>
                    <a:pt x="100496" y="496831"/>
                    <a:pt x="103163" y="503308"/>
                    <a:pt x="99448" y="508261"/>
                  </a:cubicBezTo>
                  <a:cubicBezTo>
                    <a:pt x="96972" y="511500"/>
                    <a:pt x="97257" y="516167"/>
                    <a:pt x="100115" y="519024"/>
                  </a:cubicBezTo>
                  <a:lnTo>
                    <a:pt x="124975" y="543980"/>
                  </a:lnTo>
                  <a:cubicBezTo>
                    <a:pt x="128023" y="547028"/>
                    <a:pt x="132976" y="547218"/>
                    <a:pt x="136215" y="544361"/>
                  </a:cubicBezTo>
                  <a:cubicBezTo>
                    <a:pt x="140501" y="540646"/>
                    <a:pt x="147073" y="543599"/>
                    <a:pt x="150502" y="547028"/>
                  </a:cubicBezTo>
                  <a:cubicBezTo>
                    <a:pt x="151836" y="548361"/>
                    <a:pt x="158313" y="555505"/>
                    <a:pt x="153264" y="561792"/>
                  </a:cubicBezTo>
                  <a:cubicBezTo>
                    <a:pt x="150597" y="565030"/>
                    <a:pt x="150883" y="569793"/>
                    <a:pt x="153836" y="572745"/>
                  </a:cubicBezTo>
                  <a:lnTo>
                    <a:pt x="166885" y="585795"/>
                  </a:lnTo>
                  <a:cubicBezTo>
                    <a:pt x="168504" y="587414"/>
                    <a:pt x="170695" y="588271"/>
                    <a:pt x="172886" y="588176"/>
                  </a:cubicBezTo>
                  <a:cubicBezTo>
                    <a:pt x="175172" y="588081"/>
                    <a:pt x="177267" y="587128"/>
                    <a:pt x="178791" y="585414"/>
                  </a:cubicBezTo>
                  <a:cubicBezTo>
                    <a:pt x="179744" y="584366"/>
                    <a:pt x="188031" y="575508"/>
                    <a:pt x="200985" y="576460"/>
                  </a:cubicBezTo>
                  <a:cubicBezTo>
                    <a:pt x="211272" y="577222"/>
                    <a:pt x="217749" y="583985"/>
                    <a:pt x="219558" y="585985"/>
                  </a:cubicBezTo>
                  <a:cubicBezTo>
                    <a:pt x="221082" y="587700"/>
                    <a:pt x="223178" y="588748"/>
                    <a:pt x="225464" y="588843"/>
                  </a:cubicBezTo>
                  <a:cubicBezTo>
                    <a:pt x="225559" y="588843"/>
                    <a:pt x="225654" y="588843"/>
                    <a:pt x="225750" y="588843"/>
                  </a:cubicBezTo>
                  <a:cubicBezTo>
                    <a:pt x="227940" y="588843"/>
                    <a:pt x="230036" y="587985"/>
                    <a:pt x="231560" y="586461"/>
                  </a:cubicBezTo>
                  <a:lnTo>
                    <a:pt x="483877" y="334144"/>
                  </a:lnTo>
                  <a:cubicBezTo>
                    <a:pt x="485401" y="332620"/>
                    <a:pt x="486258" y="330525"/>
                    <a:pt x="486258" y="328334"/>
                  </a:cubicBezTo>
                  <a:cubicBezTo>
                    <a:pt x="486258" y="326143"/>
                    <a:pt x="485401" y="324048"/>
                    <a:pt x="483877" y="322524"/>
                  </a:cubicBezTo>
                  <a:cubicBezTo>
                    <a:pt x="481591" y="320238"/>
                    <a:pt x="480258" y="317094"/>
                    <a:pt x="480258" y="313761"/>
                  </a:cubicBezTo>
                  <a:cubicBezTo>
                    <a:pt x="480258" y="310427"/>
                    <a:pt x="481496" y="307379"/>
                    <a:pt x="483877" y="304998"/>
                  </a:cubicBezTo>
                  <a:cubicBezTo>
                    <a:pt x="488640" y="300235"/>
                    <a:pt x="496545" y="300235"/>
                    <a:pt x="501308" y="304998"/>
                  </a:cubicBezTo>
                  <a:cubicBezTo>
                    <a:pt x="504546" y="308236"/>
                    <a:pt x="509690" y="308236"/>
                    <a:pt x="512928" y="304998"/>
                  </a:cubicBezTo>
                  <a:lnTo>
                    <a:pt x="586366" y="231560"/>
                  </a:lnTo>
                  <a:cubicBezTo>
                    <a:pt x="587985" y="229941"/>
                    <a:pt x="588843" y="227750"/>
                    <a:pt x="588747" y="225464"/>
                  </a:cubicBezTo>
                  <a:cubicBezTo>
                    <a:pt x="588747" y="223178"/>
                    <a:pt x="587700" y="221082"/>
                    <a:pt x="585985" y="219558"/>
                  </a:cubicBezTo>
                  <a:close/>
                  <a:moveTo>
                    <a:pt x="506356" y="288424"/>
                  </a:moveTo>
                  <a:cubicBezTo>
                    <a:pt x="495498" y="282519"/>
                    <a:pt x="481591" y="284233"/>
                    <a:pt x="472352" y="293377"/>
                  </a:cubicBezTo>
                  <a:cubicBezTo>
                    <a:pt x="463208" y="302521"/>
                    <a:pt x="461493" y="316523"/>
                    <a:pt x="467399" y="327381"/>
                  </a:cubicBezTo>
                  <a:lnTo>
                    <a:pt x="225654" y="569126"/>
                  </a:lnTo>
                  <a:cubicBezTo>
                    <a:pt x="220416" y="565030"/>
                    <a:pt x="212605" y="560744"/>
                    <a:pt x="202318" y="559982"/>
                  </a:cubicBezTo>
                  <a:cubicBezTo>
                    <a:pt x="201175" y="559887"/>
                    <a:pt x="200032" y="559887"/>
                    <a:pt x="198984" y="559887"/>
                  </a:cubicBezTo>
                  <a:cubicBezTo>
                    <a:pt x="187554" y="559887"/>
                    <a:pt x="178696" y="564459"/>
                    <a:pt x="173076" y="568650"/>
                  </a:cubicBezTo>
                  <a:lnTo>
                    <a:pt x="169933" y="565506"/>
                  </a:lnTo>
                  <a:cubicBezTo>
                    <a:pt x="173934" y="555791"/>
                    <a:pt x="171171" y="544361"/>
                    <a:pt x="162123" y="535407"/>
                  </a:cubicBezTo>
                  <a:cubicBezTo>
                    <a:pt x="154598" y="527883"/>
                    <a:pt x="142596" y="523692"/>
                    <a:pt x="132119" y="527883"/>
                  </a:cubicBezTo>
                  <a:lnTo>
                    <a:pt x="116117" y="511785"/>
                  </a:lnTo>
                  <a:cubicBezTo>
                    <a:pt x="119927" y="501784"/>
                    <a:pt x="116974" y="489878"/>
                    <a:pt x="107830" y="480924"/>
                  </a:cubicBezTo>
                  <a:cubicBezTo>
                    <a:pt x="98972" y="472161"/>
                    <a:pt x="87256" y="469209"/>
                    <a:pt x="77160" y="472828"/>
                  </a:cubicBezTo>
                  <a:lnTo>
                    <a:pt x="60681" y="456445"/>
                  </a:lnTo>
                  <a:cubicBezTo>
                    <a:pt x="64491" y="446444"/>
                    <a:pt x="61920" y="435109"/>
                    <a:pt x="53347" y="426537"/>
                  </a:cubicBezTo>
                  <a:cubicBezTo>
                    <a:pt x="44584" y="417774"/>
                    <a:pt x="33249" y="415107"/>
                    <a:pt x="23343" y="419012"/>
                  </a:cubicBezTo>
                  <a:lnTo>
                    <a:pt x="20105" y="415773"/>
                  </a:lnTo>
                  <a:cubicBezTo>
                    <a:pt x="24582" y="409677"/>
                    <a:pt x="29725" y="399676"/>
                    <a:pt x="28677" y="386532"/>
                  </a:cubicBezTo>
                  <a:cubicBezTo>
                    <a:pt x="27915" y="376245"/>
                    <a:pt x="23629" y="368434"/>
                    <a:pt x="19533" y="363195"/>
                  </a:cubicBezTo>
                  <a:lnTo>
                    <a:pt x="262707" y="120022"/>
                  </a:lnTo>
                  <a:cubicBezTo>
                    <a:pt x="266898" y="122308"/>
                    <a:pt x="271565" y="123451"/>
                    <a:pt x="276423" y="123451"/>
                  </a:cubicBezTo>
                  <a:cubicBezTo>
                    <a:pt x="284138" y="123451"/>
                    <a:pt x="291282" y="120498"/>
                    <a:pt x="296711" y="115069"/>
                  </a:cubicBezTo>
                  <a:cubicBezTo>
                    <a:pt x="302140" y="109640"/>
                    <a:pt x="305093" y="102401"/>
                    <a:pt x="305093" y="94781"/>
                  </a:cubicBezTo>
                  <a:cubicBezTo>
                    <a:pt x="305093" y="89923"/>
                    <a:pt x="303855" y="85256"/>
                    <a:pt x="301664" y="81065"/>
                  </a:cubicBezTo>
                  <a:lnTo>
                    <a:pt x="363005" y="19724"/>
                  </a:lnTo>
                  <a:cubicBezTo>
                    <a:pt x="368244" y="23820"/>
                    <a:pt x="376054" y="28106"/>
                    <a:pt x="386341" y="28868"/>
                  </a:cubicBezTo>
                  <a:cubicBezTo>
                    <a:pt x="399486" y="29916"/>
                    <a:pt x="409487" y="24772"/>
                    <a:pt x="415583" y="20295"/>
                  </a:cubicBezTo>
                  <a:lnTo>
                    <a:pt x="418821" y="23534"/>
                  </a:lnTo>
                  <a:cubicBezTo>
                    <a:pt x="414916" y="33440"/>
                    <a:pt x="417583" y="44775"/>
                    <a:pt x="426346" y="53538"/>
                  </a:cubicBezTo>
                  <a:cubicBezTo>
                    <a:pt x="434919" y="62110"/>
                    <a:pt x="446253" y="64682"/>
                    <a:pt x="456255" y="60872"/>
                  </a:cubicBezTo>
                  <a:lnTo>
                    <a:pt x="472638" y="77350"/>
                  </a:lnTo>
                  <a:cubicBezTo>
                    <a:pt x="469018" y="87542"/>
                    <a:pt x="471876" y="99162"/>
                    <a:pt x="480734" y="108021"/>
                  </a:cubicBezTo>
                  <a:cubicBezTo>
                    <a:pt x="489783" y="117165"/>
                    <a:pt x="501594" y="120117"/>
                    <a:pt x="511595" y="116307"/>
                  </a:cubicBezTo>
                  <a:lnTo>
                    <a:pt x="527692" y="132309"/>
                  </a:lnTo>
                  <a:cubicBezTo>
                    <a:pt x="523501" y="142787"/>
                    <a:pt x="527692" y="154788"/>
                    <a:pt x="535217" y="162313"/>
                  </a:cubicBezTo>
                  <a:cubicBezTo>
                    <a:pt x="544266" y="171362"/>
                    <a:pt x="555600" y="174029"/>
                    <a:pt x="565316" y="170124"/>
                  </a:cubicBezTo>
                  <a:lnTo>
                    <a:pt x="568459" y="173267"/>
                  </a:lnTo>
                  <a:cubicBezTo>
                    <a:pt x="563982" y="179363"/>
                    <a:pt x="558839" y="189364"/>
                    <a:pt x="559887" y="202509"/>
                  </a:cubicBezTo>
                  <a:cubicBezTo>
                    <a:pt x="560649" y="212796"/>
                    <a:pt x="564935" y="220606"/>
                    <a:pt x="569031" y="225845"/>
                  </a:cubicBezTo>
                  <a:lnTo>
                    <a:pt x="506356" y="288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86" name="Frihandsfigur: Form 85">
            <a:extLst>
              <a:ext uri="{FF2B5EF4-FFF2-40B4-BE49-F238E27FC236}">
                <a16:creationId xmlns:a16="http://schemas.microsoft.com/office/drawing/2014/main" id="{9116E354-AC72-431C-B485-261CF37F73FE}"/>
              </a:ext>
            </a:extLst>
          </p:cNvPr>
          <p:cNvSpPr/>
          <p:nvPr/>
        </p:nvSpPr>
        <p:spPr>
          <a:xfrm>
            <a:off x="10454899" y="5099950"/>
            <a:ext cx="790276" cy="750762"/>
          </a:xfrm>
          <a:custGeom>
            <a:avLst/>
            <a:gdLst>
              <a:gd name="connsiteX0" fmla="*/ 576263 w 571500"/>
              <a:gd name="connsiteY0" fmla="*/ 8192 h 542925"/>
              <a:gd name="connsiteX1" fmla="*/ 568166 w 571500"/>
              <a:gd name="connsiteY1" fmla="*/ 0 h 542925"/>
              <a:gd name="connsiteX2" fmla="*/ 567309 w 571500"/>
              <a:gd name="connsiteY2" fmla="*/ 0 h 542925"/>
              <a:gd name="connsiteX3" fmla="*/ 9049 w 571500"/>
              <a:gd name="connsiteY3" fmla="*/ 0 h 542925"/>
              <a:gd name="connsiteX4" fmla="*/ 8192 w 571500"/>
              <a:gd name="connsiteY4" fmla="*/ 0 h 542925"/>
              <a:gd name="connsiteX5" fmla="*/ 2381 w 571500"/>
              <a:gd name="connsiteY5" fmla="*/ 2476 h 542925"/>
              <a:gd name="connsiteX6" fmla="*/ 0 w 571500"/>
              <a:gd name="connsiteY6" fmla="*/ 8382 h 542925"/>
              <a:gd name="connsiteX7" fmla="*/ 95 w 571500"/>
              <a:gd name="connsiteY7" fmla="*/ 16669 h 542925"/>
              <a:gd name="connsiteX8" fmla="*/ 95 w 571500"/>
              <a:gd name="connsiteY8" fmla="*/ 473869 h 542925"/>
              <a:gd name="connsiteX9" fmla="*/ 8287 w 571500"/>
              <a:gd name="connsiteY9" fmla="*/ 482060 h 542925"/>
              <a:gd name="connsiteX10" fmla="*/ 27242 w 571500"/>
              <a:gd name="connsiteY10" fmla="*/ 482060 h 542925"/>
              <a:gd name="connsiteX11" fmla="*/ 26956 w 571500"/>
              <a:gd name="connsiteY11" fmla="*/ 486537 h 542925"/>
              <a:gd name="connsiteX12" fmla="*/ 26956 w 571500"/>
              <a:gd name="connsiteY12" fmla="*/ 543973 h 542925"/>
              <a:gd name="connsiteX13" fmla="*/ 32290 w 571500"/>
              <a:gd name="connsiteY13" fmla="*/ 551593 h 542925"/>
              <a:gd name="connsiteX14" fmla="*/ 35147 w 571500"/>
              <a:gd name="connsiteY14" fmla="*/ 552164 h 542925"/>
              <a:gd name="connsiteX15" fmla="*/ 541782 w 571500"/>
              <a:gd name="connsiteY15" fmla="*/ 552164 h 542925"/>
              <a:gd name="connsiteX16" fmla="*/ 547592 w 571500"/>
              <a:gd name="connsiteY16" fmla="*/ 549783 h 542925"/>
              <a:gd name="connsiteX17" fmla="*/ 549974 w 571500"/>
              <a:gd name="connsiteY17" fmla="*/ 543973 h 542925"/>
              <a:gd name="connsiteX18" fmla="*/ 549974 w 571500"/>
              <a:gd name="connsiteY18" fmla="*/ 485584 h 542925"/>
              <a:gd name="connsiteX19" fmla="*/ 549783 w 571500"/>
              <a:gd name="connsiteY19" fmla="*/ 482060 h 542925"/>
              <a:gd name="connsiteX20" fmla="*/ 567976 w 571500"/>
              <a:gd name="connsiteY20" fmla="*/ 482060 h 542925"/>
              <a:gd name="connsiteX21" fmla="*/ 576167 w 571500"/>
              <a:gd name="connsiteY21" fmla="*/ 473869 h 542925"/>
              <a:gd name="connsiteX22" fmla="*/ 576167 w 571500"/>
              <a:gd name="connsiteY22" fmla="*/ 13049 h 542925"/>
              <a:gd name="connsiteX23" fmla="*/ 576263 w 571500"/>
              <a:gd name="connsiteY23" fmla="*/ 8192 h 542925"/>
              <a:gd name="connsiteX24" fmla="*/ 559784 w 571500"/>
              <a:gd name="connsiteY24" fmla="*/ 242507 h 542925"/>
              <a:gd name="connsiteX25" fmla="*/ 539877 w 571500"/>
              <a:gd name="connsiteY25" fmla="*/ 242507 h 542925"/>
              <a:gd name="connsiteX26" fmla="*/ 513397 w 571500"/>
              <a:gd name="connsiteY26" fmla="*/ 126301 h 542925"/>
              <a:gd name="connsiteX27" fmla="*/ 506159 w 571500"/>
              <a:gd name="connsiteY27" fmla="*/ 76391 h 542925"/>
              <a:gd name="connsiteX28" fmla="*/ 559784 w 571500"/>
              <a:gd name="connsiteY28" fmla="*/ 44577 h 542925"/>
              <a:gd name="connsiteX29" fmla="*/ 559784 w 571500"/>
              <a:gd name="connsiteY29" fmla="*/ 242507 h 542925"/>
              <a:gd name="connsiteX30" fmla="*/ 473583 w 571500"/>
              <a:gd name="connsiteY30" fmla="*/ 461391 h 542925"/>
              <a:gd name="connsiteX31" fmla="*/ 469868 w 571500"/>
              <a:gd name="connsiteY31" fmla="*/ 464820 h 542925"/>
              <a:gd name="connsiteX32" fmla="*/ 464725 w 571500"/>
              <a:gd name="connsiteY32" fmla="*/ 459962 h 542925"/>
              <a:gd name="connsiteX33" fmla="*/ 441770 w 571500"/>
              <a:gd name="connsiteY33" fmla="*/ 450628 h 542925"/>
              <a:gd name="connsiteX34" fmla="*/ 441770 w 571500"/>
              <a:gd name="connsiteY34" fmla="*/ 430530 h 542925"/>
              <a:gd name="connsiteX35" fmla="*/ 447866 w 571500"/>
              <a:gd name="connsiteY35" fmla="*/ 418529 h 542925"/>
              <a:gd name="connsiteX36" fmla="*/ 470726 w 571500"/>
              <a:gd name="connsiteY36" fmla="*/ 410623 h 542925"/>
              <a:gd name="connsiteX37" fmla="*/ 491395 w 571500"/>
              <a:gd name="connsiteY37" fmla="*/ 417100 h 542925"/>
              <a:gd name="connsiteX38" fmla="*/ 497872 w 571500"/>
              <a:gd name="connsiteY38" fmla="*/ 429578 h 542925"/>
              <a:gd name="connsiteX39" fmla="*/ 497872 w 571500"/>
              <a:gd name="connsiteY39" fmla="*/ 450723 h 542925"/>
              <a:gd name="connsiteX40" fmla="*/ 473583 w 571500"/>
              <a:gd name="connsiteY40" fmla="*/ 461391 h 542925"/>
              <a:gd name="connsiteX41" fmla="*/ 43339 w 571500"/>
              <a:gd name="connsiteY41" fmla="*/ 486442 h 542925"/>
              <a:gd name="connsiteX42" fmla="*/ 49435 w 571500"/>
              <a:gd name="connsiteY42" fmla="*/ 474440 h 542925"/>
              <a:gd name="connsiteX43" fmla="*/ 72295 w 571500"/>
              <a:gd name="connsiteY43" fmla="*/ 466534 h 542925"/>
              <a:gd name="connsiteX44" fmla="*/ 92964 w 571500"/>
              <a:gd name="connsiteY44" fmla="*/ 473012 h 542925"/>
              <a:gd name="connsiteX45" fmla="*/ 99441 w 571500"/>
              <a:gd name="connsiteY45" fmla="*/ 485489 h 542925"/>
              <a:gd name="connsiteX46" fmla="*/ 99441 w 571500"/>
              <a:gd name="connsiteY46" fmla="*/ 535686 h 542925"/>
              <a:gd name="connsiteX47" fmla="*/ 43434 w 571500"/>
              <a:gd name="connsiteY47" fmla="*/ 535686 h 542925"/>
              <a:gd name="connsiteX48" fmla="*/ 43339 w 571500"/>
              <a:gd name="connsiteY48" fmla="*/ 486442 h 542925"/>
              <a:gd name="connsiteX49" fmla="*/ 466344 w 571500"/>
              <a:gd name="connsiteY49" fmla="*/ 71819 h 542925"/>
              <a:gd name="connsiteX50" fmla="*/ 287655 w 571500"/>
              <a:gd name="connsiteY50" fmla="*/ 93440 h 542925"/>
              <a:gd name="connsiteX51" fmla="*/ 108680 w 571500"/>
              <a:gd name="connsiteY51" fmla="*/ 72009 h 542925"/>
              <a:gd name="connsiteX52" fmla="*/ 30290 w 571500"/>
              <a:gd name="connsiteY52" fmla="*/ 35814 h 542925"/>
              <a:gd name="connsiteX53" fmla="*/ 34100 w 571500"/>
              <a:gd name="connsiteY53" fmla="*/ 37148 h 542925"/>
              <a:gd name="connsiteX54" fmla="*/ 106109 w 571500"/>
              <a:gd name="connsiteY54" fmla="*/ 51530 h 542925"/>
              <a:gd name="connsiteX55" fmla="*/ 288608 w 571500"/>
              <a:gd name="connsiteY55" fmla="*/ 61817 h 542925"/>
              <a:gd name="connsiteX56" fmla="*/ 471107 w 571500"/>
              <a:gd name="connsiteY56" fmla="*/ 51435 h 542925"/>
              <a:gd name="connsiteX57" fmla="*/ 543116 w 571500"/>
              <a:gd name="connsiteY57" fmla="*/ 37052 h 542925"/>
              <a:gd name="connsiteX58" fmla="*/ 544068 w 571500"/>
              <a:gd name="connsiteY58" fmla="*/ 36767 h 542925"/>
              <a:gd name="connsiteX59" fmla="*/ 466344 w 571500"/>
              <a:gd name="connsiteY59" fmla="*/ 71819 h 542925"/>
              <a:gd name="connsiteX60" fmla="*/ 449390 w 571500"/>
              <a:gd name="connsiteY60" fmla="*/ 398621 h 542925"/>
              <a:gd name="connsiteX61" fmla="*/ 437769 w 571500"/>
              <a:gd name="connsiteY61" fmla="*/ 405575 h 542925"/>
              <a:gd name="connsiteX62" fmla="*/ 434054 w 571500"/>
              <a:gd name="connsiteY62" fmla="*/ 409004 h 542925"/>
              <a:gd name="connsiteX63" fmla="*/ 428911 w 571500"/>
              <a:gd name="connsiteY63" fmla="*/ 404146 h 542925"/>
              <a:gd name="connsiteX64" fmla="*/ 398336 w 571500"/>
              <a:gd name="connsiteY64" fmla="*/ 394240 h 542925"/>
              <a:gd name="connsiteX65" fmla="*/ 365379 w 571500"/>
              <a:gd name="connsiteY65" fmla="*/ 405575 h 542925"/>
              <a:gd name="connsiteX66" fmla="*/ 361664 w 571500"/>
              <a:gd name="connsiteY66" fmla="*/ 409004 h 542925"/>
              <a:gd name="connsiteX67" fmla="*/ 356521 w 571500"/>
              <a:gd name="connsiteY67" fmla="*/ 404146 h 542925"/>
              <a:gd name="connsiteX68" fmla="*/ 325946 w 571500"/>
              <a:gd name="connsiteY68" fmla="*/ 394240 h 542925"/>
              <a:gd name="connsiteX69" fmla="*/ 292989 w 571500"/>
              <a:gd name="connsiteY69" fmla="*/ 405575 h 542925"/>
              <a:gd name="connsiteX70" fmla="*/ 289274 w 571500"/>
              <a:gd name="connsiteY70" fmla="*/ 409004 h 542925"/>
              <a:gd name="connsiteX71" fmla="*/ 284131 w 571500"/>
              <a:gd name="connsiteY71" fmla="*/ 404146 h 542925"/>
              <a:gd name="connsiteX72" fmla="*/ 253555 w 571500"/>
              <a:gd name="connsiteY72" fmla="*/ 394240 h 542925"/>
              <a:gd name="connsiteX73" fmla="*/ 220599 w 571500"/>
              <a:gd name="connsiteY73" fmla="*/ 405575 h 542925"/>
              <a:gd name="connsiteX74" fmla="*/ 216884 w 571500"/>
              <a:gd name="connsiteY74" fmla="*/ 409004 h 542925"/>
              <a:gd name="connsiteX75" fmla="*/ 211741 w 571500"/>
              <a:gd name="connsiteY75" fmla="*/ 404146 h 542925"/>
              <a:gd name="connsiteX76" fmla="*/ 181166 w 571500"/>
              <a:gd name="connsiteY76" fmla="*/ 394240 h 542925"/>
              <a:gd name="connsiteX77" fmla="*/ 148209 w 571500"/>
              <a:gd name="connsiteY77" fmla="*/ 405575 h 542925"/>
              <a:gd name="connsiteX78" fmla="*/ 144494 w 571500"/>
              <a:gd name="connsiteY78" fmla="*/ 409004 h 542925"/>
              <a:gd name="connsiteX79" fmla="*/ 139351 w 571500"/>
              <a:gd name="connsiteY79" fmla="*/ 404146 h 542925"/>
              <a:gd name="connsiteX80" fmla="*/ 127159 w 571500"/>
              <a:gd name="connsiteY80" fmla="*/ 397478 h 542925"/>
              <a:gd name="connsiteX81" fmla="*/ 122206 w 571500"/>
              <a:gd name="connsiteY81" fmla="*/ 347472 h 542925"/>
              <a:gd name="connsiteX82" fmla="*/ 114014 w 571500"/>
              <a:gd name="connsiteY82" fmla="*/ 310420 h 542925"/>
              <a:gd name="connsiteX83" fmla="*/ 462725 w 571500"/>
              <a:gd name="connsiteY83" fmla="*/ 310420 h 542925"/>
              <a:gd name="connsiteX84" fmla="*/ 454533 w 571500"/>
              <a:gd name="connsiteY84" fmla="*/ 347472 h 542925"/>
              <a:gd name="connsiteX85" fmla="*/ 449390 w 571500"/>
              <a:gd name="connsiteY85" fmla="*/ 398621 h 542925"/>
              <a:gd name="connsiteX86" fmla="*/ 397574 w 571500"/>
              <a:gd name="connsiteY86" fmla="*/ 464630 h 542925"/>
              <a:gd name="connsiteX87" fmla="*/ 392525 w 571500"/>
              <a:gd name="connsiteY87" fmla="*/ 459962 h 542925"/>
              <a:gd name="connsiteX88" fmla="*/ 369189 w 571500"/>
              <a:gd name="connsiteY88" fmla="*/ 450628 h 542925"/>
              <a:gd name="connsiteX89" fmla="*/ 369189 w 571500"/>
              <a:gd name="connsiteY89" fmla="*/ 430721 h 542925"/>
              <a:gd name="connsiteX90" fmla="*/ 369189 w 571500"/>
              <a:gd name="connsiteY90" fmla="*/ 430625 h 542925"/>
              <a:gd name="connsiteX91" fmla="*/ 375285 w 571500"/>
              <a:gd name="connsiteY91" fmla="*/ 418624 h 542925"/>
              <a:gd name="connsiteX92" fmla="*/ 398145 w 571500"/>
              <a:gd name="connsiteY92" fmla="*/ 410718 h 542925"/>
              <a:gd name="connsiteX93" fmla="*/ 418814 w 571500"/>
              <a:gd name="connsiteY93" fmla="*/ 417195 h 542925"/>
              <a:gd name="connsiteX94" fmla="*/ 425291 w 571500"/>
              <a:gd name="connsiteY94" fmla="*/ 429673 h 542925"/>
              <a:gd name="connsiteX95" fmla="*/ 425291 w 571500"/>
              <a:gd name="connsiteY95" fmla="*/ 430149 h 542925"/>
              <a:gd name="connsiteX96" fmla="*/ 425291 w 571500"/>
              <a:gd name="connsiteY96" fmla="*/ 430625 h 542925"/>
              <a:gd name="connsiteX97" fmla="*/ 425291 w 571500"/>
              <a:gd name="connsiteY97" fmla="*/ 450818 h 542925"/>
              <a:gd name="connsiteX98" fmla="*/ 401098 w 571500"/>
              <a:gd name="connsiteY98" fmla="*/ 461486 h 542925"/>
              <a:gd name="connsiteX99" fmla="*/ 397574 w 571500"/>
              <a:gd name="connsiteY99" fmla="*/ 464630 h 542925"/>
              <a:gd name="connsiteX100" fmla="*/ 329089 w 571500"/>
              <a:gd name="connsiteY100" fmla="*/ 461391 h 542925"/>
              <a:gd name="connsiteX101" fmla="*/ 325374 w 571500"/>
              <a:gd name="connsiteY101" fmla="*/ 464820 h 542925"/>
              <a:gd name="connsiteX102" fmla="*/ 320230 w 571500"/>
              <a:gd name="connsiteY102" fmla="*/ 459962 h 542925"/>
              <a:gd name="connsiteX103" fmla="*/ 296894 w 571500"/>
              <a:gd name="connsiteY103" fmla="*/ 450628 h 542925"/>
              <a:gd name="connsiteX104" fmla="*/ 296894 w 571500"/>
              <a:gd name="connsiteY104" fmla="*/ 430721 h 542925"/>
              <a:gd name="connsiteX105" fmla="*/ 296894 w 571500"/>
              <a:gd name="connsiteY105" fmla="*/ 430530 h 542925"/>
              <a:gd name="connsiteX106" fmla="*/ 302990 w 571500"/>
              <a:gd name="connsiteY106" fmla="*/ 418529 h 542925"/>
              <a:gd name="connsiteX107" fmla="*/ 325850 w 571500"/>
              <a:gd name="connsiteY107" fmla="*/ 410623 h 542925"/>
              <a:gd name="connsiteX108" fmla="*/ 346520 w 571500"/>
              <a:gd name="connsiteY108" fmla="*/ 417100 h 542925"/>
              <a:gd name="connsiteX109" fmla="*/ 352996 w 571500"/>
              <a:gd name="connsiteY109" fmla="*/ 429578 h 542925"/>
              <a:gd name="connsiteX110" fmla="*/ 352996 w 571500"/>
              <a:gd name="connsiteY110" fmla="*/ 450818 h 542925"/>
              <a:gd name="connsiteX111" fmla="*/ 329089 w 571500"/>
              <a:gd name="connsiteY111" fmla="*/ 461391 h 542925"/>
              <a:gd name="connsiteX112" fmla="*/ 256604 w 571500"/>
              <a:gd name="connsiteY112" fmla="*/ 461391 h 542925"/>
              <a:gd name="connsiteX113" fmla="*/ 252889 w 571500"/>
              <a:gd name="connsiteY113" fmla="*/ 464820 h 542925"/>
              <a:gd name="connsiteX114" fmla="*/ 247745 w 571500"/>
              <a:gd name="connsiteY114" fmla="*/ 459962 h 542925"/>
              <a:gd name="connsiteX115" fmla="*/ 224409 w 571500"/>
              <a:gd name="connsiteY115" fmla="*/ 450628 h 542925"/>
              <a:gd name="connsiteX116" fmla="*/ 224409 w 571500"/>
              <a:gd name="connsiteY116" fmla="*/ 430721 h 542925"/>
              <a:gd name="connsiteX117" fmla="*/ 224409 w 571500"/>
              <a:gd name="connsiteY117" fmla="*/ 430625 h 542925"/>
              <a:gd name="connsiteX118" fmla="*/ 230505 w 571500"/>
              <a:gd name="connsiteY118" fmla="*/ 418624 h 542925"/>
              <a:gd name="connsiteX119" fmla="*/ 253365 w 571500"/>
              <a:gd name="connsiteY119" fmla="*/ 410718 h 542925"/>
              <a:gd name="connsiteX120" fmla="*/ 274034 w 571500"/>
              <a:gd name="connsiteY120" fmla="*/ 417195 h 542925"/>
              <a:gd name="connsiteX121" fmla="*/ 280511 w 571500"/>
              <a:gd name="connsiteY121" fmla="*/ 429673 h 542925"/>
              <a:gd name="connsiteX122" fmla="*/ 280511 w 571500"/>
              <a:gd name="connsiteY122" fmla="*/ 450913 h 542925"/>
              <a:gd name="connsiteX123" fmla="*/ 256604 w 571500"/>
              <a:gd name="connsiteY123" fmla="*/ 461391 h 542925"/>
              <a:gd name="connsiteX124" fmla="*/ 184213 w 571500"/>
              <a:gd name="connsiteY124" fmla="*/ 461391 h 542925"/>
              <a:gd name="connsiteX125" fmla="*/ 180499 w 571500"/>
              <a:gd name="connsiteY125" fmla="*/ 464820 h 542925"/>
              <a:gd name="connsiteX126" fmla="*/ 175355 w 571500"/>
              <a:gd name="connsiteY126" fmla="*/ 459962 h 542925"/>
              <a:gd name="connsiteX127" fmla="*/ 152019 w 571500"/>
              <a:gd name="connsiteY127" fmla="*/ 450628 h 542925"/>
              <a:gd name="connsiteX128" fmla="*/ 152019 w 571500"/>
              <a:gd name="connsiteY128" fmla="*/ 430721 h 542925"/>
              <a:gd name="connsiteX129" fmla="*/ 152019 w 571500"/>
              <a:gd name="connsiteY129" fmla="*/ 430625 h 542925"/>
              <a:gd name="connsiteX130" fmla="*/ 158115 w 571500"/>
              <a:gd name="connsiteY130" fmla="*/ 418624 h 542925"/>
              <a:gd name="connsiteX131" fmla="*/ 180975 w 571500"/>
              <a:gd name="connsiteY131" fmla="*/ 410718 h 542925"/>
              <a:gd name="connsiteX132" fmla="*/ 201644 w 571500"/>
              <a:gd name="connsiteY132" fmla="*/ 417195 h 542925"/>
              <a:gd name="connsiteX133" fmla="*/ 208121 w 571500"/>
              <a:gd name="connsiteY133" fmla="*/ 429673 h 542925"/>
              <a:gd name="connsiteX134" fmla="*/ 208121 w 571500"/>
              <a:gd name="connsiteY134" fmla="*/ 450913 h 542925"/>
              <a:gd name="connsiteX135" fmla="*/ 184213 w 571500"/>
              <a:gd name="connsiteY135" fmla="*/ 461391 h 542925"/>
              <a:gd name="connsiteX136" fmla="*/ 111824 w 571500"/>
              <a:gd name="connsiteY136" fmla="*/ 461391 h 542925"/>
              <a:gd name="connsiteX137" fmla="*/ 108109 w 571500"/>
              <a:gd name="connsiteY137" fmla="*/ 464820 h 542925"/>
              <a:gd name="connsiteX138" fmla="*/ 102965 w 571500"/>
              <a:gd name="connsiteY138" fmla="*/ 459962 h 542925"/>
              <a:gd name="connsiteX139" fmla="*/ 79629 w 571500"/>
              <a:gd name="connsiteY139" fmla="*/ 450628 h 542925"/>
              <a:gd name="connsiteX140" fmla="*/ 79629 w 571500"/>
              <a:gd name="connsiteY140" fmla="*/ 430625 h 542925"/>
              <a:gd name="connsiteX141" fmla="*/ 85725 w 571500"/>
              <a:gd name="connsiteY141" fmla="*/ 418624 h 542925"/>
              <a:gd name="connsiteX142" fmla="*/ 108585 w 571500"/>
              <a:gd name="connsiteY142" fmla="*/ 410718 h 542925"/>
              <a:gd name="connsiteX143" fmla="*/ 129254 w 571500"/>
              <a:gd name="connsiteY143" fmla="*/ 417195 h 542925"/>
              <a:gd name="connsiteX144" fmla="*/ 135731 w 571500"/>
              <a:gd name="connsiteY144" fmla="*/ 429673 h 542925"/>
              <a:gd name="connsiteX145" fmla="*/ 135731 w 571500"/>
              <a:gd name="connsiteY145" fmla="*/ 450913 h 542925"/>
              <a:gd name="connsiteX146" fmla="*/ 111824 w 571500"/>
              <a:gd name="connsiteY146" fmla="*/ 461391 h 542925"/>
              <a:gd name="connsiteX147" fmla="*/ 464915 w 571500"/>
              <a:gd name="connsiteY147" fmla="*/ 302228 h 542925"/>
              <a:gd name="connsiteX148" fmla="*/ 111347 w 571500"/>
              <a:gd name="connsiteY148" fmla="*/ 302228 h 542925"/>
              <a:gd name="connsiteX149" fmla="*/ 91821 w 571500"/>
              <a:gd name="connsiteY149" fmla="*/ 249746 h 542925"/>
              <a:gd name="connsiteX150" fmla="*/ 135636 w 571500"/>
              <a:gd name="connsiteY150" fmla="*/ 149924 h 542925"/>
              <a:gd name="connsiteX151" fmla="*/ 153734 w 571500"/>
              <a:gd name="connsiteY151" fmla="*/ 98488 h 542925"/>
              <a:gd name="connsiteX152" fmla="*/ 287655 w 571500"/>
              <a:gd name="connsiteY152" fmla="*/ 109823 h 542925"/>
              <a:gd name="connsiteX153" fmla="*/ 422434 w 571500"/>
              <a:gd name="connsiteY153" fmla="*/ 98108 h 542925"/>
              <a:gd name="connsiteX154" fmla="*/ 440627 w 571500"/>
              <a:gd name="connsiteY154" fmla="*/ 149924 h 542925"/>
              <a:gd name="connsiteX155" fmla="*/ 484442 w 571500"/>
              <a:gd name="connsiteY155" fmla="*/ 249746 h 542925"/>
              <a:gd name="connsiteX156" fmla="*/ 464915 w 571500"/>
              <a:gd name="connsiteY156" fmla="*/ 302228 h 542925"/>
              <a:gd name="connsiteX157" fmla="*/ 85916 w 571500"/>
              <a:gd name="connsiteY157" fmla="*/ 82487 h 542925"/>
              <a:gd name="connsiteX158" fmla="*/ 104394 w 571500"/>
              <a:gd name="connsiteY158" fmla="*/ 87916 h 542925"/>
              <a:gd name="connsiteX159" fmla="*/ 137541 w 571500"/>
              <a:gd name="connsiteY159" fmla="*/ 95536 h 542925"/>
              <a:gd name="connsiteX160" fmla="*/ 120587 w 571500"/>
              <a:gd name="connsiteY160" fmla="*/ 143542 h 542925"/>
              <a:gd name="connsiteX161" fmla="*/ 77915 w 571500"/>
              <a:gd name="connsiteY161" fmla="*/ 240983 h 542925"/>
              <a:gd name="connsiteX162" fmla="*/ 54197 w 571500"/>
              <a:gd name="connsiteY162" fmla="*/ 240983 h 542925"/>
              <a:gd name="connsiteX163" fmla="*/ 79248 w 571500"/>
              <a:gd name="connsiteY163" fmla="*/ 128969 h 542925"/>
              <a:gd name="connsiteX164" fmla="*/ 85916 w 571500"/>
              <a:gd name="connsiteY164" fmla="*/ 82487 h 542925"/>
              <a:gd name="connsiteX165" fmla="*/ 77343 w 571500"/>
              <a:gd name="connsiteY165" fmla="*/ 257366 h 542925"/>
              <a:gd name="connsiteX166" fmla="*/ 105823 w 571500"/>
              <a:gd name="connsiteY166" fmla="*/ 349758 h 542925"/>
              <a:gd name="connsiteX167" fmla="*/ 110395 w 571500"/>
              <a:gd name="connsiteY167" fmla="*/ 394240 h 542925"/>
              <a:gd name="connsiteX168" fmla="*/ 108585 w 571500"/>
              <a:gd name="connsiteY168" fmla="*/ 394145 h 542925"/>
              <a:gd name="connsiteX169" fmla="*/ 78581 w 571500"/>
              <a:gd name="connsiteY169" fmla="*/ 403384 h 542925"/>
              <a:gd name="connsiteX170" fmla="*/ 53245 w 571500"/>
              <a:gd name="connsiteY170" fmla="*/ 257270 h 542925"/>
              <a:gd name="connsiteX171" fmla="*/ 77343 w 571500"/>
              <a:gd name="connsiteY171" fmla="*/ 257270 h 542925"/>
              <a:gd name="connsiteX172" fmla="*/ 115824 w 571500"/>
              <a:gd name="connsiteY172" fmla="*/ 486442 h 542925"/>
              <a:gd name="connsiteX173" fmla="*/ 121920 w 571500"/>
              <a:gd name="connsiteY173" fmla="*/ 474440 h 542925"/>
              <a:gd name="connsiteX174" fmla="*/ 144780 w 571500"/>
              <a:gd name="connsiteY174" fmla="*/ 466534 h 542925"/>
              <a:gd name="connsiteX175" fmla="*/ 165449 w 571500"/>
              <a:gd name="connsiteY175" fmla="*/ 473012 h 542925"/>
              <a:gd name="connsiteX176" fmla="*/ 171926 w 571500"/>
              <a:gd name="connsiteY176" fmla="*/ 485489 h 542925"/>
              <a:gd name="connsiteX177" fmla="*/ 171926 w 571500"/>
              <a:gd name="connsiteY177" fmla="*/ 535686 h 542925"/>
              <a:gd name="connsiteX178" fmla="*/ 115919 w 571500"/>
              <a:gd name="connsiteY178" fmla="*/ 535686 h 542925"/>
              <a:gd name="connsiteX179" fmla="*/ 115824 w 571500"/>
              <a:gd name="connsiteY179" fmla="*/ 486442 h 542925"/>
              <a:gd name="connsiteX180" fmla="*/ 188214 w 571500"/>
              <a:gd name="connsiteY180" fmla="*/ 486442 h 542925"/>
              <a:gd name="connsiteX181" fmla="*/ 194310 w 571500"/>
              <a:gd name="connsiteY181" fmla="*/ 474440 h 542925"/>
              <a:gd name="connsiteX182" fmla="*/ 217170 w 571500"/>
              <a:gd name="connsiteY182" fmla="*/ 466534 h 542925"/>
              <a:gd name="connsiteX183" fmla="*/ 237839 w 571500"/>
              <a:gd name="connsiteY183" fmla="*/ 473012 h 542925"/>
              <a:gd name="connsiteX184" fmla="*/ 244316 w 571500"/>
              <a:gd name="connsiteY184" fmla="*/ 485489 h 542925"/>
              <a:gd name="connsiteX185" fmla="*/ 244316 w 571500"/>
              <a:gd name="connsiteY185" fmla="*/ 535686 h 542925"/>
              <a:gd name="connsiteX186" fmla="*/ 188309 w 571500"/>
              <a:gd name="connsiteY186" fmla="*/ 535686 h 542925"/>
              <a:gd name="connsiteX187" fmla="*/ 188214 w 571500"/>
              <a:gd name="connsiteY187" fmla="*/ 486442 h 542925"/>
              <a:gd name="connsiteX188" fmla="*/ 260699 w 571500"/>
              <a:gd name="connsiteY188" fmla="*/ 486442 h 542925"/>
              <a:gd name="connsiteX189" fmla="*/ 266795 w 571500"/>
              <a:gd name="connsiteY189" fmla="*/ 474440 h 542925"/>
              <a:gd name="connsiteX190" fmla="*/ 289655 w 571500"/>
              <a:gd name="connsiteY190" fmla="*/ 466534 h 542925"/>
              <a:gd name="connsiteX191" fmla="*/ 310325 w 571500"/>
              <a:gd name="connsiteY191" fmla="*/ 473012 h 542925"/>
              <a:gd name="connsiteX192" fmla="*/ 316802 w 571500"/>
              <a:gd name="connsiteY192" fmla="*/ 485489 h 542925"/>
              <a:gd name="connsiteX193" fmla="*/ 316802 w 571500"/>
              <a:gd name="connsiteY193" fmla="*/ 535686 h 542925"/>
              <a:gd name="connsiteX194" fmla="*/ 260795 w 571500"/>
              <a:gd name="connsiteY194" fmla="*/ 535686 h 542925"/>
              <a:gd name="connsiteX195" fmla="*/ 260699 w 571500"/>
              <a:gd name="connsiteY195" fmla="*/ 486442 h 542925"/>
              <a:gd name="connsiteX196" fmla="*/ 333089 w 571500"/>
              <a:gd name="connsiteY196" fmla="*/ 486442 h 542925"/>
              <a:gd name="connsiteX197" fmla="*/ 339185 w 571500"/>
              <a:gd name="connsiteY197" fmla="*/ 474440 h 542925"/>
              <a:gd name="connsiteX198" fmla="*/ 362045 w 571500"/>
              <a:gd name="connsiteY198" fmla="*/ 466534 h 542925"/>
              <a:gd name="connsiteX199" fmla="*/ 382715 w 571500"/>
              <a:gd name="connsiteY199" fmla="*/ 473012 h 542925"/>
              <a:gd name="connsiteX200" fmla="*/ 389001 w 571500"/>
              <a:gd name="connsiteY200" fmla="*/ 483203 h 542925"/>
              <a:gd name="connsiteX201" fmla="*/ 388811 w 571500"/>
              <a:gd name="connsiteY201" fmla="*/ 486442 h 542925"/>
              <a:gd name="connsiteX202" fmla="*/ 388811 w 571500"/>
              <a:gd name="connsiteY202" fmla="*/ 535686 h 542925"/>
              <a:gd name="connsiteX203" fmla="*/ 333185 w 571500"/>
              <a:gd name="connsiteY203" fmla="*/ 535686 h 542925"/>
              <a:gd name="connsiteX204" fmla="*/ 333089 w 571500"/>
              <a:gd name="connsiteY204" fmla="*/ 486442 h 542925"/>
              <a:gd name="connsiteX205" fmla="*/ 405479 w 571500"/>
              <a:gd name="connsiteY205" fmla="*/ 485489 h 542925"/>
              <a:gd name="connsiteX206" fmla="*/ 405384 w 571500"/>
              <a:gd name="connsiteY206" fmla="*/ 483584 h 542925"/>
              <a:gd name="connsiteX207" fmla="*/ 411194 w 571500"/>
              <a:gd name="connsiteY207" fmla="*/ 474440 h 542925"/>
              <a:gd name="connsiteX208" fmla="*/ 434054 w 571500"/>
              <a:gd name="connsiteY208" fmla="*/ 466534 h 542925"/>
              <a:gd name="connsiteX209" fmla="*/ 454724 w 571500"/>
              <a:gd name="connsiteY209" fmla="*/ 473012 h 542925"/>
              <a:gd name="connsiteX210" fmla="*/ 461201 w 571500"/>
              <a:gd name="connsiteY210" fmla="*/ 485489 h 542925"/>
              <a:gd name="connsiteX211" fmla="*/ 461201 w 571500"/>
              <a:gd name="connsiteY211" fmla="*/ 535686 h 542925"/>
              <a:gd name="connsiteX212" fmla="*/ 405575 w 571500"/>
              <a:gd name="connsiteY212" fmla="*/ 535686 h 542925"/>
              <a:gd name="connsiteX213" fmla="*/ 405479 w 571500"/>
              <a:gd name="connsiteY213" fmla="*/ 485489 h 542925"/>
              <a:gd name="connsiteX214" fmla="*/ 499110 w 571500"/>
              <a:gd name="connsiteY214" fmla="*/ 402622 h 542925"/>
              <a:gd name="connsiteX215" fmla="*/ 470630 w 571500"/>
              <a:gd name="connsiteY215" fmla="*/ 394240 h 542925"/>
              <a:gd name="connsiteX216" fmla="*/ 466058 w 571500"/>
              <a:gd name="connsiteY216" fmla="*/ 394430 h 542925"/>
              <a:gd name="connsiteX217" fmla="*/ 470630 w 571500"/>
              <a:gd name="connsiteY217" fmla="*/ 349853 h 542925"/>
              <a:gd name="connsiteX218" fmla="*/ 498443 w 571500"/>
              <a:gd name="connsiteY218" fmla="*/ 258890 h 542925"/>
              <a:gd name="connsiteX219" fmla="*/ 523018 w 571500"/>
              <a:gd name="connsiteY219" fmla="*/ 258890 h 542925"/>
              <a:gd name="connsiteX220" fmla="*/ 499110 w 571500"/>
              <a:gd name="connsiteY220" fmla="*/ 402622 h 542925"/>
              <a:gd name="connsiteX221" fmla="*/ 499110 w 571500"/>
              <a:gd name="connsiteY221" fmla="*/ 242507 h 542925"/>
              <a:gd name="connsiteX222" fmla="*/ 455676 w 571500"/>
              <a:gd name="connsiteY222" fmla="*/ 143542 h 542925"/>
              <a:gd name="connsiteX223" fmla="*/ 438531 w 571500"/>
              <a:gd name="connsiteY223" fmla="*/ 95155 h 542925"/>
              <a:gd name="connsiteX224" fmla="*/ 470440 w 571500"/>
              <a:gd name="connsiteY224" fmla="*/ 87725 h 542925"/>
              <a:gd name="connsiteX225" fmla="*/ 490157 w 571500"/>
              <a:gd name="connsiteY225" fmla="*/ 81915 h 542925"/>
              <a:gd name="connsiteX226" fmla="*/ 497110 w 571500"/>
              <a:gd name="connsiteY226" fmla="*/ 129064 h 542925"/>
              <a:gd name="connsiteX227" fmla="*/ 522542 w 571500"/>
              <a:gd name="connsiteY227" fmla="*/ 242602 h 542925"/>
              <a:gd name="connsiteX228" fmla="*/ 499110 w 571500"/>
              <a:gd name="connsiteY228" fmla="*/ 242602 h 542925"/>
              <a:gd name="connsiteX229" fmla="*/ 550640 w 571500"/>
              <a:gd name="connsiteY229" fmla="*/ 16383 h 542925"/>
              <a:gd name="connsiteX230" fmla="*/ 468821 w 571500"/>
              <a:gd name="connsiteY230" fmla="*/ 35147 h 542925"/>
              <a:gd name="connsiteX231" fmla="*/ 288417 w 571500"/>
              <a:gd name="connsiteY231" fmla="*/ 45339 h 542925"/>
              <a:gd name="connsiteX232" fmla="*/ 108013 w 571500"/>
              <a:gd name="connsiteY232" fmla="*/ 35242 h 542925"/>
              <a:gd name="connsiteX233" fmla="*/ 26099 w 571500"/>
              <a:gd name="connsiteY233" fmla="*/ 16383 h 542925"/>
              <a:gd name="connsiteX234" fmla="*/ 550640 w 571500"/>
              <a:gd name="connsiteY234" fmla="*/ 16383 h 542925"/>
              <a:gd name="connsiteX235" fmla="*/ 70104 w 571500"/>
              <a:gd name="connsiteY235" fmla="*/ 76962 h 542925"/>
              <a:gd name="connsiteX236" fmla="*/ 62960 w 571500"/>
              <a:gd name="connsiteY236" fmla="*/ 126206 h 542925"/>
              <a:gd name="connsiteX237" fmla="*/ 36957 w 571500"/>
              <a:gd name="connsiteY237" fmla="*/ 240983 h 542925"/>
              <a:gd name="connsiteX238" fmla="*/ 16574 w 571500"/>
              <a:gd name="connsiteY238" fmla="*/ 240983 h 542925"/>
              <a:gd name="connsiteX239" fmla="*/ 16574 w 571500"/>
              <a:gd name="connsiteY239" fmla="*/ 45720 h 542925"/>
              <a:gd name="connsiteX240" fmla="*/ 70104 w 571500"/>
              <a:gd name="connsiteY240" fmla="*/ 76962 h 542925"/>
              <a:gd name="connsiteX241" fmla="*/ 16574 w 571500"/>
              <a:gd name="connsiteY241" fmla="*/ 465582 h 542925"/>
              <a:gd name="connsiteX242" fmla="*/ 16574 w 571500"/>
              <a:gd name="connsiteY242" fmla="*/ 257461 h 542925"/>
              <a:gd name="connsiteX243" fmla="*/ 36100 w 571500"/>
              <a:gd name="connsiteY243" fmla="*/ 257461 h 542925"/>
              <a:gd name="connsiteX244" fmla="*/ 63437 w 571500"/>
              <a:gd name="connsiteY244" fmla="*/ 426720 h 542925"/>
              <a:gd name="connsiteX245" fmla="*/ 63151 w 571500"/>
              <a:gd name="connsiteY245" fmla="*/ 430625 h 542925"/>
              <a:gd name="connsiteX246" fmla="*/ 63151 w 571500"/>
              <a:gd name="connsiteY246" fmla="*/ 450913 h 542925"/>
              <a:gd name="connsiteX247" fmla="*/ 39338 w 571500"/>
              <a:gd name="connsiteY247" fmla="*/ 461486 h 542925"/>
              <a:gd name="connsiteX248" fmla="*/ 34957 w 571500"/>
              <a:gd name="connsiteY248" fmla="*/ 465582 h 542925"/>
              <a:gd name="connsiteX249" fmla="*/ 16574 w 571500"/>
              <a:gd name="connsiteY249" fmla="*/ 465582 h 542925"/>
              <a:gd name="connsiteX250" fmla="*/ 477584 w 571500"/>
              <a:gd name="connsiteY250" fmla="*/ 535591 h 542925"/>
              <a:gd name="connsiteX251" fmla="*/ 477584 w 571500"/>
              <a:gd name="connsiteY251" fmla="*/ 486346 h 542925"/>
              <a:gd name="connsiteX252" fmla="*/ 483680 w 571500"/>
              <a:gd name="connsiteY252" fmla="*/ 474345 h 542925"/>
              <a:gd name="connsiteX253" fmla="*/ 506540 w 571500"/>
              <a:gd name="connsiteY253" fmla="*/ 466439 h 542925"/>
              <a:gd name="connsiteX254" fmla="*/ 527209 w 571500"/>
              <a:gd name="connsiteY254" fmla="*/ 472916 h 542925"/>
              <a:gd name="connsiteX255" fmla="*/ 533686 w 571500"/>
              <a:gd name="connsiteY255" fmla="*/ 485394 h 542925"/>
              <a:gd name="connsiteX256" fmla="*/ 533686 w 571500"/>
              <a:gd name="connsiteY256" fmla="*/ 535591 h 542925"/>
              <a:gd name="connsiteX257" fmla="*/ 477584 w 571500"/>
              <a:gd name="connsiteY257" fmla="*/ 535591 h 542925"/>
              <a:gd name="connsiteX258" fmla="*/ 542830 w 571500"/>
              <a:gd name="connsiteY258" fmla="*/ 465582 h 542925"/>
              <a:gd name="connsiteX259" fmla="*/ 537020 w 571500"/>
              <a:gd name="connsiteY259" fmla="*/ 459962 h 542925"/>
              <a:gd name="connsiteX260" fmla="*/ 514064 w 571500"/>
              <a:gd name="connsiteY260" fmla="*/ 450628 h 542925"/>
              <a:gd name="connsiteX261" fmla="*/ 514064 w 571500"/>
              <a:gd name="connsiteY261" fmla="*/ 429578 h 542925"/>
              <a:gd name="connsiteX262" fmla="*/ 513969 w 571500"/>
              <a:gd name="connsiteY262" fmla="*/ 427768 h 542925"/>
              <a:gd name="connsiteX263" fmla="*/ 514064 w 571500"/>
              <a:gd name="connsiteY263" fmla="*/ 427387 h 542925"/>
              <a:gd name="connsiteX264" fmla="*/ 539782 w 571500"/>
              <a:gd name="connsiteY264" fmla="*/ 258890 h 542925"/>
              <a:gd name="connsiteX265" fmla="*/ 559689 w 571500"/>
              <a:gd name="connsiteY265" fmla="*/ 258890 h 542925"/>
              <a:gd name="connsiteX266" fmla="*/ 559689 w 571500"/>
              <a:gd name="connsiteY266" fmla="*/ 465582 h 542925"/>
              <a:gd name="connsiteX267" fmla="*/ 542830 w 571500"/>
              <a:gd name="connsiteY267" fmla="*/ 465582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571500" h="542925">
                <a:moveTo>
                  <a:pt x="576263" y="8192"/>
                </a:moveTo>
                <a:cubicBezTo>
                  <a:pt x="576263" y="3620"/>
                  <a:pt x="572738" y="0"/>
                  <a:pt x="568166" y="0"/>
                </a:cubicBezTo>
                <a:lnTo>
                  <a:pt x="567309" y="0"/>
                </a:lnTo>
                <a:lnTo>
                  <a:pt x="9049" y="0"/>
                </a:lnTo>
                <a:lnTo>
                  <a:pt x="8192" y="0"/>
                </a:lnTo>
                <a:cubicBezTo>
                  <a:pt x="6001" y="0"/>
                  <a:pt x="3905" y="857"/>
                  <a:pt x="2381" y="2476"/>
                </a:cubicBezTo>
                <a:cubicBezTo>
                  <a:pt x="857" y="4000"/>
                  <a:pt x="0" y="6191"/>
                  <a:pt x="0" y="8382"/>
                </a:cubicBezTo>
                <a:cubicBezTo>
                  <a:pt x="0" y="11144"/>
                  <a:pt x="95" y="16669"/>
                  <a:pt x="95" y="16669"/>
                </a:cubicBezTo>
                <a:lnTo>
                  <a:pt x="95" y="473869"/>
                </a:lnTo>
                <a:cubicBezTo>
                  <a:pt x="95" y="478441"/>
                  <a:pt x="3810" y="482060"/>
                  <a:pt x="8287" y="482060"/>
                </a:cubicBezTo>
                <a:lnTo>
                  <a:pt x="27242" y="482060"/>
                </a:lnTo>
                <a:cubicBezTo>
                  <a:pt x="27051" y="483489"/>
                  <a:pt x="26956" y="485013"/>
                  <a:pt x="26956" y="486537"/>
                </a:cubicBezTo>
                <a:lnTo>
                  <a:pt x="26956" y="543973"/>
                </a:lnTo>
                <a:cubicBezTo>
                  <a:pt x="26956" y="547497"/>
                  <a:pt x="29146" y="550450"/>
                  <a:pt x="32290" y="551593"/>
                </a:cubicBezTo>
                <a:cubicBezTo>
                  <a:pt x="33147" y="551974"/>
                  <a:pt x="34195" y="552164"/>
                  <a:pt x="35147" y="552164"/>
                </a:cubicBezTo>
                <a:lnTo>
                  <a:pt x="541782" y="552164"/>
                </a:lnTo>
                <a:cubicBezTo>
                  <a:pt x="543973" y="552164"/>
                  <a:pt x="546068" y="551307"/>
                  <a:pt x="547592" y="549783"/>
                </a:cubicBezTo>
                <a:cubicBezTo>
                  <a:pt x="549116" y="548259"/>
                  <a:pt x="549974" y="546163"/>
                  <a:pt x="549974" y="543973"/>
                </a:cubicBezTo>
                <a:lnTo>
                  <a:pt x="549974" y="485584"/>
                </a:lnTo>
                <a:cubicBezTo>
                  <a:pt x="549974" y="484442"/>
                  <a:pt x="549878" y="483203"/>
                  <a:pt x="549783" y="482060"/>
                </a:cubicBezTo>
                <a:lnTo>
                  <a:pt x="567976" y="482060"/>
                </a:lnTo>
                <a:cubicBezTo>
                  <a:pt x="572548" y="482060"/>
                  <a:pt x="576167" y="478346"/>
                  <a:pt x="576167" y="473869"/>
                </a:cubicBezTo>
                <a:lnTo>
                  <a:pt x="576167" y="13049"/>
                </a:lnTo>
                <a:cubicBezTo>
                  <a:pt x="576167" y="12954"/>
                  <a:pt x="576263" y="9811"/>
                  <a:pt x="576263" y="8192"/>
                </a:cubicBezTo>
                <a:close/>
                <a:moveTo>
                  <a:pt x="559784" y="242507"/>
                </a:moveTo>
                <a:lnTo>
                  <a:pt x="539877" y="242507"/>
                </a:lnTo>
                <a:cubicBezTo>
                  <a:pt x="535686" y="229171"/>
                  <a:pt x="524066" y="189643"/>
                  <a:pt x="513397" y="126301"/>
                </a:cubicBezTo>
                <a:cubicBezTo>
                  <a:pt x="510540" y="109252"/>
                  <a:pt x="508159" y="92583"/>
                  <a:pt x="506159" y="76391"/>
                </a:cubicBezTo>
                <a:cubicBezTo>
                  <a:pt x="530257" y="67151"/>
                  <a:pt x="548164" y="56579"/>
                  <a:pt x="559784" y="44577"/>
                </a:cubicBezTo>
                <a:lnTo>
                  <a:pt x="559784" y="242507"/>
                </a:lnTo>
                <a:close/>
                <a:moveTo>
                  <a:pt x="473583" y="461391"/>
                </a:moveTo>
                <a:cubicBezTo>
                  <a:pt x="472250" y="462439"/>
                  <a:pt x="471011" y="463582"/>
                  <a:pt x="469868" y="464820"/>
                </a:cubicBezTo>
                <a:cubicBezTo>
                  <a:pt x="468344" y="463010"/>
                  <a:pt x="466630" y="461391"/>
                  <a:pt x="464725" y="459962"/>
                </a:cubicBezTo>
                <a:cubicBezTo>
                  <a:pt x="458153" y="455009"/>
                  <a:pt x="450342" y="451771"/>
                  <a:pt x="441770" y="450628"/>
                </a:cubicBezTo>
                <a:lnTo>
                  <a:pt x="441770" y="430530"/>
                </a:lnTo>
                <a:cubicBezTo>
                  <a:pt x="441770" y="425863"/>
                  <a:pt x="443960" y="421481"/>
                  <a:pt x="447866" y="418529"/>
                </a:cubicBezTo>
                <a:cubicBezTo>
                  <a:pt x="454628" y="413290"/>
                  <a:pt x="462248" y="410623"/>
                  <a:pt x="470726" y="410623"/>
                </a:cubicBezTo>
                <a:cubicBezTo>
                  <a:pt x="478727" y="410623"/>
                  <a:pt x="485680" y="412813"/>
                  <a:pt x="491395" y="417100"/>
                </a:cubicBezTo>
                <a:cubicBezTo>
                  <a:pt x="495491" y="420243"/>
                  <a:pt x="497872" y="424815"/>
                  <a:pt x="497872" y="429578"/>
                </a:cubicBezTo>
                <a:lnTo>
                  <a:pt x="497872" y="450723"/>
                </a:lnTo>
                <a:cubicBezTo>
                  <a:pt x="489013" y="452247"/>
                  <a:pt x="480727" y="455867"/>
                  <a:pt x="473583" y="461391"/>
                </a:cubicBezTo>
                <a:close/>
                <a:moveTo>
                  <a:pt x="43339" y="486442"/>
                </a:moveTo>
                <a:cubicBezTo>
                  <a:pt x="43339" y="481775"/>
                  <a:pt x="45529" y="477393"/>
                  <a:pt x="49435" y="474440"/>
                </a:cubicBezTo>
                <a:cubicBezTo>
                  <a:pt x="56197" y="469201"/>
                  <a:pt x="63818" y="466534"/>
                  <a:pt x="72295" y="466534"/>
                </a:cubicBezTo>
                <a:cubicBezTo>
                  <a:pt x="80296" y="466534"/>
                  <a:pt x="87249" y="468725"/>
                  <a:pt x="92964" y="473012"/>
                </a:cubicBezTo>
                <a:cubicBezTo>
                  <a:pt x="97060" y="476155"/>
                  <a:pt x="99441" y="480727"/>
                  <a:pt x="99441" y="485489"/>
                </a:cubicBezTo>
                <a:lnTo>
                  <a:pt x="99441" y="535686"/>
                </a:lnTo>
                <a:lnTo>
                  <a:pt x="43434" y="535686"/>
                </a:lnTo>
                <a:lnTo>
                  <a:pt x="43339" y="486442"/>
                </a:lnTo>
                <a:close/>
                <a:moveTo>
                  <a:pt x="466344" y="71819"/>
                </a:moveTo>
                <a:cubicBezTo>
                  <a:pt x="415862" y="85344"/>
                  <a:pt x="349091" y="93440"/>
                  <a:pt x="287655" y="93440"/>
                </a:cubicBezTo>
                <a:cubicBezTo>
                  <a:pt x="225743" y="93440"/>
                  <a:pt x="158782" y="85439"/>
                  <a:pt x="108680" y="72009"/>
                </a:cubicBezTo>
                <a:cubicBezTo>
                  <a:pt x="72009" y="62198"/>
                  <a:pt x="45339" y="49816"/>
                  <a:pt x="30290" y="35814"/>
                </a:cubicBezTo>
                <a:cubicBezTo>
                  <a:pt x="31813" y="36290"/>
                  <a:pt x="33052" y="36767"/>
                  <a:pt x="34100" y="37148"/>
                </a:cubicBezTo>
                <a:cubicBezTo>
                  <a:pt x="51149" y="42767"/>
                  <a:pt x="75343" y="47625"/>
                  <a:pt x="106109" y="51530"/>
                </a:cubicBezTo>
                <a:cubicBezTo>
                  <a:pt x="156496" y="58007"/>
                  <a:pt x="224695" y="61817"/>
                  <a:pt x="288608" y="61817"/>
                </a:cubicBezTo>
                <a:cubicBezTo>
                  <a:pt x="352330" y="61817"/>
                  <a:pt x="420529" y="57912"/>
                  <a:pt x="471107" y="51435"/>
                </a:cubicBezTo>
                <a:cubicBezTo>
                  <a:pt x="501777" y="47530"/>
                  <a:pt x="525971" y="42672"/>
                  <a:pt x="543116" y="37052"/>
                </a:cubicBezTo>
                <a:cubicBezTo>
                  <a:pt x="543401" y="36957"/>
                  <a:pt x="543782" y="36862"/>
                  <a:pt x="544068" y="36767"/>
                </a:cubicBezTo>
                <a:cubicBezTo>
                  <a:pt x="528542" y="50197"/>
                  <a:pt x="502253" y="62198"/>
                  <a:pt x="466344" y="71819"/>
                </a:cubicBezTo>
                <a:close/>
                <a:moveTo>
                  <a:pt x="449390" y="398621"/>
                </a:moveTo>
                <a:cubicBezTo>
                  <a:pt x="445294" y="400431"/>
                  <a:pt x="441388" y="402717"/>
                  <a:pt x="437769" y="405575"/>
                </a:cubicBezTo>
                <a:cubicBezTo>
                  <a:pt x="436436" y="406622"/>
                  <a:pt x="435197" y="407765"/>
                  <a:pt x="434054" y="409004"/>
                </a:cubicBezTo>
                <a:cubicBezTo>
                  <a:pt x="432530" y="407194"/>
                  <a:pt x="430816" y="405575"/>
                  <a:pt x="428911" y="404146"/>
                </a:cubicBezTo>
                <a:cubicBezTo>
                  <a:pt x="420434" y="397669"/>
                  <a:pt x="409861" y="394240"/>
                  <a:pt x="398336" y="394240"/>
                </a:cubicBezTo>
                <a:cubicBezTo>
                  <a:pt x="386334" y="394240"/>
                  <a:pt x="374904" y="398145"/>
                  <a:pt x="365379" y="405575"/>
                </a:cubicBezTo>
                <a:cubicBezTo>
                  <a:pt x="364046" y="406622"/>
                  <a:pt x="362807" y="407765"/>
                  <a:pt x="361664" y="409004"/>
                </a:cubicBezTo>
                <a:cubicBezTo>
                  <a:pt x="360140" y="407194"/>
                  <a:pt x="358426" y="405575"/>
                  <a:pt x="356521" y="404146"/>
                </a:cubicBezTo>
                <a:cubicBezTo>
                  <a:pt x="348044" y="397669"/>
                  <a:pt x="337471" y="394240"/>
                  <a:pt x="325946" y="394240"/>
                </a:cubicBezTo>
                <a:cubicBezTo>
                  <a:pt x="313944" y="394240"/>
                  <a:pt x="302514" y="398145"/>
                  <a:pt x="292989" y="405575"/>
                </a:cubicBezTo>
                <a:cubicBezTo>
                  <a:pt x="291655" y="406622"/>
                  <a:pt x="290417" y="407765"/>
                  <a:pt x="289274" y="409004"/>
                </a:cubicBezTo>
                <a:cubicBezTo>
                  <a:pt x="287750" y="407194"/>
                  <a:pt x="286036" y="405575"/>
                  <a:pt x="284131" y="404146"/>
                </a:cubicBezTo>
                <a:cubicBezTo>
                  <a:pt x="275654" y="397669"/>
                  <a:pt x="265081" y="394240"/>
                  <a:pt x="253555" y="394240"/>
                </a:cubicBezTo>
                <a:cubicBezTo>
                  <a:pt x="241554" y="394240"/>
                  <a:pt x="230124" y="398145"/>
                  <a:pt x="220599" y="405575"/>
                </a:cubicBezTo>
                <a:cubicBezTo>
                  <a:pt x="219266" y="406622"/>
                  <a:pt x="218027" y="407765"/>
                  <a:pt x="216884" y="409004"/>
                </a:cubicBezTo>
                <a:cubicBezTo>
                  <a:pt x="215360" y="407194"/>
                  <a:pt x="213646" y="405575"/>
                  <a:pt x="211741" y="404146"/>
                </a:cubicBezTo>
                <a:cubicBezTo>
                  <a:pt x="203263" y="397669"/>
                  <a:pt x="192691" y="394240"/>
                  <a:pt x="181166" y="394240"/>
                </a:cubicBezTo>
                <a:cubicBezTo>
                  <a:pt x="169164" y="394240"/>
                  <a:pt x="157734" y="398145"/>
                  <a:pt x="148209" y="405575"/>
                </a:cubicBezTo>
                <a:cubicBezTo>
                  <a:pt x="146876" y="406622"/>
                  <a:pt x="145637" y="407765"/>
                  <a:pt x="144494" y="409004"/>
                </a:cubicBezTo>
                <a:cubicBezTo>
                  <a:pt x="142970" y="407194"/>
                  <a:pt x="141256" y="405575"/>
                  <a:pt x="139351" y="404146"/>
                </a:cubicBezTo>
                <a:cubicBezTo>
                  <a:pt x="135636" y="401288"/>
                  <a:pt x="131540" y="399098"/>
                  <a:pt x="127159" y="397478"/>
                </a:cubicBezTo>
                <a:cubicBezTo>
                  <a:pt x="126111" y="379762"/>
                  <a:pt x="124587" y="364141"/>
                  <a:pt x="122206" y="347472"/>
                </a:cubicBezTo>
                <a:cubicBezTo>
                  <a:pt x="120491" y="335185"/>
                  <a:pt x="117443" y="322517"/>
                  <a:pt x="114014" y="310420"/>
                </a:cubicBezTo>
                <a:lnTo>
                  <a:pt x="462725" y="310420"/>
                </a:lnTo>
                <a:cubicBezTo>
                  <a:pt x="459296" y="322517"/>
                  <a:pt x="456343" y="335185"/>
                  <a:pt x="454533" y="347472"/>
                </a:cubicBezTo>
                <a:cubicBezTo>
                  <a:pt x="452057" y="363474"/>
                  <a:pt x="450437" y="380333"/>
                  <a:pt x="449390" y="398621"/>
                </a:cubicBezTo>
                <a:close/>
                <a:moveTo>
                  <a:pt x="397574" y="464630"/>
                </a:moveTo>
                <a:cubicBezTo>
                  <a:pt x="396050" y="462915"/>
                  <a:pt x="394430" y="461391"/>
                  <a:pt x="392525" y="459962"/>
                </a:cubicBezTo>
                <a:cubicBezTo>
                  <a:pt x="385858" y="454914"/>
                  <a:pt x="377952" y="451771"/>
                  <a:pt x="369189" y="450628"/>
                </a:cubicBezTo>
                <a:lnTo>
                  <a:pt x="369189" y="430721"/>
                </a:lnTo>
                <a:cubicBezTo>
                  <a:pt x="369189" y="430721"/>
                  <a:pt x="369189" y="430625"/>
                  <a:pt x="369189" y="430625"/>
                </a:cubicBezTo>
                <a:cubicBezTo>
                  <a:pt x="369189" y="425958"/>
                  <a:pt x="371380" y="421576"/>
                  <a:pt x="375285" y="418624"/>
                </a:cubicBezTo>
                <a:cubicBezTo>
                  <a:pt x="382048" y="413385"/>
                  <a:pt x="389668" y="410718"/>
                  <a:pt x="398145" y="410718"/>
                </a:cubicBezTo>
                <a:cubicBezTo>
                  <a:pt x="406146" y="410718"/>
                  <a:pt x="413099" y="412909"/>
                  <a:pt x="418814" y="417195"/>
                </a:cubicBezTo>
                <a:cubicBezTo>
                  <a:pt x="422910" y="420338"/>
                  <a:pt x="425291" y="424910"/>
                  <a:pt x="425291" y="429673"/>
                </a:cubicBezTo>
                <a:cubicBezTo>
                  <a:pt x="425291" y="429863"/>
                  <a:pt x="425291" y="429959"/>
                  <a:pt x="425291" y="430149"/>
                </a:cubicBezTo>
                <a:cubicBezTo>
                  <a:pt x="425291" y="430340"/>
                  <a:pt x="425291" y="430530"/>
                  <a:pt x="425291" y="430625"/>
                </a:cubicBezTo>
                <a:lnTo>
                  <a:pt x="425291" y="450818"/>
                </a:lnTo>
                <a:cubicBezTo>
                  <a:pt x="416528" y="452247"/>
                  <a:pt x="408242" y="455867"/>
                  <a:pt x="401098" y="461486"/>
                </a:cubicBezTo>
                <a:cubicBezTo>
                  <a:pt x="399860" y="462439"/>
                  <a:pt x="398717" y="463487"/>
                  <a:pt x="397574" y="464630"/>
                </a:cubicBezTo>
                <a:close/>
                <a:moveTo>
                  <a:pt x="329089" y="461391"/>
                </a:moveTo>
                <a:cubicBezTo>
                  <a:pt x="327755" y="462439"/>
                  <a:pt x="326517" y="463582"/>
                  <a:pt x="325374" y="464820"/>
                </a:cubicBezTo>
                <a:cubicBezTo>
                  <a:pt x="323850" y="463010"/>
                  <a:pt x="322136" y="461391"/>
                  <a:pt x="320230" y="459962"/>
                </a:cubicBezTo>
                <a:cubicBezTo>
                  <a:pt x="313563" y="454914"/>
                  <a:pt x="305657" y="451771"/>
                  <a:pt x="296894" y="450628"/>
                </a:cubicBezTo>
                <a:lnTo>
                  <a:pt x="296894" y="430721"/>
                </a:lnTo>
                <a:cubicBezTo>
                  <a:pt x="296894" y="430625"/>
                  <a:pt x="296894" y="430625"/>
                  <a:pt x="296894" y="430530"/>
                </a:cubicBezTo>
                <a:cubicBezTo>
                  <a:pt x="296894" y="425863"/>
                  <a:pt x="299085" y="421481"/>
                  <a:pt x="302990" y="418529"/>
                </a:cubicBezTo>
                <a:cubicBezTo>
                  <a:pt x="309753" y="413290"/>
                  <a:pt x="317373" y="410623"/>
                  <a:pt x="325850" y="410623"/>
                </a:cubicBezTo>
                <a:cubicBezTo>
                  <a:pt x="333851" y="410623"/>
                  <a:pt x="340805" y="412813"/>
                  <a:pt x="346520" y="417100"/>
                </a:cubicBezTo>
                <a:cubicBezTo>
                  <a:pt x="350615" y="420243"/>
                  <a:pt x="352996" y="424815"/>
                  <a:pt x="352996" y="429578"/>
                </a:cubicBezTo>
                <a:lnTo>
                  <a:pt x="352996" y="450818"/>
                </a:lnTo>
                <a:cubicBezTo>
                  <a:pt x="344234" y="452342"/>
                  <a:pt x="336137" y="455867"/>
                  <a:pt x="329089" y="461391"/>
                </a:cubicBezTo>
                <a:close/>
                <a:moveTo>
                  <a:pt x="256604" y="461391"/>
                </a:moveTo>
                <a:cubicBezTo>
                  <a:pt x="255270" y="462439"/>
                  <a:pt x="254032" y="463582"/>
                  <a:pt x="252889" y="464820"/>
                </a:cubicBezTo>
                <a:cubicBezTo>
                  <a:pt x="251365" y="463010"/>
                  <a:pt x="249650" y="461391"/>
                  <a:pt x="247745" y="459962"/>
                </a:cubicBezTo>
                <a:cubicBezTo>
                  <a:pt x="241078" y="454914"/>
                  <a:pt x="233172" y="451771"/>
                  <a:pt x="224409" y="450628"/>
                </a:cubicBezTo>
                <a:lnTo>
                  <a:pt x="224409" y="430721"/>
                </a:lnTo>
                <a:cubicBezTo>
                  <a:pt x="224409" y="430625"/>
                  <a:pt x="224409" y="430625"/>
                  <a:pt x="224409" y="430625"/>
                </a:cubicBezTo>
                <a:cubicBezTo>
                  <a:pt x="224409" y="425958"/>
                  <a:pt x="226600" y="421576"/>
                  <a:pt x="230505" y="418624"/>
                </a:cubicBezTo>
                <a:cubicBezTo>
                  <a:pt x="237268" y="413385"/>
                  <a:pt x="244888" y="410718"/>
                  <a:pt x="253365" y="410718"/>
                </a:cubicBezTo>
                <a:cubicBezTo>
                  <a:pt x="261366" y="410718"/>
                  <a:pt x="268319" y="412909"/>
                  <a:pt x="274034" y="417195"/>
                </a:cubicBezTo>
                <a:cubicBezTo>
                  <a:pt x="278130" y="420338"/>
                  <a:pt x="280511" y="424910"/>
                  <a:pt x="280511" y="429673"/>
                </a:cubicBezTo>
                <a:lnTo>
                  <a:pt x="280511" y="450913"/>
                </a:lnTo>
                <a:cubicBezTo>
                  <a:pt x="271844" y="452342"/>
                  <a:pt x="263747" y="455867"/>
                  <a:pt x="256604" y="461391"/>
                </a:cubicBezTo>
                <a:close/>
                <a:moveTo>
                  <a:pt x="184213" y="461391"/>
                </a:moveTo>
                <a:cubicBezTo>
                  <a:pt x="182880" y="462439"/>
                  <a:pt x="181642" y="463582"/>
                  <a:pt x="180499" y="464820"/>
                </a:cubicBezTo>
                <a:cubicBezTo>
                  <a:pt x="178975" y="463010"/>
                  <a:pt x="177260" y="461391"/>
                  <a:pt x="175355" y="459962"/>
                </a:cubicBezTo>
                <a:cubicBezTo>
                  <a:pt x="168688" y="454914"/>
                  <a:pt x="160782" y="451771"/>
                  <a:pt x="152019" y="450628"/>
                </a:cubicBezTo>
                <a:lnTo>
                  <a:pt x="152019" y="430721"/>
                </a:lnTo>
                <a:cubicBezTo>
                  <a:pt x="152019" y="430625"/>
                  <a:pt x="152019" y="430625"/>
                  <a:pt x="152019" y="430625"/>
                </a:cubicBezTo>
                <a:cubicBezTo>
                  <a:pt x="152019" y="425958"/>
                  <a:pt x="154210" y="421576"/>
                  <a:pt x="158115" y="418624"/>
                </a:cubicBezTo>
                <a:cubicBezTo>
                  <a:pt x="164878" y="413385"/>
                  <a:pt x="172498" y="410718"/>
                  <a:pt x="180975" y="410718"/>
                </a:cubicBezTo>
                <a:cubicBezTo>
                  <a:pt x="188976" y="410718"/>
                  <a:pt x="195929" y="412909"/>
                  <a:pt x="201644" y="417195"/>
                </a:cubicBezTo>
                <a:cubicBezTo>
                  <a:pt x="205740" y="420338"/>
                  <a:pt x="208121" y="424910"/>
                  <a:pt x="208121" y="429673"/>
                </a:cubicBezTo>
                <a:lnTo>
                  <a:pt x="208121" y="450913"/>
                </a:lnTo>
                <a:cubicBezTo>
                  <a:pt x="199358" y="452342"/>
                  <a:pt x="191262" y="455867"/>
                  <a:pt x="184213" y="461391"/>
                </a:cubicBezTo>
                <a:close/>
                <a:moveTo>
                  <a:pt x="111824" y="461391"/>
                </a:moveTo>
                <a:cubicBezTo>
                  <a:pt x="110490" y="462439"/>
                  <a:pt x="109252" y="463582"/>
                  <a:pt x="108109" y="464820"/>
                </a:cubicBezTo>
                <a:cubicBezTo>
                  <a:pt x="106585" y="463010"/>
                  <a:pt x="104870" y="461391"/>
                  <a:pt x="102965" y="459962"/>
                </a:cubicBezTo>
                <a:cubicBezTo>
                  <a:pt x="96298" y="454914"/>
                  <a:pt x="88392" y="451771"/>
                  <a:pt x="79629" y="450628"/>
                </a:cubicBezTo>
                <a:lnTo>
                  <a:pt x="79629" y="430625"/>
                </a:lnTo>
                <a:cubicBezTo>
                  <a:pt x="79629" y="425958"/>
                  <a:pt x="81820" y="421576"/>
                  <a:pt x="85725" y="418624"/>
                </a:cubicBezTo>
                <a:cubicBezTo>
                  <a:pt x="92488" y="413385"/>
                  <a:pt x="100108" y="410718"/>
                  <a:pt x="108585" y="410718"/>
                </a:cubicBezTo>
                <a:cubicBezTo>
                  <a:pt x="116586" y="410718"/>
                  <a:pt x="123539" y="412909"/>
                  <a:pt x="129254" y="417195"/>
                </a:cubicBezTo>
                <a:cubicBezTo>
                  <a:pt x="133350" y="420338"/>
                  <a:pt x="135731" y="424910"/>
                  <a:pt x="135731" y="429673"/>
                </a:cubicBezTo>
                <a:lnTo>
                  <a:pt x="135731" y="450913"/>
                </a:lnTo>
                <a:cubicBezTo>
                  <a:pt x="126968" y="452342"/>
                  <a:pt x="118872" y="455867"/>
                  <a:pt x="111824" y="461391"/>
                </a:cubicBezTo>
                <a:close/>
                <a:moveTo>
                  <a:pt x="464915" y="302228"/>
                </a:moveTo>
                <a:lnTo>
                  <a:pt x="111347" y="302228"/>
                </a:lnTo>
                <a:cubicBezTo>
                  <a:pt x="103918" y="278225"/>
                  <a:pt x="95345" y="257746"/>
                  <a:pt x="91821" y="249746"/>
                </a:cubicBezTo>
                <a:cubicBezTo>
                  <a:pt x="96393" y="239840"/>
                  <a:pt x="110966" y="207931"/>
                  <a:pt x="135636" y="149924"/>
                </a:cubicBezTo>
                <a:cubicBezTo>
                  <a:pt x="142780" y="133064"/>
                  <a:pt x="148876" y="115824"/>
                  <a:pt x="153734" y="98488"/>
                </a:cubicBezTo>
                <a:cubicBezTo>
                  <a:pt x="195739" y="105728"/>
                  <a:pt x="242983" y="109823"/>
                  <a:pt x="287655" y="109823"/>
                </a:cubicBezTo>
                <a:cubicBezTo>
                  <a:pt x="332422" y="109823"/>
                  <a:pt x="380047" y="105632"/>
                  <a:pt x="422434" y="98108"/>
                </a:cubicBezTo>
                <a:cubicBezTo>
                  <a:pt x="427292" y="115538"/>
                  <a:pt x="433388" y="132969"/>
                  <a:pt x="440627" y="149924"/>
                </a:cubicBezTo>
                <a:cubicBezTo>
                  <a:pt x="465296" y="208026"/>
                  <a:pt x="479774" y="239840"/>
                  <a:pt x="484442" y="249746"/>
                </a:cubicBezTo>
                <a:cubicBezTo>
                  <a:pt x="480917" y="257746"/>
                  <a:pt x="472345" y="278225"/>
                  <a:pt x="464915" y="302228"/>
                </a:cubicBezTo>
                <a:close/>
                <a:moveTo>
                  <a:pt x="85916" y="82487"/>
                </a:moveTo>
                <a:cubicBezTo>
                  <a:pt x="91726" y="84392"/>
                  <a:pt x="97917" y="86106"/>
                  <a:pt x="104394" y="87916"/>
                </a:cubicBezTo>
                <a:cubicBezTo>
                  <a:pt x="114776" y="90678"/>
                  <a:pt x="125921" y="93250"/>
                  <a:pt x="137541" y="95536"/>
                </a:cubicBezTo>
                <a:cubicBezTo>
                  <a:pt x="132969" y="111728"/>
                  <a:pt x="127254" y="127825"/>
                  <a:pt x="120587" y="143542"/>
                </a:cubicBezTo>
                <a:cubicBezTo>
                  <a:pt x="97346" y="198215"/>
                  <a:pt x="83249" y="229457"/>
                  <a:pt x="77915" y="240983"/>
                </a:cubicBezTo>
                <a:lnTo>
                  <a:pt x="54197" y="240983"/>
                </a:lnTo>
                <a:cubicBezTo>
                  <a:pt x="59531" y="223171"/>
                  <a:pt x="69723" y="185642"/>
                  <a:pt x="79248" y="128969"/>
                </a:cubicBezTo>
                <a:cubicBezTo>
                  <a:pt x="81820" y="113157"/>
                  <a:pt x="84011" y="97536"/>
                  <a:pt x="85916" y="82487"/>
                </a:cubicBezTo>
                <a:close/>
                <a:moveTo>
                  <a:pt x="77343" y="257366"/>
                </a:moveTo>
                <a:cubicBezTo>
                  <a:pt x="83153" y="270700"/>
                  <a:pt x="100584" y="312992"/>
                  <a:pt x="105823" y="349758"/>
                </a:cubicBezTo>
                <a:cubicBezTo>
                  <a:pt x="107918" y="364617"/>
                  <a:pt x="109347" y="378619"/>
                  <a:pt x="110395" y="394240"/>
                </a:cubicBezTo>
                <a:cubicBezTo>
                  <a:pt x="109823" y="394240"/>
                  <a:pt x="109252" y="394145"/>
                  <a:pt x="108585" y="394145"/>
                </a:cubicBezTo>
                <a:cubicBezTo>
                  <a:pt x="97822" y="394145"/>
                  <a:pt x="87535" y="397288"/>
                  <a:pt x="78581" y="403384"/>
                </a:cubicBezTo>
                <a:cubicBezTo>
                  <a:pt x="73533" y="335756"/>
                  <a:pt x="59246" y="279083"/>
                  <a:pt x="53245" y="257270"/>
                </a:cubicBezTo>
                <a:lnTo>
                  <a:pt x="77343" y="257270"/>
                </a:lnTo>
                <a:close/>
                <a:moveTo>
                  <a:pt x="115824" y="486442"/>
                </a:moveTo>
                <a:cubicBezTo>
                  <a:pt x="115824" y="481775"/>
                  <a:pt x="118015" y="477393"/>
                  <a:pt x="121920" y="474440"/>
                </a:cubicBezTo>
                <a:cubicBezTo>
                  <a:pt x="128683" y="469201"/>
                  <a:pt x="136303" y="466534"/>
                  <a:pt x="144780" y="466534"/>
                </a:cubicBezTo>
                <a:cubicBezTo>
                  <a:pt x="152781" y="466534"/>
                  <a:pt x="159734" y="468725"/>
                  <a:pt x="165449" y="473012"/>
                </a:cubicBezTo>
                <a:cubicBezTo>
                  <a:pt x="169545" y="476155"/>
                  <a:pt x="171926" y="480727"/>
                  <a:pt x="171926" y="485489"/>
                </a:cubicBezTo>
                <a:lnTo>
                  <a:pt x="171926" y="535686"/>
                </a:lnTo>
                <a:lnTo>
                  <a:pt x="115919" y="535686"/>
                </a:lnTo>
                <a:lnTo>
                  <a:pt x="115824" y="486442"/>
                </a:lnTo>
                <a:close/>
                <a:moveTo>
                  <a:pt x="188214" y="486442"/>
                </a:moveTo>
                <a:cubicBezTo>
                  <a:pt x="188214" y="481775"/>
                  <a:pt x="190405" y="477393"/>
                  <a:pt x="194310" y="474440"/>
                </a:cubicBezTo>
                <a:cubicBezTo>
                  <a:pt x="201073" y="469201"/>
                  <a:pt x="208693" y="466534"/>
                  <a:pt x="217170" y="466534"/>
                </a:cubicBezTo>
                <a:cubicBezTo>
                  <a:pt x="225171" y="466534"/>
                  <a:pt x="232124" y="468725"/>
                  <a:pt x="237839" y="473012"/>
                </a:cubicBezTo>
                <a:cubicBezTo>
                  <a:pt x="241935" y="476155"/>
                  <a:pt x="244316" y="480727"/>
                  <a:pt x="244316" y="485489"/>
                </a:cubicBezTo>
                <a:lnTo>
                  <a:pt x="244316" y="535686"/>
                </a:lnTo>
                <a:lnTo>
                  <a:pt x="188309" y="535686"/>
                </a:lnTo>
                <a:lnTo>
                  <a:pt x="188214" y="486442"/>
                </a:lnTo>
                <a:close/>
                <a:moveTo>
                  <a:pt x="260699" y="486442"/>
                </a:moveTo>
                <a:cubicBezTo>
                  <a:pt x="260699" y="481775"/>
                  <a:pt x="262890" y="477393"/>
                  <a:pt x="266795" y="474440"/>
                </a:cubicBezTo>
                <a:cubicBezTo>
                  <a:pt x="273558" y="469201"/>
                  <a:pt x="281178" y="466534"/>
                  <a:pt x="289655" y="466534"/>
                </a:cubicBezTo>
                <a:cubicBezTo>
                  <a:pt x="297656" y="466534"/>
                  <a:pt x="304610" y="468725"/>
                  <a:pt x="310325" y="473012"/>
                </a:cubicBezTo>
                <a:cubicBezTo>
                  <a:pt x="314420" y="476155"/>
                  <a:pt x="316802" y="480727"/>
                  <a:pt x="316802" y="485489"/>
                </a:cubicBezTo>
                <a:lnTo>
                  <a:pt x="316802" y="535686"/>
                </a:lnTo>
                <a:lnTo>
                  <a:pt x="260795" y="535686"/>
                </a:lnTo>
                <a:lnTo>
                  <a:pt x="260699" y="486442"/>
                </a:lnTo>
                <a:close/>
                <a:moveTo>
                  <a:pt x="333089" y="486442"/>
                </a:moveTo>
                <a:cubicBezTo>
                  <a:pt x="333089" y="481775"/>
                  <a:pt x="335280" y="477393"/>
                  <a:pt x="339185" y="474440"/>
                </a:cubicBezTo>
                <a:cubicBezTo>
                  <a:pt x="345948" y="469201"/>
                  <a:pt x="353568" y="466534"/>
                  <a:pt x="362045" y="466534"/>
                </a:cubicBezTo>
                <a:cubicBezTo>
                  <a:pt x="370046" y="466534"/>
                  <a:pt x="377000" y="468725"/>
                  <a:pt x="382715" y="473012"/>
                </a:cubicBezTo>
                <a:cubicBezTo>
                  <a:pt x="386144" y="475679"/>
                  <a:pt x="388334" y="479298"/>
                  <a:pt x="389001" y="483203"/>
                </a:cubicBezTo>
                <a:cubicBezTo>
                  <a:pt x="388906" y="484251"/>
                  <a:pt x="388811" y="485299"/>
                  <a:pt x="388811" y="486442"/>
                </a:cubicBezTo>
                <a:lnTo>
                  <a:pt x="388811" y="535686"/>
                </a:lnTo>
                <a:lnTo>
                  <a:pt x="333185" y="535686"/>
                </a:lnTo>
                <a:lnTo>
                  <a:pt x="333089" y="486442"/>
                </a:lnTo>
                <a:close/>
                <a:moveTo>
                  <a:pt x="405479" y="485489"/>
                </a:moveTo>
                <a:cubicBezTo>
                  <a:pt x="405479" y="484823"/>
                  <a:pt x="405479" y="484251"/>
                  <a:pt x="405384" y="483584"/>
                </a:cubicBezTo>
                <a:cubicBezTo>
                  <a:pt x="406051" y="480060"/>
                  <a:pt x="408146" y="476821"/>
                  <a:pt x="411194" y="474440"/>
                </a:cubicBezTo>
                <a:cubicBezTo>
                  <a:pt x="417957" y="469201"/>
                  <a:pt x="425577" y="466534"/>
                  <a:pt x="434054" y="466534"/>
                </a:cubicBezTo>
                <a:cubicBezTo>
                  <a:pt x="442055" y="466534"/>
                  <a:pt x="449009" y="468725"/>
                  <a:pt x="454724" y="473012"/>
                </a:cubicBezTo>
                <a:cubicBezTo>
                  <a:pt x="458819" y="476155"/>
                  <a:pt x="461201" y="480727"/>
                  <a:pt x="461201" y="485489"/>
                </a:cubicBezTo>
                <a:lnTo>
                  <a:pt x="461201" y="535686"/>
                </a:lnTo>
                <a:lnTo>
                  <a:pt x="405575" y="535686"/>
                </a:lnTo>
                <a:lnTo>
                  <a:pt x="405479" y="485489"/>
                </a:lnTo>
                <a:close/>
                <a:moveTo>
                  <a:pt x="499110" y="402622"/>
                </a:moveTo>
                <a:cubicBezTo>
                  <a:pt x="491014" y="397097"/>
                  <a:pt x="481298" y="394240"/>
                  <a:pt x="470630" y="394240"/>
                </a:cubicBezTo>
                <a:cubicBezTo>
                  <a:pt x="469106" y="394240"/>
                  <a:pt x="467582" y="394335"/>
                  <a:pt x="466058" y="394430"/>
                </a:cubicBezTo>
                <a:cubicBezTo>
                  <a:pt x="467106" y="378619"/>
                  <a:pt x="468630" y="363855"/>
                  <a:pt x="470630" y="349853"/>
                </a:cubicBezTo>
                <a:cubicBezTo>
                  <a:pt x="475679" y="314420"/>
                  <a:pt x="492062" y="273749"/>
                  <a:pt x="498443" y="258890"/>
                </a:cubicBezTo>
                <a:lnTo>
                  <a:pt x="523018" y="258890"/>
                </a:lnTo>
                <a:cubicBezTo>
                  <a:pt x="517017" y="281464"/>
                  <a:pt x="503968" y="336804"/>
                  <a:pt x="499110" y="402622"/>
                </a:cubicBezTo>
                <a:close/>
                <a:moveTo>
                  <a:pt x="499110" y="242507"/>
                </a:moveTo>
                <a:cubicBezTo>
                  <a:pt x="494443" y="232315"/>
                  <a:pt x="480060" y="200787"/>
                  <a:pt x="455676" y="143542"/>
                </a:cubicBezTo>
                <a:cubicBezTo>
                  <a:pt x="448913" y="127730"/>
                  <a:pt x="443198" y="111442"/>
                  <a:pt x="438531" y="95155"/>
                </a:cubicBezTo>
                <a:cubicBezTo>
                  <a:pt x="449675" y="92869"/>
                  <a:pt x="460343" y="90392"/>
                  <a:pt x="470440" y="87725"/>
                </a:cubicBezTo>
                <a:cubicBezTo>
                  <a:pt x="477393" y="85916"/>
                  <a:pt x="483965" y="83915"/>
                  <a:pt x="490157" y="81915"/>
                </a:cubicBezTo>
                <a:cubicBezTo>
                  <a:pt x="492062" y="97250"/>
                  <a:pt x="494347" y="112967"/>
                  <a:pt x="497110" y="129064"/>
                </a:cubicBezTo>
                <a:cubicBezTo>
                  <a:pt x="506921" y="187357"/>
                  <a:pt x="517303" y="225362"/>
                  <a:pt x="522542" y="242602"/>
                </a:cubicBezTo>
                <a:lnTo>
                  <a:pt x="499110" y="242602"/>
                </a:lnTo>
                <a:close/>
                <a:moveTo>
                  <a:pt x="550640" y="16383"/>
                </a:moveTo>
                <a:cubicBezTo>
                  <a:pt x="539782" y="21812"/>
                  <a:pt x="517017" y="28956"/>
                  <a:pt x="468821" y="35147"/>
                </a:cubicBezTo>
                <a:cubicBezTo>
                  <a:pt x="418910" y="41529"/>
                  <a:pt x="351472" y="45339"/>
                  <a:pt x="288417" y="45339"/>
                </a:cubicBezTo>
                <a:cubicBezTo>
                  <a:pt x="225171" y="45339"/>
                  <a:pt x="157734" y="41529"/>
                  <a:pt x="108013" y="35242"/>
                </a:cubicBezTo>
                <a:cubicBezTo>
                  <a:pt x="59722" y="29051"/>
                  <a:pt x="36862" y="21812"/>
                  <a:pt x="26099" y="16383"/>
                </a:cubicBezTo>
                <a:lnTo>
                  <a:pt x="550640" y="16383"/>
                </a:lnTo>
                <a:close/>
                <a:moveTo>
                  <a:pt x="70104" y="76962"/>
                </a:moveTo>
                <a:cubicBezTo>
                  <a:pt x="68104" y="92964"/>
                  <a:pt x="65722" y="109442"/>
                  <a:pt x="62960" y="126206"/>
                </a:cubicBezTo>
                <a:cubicBezTo>
                  <a:pt x="52673" y="187357"/>
                  <a:pt x="41529" y="226314"/>
                  <a:pt x="36957" y="240983"/>
                </a:cubicBezTo>
                <a:lnTo>
                  <a:pt x="16574" y="240983"/>
                </a:lnTo>
                <a:lnTo>
                  <a:pt x="16574" y="45720"/>
                </a:lnTo>
                <a:cubicBezTo>
                  <a:pt x="28385" y="57531"/>
                  <a:pt x="46196" y="67913"/>
                  <a:pt x="70104" y="76962"/>
                </a:cubicBezTo>
                <a:close/>
                <a:moveTo>
                  <a:pt x="16574" y="465582"/>
                </a:moveTo>
                <a:lnTo>
                  <a:pt x="16574" y="257461"/>
                </a:lnTo>
                <a:lnTo>
                  <a:pt x="36100" y="257461"/>
                </a:lnTo>
                <a:cubicBezTo>
                  <a:pt x="41338" y="275654"/>
                  <a:pt x="60103" y="345376"/>
                  <a:pt x="63437" y="426720"/>
                </a:cubicBezTo>
                <a:cubicBezTo>
                  <a:pt x="63246" y="427958"/>
                  <a:pt x="63151" y="429292"/>
                  <a:pt x="63151" y="430625"/>
                </a:cubicBezTo>
                <a:lnTo>
                  <a:pt x="63151" y="450913"/>
                </a:lnTo>
                <a:cubicBezTo>
                  <a:pt x="54483" y="452438"/>
                  <a:pt x="46387" y="455962"/>
                  <a:pt x="39338" y="461486"/>
                </a:cubicBezTo>
                <a:cubicBezTo>
                  <a:pt x="37719" y="462725"/>
                  <a:pt x="36290" y="464153"/>
                  <a:pt x="34957" y="465582"/>
                </a:cubicBezTo>
                <a:lnTo>
                  <a:pt x="16574" y="465582"/>
                </a:lnTo>
                <a:close/>
                <a:moveTo>
                  <a:pt x="477584" y="535591"/>
                </a:moveTo>
                <a:lnTo>
                  <a:pt x="477584" y="486346"/>
                </a:lnTo>
                <a:cubicBezTo>
                  <a:pt x="477584" y="481679"/>
                  <a:pt x="479774" y="477298"/>
                  <a:pt x="483680" y="474345"/>
                </a:cubicBezTo>
                <a:cubicBezTo>
                  <a:pt x="490442" y="469106"/>
                  <a:pt x="498062" y="466439"/>
                  <a:pt x="506540" y="466439"/>
                </a:cubicBezTo>
                <a:cubicBezTo>
                  <a:pt x="514541" y="466439"/>
                  <a:pt x="521494" y="468630"/>
                  <a:pt x="527209" y="472916"/>
                </a:cubicBezTo>
                <a:cubicBezTo>
                  <a:pt x="531305" y="476059"/>
                  <a:pt x="533686" y="480632"/>
                  <a:pt x="533686" y="485394"/>
                </a:cubicBezTo>
                <a:lnTo>
                  <a:pt x="533686" y="535591"/>
                </a:lnTo>
                <a:lnTo>
                  <a:pt x="477584" y="535591"/>
                </a:lnTo>
                <a:close/>
                <a:moveTo>
                  <a:pt x="542830" y="465582"/>
                </a:moveTo>
                <a:cubicBezTo>
                  <a:pt x="541211" y="463487"/>
                  <a:pt x="539210" y="461677"/>
                  <a:pt x="537020" y="459962"/>
                </a:cubicBezTo>
                <a:cubicBezTo>
                  <a:pt x="530447" y="455009"/>
                  <a:pt x="522637" y="451771"/>
                  <a:pt x="514064" y="450628"/>
                </a:cubicBezTo>
                <a:lnTo>
                  <a:pt x="514064" y="429578"/>
                </a:lnTo>
                <a:cubicBezTo>
                  <a:pt x="514064" y="429006"/>
                  <a:pt x="514064" y="428339"/>
                  <a:pt x="513969" y="427768"/>
                </a:cubicBezTo>
                <a:cubicBezTo>
                  <a:pt x="513969" y="427673"/>
                  <a:pt x="514064" y="427482"/>
                  <a:pt x="514064" y="427387"/>
                </a:cubicBezTo>
                <a:cubicBezTo>
                  <a:pt x="517208" y="347853"/>
                  <a:pt x="534257" y="279368"/>
                  <a:pt x="539782" y="258890"/>
                </a:cubicBezTo>
                <a:lnTo>
                  <a:pt x="559689" y="258890"/>
                </a:lnTo>
                <a:lnTo>
                  <a:pt x="559689" y="465582"/>
                </a:lnTo>
                <a:lnTo>
                  <a:pt x="542830" y="46558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62" name="Grupp 161">
            <a:extLst>
              <a:ext uri="{FF2B5EF4-FFF2-40B4-BE49-F238E27FC236}">
                <a16:creationId xmlns:a16="http://schemas.microsoft.com/office/drawing/2014/main" id="{70CB3D34-616C-45F0-8936-380E5949665E}"/>
              </a:ext>
            </a:extLst>
          </p:cNvPr>
          <p:cNvGrpSpPr/>
          <p:nvPr/>
        </p:nvGrpSpPr>
        <p:grpSpPr>
          <a:xfrm>
            <a:off x="927948" y="3377898"/>
            <a:ext cx="591141" cy="591141"/>
            <a:chOff x="1230086" y="4598826"/>
            <a:chExt cx="419100" cy="419100"/>
          </a:xfrm>
        </p:grpSpPr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C769FEAA-318B-49A7-BCAD-14C52BC67A5D}"/>
                </a:ext>
              </a:extLst>
            </p:cNvPr>
            <p:cNvSpPr/>
            <p:nvPr/>
          </p:nvSpPr>
          <p:spPr>
            <a:xfrm>
              <a:off x="1230086" y="4598826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38698265-E366-4DCB-8456-F6043AE11661}"/>
                </a:ext>
              </a:extLst>
            </p:cNvPr>
            <p:cNvSpPr/>
            <p:nvPr/>
          </p:nvSpPr>
          <p:spPr>
            <a:xfrm>
              <a:off x="1338862" y="4661977"/>
              <a:ext cx="238125" cy="295275"/>
            </a:xfrm>
            <a:custGeom>
              <a:avLst/>
              <a:gdLst>
                <a:gd name="connsiteX0" fmla="*/ 232505 w 238125"/>
                <a:gd name="connsiteY0" fmla="*/ 44196 h 295275"/>
                <a:gd name="connsiteX1" fmla="*/ 202787 w 238125"/>
                <a:gd name="connsiteY1" fmla="*/ 14478 h 295275"/>
                <a:gd name="connsiteX2" fmla="*/ 122206 w 238125"/>
                <a:gd name="connsiteY2" fmla="*/ 0 h 295275"/>
                <a:gd name="connsiteX3" fmla="*/ 41624 w 238125"/>
                <a:gd name="connsiteY3" fmla="*/ 14478 h 295275"/>
                <a:gd name="connsiteX4" fmla="*/ 11906 w 238125"/>
                <a:gd name="connsiteY4" fmla="*/ 44196 h 295275"/>
                <a:gd name="connsiteX5" fmla="*/ 0 w 238125"/>
                <a:gd name="connsiteY5" fmla="*/ 135636 h 295275"/>
                <a:gd name="connsiteX6" fmla="*/ 0 w 238125"/>
                <a:gd name="connsiteY6" fmla="*/ 261652 h 295275"/>
                <a:gd name="connsiteX7" fmla="*/ 20479 w 238125"/>
                <a:gd name="connsiteY7" fmla="*/ 261652 h 295275"/>
                <a:gd name="connsiteX8" fmla="*/ 20479 w 238125"/>
                <a:gd name="connsiteY8" fmla="*/ 281464 h 295275"/>
                <a:gd name="connsiteX9" fmla="*/ 55721 w 238125"/>
                <a:gd name="connsiteY9" fmla="*/ 281464 h 295275"/>
                <a:gd name="connsiteX10" fmla="*/ 55721 w 238125"/>
                <a:gd name="connsiteY10" fmla="*/ 261652 h 295275"/>
                <a:gd name="connsiteX11" fmla="*/ 188690 w 238125"/>
                <a:gd name="connsiteY11" fmla="*/ 261652 h 295275"/>
                <a:gd name="connsiteX12" fmla="*/ 188690 w 238125"/>
                <a:gd name="connsiteY12" fmla="*/ 281464 h 295275"/>
                <a:gd name="connsiteX13" fmla="*/ 223933 w 238125"/>
                <a:gd name="connsiteY13" fmla="*/ 281464 h 295275"/>
                <a:gd name="connsiteX14" fmla="*/ 223933 w 238125"/>
                <a:gd name="connsiteY14" fmla="*/ 261652 h 295275"/>
                <a:gd name="connsiteX15" fmla="*/ 244412 w 238125"/>
                <a:gd name="connsiteY15" fmla="*/ 261652 h 295275"/>
                <a:gd name="connsiteX16" fmla="*/ 244412 w 238125"/>
                <a:gd name="connsiteY16" fmla="*/ 135636 h 295275"/>
                <a:gd name="connsiteX17" fmla="*/ 232505 w 238125"/>
                <a:gd name="connsiteY17" fmla="*/ 44196 h 295275"/>
                <a:gd name="connsiteX18" fmla="*/ 70866 w 238125"/>
                <a:gd name="connsiteY18" fmla="*/ 24670 h 295275"/>
                <a:gd name="connsiteX19" fmla="*/ 173641 w 238125"/>
                <a:gd name="connsiteY19" fmla="*/ 24670 h 295275"/>
                <a:gd name="connsiteX20" fmla="*/ 173641 w 238125"/>
                <a:gd name="connsiteY20" fmla="*/ 36576 h 295275"/>
                <a:gd name="connsiteX21" fmla="*/ 70866 w 238125"/>
                <a:gd name="connsiteY21" fmla="*/ 36576 h 295275"/>
                <a:gd name="connsiteX22" fmla="*/ 70866 w 238125"/>
                <a:gd name="connsiteY22" fmla="*/ 24670 h 295275"/>
                <a:gd name="connsiteX23" fmla="*/ 38195 w 238125"/>
                <a:gd name="connsiteY23" fmla="*/ 222123 h 295275"/>
                <a:gd name="connsiteX24" fmla="*/ 21241 w 238125"/>
                <a:gd name="connsiteY24" fmla="*/ 205264 h 295275"/>
                <a:gd name="connsiteX25" fmla="*/ 38195 w 238125"/>
                <a:gd name="connsiteY25" fmla="*/ 188309 h 295275"/>
                <a:gd name="connsiteX26" fmla="*/ 55150 w 238125"/>
                <a:gd name="connsiteY26" fmla="*/ 205264 h 295275"/>
                <a:gd name="connsiteX27" fmla="*/ 38195 w 238125"/>
                <a:gd name="connsiteY27" fmla="*/ 222123 h 295275"/>
                <a:gd name="connsiteX28" fmla="*/ 206312 w 238125"/>
                <a:gd name="connsiteY28" fmla="*/ 222123 h 295275"/>
                <a:gd name="connsiteX29" fmla="*/ 189357 w 238125"/>
                <a:gd name="connsiteY29" fmla="*/ 205264 h 295275"/>
                <a:gd name="connsiteX30" fmla="*/ 206312 w 238125"/>
                <a:gd name="connsiteY30" fmla="*/ 188309 h 295275"/>
                <a:gd name="connsiteX31" fmla="*/ 223266 w 238125"/>
                <a:gd name="connsiteY31" fmla="*/ 205264 h 295275"/>
                <a:gd name="connsiteX32" fmla="*/ 206312 w 238125"/>
                <a:gd name="connsiteY32" fmla="*/ 222123 h 295275"/>
                <a:gd name="connsiteX33" fmla="*/ 213646 w 238125"/>
                <a:gd name="connsiteY33" fmla="*/ 151448 h 295275"/>
                <a:gd name="connsiteX34" fmla="*/ 31147 w 238125"/>
                <a:gd name="connsiteY34" fmla="*/ 151448 h 295275"/>
                <a:gd name="connsiteX35" fmla="*/ 21431 w 238125"/>
                <a:gd name="connsiteY35" fmla="*/ 141732 h 295275"/>
                <a:gd name="connsiteX36" fmla="*/ 21812 w 238125"/>
                <a:gd name="connsiteY36" fmla="*/ 139160 h 295275"/>
                <a:gd name="connsiteX37" fmla="*/ 31433 w 238125"/>
                <a:gd name="connsiteY37" fmla="*/ 67056 h 295275"/>
                <a:gd name="connsiteX38" fmla="*/ 41053 w 238125"/>
                <a:gd name="connsiteY38" fmla="*/ 59150 h 295275"/>
                <a:gd name="connsiteX39" fmla="*/ 203835 w 238125"/>
                <a:gd name="connsiteY39" fmla="*/ 59150 h 295275"/>
                <a:gd name="connsiteX40" fmla="*/ 213360 w 238125"/>
                <a:gd name="connsiteY40" fmla="*/ 67056 h 295275"/>
                <a:gd name="connsiteX41" fmla="*/ 223076 w 238125"/>
                <a:gd name="connsiteY41" fmla="*/ 139160 h 295275"/>
                <a:gd name="connsiteX42" fmla="*/ 223361 w 238125"/>
                <a:gd name="connsiteY42" fmla="*/ 141732 h 295275"/>
                <a:gd name="connsiteX43" fmla="*/ 213646 w 238125"/>
                <a:gd name="connsiteY43" fmla="*/ 15144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8125" h="295275">
                  <a:moveTo>
                    <a:pt x="232505" y="44196"/>
                  </a:moveTo>
                  <a:cubicBezTo>
                    <a:pt x="229172" y="27718"/>
                    <a:pt x="218599" y="21146"/>
                    <a:pt x="202787" y="14478"/>
                  </a:cubicBezTo>
                  <a:cubicBezTo>
                    <a:pt x="186881" y="7906"/>
                    <a:pt x="149828" y="0"/>
                    <a:pt x="122206" y="0"/>
                  </a:cubicBezTo>
                  <a:cubicBezTo>
                    <a:pt x="94488" y="0"/>
                    <a:pt x="57341" y="7906"/>
                    <a:pt x="41624" y="14478"/>
                  </a:cubicBezTo>
                  <a:cubicBezTo>
                    <a:pt x="25717" y="21050"/>
                    <a:pt x="15240" y="27718"/>
                    <a:pt x="11906" y="44196"/>
                  </a:cubicBezTo>
                  <a:lnTo>
                    <a:pt x="0" y="135636"/>
                  </a:lnTo>
                  <a:lnTo>
                    <a:pt x="0" y="261652"/>
                  </a:lnTo>
                  <a:lnTo>
                    <a:pt x="20479" y="261652"/>
                  </a:lnTo>
                  <a:lnTo>
                    <a:pt x="20479" y="281464"/>
                  </a:lnTo>
                  <a:cubicBezTo>
                    <a:pt x="20479" y="305562"/>
                    <a:pt x="55721" y="305562"/>
                    <a:pt x="55721" y="281464"/>
                  </a:cubicBezTo>
                  <a:lnTo>
                    <a:pt x="55721" y="261652"/>
                  </a:lnTo>
                  <a:lnTo>
                    <a:pt x="188690" y="261652"/>
                  </a:lnTo>
                  <a:lnTo>
                    <a:pt x="188690" y="281464"/>
                  </a:lnTo>
                  <a:cubicBezTo>
                    <a:pt x="188690" y="305562"/>
                    <a:pt x="223933" y="305562"/>
                    <a:pt x="223933" y="281464"/>
                  </a:cubicBezTo>
                  <a:lnTo>
                    <a:pt x="223933" y="261652"/>
                  </a:lnTo>
                  <a:lnTo>
                    <a:pt x="244412" y="261652"/>
                  </a:lnTo>
                  <a:lnTo>
                    <a:pt x="244412" y="135636"/>
                  </a:lnTo>
                  <a:lnTo>
                    <a:pt x="232505" y="44196"/>
                  </a:lnTo>
                  <a:close/>
                  <a:moveTo>
                    <a:pt x="70866" y="24670"/>
                  </a:moveTo>
                  <a:lnTo>
                    <a:pt x="173641" y="24670"/>
                  </a:lnTo>
                  <a:cubicBezTo>
                    <a:pt x="181547" y="24670"/>
                    <a:pt x="181547" y="36576"/>
                    <a:pt x="173641" y="36576"/>
                  </a:cubicBezTo>
                  <a:lnTo>
                    <a:pt x="70866" y="36576"/>
                  </a:lnTo>
                  <a:cubicBezTo>
                    <a:pt x="62865" y="36481"/>
                    <a:pt x="62865" y="24670"/>
                    <a:pt x="70866" y="24670"/>
                  </a:cubicBezTo>
                  <a:close/>
                  <a:moveTo>
                    <a:pt x="38195" y="222123"/>
                  </a:moveTo>
                  <a:cubicBezTo>
                    <a:pt x="28861" y="222123"/>
                    <a:pt x="21241" y="214598"/>
                    <a:pt x="21241" y="205264"/>
                  </a:cubicBezTo>
                  <a:cubicBezTo>
                    <a:pt x="21241" y="195929"/>
                    <a:pt x="28861" y="188309"/>
                    <a:pt x="38195" y="188309"/>
                  </a:cubicBezTo>
                  <a:cubicBezTo>
                    <a:pt x="47530" y="188309"/>
                    <a:pt x="55150" y="195929"/>
                    <a:pt x="55150" y="205264"/>
                  </a:cubicBezTo>
                  <a:cubicBezTo>
                    <a:pt x="55150" y="214598"/>
                    <a:pt x="47530" y="222123"/>
                    <a:pt x="38195" y="222123"/>
                  </a:cubicBezTo>
                  <a:close/>
                  <a:moveTo>
                    <a:pt x="206312" y="222123"/>
                  </a:moveTo>
                  <a:cubicBezTo>
                    <a:pt x="196977" y="222123"/>
                    <a:pt x="189357" y="214598"/>
                    <a:pt x="189357" y="205264"/>
                  </a:cubicBezTo>
                  <a:cubicBezTo>
                    <a:pt x="189357" y="195929"/>
                    <a:pt x="196977" y="188309"/>
                    <a:pt x="206312" y="188309"/>
                  </a:cubicBezTo>
                  <a:cubicBezTo>
                    <a:pt x="215646" y="188309"/>
                    <a:pt x="223266" y="195929"/>
                    <a:pt x="223266" y="205264"/>
                  </a:cubicBezTo>
                  <a:cubicBezTo>
                    <a:pt x="223266" y="214598"/>
                    <a:pt x="215646" y="222123"/>
                    <a:pt x="206312" y="222123"/>
                  </a:cubicBezTo>
                  <a:close/>
                  <a:moveTo>
                    <a:pt x="213646" y="151448"/>
                  </a:moveTo>
                  <a:lnTo>
                    <a:pt x="31147" y="151448"/>
                  </a:lnTo>
                  <a:cubicBezTo>
                    <a:pt x="25813" y="151448"/>
                    <a:pt x="21431" y="147066"/>
                    <a:pt x="21431" y="141732"/>
                  </a:cubicBezTo>
                  <a:cubicBezTo>
                    <a:pt x="21431" y="140875"/>
                    <a:pt x="21622" y="139922"/>
                    <a:pt x="21812" y="139160"/>
                  </a:cubicBezTo>
                  <a:lnTo>
                    <a:pt x="31433" y="67056"/>
                  </a:lnTo>
                  <a:cubicBezTo>
                    <a:pt x="32385" y="62579"/>
                    <a:pt x="36290" y="59150"/>
                    <a:pt x="41053" y="59150"/>
                  </a:cubicBezTo>
                  <a:lnTo>
                    <a:pt x="203835" y="59150"/>
                  </a:lnTo>
                  <a:cubicBezTo>
                    <a:pt x="208598" y="59150"/>
                    <a:pt x="212503" y="62579"/>
                    <a:pt x="213360" y="67056"/>
                  </a:cubicBezTo>
                  <a:lnTo>
                    <a:pt x="223076" y="139160"/>
                  </a:lnTo>
                  <a:cubicBezTo>
                    <a:pt x="223266" y="139922"/>
                    <a:pt x="223361" y="140780"/>
                    <a:pt x="223361" y="141732"/>
                  </a:cubicBezTo>
                  <a:cubicBezTo>
                    <a:pt x="223361" y="147066"/>
                    <a:pt x="218980" y="151448"/>
                    <a:pt x="213646" y="1514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6BE8AFD1-0E3F-476E-8800-10DAD15F5962}"/>
                </a:ext>
              </a:extLst>
            </p:cNvPr>
            <p:cNvSpPr/>
            <p:nvPr/>
          </p:nvSpPr>
          <p:spPr>
            <a:xfrm>
              <a:off x="1273710" y="4697219"/>
              <a:ext cx="38100" cy="257175"/>
            </a:xfrm>
            <a:custGeom>
              <a:avLst/>
              <a:gdLst>
                <a:gd name="connsiteX0" fmla="*/ 44006 w 38100"/>
                <a:gd name="connsiteY0" fmla="*/ 0 h 257175"/>
                <a:gd name="connsiteX1" fmla="*/ 857 w 38100"/>
                <a:gd name="connsiteY1" fmla="*/ 0 h 257175"/>
                <a:gd name="connsiteX2" fmla="*/ 0 w 38100"/>
                <a:gd name="connsiteY2" fmla="*/ 476 h 257175"/>
                <a:gd name="connsiteX3" fmla="*/ 0 w 38100"/>
                <a:gd name="connsiteY3" fmla="*/ 23527 h 257175"/>
                <a:gd name="connsiteX4" fmla="*/ 857 w 38100"/>
                <a:gd name="connsiteY4" fmla="*/ 24003 h 257175"/>
                <a:gd name="connsiteX5" fmla="*/ 16383 w 38100"/>
                <a:gd name="connsiteY5" fmla="*/ 24003 h 257175"/>
                <a:gd name="connsiteX6" fmla="*/ 16383 w 38100"/>
                <a:gd name="connsiteY6" fmla="*/ 262414 h 257175"/>
                <a:gd name="connsiteX7" fmla="*/ 28385 w 38100"/>
                <a:gd name="connsiteY7" fmla="*/ 262414 h 257175"/>
                <a:gd name="connsiteX8" fmla="*/ 28385 w 38100"/>
                <a:gd name="connsiteY8" fmla="*/ 24003 h 257175"/>
                <a:gd name="connsiteX9" fmla="*/ 44006 w 38100"/>
                <a:gd name="connsiteY9" fmla="*/ 24003 h 257175"/>
                <a:gd name="connsiteX10" fmla="*/ 44863 w 38100"/>
                <a:gd name="connsiteY10" fmla="*/ 23527 h 257175"/>
                <a:gd name="connsiteX11" fmla="*/ 44863 w 38100"/>
                <a:gd name="connsiteY11" fmla="*/ 476 h 257175"/>
                <a:gd name="connsiteX12" fmla="*/ 44006 w 38100"/>
                <a:gd name="connsiteY1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00" h="257175">
                  <a:moveTo>
                    <a:pt x="44006" y="0"/>
                  </a:moveTo>
                  <a:lnTo>
                    <a:pt x="857" y="0"/>
                  </a:lnTo>
                  <a:cubicBezTo>
                    <a:pt x="381" y="0"/>
                    <a:pt x="0" y="191"/>
                    <a:pt x="0" y="476"/>
                  </a:cubicBezTo>
                  <a:lnTo>
                    <a:pt x="0" y="23527"/>
                  </a:lnTo>
                  <a:cubicBezTo>
                    <a:pt x="0" y="23813"/>
                    <a:pt x="381" y="24003"/>
                    <a:pt x="857" y="24003"/>
                  </a:cubicBezTo>
                  <a:lnTo>
                    <a:pt x="16383" y="24003"/>
                  </a:lnTo>
                  <a:lnTo>
                    <a:pt x="16383" y="262414"/>
                  </a:lnTo>
                  <a:lnTo>
                    <a:pt x="28385" y="262414"/>
                  </a:lnTo>
                  <a:lnTo>
                    <a:pt x="28385" y="24003"/>
                  </a:lnTo>
                  <a:lnTo>
                    <a:pt x="44006" y="24003"/>
                  </a:lnTo>
                  <a:cubicBezTo>
                    <a:pt x="44482" y="24003"/>
                    <a:pt x="44863" y="23813"/>
                    <a:pt x="44863" y="23527"/>
                  </a:cubicBezTo>
                  <a:lnTo>
                    <a:pt x="44863" y="476"/>
                  </a:lnTo>
                  <a:cubicBezTo>
                    <a:pt x="44958" y="191"/>
                    <a:pt x="44482" y="0"/>
                    <a:pt x="4400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3" name="Grupp 162">
            <a:extLst>
              <a:ext uri="{FF2B5EF4-FFF2-40B4-BE49-F238E27FC236}">
                <a16:creationId xmlns:a16="http://schemas.microsoft.com/office/drawing/2014/main" id="{F6E70971-123F-464C-A414-7DAAA96E3527}"/>
              </a:ext>
            </a:extLst>
          </p:cNvPr>
          <p:cNvGrpSpPr/>
          <p:nvPr/>
        </p:nvGrpSpPr>
        <p:grpSpPr>
          <a:xfrm>
            <a:off x="1733242" y="3377898"/>
            <a:ext cx="591141" cy="591141"/>
            <a:chOff x="1801014" y="4598826"/>
            <a:chExt cx="419100" cy="419100"/>
          </a:xfrm>
        </p:grpSpPr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70D3232C-9B2A-4CB7-84CD-896045C171CA}"/>
                </a:ext>
              </a:extLst>
            </p:cNvPr>
            <p:cNvSpPr/>
            <p:nvPr/>
          </p:nvSpPr>
          <p:spPr>
            <a:xfrm>
              <a:off x="1801014" y="4598826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" name="Frihandsfigur: Form 100">
              <a:extLst>
                <a:ext uri="{FF2B5EF4-FFF2-40B4-BE49-F238E27FC236}">
                  <a16:creationId xmlns:a16="http://schemas.microsoft.com/office/drawing/2014/main" id="{5B72C74F-C327-468F-948D-105A0CC5129C}"/>
                </a:ext>
              </a:extLst>
            </p:cNvPr>
            <p:cNvSpPr/>
            <p:nvPr/>
          </p:nvSpPr>
          <p:spPr>
            <a:xfrm>
              <a:off x="1895026" y="4635878"/>
              <a:ext cx="228600" cy="342900"/>
            </a:xfrm>
            <a:custGeom>
              <a:avLst/>
              <a:gdLst>
                <a:gd name="connsiteX0" fmla="*/ 178403 w 228600"/>
                <a:gd name="connsiteY0" fmla="*/ 273749 h 342900"/>
                <a:gd name="connsiteX1" fmla="*/ 178403 w 228600"/>
                <a:gd name="connsiteY1" fmla="*/ 267367 h 342900"/>
                <a:gd name="connsiteX2" fmla="*/ 215837 w 228600"/>
                <a:gd name="connsiteY2" fmla="*/ 224504 h 342900"/>
                <a:gd name="connsiteX3" fmla="*/ 215837 w 228600"/>
                <a:gd name="connsiteY3" fmla="*/ 85439 h 342900"/>
                <a:gd name="connsiteX4" fmla="*/ 172117 w 228600"/>
                <a:gd name="connsiteY4" fmla="*/ 41720 h 342900"/>
                <a:gd name="connsiteX5" fmla="*/ 126302 w 228600"/>
                <a:gd name="connsiteY5" fmla="*/ 41720 h 342900"/>
                <a:gd name="connsiteX6" fmla="*/ 126302 w 228600"/>
                <a:gd name="connsiteY6" fmla="*/ 20574 h 342900"/>
                <a:gd name="connsiteX7" fmla="*/ 161068 w 228600"/>
                <a:gd name="connsiteY7" fmla="*/ 20574 h 342900"/>
                <a:gd name="connsiteX8" fmla="*/ 161068 w 228600"/>
                <a:gd name="connsiteY8" fmla="*/ 0 h 342900"/>
                <a:gd name="connsiteX9" fmla="*/ 72200 w 228600"/>
                <a:gd name="connsiteY9" fmla="*/ 0 h 342900"/>
                <a:gd name="connsiteX10" fmla="*/ 72200 w 228600"/>
                <a:gd name="connsiteY10" fmla="*/ 20574 h 342900"/>
                <a:gd name="connsiteX11" fmla="*/ 105728 w 228600"/>
                <a:gd name="connsiteY11" fmla="*/ 20574 h 342900"/>
                <a:gd name="connsiteX12" fmla="*/ 105728 w 228600"/>
                <a:gd name="connsiteY12" fmla="*/ 41720 h 342900"/>
                <a:gd name="connsiteX13" fmla="*/ 60770 w 228600"/>
                <a:gd name="connsiteY13" fmla="*/ 41720 h 342900"/>
                <a:gd name="connsiteX14" fmla="*/ 17050 w 228600"/>
                <a:gd name="connsiteY14" fmla="*/ 85439 h 342900"/>
                <a:gd name="connsiteX15" fmla="*/ 17050 w 228600"/>
                <a:gd name="connsiteY15" fmla="*/ 224409 h 342900"/>
                <a:gd name="connsiteX16" fmla="*/ 51911 w 228600"/>
                <a:gd name="connsiteY16" fmla="*/ 267176 h 342900"/>
                <a:gd name="connsiteX17" fmla="*/ 51911 w 228600"/>
                <a:gd name="connsiteY17" fmla="*/ 273749 h 342900"/>
                <a:gd name="connsiteX18" fmla="*/ 0 w 228600"/>
                <a:gd name="connsiteY18" fmla="*/ 344329 h 342900"/>
                <a:gd name="connsiteX19" fmla="*/ 32766 w 228600"/>
                <a:gd name="connsiteY19" fmla="*/ 344329 h 342900"/>
                <a:gd name="connsiteX20" fmla="*/ 69723 w 228600"/>
                <a:gd name="connsiteY20" fmla="*/ 293846 h 342900"/>
                <a:gd name="connsiteX21" fmla="*/ 161639 w 228600"/>
                <a:gd name="connsiteY21" fmla="*/ 293846 h 342900"/>
                <a:gd name="connsiteX22" fmla="*/ 195834 w 228600"/>
                <a:gd name="connsiteY22" fmla="*/ 344329 h 342900"/>
                <a:gd name="connsiteX23" fmla="*/ 232220 w 228600"/>
                <a:gd name="connsiteY23" fmla="*/ 344329 h 342900"/>
                <a:gd name="connsiteX24" fmla="*/ 178403 w 228600"/>
                <a:gd name="connsiteY24" fmla="*/ 273749 h 342900"/>
                <a:gd name="connsiteX25" fmla="*/ 92869 w 228600"/>
                <a:gd name="connsiteY25" fmla="*/ 54959 h 342900"/>
                <a:gd name="connsiteX26" fmla="*/ 138970 w 228600"/>
                <a:gd name="connsiteY26" fmla="*/ 54959 h 342900"/>
                <a:gd name="connsiteX27" fmla="*/ 149257 w 228600"/>
                <a:gd name="connsiteY27" fmla="*/ 65246 h 342900"/>
                <a:gd name="connsiteX28" fmla="*/ 138970 w 228600"/>
                <a:gd name="connsiteY28" fmla="*/ 75533 h 342900"/>
                <a:gd name="connsiteX29" fmla="*/ 92869 w 228600"/>
                <a:gd name="connsiteY29" fmla="*/ 75533 h 342900"/>
                <a:gd name="connsiteX30" fmla="*/ 82582 w 228600"/>
                <a:gd name="connsiteY30" fmla="*/ 65246 h 342900"/>
                <a:gd name="connsiteX31" fmla="*/ 92869 w 228600"/>
                <a:gd name="connsiteY31" fmla="*/ 54959 h 342900"/>
                <a:gd name="connsiteX32" fmla="*/ 44672 w 228600"/>
                <a:gd name="connsiteY32" fmla="*/ 104870 h 342900"/>
                <a:gd name="connsiteX33" fmla="*/ 63818 w 228600"/>
                <a:gd name="connsiteY33" fmla="*/ 85725 h 342900"/>
                <a:gd name="connsiteX34" fmla="*/ 169259 w 228600"/>
                <a:gd name="connsiteY34" fmla="*/ 85725 h 342900"/>
                <a:gd name="connsiteX35" fmla="*/ 188404 w 228600"/>
                <a:gd name="connsiteY35" fmla="*/ 104870 h 342900"/>
                <a:gd name="connsiteX36" fmla="*/ 188404 w 228600"/>
                <a:gd name="connsiteY36" fmla="*/ 132969 h 342900"/>
                <a:gd name="connsiteX37" fmla="*/ 169259 w 228600"/>
                <a:gd name="connsiteY37" fmla="*/ 152114 h 342900"/>
                <a:gd name="connsiteX38" fmla="*/ 63913 w 228600"/>
                <a:gd name="connsiteY38" fmla="*/ 152114 h 342900"/>
                <a:gd name="connsiteX39" fmla="*/ 44768 w 228600"/>
                <a:gd name="connsiteY39" fmla="*/ 132969 h 342900"/>
                <a:gd name="connsiteX40" fmla="*/ 44768 w 228600"/>
                <a:gd name="connsiteY40" fmla="*/ 104870 h 342900"/>
                <a:gd name="connsiteX41" fmla="*/ 62198 w 228600"/>
                <a:gd name="connsiteY41" fmla="*/ 246793 h 342900"/>
                <a:gd name="connsiteX42" fmla="*/ 44672 w 228600"/>
                <a:gd name="connsiteY42" fmla="*/ 229267 h 342900"/>
                <a:gd name="connsiteX43" fmla="*/ 62198 w 228600"/>
                <a:gd name="connsiteY43" fmla="*/ 211741 h 342900"/>
                <a:gd name="connsiteX44" fmla="*/ 79724 w 228600"/>
                <a:gd name="connsiteY44" fmla="*/ 229267 h 342900"/>
                <a:gd name="connsiteX45" fmla="*/ 62198 w 228600"/>
                <a:gd name="connsiteY45" fmla="*/ 246793 h 342900"/>
                <a:gd name="connsiteX46" fmla="*/ 153448 w 228600"/>
                <a:gd name="connsiteY46" fmla="*/ 229267 h 342900"/>
                <a:gd name="connsiteX47" fmla="*/ 170974 w 228600"/>
                <a:gd name="connsiteY47" fmla="*/ 211741 h 342900"/>
                <a:gd name="connsiteX48" fmla="*/ 188500 w 228600"/>
                <a:gd name="connsiteY48" fmla="*/ 229267 h 342900"/>
                <a:gd name="connsiteX49" fmla="*/ 170974 w 228600"/>
                <a:gd name="connsiteY49" fmla="*/ 246793 h 342900"/>
                <a:gd name="connsiteX50" fmla="*/ 153448 w 228600"/>
                <a:gd name="connsiteY50" fmla="*/ 22926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8600" h="342900">
                  <a:moveTo>
                    <a:pt x="178403" y="273749"/>
                  </a:moveTo>
                  <a:lnTo>
                    <a:pt x="178403" y="267367"/>
                  </a:lnTo>
                  <a:cubicBezTo>
                    <a:pt x="199549" y="264319"/>
                    <a:pt x="215837" y="246412"/>
                    <a:pt x="215837" y="224504"/>
                  </a:cubicBezTo>
                  <a:lnTo>
                    <a:pt x="215837" y="85439"/>
                  </a:lnTo>
                  <a:cubicBezTo>
                    <a:pt x="215837" y="61341"/>
                    <a:pt x="196215" y="41720"/>
                    <a:pt x="172117" y="41720"/>
                  </a:cubicBezTo>
                  <a:lnTo>
                    <a:pt x="126302" y="41720"/>
                  </a:lnTo>
                  <a:lnTo>
                    <a:pt x="126302" y="20574"/>
                  </a:lnTo>
                  <a:lnTo>
                    <a:pt x="161068" y="20574"/>
                  </a:lnTo>
                  <a:lnTo>
                    <a:pt x="161068" y="0"/>
                  </a:lnTo>
                  <a:lnTo>
                    <a:pt x="72200" y="0"/>
                  </a:lnTo>
                  <a:lnTo>
                    <a:pt x="72200" y="20574"/>
                  </a:lnTo>
                  <a:lnTo>
                    <a:pt x="105728" y="20574"/>
                  </a:lnTo>
                  <a:lnTo>
                    <a:pt x="105728" y="41720"/>
                  </a:lnTo>
                  <a:lnTo>
                    <a:pt x="60770" y="41720"/>
                  </a:lnTo>
                  <a:cubicBezTo>
                    <a:pt x="36671" y="41720"/>
                    <a:pt x="17050" y="61341"/>
                    <a:pt x="17050" y="85439"/>
                  </a:cubicBezTo>
                  <a:lnTo>
                    <a:pt x="17050" y="224409"/>
                  </a:lnTo>
                  <a:cubicBezTo>
                    <a:pt x="17050" y="245459"/>
                    <a:pt x="32004" y="263081"/>
                    <a:pt x="51911" y="267176"/>
                  </a:cubicBezTo>
                  <a:lnTo>
                    <a:pt x="51911" y="273749"/>
                  </a:lnTo>
                  <a:lnTo>
                    <a:pt x="0" y="344329"/>
                  </a:lnTo>
                  <a:lnTo>
                    <a:pt x="32766" y="344329"/>
                  </a:lnTo>
                  <a:lnTo>
                    <a:pt x="69723" y="293846"/>
                  </a:lnTo>
                  <a:lnTo>
                    <a:pt x="161639" y="293846"/>
                  </a:lnTo>
                  <a:lnTo>
                    <a:pt x="195834" y="344329"/>
                  </a:lnTo>
                  <a:lnTo>
                    <a:pt x="232220" y="344329"/>
                  </a:lnTo>
                  <a:lnTo>
                    <a:pt x="178403" y="273749"/>
                  </a:lnTo>
                  <a:close/>
                  <a:moveTo>
                    <a:pt x="92869" y="54959"/>
                  </a:moveTo>
                  <a:lnTo>
                    <a:pt x="138970" y="54959"/>
                  </a:lnTo>
                  <a:cubicBezTo>
                    <a:pt x="144685" y="54959"/>
                    <a:pt x="149257" y="59531"/>
                    <a:pt x="149257" y="65246"/>
                  </a:cubicBezTo>
                  <a:cubicBezTo>
                    <a:pt x="149257" y="70961"/>
                    <a:pt x="144685" y="75533"/>
                    <a:pt x="138970" y="75533"/>
                  </a:cubicBezTo>
                  <a:lnTo>
                    <a:pt x="92869" y="75533"/>
                  </a:lnTo>
                  <a:cubicBezTo>
                    <a:pt x="87154" y="75533"/>
                    <a:pt x="82582" y="70961"/>
                    <a:pt x="82582" y="65246"/>
                  </a:cubicBezTo>
                  <a:cubicBezTo>
                    <a:pt x="82582" y="59531"/>
                    <a:pt x="87154" y="54959"/>
                    <a:pt x="92869" y="54959"/>
                  </a:cubicBezTo>
                  <a:close/>
                  <a:moveTo>
                    <a:pt x="44672" y="104870"/>
                  </a:moveTo>
                  <a:cubicBezTo>
                    <a:pt x="44672" y="94298"/>
                    <a:pt x="53340" y="85725"/>
                    <a:pt x="63818" y="85725"/>
                  </a:cubicBezTo>
                  <a:lnTo>
                    <a:pt x="169259" y="85725"/>
                  </a:lnTo>
                  <a:cubicBezTo>
                    <a:pt x="179832" y="85725"/>
                    <a:pt x="188404" y="94393"/>
                    <a:pt x="188404" y="104870"/>
                  </a:cubicBezTo>
                  <a:lnTo>
                    <a:pt x="188404" y="132969"/>
                  </a:lnTo>
                  <a:cubicBezTo>
                    <a:pt x="188404" y="143542"/>
                    <a:pt x="179737" y="152114"/>
                    <a:pt x="169259" y="152114"/>
                  </a:cubicBezTo>
                  <a:lnTo>
                    <a:pt x="63913" y="152114"/>
                  </a:lnTo>
                  <a:cubicBezTo>
                    <a:pt x="53340" y="152114"/>
                    <a:pt x="44768" y="143447"/>
                    <a:pt x="44768" y="132969"/>
                  </a:cubicBezTo>
                  <a:lnTo>
                    <a:pt x="44768" y="104870"/>
                  </a:lnTo>
                  <a:close/>
                  <a:moveTo>
                    <a:pt x="62198" y="246793"/>
                  </a:moveTo>
                  <a:cubicBezTo>
                    <a:pt x="52578" y="246793"/>
                    <a:pt x="44672" y="238982"/>
                    <a:pt x="44672" y="229267"/>
                  </a:cubicBezTo>
                  <a:cubicBezTo>
                    <a:pt x="44672" y="219647"/>
                    <a:pt x="52483" y="211741"/>
                    <a:pt x="62198" y="211741"/>
                  </a:cubicBezTo>
                  <a:cubicBezTo>
                    <a:pt x="71819" y="211741"/>
                    <a:pt x="79724" y="219551"/>
                    <a:pt x="79724" y="229267"/>
                  </a:cubicBezTo>
                  <a:cubicBezTo>
                    <a:pt x="79629" y="238982"/>
                    <a:pt x="71819" y="246793"/>
                    <a:pt x="62198" y="246793"/>
                  </a:cubicBezTo>
                  <a:close/>
                  <a:moveTo>
                    <a:pt x="153448" y="229267"/>
                  </a:moveTo>
                  <a:cubicBezTo>
                    <a:pt x="153448" y="219647"/>
                    <a:pt x="161258" y="211741"/>
                    <a:pt x="170974" y="211741"/>
                  </a:cubicBezTo>
                  <a:cubicBezTo>
                    <a:pt x="180689" y="211741"/>
                    <a:pt x="188500" y="219551"/>
                    <a:pt x="188500" y="229267"/>
                  </a:cubicBezTo>
                  <a:cubicBezTo>
                    <a:pt x="188500" y="238887"/>
                    <a:pt x="180689" y="246793"/>
                    <a:pt x="170974" y="246793"/>
                  </a:cubicBezTo>
                  <a:cubicBezTo>
                    <a:pt x="161258" y="246793"/>
                    <a:pt x="153448" y="238982"/>
                    <a:pt x="153448" y="2292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4" name="Grupp 163">
            <a:extLst>
              <a:ext uri="{FF2B5EF4-FFF2-40B4-BE49-F238E27FC236}">
                <a16:creationId xmlns:a16="http://schemas.microsoft.com/office/drawing/2014/main" id="{FB7982C2-56FE-4B21-AC2F-6D9B8BCD5581}"/>
              </a:ext>
            </a:extLst>
          </p:cNvPr>
          <p:cNvGrpSpPr/>
          <p:nvPr/>
        </p:nvGrpSpPr>
        <p:grpSpPr>
          <a:xfrm>
            <a:off x="2538538" y="3377898"/>
            <a:ext cx="591141" cy="591141"/>
            <a:chOff x="2371943" y="4598826"/>
            <a:chExt cx="419100" cy="419100"/>
          </a:xfrm>
        </p:grpSpPr>
        <p:sp>
          <p:nvSpPr>
            <p:cNvPr id="102" name="Frihandsfigur: Form 101">
              <a:extLst>
                <a:ext uri="{FF2B5EF4-FFF2-40B4-BE49-F238E27FC236}">
                  <a16:creationId xmlns:a16="http://schemas.microsoft.com/office/drawing/2014/main" id="{8B4EE4D3-07A7-463C-875F-2DFA24C79018}"/>
                </a:ext>
              </a:extLst>
            </p:cNvPr>
            <p:cNvSpPr/>
            <p:nvPr/>
          </p:nvSpPr>
          <p:spPr>
            <a:xfrm>
              <a:off x="2371943" y="4598826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03" name="Frihandsfigur: Form 102">
              <a:extLst>
                <a:ext uri="{FF2B5EF4-FFF2-40B4-BE49-F238E27FC236}">
                  <a16:creationId xmlns:a16="http://schemas.microsoft.com/office/drawing/2014/main" id="{B560F368-655E-416A-9D49-C2811CF76E15}"/>
                </a:ext>
              </a:extLst>
            </p:cNvPr>
            <p:cNvSpPr/>
            <p:nvPr/>
          </p:nvSpPr>
          <p:spPr>
            <a:xfrm>
              <a:off x="2481576" y="4664930"/>
              <a:ext cx="209550" cy="285750"/>
            </a:xfrm>
            <a:custGeom>
              <a:avLst/>
              <a:gdLst>
                <a:gd name="connsiteX0" fmla="*/ 0 w 209550"/>
                <a:gd name="connsiteY0" fmla="*/ 95 h 285750"/>
                <a:gd name="connsiteX1" fmla="*/ 0 w 209550"/>
                <a:gd name="connsiteY1" fmla="*/ 287655 h 285750"/>
                <a:gd name="connsiteX2" fmla="*/ 56197 w 209550"/>
                <a:gd name="connsiteY2" fmla="*/ 287655 h 285750"/>
                <a:gd name="connsiteX3" fmla="*/ 56197 w 209550"/>
                <a:gd name="connsiteY3" fmla="*/ 195072 h 285750"/>
                <a:gd name="connsiteX4" fmla="*/ 118967 w 209550"/>
                <a:gd name="connsiteY4" fmla="*/ 195072 h 285750"/>
                <a:gd name="connsiteX5" fmla="*/ 216599 w 209550"/>
                <a:gd name="connsiteY5" fmla="*/ 97536 h 285750"/>
                <a:gd name="connsiteX6" fmla="*/ 118967 w 209550"/>
                <a:gd name="connsiteY6" fmla="*/ 0 h 285750"/>
                <a:gd name="connsiteX7" fmla="*/ 0 w 209550"/>
                <a:gd name="connsiteY7" fmla="*/ 95 h 285750"/>
                <a:gd name="connsiteX8" fmla="*/ 56197 w 209550"/>
                <a:gd name="connsiteY8" fmla="*/ 139637 h 285750"/>
                <a:gd name="connsiteX9" fmla="*/ 56197 w 209550"/>
                <a:gd name="connsiteY9" fmla="*/ 53150 h 285750"/>
                <a:gd name="connsiteX10" fmla="*/ 119920 w 209550"/>
                <a:gd name="connsiteY10" fmla="*/ 53245 h 285750"/>
                <a:gd name="connsiteX11" fmla="*/ 163068 w 209550"/>
                <a:gd name="connsiteY11" fmla="*/ 96393 h 285750"/>
                <a:gd name="connsiteX12" fmla="*/ 119920 w 209550"/>
                <a:gd name="connsiteY12" fmla="*/ 139637 h 285750"/>
                <a:gd name="connsiteX13" fmla="*/ 56197 w 209550"/>
                <a:gd name="connsiteY13" fmla="*/ 13963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85750">
                  <a:moveTo>
                    <a:pt x="0" y="95"/>
                  </a:moveTo>
                  <a:lnTo>
                    <a:pt x="0" y="287655"/>
                  </a:lnTo>
                  <a:lnTo>
                    <a:pt x="56197" y="287655"/>
                  </a:lnTo>
                  <a:lnTo>
                    <a:pt x="56197" y="195072"/>
                  </a:lnTo>
                  <a:lnTo>
                    <a:pt x="118967" y="195072"/>
                  </a:lnTo>
                  <a:cubicBezTo>
                    <a:pt x="172879" y="195072"/>
                    <a:pt x="216599" y="151448"/>
                    <a:pt x="216599" y="97536"/>
                  </a:cubicBezTo>
                  <a:cubicBezTo>
                    <a:pt x="216599" y="43625"/>
                    <a:pt x="172879" y="0"/>
                    <a:pt x="118967" y="0"/>
                  </a:cubicBezTo>
                  <a:lnTo>
                    <a:pt x="0" y="95"/>
                  </a:lnTo>
                  <a:close/>
                  <a:moveTo>
                    <a:pt x="56197" y="139637"/>
                  </a:moveTo>
                  <a:lnTo>
                    <a:pt x="56197" y="53150"/>
                  </a:lnTo>
                  <a:lnTo>
                    <a:pt x="119920" y="53245"/>
                  </a:lnTo>
                  <a:cubicBezTo>
                    <a:pt x="143732" y="53245"/>
                    <a:pt x="163068" y="72581"/>
                    <a:pt x="163068" y="96393"/>
                  </a:cubicBezTo>
                  <a:cubicBezTo>
                    <a:pt x="163068" y="120301"/>
                    <a:pt x="143732" y="139637"/>
                    <a:pt x="119920" y="139637"/>
                  </a:cubicBezTo>
                  <a:lnTo>
                    <a:pt x="56197" y="1396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5" name="Grupp 164">
            <a:extLst>
              <a:ext uri="{FF2B5EF4-FFF2-40B4-BE49-F238E27FC236}">
                <a16:creationId xmlns:a16="http://schemas.microsoft.com/office/drawing/2014/main" id="{E8DE2D60-DE71-4DBB-B07A-2172EE92E29F}"/>
              </a:ext>
            </a:extLst>
          </p:cNvPr>
          <p:cNvGrpSpPr/>
          <p:nvPr/>
        </p:nvGrpSpPr>
        <p:grpSpPr>
          <a:xfrm>
            <a:off x="3343698" y="3377898"/>
            <a:ext cx="591141" cy="591141"/>
            <a:chOff x="2942776" y="4598826"/>
            <a:chExt cx="419100" cy="419100"/>
          </a:xfrm>
        </p:grpSpPr>
        <p:sp>
          <p:nvSpPr>
            <p:cNvPr id="104" name="Frihandsfigur: Form 103">
              <a:extLst>
                <a:ext uri="{FF2B5EF4-FFF2-40B4-BE49-F238E27FC236}">
                  <a16:creationId xmlns:a16="http://schemas.microsoft.com/office/drawing/2014/main" id="{2C83286B-5DA2-4BF3-AF52-8F130E505001}"/>
                </a:ext>
              </a:extLst>
            </p:cNvPr>
            <p:cNvSpPr/>
            <p:nvPr/>
          </p:nvSpPr>
          <p:spPr>
            <a:xfrm>
              <a:off x="2942776" y="4598826"/>
              <a:ext cx="419100" cy="419100"/>
            </a:xfrm>
            <a:custGeom>
              <a:avLst/>
              <a:gdLst>
                <a:gd name="connsiteX0" fmla="*/ 389954 w 419100"/>
                <a:gd name="connsiteY0" fmla="*/ 0 h 419100"/>
                <a:gd name="connsiteX1" fmla="*/ 30004 w 419100"/>
                <a:gd name="connsiteY1" fmla="*/ 0 h 419100"/>
                <a:gd name="connsiteX2" fmla="*/ 0 w 419100"/>
                <a:gd name="connsiteY2" fmla="*/ 30004 h 419100"/>
                <a:gd name="connsiteX3" fmla="*/ 0 w 419100"/>
                <a:gd name="connsiteY3" fmla="*/ 389954 h 419100"/>
                <a:gd name="connsiteX4" fmla="*/ 30004 w 419100"/>
                <a:gd name="connsiteY4" fmla="*/ 419957 h 419100"/>
                <a:gd name="connsiteX5" fmla="*/ 389954 w 419100"/>
                <a:gd name="connsiteY5" fmla="*/ 419957 h 419100"/>
                <a:gd name="connsiteX6" fmla="*/ 419957 w 419100"/>
                <a:gd name="connsiteY6" fmla="*/ 389954 h 419100"/>
                <a:gd name="connsiteX7" fmla="*/ 419957 w 419100"/>
                <a:gd name="connsiteY7" fmla="*/ 30004 h 419100"/>
                <a:gd name="connsiteX8" fmla="*/ 38995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89954" y="0"/>
                  </a:moveTo>
                  <a:lnTo>
                    <a:pt x="30004" y="0"/>
                  </a:ln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AF967DD5-60E0-41C8-ACC2-5C071B4D4CA7}"/>
                </a:ext>
              </a:extLst>
            </p:cNvPr>
            <p:cNvSpPr/>
            <p:nvPr/>
          </p:nvSpPr>
          <p:spPr>
            <a:xfrm>
              <a:off x="3091271" y="4644260"/>
              <a:ext cx="104775" cy="104775"/>
            </a:xfrm>
            <a:custGeom>
              <a:avLst/>
              <a:gdLst>
                <a:gd name="connsiteX0" fmla="*/ 56198 w 104775"/>
                <a:gd name="connsiteY0" fmla="*/ 112395 h 104775"/>
                <a:gd name="connsiteX1" fmla="*/ 112395 w 104775"/>
                <a:gd name="connsiteY1" fmla="*/ 56198 h 104775"/>
                <a:gd name="connsiteX2" fmla="*/ 56198 w 104775"/>
                <a:gd name="connsiteY2" fmla="*/ 0 h 104775"/>
                <a:gd name="connsiteX3" fmla="*/ 0 w 104775"/>
                <a:gd name="connsiteY3" fmla="*/ 56198 h 104775"/>
                <a:gd name="connsiteX4" fmla="*/ 56198 w 104775"/>
                <a:gd name="connsiteY4" fmla="*/ 11239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6198" y="112395"/>
                  </a:moveTo>
                  <a:cubicBezTo>
                    <a:pt x="87249" y="112395"/>
                    <a:pt x="112395" y="87249"/>
                    <a:pt x="112395" y="56198"/>
                  </a:cubicBezTo>
                  <a:cubicBezTo>
                    <a:pt x="112395" y="25146"/>
                    <a:pt x="87249" y="0"/>
                    <a:pt x="56198" y="0"/>
                  </a:cubicBezTo>
                  <a:cubicBezTo>
                    <a:pt x="25146" y="0"/>
                    <a:pt x="0" y="25146"/>
                    <a:pt x="0" y="56198"/>
                  </a:cubicBezTo>
                  <a:cubicBezTo>
                    <a:pt x="0" y="87249"/>
                    <a:pt x="25146" y="112395"/>
                    <a:pt x="56198" y="1123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" name="Frihandsfigur: Form 105">
              <a:extLst>
                <a:ext uri="{FF2B5EF4-FFF2-40B4-BE49-F238E27FC236}">
                  <a16:creationId xmlns:a16="http://schemas.microsoft.com/office/drawing/2014/main" id="{1C96BA10-9E4C-4626-B2F2-A13E84EF990B}"/>
                </a:ext>
              </a:extLst>
            </p:cNvPr>
            <p:cNvSpPr/>
            <p:nvPr/>
          </p:nvSpPr>
          <p:spPr>
            <a:xfrm>
              <a:off x="3069840" y="4775991"/>
              <a:ext cx="161925" cy="171450"/>
            </a:xfrm>
            <a:custGeom>
              <a:avLst/>
              <a:gdLst>
                <a:gd name="connsiteX0" fmla="*/ 137636 w 161925"/>
                <a:gd name="connsiteY0" fmla="*/ 148590 h 171450"/>
                <a:gd name="connsiteX1" fmla="*/ 130778 w 161925"/>
                <a:gd name="connsiteY1" fmla="*/ 141446 h 171450"/>
                <a:gd name="connsiteX2" fmla="*/ 131540 w 161925"/>
                <a:gd name="connsiteY2" fmla="*/ 1238 h 171450"/>
                <a:gd name="connsiteX3" fmla="*/ 130778 w 161925"/>
                <a:gd name="connsiteY3" fmla="*/ 286 h 171450"/>
                <a:gd name="connsiteX4" fmla="*/ 381 w 161925"/>
                <a:gd name="connsiteY4" fmla="*/ 0 h 171450"/>
                <a:gd name="connsiteX5" fmla="*/ 0 w 161925"/>
                <a:gd name="connsiteY5" fmla="*/ 29432 h 171450"/>
                <a:gd name="connsiteX6" fmla="*/ 23717 w 161925"/>
                <a:gd name="connsiteY6" fmla="*/ 29813 h 171450"/>
                <a:gd name="connsiteX7" fmla="*/ 36386 w 161925"/>
                <a:gd name="connsiteY7" fmla="*/ 43910 h 171450"/>
                <a:gd name="connsiteX8" fmla="*/ 36386 w 161925"/>
                <a:gd name="connsiteY8" fmla="*/ 140684 h 171450"/>
                <a:gd name="connsiteX9" fmla="*/ 29623 w 161925"/>
                <a:gd name="connsiteY9" fmla="*/ 147923 h 171450"/>
                <a:gd name="connsiteX10" fmla="*/ 667 w 161925"/>
                <a:gd name="connsiteY10" fmla="*/ 150019 h 171450"/>
                <a:gd name="connsiteX11" fmla="*/ 667 w 161925"/>
                <a:gd name="connsiteY11" fmla="*/ 178975 h 171450"/>
                <a:gd name="connsiteX12" fmla="*/ 166021 w 161925"/>
                <a:gd name="connsiteY12" fmla="*/ 178975 h 171450"/>
                <a:gd name="connsiteX13" fmla="*/ 166021 w 161925"/>
                <a:gd name="connsiteY13" fmla="*/ 151257 h 171450"/>
                <a:gd name="connsiteX14" fmla="*/ 137636 w 161925"/>
                <a:gd name="connsiteY14" fmla="*/ 14859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171450">
                  <a:moveTo>
                    <a:pt x="137636" y="148590"/>
                  </a:moveTo>
                  <a:cubicBezTo>
                    <a:pt x="137636" y="148590"/>
                    <a:pt x="130683" y="148304"/>
                    <a:pt x="130778" y="141446"/>
                  </a:cubicBezTo>
                  <a:lnTo>
                    <a:pt x="131540" y="1238"/>
                  </a:lnTo>
                  <a:cubicBezTo>
                    <a:pt x="131540" y="1238"/>
                    <a:pt x="131540" y="286"/>
                    <a:pt x="130778" y="286"/>
                  </a:cubicBezTo>
                  <a:lnTo>
                    <a:pt x="381" y="0"/>
                  </a:lnTo>
                  <a:lnTo>
                    <a:pt x="0" y="29432"/>
                  </a:lnTo>
                  <a:lnTo>
                    <a:pt x="23717" y="29813"/>
                  </a:lnTo>
                  <a:cubicBezTo>
                    <a:pt x="23717" y="29813"/>
                    <a:pt x="36386" y="30290"/>
                    <a:pt x="36386" y="43910"/>
                  </a:cubicBezTo>
                  <a:lnTo>
                    <a:pt x="36386" y="140684"/>
                  </a:lnTo>
                  <a:cubicBezTo>
                    <a:pt x="36386" y="140684"/>
                    <a:pt x="36290" y="147542"/>
                    <a:pt x="29623" y="147923"/>
                  </a:cubicBezTo>
                  <a:lnTo>
                    <a:pt x="667" y="150019"/>
                  </a:lnTo>
                  <a:lnTo>
                    <a:pt x="667" y="178975"/>
                  </a:lnTo>
                  <a:lnTo>
                    <a:pt x="166021" y="178975"/>
                  </a:lnTo>
                  <a:lnTo>
                    <a:pt x="166021" y="151257"/>
                  </a:lnTo>
                  <a:lnTo>
                    <a:pt x="137636" y="14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6" name="Grupp 165">
            <a:extLst>
              <a:ext uri="{FF2B5EF4-FFF2-40B4-BE49-F238E27FC236}">
                <a16:creationId xmlns:a16="http://schemas.microsoft.com/office/drawing/2014/main" id="{E656F8C7-09D9-4526-B8B3-367C8BF56D81}"/>
              </a:ext>
            </a:extLst>
          </p:cNvPr>
          <p:cNvGrpSpPr/>
          <p:nvPr/>
        </p:nvGrpSpPr>
        <p:grpSpPr>
          <a:xfrm>
            <a:off x="4148993" y="3377898"/>
            <a:ext cx="591141" cy="591141"/>
            <a:chOff x="3513705" y="4598826"/>
            <a:chExt cx="419100" cy="419100"/>
          </a:xfrm>
        </p:grpSpPr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7A9890C9-DBAB-44EA-99EE-4BC3CEEE55E7}"/>
                </a:ext>
              </a:extLst>
            </p:cNvPr>
            <p:cNvSpPr/>
            <p:nvPr/>
          </p:nvSpPr>
          <p:spPr>
            <a:xfrm>
              <a:off x="3513705" y="4598826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13DE4B01-50B1-4A25-A8C3-28F45030A032}"/>
                </a:ext>
              </a:extLst>
            </p:cNvPr>
            <p:cNvSpPr/>
            <p:nvPr/>
          </p:nvSpPr>
          <p:spPr>
            <a:xfrm>
              <a:off x="3716206" y="4664930"/>
              <a:ext cx="9525" cy="276225"/>
            </a:xfrm>
            <a:custGeom>
              <a:avLst/>
              <a:gdLst>
                <a:gd name="connsiteX0" fmla="*/ 0 w 9525"/>
                <a:gd name="connsiteY0" fmla="*/ 0 h 276225"/>
                <a:gd name="connsiteX1" fmla="*/ 14954 w 9525"/>
                <a:gd name="connsiteY1" fmla="*/ 0 h 276225"/>
                <a:gd name="connsiteX2" fmla="*/ 14954 w 9525"/>
                <a:gd name="connsiteY2" fmla="*/ 280130 h 276225"/>
                <a:gd name="connsiteX3" fmla="*/ 0 w 9525"/>
                <a:gd name="connsiteY3" fmla="*/ 28013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76225">
                  <a:moveTo>
                    <a:pt x="0" y="0"/>
                  </a:moveTo>
                  <a:lnTo>
                    <a:pt x="14954" y="0"/>
                  </a:lnTo>
                  <a:lnTo>
                    <a:pt x="14954" y="280130"/>
                  </a:lnTo>
                  <a:lnTo>
                    <a:pt x="0" y="2801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9" name="Frihandsfigur: Form 108">
              <a:extLst>
                <a:ext uri="{FF2B5EF4-FFF2-40B4-BE49-F238E27FC236}">
                  <a16:creationId xmlns:a16="http://schemas.microsoft.com/office/drawing/2014/main" id="{F3E197AA-69F8-4448-A621-92092C4EF5BA}"/>
                </a:ext>
              </a:extLst>
            </p:cNvPr>
            <p:cNvSpPr/>
            <p:nvPr/>
          </p:nvSpPr>
          <p:spPr>
            <a:xfrm>
              <a:off x="3562452" y="4716079"/>
              <a:ext cx="123825" cy="219075"/>
            </a:xfrm>
            <a:custGeom>
              <a:avLst/>
              <a:gdLst>
                <a:gd name="connsiteX0" fmla="*/ 42693 w 123825"/>
                <a:gd name="connsiteY0" fmla="*/ 95 h 219075"/>
                <a:gd name="connsiteX1" fmla="*/ 14498 w 123825"/>
                <a:gd name="connsiteY1" fmla="*/ 22479 h 219075"/>
                <a:gd name="connsiteX2" fmla="*/ 306 w 123825"/>
                <a:gd name="connsiteY2" fmla="*/ 88106 h 219075"/>
                <a:gd name="connsiteX3" fmla="*/ 18594 w 123825"/>
                <a:gd name="connsiteY3" fmla="*/ 92773 h 219075"/>
                <a:gd name="connsiteX4" fmla="*/ 31834 w 123825"/>
                <a:gd name="connsiteY4" fmla="*/ 31528 h 219075"/>
                <a:gd name="connsiteX5" fmla="*/ 40883 w 123825"/>
                <a:gd name="connsiteY5" fmla="*/ 31528 h 219075"/>
                <a:gd name="connsiteX6" fmla="*/ 19261 w 123825"/>
                <a:gd name="connsiteY6" fmla="*/ 136112 h 219075"/>
                <a:gd name="connsiteX7" fmla="*/ 38787 w 123825"/>
                <a:gd name="connsiteY7" fmla="*/ 136112 h 219075"/>
                <a:gd name="connsiteX8" fmla="*/ 38787 w 123825"/>
                <a:gd name="connsiteY8" fmla="*/ 217932 h 219075"/>
                <a:gd name="connsiteX9" fmla="*/ 59742 w 123825"/>
                <a:gd name="connsiteY9" fmla="*/ 217932 h 219075"/>
                <a:gd name="connsiteX10" fmla="*/ 59742 w 123825"/>
                <a:gd name="connsiteY10" fmla="*/ 136112 h 219075"/>
                <a:gd name="connsiteX11" fmla="*/ 70315 w 123825"/>
                <a:gd name="connsiteY11" fmla="*/ 136112 h 219075"/>
                <a:gd name="connsiteX12" fmla="*/ 70315 w 123825"/>
                <a:gd name="connsiteY12" fmla="*/ 218027 h 219075"/>
                <a:gd name="connsiteX13" fmla="*/ 91270 w 123825"/>
                <a:gd name="connsiteY13" fmla="*/ 218027 h 219075"/>
                <a:gd name="connsiteX14" fmla="*/ 91270 w 123825"/>
                <a:gd name="connsiteY14" fmla="*/ 136112 h 219075"/>
                <a:gd name="connsiteX15" fmla="*/ 109749 w 123825"/>
                <a:gd name="connsiteY15" fmla="*/ 136112 h 219075"/>
                <a:gd name="connsiteX16" fmla="*/ 88794 w 123825"/>
                <a:gd name="connsiteY16" fmla="*/ 31528 h 219075"/>
                <a:gd name="connsiteX17" fmla="*/ 98414 w 123825"/>
                <a:gd name="connsiteY17" fmla="*/ 31528 h 219075"/>
                <a:gd name="connsiteX18" fmla="*/ 111463 w 123825"/>
                <a:gd name="connsiteY18" fmla="*/ 92488 h 219075"/>
                <a:gd name="connsiteX19" fmla="*/ 129751 w 123825"/>
                <a:gd name="connsiteY19" fmla="*/ 87821 h 219075"/>
                <a:gd name="connsiteX20" fmla="*/ 115463 w 123825"/>
                <a:gd name="connsiteY20" fmla="*/ 22288 h 219075"/>
                <a:gd name="connsiteX21" fmla="*/ 86984 w 123825"/>
                <a:gd name="connsiteY21" fmla="*/ 0 h 219075"/>
                <a:gd name="connsiteX22" fmla="*/ 42693 w 123825"/>
                <a:gd name="connsiteY2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219075">
                  <a:moveTo>
                    <a:pt x="42693" y="95"/>
                  </a:moveTo>
                  <a:cubicBezTo>
                    <a:pt x="26690" y="95"/>
                    <a:pt x="16023" y="15145"/>
                    <a:pt x="14498" y="22479"/>
                  </a:cubicBezTo>
                  <a:lnTo>
                    <a:pt x="306" y="88106"/>
                  </a:lnTo>
                  <a:cubicBezTo>
                    <a:pt x="-2551" y="102203"/>
                    <a:pt x="15451" y="106013"/>
                    <a:pt x="18594" y="92773"/>
                  </a:cubicBezTo>
                  <a:lnTo>
                    <a:pt x="31834" y="31528"/>
                  </a:lnTo>
                  <a:lnTo>
                    <a:pt x="40883" y="31528"/>
                  </a:lnTo>
                  <a:lnTo>
                    <a:pt x="19261" y="136112"/>
                  </a:lnTo>
                  <a:lnTo>
                    <a:pt x="38787" y="136112"/>
                  </a:lnTo>
                  <a:lnTo>
                    <a:pt x="38787" y="217932"/>
                  </a:lnTo>
                  <a:cubicBezTo>
                    <a:pt x="38787" y="232029"/>
                    <a:pt x="59742" y="232029"/>
                    <a:pt x="59742" y="217932"/>
                  </a:cubicBezTo>
                  <a:lnTo>
                    <a:pt x="59742" y="136112"/>
                  </a:lnTo>
                  <a:lnTo>
                    <a:pt x="70315" y="136112"/>
                  </a:lnTo>
                  <a:lnTo>
                    <a:pt x="70315" y="218027"/>
                  </a:lnTo>
                  <a:cubicBezTo>
                    <a:pt x="70315" y="231934"/>
                    <a:pt x="91270" y="232029"/>
                    <a:pt x="91270" y="218027"/>
                  </a:cubicBezTo>
                  <a:lnTo>
                    <a:pt x="91270" y="136112"/>
                  </a:lnTo>
                  <a:lnTo>
                    <a:pt x="109749" y="136112"/>
                  </a:lnTo>
                  <a:lnTo>
                    <a:pt x="88794" y="31528"/>
                  </a:lnTo>
                  <a:lnTo>
                    <a:pt x="98414" y="31528"/>
                  </a:lnTo>
                  <a:lnTo>
                    <a:pt x="111463" y="92488"/>
                  </a:lnTo>
                  <a:cubicBezTo>
                    <a:pt x="114511" y="106204"/>
                    <a:pt x="132513" y="101918"/>
                    <a:pt x="129751" y="87821"/>
                  </a:cubicBezTo>
                  <a:lnTo>
                    <a:pt x="115463" y="22288"/>
                  </a:lnTo>
                  <a:cubicBezTo>
                    <a:pt x="113654" y="15049"/>
                    <a:pt x="102986" y="0"/>
                    <a:pt x="86984" y="0"/>
                  </a:cubicBezTo>
                  <a:lnTo>
                    <a:pt x="4269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0" name="Frihandsfigur: Form 109">
              <a:extLst>
                <a:ext uri="{FF2B5EF4-FFF2-40B4-BE49-F238E27FC236}">
                  <a16:creationId xmlns:a16="http://schemas.microsoft.com/office/drawing/2014/main" id="{3B281751-C279-48A6-A021-D36FEE3C1EA2}"/>
                </a:ext>
              </a:extLst>
            </p:cNvPr>
            <p:cNvSpPr/>
            <p:nvPr/>
          </p:nvSpPr>
          <p:spPr>
            <a:xfrm>
              <a:off x="3604669" y="4665787"/>
              <a:ext cx="38100" cy="38100"/>
            </a:xfrm>
            <a:custGeom>
              <a:avLst/>
              <a:gdLst>
                <a:gd name="connsiteX0" fmla="*/ 22765 w 38100"/>
                <a:gd name="connsiteY0" fmla="*/ 45625 h 38100"/>
                <a:gd name="connsiteX1" fmla="*/ 45529 w 38100"/>
                <a:gd name="connsiteY1" fmla="*/ 22765 h 38100"/>
                <a:gd name="connsiteX2" fmla="*/ 22765 w 38100"/>
                <a:gd name="connsiteY2" fmla="*/ 0 h 38100"/>
                <a:gd name="connsiteX3" fmla="*/ 0 w 38100"/>
                <a:gd name="connsiteY3" fmla="*/ 22765 h 38100"/>
                <a:gd name="connsiteX4" fmla="*/ 22765 w 38100"/>
                <a:gd name="connsiteY4" fmla="*/ 4562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765" y="45625"/>
                  </a:moveTo>
                  <a:cubicBezTo>
                    <a:pt x="35433" y="45625"/>
                    <a:pt x="45529" y="35338"/>
                    <a:pt x="45529" y="22765"/>
                  </a:cubicBezTo>
                  <a:cubicBezTo>
                    <a:pt x="45529" y="10192"/>
                    <a:pt x="35338" y="0"/>
                    <a:pt x="22765" y="0"/>
                  </a:cubicBezTo>
                  <a:cubicBezTo>
                    <a:pt x="10192" y="0"/>
                    <a:pt x="0" y="10192"/>
                    <a:pt x="0" y="22765"/>
                  </a:cubicBezTo>
                  <a:cubicBezTo>
                    <a:pt x="0" y="35338"/>
                    <a:pt x="10192" y="45625"/>
                    <a:pt x="22765" y="45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1" name="Frihandsfigur: Form 110">
              <a:extLst>
                <a:ext uri="{FF2B5EF4-FFF2-40B4-BE49-F238E27FC236}">
                  <a16:creationId xmlns:a16="http://schemas.microsoft.com/office/drawing/2014/main" id="{65CF994D-27DD-4847-942D-645F34CD0D97}"/>
                </a:ext>
              </a:extLst>
            </p:cNvPr>
            <p:cNvSpPr/>
            <p:nvPr/>
          </p:nvSpPr>
          <p:spPr>
            <a:xfrm>
              <a:off x="3796121" y="4665406"/>
              <a:ext cx="38100" cy="38100"/>
            </a:xfrm>
            <a:custGeom>
              <a:avLst/>
              <a:gdLst>
                <a:gd name="connsiteX0" fmla="*/ 22860 w 38100"/>
                <a:gd name="connsiteY0" fmla="*/ 45625 h 38100"/>
                <a:gd name="connsiteX1" fmla="*/ 45625 w 38100"/>
                <a:gd name="connsiteY1" fmla="*/ 22860 h 38100"/>
                <a:gd name="connsiteX2" fmla="*/ 22860 w 38100"/>
                <a:gd name="connsiteY2" fmla="*/ 0 h 38100"/>
                <a:gd name="connsiteX3" fmla="*/ 0 w 38100"/>
                <a:gd name="connsiteY3" fmla="*/ 22860 h 38100"/>
                <a:gd name="connsiteX4" fmla="*/ 22860 w 38100"/>
                <a:gd name="connsiteY4" fmla="*/ 4562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45625"/>
                  </a:moveTo>
                  <a:cubicBezTo>
                    <a:pt x="35433" y="45625"/>
                    <a:pt x="45625" y="35433"/>
                    <a:pt x="45625" y="22860"/>
                  </a:cubicBezTo>
                  <a:cubicBezTo>
                    <a:pt x="45625" y="10287"/>
                    <a:pt x="35433" y="0"/>
                    <a:pt x="22860" y="0"/>
                  </a:cubicBezTo>
                  <a:cubicBezTo>
                    <a:pt x="10287" y="0"/>
                    <a:pt x="0" y="10287"/>
                    <a:pt x="0" y="22860"/>
                  </a:cubicBezTo>
                  <a:cubicBezTo>
                    <a:pt x="95" y="35433"/>
                    <a:pt x="10287" y="45625"/>
                    <a:pt x="22860" y="45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2" name="Frihandsfigur: Form 111">
              <a:extLst>
                <a:ext uri="{FF2B5EF4-FFF2-40B4-BE49-F238E27FC236}">
                  <a16:creationId xmlns:a16="http://schemas.microsoft.com/office/drawing/2014/main" id="{50E52437-C2EA-4360-AAD2-0E8A5700F4C6}"/>
                </a:ext>
              </a:extLst>
            </p:cNvPr>
            <p:cNvSpPr/>
            <p:nvPr/>
          </p:nvSpPr>
          <p:spPr>
            <a:xfrm>
              <a:off x="3759640" y="4715698"/>
              <a:ext cx="114300" cy="228600"/>
            </a:xfrm>
            <a:custGeom>
              <a:avLst/>
              <a:gdLst>
                <a:gd name="connsiteX0" fmla="*/ 28575 w 114300"/>
                <a:gd name="connsiteY0" fmla="*/ 216027 h 228600"/>
                <a:gd name="connsiteX1" fmla="*/ 41338 w 114300"/>
                <a:gd name="connsiteY1" fmla="*/ 228791 h 228600"/>
                <a:gd name="connsiteX2" fmla="*/ 54102 w 114300"/>
                <a:gd name="connsiteY2" fmla="*/ 216027 h 228600"/>
                <a:gd name="connsiteX3" fmla="*/ 54102 w 114300"/>
                <a:gd name="connsiteY3" fmla="*/ 108966 h 228600"/>
                <a:gd name="connsiteX4" fmla="*/ 64675 w 114300"/>
                <a:gd name="connsiteY4" fmla="*/ 108966 h 228600"/>
                <a:gd name="connsiteX5" fmla="*/ 64675 w 114300"/>
                <a:gd name="connsiteY5" fmla="*/ 216027 h 228600"/>
                <a:gd name="connsiteX6" fmla="*/ 77438 w 114300"/>
                <a:gd name="connsiteY6" fmla="*/ 228791 h 228600"/>
                <a:gd name="connsiteX7" fmla="*/ 90297 w 114300"/>
                <a:gd name="connsiteY7" fmla="*/ 216027 h 228600"/>
                <a:gd name="connsiteX8" fmla="*/ 90297 w 114300"/>
                <a:gd name="connsiteY8" fmla="*/ 31432 h 228600"/>
                <a:gd name="connsiteX9" fmla="*/ 100774 w 114300"/>
                <a:gd name="connsiteY9" fmla="*/ 31432 h 228600"/>
                <a:gd name="connsiteX10" fmla="*/ 100774 w 114300"/>
                <a:gd name="connsiteY10" fmla="*/ 99441 h 228600"/>
                <a:gd name="connsiteX11" fmla="*/ 118586 w 114300"/>
                <a:gd name="connsiteY11" fmla="*/ 99441 h 228600"/>
                <a:gd name="connsiteX12" fmla="*/ 118586 w 114300"/>
                <a:gd name="connsiteY12" fmla="*/ 29908 h 228600"/>
                <a:gd name="connsiteX13" fmla="*/ 89154 w 114300"/>
                <a:gd name="connsiteY13" fmla="*/ 0 h 228600"/>
                <a:gd name="connsiteX14" fmla="*/ 29146 w 114300"/>
                <a:gd name="connsiteY14" fmla="*/ 0 h 228600"/>
                <a:gd name="connsiteX15" fmla="*/ 0 w 114300"/>
                <a:gd name="connsiteY15" fmla="*/ 29527 h 228600"/>
                <a:gd name="connsiteX16" fmla="*/ 0 w 114300"/>
                <a:gd name="connsiteY16" fmla="*/ 99441 h 228600"/>
                <a:gd name="connsiteX17" fmla="*/ 17907 w 114300"/>
                <a:gd name="connsiteY17" fmla="*/ 99441 h 228600"/>
                <a:gd name="connsiteX18" fmla="*/ 17907 w 114300"/>
                <a:gd name="connsiteY18" fmla="*/ 31432 h 228600"/>
                <a:gd name="connsiteX19" fmla="*/ 28575 w 114300"/>
                <a:gd name="connsiteY19" fmla="*/ 31432 h 228600"/>
                <a:gd name="connsiteX20" fmla="*/ 28575 w 114300"/>
                <a:gd name="connsiteY20" fmla="*/ 21602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228600">
                  <a:moveTo>
                    <a:pt x="28575" y="216027"/>
                  </a:moveTo>
                  <a:cubicBezTo>
                    <a:pt x="28575" y="223075"/>
                    <a:pt x="34290" y="228791"/>
                    <a:pt x="41338" y="228791"/>
                  </a:cubicBezTo>
                  <a:cubicBezTo>
                    <a:pt x="48387" y="228791"/>
                    <a:pt x="54102" y="223075"/>
                    <a:pt x="54102" y="216027"/>
                  </a:cubicBezTo>
                  <a:lnTo>
                    <a:pt x="54102" y="108966"/>
                  </a:lnTo>
                  <a:lnTo>
                    <a:pt x="64675" y="108966"/>
                  </a:lnTo>
                  <a:lnTo>
                    <a:pt x="64675" y="216027"/>
                  </a:lnTo>
                  <a:cubicBezTo>
                    <a:pt x="64675" y="223075"/>
                    <a:pt x="70390" y="228791"/>
                    <a:pt x="77438" y="228791"/>
                  </a:cubicBezTo>
                  <a:cubicBezTo>
                    <a:pt x="84582" y="228791"/>
                    <a:pt x="90297" y="223075"/>
                    <a:pt x="90297" y="216027"/>
                  </a:cubicBezTo>
                  <a:lnTo>
                    <a:pt x="90297" y="31432"/>
                  </a:lnTo>
                  <a:lnTo>
                    <a:pt x="100774" y="31432"/>
                  </a:lnTo>
                  <a:lnTo>
                    <a:pt x="100774" y="99441"/>
                  </a:lnTo>
                  <a:cubicBezTo>
                    <a:pt x="100774" y="113062"/>
                    <a:pt x="118586" y="113062"/>
                    <a:pt x="118586" y="99441"/>
                  </a:cubicBezTo>
                  <a:lnTo>
                    <a:pt x="118586" y="29908"/>
                  </a:lnTo>
                  <a:cubicBezTo>
                    <a:pt x="118586" y="14859"/>
                    <a:pt x="106871" y="0"/>
                    <a:pt x="89154" y="0"/>
                  </a:cubicBezTo>
                  <a:lnTo>
                    <a:pt x="29146" y="0"/>
                  </a:lnTo>
                  <a:cubicBezTo>
                    <a:pt x="13049" y="0"/>
                    <a:pt x="0" y="13144"/>
                    <a:pt x="0" y="29527"/>
                  </a:cubicBezTo>
                  <a:lnTo>
                    <a:pt x="0" y="99441"/>
                  </a:lnTo>
                  <a:cubicBezTo>
                    <a:pt x="0" y="112966"/>
                    <a:pt x="17907" y="112966"/>
                    <a:pt x="17907" y="99441"/>
                  </a:cubicBezTo>
                  <a:lnTo>
                    <a:pt x="17907" y="31432"/>
                  </a:lnTo>
                  <a:lnTo>
                    <a:pt x="28575" y="31432"/>
                  </a:lnTo>
                  <a:lnTo>
                    <a:pt x="28575" y="21602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8" name="Grupp 167">
            <a:extLst>
              <a:ext uri="{FF2B5EF4-FFF2-40B4-BE49-F238E27FC236}">
                <a16:creationId xmlns:a16="http://schemas.microsoft.com/office/drawing/2014/main" id="{D7169C7D-61F2-461A-99E4-E3357411CA8A}"/>
              </a:ext>
            </a:extLst>
          </p:cNvPr>
          <p:cNvGrpSpPr/>
          <p:nvPr/>
        </p:nvGrpSpPr>
        <p:grpSpPr>
          <a:xfrm>
            <a:off x="1753448" y="4329635"/>
            <a:ext cx="591141" cy="591141"/>
            <a:chOff x="4655562" y="4598826"/>
            <a:chExt cx="419100" cy="419100"/>
          </a:xfrm>
        </p:grpSpPr>
        <p:sp>
          <p:nvSpPr>
            <p:cNvPr id="113" name="Frihandsfigur: Form 112">
              <a:extLst>
                <a:ext uri="{FF2B5EF4-FFF2-40B4-BE49-F238E27FC236}">
                  <a16:creationId xmlns:a16="http://schemas.microsoft.com/office/drawing/2014/main" id="{BDCA2C4A-65A7-4385-A4A3-0F5736C7460F}"/>
                </a:ext>
              </a:extLst>
            </p:cNvPr>
            <p:cNvSpPr/>
            <p:nvPr/>
          </p:nvSpPr>
          <p:spPr>
            <a:xfrm>
              <a:off x="4655562" y="4598826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4" name="Frihandsfigur: Form 113">
              <a:extLst>
                <a:ext uri="{FF2B5EF4-FFF2-40B4-BE49-F238E27FC236}">
                  <a16:creationId xmlns:a16="http://schemas.microsoft.com/office/drawing/2014/main" id="{7425AF35-E03C-4545-A8E1-A57A4989161A}"/>
                </a:ext>
              </a:extLst>
            </p:cNvPr>
            <p:cNvSpPr/>
            <p:nvPr/>
          </p:nvSpPr>
          <p:spPr>
            <a:xfrm>
              <a:off x="4765480" y="4648719"/>
              <a:ext cx="200025" cy="171450"/>
            </a:xfrm>
            <a:custGeom>
              <a:avLst/>
              <a:gdLst>
                <a:gd name="connsiteX0" fmla="*/ 203073 w 200025"/>
                <a:gd name="connsiteY0" fmla="*/ 176706 h 171450"/>
                <a:gd name="connsiteX1" fmla="*/ 166211 w 200025"/>
                <a:gd name="connsiteY1" fmla="*/ 166896 h 171450"/>
                <a:gd name="connsiteX2" fmla="*/ 151162 w 200025"/>
                <a:gd name="connsiteY2" fmla="*/ 163467 h 171450"/>
                <a:gd name="connsiteX3" fmla="*/ 136398 w 200025"/>
                <a:gd name="connsiteY3" fmla="*/ 166896 h 171450"/>
                <a:gd name="connsiteX4" fmla="*/ 65437 w 200025"/>
                <a:gd name="connsiteY4" fmla="*/ 166896 h 171450"/>
                <a:gd name="connsiteX5" fmla="*/ 50482 w 200025"/>
                <a:gd name="connsiteY5" fmla="*/ 163467 h 171450"/>
                <a:gd name="connsiteX6" fmla="*/ 35623 w 200025"/>
                <a:gd name="connsiteY6" fmla="*/ 166896 h 171450"/>
                <a:gd name="connsiteX7" fmla="*/ 0 w 200025"/>
                <a:gd name="connsiteY7" fmla="*/ 176706 h 171450"/>
                <a:gd name="connsiteX8" fmla="*/ 9811 w 200025"/>
                <a:gd name="connsiteY8" fmla="*/ 167943 h 171450"/>
                <a:gd name="connsiteX9" fmla="*/ 30099 w 200025"/>
                <a:gd name="connsiteY9" fmla="*/ 149751 h 171450"/>
                <a:gd name="connsiteX10" fmla="*/ 44291 w 200025"/>
                <a:gd name="connsiteY10" fmla="*/ 141845 h 171450"/>
                <a:gd name="connsiteX11" fmla="*/ 56483 w 200025"/>
                <a:gd name="connsiteY11" fmla="*/ 137463 h 171450"/>
                <a:gd name="connsiteX12" fmla="*/ 68580 w 200025"/>
                <a:gd name="connsiteY12" fmla="*/ 133082 h 171450"/>
                <a:gd name="connsiteX13" fmla="*/ 76295 w 200025"/>
                <a:gd name="connsiteY13" fmla="*/ 123747 h 171450"/>
                <a:gd name="connsiteX14" fmla="*/ 77152 w 200025"/>
                <a:gd name="connsiteY14" fmla="*/ 116794 h 171450"/>
                <a:gd name="connsiteX15" fmla="*/ 77152 w 200025"/>
                <a:gd name="connsiteY15" fmla="*/ 116604 h 171450"/>
                <a:gd name="connsiteX16" fmla="*/ 77057 w 200025"/>
                <a:gd name="connsiteY16" fmla="*/ 115175 h 171450"/>
                <a:gd name="connsiteX17" fmla="*/ 75628 w 200025"/>
                <a:gd name="connsiteY17" fmla="*/ 112794 h 171450"/>
                <a:gd name="connsiteX18" fmla="*/ 74390 w 200025"/>
                <a:gd name="connsiteY18" fmla="*/ 111746 h 171450"/>
                <a:gd name="connsiteX19" fmla="*/ 72866 w 200025"/>
                <a:gd name="connsiteY19" fmla="*/ 111079 h 171450"/>
                <a:gd name="connsiteX20" fmla="*/ 64294 w 200025"/>
                <a:gd name="connsiteY20" fmla="*/ 107841 h 171450"/>
                <a:gd name="connsiteX21" fmla="*/ 61817 w 200025"/>
                <a:gd name="connsiteY21" fmla="*/ 106698 h 171450"/>
                <a:gd name="connsiteX22" fmla="*/ 58198 w 200025"/>
                <a:gd name="connsiteY22" fmla="*/ 101745 h 171450"/>
                <a:gd name="connsiteX23" fmla="*/ 56674 w 200025"/>
                <a:gd name="connsiteY23" fmla="*/ 92791 h 171450"/>
                <a:gd name="connsiteX24" fmla="*/ 53245 w 200025"/>
                <a:gd name="connsiteY24" fmla="*/ 82314 h 171450"/>
                <a:gd name="connsiteX25" fmla="*/ 53245 w 200025"/>
                <a:gd name="connsiteY25" fmla="*/ 71550 h 171450"/>
                <a:gd name="connsiteX26" fmla="*/ 53721 w 200025"/>
                <a:gd name="connsiteY26" fmla="*/ 67169 h 171450"/>
                <a:gd name="connsiteX27" fmla="*/ 54388 w 200025"/>
                <a:gd name="connsiteY27" fmla="*/ 62787 h 171450"/>
                <a:gd name="connsiteX28" fmla="*/ 54578 w 200025"/>
                <a:gd name="connsiteY28" fmla="*/ 59073 h 171450"/>
                <a:gd name="connsiteX29" fmla="*/ 52197 w 200025"/>
                <a:gd name="connsiteY29" fmla="*/ 49548 h 171450"/>
                <a:gd name="connsiteX30" fmla="*/ 57436 w 200025"/>
                <a:gd name="connsiteY30" fmla="*/ 12686 h 171450"/>
                <a:gd name="connsiteX31" fmla="*/ 60293 w 200025"/>
                <a:gd name="connsiteY31" fmla="*/ 10305 h 171450"/>
                <a:gd name="connsiteX32" fmla="*/ 84391 w 200025"/>
                <a:gd name="connsiteY32" fmla="*/ 684 h 171450"/>
                <a:gd name="connsiteX33" fmla="*/ 122967 w 200025"/>
                <a:gd name="connsiteY33" fmla="*/ 5066 h 171450"/>
                <a:gd name="connsiteX34" fmla="*/ 128873 w 200025"/>
                <a:gd name="connsiteY34" fmla="*/ 8114 h 171450"/>
                <a:gd name="connsiteX35" fmla="*/ 140684 w 200025"/>
                <a:gd name="connsiteY35" fmla="*/ 22497 h 171450"/>
                <a:gd name="connsiteX36" fmla="*/ 142208 w 200025"/>
                <a:gd name="connsiteY36" fmla="*/ 26878 h 171450"/>
                <a:gd name="connsiteX37" fmla="*/ 147256 w 200025"/>
                <a:gd name="connsiteY37" fmla="*/ 65359 h 171450"/>
                <a:gd name="connsiteX38" fmla="*/ 147256 w 200025"/>
                <a:gd name="connsiteY38" fmla="*/ 70407 h 171450"/>
                <a:gd name="connsiteX39" fmla="*/ 147256 w 200025"/>
                <a:gd name="connsiteY39" fmla="*/ 71265 h 171450"/>
                <a:gd name="connsiteX40" fmla="*/ 141732 w 200025"/>
                <a:gd name="connsiteY40" fmla="*/ 86124 h 171450"/>
                <a:gd name="connsiteX41" fmla="*/ 132397 w 200025"/>
                <a:gd name="connsiteY41" fmla="*/ 102602 h 171450"/>
                <a:gd name="connsiteX42" fmla="*/ 130588 w 200025"/>
                <a:gd name="connsiteY42" fmla="*/ 109841 h 171450"/>
                <a:gd name="connsiteX43" fmla="*/ 130588 w 200025"/>
                <a:gd name="connsiteY43" fmla="*/ 110508 h 171450"/>
                <a:gd name="connsiteX44" fmla="*/ 130588 w 200025"/>
                <a:gd name="connsiteY44" fmla="*/ 118128 h 171450"/>
                <a:gd name="connsiteX45" fmla="*/ 133064 w 200025"/>
                <a:gd name="connsiteY45" fmla="*/ 124224 h 171450"/>
                <a:gd name="connsiteX46" fmla="*/ 135446 w 200025"/>
                <a:gd name="connsiteY46" fmla="*/ 125748 h 171450"/>
                <a:gd name="connsiteX47" fmla="*/ 136969 w 200025"/>
                <a:gd name="connsiteY47" fmla="*/ 126795 h 171450"/>
                <a:gd name="connsiteX48" fmla="*/ 149638 w 200025"/>
                <a:gd name="connsiteY48" fmla="*/ 133844 h 171450"/>
                <a:gd name="connsiteX49" fmla="*/ 164497 w 200025"/>
                <a:gd name="connsiteY49" fmla="*/ 141464 h 171450"/>
                <a:gd name="connsiteX50" fmla="*/ 193643 w 200025"/>
                <a:gd name="connsiteY50" fmla="*/ 165753 h 171450"/>
                <a:gd name="connsiteX51" fmla="*/ 203263 w 200025"/>
                <a:gd name="connsiteY51" fmla="*/ 176611 h 171450"/>
                <a:gd name="connsiteX52" fmla="*/ 203073 w 200025"/>
                <a:gd name="connsiteY52" fmla="*/ 17661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0025" h="171450">
                  <a:moveTo>
                    <a:pt x="203073" y="176706"/>
                  </a:moveTo>
                  <a:cubicBezTo>
                    <a:pt x="190214" y="177183"/>
                    <a:pt x="177260" y="173658"/>
                    <a:pt x="166211" y="166896"/>
                  </a:cubicBezTo>
                  <a:cubicBezTo>
                    <a:pt x="161449" y="164705"/>
                    <a:pt x="156400" y="163467"/>
                    <a:pt x="151162" y="163467"/>
                  </a:cubicBezTo>
                  <a:cubicBezTo>
                    <a:pt x="145828" y="163467"/>
                    <a:pt x="140875" y="164705"/>
                    <a:pt x="136398" y="166896"/>
                  </a:cubicBezTo>
                  <a:cubicBezTo>
                    <a:pt x="114586" y="180231"/>
                    <a:pt x="87344" y="180231"/>
                    <a:pt x="65437" y="166896"/>
                  </a:cubicBezTo>
                  <a:cubicBezTo>
                    <a:pt x="60769" y="164705"/>
                    <a:pt x="55626" y="163467"/>
                    <a:pt x="50482" y="163467"/>
                  </a:cubicBezTo>
                  <a:cubicBezTo>
                    <a:pt x="45148" y="163467"/>
                    <a:pt x="40196" y="164705"/>
                    <a:pt x="35623" y="166896"/>
                  </a:cubicBezTo>
                  <a:cubicBezTo>
                    <a:pt x="24860" y="173277"/>
                    <a:pt x="12573" y="176706"/>
                    <a:pt x="0" y="176706"/>
                  </a:cubicBezTo>
                  <a:lnTo>
                    <a:pt x="9811" y="167943"/>
                  </a:lnTo>
                  <a:cubicBezTo>
                    <a:pt x="16192" y="161276"/>
                    <a:pt x="22955" y="155180"/>
                    <a:pt x="30099" y="149751"/>
                  </a:cubicBezTo>
                  <a:cubicBezTo>
                    <a:pt x="34004" y="146036"/>
                    <a:pt x="39052" y="143178"/>
                    <a:pt x="44291" y="141845"/>
                  </a:cubicBezTo>
                  <a:lnTo>
                    <a:pt x="56483" y="137463"/>
                  </a:lnTo>
                  <a:lnTo>
                    <a:pt x="68580" y="133082"/>
                  </a:lnTo>
                  <a:cubicBezTo>
                    <a:pt x="72676" y="131558"/>
                    <a:pt x="75533" y="127938"/>
                    <a:pt x="76295" y="123747"/>
                  </a:cubicBezTo>
                  <a:lnTo>
                    <a:pt x="77152" y="116794"/>
                  </a:lnTo>
                  <a:cubicBezTo>
                    <a:pt x="77152" y="116604"/>
                    <a:pt x="77152" y="116604"/>
                    <a:pt x="77152" y="116604"/>
                  </a:cubicBezTo>
                  <a:cubicBezTo>
                    <a:pt x="77152" y="116127"/>
                    <a:pt x="77152" y="115651"/>
                    <a:pt x="77057" y="115175"/>
                  </a:cubicBezTo>
                  <a:cubicBezTo>
                    <a:pt x="76676" y="114413"/>
                    <a:pt x="76390" y="113460"/>
                    <a:pt x="75628" y="112794"/>
                  </a:cubicBezTo>
                  <a:cubicBezTo>
                    <a:pt x="75247" y="112413"/>
                    <a:pt x="74866" y="111936"/>
                    <a:pt x="74390" y="111746"/>
                  </a:cubicBezTo>
                  <a:cubicBezTo>
                    <a:pt x="73914" y="111555"/>
                    <a:pt x="73247" y="111270"/>
                    <a:pt x="72866" y="111079"/>
                  </a:cubicBezTo>
                  <a:lnTo>
                    <a:pt x="64294" y="107841"/>
                  </a:lnTo>
                  <a:cubicBezTo>
                    <a:pt x="63532" y="107364"/>
                    <a:pt x="62579" y="107174"/>
                    <a:pt x="61817" y="106698"/>
                  </a:cubicBezTo>
                  <a:cubicBezTo>
                    <a:pt x="59817" y="105840"/>
                    <a:pt x="58198" y="103935"/>
                    <a:pt x="58198" y="101745"/>
                  </a:cubicBezTo>
                  <a:cubicBezTo>
                    <a:pt x="58007" y="98697"/>
                    <a:pt x="57436" y="95839"/>
                    <a:pt x="56674" y="92791"/>
                  </a:cubicBezTo>
                  <a:cubicBezTo>
                    <a:pt x="55340" y="89553"/>
                    <a:pt x="54102" y="85838"/>
                    <a:pt x="53245" y="82314"/>
                  </a:cubicBezTo>
                  <a:cubicBezTo>
                    <a:pt x="52768" y="78599"/>
                    <a:pt x="52768" y="75075"/>
                    <a:pt x="53245" y="71550"/>
                  </a:cubicBezTo>
                  <a:lnTo>
                    <a:pt x="53721" y="67169"/>
                  </a:lnTo>
                  <a:lnTo>
                    <a:pt x="54388" y="62787"/>
                  </a:lnTo>
                  <a:cubicBezTo>
                    <a:pt x="54578" y="61454"/>
                    <a:pt x="54578" y="60120"/>
                    <a:pt x="54578" y="59073"/>
                  </a:cubicBezTo>
                  <a:cubicBezTo>
                    <a:pt x="54578" y="55644"/>
                    <a:pt x="53721" y="52310"/>
                    <a:pt x="52197" y="49548"/>
                  </a:cubicBezTo>
                  <a:cubicBezTo>
                    <a:pt x="46577" y="37165"/>
                    <a:pt x="48768" y="22973"/>
                    <a:pt x="57436" y="12686"/>
                  </a:cubicBezTo>
                  <a:cubicBezTo>
                    <a:pt x="58198" y="11733"/>
                    <a:pt x="59246" y="10971"/>
                    <a:pt x="60293" y="10305"/>
                  </a:cubicBezTo>
                  <a:cubicBezTo>
                    <a:pt x="67532" y="5161"/>
                    <a:pt x="75724" y="2208"/>
                    <a:pt x="84391" y="684"/>
                  </a:cubicBezTo>
                  <a:cubicBezTo>
                    <a:pt x="97441" y="-1030"/>
                    <a:pt x="110776" y="494"/>
                    <a:pt x="122967" y="5066"/>
                  </a:cubicBezTo>
                  <a:cubicBezTo>
                    <a:pt x="124968" y="5923"/>
                    <a:pt x="126968" y="7066"/>
                    <a:pt x="128873" y="8114"/>
                  </a:cubicBezTo>
                  <a:cubicBezTo>
                    <a:pt x="133921" y="11733"/>
                    <a:pt x="138113" y="16877"/>
                    <a:pt x="140684" y="22497"/>
                  </a:cubicBezTo>
                  <a:cubicBezTo>
                    <a:pt x="141256" y="23735"/>
                    <a:pt x="141732" y="25354"/>
                    <a:pt x="142208" y="26878"/>
                  </a:cubicBezTo>
                  <a:cubicBezTo>
                    <a:pt x="145161" y="39546"/>
                    <a:pt x="146971" y="52215"/>
                    <a:pt x="147256" y="65359"/>
                  </a:cubicBezTo>
                  <a:lnTo>
                    <a:pt x="147256" y="70407"/>
                  </a:lnTo>
                  <a:cubicBezTo>
                    <a:pt x="147256" y="70598"/>
                    <a:pt x="147256" y="70884"/>
                    <a:pt x="147256" y="71265"/>
                  </a:cubicBezTo>
                  <a:cubicBezTo>
                    <a:pt x="146590" y="76503"/>
                    <a:pt x="144589" y="81552"/>
                    <a:pt x="141732" y="86124"/>
                  </a:cubicBezTo>
                  <a:lnTo>
                    <a:pt x="132397" y="102602"/>
                  </a:lnTo>
                  <a:cubicBezTo>
                    <a:pt x="131350" y="104793"/>
                    <a:pt x="130588" y="107460"/>
                    <a:pt x="130588" y="109841"/>
                  </a:cubicBezTo>
                  <a:cubicBezTo>
                    <a:pt x="130588" y="110127"/>
                    <a:pt x="130588" y="110317"/>
                    <a:pt x="130588" y="110508"/>
                  </a:cubicBezTo>
                  <a:lnTo>
                    <a:pt x="130588" y="118128"/>
                  </a:lnTo>
                  <a:cubicBezTo>
                    <a:pt x="130588" y="120509"/>
                    <a:pt x="131445" y="122509"/>
                    <a:pt x="133064" y="124224"/>
                  </a:cubicBezTo>
                  <a:cubicBezTo>
                    <a:pt x="133921" y="124795"/>
                    <a:pt x="134588" y="125271"/>
                    <a:pt x="135446" y="125748"/>
                  </a:cubicBezTo>
                  <a:cubicBezTo>
                    <a:pt x="135922" y="126129"/>
                    <a:pt x="136588" y="126414"/>
                    <a:pt x="136969" y="126795"/>
                  </a:cubicBezTo>
                  <a:cubicBezTo>
                    <a:pt x="141160" y="129177"/>
                    <a:pt x="145256" y="131558"/>
                    <a:pt x="149638" y="133844"/>
                  </a:cubicBezTo>
                  <a:lnTo>
                    <a:pt x="164497" y="141464"/>
                  </a:lnTo>
                  <a:cubicBezTo>
                    <a:pt x="176022" y="147274"/>
                    <a:pt x="185833" y="155656"/>
                    <a:pt x="193643" y="165753"/>
                  </a:cubicBezTo>
                  <a:lnTo>
                    <a:pt x="203263" y="176611"/>
                  </a:lnTo>
                  <a:lnTo>
                    <a:pt x="203073" y="1766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" name="Frihandsfigur: Form 114">
              <a:extLst>
                <a:ext uri="{FF2B5EF4-FFF2-40B4-BE49-F238E27FC236}">
                  <a16:creationId xmlns:a16="http://schemas.microsoft.com/office/drawing/2014/main" id="{CB28CCCC-6014-47B7-AF63-83203A83AEC7}"/>
                </a:ext>
              </a:extLst>
            </p:cNvPr>
            <p:cNvSpPr/>
            <p:nvPr/>
          </p:nvSpPr>
          <p:spPr>
            <a:xfrm>
              <a:off x="4716903" y="4839999"/>
              <a:ext cx="295275" cy="47625"/>
            </a:xfrm>
            <a:custGeom>
              <a:avLst/>
              <a:gdLst>
                <a:gd name="connsiteX0" fmla="*/ 0 w 295275"/>
                <a:gd name="connsiteY0" fmla="*/ 38767 h 47625"/>
                <a:gd name="connsiteX1" fmla="*/ 13430 w 295275"/>
                <a:gd name="connsiteY1" fmla="*/ 42101 h 47625"/>
                <a:gd name="connsiteX2" fmla="*/ 48768 w 295275"/>
                <a:gd name="connsiteY2" fmla="*/ 52102 h 47625"/>
                <a:gd name="connsiteX3" fmla="*/ 84296 w 295275"/>
                <a:gd name="connsiteY3" fmla="*/ 42101 h 47625"/>
                <a:gd name="connsiteX4" fmla="*/ 114205 w 295275"/>
                <a:gd name="connsiteY4" fmla="*/ 42101 h 47625"/>
                <a:gd name="connsiteX5" fmla="*/ 149447 w 295275"/>
                <a:gd name="connsiteY5" fmla="*/ 52102 h 47625"/>
                <a:gd name="connsiteX6" fmla="*/ 185071 w 295275"/>
                <a:gd name="connsiteY6" fmla="*/ 42101 h 47625"/>
                <a:gd name="connsiteX7" fmla="*/ 214789 w 295275"/>
                <a:gd name="connsiteY7" fmla="*/ 42101 h 47625"/>
                <a:gd name="connsiteX8" fmla="*/ 250126 w 295275"/>
                <a:gd name="connsiteY8" fmla="*/ 52102 h 47625"/>
                <a:gd name="connsiteX9" fmla="*/ 285750 w 295275"/>
                <a:gd name="connsiteY9" fmla="*/ 42101 h 47625"/>
                <a:gd name="connsiteX10" fmla="*/ 298799 w 295275"/>
                <a:gd name="connsiteY10" fmla="*/ 38767 h 47625"/>
                <a:gd name="connsiteX11" fmla="*/ 298799 w 295275"/>
                <a:gd name="connsiteY11" fmla="*/ 0 h 47625"/>
                <a:gd name="connsiteX12" fmla="*/ 296799 w 295275"/>
                <a:gd name="connsiteY12" fmla="*/ 0 h 47625"/>
                <a:gd name="connsiteX13" fmla="*/ 285464 w 295275"/>
                <a:gd name="connsiteY13" fmla="*/ 3239 h 47625"/>
                <a:gd name="connsiteX14" fmla="*/ 214693 w 295275"/>
                <a:gd name="connsiteY14" fmla="*/ 3239 h 47625"/>
                <a:gd name="connsiteX15" fmla="*/ 199739 w 295275"/>
                <a:gd name="connsiteY15" fmla="*/ 0 h 47625"/>
                <a:gd name="connsiteX16" fmla="*/ 184975 w 295275"/>
                <a:gd name="connsiteY16" fmla="*/ 3239 h 47625"/>
                <a:gd name="connsiteX17" fmla="*/ 114109 w 295275"/>
                <a:gd name="connsiteY17" fmla="*/ 3239 h 47625"/>
                <a:gd name="connsiteX18" fmla="*/ 99060 w 295275"/>
                <a:gd name="connsiteY18" fmla="*/ 0 h 47625"/>
                <a:gd name="connsiteX19" fmla="*/ 84201 w 295275"/>
                <a:gd name="connsiteY19" fmla="*/ 3239 h 47625"/>
                <a:gd name="connsiteX20" fmla="*/ 13430 w 295275"/>
                <a:gd name="connsiteY20" fmla="*/ 3239 h 47625"/>
                <a:gd name="connsiteX21" fmla="*/ 2096 w 295275"/>
                <a:gd name="connsiteY21" fmla="*/ 0 h 47625"/>
                <a:gd name="connsiteX22" fmla="*/ 95 w 295275"/>
                <a:gd name="connsiteY22" fmla="*/ 0 h 47625"/>
                <a:gd name="connsiteX23" fmla="*/ 95 w 295275"/>
                <a:gd name="connsiteY23" fmla="*/ 3876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5275" h="47625">
                  <a:moveTo>
                    <a:pt x="0" y="38767"/>
                  </a:moveTo>
                  <a:cubicBezTo>
                    <a:pt x="4667" y="38100"/>
                    <a:pt x="9525" y="39433"/>
                    <a:pt x="13430" y="42101"/>
                  </a:cubicBezTo>
                  <a:cubicBezTo>
                    <a:pt x="24098" y="48673"/>
                    <a:pt x="36290" y="52102"/>
                    <a:pt x="48768" y="52102"/>
                  </a:cubicBezTo>
                  <a:cubicBezTo>
                    <a:pt x="61341" y="52102"/>
                    <a:pt x="73723" y="48673"/>
                    <a:pt x="84296" y="42101"/>
                  </a:cubicBezTo>
                  <a:cubicBezTo>
                    <a:pt x="93726" y="37719"/>
                    <a:pt x="104680" y="37719"/>
                    <a:pt x="114205" y="42101"/>
                  </a:cubicBezTo>
                  <a:cubicBezTo>
                    <a:pt x="124873" y="48673"/>
                    <a:pt x="136970" y="52102"/>
                    <a:pt x="149447" y="52102"/>
                  </a:cubicBezTo>
                  <a:cubicBezTo>
                    <a:pt x="162115" y="52102"/>
                    <a:pt x="174307" y="48673"/>
                    <a:pt x="185071" y="42101"/>
                  </a:cubicBezTo>
                  <a:cubicBezTo>
                    <a:pt x="194405" y="37719"/>
                    <a:pt x="205359" y="37719"/>
                    <a:pt x="214789" y="42101"/>
                  </a:cubicBezTo>
                  <a:cubicBezTo>
                    <a:pt x="225362" y="48673"/>
                    <a:pt x="237839" y="52102"/>
                    <a:pt x="250126" y="52102"/>
                  </a:cubicBezTo>
                  <a:cubicBezTo>
                    <a:pt x="262604" y="52102"/>
                    <a:pt x="275082" y="48673"/>
                    <a:pt x="285750" y="42101"/>
                  </a:cubicBezTo>
                  <a:cubicBezTo>
                    <a:pt x="289465" y="39433"/>
                    <a:pt x="294227" y="38195"/>
                    <a:pt x="298799" y="38767"/>
                  </a:cubicBezTo>
                  <a:lnTo>
                    <a:pt x="298799" y="0"/>
                  </a:lnTo>
                  <a:cubicBezTo>
                    <a:pt x="298132" y="0"/>
                    <a:pt x="297466" y="0"/>
                    <a:pt x="296799" y="0"/>
                  </a:cubicBezTo>
                  <a:cubicBezTo>
                    <a:pt x="292703" y="0"/>
                    <a:pt x="288988" y="1048"/>
                    <a:pt x="285464" y="3239"/>
                  </a:cubicBezTo>
                  <a:cubicBezTo>
                    <a:pt x="263938" y="16573"/>
                    <a:pt x="236315" y="16573"/>
                    <a:pt x="214693" y="3239"/>
                  </a:cubicBezTo>
                  <a:cubicBezTo>
                    <a:pt x="209931" y="1048"/>
                    <a:pt x="204883" y="0"/>
                    <a:pt x="199739" y="0"/>
                  </a:cubicBezTo>
                  <a:cubicBezTo>
                    <a:pt x="194405" y="0"/>
                    <a:pt x="189452" y="1048"/>
                    <a:pt x="184975" y="3239"/>
                  </a:cubicBezTo>
                  <a:cubicBezTo>
                    <a:pt x="163068" y="16573"/>
                    <a:pt x="135731" y="16573"/>
                    <a:pt x="114109" y="3239"/>
                  </a:cubicBezTo>
                  <a:cubicBezTo>
                    <a:pt x="109347" y="1048"/>
                    <a:pt x="104299" y="0"/>
                    <a:pt x="99060" y="0"/>
                  </a:cubicBezTo>
                  <a:cubicBezTo>
                    <a:pt x="93821" y="0"/>
                    <a:pt x="88868" y="1048"/>
                    <a:pt x="84201" y="3239"/>
                  </a:cubicBezTo>
                  <a:cubicBezTo>
                    <a:pt x="62389" y="16573"/>
                    <a:pt x="35147" y="16573"/>
                    <a:pt x="13430" y="3239"/>
                  </a:cubicBezTo>
                  <a:cubicBezTo>
                    <a:pt x="10096" y="1048"/>
                    <a:pt x="6191" y="0"/>
                    <a:pt x="2096" y="0"/>
                  </a:cubicBezTo>
                  <a:cubicBezTo>
                    <a:pt x="1429" y="0"/>
                    <a:pt x="762" y="0"/>
                    <a:pt x="95" y="0"/>
                  </a:cubicBezTo>
                  <a:lnTo>
                    <a:pt x="95" y="387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" name="Frihandsfigur: Form 115">
              <a:extLst>
                <a:ext uri="{FF2B5EF4-FFF2-40B4-BE49-F238E27FC236}">
                  <a16:creationId xmlns:a16="http://schemas.microsoft.com/office/drawing/2014/main" id="{141FC073-D643-456B-8CF4-E165B48D019E}"/>
                </a:ext>
              </a:extLst>
            </p:cNvPr>
            <p:cNvSpPr/>
            <p:nvPr/>
          </p:nvSpPr>
          <p:spPr>
            <a:xfrm>
              <a:off x="4716712" y="4906271"/>
              <a:ext cx="295275" cy="47625"/>
            </a:xfrm>
            <a:custGeom>
              <a:avLst/>
              <a:gdLst>
                <a:gd name="connsiteX0" fmla="*/ 298990 w 295275"/>
                <a:gd name="connsiteY0" fmla="*/ 38694 h 47625"/>
                <a:gd name="connsiteX1" fmla="*/ 296990 w 295275"/>
                <a:gd name="connsiteY1" fmla="*/ 38694 h 47625"/>
                <a:gd name="connsiteX2" fmla="*/ 285655 w 295275"/>
                <a:gd name="connsiteY2" fmla="*/ 42027 h 47625"/>
                <a:gd name="connsiteX3" fmla="*/ 214884 w 295275"/>
                <a:gd name="connsiteY3" fmla="*/ 42218 h 47625"/>
                <a:gd name="connsiteX4" fmla="*/ 199835 w 295275"/>
                <a:gd name="connsiteY4" fmla="*/ 38694 h 47625"/>
                <a:gd name="connsiteX5" fmla="*/ 185071 w 295275"/>
                <a:gd name="connsiteY5" fmla="*/ 42027 h 47625"/>
                <a:gd name="connsiteX6" fmla="*/ 114205 w 295275"/>
                <a:gd name="connsiteY6" fmla="*/ 42218 h 47625"/>
                <a:gd name="connsiteX7" fmla="*/ 99155 w 295275"/>
                <a:gd name="connsiteY7" fmla="*/ 38694 h 47625"/>
                <a:gd name="connsiteX8" fmla="*/ 84296 w 295275"/>
                <a:gd name="connsiteY8" fmla="*/ 42027 h 47625"/>
                <a:gd name="connsiteX9" fmla="*/ 13335 w 295275"/>
                <a:gd name="connsiteY9" fmla="*/ 42218 h 47625"/>
                <a:gd name="connsiteX10" fmla="*/ 2000 w 295275"/>
                <a:gd name="connsiteY10" fmla="*/ 38694 h 47625"/>
                <a:gd name="connsiteX11" fmla="*/ 0 w 295275"/>
                <a:gd name="connsiteY11" fmla="*/ 38694 h 47625"/>
                <a:gd name="connsiteX12" fmla="*/ 0 w 295275"/>
                <a:gd name="connsiteY12" fmla="*/ 213 h 47625"/>
                <a:gd name="connsiteX13" fmla="*/ 13335 w 295275"/>
                <a:gd name="connsiteY13" fmla="*/ 3451 h 47625"/>
                <a:gd name="connsiteX14" fmla="*/ 48673 w 295275"/>
                <a:gd name="connsiteY14" fmla="*/ 13548 h 47625"/>
                <a:gd name="connsiteX15" fmla="*/ 84201 w 295275"/>
                <a:gd name="connsiteY15" fmla="*/ 3451 h 47625"/>
                <a:gd name="connsiteX16" fmla="*/ 114014 w 295275"/>
                <a:gd name="connsiteY16" fmla="*/ 3451 h 47625"/>
                <a:gd name="connsiteX17" fmla="*/ 149352 w 295275"/>
                <a:gd name="connsiteY17" fmla="*/ 13548 h 47625"/>
                <a:gd name="connsiteX18" fmla="*/ 184880 w 295275"/>
                <a:gd name="connsiteY18" fmla="*/ 3451 h 47625"/>
                <a:gd name="connsiteX19" fmla="*/ 214789 w 295275"/>
                <a:gd name="connsiteY19" fmla="*/ 3451 h 47625"/>
                <a:gd name="connsiteX20" fmla="*/ 250127 w 295275"/>
                <a:gd name="connsiteY20" fmla="*/ 13548 h 47625"/>
                <a:gd name="connsiteX21" fmla="*/ 285655 w 295275"/>
                <a:gd name="connsiteY21" fmla="*/ 3451 h 47625"/>
                <a:gd name="connsiteX22" fmla="*/ 298800 w 295275"/>
                <a:gd name="connsiteY22" fmla="*/ 213 h 47625"/>
                <a:gd name="connsiteX23" fmla="*/ 298800 w 295275"/>
                <a:gd name="connsiteY23" fmla="*/ 386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5275" h="47625">
                  <a:moveTo>
                    <a:pt x="298990" y="38694"/>
                  </a:moveTo>
                  <a:cubicBezTo>
                    <a:pt x="298228" y="38694"/>
                    <a:pt x="297656" y="38694"/>
                    <a:pt x="296990" y="38694"/>
                  </a:cubicBezTo>
                  <a:cubicBezTo>
                    <a:pt x="292799" y="38694"/>
                    <a:pt x="289084" y="39837"/>
                    <a:pt x="285655" y="42027"/>
                  </a:cubicBezTo>
                  <a:cubicBezTo>
                    <a:pt x="263938" y="55362"/>
                    <a:pt x="236506" y="55362"/>
                    <a:pt x="214884" y="42218"/>
                  </a:cubicBezTo>
                  <a:cubicBezTo>
                    <a:pt x="210121" y="39837"/>
                    <a:pt x="205073" y="38694"/>
                    <a:pt x="199835" y="38694"/>
                  </a:cubicBezTo>
                  <a:cubicBezTo>
                    <a:pt x="194691" y="38694"/>
                    <a:pt x="189643" y="39837"/>
                    <a:pt x="185071" y="42027"/>
                  </a:cubicBezTo>
                  <a:cubicBezTo>
                    <a:pt x="163259" y="55362"/>
                    <a:pt x="136017" y="55362"/>
                    <a:pt x="114205" y="42218"/>
                  </a:cubicBezTo>
                  <a:cubicBezTo>
                    <a:pt x="109442" y="39837"/>
                    <a:pt x="104394" y="38694"/>
                    <a:pt x="99155" y="38694"/>
                  </a:cubicBezTo>
                  <a:cubicBezTo>
                    <a:pt x="93917" y="38694"/>
                    <a:pt x="88868" y="39837"/>
                    <a:pt x="84296" y="42027"/>
                  </a:cubicBezTo>
                  <a:cubicBezTo>
                    <a:pt x="62484" y="55362"/>
                    <a:pt x="35147" y="55362"/>
                    <a:pt x="13335" y="42218"/>
                  </a:cubicBezTo>
                  <a:cubicBezTo>
                    <a:pt x="10096" y="39837"/>
                    <a:pt x="6096" y="38694"/>
                    <a:pt x="2000" y="38694"/>
                  </a:cubicBezTo>
                  <a:cubicBezTo>
                    <a:pt x="1334" y="38694"/>
                    <a:pt x="667" y="38694"/>
                    <a:pt x="0" y="38694"/>
                  </a:cubicBezTo>
                  <a:lnTo>
                    <a:pt x="0" y="213"/>
                  </a:lnTo>
                  <a:cubicBezTo>
                    <a:pt x="4572" y="-549"/>
                    <a:pt x="9430" y="879"/>
                    <a:pt x="13335" y="3451"/>
                  </a:cubicBezTo>
                  <a:cubicBezTo>
                    <a:pt x="23908" y="10023"/>
                    <a:pt x="36195" y="13548"/>
                    <a:pt x="48673" y="13548"/>
                  </a:cubicBezTo>
                  <a:cubicBezTo>
                    <a:pt x="61341" y="13548"/>
                    <a:pt x="73438" y="10023"/>
                    <a:pt x="84201" y="3451"/>
                  </a:cubicBezTo>
                  <a:cubicBezTo>
                    <a:pt x="93631" y="-930"/>
                    <a:pt x="104394" y="-930"/>
                    <a:pt x="114014" y="3451"/>
                  </a:cubicBezTo>
                  <a:cubicBezTo>
                    <a:pt x="124778" y="10023"/>
                    <a:pt x="136875" y="13548"/>
                    <a:pt x="149352" y="13548"/>
                  </a:cubicBezTo>
                  <a:cubicBezTo>
                    <a:pt x="161925" y="13548"/>
                    <a:pt x="174212" y="10023"/>
                    <a:pt x="184880" y="3451"/>
                  </a:cubicBezTo>
                  <a:cubicBezTo>
                    <a:pt x="194215" y="-930"/>
                    <a:pt x="205169" y="-930"/>
                    <a:pt x="214789" y="3451"/>
                  </a:cubicBezTo>
                  <a:cubicBezTo>
                    <a:pt x="225266" y="10023"/>
                    <a:pt x="237649" y="13548"/>
                    <a:pt x="250127" y="13548"/>
                  </a:cubicBezTo>
                  <a:cubicBezTo>
                    <a:pt x="262509" y="13548"/>
                    <a:pt x="274987" y="10023"/>
                    <a:pt x="285655" y="3451"/>
                  </a:cubicBezTo>
                  <a:cubicBezTo>
                    <a:pt x="289370" y="784"/>
                    <a:pt x="294227" y="-549"/>
                    <a:pt x="298800" y="213"/>
                  </a:cubicBezTo>
                  <a:lnTo>
                    <a:pt x="298800" y="386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63D28247-1DAE-4C1E-9B22-82AD79603BD4}"/>
              </a:ext>
            </a:extLst>
          </p:cNvPr>
          <p:cNvGrpSpPr/>
          <p:nvPr/>
        </p:nvGrpSpPr>
        <p:grpSpPr>
          <a:xfrm>
            <a:off x="948152" y="4329635"/>
            <a:ext cx="591141" cy="591141"/>
            <a:chOff x="4084633" y="4598826"/>
            <a:chExt cx="419100" cy="419100"/>
          </a:xfrm>
        </p:grpSpPr>
        <p:sp>
          <p:nvSpPr>
            <p:cNvPr id="117" name="Frihandsfigur: Form 116">
              <a:extLst>
                <a:ext uri="{FF2B5EF4-FFF2-40B4-BE49-F238E27FC236}">
                  <a16:creationId xmlns:a16="http://schemas.microsoft.com/office/drawing/2014/main" id="{00B2B9EA-5575-4628-978B-8D64A6B73D6A}"/>
                </a:ext>
              </a:extLst>
            </p:cNvPr>
            <p:cNvSpPr/>
            <p:nvPr/>
          </p:nvSpPr>
          <p:spPr>
            <a:xfrm>
              <a:off x="4084633" y="4598826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8" name="Frihandsfigur: Form 117">
              <a:extLst>
                <a:ext uri="{FF2B5EF4-FFF2-40B4-BE49-F238E27FC236}">
                  <a16:creationId xmlns:a16="http://schemas.microsoft.com/office/drawing/2014/main" id="{B41AD1B3-6F95-433F-A897-C63C85F475A2}"/>
                </a:ext>
              </a:extLst>
            </p:cNvPr>
            <p:cNvSpPr/>
            <p:nvPr/>
          </p:nvSpPr>
          <p:spPr>
            <a:xfrm>
              <a:off x="4241510" y="4652928"/>
              <a:ext cx="47625" cy="47625"/>
            </a:xfrm>
            <a:custGeom>
              <a:avLst/>
              <a:gdLst>
                <a:gd name="connsiteX0" fmla="*/ 27051 w 47625"/>
                <a:gd name="connsiteY0" fmla="*/ 54007 h 47625"/>
                <a:gd name="connsiteX1" fmla="*/ 54102 w 47625"/>
                <a:gd name="connsiteY1" fmla="*/ 27051 h 47625"/>
                <a:gd name="connsiteX2" fmla="*/ 27051 w 47625"/>
                <a:gd name="connsiteY2" fmla="*/ 0 h 47625"/>
                <a:gd name="connsiteX3" fmla="*/ 0 w 47625"/>
                <a:gd name="connsiteY3" fmla="*/ 27051 h 47625"/>
                <a:gd name="connsiteX4" fmla="*/ 27051 w 47625"/>
                <a:gd name="connsiteY4" fmla="*/ 5400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7051" y="54007"/>
                  </a:moveTo>
                  <a:cubicBezTo>
                    <a:pt x="42005" y="54007"/>
                    <a:pt x="54102" y="41815"/>
                    <a:pt x="54102" y="27051"/>
                  </a:cubicBezTo>
                  <a:cubicBezTo>
                    <a:pt x="54102" y="12097"/>
                    <a:pt x="42005" y="0"/>
                    <a:pt x="27051" y="0"/>
                  </a:cubicBezTo>
                  <a:cubicBezTo>
                    <a:pt x="12192" y="0"/>
                    <a:pt x="0" y="12097"/>
                    <a:pt x="0" y="27051"/>
                  </a:cubicBezTo>
                  <a:cubicBezTo>
                    <a:pt x="95" y="41910"/>
                    <a:pt x="12192" y="54007"/>
                    <a:pt x="27051" y="540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9" name="Frihandsfigur: Form 118">
              <a:extLst>
                <a:ext uri="{FF2B5EF4-FFF2-40B4-BE49-F238E27FC236}">
                  <a16:creationId xmlns:a16="http://schemas.microsoft.com/office/drawing/2014/main" id="{25E13FA9-4107-4289-BF3C-CA9B321EC613}"/>
                </a:ext>
              </a:extLst>
            </p:cNvPr>
            <p:cNvSpPr/>
            <p:nvPr/>
          </p:nvSpPr>
          <p:spPr>
            <a:xfrm>
              <a:off x="4242997" y="4716328"/>
              <a:ext cx="180975" cy="200025"/>
            </a:xfrm>
            <a:custGeom>
              <a:avLst/>
              <a:gdLst>
                <a:gd name="connsiteX0" fmla="*/ 155581 w 180975"/>
                <a:gd name="connsiteY0" fmla="*/ 196061 h 200025"/>
                <a:gd name="connsiteX1" fmla="*/ 177203 w 180975"/>
                <a:gd name="connsiteY1" fmla="*/ 201586 h 200025"/>
                <a:gd name="connsiteX2" fmla="*/ 182727 w 180975"/>
                <a:gd name="connsiteY2" fmla="*/ 179964 h 200025"/>
                <a:gd name="connsiteX3" fmla="*/ 136626 w 180975"/>
                <a:gd name="connsiteY3" fmla="*/ 100430 h 200025"/>
                <a:gd name="connsiteX4" fmla="*/ 123577 w 180975"/>
                <a:gd name="connsiteY4" fmla="*/ 92715 h 200025"/>
                <a:gd name="connsiteX5" fmla="*/ 56045 w 180975"/>
                <a:gd name="connsiteY5" fmla="*/ 92715 h 200025"/>
                <a:gd name="connsiteX6" fmla="*/ 55378 w 180975"/>
                <a:gd name="connsiteY6" fmla="*/ 72332 h 200025"/>
                <a:gd name="connsiteX7" fmla="*/ 104431 w 180975"/>
                <a:gd name="connsiteY7" fmla="*/ 72332 h 200025"/>
                <a:gd name="connsiteX8" fmla="*/ 116623 w 180975"/>
                <a:gd name="connsiteY8" fmla="*/ 60044 h 200025"/>
                <a:gd name="connsiteX9" fmla="*/ 104431 w 180975"/>
                <a:gd name="connsiteY9" fmla="*/ 47757 h 200025"/>
                <a:gd name="connsiteX10" fmla="*/ 53854 w 180975"/>
                <a:gd name="connsiteY10" fmla="*/ 47757 h 200025"/>
                <a:gd name="connsiteX11" fmla="*/ 52139 w 180975"/>
                <a:gd name="connsiteY11" fmla="*/ 24611 h 200025"/>
                <a:gd name="connsiteX12" fmla="*/ 24612 w 180975"/>
                <a:gd name="connsiteY12" fmla="*/ 37 h 200025"/>
                <a:gd name="connsiteX13" fmla="*/ 37 w 180975"/>
                <a:gd name="connsiteY13" fmla="*/ 27564 h 200025"/>
                <a:gd name="connsiteX14" fmla="*/ 4705 w 180975"/>
                <a:gd name="connsiteY14" fmla="*/ 109574 h 200025"/>
                <a:gd name="connsiteX15" fmla="*/ 32232 w 180975"/>
                <a:gd name="connsiteY15" fmla="*/ 134149 h 200025"/>
                <a:gd name="connsiteX16" fmla="*/ 119767 w 180975"/>
                <a:gd name="connsiteY16" fmla="*/ 134149 h 200025"/>
                <a:gd name="connsiteX17" fmla="*/ 155581 w 180975"/>
                <a:gd name="connsiteY17" fmla="*/ 19606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55581" y="196061"/>
                  </a:moveTo>
                  <a:cubicBezTo>
                    <a:pt x="159867" y="203110"/>
                    <a:pt x="169773" y="205967"/>
                    <a:pt x="177203" y="201586"/>
                  </a:cubicBezTo>
                  <a:cubicBezTo>
                    <a:pt x="184632" y="197109"/>
                    <a:pt x="186918" y="187775"/>
                    <a:pt x="182727" y="179964"/>
                  </a:cubicBezTo>
                  <a:lnTo>
                    <a:pt x="136626" y="100430"/>
                  </a:lnTo>
                  <a:cubicBezTo>
                    <a:pt x="133768" y="95573"/>
                    <a:pt x="128720" y="92906"/>
                    <a:pt x="123577" y="92715"/>
                  </a:cubicBezTo>
                  <a:lnTo>
                    <a:pt x="56045" y="92715"/>
                  </a:lnTo>
                  <a:lnTo>
                    <a:pt x="55378" y="72332"/>
                  </a:lnTo>
                  <a:lnTo>
                    <a:pt x="104431" y="72332"/>
                  </a:lnTo>
                  <a:cubicBezTo>
                    <a:pt x="111194" y="71951"/>
                    <a:pt x="116623" y="66807"/>
                    <a:pt x="116623" y="60044"/>
                  </a:cubicBezTo>
                  <a:cubicBezTo>
                    <a:pt x="116623" y="53282"/>
                    <a:pt x="111289" y="48043"/>
                    <a:pt x="104431" y="47757"/>
                  </a:cubicBezTo>
                  <a:lnTo>
                    <a:pt x="53854" y="47757"/>
                  </a:lnTo>
                  <a:lnTo>
                    <a:pt x="52139" y="24611"/>
                  </a:lnTo>
                  <a:cubicBezTo>
                    <a:pt x="51187" y="10419"/>
                    <a:pt x="38995" y="-725"/>
                    <a:pt x="24612" y="37"/>
                  </a:cubicBezTo>
                  <a:cubicBezTo>
                    <a:pt x="10229" y="799"/>
                    <a:pt x="-725" y="13181"/>
                    <a:pt x="37" y="27564"/>
                  </a:cubicBezTo>
                  <a:lnTo>
                    <a:pt x="4705" y="109574"/>
                  </a:lnTo>
                  <a:cubicBezTo>
                    <a:pt x="5943" y="123957"/>
                    <a:pt x="17945" y="134244"/>
                    <a:pt x="32232" y="134149"/>
                  </a:cubicBezTo>
                  <a:lnTo>
                    <a:pt x="119767" y="134149"/>
                  </a:lnTo>
                  <a:lnTo>
                    <a:pt x="155581" y="1960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0" name="Frihandsfigur: Form 119">
              <a:extLst>
                <a:ext uri="{FF2B5EF4-FFF2-40B4-BE49-F238E27FC236}">
                  <a16:creationId xmlns:a16="http://schemas.microsoft.com/office/drawing/2014/main" id="{B38BD061-433C-4DFE-9BDC-58ACE3DF820F}"/>
                </a:ext>
              </a:extLst>
            </p:cNvPr>
            <p:cNvSpPr/>
            <p:nvPr/>
          </p:nvSpPr>
          <p:spPr>
            <a:xfrm>
              <a:off x="4183026" y="4777134"/>
              <a:ext cx="190500" cy="180975"/>
            </a:xfrm>
            <a:custGeom>
              <a:avLst/>
              <a:gdLst>
                <a:gd name="connsiteX0" fmla="*/ 101537 w 190500"/>
                <a:gd name="connsiteY0" fmla="*/ 166211 h 180975"/>
                <a:gd name="connsiteX1" fmla="*/ 21241 w 190500"/>
                <a:gd name="connsiteY1" fmla="*/ 85916 h 180975"/>
                <a:gd name="connsiteX2" fmla="*/ 49435 w 190500"/>
                <a:gd name="connsiteY2" fmla="*/ 25146 h 180975"/>
                <a:gd name="connsiteX3" fmla="*/ 48006 w 190500"/>
                <a:gd name="connsiteY3" fmla="*/ 0 h 180975"/>
                <a:gd name="connsiteX4" fmla="*/ 0 w 190500"/>
                <a:gd name="connsiteY4" fmla="*/ 85916 h 180975"/>
                <a:gd name="connsiteX5" fmla="*/ 101537 w 190500"/>
                <a:gd name="connsiteY5" fmla="*/ 187452 h 180975"/>
                <a:gd name="connsiteX6" fmla="*/ 194025 w 190500"/>
                <a:gd name="connsiteY6" fmla="*/ 127159 h 180975"/>
                <a:gd name="connsiteX7" fmla="*/ 179737 w 190500"/>
                <a:gd name="connsiteY7" fmla="*/ 102489 h 180975"/>
                <a:gd name="connsiteX8" fmla="*/ 101537 w 190500"/>
                <a:gd name="connsiteY8" fmla="*/ 16621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180975">
                  <a:moveTo>
                    <a:pt x="101537" y="166211"/>
                  </a:moveTo>
                  <a:cubicBezTo>
                    <a:pt x="57150" y="166211"/>
                    <a:pt x="21241" y="130302"/>
                    <a:pt x="21241" y="85916"/>
                  </a:cubicBezTo>
                  <a:cubicBezTo>
                    <a:pt x="21241" y="61532"/>
                    <a:pt x="32290" y="39910"/>
                    <a:pt x="49435" y="25146"/>
                  </a:cubicBezTo>
                  <a:lnTo>
                    <a:pt x="48006" y="0"/>
                  </a:lnTo>
                  <a:cubicBezTo>
                    <a:pt x="19336" y="18002"/>
                    <a:pt x="0" y="49530"/>
                    <a:pt x="0" y="85916"/>
                  </a:cubicBezTo>
                  <a:cubicBezTo>
                    <a:pt x="0" y="141923"/>
                    <a:pt x="45434" y="187452"/>
                    <a:pt x="101537" y="187452"/>
                  </a:cubicBezTo>
                  <a:cubicBezTo>
                    <a:pt x="142875" y="187452"/>
                    <a:pt x="178118" y="162592"/>
                    <a:pt x="194025" y="127159"/>
                  </a:cubicBezTo>
                  <a:lnTo>
                    <a:pt x="179737" y="102489"/>
                  </a:lnTo>
                  <a:cubicBezTo>
                    <a:pt x="172021" y="138779"/>
                    <a:pt x="140113" y="166211"/>
                    <a:pt x="101537" y="16621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69" name="Grupp 168">
            <a:extLst>
              <a:ext uri="{FF2B5EF4-FFF2-40B4-BE49-F238E27FC236}">
                <a16:creationId xmlns:a16="http://schemas.microsoft.com/office/drawing/2014/main" id="{999C3F17-DDDC-4C44-B000-196266CE1C81}"/>
              </a:ext>
            </a:extLst>
          </p:cNvPr>
          <p:cNvGrpSpPr/>
          <p:nvPr/>
        </p:nvGrpSpPr>
        <p:grpSpPr>
          <a:xfrm>
            <a:off x="2558742" y="4329635"/>
            <a:ext cx="591141" cy="591141"/>
            <a:chOff x="5226490" y="4598826"/>
            <a:chExt cx="419100" cy="419100"/>
          </a:xfrm>
        </p:grpSpPr>
        <p:sp>
          <p:nvSpPr>
            <p:cNvPr id="121" name="Frihandsfigur: Form 120">
              <a:extLst>
                <a:ext uri="{FF2B5EF4-FFF2-40B4-BE49-F238E27FC236}">
                  <a16:creationId xmlns:a16="http://schemas.microsoft.com/office/drawing/2014/main" id="{C4CA658D-1B5A-4803-8F19-6068B95CBDDB}"/>
                </a:ext>
              </a:extLst>
            </p:cNvPr>
            <p:cNvSpPr/>
            <p:nvPr/>
          </p:nvSpPr>
          <p:spPr>
            <a:xfrm>
              <a:off x="5226490" y="4598826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2" name="Frihandsfigur: Form 121">
              <a:extLst>
                <a:ext uri="{FF2B5EF4-FFF2-40B4-BE49-F238E27FC236}">
                  <a16:creationId xmlns:a16="http://schemas.microsoft.com/office/drawing/2014/main" id="{A7A47868-1303-4A88-96FB-0775EEA209A2}"/>
                </a:ext>
              </a:extLst>
            </p:cNvPr>
            <p:cNvSpPr/>
            <p:nvPr/>
          </p:nvSpPr>
          <p:spPr>
            <a:xfrm>
              <a:off x="5266495" y="4782849"/>
              <a:ext cx="114300" cy="123825"/>
            </a:xfrm>
            <a:custGeom>
              <a:avLst/>
              <a:gdLst>
                <a:gd name="connsiteX0" fmla="*/ 0 w 114300"/>
                <a:gd name="connsiteY0" fmla="*/ 0 h 123825"/>
                <a:gd name="connsiteX1" fmla="*/ 25813 w 114300"/>
                <a:gd name="connsiteY1" fmla="*/ 14859 h 123825"/>
                <a:gd name="connsiteX2" fmla="*/ 32671 w 114300"/>
                <a:gd name="connsiteY2" fmla="*/ 18859 h 123825"/>
                <a:gd name="connsiteX3" fmla="*/ 12573 w 114300"/>
                <a:gd name="connsiteY3" fmla="*/ 53626 h 123825"/>
                <a:gd name="connsiteX4" fmla="*/ 9811 w 114300"/>
                <a:gd name="connsiteY4" fmla="*/ 63818 h 123825"/>
                <a:gd name="connsiteX5" fmla="*/ 12478 w 114300"/>
                <a:gd name="connsiteY5" fmla="*/ 73628 h 123825"/>
                <a:gd name="connsiteX6" fmla="*/ 44387 w 114300"/>
                <a:gd name="connsiteY6" fmla="*/ 128969 h 123825"/>
                <a:gd name="connsiteX7" fmla="*/ 48578 w 114300"/>
                <a:gd name="connsiteY7" fmla="*/ 118872 h 123825"/>
                <a:gd name="connsiteX8" fmla="*/ 87916 w 114300"/>
                <a:gd name="connsiteY8" fmla="*/ 50864 h 123825"/>
                <a:gd name="connsiteX9" fmla="*/ 94679 w 114300"/>
                <a:gd name="connsiteY9" fmla="*/ 54864 h 123825"/>
                <a:gd name="connsiteX10" fmla="*/ 120491 w 114300"/>
                <a:gd name="connsiteY10" fmla="*/ 69818 h 123825"/>
                <a:gd name="connsiteX11" fmla="*/ 80296 w 114300"/>
                <a:gd name="connsiteY11" fmla="*/ 191 h 123825"/>
                <a:gd name="connsiteX12" fmla="*/ 0 w 114300"/>
                <a:gd name="connsiteY12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0" y="0"/>
                  </a:moveTo>
                  <a:lnTo>
                    <a:pt x="25813" y="14859"/>
                  </a:lnTo>
                  <a:lnTo>
                    <a:pt x="32671" y="18859"/>
                  </a:lnTo>
                  <a:lnTo>
                    <a:pt x="12573" y="53626"/>
                  </a:lnTo>
                  <a:cubicBezTo>
                    <a:pt x="10763" y="56769"/>
                    <a:pt x="9811" y="60198"/>
                    <a:pt x="9811" y="63818"/>
                  </a:cubicBezTo>
                  <a:cubicBezTo>
                    <a:pt x="9811" y="67246"/>
                    <a:pt x="10668" y="70580"/>
                    <a:pt x="12478" y="73628"/>
                  </a:cubicBezTo>
                  <a:cubicBezTo>
                    <a:pt x="12478" y="73628"/>
                    <a:pt x="30099" y="104204"/>
                    <a:pt x="44387" y="128969"/>
                  </a:cubicBezTo>
                  <a:cubicBezTo>
                    <a:pt x="45434" y="125444"/>
                    <a:pt x="46768" y="122111"/>
                    <a:pt x="48578" y="118872"/>
                  </a:cubicBezTo>
                  <a:lnTo>
                    <a:pt x="87916" y="50864"/>
                  </a:lnTo>
                  <a:lnTo>
                    <a:pt x="94679" y="54864"/>
                  </a:lnTo>
                  <a:lnTo>
                    <a:pt x="120491" y="69818"/>
                  </a:lnTo>
                  <a:lnTo>
                    <a:pt x="80296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3" name="Frihandsfigur: Form 122">
              <a:extLst>
                <a:ext uri="{FF2B5EF4-FFF2-40B4-BE49-F238E27FC236}">
                  <a16:creationId xmlns:a16="http://schemas.microsoft.com/office/drawing/2014/main" id="{3EBEF5E1-3CF3-43F8-B8EE-453F97072AEB}"/>
                </a:ext>
              </a:extLst>
            </p:cNvPr>
            <p:cNvSpPr/>
            <p:nvPr/>
          </p:nvSpPr>
          <p:spPr>
            <a:xfrm>
              <a:off x="5323740" y="4880290"/>
              <a:ext cx="95250" cy="57150"/>
            </a:xfrm>
            <a:custGeom>
              <a:avLst/>
              <a:gdLst>
                <a:gd name="connsiteX0" fmla="*/ 19621 w 95250"/>
                <a:gd name="connsiteY0" fmla="*/ 0 h 57150"/>
                <a:gd name="connsiteX1" fmla="*/ 3334 w 95250"/>
                <a:gd name="connsiteY1" fmla="*/ 28099 h 57150"/>
                <a:gd name="connsiteX2" fmla="*/ 0 w 95250"/>
                <a:gd name="connsiteY2" fmla="*/ 40196 h 57150"/>
                <a:gd name="connsiteX3" fmla="*/ 3238 w 95250"/>
                <a:gd name="connsiteY3" fmla="*/ 52102 h 57150"/>
                <a:gd name="connsiteX4" fmla="*/ 23908 w 95250"/>
                <a:gd name="connsiteY4" fmla="*/ 63913 h 57150"/>
                <a:gd name="connsiteX5" fmla="*/ 103251 w 95250"/>
                <a:gd name="connsiteY5" fmla="*/ 63913 h 57150"/>
                <a:gd name="connsiteX6" fmla="*/ 103251 w 95250"/>
                <a:gd name="connsiteY6" fmla="*/ 0 h 57150"/>
                <a:gd name="connsiteX7" fmla="*/ 19621 w 95250"/>
                <a:gd name="connsiteY7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57150">
                  <a:moveTo>
                    <a:pt x="19621" y="0"/>
                  </a:moveTo>
                  <a:cubicBezTo>
                    <a:pt x="16097" y="6001"/>
                    <a:pt x="3334" y="28099"/>
                    <a:pt x="3334" y="28099"/>
                  </a:cubicBezTo>
                  <a:cubicBezTo>
                    <a:pt x="1143" y="31814"/>
                    <a:pt x="0" y="36005"/>
                    <a:pt x="0" y="40196"/>
                  </a:cubicBezTo>
                  <a:cubicBezTo>
                    <a:pt x="0" y="44291"/>
                    <a:pt x="1048" y="48482"/>
                    <a:pt x="3238" y="52102"/>
                  </a:cubicBezTo>
                  <a:cubicBezTo>
                    <a:pt x="7429" y="59436"/>
                    <a:pt x="15430" y="64008"/>
                    <a:pt x="23908" y="63913"/>
                  </a:cubicBezTo>
                  <a:cubicBezTo>
                    <a:pt x="23908" y="63913"/>
                    <a:pt x="90773" y="63913"/>
                    <a:pt x="103251" y="63913"/>
                  </a:cubicBezTo>
                  <a:cubicBezTo>
                    <a:pt x="103251" y="52483"/>
                    <a:pt x="103251" y="11430"/>
                    <a:pt x="103251" y="0"/>
                  </a:cubicBezTo>
                  <a:cubicBezTo>
                    <a:pt x="91249" y="0"/>
                    <a:pt x="26861" y="0"/>
                    <a:pt x="1962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4" name="Frihandsfigur: Form 123">
              <a:extLst>
                <a:ext uri="{FF2B5EF4-FFF2-40B4-BE49-F238E27FC236}">
                  <a16:creationId xmlns:a16="http://schemas.microsoft.com/office/drawing/2014/main" id="{D95D8E35-5BE4-493D-B039-8C1C65F4F07E}"/>
                </a:ext>
              </a:extLst>
            </p:cNvPr>
            <p:cNvSpPr/>
            <p:nvPr/>
          </p:nvSpPr>
          <p:spPr>
            <a:xfrm>
              <a:off x="5420705" y="4654166"/>
              <a:ext cx="133350" cy="95250"/>
            </a:xfrm>
            <a:custGeom>
              <a:avLst/>
              <a:gdLst>
                <a:gd name="connsiteX0" fmla="*/ 133826 w 133350"/>
                <a:gd name="connsiteY0" fmla="*/ 26003 h 95250"/>
                <a:gd name="connsiteX1" fmla="*/ 108013 w 133350"/>
                <a:gd name="connsiteY1" fmla="*/ 40862 h 95250"/>
                <a:gd name="connsiteX2" fmla="*/ 101155 w 133350"/>
                <a:gd name="connsiteY2" fmla="*/ 44863 h 95250"/>
                <a:gd name="connsiteX3" fmla="*/ 81153 w 133350"/>
                <a:gd name="connsiteY3" fmla="*/ 10096 h 95250"/>
                <a:gd name="connsiteX4" fmla="*/ 73819 w 133350"/>
                <a:gd name="connsiteY4" fmla="*/ 2667 h 95250"/>
                <a:gd name="connsiteX5" fmla="*/ 63913 w 133350"/>
                <a:gd name="connsiteY5" fmla="*/ 0 h 95250"/>
                <a:gd name="connsiteX6" fmla="*/ 0 w 133350"/>
                <a:gd name="connsiteY6" fmla="*/ 0 h 95250"/>
                <a:gd name="connsiteX7" fmla="*/ 6572 w 133350"/>
                <a:gd name="connsiteY7" fmla="*/ 8668 h 95250"/>
                <a:gd name="connsiteX8" fmla="*/ 45815 w 133350"/>
                <a:gd name="connsiteY8" fmla="*/ 76676 h 95250"/>
                <a:gd name="connsiteX9" fmla="*/ 39053 w 133350"/>
                <a:gd name="connsiteY9" fmla="*/ 80677 h 95250"/>
                <a:gd name="connsiteX10" fmla="*/ 13145 w 133350"/>
                <a:gd name="connsiteY10" fmla="*/ 95536 h 95250"/>
                <a:gd name="connsiteX11" fmla="*/ 93536 w 133350"/>
                <a:gd name="connsiteY11" fmla="*/ 95536 h 95250"/>
                <a:gd name="connsiteX12" fmla="*/ 133826 w 133350"/>
                <a:gd name="connsiteY12" fmla="*/ 2600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95250">
                  <a:moveTo>
                    <a:pt x="133826" y="26003"/>
                  </a:moveTo>
                  <a:lnTo>
                    <a:pt x="108013" y="40862"/>
                  </a:lnTo>
                  <a:lnTo>
                    <a:pt x="101155" y="44863"/>
                  </a:lnTo>
                  <a:lnTo>
                    <a:pt x="81153" y="10096"/>
                  </a:lnTo>
                  <a:cubicBezTo>
                    <a:pt x="79343" y="6953"/>
                    <a:pt x="76771" y="4382"/>
                    <a:pt x="73819" y="2667"/>
                  </a:cubicBezTo>
                  <a:cubicBezTo>
                    <a:pt x="70866" y="952"/>
                    <a:pt x="67437" y="0"/>
                    <a:pt x="63913" y="0"/>
                  </a:cubicBezTo>
                  <a:cubicBezTo>
                    <a:pt x="63913" y="0"/>
                    <a:pt x="28575" y="0"/>
                    <a:pt x="0" y="0"/>
                  </a:cubicBezTo>
                  <a:cubicBezTo>
                    <a:pt x="2477" y="2667"/>
                    <a:pt x="4763" y="5429"/>
                    <a:pt x="6572" y="8668"/>
                  </a:cubicBezTo>
                  <a:lnTo>
                    <a:pt x="45815" y="76676"/>
                  </a:lnTo>
                  <a:lnTo>
                    <a:pt x="39053" y="80677"/>
                  </a:lnTo>
                  <a:lnTo>
                    <a:pt x="13145" y="95536"/>
                  </a:lnTo>
                  <a:lnTo>
                    <a:pt x="93536" y="95536"/>
                  </a:lnTo>
                  <a:lnTo>
                    <a:pt x="133826" y="26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5" name="Frihandsfigur: Form 124">
              <a:extLst>
                <a:ext uri="{FF2B5EF4-FFF2-40B4-BE49-F238E27FC236}">
                  <a16:creationId xmlns:a16="http://schemas.microsoft.com/office/drawing/2014/main" id="{FF78CB6A-EBEC-4D59-B9BB-8D1E8FCAC71A}"/>
                </a:ext>
              </a:extLst>
            </p:cNvPr>
            <p:cNvSpPr/>
            <p:nvPr/>
          </p:nvSpPr>
          <p:spPr>
            <a:xfrm>
              <a:off x="5334694" y="4657690"/>
              <a:ext cx="95250" cy="104775"/>
            </a:xfrm>
            <a:custGeom>
              <a:avLst/>
              <a:gdLst>
                <a:gd name="connsiteX0" fmla="*/ 97155 w 95250"/>
                <a:gd name="connsiteY0" fmla="*/ 40291 h 104775"/>
                <a:gd name="connsiteX1" fmla="*/ 80963 w 95250"/>
                <a:gd name="connsiteY1" fmla="*/ 12192 h 104775"/>
                <a:gd name="connsiteX2" fmla="*/ 72104 w 95250"/>
                <a:gd name="connsiteY2" fmla="*/ 3239 h 104775"/>
                <a:gd name="connsiteX3" fmla="*/ 60293 w 95250"/>
                <a:gd name="connsiteY3" fmla="*/ 0 h 104775"/>
                <a:gd name="connsiteX4" fmla="*/ 39719 w 95250"/>
                <a:gd name="connsiteY4" fmla="*/ 12097 h 104775"/>
                <a:gd name="connsiteX5" fmla="*/ 0 w 95250"/>
                <a:gd name="connsiteY5" fmla="*/ 80867 h 104775"/>
                <a:gd name="connsiteX6" fmla="*/ 55340 w 95250"/>
                <a:gd name="connsiteY6" fmla="*/ 112776 h 104775"/>
                <a:gd name="connsiteX7" fmla="*/ 97155 w 95250"/>
                <a:gd name="connsiteY7" fmla="*/ 402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104775">
                  <a:moveTo>
                    <a:pt x="97155" y="40291"/>
                  </a:moveTo>
                  <a:cubicBezTo>
                    <a:pt x="93631" y="34290"/>
                    <a:pt x="80963" y="12192"/>
                    <a:pt x="80963" y="12192"/>
                  </a:cubicBezTo>
                  <a:cubicBezTo>
                    <a:pt x="78772" y="8382"/>
                    <a:pt x="75724" y="5334"/>
                    <a:pt x="72104" y="3239"/>
                  </a:cubicBezTo>
                  <a:cubicBezTo>
                    <a:pt x="68580" y="1143"/>
                    <a:pt x="64484" y="95"/>
                    <a:pt x="60293" y="0"/>
                  </a:cubicBezTo>
                  <a:cubicBezTo>
                    <a:pt x="51816" y="95"/>
                    <a:pt x="43815" y="4667"/>
                    <a:pt x="39719" y="12097"/>
                  </a:cubicBezTo>
                  <a:cubicBezTo>
                    <a:pt x="39719" y="12097"/>
                    <a:pt x="6287" y="70009"/>
                    <a:pt x="0" y="80867"/>
                  </a:cubicBezTo>
                  <a:cubicBezTo>
                    <a:pt x="9906" y="86582"/>
                    <a:pt x="45434" y="107061"/>
                    <a:pt x="55340" y="112776"/>
                  </a:cubicBezTo>
                  <a:cubicBezTo>
                    <a:pt x="61246" y="102394"/>
                    <a:pt x="93440" y="46577"/>
                    <a:pt x="97155" y="402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6" name="Frihandsfigur: Form 125">
              <a:extLst>
                <a:ext uri="{FF2B5EF4-FFF2-40B4-BE49-F238E27FC236}">
                  <a16:creationId xmlns:a16="http://schemas.microsoft.com/office/drawing/2014/main" id="{3E77BEDE-0410-449D-9902-82BB0552048D}"/>
                </a:ext>
              </a:extLst>
            </p:cNvPr>
            <p:cNvSpPr/>
            <p:nvPr/>
          </p:nvSpPr>
          <p:spPr>
            <a:xfrm>
              <a:off x="5457662" y="4841618"/>
              <a:ext cx="123825" cy="133350"/>
            </a:xfrm>
            <a:custGeom>
              <a:avLst/>
              <a:gdLst>
                <a:gd name="connsiteX0" fmla="*/ 40100 w 123825"/>
                <a:gd name="connsiteY0" fmla="*/ 139256 h 133350"/>
                <a:gd name="connsiteX1" fmla="*/ 40100 w 123825"/>
                <a:gd name="connsiteY1" fmla="*/ 109442 h 133350"/>
                <a:gd name="connsiteX2" fmla="*/ 40100 w 123825"/>
                <a:gd name="connsiteY2" fmla="*/ 101537 h 133350"/>
                <a:gd name="connsiteX3" fmla="*/ 80201 w 123825"/>
                <a:gd name="connsiteY3" fmla="*/ 101632 h 133350"/>
                <a:gd name="connsiteX4" fmla="*/ 90392 w 123825"/>
                <a:gd name="connsiteY4" fmla="*/ 98965 h 133350"/>
                <a:gd name="connsiteX5" fmla="*/ 97631 w 123825"/>
                <a:gd name="connsiteY5" fmla="*/ 91726 h 133350"/>
                <a:gd name="connsiteX6" fmla="*/ 129540 w 123825"/>
                <a:gd name="connsiteY6" fmla="*/ 36385 h 133350"/>
                <a:gd name="connsiteX7" fmla="*/ 118777 w 123825"/>
                <a:gd name="connsiteY7" fmla="*/ 37814 h 133350"/>
                <a:gd name="connsiteX8" fmla="*/ 40196 w 123825"/>
                <a:gd name="connsiteY8" fmla="*/ 37719 h 133350"/>
                <a:gd name="connsiteX9" fmla="*/ 40196 w 123825"/>
                <a:gd name="connsiteY9" fmla="*/ 29813 h 133350"/>
                <a:gd name="connsiteX10" fmla="*/ 40291 w 123825"/>
                <a:gd name="connsiteY10" fmla="*/ 0 h 133350"/>
                <a:gd name="connsiteX11" fmla="*/ 0 w 123825"/>
                <a:gd name="connsiteY11" fmla="*/ 69628 h 133350"/>
                <a:gd name="connsiteX12" fmla="*/ 40100 w 123825"/>
                <a:gd name="connsiteY12" fmla="*/ 1392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33350">
                  <a:moveTo>
                    <a:pt x="40100" y="139256"/>
                  </a:moveTo>
                  <a:lnTo>
                    <a:pt x="40100" y="109442"/>
                  </a:lnTo>
                  <a:lnTo>
                    <a:pt x="40100" y="101537"/>
                  </a:lnTo>
                  <a:lnTo>
                    <a:pt x="80201" y="101632"/>
                  </a:lnTo>
                  <a:cubicBezTo>
                    <a:pt x="83820" y="101632"/>
                    <a:pt x="87439" y="100775"/>
                    <a:pt x="90392" y="98965"/>
                  </a:cubicBezTo>
                  <a:cubicBezTo>
                    <a:pt x="93345" y="97250"/>
                    <a:pt x="95917" y="94774"/>
                    <a:pt x="97631" y="91726"/>
                  </a:cubicBezTo>
                  <a:cubicBezTo>
                    <a:pt x="97631" y="91726"/>
                    <a:pt x="115348" y="61151"/>
                    <a:pt x="129540" y="36385"/>
                  </a:cubicBezTo>
                  <a:cubicBezTo>
                    <a:pt x="126111" y="37147"/>
                    <a:pt x="122396" y="37814"/>
                    <a:pt x="118777" y="37814"/>
                  </a:cubicBezTo>
                  <a:lnTo>
                    <a:pt x="40196" y="37719"/>
                  </a:lnTo>
                  <a:lnTo>
                    <a:pt x="40196" y="29813"/>
                  </a:lnTo>
                  <a:lnTo>
                    <a:pt x="40291" y="0"/>
                  </a:lnTo>
                  <a:lnTo>
                    <a:pt x="0" y="69628"/>
                  </a:lnTo>
                  <a:lnTo>
                    <a:pt x="40100" y="1392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7" name="Frihandsfigur: Form 126">
              <a:extLst>
                <a:ext uri="{FF2B5EF4-FFF2-40B4-BE49-F238E27FC236}">
                  <a16:creationId xmlns:a16="http://schemas.microsoft.com/office/drawing/2014/main" id="{1A9964E6-2002-466C-ACE8-D8DF401BD0BF}"/>
                </a:ext>
              </a:extLst>
            </p:cNvPr>
            <p:cNvSpPr/>
            <p:nvPr/>
          </p:nvSpPr>
          <p:spPr>
            <a:xfrm>
              <a:off x="5501858" y="4761227"/>
              <a:ext cx="95250" cy="95250"/>
            </a:xfrm>
            <a:custGeom>
              <a:avLst/>
              <a:gdLst>
                <a:gd name="connsiteX0" fmla="*/ 41910 w 95250"/>
                <a:gd name="connsiteY0" fmla="*/ 104489 h 95250"/>
                <a:gd name="connsiteX1" fmla="*/ 74390 w 95250"/>
                <a:gd name="connsiteY1" fmla="*/ 104489 h 95250"/>
                <a:gd name="connsiteX2" fmla="*/ 86582 w 95250"/>
                <a:gd name="connsiteY2" fmla="*/ 101251 h 95250"/>
                <a:gd name="connsiteX3" fmla="*/ 95250 w 95250"/>
                <a:gd name="connsiteY3" fmla="*/ 92583 h 95250"/>
                <a:gd name="connsiteX4" fmla="*/ 95059 w 95250"/>
                <a:gd name="connsiteY4" fmla="*/ 68771 h 95250"/>
                <a:gd name="connsiteX5" fmla="*/ 55340 w 95250"/>
                <a:gd name="connsiteY5" fmla="*/ 0 h 95250"/>
                <a:gd name="connsiteX6" fmla="*/ 0 w 95250"/>
                <a:gd name="connsiteY6" fmla="*/ 31909 h 95250"/>
                <a:gd name="connsiteX7" fmla="*/ 41910 w 95250"/>
                <a:gd name="connsiteY7" fmla="*/ 10448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50" h="95250">
                  <a:moveTo>
                    <a:pt x="41910" y="104489"/>
                  </a:moveTo>
                  <a:cubicBezTo>
                    <a:pt x="48958" y="104489"/>
                    <a:pt x="74390" y="104489"/>
                    <a:pt x="74390" y="104489"/>
                  </a:cubicBezTo>
                  <a:cubicBezTo>
                    <a:pt x="78676" y="104489"/>
                    <a:pt x="82963" y="103442"/>
                    <a:pt x="86582" y="101251"/>
                  </a:cubicBezTo>
                  <a:cubicBezTo>
                    <a:pt x="90106" y="99155"/>
                    <a:pt x="93059" y="96298"/>
                    <a:pt x="95250" y="92583"/>
                  </a:cubicBezTo>
                  <a:cubicBezTo>
                    <a:pt x="99441" y="85249"/>
                    <a:pt x="99346" y="76105"/>
                    <a:pt x="95059" y="68771"/>
                  </a:cubicBezTo>
                  <a:cubicBezTo>
                    <a:pt x="95059" y="68771"/>
                    <a:pt x="61627" y="10859"/>
                    <a:pt x="55340" y="0"/>
                  </a:cubicBezTo>
                  <a:cubicBezTo>
                    <a:pt x="45529" y="5715"/>
                    <a:pt x="9906" y="26194"/>
                    <a:pt x="0" y="31909"/>
                  </a:cubicBezTo>
                  <a:cubicBezTo>
                    <a:pt x="6001" y="42291"/>
                    <a:pt x="38290" y="98203"/>
                    <a:pt x="41910" y="1044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6C0E13C3-F62C-4C54-B3DC-62F843F3DEB8}"/>
              </a:ext>
            </a:extLst>
          </p:cNvPr>
          <p:cNvGrpSpPr/>
          <p:nvPr/>
        </p:nvGrpSpPr>
        <p:grpSpPr>
          <a:xfrm>
            <a:off x="4163918" y="4329635"/>
            <a:ext cx="591141" cy="591141"/>
            <a:chOff x="1801014" y="5360445"/>
            <a:chExt cx="419100" cy="419100"/>
          </a:xfrm>
        </p:grpSpPr>
        <p:sp>
          <p:nvSpPr>
            <p:cNvPr id="128" name="Frihandsfigur: Form 127">
              <a:extLst>
                <a:ext uri="{FF2B5EF4-FFF2-40B4-BE49-F238E27FC236}">
                  <a16:creationId xmlns:a16="http://schemas.microsoft.com/office/drawing/2014/main" id="{5C4B62D6-2594-4D8B-841E-64B265AD2FAA}"/>
                </a:ext>
              </a:extLst>
            </p:cNvPr>
            <p:cNvSpPr/>
            <p:nvPr/>
          </p:nvSpPr>
          <p:spPr>
            <a:xfrm>
              <a:off x="1801014" y="5360445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9" name="Frihandsfigur: Form 128">
              <a:extLst>
                <a:ext uri="{FF2B5EF4-FFF2-40B4-BE49-F238E27FC236}">
                  <a16:creationId xmlns:a16="http://schemas.microsoft.com/office/drawing/2014/main" id="{B4DAA2C6-297F-4A22-98D0-3484870E47C6}"/>
                </a:ext>
              </a:extLst>
            </p:cNvPr>
            <p:cNvSpPr/>
            <p:nvPr/>
          </p:nvSpPr>
          <p:spPr>
            <a:xfrm>
              <a:off x="1892455" y="5452076"/>
              <a:ext cx="47625" cy="47625"/>
            </a:xfrm>
            <a:custGeom>
              <a:avLst/>
              <a:gdLst>
                <a:gd name="connsiteX0" fmla="*/ 54483 w 47625"/>
                <a:gd name="connsiteY0" fmla="*/ 27242 h 47625"/>
                <a:gd name="connsiteX1" fmla="*/ 54483 w 47625"/>
                <a:gd name="connsiteY1" fmla="*/ 27242 h 47625"/>
                <a:gd name="connsiteX2" fmla="*/ 54483 w 47625"/>
                <a:gd name="connsiteY2" fmla="*/ 27146 h 47625"/>
                <a:gd name="connsiteX3" fmla="*/ 54483 w 47625"/>
                <a:gd name="connsiteY3" fmla="*/ 26956 h 47625"/>
                <a:gd name="connsiteX4" fmla="*/ 54483 w 47625"/>
                <a:gd name="connsiteY4" fmla="*/ 26956 h 47625"/>
                <a:gd name="connsiteX5" fmla="*/ 27242 w 47625"/>
                <a:gd name="connsiteY5" fmla="*/ 0 h 47625"/>
                <a:gd name="connsiteX6" fmla="*/ 0 w 47625"/>
                <a:gd name="connsiteY6" fmla="*/ 27242 h 47625"/>
                <a:gd name="connsiteX7" fmla="*/ 27242 w 47625"/>
                <a:gd name="connsiteY7" fmla="*/ 54483 h 47625"/>
                <a:gd name="connsiteX8" fmla="*/ 28194 w 47625"/>
                <a:gd name="connsiteY8" fmla="*/ 54483 h 47625"/>
                <a:gd name="connsiteX9" fmla="*/ 54483 w 47625"/>
                <a:gd name="connsiteY9" fmla="*/ 54483 h 47625"/>
                <a:gd name="connsiteX10" fmla="*/ 54483 w 47625"/>
                <a:gd name="connsiteY10" fmla="*/ 2724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25" h="47625">
                  <a:moveTo>
                    <a:pt x="54483" y="27242"/>
                  </a:moveTo>
                  <a:cubicBezTo>
                    <a:pt x="54483" y="27242"/>
                    <a:pt x="54483" y="27242"/>
                    <a:pt x="54483" y="27242"/>
                  </a:cubicBezTo>
                  <a:cubicBezTo>
                    <a:pt x="54483" y="27146"/>
                    <a:pt x="54483" y="27146"/>
                    <a:pt x="54483" y="27146"/>
                  </a:cubicBezTo>
                  <a:lnTo>
                    <a:pt x="54483" y="26956"/>
                  </a:lnTo>
                  <a:lnTo>
                    <a:pt x="54483" y="26956"/>
                  </a:lnTo>
                  <a:cubicBezTo>
                    <a:pt x="54388" y="12001"/>
                    <a:pt x="42196" y="0"/>
                    <a:pt x="27242" y="0"/>
                  </a:cubicBezTo>
                  <a:cubicBezTo>
                    <a:pt x="12192" y="0"/>
                    <a:pt x="0" y="12192"/>
                    <a:pt x="0" y="27242"/>
                  </a:cubicBezTo>
                  <a:cubicBezTo>
                    <a:pt x="0" y="42291"/>
                    <a:pt x="12192" y="54483"/>
                    <a:pt x="27242" y="54483"/>
                  </a:cubicBezTo>
                  <a:cubicBezTo>
                    <a:pt x="27527" y="54483"/>
                    <a:pt x="27908" y="54483"/>
                    <a:pt x="28194" y="54483"/>
                  </a:cubicBezTo>
                  <a:lnTo>
                    <a:pt x="54483" y="54483"/>
                  </a:lnTo>
                  <a:lnTo>
                    <a:pt x="54483" y="27242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0" name="Frihandsfigur: Form 129">
              <a:extLst>
                <a:ext uri="{FF2B5EF4-FFF2-40B4-BE49-F238E27FC236}">
                  <a16:creationId xmlns:a16="http://schemas.microsoft.com/office/drawing/2014/main" id="{A562E55B-7FCC-4DCB-8219-53E421C91802}"/>
                </a:ext>
              </a:extLst>
            </p:cNvPr>
            <p:cNvSpPr/>
            <p:nvPr/>
          </p:nvSpPr>
          <p:spPr>
            <a:xfrm>
              <a:off x="2074953" y="5634289"/>
              <a:ext cx="47625" cy="47625"/>
            </a:xfrm>
            <a:custGeom>
              <a:avLst/>
              <a:gdLst>
                <a:gd name="connsiteX0" fmla="*/ 27337 w 47625"/>
                <a:gd name="connsiteY0" fmla="*/ 0 h 47625"/>
                <a:gd name="connsiteX1" fmla="*/ 26384 w 47625"/>
                <a:gd name="connsiteY1" fmla="*/ 0 h 47625"/>
                <a:gd name="connsiteX2" fmla="*/ 0 w 47625"/>
                <a:gd name="connsiteY2" fmla="*/ 0 h 47625"/>
                <a:gd name="connsiteX3" fmla="*/ 0 w 47625"/>
                <a:gd name="connsiteY3" fmla="*/ 27146 h 47625"/>
                <a:gd name="connsiteX4" fmla="*/ 0 w 47625"/>
                <a:gd name="connsiteY4" fmla="*/ 27242 h 47625"/>
                <a:gd name="connsiteX5" fmla="*/ 0 w 47625"/>
                <a:gd name="connsiteY5" fmla="*/ 27337 h 47625"/>
                <a:gd name="connsiteX6" fmla="*/ 0 w 47625"/>
                <a:gd name="connsiteY6" fmla="*/ 27527 h 47625"/>
                <a:gd name="connsiteX7" fmla="*/ 0 w 47625"/>
                <a:gd name="connsiteY7" fmla="*/ 27527 h 47625"/>
                <a:gd name="connsiteX8" fmla="*/ 27242 w 47625"/>
                <a:gd name="connsiteY8" fmla="*/ 54578 h 47625"/>
                <a:gd name="connsiteX9" fmla="*/ 54483 w 47625"/>
                <a:gd name="connsiteY9" fmla="*/ 27337 h 47625"/>
                <a:gd name="connsiteX10" fmla="*/ 27337 w 47625"/>
                <a:gd name="connsiteY10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25" h="47625">
                  <a:moveTo>
                    <a:pt x="27337" y="0"/>
                  </a:moveTo>
                  <a:cubicBezTo>
                    <a:pt x="26956" y="0"/>
                    <a:pt x="26670" y="0"/>
                    <a:pt x="26384" y="0"/>
                  </a:cubicBezTo>
                  <a:lnTo>
                    <a:pt x="0" y="0"/>
                  </a:lnTo>
                  <a:lnTo>
                    <a:pt x="0" y="27146"/>
                  </a:lnTo>
                  <a:cubicBezTo>
                    <a:pt x="0" y="27146"/>
                    <a:pt x="0" y="27146"/>
                    <a:pt x="0" y="27242"/>
                  </a:cubicBezTo>
                  <a:cubicBezTo>
                    <a:pt x="0" y="27242"/>
                    <a:pt x="0" y="27242"/>
                    <a:pt x="0" y="27337"/>
                  </a:cubicBezTo>
                  <a:lnTo>
                    <a:pt x="0" y="27527"/>
                  </a:lnTo>
                  <a:lnTo>
                    <a:pt x="0" y="27527"/>
                  </a:lnTo>
                  <a:cubicBezTo>
                    <a:pt x="95" y="42481"/>
                    <a:pt x="12287" y="54578"/>
                    <a:pt x="27242" y="54578"/>
                  </a:cubicBezTo>
                  <a:cubicBezTo>
                    <a:pt x="42291" y="54578"/>
                    <a:pt x="54483" y="42386"/>
                    <a:pt x="54483" y="27337"/>
                  </a:cubicBezTo>
                  <a:cubicBezTo>
                    <a:pt x="54578" y="12192"/>
                    <a:pt x="42291" y="0"/>
                    <a:pt x="2733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1" name="Frihandsfigur: Form 130">
              <a:extLst>
                <a:ext uri="{FF2B5EF4-FFF2-40B4-BE49-F238E27FC236}">
                  <a16:creationId xmlns:a16="http://schemas.microsoft.com/office/drawing/2014/main" id="{BBC1C8FE-800A-4F2A-8E44-7C7E2F422178}"/>
                </a:ext>
              </a:extLst>
            </p:cNvPr>
            <p:cNvSpPr/>
            <p:nvPr/>
          </p:nvSpPr>
          <p:spPr>
            <a:xfrm>
              <a:off x="1892455" y="5634289"/>
              <a:ext cx="47625" cy="47625"/>
            </a:xfrm>
            <a:custGeom>
              <a:avLst/>
              <a:gdLst>
                <a:gd name="connsiteX0" fmla="*/ 54483 w 47625"/>
                <a:gd name="connsiteY0" fmla="*/ 0 h 47625"/>
                <a:gd name="connsiteX1" fmla="*/ 28194 w 47625"/>
                <a:gd name="connsiteY1" fmla="*/ 0 h 47625"/>
                <a:gd name="connsiteX2" fmla="*/ 27242 w 47625"/>
                <a:gd name="connsiteY2" fmla="*/ 0 h 47625"/>
                <a:gd name="connsiteX3" fmla="*/ 0 w 47625"/>
                <a:gd name="connsiteY3" fmla="*/ 27242 h 47625"/>
                <a:gd name="connsiteX4" fmla="*/ 27242 w 47625"/>
                <a:gd name="connsiteY4" fmla="*/ 54483 h 47625"/>
                <a:gd name="connsiteX5" fmla="*/ 54483 w 47625"/>
                <a:gd name="connsiteY5" fmla="*/ 27432 h 47625"/>
                <a:gd name="connsiteX6" fmla="*/ 54483 w 47625"/>
                <a:gd name="connsiteY6" fmla="*/ 27432 h 47625"/>
                <a:gd name="connsiteX7" fmla="*/ 54483 w 47625"/>
                <a:gd name="connsiteY7" fmla="*/ 27242 h 47625"/>
                <a:gd name="connsiteX8" fmla="*/ 54483 w 47625"/>
                <a:gd name="connsiteY8" fmla="*/ 27146 h 47625"/>
                <a:gd name="connsiteX9" fmla="*/ 54483 w 47625"/>
                <a:gd name="connsiteY9" fmla="*/ 27051 h 47625"/>
                <a:gd name="connsiteX10" fmla="*/ 54483 w 47625"/>
                <a:gd name="connsiteY10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25" h="47625">
                  <a:moveTo>
                    <a:pt x="54483" y="0"/>
                  </a:moveTo>
                  <a:lnTo>
                    <a:pt x="28194" y="0"/>
                  </a:lnTo>
                  <a:cubicBezTo>
                    <a:pt x="27813" y="0"/>
                    <a:pt x="27527" y="0"/>
                    <a:pt x="27242" y="0"/>
                  </a:cubicBezTo>
                  <a:cubicBezTo>
                    <a:pt x="12192" y="0"/>
                    <a:pt x="0" y="12192"/>
                    <a:pt x="0" y="27242"/>
                  </a:cubicBezTo>
                  <a:cubicBezTo>
                    <a:pt x="0" y="42291"/>
                    <a:pt x="12192" y="54483"/>
                    <a:pt x="27242" y="54483"/>
                  </a:cubicBezTo>
                  <a:cubicBezTo>
                    <a:pt x="42196" y="54483"/>
                    <a:pt x="54292" y="42386"/>
                    <a:pt x="54483" y="27432"/>
                  </a:cubicBezTo>
                  <a:lnTo>
                    <a:pt x="54483" y="27432"/>
                  </a:lnTo>
                  <a:lnTo>
                    <a:pt x="54483" y="27242"/>
                  </a:lnTo>
                  <a:cubicBezTo>
                    <a:pt x="54483" y="27242"/>
                    <a:pt x="54483" y="27242"/>
                    <a:pt x="54483" y="27146"/>
                  </a:cubicBezTo>
                  <a:cubicBezTo>
                    <a:pt x="54483" y="27146"/>
                    <a:pt x="54483" y="27146"/>
                    <a:pt x="54483" y="27051"/>
                  </a:cubicBezTo>
                  <a:lnTo>
                    <a:pt x="544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2" name="Frihandsfigur: Form 131">
              <a:extLst>
                <a:ext uri="{FF2B5EF4-FFF2-40B4-BE49-F238E27FC236}">
                  <a16:creationId xmlns:a16="http://schemas.microsoft.com/office/drawing/2014/main" id="{33D137D0-D7DC-498D-88D8-1468D7FDF439}"/>
                </a:ext>
              </a:extLst>
            </p:cNvPr>
            <p:cNvSpPr/>
            <p:nvPr/>
          </p:nvSpPr>
          <p:spPr>
            <a:xfrm>
              <a:off x="2074953" y="5452076"/>
              <a:ext cx="47625" cy="47625"/>
            </a:xfrm>
            <a:custGeom>
              <a:avLst/>
              <a:gdLst>
                <a:gd name="connsiteX0" fmla="*/ 0 w 47625"/>
                <a:gd name="connsiteY0" fmla="*/ 54483 h 47625"/>
                <a:gd name="connsiteX1" fmla="*/ 26289 w 47625"/>
                <a:gd name="connsiteY1" fmla="*/ 54483 h 47625"/>
                <a:gd name="connsiteX2" fmla="*/ 27242 w 47625"/>
                <a:gd name="connsiteY2" fmla="*/ 54483 h 47625"/>
                <a:gd name="connsiteX3" fmla="*/ 54483 w 47625"/>
                <a:gd name="connsiteY3" fmla="*/ 27242 h 47625"/>
                <a:gd name="connsiteX4" fmla="*/ 27242 w 47625"/>
                <a:gd name="connsiteY4" fmla="*/ 0 h 47625"/>
                <a:gd name="connsiteX5" fmla="*/ 0 w 47625"/>
                <a:gd name="connsiteY5" fmla="*/ 26956 h 47625"/>
                <a:gd name="connsiteX6" fmla="*/ 0 w 47625"/>
                <a:gd name="connsiteY6" fmla="*/ 26956 h 47625"/>
                <a:gd name="connsiteX7" fmla="*/ 0 w 47625"/>
                <a:gd name="connsiteY7" fmla="*/ 27146 h 47625"/>
                <a:gd name="connsiteX8" fmla="*/ 0 w 47625"/>
                <a:gd name="connsiteY8" fmla="*/ 27242 h 47625"/>
                <a:gd name="connsiteX9" fmla="*/ 0 w 47625"/>
                <a:gd name="connsiteY9" fmla="*/ 27337 h 47625"/>
                <a:gd name="connsiteX10" fmla="*/ 0 w 47625"/>
                <a:gd name="connsiteY10" fmla="*/ 544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25" h="47625">
                  <a:moveTo>
                    <a:pt x="0" y="54483"/>
                  </a:moveTo>
                  <a:lnTo>
                    <a:pt x="26289" y="54483"/>
                  </a:lnTo>
                  <a:cubicBezTo>
                    <a:pt x="26575" y="54483"/>
                    <a:pt x="26956" y="54483"/>
                    <a:pt x="27242" y="54483"/>
                  </a:cubicBezTo>
                  <a:cubicBezTo>
                    <a:pt x="42291" y="54483"/>
                    <a:pt x="54483" y="42291"/>
                    <a:pt x="54483" y="27242"/>
                  </a:cubicBezTo>
                  <a:cubicBezTo>
                    <a:pt x="54483" y="12192"/>
                    <a:pt x="42291" y="0"/>
                    <a:pt x="27242" y="0"/>
                  </a:cubicBezTo>
                  <a:cubicBezTo>
                    <a:pt x="12287" y="0"/>
                    <a:pt x="95" y="12097"/>
                    <a:pt x="0" y="26956"/>
                  </a:cubicBezTo>
                  <a:lnTo>
                    <a:pt x="0" y="26956"/>
                  </a:lnTo>
                  <a:lnTo>
                    <a:pt x="0" y="27146"/>
                  </a:lnTo>
                  <a:cubicBezTo>
                    <a:pt x="0" y="27146"/>
                    <a:pt x="0" y="27146"/>
                    <a:pt x="0" y="27242"/>
                  </a:cubicBezTo>
                  <a:cubicBezTo>
                    <a:pt x="0" y="27242"/>
                    <a:pt x="0" y="27242"/>
                    <a:pt x="0" y="27337"/>
                  </a:cubicBezTo>
                  <a:lnTo>
                    <a:pt x="0" y="54483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3" name="Frihandsfigur: Form 132">
              <a:extLst>
                <a:ext uri="{FF2B5EF4-FFF2-40B4-BE49-F238E27FC236}">
                  <a16:creationId xmlns:a16="http://schemas.microsoft.com/office/drawing/2014/main" id="{07E57122-48E1-4ECB-853B-7DCB7F052240}"/>
                </a:ext>
              </a:extLst>
            </p:cNvPr>
            <p:cNvSpPr/>
            <p:nvPr/>
          </p:nvSpPr>
          <p:spPr>
            <a:xfrm>
              <a:off x="1852069" y="5411689"/>
              <a:ext cx="314325" cy="314325"/>
            </a:xfrm>
            <a:custGeom>
              <a:avLst/>
              <a:gdLst>
                <a:gd name="connsiteX0" fmla="*/ 251079 w 314325"/>
                <a:gd name="connsiteY0" fmla="*/ 182118 h 314325"/>
                <a:gd name="connsiteX1" fmla="*/ 251079 w 314325"/>
                <a:gd name="connsiteY1" fmla="*/ 182118 h 314325"/>
                <a:gd name="connsiteX2" fmla="*/ 222980 w 314325"/>
                <a:gd name="connsiteY2" fmla="*/ 182118 h 314325"/>
                <a:gd name="connsiteX3" fmla="*/ 222980 w 314325"/>
                <a:gd name="connsiteY3" fmla="*/ 135446 h 314325"/>
                <a:gd name="connsiteX4" fmla="*/ 251079 w 314325"/>
                <a:gd name="connsiteY4" fmla="*/ 135446 h 314325"/>
                <a:gd name="connsiteX5" fmla="*/ 251079 w 314325"/>
                <a:gd name="connsiteY5" fmla="*/ 135446 h 314325"/>
                <a:gd name="connsiteX6" fmla="*/ 317944 w 314325"/>
                <a:gd name="connsiteY6" fmla="*/ 67723 h 314325"/>
                <a:gd name="connsiteX7" fmla="*/ 250222 w 314325"/>
                <a:gd name="connsiteY7" fmla="*/ 0 h 314325"/>
                <a:gd name="connsiteX8" fmla="*/ 182499 w 314325"/>
                <a:gd name="connsiteY8" fmla="*/ 67723 h 314325"/>
                <a:gd name="connsiteX9" fmla="*/ 182499 w 314325"/>
                <a:gd name="connsiteY9" fmla="*/ 97441 h 314325"/>
                <a:gd name="connsiteX10" fmla="*/ 135445 w 314325"/>
                <a:gd name="connsiteY10" fmla="*/ 97441 h 314325"/>
                <a:gd name="connsiteX11" fmla="*/ 135445 w 314325"/>
                <a:gd name="connsiteY11" fmla="*/ 67723 h 314325"/>
                <a:gd name="connsiteX12" fmla="*/ 67723 w 314325"/>
                <a:gd name="connsiteY12" fmla="*/ 0 h 314325"/>
                <a:gd name="connsiteX13" fmla="*/ 0 w 314325"/>
                <a:gd name="connsiteY13" fmla="*/ 67723 h 314325"/>
                <a:gd name="connsiteX14" fmla="*/ 66961 w 314325"/>
                <a:gd name="connsiteY14" fmla="*/ 135446 h 314325"/>
                <a:gd name="connsiteX15" fmla="*/ 66961 w 314325"/>
                <a:gd name="connsiteY15" fmla="*/ 135446 h 314325"/>
                <a:gd name="connsiteX16" fmla="*/ 95059 w 314325"/>
                <a:gd name="connsiteY16" fmla="*/ 135446 h 314325"/>
                <a:gd name="connsiteX17" fmla="*/ 95059 w 314325"/>
                <a:gd name="connsiteY17" fmla="*/ 182118 h 314325"/>
                <a:gd name="connsiteX18" fmla="*/ 66961 w 314325"/>
                <a:gd name="connsiteY18" fmla="*/ 182118 h 314325"/>
                <a:gd name="connsiteX19" fmla="*/ 66961 w 314325"/>
                <a:gd name="connsiteY19" fmla="*/ 182118 h 314325"/>
                <a:gd name="connsiteX20" fmla="*/ 0 w 314325"/>
                <a:gd name="connsiteY20" fmla="*/ 249841 h 314325"/>
                <a:gd name="connsiteX21" fmla="*/ 67723 w 314325"/>
                <a:gd name="connsiteY21" fmla="*/ 317564 h 314325"/>
                <a:gd name="connsiteX22" fmla="*/ 135445 w 314325"/>
                <a:gd name="connsiteY22" fmla="*/ 249841 h 314325"/>
                <a:gd name="connsiteX23" fmla="*/ 135445 w 314325"/>
                <a:gd name="connsiteY23" fmla="*/ 219647 h 314325"/>
                <a:gd name="connsiteX24" fmla="*/ 182499 w 314325"/>
                <a:gd name="connsiteY24" fmla="*/ 219647 h 314325"/>
                <a:gd name="connsiteX25" fmla="*/ 182499 w 314325"/>
                <a:gd name="connsiteY25" fmla="*/ 249841 h 314325"/>
                <a:gd name="connsiteX26" fmla="*/ 250222 w 314325"/>
                <a:gd name="connsiteY26" fmla="*/ 317564 h 314325"/>
                <a:gd name="connsiteX27" fmla="*/ 317944 w 314325"/>
                <a:gd name="connsiteY27" fmla="*/ 249841 h 314325"/>
                <a:gd name="connsiteX28" fmla="*/ 251079 w 314325"/>
                <a:gd name="connsiteY28" fmla="*/ 182118 h 314325"/>
                <a:gd name="connsiteX29" fmla="*/ 68580 w 314325"/>
                <a:gd name="connsiteY29" fmla="*/ 94869 h 314325"/>
                <a:gd name="connsiteX30" fmla="*/ 67627 w 314325"/>
                <a:gd name="connsiteY30" fmla="*/ 94869 h 314325"/>
                <a:gd name="connsiteX31" fmla="*/ 40386 w 314325"/>
                <a:gd name="connsiteY31" fmla="*/ 67628 h 314325"/>
                <a:gd name="connsiteX32" fmla="*/ 67627 w 314325"/>
                <a:gd name="connsiteY32" fmla="*/ 40386 h 314325"/>
                <a:gd name="connsiteX33" fmla="*/ 94869 w 314325"/>
                <a:gd name="connsiteY33" fmla="*/ 67342 h 314325"/>
                <a:gd name="connsiteX34" fmla="*/ 94869 w 314325"/>
                <a:gd name="connsiteY34" fmla="*/ 67342 h 314325"/>
                <a:gd name="connsiteX35" fmla="*/ 94869 w 314325"/>
                <a:gd name="connsiteY35" fmla="*/ 67532 h 314325"/>
                <a:gd name="connsiteX36" fmla="*/ 94869 w 314325"/>
                <a:gd name="connsiteY36" fmla="*/ 67628 h 314325"/>
                <a:gd name="connsiteX37" fmla="*/ 94869 w 314325"/>
                <a:gd name="connsiteY37" fmla="*/ 67723 h 314325"/>
                <a:gd name="connsiteX38" fmla="*/ 94869 w 314325"/>
                <a:gd name="connsiteY38" fmla="*/ 94869 h 314325"/>
                <a:gd name="connsiteX39" fmla="*/ 68580 w 314325"/>
                <a:gd name="connsiteY39" fmla="*/ 94869 h 314325"/>
                <a:gd name="connsiteX40" fmla="*/ 94869 w 314325"/>
                <a:gd name="connsiteY40" fmla="*/ 249841 h 314325"/>
                <a:gd name="connsiteX41" fmla="*/ 94869 w 314325"/>
                <a:gd name="connsiteY41" fmla="*/ 250031 h 314325"/>
                <a:gd name="connsiteX42" fmla="*/ 94869 w 314325"/>
                <a:gd name="connsiteY42" fmla="*/ 250031 h 314325"/>
                <a:gd name="connsiteX43" fmla="*/ 67627 w 314325"/>
                <a:gd name="connsiteY43" fmla="*/ 277082 h 314325"/>
                <a:gd name="connsiteX44" fmla="*/ 40386 w 314325"/>
                <a:gd name="connsiteY44" fmla="*/ 249841 h 314325"/>
                <a:gd name="connsiteX45" fmla="*/ 67627 w 314325"/>
                <a:gd name="connsiteY45" fmla="*/ 222599 h 314325"/>
                <a:gd name="connsiteX46" fmla="*/ 68580 w 314325"/>
                <a:gd name="connsiteY46" fmla="*/ 222599 h 314325"/>
                <a:gd name="connsiteX47" fmla="*/ 94869 w 314325"/>
                <a:gd name="connsiteY47" fmla="*/ 222599 h 314325"/>
                <a:gd name="connsiteX48" fmla="*/ 94869 w 314325"/>
                <a:gd name="connsiteY48" fmla="*/ 249746 h 314325"/>
                <a:gd name="connsiteX49" fmla="*/ 94869 w 314325"/>
                <a:gd name="connsiteY49" fmla="*/ 249841 h 314325"/>
                <a:gd name="connsiteX50" fmla="*/ 94869 w 314325"/>
                <a:gd name="connsiteY50" fmla="*/ 249841 h 314325"/>
                <a:gd name="connsiteX51" fmla="*/ 182404 w 314325"/>
                <a:gd name="connsiteY51" fmla="*/ 180499 h 314325"/>
                <a:gd name="connsiteX52" fmla="*/ 180880 w 314325"/>
                <a:gd name="connsiteY52" fmla="*/ 182023 h 314325"/>
                <a:gd name="connsiteX53" fmla="*/ 136969 w 314325"/>
                <a:gd name="connsiteY53" fmla="*/ 182023 h 314325"/>
                <a:gd name="connsiteX54" fmla="*/ 135350 w 314325"/>
                <a:gd name="connsiteY54" fmla="*/ 180499 h 314325"/>
                <a:gd name="connsiteX55" fmla="*/ 135350 w 314325"/>
                <a:gd name="connsiteY55" fmla="*/ 136874 h 314325"/>
                <a:gd name="connsiteX56" fmla="*/ 136969 w 314325"/>
                <a:gd name="connsiteY56" fmla="*/ 135350 h 314325"/>
                <a:gd name="connsiteX57" fmla="*/ 180880 w 314325"/>
                <a:gd name="connsiteY57" fmla="*/ 135350 h 314325"/>
                <a:gd name="connsiteX58" fmla="*/ 182404 w 314325"/>
                <a:gd name="connsiteY58" fmla="*/ 136874 h 314325"/>
                <a:gd name="connsiteX59" fmla="*/ 182404 w 314325"/>
                <a:gd name="connsiteY59" fmla="*/ 180499 h 314325"/>
                <a:gd name="connsiteX60" fmla="*/ 222885 w 314325"/>
                <a:gd name="connsiteY60" fmla="*/ 67532 h 314325"/>
                <a:gd name="connsiteX61" fmla="*/ 222885 w 314325"/>
                <a:gd name="connsiteY61" fmla="*/ 67342 h 314325"/>
                <a:gd name="connsiteX62" fmla="*/ 222885 w 314325"/>
                <a:gd name="connsiteY62" fmla="*/ 67342 h 314325"/>
                <a:gd name="connsiteX63" fmla="*/ 250126 w 314325"/>
                <a:gd name="connsiteY63" fmla="*/ 40386 h 314325"/>
                <a:gd name="connsiteX64" fmla="*/ 277368 w 314325"/>
                <a:gd name="connsiteY64" fmla="*/ 67628 h 314325"/>
                <a:gd name="connsiteX65" fmla="*/ 250126 w 314325"/>
                <a:gd name="connsiteY65" fmla="*/ 94869 h 314325"/>
                <a:gd name="connsiteX66" fmla="*/ 249174 w 314325"/>
                <a:gd name="connsiteY66" fmla="*/ 94869 h 314325"/>
                <a:gd name="connsiteX67" fmla="*/ 222885 w 314325"/>
                <a:gd name="connsiteY67" fmla="*/ 94869 h 314325"/>
                <a:gd name="connsiteX68" fmla="*/ 222885 w 314325"/>
                <a:gd name="connsiteY68" fmla="*/ 67723 h 314325"/>
                <a:gd name="connsiteX69" fmla="*/ 222885 w 314325"/>
                <a:gd name="connsiteY69" fmla="*/ 67532 h 314325"/>
                <a:gd name="connsiteX70" fmla="*/ 222885 w 314325"/>
                <a:gd name="connsiteY70" fmla="*/ 67532 h 314325"/>
                <a:gd name="connsiteX71" fmla="*/ 250222 w 314325"/>
                <a:gd name="connsiteY71" fmla="*/ 277082 h 314325"/>
                <a:gd name="connsiteX72" fmla="*/ 222980 w 314325"/>
                <a:gd name="connsiteY72" fmla="*/ 250031 h 314325"/>
                <a:gd name="connsiteX73" fmla="*/ 222980 w 314325"/>
                <a:gd name="connsiteY73" fmla="*/ 250031 h 314325"/>
                <a:gd name="connsiteX74" fmla="*/ 222980 w 314325"/>
                <a:gd name="connsiteY74" fmla="*/ 249841 h 314325"/>
                <a:gd name="connsiteX75" fmla="*/ 222980 w 314325"/>
                <a:gd name="connsiteY75" fmla="*/ 249746 h 314325"/>
                <a:gd name="connsiteX76" fmla="*/ 222980 w 314325"/>
                <a:gd name="connsiteY76" fmla="*/ 249650 h 314325"/>
                <a:gd name="connsiteX77" fmla="*/ 222980 w 314325"/>
                <a:gd name="connsiteY77" fmla="*/ 222504 h 314325"/>
                <a:gd name="connsiteX78" fmla="*/ 249269 w 314325"/>
                <a:gd name="connsiteY78" fmla="*/ 222504 h 314325"/>
                <a:gd name="connsiteX79" fmla="*/ 250222 w 314325"/>
                <a:gd name="connsiteY79" fmla="*/ 222504 h 314325"/>
                <a:gd name="connsiteX80" fmla="*/ 277463 w 314325"/>
                <a:gd name="connsiteY80" fmla="*/ 249746 h 314325"/>
                <a:gd name="connsiteX81" fmla="*/ 250222 w 314325"/>
                <a:gd name="connsiteY81" fmla="*/ 27708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4325" h="314325">
                  <a:moveTo>
                    <a:pt x="251079" y="182118"/>
                  </a:moveTo>
                  <a:lnTo>
                    <a:pt x="251079" y="182118"/>
                  </a:lnTo>
                  <a:lnTo>
                    <a:pt x="222980" y="182118"/>
                  </a:lnTo>
                  <a:lnTo>
                    <a:pt x="222980" y="135446"/>
                  </a:lnTo>
                  <a:lnTo>
                    <a:pt x="251079" y="135446"/>
                  </a:lnTo>
                  <a:lnTo>
                    <a:pt x="251079" y="135446"/>
                  </a:lnTo>
                  <a:cubicBezTo>
                    <a:pt x="288036" y="134969"/>
                    <a:pt x="317944" y="104775"/>
                    <a:pt x="317944" y="67723"/>
                  </a:cubicBezTo>
                  <a:cubicBezTo>
                    <a:pt x="317944" y="30385"/>
                    <a:pt x="287560" y="0"/>
                    <a:pt x="250222" y="0"/>
                  </a:cubicBezTo>
                  <a:cubicBezTo>
                    <a:pt x="212884" y="0"/>
                    <a:pt x="182499" y="30385"/>
                    <a:pt x="182499" y="67723"/>
                  </a:cubicBezTo>
                  <a:lnTo>
                    <a:pt x="182499" y="97441"/>
                  </a:lnTo>
                  <a:lnTo>
                    <a:pt x="135445" y="97441"/>
                  </a:lnTo>
                  <a:lnTo>
                    <a:pt x="135445" y="67723"/>
                  </a:lnTo>
                  <a:cubicBezTo>
                    <a:pt x="135445" y="30385"/>
                    <a:pt x="105061" y="0"/>
                    <a:pt x="67723" y="0"/>
                  </a:cubicBezTo>
                  <a:cubicBezTo>
                    <a:pt x="30385" y="0"/>
                    <a:pt x="0" y="30385"/>
                    <a:pt x="0" y="67723"/>
                  </a:cubicBezTo>
                  <a:cubicBezTo>
                    <a:pt x="0" y="104775"/>
                    <a:pt x="29908" y="134969"/>
                    <a:pt x="66961" y="135446"/>
                  </a:cubicBezTo>
                  <a:lnTo>
                    <a:pt x="66961" y="135446"/>
                  </a:lnTo>
                  <a:lnTo>
                    <a:pt x="95059" y="135446"/>
                  </a:lnTo>
                  <a:lnTo>
                    <a:pt x="95059" y="182118"/>
                  </a:lnTo>
                  <a:lnTo>
                    <a:pt x="66961" y="182118"/>
                  </a:lnTo>
                  <a:lnTo>
                    <a:pt x="66961" y="182118"/>
                  </a:lnTo>
                  <a:cubicBezTo>
                    <a:pt x="30004" y="182594"/>
                    <a:pt x="0" y="212789"/>
                    <a:pt x="0" y="249841"/>
                  </a:cubicBezTo>
                  <a:cubicBezTo>
                    <a:pt x="0" y="287179"/>
                    <a:pt x="30385" y="317564"/>
                    <a:pt x="67723" y="317564"/>
                  </a:cubicBezTo>
                  <a:cubicBezTo>
                    <a:pt x="105061" y="317564"/>
                    <a:pt x="135445" y="287179"/>
                    <a:pt x="135445" y="249841"/>
                  </a:cubicBezTo>
                  <a:lnTo>
                    <a:pt x="135445" y="219647"/>
                  </a:lnTo>
                  <a:lnTo>
                    <a:pt x="182499" y="219647"/>
                  </a:lnTo>
                  <a:lnTo>
                    <a:pt x="182499" y="249841"/>
                  </a:lnTo>
                  <a:cubicBezTo>
                    <a:pt x="182499" y="287179"/>
                    <a:pt x="212884" y="317564"/>
                    <a:pt x="250222" y="317564"/>
                  </a:cubicBezTo>
                  <a:cubicBezTo>
                    <a:pt x="287560" y="317564"/>
                    <a:pt x="317944" y="287179"/>
                    <a:pt x="317944" y="249841"/>
                  </a:cubicBezTo>
                  <a:cubicBezTo>
                    <a:pt x="317944" y="212789"/>
                    <a:pt x="288036" y="182499"/>
                    <a:pt x="251079" y="182118"/>
                  </a:cubicBezTo>
                  <a:close/>
                  <a:moveTo>
                    <a:pt x="68580" y="94869"/>
                  </a:moveTo>
                  <a:cubicBezTo>
                    <a:pt x="68199" y="94869"/>
                    <a:pt x="67913" y="94869"/>
                    <a:pt x="67627" y="94869"/>
                  </a:cubicBezTo>
                  <a:cubicBezTo>
                    <a:pt x="52578" y="94869"/>
                    <a:pt x="40386" y="82677"/>
                    <a:pt x="40386" y="67628"/>
                  </a:cubicBezTo>
                  <a:cubicBezTo>
                    <a:pt x="40386" y="52578"/>
                    <a:pt x="52578" y="40386"/>
                    <a:pt x="67627" y="40386"/>
                  </a:cubicBezTo>
                  <a:cubicBezTo>
                    <a:pt x="82582" y="40386"/>
                    <a:pt x="94678" y="52483"/>
                    <a:pt x="94869" y="67342"/>
                  </a:cubicBezTo>
                  <a:lnTo>
                    <a:pt x="94869" y="67342"/>
                  </a:lnTo>
                  <a:lnTo>
                    <a:pt x="94869" y="67532"/>
                  </a:lnTo>
                  <a:cubicBezTo>
                    <a:pt x="94869" y="67532"/>
                    <a:pt x="94869" y="67532"/>
                    <a:pt x="94869" y="67628"/>
                  </a:cubicBezTo>
                  <a:cubicBezTo>
                    <a:pt x="94869" y="67628"/>
                    <a:pt x="94869" y="67628"/>
                    <a:pt x="94869" y="67723"/>
                  </a:cubicBezTo>
                  <a:lnTo>
                    <a:pt x="94869" y="94869"/>
                  </a:lnTo>
                  <a:lnTo>
                    <a:pt x="68580" y="94869"/>
                  </a:lnTo>
                  <a:close/>
                  <a:moveTo>
                    <a:pt x="94869" y="249841"/>
                  </a:moveTo>
                  <a:lnTo>
                    <a:pt x="94869" y="250031"/>
                  </a:lnTo>
                  <a:lnTo>
                    <a:pt x="94869" y="250031"/>
                  </a:lnTo>
                  <a:cubicBezTo>
                    <a:pt x="94774" y="264986"/>
                    <a:pt x="82582" y="277082"/>
                    <a:pt x="67627" y="277082"/>
                  </a:cubicBezTo>
                  <a:cubicBezTo>
                    <a:pt x="52578" y="277082"/>
                    <a:pt x="40386" y="264890"/>
                    <a:pt x="40386" y="249841"/>
                  </a:cubicBezTo>
                  <a:cubicBezTo>
                    <a:pt x="40386" y="234791"/>
                    <a:pt x="52578" y="222599"/>
                    <a:pt x="67627" y="222599"/>
                  </a:cubicBezTo>
                  <a:cubicBezTo>
                    <a:pt x="67913" y="222599"/>
                    <a:pt x="68294" y="222599"/>
                    <a:pt x="68580" y="222599"/>
                  </a:cubicBezTo>
                  <a:lnTo>
                    <a:pt x="94869" y="222599"/>
                  </a:lnTo>
                  <a:lnTo>
                    <a:pt x="94869" y="249746"/>
                  </a:lnTo>
                  <a:cubicBezTo>
                    <a:pt x="94869" y="249746"/>
                    <a:pt x="94869" y="249746"/>
                    <a:pt x="94869" y="249841"/>
                  </a:cubicBezTo>
                  <a:cubicBezTo>
                    <a:pt x="94869" y="249841"/>
                    <a:pt x="94869" y="249841"/>
                    <a:pt x="94869" y="249841"/>
                  </a:cubicBezTo>
                  <a:close/>
                  <a:moveTo>
                    <a:pt x="182404" y="180499"/>
                  </a:moveTo>
                  <a:cubicBezTo>
                    <a:pt x="182404" y="181356"/>
                    <a:pt x="181737" y="182023"/>
                    <a:pt x="180880" y="182023"/>
                  </a:cubicBezTo>
                  <a:lnTo>
                    <a:pt x="136969" y="182023"/>
                  </a:lnTo>
                  <a:cubicBezTo>
                    <a:pt x="136112" y="182023"/>
                    <a:pt x="135350" y="181356"/>
                    <a:pt x="135350" y="180499"/>
                  </a:cubicBezTo>
                  <a:lnTo>
                    <a:pt x="135350" y="136874"/>
                  </a:lnTo>
                  <a:cubicBezTo>
                    <a:pt x="135350" y="136017"/>
                    <a:pt x="136017" y="135350"/>
                    <a:pt x="136969" y="135350"/>
                  </a:cubicBezTo>
                  <a:lnTo>
                    <a:pt x="180880" y="135350"/>
                  </a:lnTo>
                  <a:cubicBezTo>
                    <a:pt x="181737" y="135350"/>
                    <a:pt x="182404" y="136017"/>
                    <a:pt x="182404" y="136874"/>
                  </a:cubicBezTo>
                  <a:lnTo>
                    <a:pt x="182404" y="180499"/>
                  </a:lnTo>
                  <a:close/>
                  <a:moveTo>
                    <a:pt x="222885" y="67532"/>
                  </a:moveTo>
                  <a:lnTo>
                    <a:pt x="222885" y="67342"/>
                  </a:lnTo>
                  <a:lnTo>
                    <a:pt x="222885" y="67342"/>
                  </a:lnTo>
                  <a:cubicBezTo>
                    <a:pt x="222980" y="52388"/>
                    <a:pt x="235172" y="40386"/>
                    <a:pt x="250126" y="40386"/>
                  </a:cubicBezTo>
                  <a:cubicBezTo>
                    <a:pt x="265176" y="40386"/>
                    <a:pt x="277368" y="52578"/>
                    <a:pt x="277368" y="67628"/>
                  </a:cubicBezTo>
                  <a:cubicBezTo>
                    <a:pt x="277368" y="82677"/>
                    <a:pt x="265176" y="94869"/>
                    <a:pt x="250126" y="94869"/>
                  </a:cubicBezTo>
                  <a:cubicBezTo>
                    <a:pt x="249745" y="94869"/>
                    <a:pt x="249460" y="94869"/>
                    <a:pt x="249174" y="94869"/>
                  </a:cubicBezTo>
                  <a:lnTo>
                    <a:pt x="222885" y="94869"/>
                  </a:lnTo>
                  <a:lnTo>
                    <a:pt x="222885" y="67723"/>
                  </a:lnTo>
                  <a:cubicBezTo>
                    <a:pt x="222885" y="67628"/>
                    <a:pt x="222885" y="67628"/>
                    <a:pt x="222885" y="67532"/>
                  </a:cubicBezTo>
                  <a:cubicBezTo>
                    <a:pt x="222885" y="67628"/>
                    <a:pt x="222885" y="67532"/>
                    <a:pt x="222885" y="67532"/>
                  </a:cubicBezTo>
                  <a:close/>
                  <a:moveTo>
                    <a:pt x="250222" y="277082"/>
                  </a:moveTo>
                  <a:cubicBezTo>
                    <a:pt x="235267" y="277082"/>
                    <a:pt x="223075" y="264986"/>
                    <a:pt x="222980" y="250031"/>
                  </a:cubicBezTo>
                  <a:lnTo>
                    <a:pt x="222980" y="250031"/>
                  </a:lnTo>
                  <a:lnTo>
                    <a:pt x="222980" y="249841"/>
                  </a:lnTo>
                  <a:cubicBezTo>
                    <a:pt x="222980" y="249841"/>
                    <a:pt x="222980" y="249841"/>
                    <a:pt x="222980" y="249746"/>
                  </a:cubicBezTo>
                  <a:cubicBezTo>
                    <a:pt x="222980" y="249746"/>
                    <a:pt x="222980" y="249746"/>
                    <a:pt x="222980" y="249650"/>
                  </a:cubicBezTo>
                  <a:lnTo>
                    <a:pt x="222980" y="222504"/>
                  </a:lnTo>
                  <a:lnTo>
                    <a:pt x="249269" y="222504"/>
                  </a:lnTo>
                  <a:cubicBezTo>
                    <a:pt x="249555" y="222504"/>
                    <a:pt x="249936" y="222504"/>
                    <a:pt x="250222" y="222504"/>
                  </a:cubicBezTo>
                  <a:cubicBezTo>
                    <a:pt x="265271" y="222504"/>
                    <a:pt x="277463" y="234696"/>
                    <a:pt x="277463" y="249746"/>
                  </a:cubicBezTo>
                  <a:cubicBezTo>
                    <a:pt x="277463" y="264890"/>
                    <a:pt x="265176" y="277082"/>
                    <a:pt x="250222" y="2770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73" name="Grupp 172">
            <a:extLst>
              <a:ext uri="{FF2B5EF4-FFF2-40B4-BE49-F238E27FC236}">
                <a16:creationId xmlns:a16="http://schemas.microsoft.com/office/drawing/2014/main" id="{1035E9D8-A9BB-4985-9F38-6B9E4CEC2970}"/>
              </a:ext>
            </a:extLst>
          </p:cNvPr>
          <p:cNvGrpSpPr/>
          <p:nvPr/>
        </p:nvGrpSpPr>
        <p:grpSpPr>
          <a:xfrm>
            <a:off x="948152" y="5255218"/>
            <a:ext cx="591141" cy="591141"/>
            <a:chOff x="2371943" y="5359397"/>
            <a:chExt cx="419100" cy="419100"/>
          </a:xfrm>
        </p:grpSpPr>
        <p:sp>
          <p:nvSpPr>
            <p:cNvPr id="134" name="Frihandsfigur: Form 133">
              <a:extLst>
                <a:ext uri="{FF2B5EF4-FFF2-40B4-BE49-F238E27FC236}">
                  <a16:creationId xmlns:a16="http://schemas.microsoft.com/office/drawing/2014/main" id="{6559DD3E-96B6-40B0-B6DB-1114426C3C47}"/>
                </a:ext>
              </a:extLst>
            </p:cNvPr>
            <p:cNvSpPr/>
            <p:nvPr/>
          </p:nvSpPr>
          <p:spPr>
            <a:xfrm>
              <a:off x="2371943" y="5359397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5" name="Frihandsfigur: Form 134">
              <a:extLst>
                <a:ext uri="{FF2B5EF4-FFF2-40B4-BE49-F238E27FC236}">
                  <a16:creationId xmlns:a16="http://schemas.microsoft.com/office/drawing/2014/main" id="{9B967258-AEE0-4805-8E14-EE27CFD1E84D}"/>
                </a:ext>
              </a:extLst>
            </p:cNvPr>
            <p:cNvSpPr/>
            <p:nvPr/>
          </p:nvSpPr>
          <p:spPr>
            <a:xfrm>
              <a:off x="2471575" y="5462839"/>
              <a:ext cx="219075" cy="219075"/>
            </a:xfrm>
            <a:custGeom>
              <a:avLst/>
              <a:gdLst>
                <a:gd name="connsiteX0" fmla="*/ 220599 w 219075"/>
                <a:gd name="connsiteY0" fmla="*/ 110300 h 219075"/>
                <a:gd name="connsiteX1" fmla="*/ 110299 w 219075"/>
                <a:gd name="connsiteY1" fmla="*/ 220599 h 219075"/>
                <a:gd name="connsiteX2" fmla="*/ 0 w 219075"/>
                <a:gd name="connsiteY2" fmla="*/ 110300 h 219075"/>
                <a:gd name="connsiteX3" fmla="*/ 110299 w 219075"/>
                <a:gd name="connsiteY3" fmla="*/ 0 h 219075"/>
                <a:gd name="connsiteX4" fmla="*/ 220599 w 219075"/>
                <a:gd name="connsiteY4" fmla="*/ 11030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20599" y="110300"/>
                  </a:moveTo>
                  <a:cubicBezTo>
                    <a:pt x="220599" y="171216"/>
                    <a:pt x="171216" y="220599"/>
                    <a:pt x="110299" y="220599"/>
                  </a:cubicBezTo>
                  <a:cubicBezTo>
                    <a:pt x="49383" y="220599"/>
                    <a:pt x="0" y="171216"/>
                    <a:pt x="0" y="110300"/>
                  </a:cubicBezTo>
                  <a:cubicBezTo>
                    <a:pt x="0" y="49383"/>
                    <a:pt x="49383" y="0"/>
                    <a:pt x="110299" y="0"/>
                  </a:cubicBezTo>
                  <a:cubicBezTo>
                    <a:pt x="171216" y="0"/>
                    <a:pt x="220599" y="49383"/>
                    <a:pt x="220599" y="110300"/>
                  </a:cubicBezTo>
                  <a:close/>
                </a:path>
              </a:pathLst>
            </a:custGeom>
            <a:solidFill>
              <a:srgbClr val="FCFC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72" name="Grupp 171">
            <a:extLst>
              <a:ext uri="{FF2B5EF4-FFF2-40B4-BE49-F238E27FC236}">
                <a16:creationId xmlns:a16="http://schemas.microsoft.com/office/drawing/2014/main" id="{0898AC83-D0C0-465F-8F0A-E90024E2CA39}"/>
              </a:ext>
            </a:extLst>
          </p:cNvPr>
          <p:cNvGrpSpPr/>
          <p:nvPr/>
        </p:nvGrpSpPr>
        <p:grpSpPr>
          <a:xfrm>
            <a:off x="1753312" y="5255218"/>
            <a:ext cx="591141" cy="591141"/>
            <a:chOff x="2942776" y="5359397"/>
            <a:chExt cx="419100" cy="419100"/>
          </a:xfrm>
        </p:grpSpPr>
        <p:sp>
          <p:nvSpPr>
            <p:cNvPr id="136" name="Frihandsfigur: Form 135">
              <a:extLst>
                <a:ext uri="{FF2B5EF4-FFF2-40B4-BE49-F238E27FC236}">
                  <a16:creationId xmlns:a16="http://schemas.microsoft.com/office/drawing/2014/main" id="{C9178ECB-2090-4888-9839-1E67C4283A7A}"/>
                </a:ext>
              </a:extLst>
            </p:cNvPr>
            <p:cNvSpPr/>
            <p:nvPr/>
          </p:nvSpPr>
          <p:spPr>
            <a:xfrm>
              <a:off x="2942776" y="5359397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7" name="Frihandsfigur: Form 136">
              <a:extLst>
                <a:ext uri="{FF2B5EF4-FFF2-40B4-BE49-F238E27FC236}">
                  <a16:creationId xmlns:a16="http://schemas.microsoft.com/office/drawing/2014/main" id="{849904E6-BA1C-45D4-91C2-D6C905DD4948}"/>
                </a:ext>
              </a:extLst>
            </p:cNvPr>
            <p:cNvSpPr/>
            <p:nvPr/>
          </p:nvSpPr>
          <p:spPr>
            <a:xfrm>
              <a:off x="3128704" y="5593141"/>
              <a:ext cx="38100" cy="133350"/>
            </a:xfrm>
            <a:custGeom>
              <a:avLst/>
              <a:gdLst>
                <a:gd name="connsiteX0" fmla="*/ 24384 w 38100"/>
                <a:gd name="connsiteY0" fmla="*/ 0 h 133350"/>
                <a:gd name="connsiteX1" fmla="*/ 47339 w 38100"/>
                <a:gd name="connsiteY1" fmla="*/ 134017 h 133350"/>
                <a:gd name="connsiteX2" fmla="*/ 0 w 38100"/>
                <a:gd name="connsiteY2" fmla="*/ 13401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33350">
                  <a:moveTo>
                    <a:pt x="24384" y="0"/>
                  </a:moveTo>
                  <a:lnTo>
                    <a:pt x="47339" y="134017"/>
                  </a:lnTo>
                  <a:lnTo>
                    <a:pt x="0" y="1340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8" name="Frihandsfigur: Form 137">
              <a:extLst>
                <a:ext uri="{FF2B5EF4-FFF2-40B4-BE49-F238E27FC236}">
                  <a16:creationId xmlns:a16="http://schemas.microsoft.com/office/drawing/2014/main" id="{D470C445-1552-4335-8EB9-C1D2E21B5EBB}"/>
                </a:ext>
              </a:extLst>
            </p:cNvPr>
            <p:cNvSpPr/>
            <p:nvPr/>
          </p:nvSpPr>
          <p:spPr>
            <a:xfrm>
              <a:off x="3039360" y="5588664"/>
              <a:ext cx="95250" cy="114300"/>
            </a:xfrm>
            <a:custGeom>
              <a:avLst/>
              <a:gdLst>
                <a:gd name="connsiteX0" fmla="*/ 99441 w 95250"/>
                <a:gd name="connsiteY0" fmla="*/ 0 h 114300"/>
                <a:gd name="connsiteX1" fmla="*/ 37814 w 95250"/>
                <a:gd name="connsiteY1" fmla="*/ 121444 h 114300"/>
                <a:gd name="connsiteX2" fmla="*/ 0 w 95250"/>
                <a:gd name="connsiteY2" fmla="*/ 9286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14300">
                  <a:moveTo>
                    <a:pt x="99441" y="0"/>
                  </a:moveTo>
                  <a:lnTo>
                    <a:pt x="37814" y="121444"/>
                  </a:lnTo>
                  <a:lnTo>
                    <a:pt x="0" y="928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9" name="Frihandsfigur: Form 138">
              <a:extLst>
                <a:ext uri="{FF2B5EF4-FFF2-40B4-BE49-F238E27FC236}">
                  <a16:creationId xmlns:a16="http://schemas.microsoft.com/office/drawing/2014/main" id="{CE5261D5-3D41-4A79-AE2E-9B7FBDE9F001}"/>
                </a:ext>
              </a:extLst>
            </p:cNvPr>
            <p:cNvSpPr/>
            <p:nvPr/>
          </p:nvSpPr>
          <p:spPr>
            <a:xfrm>
              <a:off x="3166804" y="5588378"/>
              <a:ext cx="95250" cy="114300"/>
            </a:xfrm>
            <a:custGeom>
              <a:avLst/>
              <a:gdLst>
                <a:gd name="connsiteX0" fmla="*/ 0 w 95250"/>
                <a:gd name="connsiteY0" fmla="*/ 0 h 114300"/>
                <a:gd name="connsiteX1" fmla="*/ 98679 w 95250"/>
                <a:gd name="connsiteY1" fmla="*/ 93631 h 114300"/>
                <a:gd name="connsiteX2" fmla="*/ 60579 w 95250"/>
                <a:gd name="connsiteY2" fmla="*/ 12201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14300">
                  <a:moveTo>
                    <a:pt x="0" y="0"/>
                  </a:moveTo>
                  <a:lnTo>
                    <a:pt x="98679" y="93631"/>
                  </a:lnTo>
                  <a:lnTo>
                    <a:pt x="60579" y="1220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0" name="Frihandsfigur: Form 139">
              <a:extLst>
                <a:ext uri="{FF2B5EF4-FFF2-40B4-BE49-F238E27FC236}">
                  <a16:creationId xmlns:a16="http://schemas.microsoft.com/office/drawing/2014/main" id="{25524EA8-6059-46A9-A592-AF63F57EA6AC}"/>
                </a:ext>
              </a:extLst>
            </p:cNvPr>
            <p:cNvSpPr/>
            <p:nvPr/>
          </p:nvSpPr>
          <p:spPr>
            <a:xfrm>
              <a:off x="2995354" y="5576853"/>
              <a:ext cx="133350" cy="57150"/>
            </a:xfrm>
            <a:custGeom>
              <a:avLst/>
              <a:gdLst>
                <a:gd name="connsiteX0" fmla="*/ 134874 w 133350"/>
                <a:gd name="connsiteY0" fmla="*/ 0 h 57150"/>
                <a:gd name="connsiteX1" fmla="*/ 14192 w 133350"/>
                <a:gd name="connsiteY1" fmla="*/ 62865 h 57150"/>
                <a:gd name="connsiteX2" fmla="*/ 0 w 133350"/>
                <a:gd name="connsiteY2" fmla="*/ 175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57150">
                  <a:moveTo>
                    <a:pt x="134874" y="0"/>
                  </a:moveTo>
                  <a:lnTo>
                    <a:pt x="14192" y="62865"/>
                  </a:lnTo>
                  <a:lnTo>
                    <a:pt x="0" y="175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0982BF2E-E027-4EBA-8ACF-0455F614A7CD}"/>
                </a:ext>
              </a:extLst>
            </p:cNvPr>
            <p:cNvSpPr/>
            <p:nvPr/>
          </p:nvSpPr>
          <p:spPr>
            <a:xfrm>
              <a:off x="3175091" y="5576853"/>
              <a:ext cx="133350" cy="57150"/>
            </a:xfrm>
            <a:custGeom>
              <a:avLst/>
              <a:gdLst>
                <a:gd name="connsiteX0" fmla="*/ 0 w 133350"/>
                <a:gd name="connsiteY0" fmla="*/ 0 h 57150"/>
                <a:gd name="connsiteX1" fmla="*/ 134969 w 133350"/>
                <a:gd name="connsiteY1" fmla="*/ 19050 h 57150"/>
                <a:gd name="connsiteX2" fmla="*/ 120206 w 133350"/>
                <a:gd name="connsiteY2" fmla="*/ 639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57150">
                  <a:moveTo>
                    <a:pt x="0" y="0"/>
                  </a:moveTo>
                  <a:lnTo>
                    <a:pt x="134969" y="19050"/>
                  </a:lnTo>
                  <a:lnTo>
                    <a:pt x="120206" y="639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6443B607-57A6-46D6-BCBD-F17B5769EF60}"/>
                </a:ext>
              </a:extLst>
            </p:cNvPr>
            <p:cNvSpPr/>
            <p:nvPr/>
          </p:nvSpPr>
          <p:spPr>
            <a:xfrm>
              <a:off x="3175282" y="5499224"/>
              <a:ext cx="133350" cy="57150"/>
            </a:xfrm>
            <a:custGeom>
              <a:avLst/>
              <a:gdLst>
                <a:gd name="connsiteX0" fmla="*/ 120491 w 133350"/>
                <a:gd name="connsiteY0" fmla="*/ 0 h 57150"/>
                <a:gd name="connsiteX1" fmla="*/ 134969 w 133350"/>
                <a:gd name="connsiteY1" fmla="*/ 45148 h 57150"/>
                <a:gd name="connsiteX2" fmla="*/ 0 w 133350"/>
                <a:gd name="connsiteY2" fmla="*/ 631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57150">
                  <a:moveTo>
                    <a:pt x="120491" y="0"/>
                  </a:moveTo>
                  <a:lnTo>
                    <a:pt x="134969" y="45148"/>
                  </a:lnTo>
                  <a:lnTo>
                    <a:pt x="0" y="6315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C3174BF5-FD55-4DE0-AE16-6FB1C3BC43B2}"/>
                </a:ext>
              </a:extLst>
            </p:cNvPr>
            <p:cNvSpPr/>
            <p:nvPr/>
          </p:nvSpPr>
          <p:spPr>
            <a:xfrm>
              <a:off x="2995545" y="5498081"/>
              <a:ext cx="133350" cy="57150"/>
            </a:xfrm>
            <a:custGeom>
              <a:avLst/>
              <a:gdLst>
                <a:gd name="connsiteX0" fmla="*/ 14764 w 133350"/>
                <a:gd name="connsiteY0" fmla="*/ 0 h 57150"/>
                <a:gd name="connsiteX1" fmla="*/ 134684 w 133350"/>
                <a:gd name="connsiteY1" fmla="*/ 64294 h 57150"/>
                <a:gd name="connsiteX2" fmla="*/ 0 w 133350"/>
                <a:gd name="connsiteY2" fmla="*/ 44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57150">
                  <a:moveTo>
                    <a:pt x="14764" y="0"/>
                  </a:moveTo>
                  <a:lnTo>
                    <a:pt x="134684" y="64294"/>
                  </a:lnTo>
                  <a:lnTo>
                    <a:pt x="0" y="447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46FE7628-080F-4B07-9FD0-169B1E6ED1D7}"/>
                </a:ext>
              </a:extLst>
            </p:cNvPr>
            <p:cNvSpPr/>
            <p:nvPr/>
          </p:nvSpPr>
          <p:spPr>
            <a:xfrm>
              <a:off x="3166804" y="5428930"/>
              <a:ext cx="95250" cy="114300"/>
            </a:xfrm>
            <a:custGeom>
              <a:avLst/>
              <a:gdLst>
                <a:gd name="connsiteX0" fmla="*/ 61341 w 95250"/>
                <a:gd name="connsiteY0" fmla="*/ 0 h 114300"/>
                <a:gd name="connsiteX1" fmla="*/ 99155 w 95250"/>
                <a:gd name="connsiteY1" fmla="*/ 28289 h 114300"/>
                <a:gd name="connsiteX2" fmla="*/ 0 w 95250"/>
                <a:gd name="connsiteY2" fmla="*/ 1216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14300">
                  <a:moveTo>
                    <a:pt x="61341" y="0"/>
                  </a:moveTo>
                  <a:lnTo>
                    <a:pt x="99155" y="28289"/>
                  </a:lnTo>
                  <a:lnTo>
                    <a:pt x="0" y="12163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A34635A8-E1AF-4819-8234-11B1EC202A66}"/>
                </a:ext>
              </a:extLst>
            </p:cNvPr>
            <p:cNvSpPr/>
            <p:nvPr/>
          </p:nvSpPr>
          <p:spPr>
            <a:xfrm>
              <a:off x="3040122" y="5428644"/>
              <a:ext cx="95250" cy="114300"/>
            </a:xfrm>
            <a:custGeom>
              <a:avLst/>
              <a:gdLst>
                <a:gd name="connsiteX0" fmla="*/ 38100 w 95250"/>
                <a:gd name="connsiteY0" fmla="*/ 0 h 114300"/>
                <a:gd name="connsiteX1" fmla="*/ 98393 w 95250"/>
                <a:gd name="connsiteY1" fmla="*/ 121920 h 114300"/>
                <a:gd name="connsiteX2" fmla="*/ 0 w 95250"/>
                <a:gd name="connsiteY2" fmla="*/ 2781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114300">
                  <a:moveTo>
                    <a:pt x="38100" y="0"/>
                  </a:moveTo>
                  <a:lnTo>
                    <a:pt x="98393" y="121920"/>
                  </a:lnTo>
                  <a:lnTo>
                    <a:pt x="0" y="278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DF1387D0-4936-48F0-8100-42A6BE68FFBD}"/>
                </a:ext>
              </a:extLst>
            </p:cNvPr>
            <p:cNvSpPr/>
            <p:nvPr/>
          </p:nvSpPr>
          <p:spPr>
            <a:xfrm>
              <a:off x="3128990" y="5411594"/>
              <a:ext cx="38100" cy="133350"/>
            </a:xfrm>
            <a:custGeom>
              <a:avLst/>
              <a:gdLst>
                <a:gd name="connsiteX0" fmla="*/ 47339 w 38100"/>
                <a:gd name="connsiteY0" fmla="*/ 0 h 133350"/>
                <a:gd name="connsiteX1" fmla="*/ 23813 w 38100"/>
                <a:gd name="connsiteY1" fmla="*/ 134017 h 133350"/>
                <a:gd name="connsiteX2" fmla="*/ 0 w 38100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33350">
                  <a:moveTo>
                    <a:pt x="47339" y="0"/>
                  </a:moveTo>
                  <a:lnTo>
                    <a:pt x="23813" y="134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BC82BC94-5FC1-4990-B7AB-1E110FC68EF6}"/>
                </a:ext>
              </a:extLst>
            </p:cNvPr>
            <p:cNvSpPr/>
            <p:nvPr/>
          </p:nvSpPr>
          <p:spPr>
            <a:xfrm>
              <a:off x="3140134" y="5557136"/>
              <a:ext cx="19050" cy="19050"/>
            </a:xfrm>
            <a:custGeom>
              <a:avLst/>
              <a:gdLst>
                <a:gd name="connsiteX0" fmla="*/ 25146 w 19050"/>
                <a:gd name="connsiteY0" fmla="*/ 12573 h 19050"/>
                <a:gd name="connsiteX1" fmla="*/ 12573 w 19050"/>
                <a:gd name="connsiteY1" fmla="*/ 25146 h 19050"/>
                <a:gd name="connsiteX2" fmla="*/ 0 w 19050"/>
                <a:gd name="connsiteY2" fmla="*/ 12573 h 19050"/>
                <a:gd name="connsiteX3" fmla="*/ 12573 w 19050"/>
                <a:gd name="connsiteY3" fmla="*/ 0 h 19050"/>
                <a:gd name="connsiteX4" fmla="*/ 25146 w 19050"/>
                <a:gd name="connsiteY4" fmla="*/ 125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5146" y="12573"/>
                  </a:moveTo>
                  <a:cubicBezTo>
                    <a:pt x="25146" y="19526"/>
                    <a:pt x="19526" y="25146"/>
                    <a:pt x="12573" y="25146"/>
                  </a:cubicBezTo>
                  <a:cubicBezTo>
                    <a:pt x="5620" y="25146"/>
                    <a:pt x="0" y="19526"/>
                    <a:pt x="0" y="12573"/>
                  </a:cubicBezTo>
                  <a:cubicBezTo>
                    <a:pt x="0" y="5620"/>
                    <a:pt x="5620" y="0"/>
                    <a:pt x="12573" y="0"/>
                  </a:cubicBezTo>
                  <a:cubicBezTo>
                    <a:pt x="19526" y="0"/>
                    <a:pt x="25146" y="5620"/>
                    <a:pt x="25146" y="125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76" name="Grupp 175">
            <a:extLst>
              <a:ext uri="{FF2B5EF4-FFF2-40B4-BE49-F238E27FC236}">
                <a16:creationId xmlns:a16="http://schemas.microsoft.com/office/drawing/2014/main" id="{511F9387-6CE7-4822-A6BD-487820D23B18}"/>
              </a:ext>
            </a:extLst>
          </p:cNvPr>
          <p:cNvGrpSpPr/>
          <p:nvPr/>
        </p:nvGrpSpPr>
        <p:grpSpPr>
          <a:xfrm>
            <a:off x="3358624" y="4329635"/>
            <a:ext cx="591141" cy="591141"/>
            <a:chOff x="1230086" y="5360445"/>
            <a:chExt cx="419100" cy="419100"/>
          </a:xfrm>
        </p:grpSpPr>
        <p:sp>
          <p:nvSpPr>
            <p:cNvPr id="148" name="Frihandsfigur: Form 147">
              <a:extLst>
                <a:ext uri="{FF2B5EF4-FFF2-40B4-BE49-F238E27FC236}">
                  <a16:creationId xmlns:a16="http://schemas.microsoft.com/office/drawing/2014/main" id="{924C9790-9B0C-4F79-B55D-782B52B04B3D}"/>
                </a:ext>
              </a:extLst>
            </p:cNvPr>
            <p:cNvSpPr/>
            <p:nvPr/>
          </p:nvSpPr>
          <p:spPr>
            <a:xfrm>
              <a:off x="1230086" y="5360445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175" name="Grupp 174">
              <a:extLst>
                <a:ext uri="{FF2B5EF4-FFF2-40B4-BE49-F238E27FC236}">
                  <a16:creationId xmlns:a16="http://schemas.microsoft.com/office/drawing/2014/main" id="{C6D453F7-53B2-4F43-A3A5-A896C6899CA8}"/>
                </a:ext>
              </a:extLst>
            </p:cNvPr>
            <p:cNvGrpSpPr/>
            <p:nvPr/>
          </p:nvGrpSpPr>
          <p:grpSpPr>
            <a:xfrm>
              <a:off x="1312382" y="5397021"/>
              <a:ext cx="252317" cy="341090"/>
              <a:chOff x="1312382" y="5397021"/>
              <a:chExt cx="252317" cy="341090"/>
            </a:xfrm>
          </p:grpSpPr>
          <p:sp>
            <p:nvSpPr>
              <p:cNvPr id="149" name="Frihandsfigur: Form 148">
                <a:extLst>
                  <a:ext uri="{FF2B5EF4-FFF2-40B4-BE49-F238E27FC236}">
                    <a16:creationId xmlns:a16="http://schemas.microsoft.com/office/drawing/2014/main" id="{8C6B2A9B-66B9-45D1-A849-882A61A86662}"/>
                  </a:ext>
                </a:extLst>
              </p:cNvPr>
              <p:cNvSpPr/>
              <p:nvPr/>
            </p:nvSpPr>
            <p:spPr>
              <a:xfrm>
                <a:off x="1358959" y="5621716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20384 w 19050"/>
                  <a:gd name="connsiteY1" fmla="*/ 0 h 19050"/>
                  <a:gd name="connsiteX2" fmla="*/ 20384 w 19050"/>
                  <a:gd name="connsiteY2" fmla="*/ 20383 h 19050"/>
                  <a:gd name="connsiteX3" fmla="*/ 0 w 19050"/>
                  <a:gd name="connsiteY3" fmla="*/ 20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20384" y="0"/>
                    </a:lnTo>
                    <a:lnTo>
                      <a:pt x="20384" y="20383"/>
                    </a:lnTo>
                    <a:lnTo>
                      <a:pt x="0" y="203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0" name="Frihandsfigur: Form 149">
                <a:extLst>
                  <a:ext uri="{FF2B5EF4-FFF2-40B4-BE49-F238E27FC236}">
                    <a16:creationId xmlns:a16="http://schemas.microsoft.com/office/drawing/2014/main" id="{EF4D4C0C-E3D3-40F9-8015-E7760752870C}"/>
                  </a:ext>
                </a:extLst>
              </p:cNvPr>
              <p:cNvSpPr/>
              <p:nvPr/>
            </p:nvSpPr>
            <p:spPr>
              <a:xfrm>
                <a:off x="1346141" y="5553352"/>
                <a:ext cx="28575" cy="28575"/>
              </a:xfrm>
              <a:custGeom>
                <a:avLst/>
                <a:gdLst>
                  <a:gd name="connsiteX0" fmla="*/ 0 w 28575"/>
                  <a:gd name="connsiteY0" fmla="*/ 14413 h 28575"/>
                  <a:gd name="connsiteX1" fmla="*/ 14413 w 28575"/>
                  <a:gd name="connsiteY1" fmla="*/ 0 h 28575"/>
                  <a:gd name="connsiteX2" fmla="*/ 28826 w 28575"/>
                  <a:gd name="connsiteY2" fmla="*/ 14413 h 28575"/>
                  <a:gd name="connsiteX3" fmla="*/ 14413 w 28575"/>
                  <a:gd name="connsiteY3" fmla="*/ 2882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0" y="14413"/>
                    </a:moveTo>
                    <a:lnTo>
                      <a:pt x="14413" y="0"/>
                    </a:lnTo>
                    <a:lnTo>
                      <a:pt x="28826" y="14413"/>
                    </a:lnTo>
                    <a:lnTo>
                      <a:pt x="14413" y="2882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1" name="Frihandsfigur: Form 150">
                <a:extLst>
                  <a:ext uri="{FF2B5EF4-FFF2-40B4-BE49-F238E27FC236}">
                    <a16:creationId xmlns:a16="http://schemas.microsoft.com/office/drawing/2014/main" id="{F30F1124-11C5-421E-A535-9BE77B13DDFF}"/>
                  </a:ext>
                </a:extLst>
              </p:cNvPr>
              <p:cNvSpPr/>
              <p:nvPr/>
            </p:nvSpPr>
            <p:spPr>
              <a:xfrm>
                <a:off x="1360483" y="5581259"/>
                <a:ext cx="28575" cy="28575"/>
              </a:xfrm>
              <a:custGeom>
                <a:avLst/>
                <a:gdLst>
                  <a:gd name="connsiteX0" fmla="*/ 0 w 28575"/>
                  <a:gd name="connsiteY0" fmla="*/ 14407 h 28575"/>
                  <a:gd name="connsiteX1" fmla="*/ 14419 w 28575"/>
                  <a:gd name="connsiteY1" fmla="*/ 0 h 28575"/>
                  <a:gd name="connsiteX2" fmla="*/ 28826 w 28575"/>
                  <a:gd name="connsiteY2" fmla="*/ 14419 h 28575"/>
                  <a:gd name="connsiteX3" fmla="*/ 14407 w 28575"/>
                  <a:gd name="connsiteY3" fmla="*/ 2882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0" y="14407"/>
                    </a:moveTo>
                    <a:lnTo>
                      <a:pt x="14419" y="0"/>
                    </a:lnTo>
                    <a:lnTo>
                      <a:pt x="28826" y="14419"/>
                    </a:lnTo>
                    <a:lnTo>
                      <a:pt x="14407" y="2882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2" name="Frihandsfigur: Form 151">
                <a:extLst>
                  <a:ext uri="{FF2B5EF4-FFF2-40B4-BE49-F238E27FC236}">
                    <a16:creationId xmlns:a16="http://schemas.microsoft.com/office/drawing/2014/main" id="{9E5B0D5C-C4F0-4B98-99BA-76273DE56860}"/>
                  </a:ext>
                </a:extLst>
              </p:cNvPr>
              <p:cNvSpPr/>
              <p:nvPr/>
            </p:nvSpPr>
            <p:spPr>
              <a:xfrm>
                <a:off x="1312382" y="5600856"/>
                <a:ext cx="114300" cy="133350"/>
              </a:xfrm>
              <a:custGeom>
                <a:avLst/>
                <a:gdLst>
                  <a:gd name="connsiteX0" fmla="*/ 103156 w 114300"/>
                  <a:gd name="connsiteY0" fmla="*/ 0 h 133350"/>
                  <a:gd name="connsiteX1" fmla="*/ 79343 w 114300"/>
                  <a:gd name="connsiteY1" fmla="*/ 123444 h 133350"/>
                  <a:gd name="connsiteX2" fmla="*/ 42101 w 114300"/>
                  <a:gd name="connsiteY2" fmla="*/ 123444 h 133350"/>
                  <a:gd name="connsiteX3" fmla="*/ 18288 w 114300"/>
                  <a:gd name="connsiteY3" fmla="*/ 0 h 133350"/>
                  <a:gd name="connsiteX4" fmla="*/ 0 w 114300"/>
                  <a:gd name="connsiteY4" fmla="*/ 0 h 133350"/>
                  <a:gd name="connsiteX5" fmla="*/ 27337 w 114300"/>
                  <a:gd name="connsiteY5" fmla="*/ 140970 h 133350"/>
                  <a:gd name="connsiteX6" fmla="*/ 94012 w 114300"/>
                  <a:gd name="connsiteY6" fmla="*/ 140970 h 133350"/>
                  <a:gd name="connsiteX7" fmla="*/ 121348 w 114300"/>
                  <a:gd name="connsiteY7" fmla="*/ 0 h 133350"/>
                  <a:gd name="connsiteX8" fmla="*/ 103156 w 114300"/>
                  <a:gd name="connsiteY8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33350">
                    <a:moveTo>
                      <a:pt x="103156" y="0"/>
                    </a:moveTo>
                    <a:cubicBezTo>
                      <a:pt x="102870" y="1333"/>
                      <a:pt x="79343" y="123444"/>
                      <a:pt x="79343" y="123444"/>
                    </a:cubicBezTo>
                    <a:lnTo>
                      <a:pt x="42101" y="123444"/>
                    </a:lnTo>
                    <a:cubicBezTo>
                      <a:pt x="42101" y="123444"/>
                      <a:pt x="18574" y="1333"/>
                      <a:pt x="18288" y="0"/>
                    </a:cubicBezTo>
                    <a:cubicBezTo>
                      <a:pt x="17050" y="0"/>
                      <a:pt x="1810" y="0"/>
                      <a:pt x="0" y="0"/>
                    </a:cubicBezTo>
                    <a:cubicBezTo>
                      <a:pt x="381" y="2000"/>
                      <a:pt x="27146" y="139541"/>
                      <a:pt x="27337" y="140970"/>
                    </a:cubicBezTo>
                    <a:cubicBezTo>
                      <a:pt x="28670" y="140970"/>
                      <a:pt x="92678" y="140970"/>
                      <a:pt x="94012" y="140970"/>
                    </a:cubicBezTo>
                    <a:cubicBezTo>
                      <a:pt x="94298" y="139637"/>
                      <a:pt x="120968" y="2000"/>
                      <a:pt x="121348" y="0"/>
                    </a:cubicBezTo>
                    <a:cubicBezTo>
                      <a:pt x="119634" y="0"/>
                      <a:pt x="104394" y="0"/>
                      <a:pt x="103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3" name="Frihandsfigur: Form 152">
                <a:extLst>
                  <a:ext uri="{FF2B5EF4-FFF2-40B4-BE49-F238E27FC236}">
                    <a16:creationId xmlns:a16="http://schemas.microsoft.com/office/drawing/2014/main" id="{A5AAD1D9-1D61-47C5-8BE4-FCCD38534F66}"/>
                  </a:ext>
                </a:extLst>
              </p:cNvPr>
              <p:cNvSpPr/>
              <p:nvPr/>
            </p:nvSpPr>
            <p:spPr>
              <a:xfrm>
                <a:off x="1471926" y="5397021"/>
                <a:ext cx="47625" cy="47625"/>
              </a:xfrm>
              <a:custGeom>
                <a:avLst/>
                <a:gdLst>
                  <a:gd name="connsiteX0" fmla="*/ 28194 w 47625"/>
                  <a:gd name="connsiteY0" fmla="*/ 56388 h 47625"/>
                  <a:gd name="connsiteX1" fmla="*/ 56388 w 47625"/>
                  <a:gd name="connsiteY1" fmla="*/ 28194 h 47625"/>
                  <a:gd name="connsiteX2" fmla="*/ 28194 w 47625"/>
                  <a:gd name="connsiteY2" fmla="*/ 0 h 47625"/>
                  <a:gd name="connsiteX3" fmla="*/ 0 w 47625"/>
                  <a:gd name="connsiteY3" fmla="*/ 28194 h 47625"/>
                  <a:gd name="connsiteX4" fmla="*/ 28194 w 47625"/>
                  <a:gd name="connsiteY4" fmla="*/ 5638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194" y="56388"/>
                    </a:moveTo>
                    <a:cubicBezTo>
                      <a:pt x="43720" y="56388"/>
                      <a:pt x="56388" y="43815"/>
                      <a:pt x="56388" y="28194"/>
                    </a:cubicBezTo>
                    <a:cubicBezTo>
                      <a:pt x="56388" y="12668"/>
                      <a:pt x="43815" y="0"/>
                      <a:pt x="28194" y="0"/>
                    </a:cubicBezTo>
                    <a:cubicBezTo>
                      <a:pt x="12668" y="0"/>
                      <a:pt x="0" y="12573"/>
                      <a:pt x="0" y="28194"/>
                    </a:cubicBezTo>
                    <a:cubicBezTo>
                      <a:pt x="0" y="43720"/>
                      <a:pt x="12573" y="56388"/>
                      <a:pt x="28194" y="563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4" name="Frihandsfigur: Form 153">
                <a:extLst>
                  <a:ext uri="{FF2B5EF4-FFF2-40B4-BE49-F238E27FC236}">
                    <a16:creationId xmlns:a16="http://schemas.microsoft.com/office/drawing/2014/main" id="{26078E5A-AFA3-460F-9081-57DE9B0E84CC}"/>
                  </a:ext>
                </a:extLst>
              </p:cNvPr>
              <p:cNvSpPr/>
              <p:nvPr/>
            </p:nvSpPr>
            <p:spPr>
              <a:xfrm>
                <a:off x="1364674" y="5461886"/>
                <a:ext cx="200025" cy="276225"/>
              </a:xfrm>
              <a:custGeom>
                <a:avLst/>
                <a:gdLst>
                  <a:gd name="connsiteX0" fmla="*/ 97250 w 200025"/>
                  <a:gd name="connsiteY0" fmla="*/ 42196 h 276225"/>
                  <a:gd name="connsiteX1" fmla="*/ 77057 w 200025"/>
                  <a:gd name="connsiteY1" fmla="*/ 72485 h 276225"/>
                  <a:gd name="connsiteX2" fmla="*/ 63722 w 200025"/>
                  <a:gd name="connsiteY2" fmla="*/ 78296 h 276225"/>
                  <a:gd name="connsiteX3" fmla="*/ 12383 w 200025"/>
                  <a:gd name="connsiteY3" fmla="*/ 78296 h 276225"/>
                  <a:gd name="connsiteX4" fmla="*/ 0 w 200025"/>
                  <a:gd name="connsiteY4" fmla="*/ 65913 h 276225"/>
                  <a:gd name="connsiteX5" fmla="*/ 12383 w 200025"/>
                  <a:gd name="connsiteY5" fmla="*/ 53626 h 276225"/>
                  <a:gd name="connsiteX6" fmla="*/ 60008 w 200025"/>
                  <a:gd name="connsiteY6" fmla="*/ 53626 h 276225"/>
                  <a:gd name="connsiteX7" fmla="*/ 84487 w 200025"/>
                  <a:gd name="connsiteY7" fmla="*/ 16764 h 276225"/>
                  <a:gd name="connsiteX8" fmla="*/ 115919 w 200025"/>
                  <a:gd name="connsiteY8" fmla="*/ 0 h 276225"/>
                  <a:gd name="connsiteX9" fmla="*/ 172688 w 200025"/>
                  <a:gd name="connsiteY9" fmla="*/ 0 h 276225"/>
                  <a:gd name="connsiteX10" fmla="*/ 208883 w 200025"/>
                  <a:gd name="connsiteY10" fmla="*/ 36100 h 276225"/>
                  <a:gd name="connsiteX11" fmla="*/ 208883 w 200025"/>
                  <a:gd name="connsiteY11" fmla="*/ 123444 h 276225"/>
                  <a:gd name="connsiteX12" fmla="*/ 196691 w 200025"/>
                  <a:gd name="connsiteY12" fmla="*/ 135731 h 276225"/>
                  <a:gd name="connsiteX13" fmla="*/ 184404 w 200025"/>
                  <a:gd name="connsiteY13" fmla="*/ 123444 h 276225"/>
                  <a:gd name="connsiteX14" fmla="*/ 184404 w 200025"/>
                  <a:gd name="connsiteY14" fmla="*/ 44672 h 276225"/>
                  <a:gd name="connsiteX15" fmla="*/ 174022 w 200025"/>
                  <a:gd name="connsiteY15" fmla="*/ 44672 h 276225"/>
                  <a:gd name="connsiteX16" fmla="*/ 174022 w 200025"/>
                  <a:gd name="connsiteY16" fmla="*/ 263747 h 276225"/>
                  <a:gd name="connsiteX17" fmla="*/ 157448 w 200025"/>
                  <a:gd name="connsiteY17" fmla="*/ 280225 h 276225"/>
                  <a:gd name="connsiteX18" fmla="*/ 140970 w 200025"/>
                  <a:gd name="connsiteY18" fmla="*/ 263747 h 276225"/>
                  <a:gd name="connsiteX19" fmla="*/ 140970 w 200025"/>
                  <a:gd name="connsiteY19" fmla="*/ 136493 h 276225"/>
                  <a:gd name="connsiteX20" fmla="*/ 130397 w 200025"/>
                  <a:gd name="connsiteY20" fmla="*/ 136493 h 276225"/>
                  <a:gd name="connsiteX21" fmla="*/ 130397 w 200025"/>
                  <a:gd name="connsiteY21" fmla="*/ 263747 h 276225"/>
                  <a:gd name="connsiteX22" fmla="*/ 113919 w 200025"/>
                  <a:gd name="connsiteY22" fmla="*/ 280225 h 276225"/>
                  <a:gd name="connsiteX23" fmla="*/ 97346 w 200025"/>
                  <a:gd name="connsiteY23" fmla="*/ 263747 h 276225"/>
                  <a:gd name="connsiteX24" fmla="*/ 97250 w 200025"/>
                  <a:gd name="connsiteY24" fmla="*/ 4219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" h="276225">
                    <a:moveTo>
                      <a:pt x="97250" y="42196"/>
                    </a:moveTo>
                    <a:cubicBezTo>
                      <a:pt x="97250" y="42196"/>
                      <a:pt x="87535" y="56959"/>
                      <a:pt x="77057" y="72485"/>
                    </a:cubicBezTo>
                    <a:cubicBezTo>
                      <a:pt x="74390" y="76390"/>
                      <a:pt x="68389" y="78296"/>
                      <a:pt x="63722" y="78296"/>
                    </a:cubicBezTo>
                    <a:cubicBezTo>
                      <a:pt x="42482" y="78296"/>
                      <a:pt x="17145" y="78296"/>
                      <a:pt x="12383" y="78296"/>
                    </a:cubicBezTo>
                    <a:cubicBezTo>
                      <a:pt x="5524" y="78296"/>
                      <a:pt x="0" y="72771"/>
                      <a:pt x="0" y="65913"/>
                    </a:cubicBezTo>
                    <a:cubicBezTo>
                      <a:pt x="0" y="59055"/>
                      <a:pt x="5524" y="53626"/>
                      <a:pt x="12383" y="53626"/>
                    </a:cubicBezTo>
                    <a:cubicBezTo>
                      <a:pt x="19240" y="53626"/>
                      <a:pt x="60008" y="53626"/>
                      <a:pt x="60008" y="53626"/>
                    </a:cubicBezTo>
                    <a:lnTo>
                      <a:pt x="84487" y="16764"/>
                    </a:lnTo>
                    <a:cubicBezTo>
                      <a:pt x="91154" y="6667"/>
                      <a:pt x="102775" y="0"/>
                      <a:pt x="115919" y="0"/>
                    </a:cubicBezTo>
                    <a:lnTo>
                      <a:pt x="172688" y="0"/>
                    </a:lnTo>
                    <a:cubicBezTo>
                      <a:pt x="192595" y="0"/>
                      <a:pt x="208883" y="16192"/>
                      <a:pt x="208883" y="36100"/>
                    </a:cubicBezTo>
                    <a:cubicBezTo>
                      <a:pt x="208883" y="46292"/>
                      <a:pt x="208883" y="116586"/>
                      <a:pt x="208883" y="123444"/>
                    </a:cubicBezTo>
                    <a:cubicBezTo>
                      <a:pt x="208883" y="130302"/>
                      <a:pt x="203549" y="135731"/>
                      <a:pt x="196691" y="135731"/>
                    </a:cubicBezTo>
                    <a:cubicBezTo>
                      <a:pt x="189833" y="135731"/>
                      <a:pt x="184404" y="130207"/>
                      <a:pt x="184404" y="123444"/>
                    </a:cubicBezTo>
                    <a:cubicBezTo>
                      <a:pt x="184404" y="115538"/>
                      <a:pt x="184404" y="44672"/>
                      <a:pt x="184404" y="44672"/>
                    </a:cubicBezTo>
                    <a:lnTo>
                      <a:pt x="174022" y="44672"/>
                    </a:lnTo>
                    <a:cubicBezTo>
                      <a:pt x="174022" y="44672"/>
                      <a:pt x="174022" y="250222"/>
                      <a:pt x="174022" y="263747"/>
                    </a:cubicBezTo>
                    <a:cubicBezTo>
                      <a:pt x="174022" y="272891"/>
                      <a:pt x="166592" y="280225"/>
                      <a:pt x="157448" y="280225"/>
                    </a:cubicBezTo>
                    <a:cubicBezTo>
                      <a:pt x="148304" y="280225"/>
                      <a:pt x="140970" y="272796"/>
                      <a:pt x="140970" y="263747"/>
                    </a:cubicBezTo>
                    <a:cubicBezTo>
                      <a:pt x="140970" y="250222"/>
                      <a:pt x="140970" y="136493"/>
                      <a:pt x="140970" y="136493"/>
                    </a:cubicBezTo>
                    <a:lnTo>
                      <a:pt x="130397" y="136493"/>
                    </a:lnTo>
                    <a:cubicBezTo>
                      <a:pt x="130397" y="136493"/>
                      <a:pt x="130397" y="250222"/>
                      <a:pt x="130397" y="263747"/>
                    </a:cubicBezTo>
                    <a:cubicBezTo>
                      <a:pt x="130397" y="272891"/>
                      <a:pt x="122968" y="280225"/>
                      <a:pt x="113919" y="280225"/>
                    </a:cubicBezTo>
                    <a:cubicBezTo>
                      <a:pt x="104775" y="280225"/>
                      <a:pt x="97346" y="272796"/>
                      <a:pt x="97346" y="263747"/>
                    </a:cubicBezTo>
                    <a:cubicBezTo>
                      <a:pt x="97250" y="250222"/>
                      <a:pt x="97250" y="42196"/>
                      <a:pt x="97250" y="421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155" name="Frihandsfigur: Form 154">
            <a:extLst>
              <a:ext uri="{FF2B5EF4-FFF2-40B4-BE49-F238E27FC236}">
                <a16:creationId xmlns:a16="http://schemas.microsoft.com/office/drawing/2014/main" id="{EE5EF1BC-C04E-4F09-A220-3FCB1E6910C5}"/>
              </a:ext>
            </a:extLst>
          </p:cNvPr>
          <p:cNvSpPr/>
          <p:nvPr/>
        </p:nvSpPr>
        <p:spPr>
          <a:xfrm>
            <a:off x="2558608" y="5255218"/>
            <a:ext cx="591141" cy="591141"/>
          </a:xfrm>
          <a:custGeom>
            <a:avLst/>
            <a:gdLst>
              <a:gd name="connsiteX0" fmla="*/ 30004 w 419100"/>
              <a:gd name="connsiteY0" fmla="*/ 0 h 419100"/>
              <a:gd name="connsiteX1" fmla="*/ 0 w 419100"/>
              <a:gd name="connsiteY1" fmla="*/ 30004 h 419100"/>
              <a:gd name="connsiteX2" fmla="*/ 0 w 419100"/>
              <a:gd name="connsiteY2" fmla="*/ 389954 h 419100"/>
              <a:gd name="connsiteX3" fmla="*/ 30004 w 419100"/>
              <a:gd name="connsiteY3" fmla="*/ 419957 h 419100"/>
              <a:gd name="connsiteX4" fmla="*/ 389954 w 419100"/>
              <a:gd name="connsiteY4" fmla="*/ 419957 h 419100"/>
              <a:gd name="connsiteX5" fmla="*/ 419957 w 419100"/>
              <a:gd name="connsiteY5" fmla="*/ 389954 h 419100"/>
              <a:gd name="connsiteX6" fmla="*/ 419957 w 419100"/>
              <a:gd name="connsiteY6" fmla="*/ 30004 h 419100"/>
              <a:gd name="connsiteX7" fmla="*/ 389954 w 419100"/>
              <a:gd name="connsiteY7" fmla="*/ 0 h 419100"/>
              <a:gd name="connsiteX8" fmla="*/ 30004 w 419100"/>
              <a:gd name="connsiteY8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00" h="419100">
                <a:moveTo>
                  <a:pt x="30004" y="0"/>
                </a:moveTo>
                <a:cubicBezTo>
                  <a:pt x="30004" y="0"/>
                  <a:pt x="0" y="0"/>
                  <a:pt x="0" y="30004"/>
                </a:cubicBezTo>
                <a:lnTo>
                  <a:pt x="0" y="389954"/>
                </a:lnTo>
                <a:cubicBezTo>
                  <a:pt x="0" y="389954"/>
                  <a:pt x="0" y="419957"/>
                  <a:pt x="30004" y="419957"/>
                </a:cubicBezTo>
                <a:lnTo>
                  <a:pt x="389954" y="419957"/>
                </a:lnTo>
                <a:cubicBezTo>
                  <a:pt x="389954" y="419957"/>
                  <a:pt x="419957" y="419957"/>
                  <a:pt x="419957" y="389954"/>
                </a:cubicBezTo>
                <a:lnTo>
                  <a:pt x="419957" y="30004"/>
                </a:lnTo>
                <a:cubicBezTo>
                  <a:pt x="419957" y="30004"/>
                  <a:pt x="419957" y="0"/>
                  <a:pt x="389954" y="0"/>
                </a:cubicBezTo>
                <a:lnTo>
                  <a:pt x="30004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6" name="Frihandsfigur: Form 155">
            <a:extLst>
              <a:ext uri="{FF2B5EF4-FFF2-40B4-BE49-F238E27FC236}">
                <a16:creationId xmlns:a16="http://schemas.microsoft.com/office/drawing/2014/main" id="{39BF7119-3F5F-4F28-9A63-D50885AED863}"/>
              </a:ext>
            </a:extLst>
          </p:cNvPr>
          <p:cNvSpPr/>
          <p:nvPr/>
        </p:nvSpPr>
        <p:spPr>
          <a:xfrm>
            <a:off x="2657220" y="5331528"/>
            <a:ext cx="389615" cy="416485"/>
          </a:xfrm>
          <a:custGeom>
            <a:avLst/>
            <a:gdLst>
              <a:gd name="connsiteX0" fmla="*/ 0 w 276225"/>
              <a:gd name="connsiteY0" fmla="*/ 296799 h 295275"/>
              <a:gd name="connsiteX1" fmla="*/ 280226 w 276225"/>
              <a:gd name="connsiteY1" fmla="*/ 296799 h 295275"/>
              <a:gd name="connsiteX2" fmla="*/ 155638 w 276225"/>
              <a:gd name="connsiteY2" fmla="*/ 78486 h 295275"/>
              <a:gd name="connsiteX3" fmla="*/ 155638 w 276225"/>
              <a:gd name="connsiteY3" fmla="*/ 77915 h 295275"/>
              <a:gd name="connsiteX4" fmla="*/ 193643 w 276225"/>
              <a:gd name="connsiteY4" fmla="*/ 11335 h 295275"/>
              <a:gd name="connsiteX5" fmla="*/ 170307 w 276225"/>
              <a:gd name="connsiteY5" fmla="*/ 0 h 295275"/>
              <a:gd name="connsiteX6" fmla="*/ 140970 w 276225"/>
              <a:gd name="connsiteY6" fmla="*/ 50483 h 295275"/>
              <a:gd name="connsiteX7" fmla="*/ 139255 w 276225"/>
              <a:gd name="connsiteY7" fmla="*/ 50483 h 295275"/>
              <a:gd name="connsiteX8" fmla="*/ 109919 w 276225"/>
              <a:gd name="connsiteY8" fmla="*/ 0 h 295275"/>
              <a:gd name="connsiteX9" fmla="*/ 86582 w 276225"/>
              <a:gd name="connsiteY9" fmla="*/ 11335 h 295275"/>
              <a:gd name="connsiteX10" fmla="*/ 124873 w 276225"/>
              <a:gd name="connsiteY10" fmla="*/ 77915 h 295275"/>
              <a:gd name="connsiteX11" fmla="*/ 124873 w 276225"/>
              <a:gd name="connsiteY11" fmla="*/ 78486 h 295275"/>
              <a:gd name="connsiteX12" fmla="*/ 0 w 276225"/>
              <a:gd name="connsiteY12" fmla="*/ 296799 h 295275"/>
              <a:gd name="connsiteX13" fmla="*/ 139255 w 276225"/>
              <a:gd name="connsiteY13" fmla="*/ 105061 h 295275"/>
              <a:gd name="connsiteX14" fmla="*/ 140113 w 276225"/>
              <a:gd name="connsiteY14" fmla="*/ 104775 h 295275"/>
              <a:gd name="connsiteX15" fmla="*/ 140970 w 276225"/>
              <a:gd name="connsiteY15" fmla="*/ 105061 h 295275"/>
              <a:gd name="connsiteX16" fmla="*/ 236411 w 276225"/>
              <a:gd name="connsiteY16" fmla="*/ 272891 h 295275"/>
              <a:gd name="connsiteX17" fmla="*/ 236125 w 276225"/>
              <a:gd name="connsiteY17" fmla="*/ 273748 h 295275"/>
              <a:gd name="connsiteX18" fmla="*/ 235553 w 276225"/>
              <a:gd name="connsiteY18" fmla="*/ 274034 h 295275"/>
              <a:gd name="connsiteX19" fmla="*/ 187833 w 276225"/>
              <a:gd name="connsiteY19" fmla="*/ 274034 h 295275"/>
              <a:gd name="connsiteX20" fmla="*/ 186976 w 276225"/>
              <a:gd name="connsiteY20" fmla="*/ 273463 h 295275"/>
              <a:gd name="connsiteX21" fmla="*/ 140398 w 276225"/>
              <a:gd name="connsiteY21" fmla="*/ 181451 h 295275"/>
              <a:gd name="connsiteX22" fmla="*/ 93250 w 276225"/>
              <a:gd name="connsiteY22" fmla="*/ 273463 h 295275"/>
              <a:gd name="connsiteX23" fmla="*/ 92393 w 276225"/>
              <a:gd name="connsiteY23" fmla="*/ 274034 h 295275"/>
              <a:gd name="connsiteX24" fmla="*/ 44672 w 276225"/>
              <a:gd name="connsiteY24" fmla="*/ 274034 h 295275"/>
              <a:gd name="connsiteX25" fmla="*/ 43815 w 276225"/>
              <a:gd name="connsiteY25" fmla="*/ 272891 h 295275"/>
              <a:gd name="connsiteX26" fmla="*/ 139255 w 276225"/>
              <a:gd name="connsiteY26" fmla="*/ 105061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6225" h="295275">
                <a:moveTo>
                  <a:pt x="0" y="296799"/>
                </a:moveTo>
                <a:lnTo>
                  <a:pt x="280226" y="296799"/>
                </a:lnTo>
                <a:lnTo>
                  <a:pt x="155638" y="78486"/>
                </a:lnTo>
                <a:lnTo>
                  <a:pt x="155638" y="77915"/>
                </a:lnTo>
                <a:lnTo>
                  <a:pt x="193643" y="11335"/>
                </a:lnTo>
                <a:lnTo>
                  <a:pt x="170307" y="0"/>
                </a:lnTo>
                <a:lnTo>
                  <a:pt x="140970" y="50483"/>
                </a:lnTo>
                <a:lnTo>
                  <a:pt x="139255" y="50483"/>
                </a:lnTo>
                <a:lnTo>
                  <a:pt x="109919" y="0"/>
                </a:lnTo>
                <a:lnTo>
                  <a:pt x="86582" y="11335"/>
                </a:lnTo>
                <a:lnTo>
                  <a:pt x="124873" y="77915"/>
                </a:lnTo>
                <a:lnTo>
                  <a:pt x="124873" y="78486"/>
                </a:lnTo>
                <a:lnTo>
                  <a:pt x="0" y="296799"/>
                </a:lnTo>
                <a:close/>
                <a:moveTo>
                  <a:pt x="139255" y="105061"/>
                </a:moveTo>
                <a:lnTo>
                  <a:pt x="140113" y="104775"/>
                </a:lnTo>
                <a:lnTo>
                  <a:pt x="140970" y="105061"/>
                </a:lnTo>
                <a:lnTo>
                  <a:pt x="236411" y="272891"/>
                </a:lnTo>
                <a:lnTo>
                  <a:pt x="236125" y="273748"/>
                </a:lnTo>
                <a:lnTo>
                  <a:pt x="235553" y="274034"/>
                </a:lnTo>
                <a:lnTo>
                  <a:pt x="187833" y="274034"/>
                </a:lnTo>
                <a:lnTo>
                  <a:pt x="186976" y="273463"/>
                </a:lnTo>
                <a:lnTo>
                  <a:pt x="140398" y="181451"/>
                </a:lnTo>
                <a:lnTo>
                  <a:pt x="93250" y="273463"/>
                </a:lnTo>
                <a:lnTo>
                  <a:pt x="92393" y="274034"/>
                </a:lnTo>
                <a:lnTo>
                  <a:pt x="44672" y="274034"/>
                </a:lnTo>
                <a:lnTo>
                  <a:pt x="43815" y="272891"/>
                </a:lnTo>
                <a:lnTo>
                  <a:pt x="139255" y="10506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70" name="Grupp 169">
            <a:extLst>
              <a:ext uri="{FF2B5EF4-FFF2-40B4-BE49-F238E27FC236}">
                <a16:creationId xmlns:a16="http://schemas.microsoft.com/office/drawing/2014/main" id="{BA08D1CA-4A31-48FE-9433-B9AFB756DD0E}"/>
              </a:ext>
            </a:extLst>
          </p:cNvPr>
          <p:cNvGrpSpPr/>
          <p:nvPr/>
        </p:nvGrpSpPr>
        <p:grpSpPr>
          <a:xfrm>
            <a:off x="4169197" y="5255218"/>
            <a:ext cx="591141" cy="591141"/>
            <a:chOff x="4655562" y="5359397"/>
            <a:chExt cx="419100" cy="419100"/>
          </a:xfrm>
        </p:grpSpPr>
        <p:sp>
          <p:nvSpPr>
            <p:cNvPr id="157" name="Frihandsfigur: Form 156">
              <a:extLst>
                <a:ext uri="{FF2B5EF4-FFF2-40B4-BE49-F238E27FC236}">
                  <a16:creationId xmlns:a16="http://schemas.microsoft.com/office/drawing/2014/main" id="{525ADC75-3E7A-4D28-AD5B-06AA99B2B57D}"/>
                </a:ext>
              </a:extLst>
            </p:cNvPr>
            <p:cNvSpPr/>
            <p:nvPr/>
          </p:nvSpPr>
          <p:spPr>
            <a:xfrm>
              <a:off x="4655562" y="5359397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8" name="Frihandsfigur: Form 157">
              <a:extLst>
                <a:ext uri="{FF2B5EF4-FFF2-40B4-BE49-F238E27FC236}">
                  <a16:creationId xmlns:a16="http://schemas.microsoft.com/office/drawing/2014/main" id="{5C7FD4AE-ABE2-4618-BDBE-61F6E0E20F54}"/>
                </a:ext>
              </a:extLst>
            </p:cNvPr>
            <p:cNvSpPr/>
            <p:nvPr/>
          </p:nvSpPr>
          <p:spPr>
            <a:xfrm>
              <a:off x="4719570" y="5411213"/>
              <a:ext cx="285750" cy="314325"/>
            </a:xfrm>
            <a:custGeom>
              <a:avLst/>
              <a:gdLst>
                <a:gd name="connsiteX0" fmla="*/ 163830 w 285750"/>
                <a:gd name="connsiteY0" fmla="*/ 279082 h 314325"/>
                <a:gd name="connsiteX1" fmla="*/ 232410 w 285750"/>
                <a:gd name="connsiteY1" fmla="*/ 219837 h 314325"/>
                <a:gd name="connsiteX2" fmla="*/ 221361 w 285750"/>
                <a:gd name="connsiteY2" fmla="*/ 216122 h 314325"/>
                <a:gd name="connsiteX3" fmla="*/ 217932 w 285750"/>
                <a:gd name="connsiteY3" fmla="*/ 214313 h 314325"/>
                <a:gd name="connsiteX4" fmla="*/ 215170 w 285750"/>
                <a:gd name="connsiteY4" fmla="*/ 196406 h 314325"/>
                <a:gd name="connsiteX5" fmla="*/ 217170 w 285750"/>
                <a:gd name="connsiteY5" fmla="*/ 194215 h 314325"/>
                <a:gd name="connsiteX6" fmla="*/ 261271 w 285750"/>
                <a:gd name="connsiteY6" fmla="*/ 152971 h 314325"/>
                <a:gd name="connsiteX7" fmla="*/ 270129 w 285750"/>
                <a:gd name="connsiteY7" fmla="*/ 149066 h 314325"/>
                <a:gd name="connsiteX8" fmla="*/ 281940 w 285750"/>
                <a:gd name="connsiteY8" fmla="*/ 158782 h 314325"/>
                <a:gd name="connsiteX9" fmla="*/ 291465 w 285750"/>
                <a:gd name="connsiteY9" fmla="*/ 218313 h 314325"/>
                <a:gd name="connsiteX10" fmla="*/ 291846 w 285750"/>
                <a:gd name="connsiteY10" fmla="*/ 221266 h 314325"/>
                <a:gd name="connsiteX11" fmla="*/ 279082 w 285750"/>
                <a:gd name="connsiteY11" fmla="*/ 234029 h 314325"/>
                <a:gd name="connsiteX12" fmla="*/ 275272 w 285750"/>
                <a:gd name="connsiteY12" fmla="*/ 233458 h 314325"/>
                <a:gd name="connsiteX13" fmla="*/ 264986 w 285750"/>
                <a:gd name="connsiteY13" fmla="*/ 230029 h 314325"/>
                <a:gd name="connsiteX14" fmla="*/ 145923 w 285750"/>
                <a:gd name="connsiteY14" fmla="*/ 316230 h 314325"/>
                <a:gd name="connsiteX15" fmla="*/ 26861 w 285750"/>
                <a:gd name="connsiteY15" fmla="*/ 230124 h 314325"/>
                <a:gd name="connsiteX16" fmla="*/ 16573 w 285750"/>
                <a:gd name="connsiteY16" fmla="*/ 233458 h 314325"/>
                <a:gd name="connsiteX17" fmla="*/ 12763 w 285750"/>
                <a:gd name="connsiteY17" fmla="*/ 234029 h 314325"/>
                <a:gd name="connsiteX18" fmla="*/ 0 w 285750"/>
                <a:gd name="connsiteY18" fmla="*/ 221266 h 314325"/>
                <a:gd name="connsiteX19" fmla="*/ 381 w 285750"/>
                <a:gd name="connsiteY19" fmla="*/ 218313 h 314325"/>
                <a:gd name="connsiteX20" fmla="*/ 9906 w 285750"/>
                <a:gd name="connsiteY20" fmla="*/ 158782 h 314325"/>
                <a:gd name="connsiteX21" fmla="*/ 21717 w 285750"/>
                <a:gd name="connsiteY21" fmla="*/ 149066 h 314325"/>
                <a:gd name="connsiteX22" fmla="*/ 30575 w 285750"/>
                <a:gd name="connsiteY22" fmla="*/ 152971 h 314325"/>
                <a:gd name="connsiteX23" fmla="*/ 74581 w 285750"/>
                <a:gd name="connsiteY23" fmla="*/ 194215 h 314325"/>
                <a:gd name="connsiteX24" fmla="*/ 76581 w 285750"/>
                <a:gd name="connsiteY24" fmla="*/ 196406 h 314325"/>
                <a:gd name="connsiteX25" fmla="*/ 73914 w 285750"/>
                <a:gd name="connsiteY25" fmla="*/ 214313 h 314325"/>
                <a:gd name="connsiteX26" fmla="*/ 70485 w 285750"/>
                <a:gd name="connsiteY26" fmla="*/ 216122 h 314325"/>
                <a:gd name="connsiteX27" fmla="*/ 59341 w 285750"/>
                <a:gd name="connsiteY27" fmla="*/ 219837 h 314325"/>
                <a:gd name="connsiteX28" fmla="*/ 129826 w 285750"/>
                <a:gd name="connsiteY28" fmla="*/ 279463 h 314325"/>
                <a:gd name="connsiteX29" fmla="*/ 129826 w 285750"/>
                <a:gd name="connsiteY29" fmla="*/ 83820 h 314325"/>
                <a:gd name="connsiteX30" fmla="*/ 102965 w 285750"/>
                <a:gd name="connsiteY30" fmla="*/ 43625 h 314325"/>
                <a:gd name="connsiteX31" fmla="*/ 146590 w 285750"/>
                <a:gd name="connsiteY31" fmla="*/ 0 h 314325"/>
                <a:gd name="connsiteX32" fmla="*/ 190214 w 285750"/>
                <a:gd name="connsiteY32" fmla="*/ 43625 h 314325"/>
                <a:gd name="connsiteX33" fmla="*/ 163735 w 285750"/>
                <a:gd name="connsiteY33" fmla="*/ 83820 h 314325"/>
                <a:gd name="connsiteX34" fmla="*/ 163830 w 285750"/>
                <a:gd name="connsiteY34" fmla="*/ 279082 h 314325"/>
                <a:gd name="connsiteX35" fmla="*/ 146780 w 285750"/>
                <a:gd name="connsiteY35" fmla="*/ 56959 h 314325"/>
                <a:gd name="connsiteX36" fmla="*/ 160211 w 285750"/>
                <a:gd name="connsiteY36" fmla="*/ 43529 h 314325"/>
                <a:gd name="connsiteX37" fmla="*/ 146780 w 285750"/>
                <a:gd name="connsiteY37" fmla="*/ 30099 h 314325"/>
                <a:gd name="connsiteX38" fmla="*/ 133350 w 285750"/>
                <a:gd name="connsiteY38" fmla="*/ 43529 h 314325"/>
                <a:gd name="connsiteX39" fmla="*/ 146780 w 285750"/>
                <a:gd name="connsiteY39" fmla="*/ 5695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14325">
                  <a:moveTo>
                    <a:pt x="163830" y="279082"/>
                  </a:moveTo>
                  <a:cubicBezTo>
                    <a:pt x="195739" y="272796"/>
                    <a:pt x="221742" y="249936"/>
                    <a:pt x="232410" y="219837"/>
                  </a:cubicBezTo>
                  <a:lnTo>
                    <a:pt x="221361" y="216122"/>
                  </a:lnTo>
                  <a:cubicBezTo>
                    <a:pt x="220218" y="215741"/>
                    <a:pt x="218980" y="215075"/>
                    <a:pt x="217932" y="214313"/>
                  </a:cubicBezTo>
                  <a:cubicBezTo>
                    <a:pt x="212217" y="210121"/>
                    <a:pt x="211074" y="202121"/>
                    <a:pt x="215170" y="196406"/>
                  </a:cubicBezTo>
                  <a:cubicBezTo>
                    <a:pt x="215837" y="195548"/>
                    <a:pt x="216503" y="194881"/>
                    <a:pt x="217170" y="194215"/>
                  </a:cubicBezTo>
                  <a:lnTo>
                    <a:pt x="261271" y="152971"/>
                  </a:lnTo>
                  <a:cubicBezTo>
                    <a:pt x="263462" y="150590"/>
                    <a:pt x="266605" y="149066"/>
                    <a:pt x="270129" y="149066"/>
                  </a:cubicBezTo>
                  <a:cubicBezTo>
                    <a:pt x="276034" y="149066"/>
                    <a:pt x="280892" y="153257"/>
                    <a:pt x="281940" y="158782"/>
                  </a:cubicBezTo>
                  <a:lnTo>
                    <a:pt x="291465" y="218313"/>
                  </a:lnTo>
                  <a:cubicBezTo>
                    <a:pt x="291655" y="219265"/>
                    <a:pt x="291846" y="220313"/>
                    <a:pt x="291846" y="221266"/>
                  </a:cubicBezTo>
                  <a:cubicBezTo>
                    <a:pt x="291846" y="228314"/>
                    <a:pt x="286131" y="234029"/>
                    <a:pt x="279082" y="234029"/>
                  </a:cubicBezTo>
                  <a:cubicBezTo>
                    <a:pt x="277749" y="234029"/>
                    <a:pt x="276511" y="233839"/>
                    <a:pt x="275272" y="233458"/>
                  </a:cubicBezTo>
                  <a:lnTo>
                    <a:pt x="264986" y="230029"/>
                  </a:lnTo>
                  <a:cubicBezTo>
                    <a:pt x="248603" y="280035"/>
                    <a:pt x="201454" y="316230"/>
                    <a:pt x="145923" y="316230"/>
                  </a:cubicBezTo>
                  <a:cubicBezTo>
                    <a:pt x="90392" y="316230"/>
                    <a:pt x="43339" y="280130"/>
                    <a:pt x="26861" y="230124"/>
                  </a:cubicBezTo>
                  <a:lnTo>
                    <a:pt x="16573" y="233458"/>
                  </a:lnTo>
                  <a:cubicBezTo>
                    <a:pt x="15335" y="233839"/>
                    <a:pt x="14097" y="234029"/>
                    <a:pt x="12763" y="234029"/>
                  </a:cubicBezTo>
                  <a:cubicBezTo>
                    <a:pt x="5715" y="234029"/>
                    <a:pt x="0" y="228314"/>
                    <a:pt x="0" y="221266"/>
                  </a:cubicBezTo>
                  <a:cubicBezTo>
                    <a:pt x="0" y="220218"/>
                    <a:pt x="95" y="219265"/>
                    <a:pt x="381" y="218313"/>
                  </a:cubicBezTo>
                  <a:lnTo>
                    <a:pt x="9906" y="158782"/>
                  </a:lnTo>
                  <a:cubicBezTo>
                    <a:pt x="10954" y="153257"/>
                    <a:pt x="15812" y="149066"/>
                    <a:pt x="21717" y="149066"/>
                  </a:cubicBezTo>
                  <a:cubicBezTo>
                    <a:pt x="25241" y="149066"/>
                    <a:pt x="28384" y="150590"/>
                    <a:pt x="30575" y="152971"/>
                  </a:cubicBezTo>
                  <a:lnTo>
                    <a:pt x="74581" y="194215"/>
                  </a:lnTo>
                  <a:cubicBezTo>
                    <a:pt x="75343" y="194786"/>
                    <a:pt x="76009" y="195548"/>
                    <a:pt x="76581" y="196406"/>
                  </a:cubicBezTo>
                  <a:cubicBezTo>
                    <a:pt x="80772" y="202121"/>
                    <a:pt x="79534" y="210121"/>
                    <a:pt x="73914" y="214313"/>
                  </a:cubicBezTo>
                  <a:cubicBezTo>
                    <a:pt x="72866" y="215075"/>
                    <a:pt x="71723" y="215646"/>
                    <a:pt x="70485" y="216122"/>
                  </a:cubicBezTo>
                  <a:lnTo>
                    <a:pt x="59341" y="219837"/>
                  </a:lnTo>
                  <a:cubicBezTo>
                    <a:pt x="70199" y="250507"/>
                    <a:pt x="97155" y="273558"/>
                    <a:pt x="129826" y="279463"/>
                  </a:cubicBezTo>
                  <a:lnTo>
                    <a:pt x="129826" y="83820"/>
                  </a:lnTo>
                  <a:cubicBezTo>
                    <a:pt x="114205" y="77248"/>
                    <a:pt x="102965" y="61722"/>
                    <a:pt x="102965" y="43625"/>
                  </a:cubicBezTo>
                  <a:cubicBezTo>
                    <a:pt x="102965" y="19526"/>
                    <a:pt x="122491" y="0"/>
                    <a:pt x="146590" y="0"/>
                  </a:cubicBezTo>
                  <a:cubicBezTo>
                    <a:pt x="170688" y="0"/>
                    <a:pt x="190214" y="19526"/>
                    <a:pt x="190214" y="43625"/>
                  </a:cubicBezTo>
                  <a:cubicBezTo>
                    <a:pt x="190214" y="61722"/>
                    <a:pt x="179356" y="77152"/>
                    <a:pt x="163735" y="83820"/>
                  </a:cubicBezTo>
                  <a:lnTo>
                    <a:pt x="163830" y="279082"/>
                  </a:lnTo>
                  <a:close/>
                  <a:moveTo>
                    <a:pt x="146780" y="56959"/>
                  </a:moveTo>
                  <a:cubicBezTo>
                    <a:pt x="154210" y="56959"/>
                    <a:pt x="160211" y="50959"/>
                    <a:pt x="160211" y="43529"/>
                  </a:cubicBezTo>
                  <a:cubicBezTo>
                    <a:pt x="160211" y="36100"/>
                    <a:pt x="154210" y="30099"/>
                    <a:pt x="146780" y="30099"/>
                  </a:cubicBezTo>
                  <a:cubicBezTo>
                    <a:pt x="139351" y="30099"/>
                    <a:pt x="133350" y="36100"/>
                    <a:pt x="133350" y="43529"/>
                  </a:cubicBezTo>
                  <a:cubicBezTo>
                    <a:pt x="133350" y="50959"/>
                    <a:pt x="139351" y="56959"/>
                    <a:pt x="146780" y="569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71" name="Grupp 170">
            <a:extLst>
              <a:ext uri="{FF2B5EF4-FFF2-40B4-BE49-F238E27FC236}">
                <a16:creationId xmlns:a16="http://schemas.microsoft.com/office/drawing/2014/main" id="{B198CFD1-1318-450F-88FF-A24168FB648E}"/>
              </a:ext>
            </a:extLst>
          </p:cNvPr>
          <p:cNvGrpSpPr/>
          <p:nvPr/>
        </p:nvGrpSpPr>
        <p:grpSpPr>
          <a:xfrm>
            <a:off x="3363902" y="5258979"/>
            <a:ext cx="591141" cy="591141"/>
            <a:chOff x="4084633" y="5362064"/>
            <a:chExt cx="419100" cy="419100"/>
          </a:xfrm>
        </p:grpSpPr>
        <p:sp>
          <p:nvSpPr>
            <p:cNvPr id="159" name="Frihandsfigur: Form 158">
              <a:extLst>
                <a:ext uri="{FF2B5EF4-FFF2-40B4-BE49-F238E27FC236}">
                  <a16:creationId xmlns:a16="http://schemas.microsoft.com/office/drawing/2014/main" id="{34C83688-91AE-44D6-B02F-AE11E7B248ED}"/>
                </a:ext>
              </a:extLst>
            </p:cNvPr>
            <p:cNvSpPr/>
            <p:nvPr/>
          </p:nvSpPr>
          <p:spPr>
            <a:xfrm>
              <a:off x="4084633" y="5362064"/>
              <a:ext cx="419100" cy="419100"/>
            </a:xfrm>
            <a:custGeom>
              <a:avLst/>
              <a:gdLst>
                <a:gd name="connsiteX0" fmla="*/ 30004 w 419100"/>
                <a:gd name="connsiteY0" fmla="*/ 0 h 419100"/>
                <a:gd name="connsiteX1" fmla="*/ 0 w 419100"/>
                <a:gd name="connsiteY1" fmla="*/ 30004 h 419100"/>
                <a:gd name="connsiteX2" fmla="*/ 0 w 419100"/>
                <a:gd name="connsiteY2" fmla="*/ 389954 h 419100"/>
                <a:gd name="connsiteX3" fmla="*/ 30004 w 419100"/>
                <a:gd name="connsiteY3" fmla="*/ 419957 h 419100"/>
                <a:gd name="connsiteX4" fmla="*/ 389954 w 419100"/>
                <a:gd name="connsiteY4" fmla="*/ 419957 h 419100"/>
                <a:gd name="connsiteX5" fmla="*/ 419957 w 419100"/>
                <a:gd name="connsiteY5" fmla="*/ 389954 h 419100"/>
                <a:gd name="connsiteX6" fmla="*/ 419957 w 419100"/>
                <a:gd name="connsiteY6" fmla="*/ 30004 h 419100"/>
                <a:gd name="connsiteX7" fmla="*/ 389954 w 419100"/>
                <a:gd name="connsiteY7" fmla="*/ 0 h 419100"/>
                <a:gd name="connsiteX8" fmla="*/ 30004 w 419100"/>
                <a:gd name="connsiteY8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19100">
                  <a:moveTo>
                    <a:pt x="30004" y="0"/>
                  </a:moveTo>
                  <a:cubicBezTo>
                    <a:pt x="30004" y="0"/>
                    <a:pt x="0" y="0"/>
                    <a:pt x="0" y="30004"/>
                  </a:cubicBezTo>
                  <a:lnTo>
                    <a:pt x="0" y="389954"/>
                  </a:lnTo>
                  <a:cubicBezTo>
                    <a:pt x="0" y="389954"/>
                    <a:pt x="0" y="419957"/>
                    <a:pt x="30004" y="419957"/>
                  </a:cubicBezTo>
                  <a:lnTo>
                    <a:pt x="389954" y="419957"/>
                  </a:lnTo>
                  <a:cubicBezTo>
                    <a:pt x="389954" y="419957"/>
                    <a:pt x="419957" y="419957"/>
                    <a:pt x="419957" y="389954"/>
                  </a:cubicBezTo>
                  <a:lnTo>
                    <a:pt x="419957" y="30004"/>
                  </a:lnTo>
                  <a:cubicBezTo>
                    <a:pt x="419957" y="30004"/>
                    <a:pt x="419957" y="0"/>
                    <a:pt x="389954" y="0"/>
                  </a:cubicBezTo>
                  <a:lnTo>
                    <a:pt x="30004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0" name="Frihandsfigur: Form 159">
              <a:extLst>
                <a:ext uri="{FF2B5EF4-FFF2-40B4-BE49-F238E27FC236}">
                  <a16:creationId xmlns:a16="http://schemas.microsoft.com/office/drawing/2014/main" id="{ACB6DCAD-5FF3-41DB-AE9B-2B34A993B62E}"/>
                </a:ext>
              </a:extLst>
            </p:cNvPr>
            <p:cNvSpPr/>
            <p:nvPr/>
          </p:nvSpPr>
          <p:spPr>
            <a:xfrm>
              <a:off x="4345904" y="5398355"/>
              <a:ext cx="9525" cy="9525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1" name="Frihandsfigur: Form 160">
              <a:extLst>
                <a:ext uri="{FF2B5EF4-FFF2-40B4-BE49-F238E27FC236}">
                  <a16:creationId xmlns:a16="http://schemas.microsoft.com/office/drawing/2014/main" id="{A45361B0-8AA2-4943-B837-15E9471D0F23}"/>
                </a:ext>
              </a:extLst>
            </p:cNvPr>
            <p:cNvSpPr/>
            <p:nvPr/>
          </p:nvSpPr>
          <p:spPr>
            <a:xfrm>
              <a:off x="4129687" y="5398355"/>
              <a:ext cx="323850" cy="323850"/>
            </a:xfrm>
            <a:custGeom>
              <a:avLst/>
              <a:gdLst>
                <a:gd name="connsiteX0" fmla="*/ 326803 w 323850"/>
                <a:gd name="connsiteY0" fmla="*/ 301752 h 323850"/>
                <a:gd name="connsiteX1" fmla="*/ 234124 w 323850"/>
                <a:gd name="connsiteY1" fmla="*/ 301752 h 323850"/>
                <a:gd name="connsiteX2" fmla="*/ 234124 w 323850"/>
                <a:gd name="connsiteY2" fmla="*/ 203263 h 323850"/>
                <a:gd name="connsiteX3" fmla="*/ 331375 w 323850"/>
                <a:gd name="connsiteY3" fmla="*/ 203263 h 323850"/>
                <a:gd name="connsiteX4" fmla="*/ 275939 w 323850"/>
                <a:gd name="connsiteY4" fmla="*/ 142875 h 323850"/>
                <a:gd name="connsiteX5" fmla="*/ 298704 w 323850"/>
                <a:gd name="connsiteY5" fmla="*/ 142875 h 323850"/>
                <a:gd name="connsiteX6" fmla="*/ 240221 w 323850"/>
                <a:gd name="connsiteY6" fmla="*/ 84963 h 323850"/>
                <a:gd name="connsiteX7" fmla="*/ 264223 w 323850"/>
                <a:gd name="connsiteY7" fmla="*/ 84963 h 323850"/>
                <a:gd name="connsiteX8" fmla="*/ 216217 w 323850"/>
                <a:gd name="connsiteY8" fmla="*/ 0 h 323850"/>
                <a:gd name="connsiteX9" fmla="*/ 168211 w 323850"/>
                <a:gd name="connsiteY9" fmla="*/ 84963 h 323850"/>
                <a:gd name="connsiteX10" fmla="*/ 192214 w 323850"/>
                <a:gd name="connsiteY10" fmla="*/ 84963 h 323850"/>
                <a:gd name="connsiteX11" fmla="*/ 133731 w 323850"/>
                <a:gd name="connsiteY11" fmla="*/ 142875 h 323850"/>
                <a:gd name="connsiteX12" fmla="*/ 156496 w 323850"/>
                <a:gd name="connsiteY12" fmla="*/ 142875 h 323850"/>
                <a:gd name="connsiteX13" fmla="*/ 101060 w 323850"/>
                <a:gd name="connsiteY13" fmla="*/ 203263 h 323850"/>
                <a:gd name="connsiteX14" fmla="*/ 198406 w 323850"/>
                <a:gd name="connsiteY14" fmla="*/ 203263 h 323850"/>
                <a:gd name="connsiteX15" fmla="*/ 198406 w 323850"/>
                <a:gd name="connsiteY15" fmla="*/ 301752 h 323850"/>
                <a:gd name="connsiteX16" fmla="*/ 76962 w 323850"/>
                <a:gd name="connsiteY16" fmla="*/ 301752 h 323850"/>
                <a:gd name="connsiteX17" fmla="*/ 76962 w 323850"/>
                <a:gd name="connsiteY17" fmla="*/ 262319 h 323850"/>
                <a:gd name="connsiteX18" fmla="*/ 113062 w 323850"/>
                <a:gd name="connsiteY18" fmla="*/ 262319 h 323850"/>
                <a:gd name="connsiteX19" fmla="*/ 113062 w 323850"/>
                <a:gd name="connsiteY19" fmla="*/ 231934 h 323850"/>
                <a:gd name="connsiteX20" fmla="*/ 0 w 323850"/>
                <a:gd name="connsiteY20" fmla="*/ 231934 h 323850"/>
                <a:gd name="connsiteX21" fmla="*/ 0 w 323850"/>
                <a:gd name="connsiteY21" fmla="*/ 261938 h 323850"/>
                <a:gd name="connsiteX22" fmla="*/ 39243 w 323850"/>
                <a:gd name="connsiteY22" fmla="*/ 261938 h 323850"/>
                <a:gd name="connsiteX23" fmla="*/ 39243 w 323850"/>
                <a:gd name="connsiteY23" fmla="*/ 301752 h 323850"/>
                <a:gd name="connsiteX24" fmla="*/ 1524 w 323850"/>
                <a:gd name="connsiteY24" fmla="*/ 301752 h 323850"/>
                <a:gd name="connsiteX25" fmla="*/ 0 w 323850"/>
                <a:gd name="connsiteY25" fmla="*/ 303276 h 323850"/>
                <a:gd name="connsiteX26" fmla="*/ 0 w 323850"/>
                <a:gd name="connsiteY26" fmla="*/ 331089 h 323850"/>
                <a:gd name="connsiteX27" fmla="*/ 1524 w 323850"/>
                <a:gd name="connsiteY27" fmla="*/ 332613 h 323850"/>
                <a:gd name="connsiteX28" fmla="*/ 326898 w 323850"/>
                <a:gd name="connsiteY28" fmla="*/ 332613 h 323850"/>
                <a:gd name="connsiteX29" fmla="*/ 328422 w 323850"/>
                <a:gd name="connsiteY29" fmla="*/ 331089 h 323850"/>
                <a:gd name="connsiteX30" fmla="*/ 328422 w 323850"/>
                <a:gd name="connsiteY30" fmla="*/ 303276 h 323850"/>
                <a:gd name="connsiteX31" fmla="*/ 326803 w 323850"/>
                <a:gd name="connsiteY31" fmla="*/ 30175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3850" h="323850">
                  <a:moveTo>
                    <a:pt x="326803" y="301752"/>
                  </a:moveTo>
                  <a:lnTo>
                    <a:pt x="234124" y="301752"/>
                  </a:lnTo>
                  <a:lnTo>
                    <a:pt x="234124" y="203263"/>
                  </a:lnTo>
                  <a:lnTo>
                    <a:pt x="331375" y="203263"/>
                  </a:lnTo>
                  <a:lnTo>
                    <a:pt x="275939" y="142875"/>
                  </a:lnTo>
                  <a:lnTo>
                    <a:pt x="298704" y="142875"/>
                  </a:lnTo>
                  <a:lnTo>
                    <a:pt x="240221" y="84963"/>
                  </a:lnTo>
                  <a:lnTo>
                    <a:pt x="264223" y="84963"/>
                  </a:lnTo>
                  <a:lnTo>
                    <a:pt x="216217" y="0"/>
                  </a:lnTo>
                  <a:lnTo>
                    <a:pt x="168211" y="84963"/>
                  </a:lnTo>
                  <a:lnTo>
                    <a:pt x="192214" y="84963"/>
                  </a:lnTo>
                  <a:lnTo>
                    <a:pt x="133731" y="142875"/>
                  </a:lnTo>
                  <a:lnTo>
                    <a:pt x="156496" y="142875"/>
                  </a:lnTo>
                  <a:lnTo>
                    <a:pt x="101060" y="203263"/>
                  </a:lnTo>
                  <a:lnTo>
                    <a:pt x="198406" y="203263"/>
                  </a:lnTo>
                  <a:lnTo>
                    <a:pt x="198406" y="301752"/>
                  </a:lnTo>
                  <a:lnTo>
                    <a:pt x="76962" y="301752"/>
                  </a:lnTo>
                  <a:lnTo>
                    <a:pt x="76962" y="262319"/>
                  </a:lnTo>
                  <a:lnTo>
                    <a:pt x="113062" y="262319"/>
                  </a:lnTo>
                  <a:lnTo>
                    <a:pt x="113062" y="231934"/>
                  </a:lnTo>
                  <a:lnTo>
                    <a:pt x="0" y="231934"/>
                  </a:lnTo>
                  <a:lnTo>
                    <a:pt x="0" y="261938"/>
                  </a:lnTo>
                  <a:lnTo>
                    <a:pt x="39243" y="261938"/>
                  </a:lnTo>
                  <a:lnTo>
                    <a:pt x="39243" y="301752"/>
                  </a:lnTo>
                  <a:lnTo>
                    <a:pt x="1524" y="301752"/>
                  </a:lnTo>
                  <a:cubicBezTo>
                    <a:pt x="667" y="301752"/>
                    <a:pt x="0" y="302419"/>
                    <a:pt x="0" y="303276"/>
                  </a:cubicBezTo>
                  <a:lnTo>
                    <a:pt x="0" y="331089"/>
                  </a:lnTo>
                  <a:cubicBezTo>
                    <a:pt x="0" y="331946"/>
                    <a:pt x="667" y="332613"/>
                    <a:pt x="1524" y="332613"/>
                  </a:cubicBezTo>
                  <a:lnTo>
                    <a:pt x="326898" y="332613"/>
                  </a:lnTo>
                  <a:cubicBezTo>
                    <a:pt x="327755" y="332613"/>
                    <a:pt x="328422" y="331946"/>
                    <a:pt x="328422" y="331089"/>
                  </a:cubicBezTo>
                  <a:lnTo>
                    <a:pt x="328422" y="303276"/>
                  </a:lnTo>
                  <a:cubicBezTo>
                    <a:pt x="328327" y="302419"/>
                    <a:pt x="327660" y="301752"/>
                    <a:pt x="326803" y="3017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11F9AF63-6C49-449D-816E-7BF9603C0DBA}"/>
              </a:ext>
            </a:extLst>
          </p:cNvPr>
          <p:cNvSpPr/>
          <p:nvPr/>
        </p:nvSpPr>
        <p:spPr>
          <a:xfrm>
            <a:off x="3612688" y="1327705"/>
            <a:ext cx="1636321" cy="96887"/>
          </a:xfrm>
          <a:custGeom>
            <a:avLst/>
            <a:gdLst>
              <a:gd name="connsiteX0" fmla="*/ 1447324 w 1447800"/>
              <a:gd name="connsiteY0" fmla="*/ 94012 h 85725"/>
              <a:gd name="connsiteX1" fmla="*/ 1440180 w 1447800"/>
              <a:gd name="connsiteY1" fmla="*/ 86868 h 85725"/>
              <a:gd name="connsiteX2" fmla="*/ 1440180 w 1447800"/>
              <a:gd name="connsiteY2" fmla="*/ 54197 h 85725"/>
              <a:gd name="connsiteX3" fmla="*/ 14288 w 1447800"/>
              <a:gd name="connsiteY3" fmla="*/ 54197 h 85725"/>
              <a:gd name="connsiteX4" fmla="*/ 14288 w 1447800"/>
              <a:gd name="connsiteY4" fmla="*/ 86868 h 85725"/>
              <a:gd name="connsiteX5" fmla="*/ 7144 w 1447800"/>
              <a:gd name="connsiteY5" fmla="*/ 94012 h 85725"/>
              <a:gd name="connsiteX6" fmla="*/ 0 w 1447800"/>
              <a:gd name="connsiteY6" fmla="*/ 86868 h 85725"/>
              <a:gd name="connsiteX7" fmla="*/ 0 w 1447800"/>
              <a:gd name="connsiteY7" fmla="*/ 7144 h 85725"/>
              <a:gd name="connsiteX8" fmla="*/ 7144 w 1447800"/>
              <a:gd name="connsiteY8" fmla="*/ 0 h 85725"/>
              <a:gd name="connsiteX9" fmla="*/ 14288 w 1447800"/>
              <a:gd name="connsiteY9" fmla="*/ 7144 h 85725"/>
              <a:gd name="connsiteX10" fmla="*/ 14288 w 1447800"/>
              <a:gd name="connsiteY10" fmla="*/ 39815 h 85725"/>
              <a:gd name="connsiteX11" fmla="*/ 1440180 w 1447800"/>
              <a:gd name="connsiteY11" fmla="*/ 39815 h 85725"/>
              <a:gd name="connsiteX12" fmla="*/ 1440180 w 1447800"/>
              <a:gd name="connsiteY12" fmla="*/ 7144 h 85725"/>
              <a:gd name="connsiteX13" fmla="*/ 1447324 w 1447800"/>
              <a:gd name="connsiteY13" fmla="*/ 0 h 85725"/>
              <a:gd name="connsiteX14" fmla="*/ 1454467 w 1447800"/>
              <a:gd name="connsiteY14" fmla="*/ 7144 h 85725"/>
              <a:gd name="connsiteX15" fmla="*/ 1454467 w 1447800"/>
              <a:gd name="connsiteY15" fmla="*/ 86868 h 85725"/>
              <a:gd name="connsiteX16" fmla="*/ 1447324 w 1447800"/>
              <a:gd name="connsiteY16" fmla="*/ 94012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7800" h="85725">
                <a:moveTo>
                  <a:pt x="1447324" y="94012"/>
                </a:moveTo>
                <a:cubicBezTo>
                  <a:pt x="1443419" y="94012"/>
                  <a:pt x="1440180" y="90773"/>
                  <a:pt x="1440180" y="86868"/>
                </a:cubicBezTo>
                <a:lnTo>
                  <a:pt x="1440180" y="54197"/>
                </a:lnTo>
                <a:lnTo>
                  <a:pt x="14288" y="54197"/>
                </a:lnTo>
                <a:lnTo>
                  <a:pt x="14288" y="86868"/>
                </a:lnTo>
                <a:cubicBezTo>
                  <a:pt x="14288" y="90773"/>
                  <a:pt x="11049" y="94012"/>
                  <a:pt x="7144" y="94012"/>
                </a:cubicBezTo>
                <a:cubicBezTo>
                  <a:pt x="3238" y="94012"/>
                  <a:pt x="0" y="90773"/>
                  <a:pt x="0" y="86868"/>
                </a:cubicBezTo>
                <a:lnTo>
                  <a:pt x="0" y="7144"/>
                </a:lnTo>
                <a:cubicBezTo>
                  <a:pt x="0" y="3239"/>
                  <a:pt x="3238" y="0"/>
                  <a:pt x="7144" y="0"/>
                </a:cubicBezTo>
                <a:cubicBezTo>
                  <a:pt x="11049" y="0"/>
                  <a:pt x="14288" y="3239"/>
                  <a:pt x="14288" y="7144"/>
                </a:cubicBezTo>
                <a:lnTo>
                  <a:pt x="14288" y="39815"/>
                </a:lnTo>
                <a:lnTo>
                  <a:pt x="1440180" y="39815"/>
                </a:lnTo>
                <a:lnTo>
                  <a:pt x="1440180" y="7144"/>
                </a:lnTo>
                <a:cubicBezTo>
                  <a:pt x="1440180" y="3239"/>
                  <a:pt x="1443419" y="0"/>
                  <a:pt x="1447324" y="0"/>
                </a:cubicBezTo>
                <a:cubicBezTo>
                  <a:pt x="1451229" y="0"/>
                  <a:pt x="1454467" y="3239"/>
                  <a:pt x="1454467" y="7144"/>
                </a:cubicBezTo>
                <a:lnTo>
                  <a:pt x="1454467" y="86868"/>
                </a:lnTo>
                <a:cubicBezTo>
                  <a:pt x="1454467" y="90773"/>
                  <a:pt x="1451324" y="94012"/>
                  <a:pt x="1447324" y="9401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30F817D8-8E14-4199-B77A-C8176D7CC063}"/>
              </a:ext>
            </a:extLst>
          </p:cNvPr>
          <p:cNvSpPr/>
          <p:nvPr/>
        </p:nvSpPr>
        <p:spPr>
          <a:xfrm>
            <a:off x="975870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99E64F73-FD1D-4BC2-9E70-DC7911086EC6}"/>
              </a:ext>
            </a:extLst>
          </p:cNvPr>
          <p:cNvSpPr/>
          <p:nvPr/>
        </p:nvSpPr>
        <p:spPr>
          <a:xfrm>
            <a:off x="971429" y="1114444"/>
            <a:ext cx="290662" cy="473672"/>
          </a:xfrm>
          <a:custGeom>
            <a:avLst/>
            <a:gdLst>
              <a:gd name="connsiteX0" fmla="*/ 131540 w 257175"/>
              <a:gd name="connsiteY0" fmla="*/ 67437 h 419100"/>
              <a:gd name="connsiteX1" fmla="*/ 195644 w 257175"/>
              <a:gd name="connsiteY1" fmla="*/ 131540 h 419100"/>
              <a:gd name="connsiteX2" fmla="*/ 131540 w 257175"/>
              <a:gd name="connsiteY2" fmla="*/ 195644 h 419100"/>
              <a:gd name="connsiteX3" fmla="*/ 67437 w 257175"/>
              <a:gd name="connsiteY3" fmla="*/ 131540 h 419100"/>
              <a:gd name="connsiteX4" fmla="*/ 131540 w 257175"/>
              <a:gd name="connsiteY4" fmla="*/ 67437 h 419100"/>
              <a:gd name="connsiteX5" fmla="*/ 263176 w 257175"/>
              <a:gd name="connsiteY5" fmla="*/ 145447 h 419100"/>
              <a:gd name="connsiteX6" fmla="*/ 131540 w 257175"/>
              <a:gd name="connsiteY6" fmla="*/ 0 h 419100"/>
              <a:gd name="connsiteX7" fmla="*/ 0 w 257175"/>
              <a:gd name="connsiteY7" fmla="*/ 145447 h 419100"/>
              <a:gd name="connsiteX8" fmla="*/ 131540 w 257175"/>
              <a:gd name="connsiteY8" fmla="*/ 426530 h 419100"/>
              <a:gd name="connsiteX9" fmla="*/ 263176 w 257175"/>
              <a:gd name="connsiteY9" fmla="*/ 145447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175" h="419100">
                <a:moveTo>
                  <a:pt x="131540" y="67437"/>
                </a:moveTo>
                <a:cubicBezTo>
                  <a:pt x="166973" y="67437"/>
                  <a:pt x="195644" y="96107"/>
                  <a:pt x="195644" y="131540"/>
                </a:cubicBezTo>
                <a:cubicBezTo>
                  <a:pt x="195644" y="166973"/>
                  <a:pt x="166973" y="195644"/>
                  <a:pt x="131540" y="195644"/>
                </a:cubicBezTo>
                <a:cubicBezTo>
                  <a:pt x="96107" y="195644"/>
                  <a:pt x="67437" y="166973"/>
                  <a:pt x="67437" y="131540"/>
                </a:cubicBezTo>
                <a:cubicBezTo>
                  <a:pt x="67437" y="96107"/>
                  <a:pt x="96203" y="67437"/>
                  <a:pt x="131540" y="67437"/>
                </a:cubicBezTo>
                <a:moveTo>
                  <a:pt x="263176" y="145447"/>
                </a:moveTo>
                <a:cubicBezTo>
                  <a:pt x="263176" y="43815"/>
                  <a:pt x="204216" y="0"/>
                  <a:pt x="131540" y="0"/>
                </a:cubicBezTo>
                <a:cubicBezTo>
                  <a:pt x="58865" y="0"/>
                  <a:pt x="0" y="49911"/>
                  <a:pt x="0" y="145447"/>
                </a:cubicBezTo>
                <a:cubicBezTo>
                  <a:pt x="0" y="240983"/>
                  <a:pt x="131540" y="426530"/>
                  <a:pt x="131540" y="426530"/>
                </a:cubicBezTo>
                <a:cubicBezTo>
                  <a:pt x="131540" y="426530"/>
                  <a:pt x="263176" y="247079"/>
                  <a:pt x="263176" y="145447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56822CA-5D23-421A-B3BC-96B066ED395B}"/>
              </a:ext>
            </a:extLst>
          </p:cNvPr>
          <p:cNvGrpSpPr/>
          <p:nvPr/>
        </p:nvGrpSpPr>
        <p:grpSpPr>
          <a:xfrm>
            <a:off x="1653193" y="1146202"/>
            <a:ext cx="152436" cy="412956"/>
            <a:chOff x="4646580" y="2862929"/>
            <a:chExt cx="134874" cy="365379"/>
          </a:xfrm>
          <a:solidFill>
            <a:schemeClr val="tx1"/>
          </a:solidFill>
        </p:grpSpPr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74FC7D2C-FE74-457A-803B-790E14F7D42A}"/>
                </a:ext>
              </a:extLst>
            </p:cNvPr>
            <p:cNvSpPr/>
            <p:nvPr/>
          </p:nvSpPr>
          <p:spPr>
            <a:xfrm>
              <a:off x="4646580" y="2862929"/>
              <a:ext cx="133350" cy="171450"/>
            </a:xfrm>
            <a:custGeom>
              <a:avLst/>
              <a:gdLst>
                <a:gd name="connsiteX0" fmla="*/ 71056 w 133350"/>
                <a:gd name="connsiteY0" fmla="*/ 127921 h 171450"/>
                <a:gd name="connsiteX1" fmla="*/ 0 w 133350"/>
                <a:gd name="connsiteY1" fmla="*/ 180689 h 171450"/>
                <a:gd name="connsiteX2" fmla="*/ 71056 w 133350"/>
                <a:gd name="connsiteY2" fmla="*/ 0 h 171450"/>
                <a:gd name="connsiteX3" fmla="*/ 142113 w 133350"/>
                <a:gd name="connsiteY3" fmla="*/ 18068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71450">
                  <a:moveTo>
                    <a:pt x="71056" y="127921"/>
                  </a:moveTo>
                  <a:lnTo>
                    <a:pt x="0" y="180689"/>
                  </a:lnTo>
                  <a:lnTo>
                    <a:pt x="71056" y="0"/>
                  </a:lnTo>
                  <a:lnTo>
                    <a:pt x="142113" y="180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DC628DC5-7D23-43A2-A9C9-FD99325E7DB4}"/>
                </a:ext>
              </a:extLst>
            </p:cNvPr>
            <p:cNvSpPr/>
            <p:nvPr/>
          </p:nvSpPr>
          <p:spPr>
            <a:xfrm>
              <a:off x="4648104" y="3075908"/>
              <a:ext cx="133350" cy="152400"/>
            </a:xfrm>
            <a:custGeom>
              <a:avLst/>
              <a:gdLst>
                <a:gd name="connsiteX0" fmla="*/ 0 w 133350"/>
                <a:gd name="connsiteY0" fmla="*/ 0 h 152400"/>
                <a:gd name="connsiteX1" fmla="*/ 31718 w 133350"/>
                <a:gd name="connsiteY1" fmla="*/ 0 h 152400"/>
                <a:gd name="connsiteX2" fmla="*/ 104966 w 133350"/>
                <a:gd name="connsiteY2" fmla="*/ 96298 h 152400"/>
                <a:gd name="connsiteX3" fmla="*/ 104966 w 133350"/>
                <a:gd name="connsiteY3" fmla="*/ 0 h 152400"/>
                <a:gd name="connsiteX4" fmla="*/ 138970 w 133350"/>
                <a:gd name="connsiteY4" fmla="*/ 0 h 152400"/>
                <a:gd name="connsiteX5" fmla="*/ 138970 w 133350"/>
                <a:gd name="connsiteY5" fmla="*/ 156400 h 152400"/>
                <a:gd name="connsiteX6" fmla="*/ 109728 w 133350"/>
                <a:gd name="connsiteY6" fmla="*/ 156400 h 152400"/>
                <a:gd name="connsiteX7" fmla="*/ 34004 w 133350"/>
                <a:gd name="connsiteY7" fmla="*/ 56959 h 152400"/>
                <a:gd name="connsiteX8" fmla="*/ 34004 w 133350"/>
                <a:gd name="connsiteY8" fmla="*/ 156400 h 152400"/>
                <a:gd name="connsiteX9" fmla="*/ 95 w 133350"/>
                <a:gd name="connsiteY9" fmla="*/ 156400 h 152400"/>
                <a:gd name="connsiteX10" fmla="*/ 95 w 13335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152400">
                  <a:moveTo>
                    <a:pt x="0" y="0"/>
                  </a:moveTo>
                  <a:lnTo>
                    <a:pt x="31718" y="0"/>
                  </a:lnTo>
                  <a:lnTo>
                    <a:pt x="104966" y="96298"/>
                  </a:lnTo>
                  <a:lnTo>
                    <a:pt x="104966" y="0"/>
                  </a:lnTo>
                  <a:lnTo>
                    <a:pt x="138970" y="0"/>
                  </a:lnTo>
                  <a:lnTo>
                    <a:pt x="138970" y="156400"/>
                  </a:lnTo>
                  <a:lnTo>
                    <a:pt x="109728" y="156400"/>
                  </a:lnTo>
                  <a:lnTo>
                    <a:pt x="34004" y="56959"/>
                  </a:lnTo>
                  <a:lnTo>
                    <a:pt x="34004" y="156400"/>
                  </a:lnTo>
                  <a:lnTo>
                    <a:pt x="95" y="15640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BFAC1AFC-64C3-47ED-9BC3-85E88FC227F5}"/>
              </a:ext>
            </a:extLst>
          </p:cNvPr>
          <p:cNvGrpSpPr/>
          <p:nvPr/>
        </p:nvGrpSpPr>
        <p:grpSpPr>
          <a:xfrm>
            <a:off x="2084881" y="1075474"/>
            <a:ext cx="559794" cy="559794"/>
            <a:chOff x="5028533" y="2800350"/>
            <a:chExt cx="495300" cy="495300"/>
          </a:xfrm>
        </p:grpSpPr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420E6078-824B-48FD-A1EB-23C8B3D0B931}"/>
                </a:ext>
              </a:extLst>
            </p:cNvPr>
            <p:cNvSpPr/>
            <p:nvPr/>
          </p:nvSpPr>
          <p:spPr>
            <a:xfrm>
              <a:off x="5028533" y="2800350"/>
              <a:ext cx="495300" cy="495300"/>
            </a:xfrm>
            <a:custGeom>
              <a:avLst/>
              <a:gdLst>
                <a:gd name="connsiteX0" fmla="*/ 495490 w 495300"/>
                <a:gd name="connsiteY0" fmla="*/ 247745 h 495300"/>
                <a:gd name="connsiteX1" fmla="*/ 247745 w 495300"/>
                <a:gd name="connsiteY1" fmla="*/ 495491 h 495300"/>
                <a:gd name="connsiteX2" fmla="*/ 0 w 495300"/>
                <a:gd name="connsiteY2" fmla="*/ 247745 h 495300"/>
                <a:gd name="connsiteX3" fmla="*/ 247745 w 495300"/>
                <a:gd name="connsiteY3" fmla="*/ 0 h 495300"/>
                <a:gd name="connsiteX4" fmla="*/ 495490 w 495300"/>
                <a:gd name="connsiteY4" fmla="*/ 24774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495300">
                  <a:moveTo>
                    <a:pt x="495490" y="247745"/>
                  </a:moveTo>
                  <a:cubicBezTo>
                    <a:pt x="495490" y="384571"/>
                    <a:pt x="384571" y="495491"/>
                    <a:pt x="247745" y="495491"/>
                  </a:cubicBezTo>
                  <a:cubicBezTo>
                    <a:pt x="110919" y="495491"/>
                    <a:pt x="0" y="384571"/>
                    <a:pt x="0" y="247745"/>
                  </a:cubicBezTo>
                  <a:cubicBezTo>
                    <a:pt x="0" y="110919"/>
                    <a:pt x="110919" y="0"/>
                    <a:pt x="247745" y="0"/>
                  </a:cubicBezTo>
                  <a:cubicBezTo>
                    <a:pt x="384571" y="0"/>
                    <a:pt x="495490" y="110919"/>
                    <a:pt x="495490" y="2477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F9D166D4-57EF-4055-AACB-93012D0AC5E7}"/>
                </a:ext>
              </a:extLst>
            </p:cNvPr>
            <p:cNvSpPr/>
            <p:nvPr/>
          </p:nvSpPr>
          <p:spPr>
            <a:xfrm>
              <a:off x="5223129" y="2895219"/>
              <a:ext cx="104775" cy="142875"/>
            </a:xfrm>
            <a:custGeom>
              <a:avLst/>
              <a:gdLst>
                <a:gd name="connsiteX0" fmla="*/ 56769 w 104775"/>
                <a:gd name="connsiteY0" fmla="*/ 102203 h 142875"/>
                <a:gd name="connsiteX1" fmla="*/ 0 w 104775"/>
                <a:gd name="connsiteY1" fmla="*/ 144399 h 142875"/>
                <a:gd name="connsiteX2" fmla="*/ 56769 w 104775"/>
                <a:gd name="connsiteY2" fmla="*/ 0 h 142875"/>
                <a:gd name="connsiteX3" fmla="*/ 113538 w 104775"/>
                <a:gd name="connsiteY3" fmla="*/ 14439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42875">
                  <a:moveTo>
                    <a:pt x="56769" y="102203"/>
                  </a:moveTo>
                  <a:lnTo>
                    <a:pt x="0" y="144399"/>
                  </a:lnTo>
                  <a:lnTo>
                    <a:pt x="56769" y="0"/>
                  </a:lnTo>
                  <a:lnTo>
                    <a:pt x="113538" y="144399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955DD5BF-531F-4CC7-A477-D5FFFA31979C}"/>
                </a:ext>
              </a:extLst>
            </p:cNvPr>
            <p:cNvSpPr/>
            <p:nvPr/>
          </p:nvSpPr>
          <p:spPr>
            <a:xfrm>
              <a:off x="5224272" y="3065431"/>
              <a:ext cx="104775" cy="123825"/>
            </a:xfrm>
            <a:custGeom>
              <a:avLst/>
              <a:gdLst>
                <a:gd name="connsiteX0" fmla="*/ 95 w 104775"/>
                <a:gd name="connsiteY0" fmla="*/ 0 h 123825"/>
                <a:gd name="connsiteX1" fmla="*/ 25432 w 104775"/>
                <a:gd name="connsiteY1" fmla="*/ 0 h 123825"/>
                <a:gd name="connsiteX2" fmla="*/ 84011 w 104775"/>
                <a:gd name="connsiteY2" fmla="*/ 76962 h 123825"/>
                <a:gd name="connsiteX3" fmla="*/ 84011 w 104775"/>
                <a:gd name="connsiteY3" fmla="*/ 0 h 123825"/>
                <a:gd name="connsiteX4" fmla="*/ 111157 w 104775"/>
                <a:gd name="connsiteY4" fmla="*/ 0 h 123825"/>
                <a:gd name="connsiteX5" fmla="*/ 111157 w 104775"/>
                <a:gd name="connsiteY5" fmla="*/ 125063 h 123825"/>
                <a:gd name="connsiteX6" fmla="*/ 87725 w 104775"/>
                <a:gd name="connsiteY6" fmla="*/ 125063 h 123825"/>
                <a:gd name="connsiteX7" fmla="*/ 27146 w 104775"/>
                <a:gd name="connsiteY7" fmla="*/ 45530 h 123825"/>
                <a:gd name="connsiteX8" fmla="*/ 27146 w 104775"/>
                <a:gd name="connsiteY8" fmla="*/ 125063 h 123825"/>
                <a:gd name="connsiteX9" fmla="*/ 0 w 104775"/>
                <a:gd name="connsiteY9" fmla="*/ 125063 h 123825"/>
                <a:gd name="connsiteX10" fmla="*/ 0 w 104775"/>
                <a:gd name="connsiteY10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23825">
                  <a:moveTo>
                    <a:pt x="95" y="0"/>
                  </a:moveTo>
                  <a:lnTo>
                    <a:pt x="25432" y="0"/>
                  </a:lnTo>
                  <a:lnTo>
                    <a:pt x="84011" y="76962"/>
                  </a:lnTo>
                  <a:lnTo>
                    <a:pt x="84011" y="0"/>
                  </a:lnTo>
                  <a:lnTo>
                    <a:pt x="111157" y="0"/>
                  </a:lnTo>
                  <a:lnTo>
                    <a:pt x="111157" y="125063"/>
                  </a:lnTo>
                  <a:lnTo>
                    <a:pt x="87725" y="125063"/>
                  </a:lnTo>
                  <a:lnTo>
                    <a:pt x="27146" y="45530"/>
                  </a:lnTo>
                  <a:lnTo>
                    <a:pt x="27146" y="125063"/>
                  </a:lnTo>
                  <a:lnTo>
                    <a:pt x="0" y="125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73066DCF-A042-4C52-B8BD-6C90D6FFD699}"/>
              </a:ext>
            </a:extLst>
          </p:cNvPr>
          <p:cNvSpPr/>
          <p:nvPr/>
        </p:nvSpPr>
        <p:spPr>
          <a:xfrm>
            <a:off x="2754067" y="1140155"/>
            <a:ext cx="462907" cy="452141"/>
          </a:xfrm>
          <a:custGeom>
            <a:avLst/>
            <a:gdLst>
              <a:gd name="connsiteX0" fmla="*/ 205820 w 409575"/>
              <a:gd name="connsiteY0" fmla="*/ 30592 h 400050"/>
              <a:gd name="connsiteX1" fmla="*/ 218488 w 409575"/>
              <a:gd name="connsiteY1" fmla="*/ 18876 h 400050"/>
              <a:gd name="connsiteX2" fmla="*/ 336408 w 409575"/>
              <a:gd name="connsiteY2" fmla="*/ 75645 h 400050"/>
              <a:gd name="connsiteX3" fmla="*/ 335170 w 409575"/>
              <a:gd name="connsiteY3" fmla="*/ 92885 h 400050"/>
              <a:gd name="connsiteX4" fmla="*/ 352220 w 409575"/>
              <a:gd name="connsiteY4" fmla="*/ 95457 h 400050"/>
              <a:gd name="connsiteX5" fmla="*/ 381366 w 409575"/>
              <a:gd name="connsiteY5" fmla="*/ 222997 h 400050"/>
              <a:gd name="connsiteX6" fmla="*/ 367174 w 409575"/>
              <a:gd name="connsiteY6" fmla="*/ 232712 h 400050"/>
              <a:gd name="connsiteX7" fmla="*/ 375746 w 409575"/>
              <a:gd name="connsiteY7" fmla="*/ 247667 h 400050"/>
              <a:gd name="connsiteX8" fmla="*/ 294212 w 409575"/>
              <a:gd name="connsiteY8" fmla="*/ 349965 h 400050"/>
              <a:gd name="connsiteX9" fmla="*/ 277734 w 409575"/>
              <a:gd name="connsiteY9" fmla="*/ 344917 h 400050"/>
              <a:gd name="connsiteX10" fmla="*/ 271447 w 409575"/>
              <a:gd name="connsiteY10" fmla="*/ 360919 h 400050"/>
              <a:gd name="connsiteX11" fmla="*/ 140574 w 409575"/>
              <a:gd name="connsiteY11" fmla="*/ 360919 h 400050"/>
              <a:gd name="connsiteX12" fmla="*/ 134288 w 409575"/>
              <a:gd name="connsiteY12" fmla="*/ 344917 h 400050"/>
              <a:gd name="connsiteX13" fmla="*/ 117809 w 409575"/>
              <a:gd name="connsiteY13" fmla="*/ 349965 h 400050"/>
              <a:gd name="connsiteX14" fmla="*/ 36275 w 409575"/>
              <a:gd name="connsiteY14" fmla="*/ 247667 h 400050"/>
              <a:gd name="connsiteX15" fmla="*/ 44848 w 409575"/>
              <a:gd name="connsiteY15" fmla="*/ 232712 h 400050"/>
              <a:gd name="connsiteX16" fmla="*/ 30655 w 409575"/>
              <a:gd name="connsiteY16" fmla="*/ 222997 h 400050"/>
              <a:gd name="connsiteX17" fmla="*/ 59802 w 409575"/>
              <a:gd name="connsiteY17" fmla="*/ 95457 h 400050"/>
              <a:gd name="connsiteX18" fmla="*/ 76852 w 409575"/>
              <a:gd name="connsiteY18" fmla="*/ 92885 h 400050"/>
              <a:gd name="connsiteX19" fmla="*/ 75613 w 409575"/>
              <a:gd name="connsiteY19" fmla="*/ 75645 h 400050"/>
              <a:gd name="connsiteX20" fmla="*/ 193533 w 409575"/>
              <a:gd name="connsiteY20" fmla="*/ 18876 h 400050"/>
              <a:gd name="connsiteX21" fmla="*/ 205820 w 409575"/>
              <a:gd name="connsiteY21" fmla="*/ 30592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9575" h="400050">
                <a:moveTo>
                  <a:pt x="205820" y="30592"/>
                </a:moveTo>
                <a:lnTo>
                  <a:pt x="218488" y="18876"/>
                </a:lnTo>
                <a:cubicBezTo>
                  <a:pt x="265351" y="-24463"/>
                  <a:pt x="340980" y="12018"/>
                  <a:pt x="336408" y="75645"/>
                </a:cubicBezTo>
                <a:lnTo>
                  <a:pt x="335170" y="92885"/>
                </a:lnTo>
                <a:lnTo>
                  <a:pt x="352220" y="95457"/>
                </a:lnTo>
                <a:cubicBezTo>
                  <a:pt x="415275" y="105077"/>
                  <a:pt x="433944" y="186992"/>
                  <a:pt x="381366" y="222997"/>
                </a:cubicBezTo>
                <a:lnTo>
                  <a:pt x="367174" y="232712"/>
                </a:lnTo>
                <a:lnTo>
                  <a:pt x="375746" y="247667"/>
                </a:lnTo>
                <a:cubicBezTo>
                  <a:pt x="407560" y="303007"/>
                  <a:pt x="355172" y="368634"/>
                  <a:pt x="294212" y="349965"/>
                </a:cubicBezTo>
                <a:lnTo>
                  <a:pt x="277734" y="344917"/>
                </a:lnTo>
                <a:lnTo>
                  <a:pt x="271447" y="360919"/>
                </a:lnTo>
                <a:cubicBezTo>
                  <a:pt x="248016" y="420260"/>
                  <a:pt x="164005" y="420260"/>
                  <a:pt x="140574" y="360919"/>
                </a:cubicBezTo>
                <a:lnTo>
                  <a:pt x="134288" y="344917"/>
                </a:lnTo>
                <a:lnTo>
                  <a:pt x="117809" y="349965"/>
                </a:lnTo>
                <a:cubicBezTo>
                  <a:pt x="56849" y="368634"/>
                  <a:pt x="4462" y="303007"/>
                  <a:pt x="36275" y="247667"/>
                </a:cubicBezTo>
                <a:lnTo>
                  <a:pt x="44848" y="232712"/>
                </a:lnTo>
                <a:lnTo>
                  <a:pt x="30655" y="222997"/>
                </a:lnTo>
                <a:cubicBezTo>
                  <a:pt x="-22018" y="186992"/>
                  <a:pt x="-3254" y="105077"/>
                  <a:pt x="59802" y="95457"/>
                </a:cubicBezTo>
                <a:lnTo>
                  <a:pt x="76852" y="92885"/>
                </a:lnTo>
                <a:lnTo>
                  <a:pt x="75613" y="75645"/>
                </a:lnTo>
                <a:cubicBezTo>
                  <a:pt x="70946" y="12018"/>
                  <a:pt x="146670" y="-24463"/>
                  <a:pt x="193533" y="18876"/>
                </a:cubicBezTo>
                <a:lnTo>
                  <a:pt x="205820" y="30592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7" name="Frihandsfigur: Form 176">
            <a:extLst>
              <a:ext uri="{FF2B5EF4-FFF2-40B4-BE49-F238E27FC236}">
                <a16:creationId xmlns:a16="http://schemas.microsoft.com/office/drawing/2014/main" id="{9E98BDB9-F7A2-42EA-BE4B-F53744B3DCEE}"/>
              </a:ext>
            </a:extLst>
          </p:cNvPr>
          <p:cNvSpPr/>
          <p:nvPr/>
        </p:nvSpPr>
        <p:spPr>
          <a:xfrm>
            <a:off x="1486457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78" name="Frihandsfigur: Form 177">
            <a:extLst>
              <a:ext uri="{FF2B5EF4-FFF2-40B4-BE49-F238E27FC236}">
                <a16:creationId xmlns:a16="http://schemas.microsoft.com/office/drawing/2014/main" id="{92176F26-FF9B-418F-8157-767D2C741EB3}"/>
              </a:ext>
            </a:extLst>
          </p:cNvPr>
          <p:cNvSpPr/>
          <p:nvPr/>
        </p:nvSpPr>
        <p:spPr>
          <a:xfrm>
            <a:off x="1993434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79" name="Frihandsfigur: Form 178">
            <a:extLst>
              <a:ext uri="{FF2B5EF4-FFF2-40B4-BE49-F238E27FC236}">
                <a16:creationId xmlns:a16="http://schemas.microsoft.com/office/drawing/2014/main" id="{C441BF8B-F36A-4072-A0BD-D35F5D8ACDC2}"/>
              </a:ext>
            </a:extLst>
          </p:cNvPr>
          <p:cNvSpPr/>
          <p:nvPr/>
        </p:nvSpPr>
        <p:spPr>
          <a:xfrm>
            <a:off x="2503722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80" name="Frihandsfigur: Form 179">
            <a:extLst>
              <a:ext uri="{FF2B5EF4-FFF2-40B4-BE49-F238E27FC236}">
                <a16:creationId xmlns:a16="http://schemas.microsoft.com/office/drawing/2014/main" id="{DE823140-FCAF-4027-863E-749C423E893F}"/>
              </a:ext>
            </a:extLst>
          </p:cNvPr>
          <p:cNvSpPr/>
          <p:nvPr/>
        </p:nvSpPr>
        <p:spPr>
          <a:xfrm>
            <a:off x="3014309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81" name="Frihandsfigur: Form 180">
            <a:extLst>
              <a:ext uri="{FF2B5EF4-FFF2-40B4-BE49-F238E27FC236}">
                <a16:creationId xmlns:a16="http://schemas.microsoft.com/office/drawing/2014/main" id="{AA27C4A2-EE4A-49F1-A963-EA00FC774EC3}"/>
              </a:ext>
            </a:extLst>
          </p:cNvPr>
          <p:cNvSpPr/>
          <p:nvPr/>
        </p:nvSpPr>
        <p:spPr>
          <a:xfrm>
            <a:off x="3521286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6</a:t>
            </a:r>
          </a:p>
        </p:txBody>
      </p:sp>
      <p:sp>
        <p:nvSpPr>
          <p:cNvPr id="182" name="Frihandsfigur: Form 181">
            <a:extLst>
              <a:ext uri="{FF2B5EF4-FFF2-40B4-BE49-F238E27FC236}">
                <a16:creationId xmlns:a16="http://schemas.microsoft.com/office/drawing/2014/main" id="{5172F691-1AF0-4DF5-AC28-A5D3857CDFB5}"/>
              </a:ext>
            </a:extLst>
          </p:cNvPr>
          <p:cNvSpPr/>
          <p:nvPr/>
        </p:nvSpPr>
        <p:spPr>
          <a:xfrm>
            <a:off x="4030461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7</a:t>
            </a:r>
          </a:p>
        </p:txBody>
      </p:sp>
      <p:sp>
        <p:nvSpPr>
          <p:cNvPr id="183" name="Frihandsfigur: Form 182">
            <a:extLst>
              <a:ext uri="{FF2B5EF4-FFF2-40B4-BE49-F238E27FC236}">
                <a16:creationId xmlns:a16="http://schemas.microsoft.com/office/drawing/2014/main" id="{F4AC4C11-2B24-42FD-B09E-4419C52F3225}"/>
              </a:ext>
            </a:extLst>
          </p:cNvPr>
          <p:cNvSpPr/>
          <p:nvPr/>
        </p:nvSpPr>
        <p:spPr>
          <a:xfrm>
            <a:off x="4540749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8</a:t>
            </a:r>
          </a:p>
        </p:txBody>
      </p:sp>
      <p:sp>
        <p:nvSpPr>
          <p:cNvPr id="184" name="Frihandsfigur: Form 183">
            <a:extLst>
              <a:ext uri="{FF2B5EF4-FFF2-40B4-BE49-F238E27FC236}">
                <a16:creationId xmlns:a16="http://schemas.microsoft.com/office/drawing/2014/main" id="{2C6C7647-CAA6-4A01-8AAB-57A293A06492}"/>
              </a:ext>
            </a:extLst>
          </p:cNvPr>
          <p:cNvSpPr/>
          <p:nvPr/>
        </p:nvSpPr>
        <p:spPr>
          <a:xfrm>
            <a:off x="5051336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9</a:t>
            </a:r>
          </a:p>
        </p:txBody>
      </p:sp>
      <p:sp>
        <p:nvSpPr>
          <p:cNvPr id="185" name="Frihandsfigur: Form 184">
            <a:extLst>
              <a:ext uri="{FF2B5EF4-FFF2-40B4-BE49-F238E27FC236}">
                <a16:creationId xmlns:a16="http://schemas.microsoft.com/office/drawing/2014/main" id="{9F5CC8B6-3677-41F2-8FD3-E1409423F454}"/>
              </a:ext>
            </a:extLst>
          </p:cNvPr>
          <p:cNvSpPr/>
          <p:nvPr/>
        </p:nvSpPr>
        <p:spPr>
          <a:xfrm>
            <a:off x="5558313" y="2078743"/>
            <a:ext cx="355254" cy="355254"/>
          </a:xfrm>
          <a:custGeom>
            <a:avLst/>
            <a:gdLst>
              <a:gd name="connsiteX0" fmla="*/ 160973 w 314325"/>
              <a:gd name="connsiteY0" fmla="*/ 321945 h 314325"/>
              <a:gd name="connsiteX1" fmla="*/ 321945 w 314325"/>
              <a:gd name="connsiteY1" fmla="*/ 160973 h 314325"/>
              <a:gd name="connsiteX2" fmla="*/ 160973 w 314325"/>
              <a:gd name="connsiteY2" fmla="*/ 0 h 314325"/>
              <a:gd name="connsiteX3" fmla="*/ 0 w 314325"/>
              <a:gd name="connsiteY3" fmla="*/ 160973 h 314325"/>
              <a:gd name="connsiteX4" fmla="*/ 160973 w 314325"/>
              <a:gd name="connsiteY4" fmla="*/ 32194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314325">
                <a:moveTo>
                  <a:pt x="160973" y="321945"/>
                </a:moveTo>
                <a:cubicBezTo>
                  <a:pt x="249841" y="321945"/>
                  <a:pt x="321945" y="249841"/>
                  <a:pt x="321945" y="160973"/>
                </a:cubicBezTo>
                <a:cubicBezTo>
                  <a:pt x="321945" y="72104"/>
                  <a:pt x="249841" y="0"/>
                  <a:pt x="160973" y="0"/>
                </a:cubicBezTo>
                <a:cubicBezTo>
                  <a:pt x="72104" y="0"/>
                  <a:pt x="0" y="72104"/>
                  <a:pt x="0" y="160973"/>
                </a:cubicBezTo>
                <a:cubicBezTo>
                  <a:pt x="0" y="249841"/>
                  <a:pt x="72104" y="321945"/>
                  <a:pt x="160973" y="321945"/>
                </a:cubicBezTo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lIns="36000" tIns="54000" rIns="36000" bIns="36000"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335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9048FF18-F912-4E7A-8F03-7DB4836DED98}"/>
              </a:ext>
            </a:extLst>
          </p:cNvPr>
          <p:cNvSpPr/>
          <p:nvPr/>
        </p:nvSpPr>
        <p:spPr>
          <a:xfrm>
            <a:off x="817981" y="4326773"/>
            <a:ext cx="1692209" cy="1958128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lIns="108000" tIns="108000" rIns="108000" bIns="360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A1701966-45D3-4DE7-B64C-9FDD53623BD0}"/>
              </a:ext>
            </a:extLst>
          </p:cNvPr>
          <p:cNvSpPr/>
          <p:nvPr/>
        </p:nvSpPr>
        <p:spPr>
          <a:xfrm>
            <a:off x="8526370" y="991952"/>
            <a:ext cx="1825168" cy="1825169"/>
          </a:xfrm>
          <a:custGeom>
            <a:avLst/>
            <a:gdLst>
              <a:gd name="connsiteX0" fmla="*/ 719328 w 1438275"/>
              <a:gd name="connsiteY0" fmla="*/ 1298639 h 1438275"/>
              <a:gd name="connsiteX1" fmla="*/ 140018 w 1438275"/>
              <a:gd name="connsiteY1" fmla="*/ 719328 h 1438275"/>
              <a:gd name="connsiteX2" fmla="*/ 719328 w 1438275"/>
              <a:gd name="connsiteY2" fmla="*/ 140017 h 1438275"/>
              <a:gd name="connsiteX3" fmla="*/ 719328 w 1438275"/>
              <a:gd name="connsiteY3" fmla="*/ 7144 h 1438275"/>
              <a:gd name="connsiteX4" fmla="*/ 7144 w 1438275"/>
              <a:gd name="connsiteY4" fmla="*/ 719328 h 1438275"/>
              <a:gd name="connsiteX5" fmla="*/ 719328 w 1438275"/>
              <a:gd name="connsiteY5" fmla="*/ 1431512 h 1438275"/>
              <a:gd name="connsiteX6" fmla="*/ 1431512 w 1438275"/>
              <a:gd name="connsiteY6" fmla="*/ 719328 h 1438275"/>
              <a:gd name="connsiteX7" fmla="*/ 1298639 w 1438275"/>
              <a:gd name="connsiteY7" fmla="*/ 719328 h 1438275"/>
              <a:gd name="connsiteX8" fmla="*/ 719328 w 1438275"/>
              <a:gd name="connsiteY8" fmla="*/ 1298639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275" h="1438275">
                <a:moveTo>
                  <a:pt x="719328" y="1298639"/>
                </a:moveTo>
                <a:cubicBezTo>
                  <a:pt x="399860" y="1298639"/>
                  <a:pt x="140018" y="1038797"/>
                  <a:pt x="140018" y="719328"/>
                </a:cubicBezTo>
                <a:cubicBezTo>
                  <a:pt x="140018" y="399859"/>
                  <a:pt x="399860" y="140017"/>
                  <a:pt x="719328" y="140017"/>
                </a:cubicBezTo>
                <a:lnTo>
                  <a:pt x="719328" y="7144"/>
                </a:lnTo>
                <a:cubicBezTo>
                  <a:pt x="326612" y="7144"/>
                  <a:pt x="7144" y="326612"/>
                  <a:pt x="7144" y="719328"/>
                </a:cubicBezTo>
                <a:cubicBezTo>
                  <a:pt x="7144" y="1112044"/>
                  <a:pt x="326612" y="1431512"/>
                  <a:pt x="719328" y="1431512"/>
                </a:cubicBezTo>
                <a:cubicBezTo>
                  <a:pt x="1112044" y="1431512"/>
                  <a:pt x="1431512" y="1112044"/>
                  <a:pt x="1431512" y="719328"/>
                </a:cubicBezTo>
                <a:lnTo>
                  <a:pt x="1298639" y="719328"/>
                </a:lnTo>
                <a:cubicBezTo>
                  <a:pt x="1298639" y="1038797"/>
                  <a:pt x="1038701" y="1298639"/>
                  <a:pt x="719328" y="1298639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B17C7D42-EEF2-4F46-B695-C68A91B72926}"/>
              </a:ext>
            </a:extLst>
          </p:cNvPr>
          <p:cNvSpPr/>
          <p:nvPr/>
        </p:nvSpPr>
        <p:spPr>
          <a:xfrm>
            <a:off x="6425009" y="948558"/>
            <a:ext cx="1825168" cy="1825169"/>
          </a:xfrm>
          <a:custGeom>
            <a:avLst/>
            <a:gdLst>
              <a:gd name="connsiteX0" fmla="*/ 719328 w 1438275"/>
              <a:gd name="connsiteY0" fmla="*/ 1298638 h 1438275"/>
              <a:gd name="connsiteX1" fmla="*/ 140017 w 1438275"/>
              <a:gd name="connsiteY1" fmla="*/ 719328 h 1438275"/>
              <a:gd name="connsiteX2" fmla="*/ 719328 w 1438275"/>
              <a:gd name="connsiteY2" fmla="*/ 140017 h 1438275"/>
              <a:gd name="connsiteX3" fmla="*/ 719328 w 1438275"/>
              <a:gd name="connsiteY3" fmla="*/ 7144 h 1438275"/>
              <a:gd name="connsiteX4" fmla="*/ 7144 w 1438275"/>
              <a:gd name="connsiteY4" fmla="*/ 719328 h 1438275"/>
              <a:gd name="connsiteX5" fmla="*/ 719328 w 1438275"/>
              <a:gd name="connsiteY5" fmla="*/ 1431512 h 1438275"/>
              <a:gd name="connsiteX6" fmla="*/ 1431512 w 1438275"/>
              <a:gd name="connsiteY6" fmla="*/ 719328 h 1438275"/>
              <a:gd name="connsiteX7" fmla="*/ 1298639 w 1438275"/>
              <a:gd name="connsiteY7" fmla="*/ 719328 h 1438275"/>
              <a:gd name="connsiteX8" fmla="*/ 719328 w 1438275"/>
              <a:gd name="connsiteY8" fmla="*/ 1298638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8275" h="1438275">
                <a:moveTo>
                  <a:pt x="719328" y="1298638"/>
                </a:moveTo>
                <a:cubicBezTo>
                  <a:pt x="399859" y="1298638"/>
                  <a:pt x="140017" y="1038796"/>
                  <a:pt x="140017" y="719328"/>
                </a:cubicBezTo>
                <a:cubicBezTo>
                  <a:pt x="140017" y="399859"/>
                  <a:pt x="399859" y="140017"/>
                  <a:pt x="719328" y="140017"/>
                </a:cubicBezTo>
                <a:lnTo>
                  <a:pt x="719328" y="7144"/>
                </a:lnTo>
                <a:cubicBezTo>
                  <a:pt x="326612" y="7144"/>
                  <a:pt x="7144" y="326612"/>
                  <a:pt x="7144" y="719328"/>
                </a:cubicBezTo>
                <a:cubicBezTo>
                  <a:pt x="7144" y="1112044"/>
                  <a:pt x="326612" y="1431512"/>
                  <a:pt x="719328" y="1431512"/>
                </a:cubicBezTo>
                <a:cubicBezTo>
                  <a:pt x="1112044" y="1431512"/>
                  <a:pt x="1431512" y="1112044"/>
                  <a:pt x="1431512" y="719328"/>
                </a:cubicBezTo>
                <a:lnTo>
                  <a:pt x="1298639" y="719328"/>
                </a:lnTo>
                <a:cubicBezTo>
                  <a:pt x="1298543" y="1038796"/>
                  <a:pt x="1038701" y="1298638"/>
                  <a:pt x="719328" y="1298638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12DA13AC-9EBE-47C5-9E0F-CFBD127B672D}"/>
              </a:ext>
            </a:extLst>
          </p:cNvPr>
          <p:cNvSpPr/>
          <p:nvPr/>
        </p:nvSpPr>
        <p:spPr>
          <a:xfrm>
            <a:off x="817981" y="1093712"/>
            <a:ext cx="2066913" cy="1438378"/>
          </a:xfrm>
          <a:custGeom>
            <a:avLst/>
            <a:gdLst>
              <a:gd name="connsiteX0" fmla="*/ 7144 w 1628775"/>
              <a:gd name="connsiteY0" fmla="*/ 7144 h 1133475"/>
              <a:gd name="connsiteX1" fmla="*/ 7144 w 1628775"/>
              <a:gd name="connsiteY1" fmla="*/ 998982 h 1133475"/>
              <a:gd name="connsiteX2" fmla="*/ 684848 w 1628775"/>
              <a:gd name="connsiteY2" fmla="*/ 998982 h 1133475"/>
              <a:gd name="connsiteX3" fmla="*/ 817150 w 1628775"/>
              <a:gd name="connsiteY3" fmla="*/ 1131189 h 1133475"/>
              <a:gd name="connsiteX4" fmla="*/ 949357 w 1628775"/>
              <a:gd name="connsiteY4" fmla="*/ 998982 h 1133475"/>
              <a:gd name="connsiteX5" fmla="*/ 1627156 w 1628775"/>
              <a:gd name="connsiteY5" fmla="*/ 998982 h 1133475"/>
              <a:gd name="connsiteX6" fmla="*/ 1627156 w 1628775"/>
              <a:gd name="connsiteY6" fmla="*/ 7144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8775" h="1133475">
                <a:moveTo>
                  <a:pt x="7144" y="7144"/>
                </a:moveTo>
                <a:lnTo>
                  <a:pt x="7144" y="998982"/>
                </a:lnTo>
                <a:lnTo>
                  <a:pt x="684848" y="998982"/>
                </a:lnTo>
                <a:lnTo>
                  <a:pt x="817150" y="1131189"/>
                </a:lnTo>
                <a:lnTo>
                  <a:pt x="949357" y="998982"/>
                </a:lnTo>
                <a:lnTo>
                  <a:pt x="1627156" y="998982"/>
                </a:lnTo>
                <a:lnTo>
                  <a:pt x="1627156" y="714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lIns="180000" tIns="180000" rIns="180000" bIns="180000" rtlCol="0" anchor="t" anchorCtr="0"/>
          <a:lstStyle/>
          <a:p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4EFC873B-7931-444D-9442-7457B33AA4FA}"/>
              </a:ext>
            </a:extLst>
          </p:cNvPr>
          <p:cNvSpPr/>
          <p:nvPr/>
        </p:nvSpPr>
        <p:spPr>
          <a:xfrm>
            <a:off x="8595752" y="4067263"/>
            <a:ext cx="1353768" cy="1329593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2400" dirty="0">
                <a:latin typeface="+mj-lt"/>
              </a:rPr>
              <a:t>XX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392A033-BB8E-4ADE-AFE5-45E4E4A6E560}"/>
              </a:ext>
            </a:extLst>
          </p:cNvPr>
          <p:cNvSpPr/>
          <p:nvPr/>
        </p:nvSpPr>
        <p:spPr>
          <a:xfrm>
            <a:off x="9632108" y="4356631"/>
            <a:ext cx="1885604" cy="1849343"/>
          </a:xfrm>
          <a:custGeom>
            <a:avLst/>
            <a:gdLst>
              <a:gd name="connsiteX0" fmla="*/ 744664 w 1485900"/>
              <a:gd name="connsiteY0" fmla="*/ 1458944 h 1457325"/>
              <a:gd name="connsiteX1" fmla="*/ 1482185 w 1485900"/>
              <a:gd name="connsiteY1" fmla="*/ 733044 h 1457325"/>
              <a:gd name="connsiteX2" fmla="*/ 744664 w 1485900"/>
              <a:gd name="connsiteY2" fmla="*/ 7144 h 1457325"/>
              <a:gd name="connsiteX3" fmla="*/ 7144 w 1485900"/>
              <a:gd name="connsiteY3" fmla="*/ 733044 h 1457325"/>
              <a:gd name="connsiteX4" fmla="*/ 744664 w 1485900"/>
              <a:gd name="connsiteY4" fmla="*/ 1458944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1457325">
                <a:moveTo>
                  <a:pt x="744664" y="1458944"/>
                </a:moveTo>
                <a:cubicBezTo>
                  <a:pt x="1151954" y="1458944"/>
                  <a:pt x="1482185" y="1133951"/>
                  <a:pt x="1482185" y="733044"/>
                </a:cubicBezTo>
                <a:cubicBezTo>
                  <a:pt x="1482185" y="332137"/>
                  <a:pt x="1151954" y="7144"/>
                  <a:pt x="744664" y="7144"/>
                </a:cubicBezTo>
                <a:cubicBezTo>
                  <a:pt x="337375" y="7144"/>
                  <a:pt x="7144" y="332137"/>
                  <a:pt x="7144" y="733044"/>
                </a:cubicBezTo>
                <a:cubicBezTo>
                  <a:pt x="7144" y="1133951"/>
                  <a:pt x="337375" y="1458944"/>
                  <a:pt x="744664" y="1458944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3200" dirty="0">
                <a:solidFill>
                  <a:schemeClr val="bg1"/>
                </a:solidFill>
                <a:latin typeface="+mj-lt"/>
              </a:rPr>
              <a:t>XX</a:t>
            </a: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321709F9-7988-4EA9-8A6F-F25C05927ACA}"/>
              </a:ext>
            </a:extLst>
          </p:cNvPr>
          <p:cNvSpPr/>
          <p:nvPr/>
        </p:nvSpPr>
        <p:spPr>
          <a:xfrm>
            <a:off x="9259944" y="5532354"/>
            <a:ext cx="834017" cy="821930"/>
          </a:xfrm>
          <a:custGeom>
            <a:avLst/>
            <a:gdLst>
              <a:gd name="connsiteX0" fmla="*/ 333280 w 657225"/>
              <a:gd name="connsiteY0" fmla="*/ 649128 h 647700"/>
              <a:gd name="connsiteX1" fmla="*/ 659416 w 657225"/>
              <a:gd name="connsiteY1" fmla="*/ 328136 h 647700"/>
              <a:gd name="connsiteX2" fmla="*/ 333280 w 657225"/>
              <a:gd name="connsiteY2" fmla="*/ 7144 h 647700"/>
              <a:gd name="connsiteX3" fmla="*/ 7144 w 657225"/>
              <a:gd name="connsiteY3" fmla="*/ 328136 h 647700"/>
              <a:gd name="connsiteX4" fmla="*/ 333280 w 657225"/>
              <a:gd name="connsiteY4" fmla="*/ 64912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25" h="647700">
                <a:moveTo>
                  <a:pt x="333280" y="649128"/>
                </a:moveTo>
                <a:cubicBezTo>
                  <a:pt x="513397" y="649128"/>
                  <a:pt x="659416" y="505396"/>
                  <a:pt x="659416" y="328136"/>
                </a:cubicBezTo>
                <a:cubicBezTo>
                  <a:pt x="659416" y="150876"/>
                  <a:pt x="513397" y="7144"/>
                  <a:pt x="333280" y="7144"/>
                </a:cubicBezTo>
                <a:cubicBezTo>
                  <a:pt x="153162" y="7144"/>
                  <a:pt x="7144" y="150876"/>
                  <a:pt x="7144" y="328136"/>
                </a:cubicBezTo>
                <a:cubicBezTo>
                  <a:pt x="7144" y="505396"/>
                  <a:pt x="153162" y="649128"/>
                  <a:pt x="333280" y="649128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>
                <a:latin typeface="+mj-lt"/>
              </a:rPr>
              <a:t>XX</a:t>
            </a: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82BCC1D4-3E29-4C7F-AAFB-DA5B67F56153}"/>
              </a:ext>
            </a:extLst>
          </p:cNvPr>
          <p:cNvSpPr/>
          <p:nvPr/>
        </p:nvSpPr>
        <p:spPr>
          <a:xfrm>
            <a:off x="4292335" y="1078496"/>
            <a:ext cx="725232" cy="882366"/>
          </a:xfrm>
          <a:custGeom>
            <a:avLst/>
            <a:gdLst>
              <a:gd name="connsiteX0" fmla="*/ 564642 w 571500"/>
              <a:gd name="connsiteY0" fmla="*/ 610076 h 695325"/>
              <a:gd name="connsiteX1" fmla="*/ 564642 w 571500"/>
              <a:gd name="connsiteY1" fmla="*/ 7144 h 695325"/>
              <a:gd name="connsiteX2" fmla="*/ 7144 w 571500"/>
              <a:gd name="connsiteY2" fmla="*/ 7144 h 695325"/>
              <a:gd name="connsiteX3" fmla="*/ 7144 w 571500"/>
              <a:gd name="connsiteY3" fmla="*/ 610076 h 695325"/>
              <a:gd name="connsiteX4" fmla="*/ 205550 w 571500"/>
              <a:gd name="connsiteY4" fmla="*/ 610076 h 695325"/>
              <a:gd name="connsiteX5" fmla="*/ 285941 w 571500"/>
              <a:gd name="connsiteY5" fmla="*/ 690467 h 695325"/>
              <a:gd name="connsiteX6" fmla="*/ 366332 w 571500"/>
              <a:gd name="connsiteY6" fmla="*/ 610076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695325">
                <a:moveTo>
                  <a:pt x="564642" y="610076"/>
                </a:moveTo>
                <a:lnTo>
                  <a:pt x="564642" y="7144"/>
                </a:lnTo>
                <a:lnTo>
                  <a:pt x="7144" y="7144"/>
                </a:lnTo>
                <a:lnTo>
                  <a:pt x="7144" y="610076"/>
                </a:lnTo>
                <a:lnTo>
                  <a:pt x="205550" y="610076"/>
                </a:lnTo>
                <a:lnTo>
                  <a:pt x="285941" y="690467"/>
                </a:lnTo>
                <a:lnTo>
                  <a:pt x="366332" y="610076"/>
                </a:lnTo>
                <a:close/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80000" rIns="108000" bIns="252000" rtlCol="0" anchor="ctr"/>
          <a:lstStyle/>
          <a:p>
            <a:pPr algn="ctr"/>
            <a:r>
              <a:rPr lang="sv-SE" sz="2000" dirty="0">
                <a:latin typeface="+mj-lt"/>
              </a:rPr>
              <a:t>XX</a:t>
            </a:r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14F91284-11B8-44FA-B0C0-544204BAA6DD}"/>
              </a:ext>
            </a:extLst>
          </p:cNvPr>
          <p:cNvSpPr/>
          <p:nvPr/>
        </p:nvSpPr>
        <p:spPr>
          <a:xfrm>
            <a:off x="3406100" y="978776"/>
            <a:ext cx="725232" cy="882366"/>
          </a:xfrm>
          <a:custGeom>
            <a:avLst/>
            <a:gdLst>
              <a:gd name="connsiteX0" fmla="*/ 205454 w 571500"/>
              <a:gd name="connsiteY0" fmla="*/ 87535 h 695325"/>
              <a:gd name="connsiteX1" fmla="*/ 7144 w 571500"/>
              <a:gd name="connsiteY1" fmla="*/ 87535 h 695325"/>
              <a:gd name="connsiteX2" fmla="*/ 7144 w 571500"/>
              <a:gd name="connsiteY2" fmla="*/ 690467 h 695325"/>
              <a:gd name="connsiteX3" fmla="*/ 564642 w 571500"/>
              <a:gd name="connsiteY3" fmla="*/ 690467 h 695325"/>
              <a:gd name="connsiteX4" fmla="*/ 564642 w 571500"/>
              <a:gd name="connsiteY4" fmla="*/ 87535 h 695325"/>
              <a:gd name="connsiteX5" fmla="*/ 366236 w 571500"/>
              <a:gd name="connsiteY5" fmla="*/ 87535 h 695325"/>
              <a:gd name="connsiteX6" fmla="*/ 285845 w 5715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695325">
                <a:moveTo>
                  <a:pt x="205454" y="87535"/>
                </a:moveTo>
                <a:lnTo>
                  <a:pt x="7144" y="87535"/>
                </a:lnTo>
                <a:lnTo>
                  <a:pt x="7144" y="690467"/>
                </a:lnTo>
                <a:lnTo>
                  <a:pt x="564642" y="690467"/>
                </a:lnTo>
                <a:lnTo>
                  <a:pt x="564642" y="87535"/>
                </a:lnTo>
                <a:lnTo>
                  <a:pt x="366236" y="87535"/>
                </a:lnTo>
                <a:lnTo>
                  <a:pt x="285845" y="714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lIns="108000" tIns="252000" rIns="108000" bIns="108000" rtlCol="0" anchor="ctr"/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+mj-lt"/>
              </a:rPr>
              <a:t>XX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64229A5E-B535-4FF3-A876-E0585D9BF547}"/>
              </a:ext>
            </a:extLst>
          </p:cNvPr>
          <p:cNvSpPr/>
          <p:nvPr/>
        </p:nvSpPr>
        <p:spPr>
          <a:xfrm>
            <a:off x="3119877" y="4371799"/>
            <a:ext cx="1172459" cy="1764733"/>
          </a:xfrm>
          <a:custGeom>
            <a:avLst/>
            <a:gdLst>
              <a:gd name="connsiteX0" fmla="*/ 917162 w 923925"/>
              <a:gd name="connsiteY0" fmla="*/ 1252347 h 1390650"/>
              <a:gd name="connsiteX1" fmla="*/ 917162 w 923925"/>
              <a:gd name="connsiteY1" fmla="*/ 1155954 h 1390650"/>
              <a:gd name="connsiteX2" fmla="*/ 917162 w 923925"/>
              <a:gd name="connsiteY2" fmla="*/ 142113 h 1390650"/>
              <a:gd name="connsiteX3" fmla="*/ 917162 w 923925"/>
              <a:gd name="connsiteY3" fmla="*/ 7144 h 1390650"/>
              <a:gd name="connsiteX4" fmla="*/ 782193 w 923925"/>
              <a:gd name="connsiteY4" fmla="*/ 7144 h 1390650"/>
              <a:gd name="connsiteX5" fmla="*/ 142113 w 923925"/>
              <a:gd name="connsiteY5" fmla="*/ 7144 h 1390650"/>
              <a:gd name="connsiteX6" fmla="*/ 7144 w 923925"/>
              <a:gd name="connsiteY6" fmla="*/ 7144 h 1390650"/>
              <a:gd name="connsiteX7" fmla="*/ 7144 w 923925"/>
              <a:gd name="connsiteY7" fmla="*/ 142113 h 1390650"/>
              <a:gd name="connsiteX8" fmla="*/ 7144 w 923925"/>
              <a:gd name="connsiteY8" fmla="*/ 1252347 h 1390650"/>
              <a:gd name="connsiteX9" fmla="*/ 7144 w 923925"/>
              <a:gd name="connsiteY9" fmla="*/ 1387316 h 1390650"/>
              <a:gd name="connsiteX10" fmla="*/ 142113 w 923925"/>
              <a:gd name="connsiteY10" fmla="*/ 1387316 h 1390650"/>
              <a:gd name="connsiteX11" fmla="*/ 692658 w 923925"/>
              <a:gd name="connsiteY11" fmla="*/ 1387316 h 1390650"/>
              <a:gd name="connsiteX12" fmla="*/ 782098 w 923925"/>
              <a:gd name="connsiteY12" fmla="*/ 1387316 h 1390650"/>
              <a:gd name="connsiteX13" fmla="*/ 917162 w 923925"/>
              <a:gd name="connsiteY13" fmla="*/ 1252347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3925" h="1390650">
                <a:moveTo>
                  <a:pt x="917162" y="1252347"/>
                </a:moveTo>
                <a:lnTo>
                  <a:pt x="917162" y="1155954"/>
                </a:lnTo>
                <a:lnTo>
                  <a:pt x="917162" y="142113"/>
                </a:lnTo>
                <a:lnTo>
                  <a:pt x="917162" y="7144"/>
                </a:lnTo>
                <a:lnTo>
                  <a:pt x="782193" y="7144"/>
                </a:lnTo>
                <a:lnTo>
                  <a:pt x="142113" y="7144"/>
                </a:lnTo>
                <a:lnTo>
                  <a:pt x="7144" y="7144"/>
                </a:lnTo>
                <a:lnTo>
                  <a:pt x="7144" y="142113"/>
                </a:lnTo>
                <a:lnTo>
                  <a:pt x="7144" y="1252347"/>
                </a:lnTo>
                <a:lnTo>
                  <a:pt x="7144" y="1387316"/>
                </a:lnTo>
                <a:lnTo>
                  <a:pt x="142113" y="1387316"/>
                </a:lnTo>
                <a:lnTo>
                  <a:pt x="692658" y="1387316"/>
                </a:lnTo>
                <a:lnTo>
                  <a:pt x="782098" y="1387316"/>
                </a:lnTo>
                <a:cubicBezTo>
                  <a:pt x="782193" y="1387411"/>
                  <a:pt x="917162" y="1387411"/>
                  <a:pt x="917162" y="1252347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lIns="180000" tIns="180000" rIns="180000" bIns="180000" rtlCol="0" anchor="t" anchorCtr="0"/>
          <a:lstStyle/>
          <a:p>
            <a:pPr lvl="0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E3EDC45C-C1E8-4DC6-80F3-36A4C89AE5D4}"/>
              </a:ext>
            </a:extLst>
          </p:cNvPr>
          <p:cNvSpPr/>
          <p:nvPr/>
        </p:nvSpPr>
        <p:spPr>
          <a:xfrm>
            <a:off x="5180019" y="982744"/>
            <a:ext cx="725232" cy="882366"/>
          </a:xfrm>
          <a:custGeom>
            <a:avLst/>
            <a:gdLst>
              <a:gd name="connsiteX0" fmla="*/ 205454 w 571500"/>
              <a:gd name="connsiteY0" fmla="*/ 87535 h 695325"/>
              <a:gd name="connsiteX1" fmla="*/ 7144 w 571500"/>
              <a:gd name="connsiteY1" fmla="*/ 87535 h 695325"/>
              <a:gd name="connsiteX2" fmla="*/ 7144 w 571500"/>
              <a:gd name="connsiteY2" fmla="*/ 690467 h 695325"/>
              <a:gd name="connsiteX3" fmla="*/ 564642 w 571500"/>
              <a:gd name="connsiteY3" fmla="*/ 690467 h 695325"/>
              <a:gd name="connsiteX4" fmla="*/ 564642 w 571500"/>
              <a:gd name="connsiteY4" fmla="*/ 87535 h 695325"/>
              <a:gd name="connsiteX5" fmla="*/ 366236 w 571500"/>
              <a:gd name="connsiteY5" fmla="*/ 87535 h 695325"/>
              <a:gd name="connsiteX6" fmla="*/ 285845 w 5715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" h="695325">
                <a:moveTo>
                  <a:pt x="205454" y="87535"/>
                </a:moveTo>
                <a:lnTo>
                  <a:pt x="7144" y="87535"/>
                </a:lnTo>
                <a:lnTo>
                  <a:pt x="7144" y="690467"/>
                </a:lnTo>
                <a:lnTo>
                  <a:pt x="564642" y="690467"/>
                </a:lnTo>
                <a:lnTo>
                  <a:pt x="564642" y="87535"/>
                </a:lnTo>
                <a:lnTo>
                  <a:pt x="366236" y="87535"/>
                </a:lnTo>
                <a:lnTo>
                  <a:pt x="285845" y="714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lIns="108000" tIns="252000" rIns="108000" bIns="108000" rtlCol="0" anchor="ctr"/>
          <a:lstStyle/>
          <a:p>
            <a:pPr algn="ctr"/>
            <a:r>
              <a:rPr lang="sv-SE" sz="2000" dirty="0">
                <a:solidFill>
                  <a:schemeClr val="bg1"/>
                </a:solidFill>
                <a:latin typeface="+mj-lt"/>
              </a:rPr>
              <a:t>XX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CDC9554B-0158-42A4-AF4C-4290942C2CB8}"/>
              </a:ext>
            </a:extLst>
          </p:cNvPr>
          <p:cNvGrpSpPr/>
          <p:nvPr/>
        </p:nvGrpSpPr>
        <p:grpSpPr>
          <a:xfrm>
            <a:off x="817981" y="3106490"/>
            <a:ext cx="2083957" cy="688971"/>
            <a:chOff x="5325171" y="7320549"/>
            <a:chExt cx="3004015" cy="993148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F0D1C427-5557-43DD-8633-2F8802764687}"/>
                </a:ext>
              </a:extLst>
            </p:cNvPr>
            <p:cNvSpPr/>
            <p:nvPr/>
          </p:nvSpPr>
          <p:spPr>
            <a:xfrm>
              <a:off x="5325171" y="7320549"/>
              <a:ext cx="174237" cy="993148"/>
            </a:xfrm>
            <a:custGeom>
              <a:avLst/>
              <a:gdLst>
                <a:gd name="connsiteX0" fmla="*/ 7144 w 95250"/>
                <a:gd name="connsiteY0" fmla="*/ 7144 h 542925"/>
                <a:gd name="connsiteX1" fmla="*/ 88106 w 95250"/>
                <a:gd name="connsiteY1" fmla="*/ 7144 h 542925"/>
                <a:gd name="connsiteX2" fmla="*/ 88106 w 95250"/>
                <a:gd name="connsiteY2" fmla="*/ 541782 h 542925"/>
                <a:gd name="connsiteX3" fmla="*/ 7144 w 95250"/>
                <a:gd name="connsiteY3" fmla="*/ 541782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42925">
                  <a:moveTo>
                    <a:pt x="7144" y="7144"/>
                  </a:moveTo>
                  <a:lnTo>
                    <a:pt x="88106" y="7144"/>
                  </a:lnTo>
                  <a:lnTo>
                    <a:pt x="88106" y="541782"/>
                  </a:lnTo>
                  <a:lnTo>
                    <a:pt x="7144" y="54178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700"/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DCC4363E-3007-4F4E-85AD-219315AB2834}"/>
                </a:ext>
              </a:extLst>
            </p:cNvPr>
            <p:cNvSpPr/>
            <p:nvPr/>
          </p:nvSpPr>
          <p:spPr>
            <a:xfrm>
              <a:off x="5698213" y="7346675"/>
              <a:ext cx="2630973" cy="93168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</a:t>
              </a:r>
              <a:endParaRPr lang="sv-SE" sz="14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endParaRP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036B2C48-E83E-4EF6-8E66-8734A2100B0D}"/>
              </a:ext>
            </a:extLst>
          </p:cNvPr>
          <p:cNvSpPr/>
          <p:nvPr/>
        </p:nvSpPr>
        <p:spPr>
          <a:xfrm>
            <a:off x="6703062" y="1609488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v-SE" sz="3200" dirty="0">
                <a:latin typeface="+mj-lt"/>
              </a:rPr>
              <a:t>XX%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C3D9DEB-BA72-4D38-84B3-06D72B7DA4BD}"/>
              </a:ext>
            </a:extLst>
          </p:cNvPr>
          <p:cNvSpPr/>
          <p:nvPr/>
        </p:nvSpPr>
        <p:spPr>
          <a:xfrm>
            <a:off x="8856484" y="1621646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v-SE" sz="3200" dirty="0">
                <a:latin typeface="+mj-lt"/>
              </a:rPr>
              <a:t>XX%</a:t>
            </a:r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22895001-8BF6-4C7B-A54D-F1AC2DC0E973}"/>
              </a:ext>
            </a:extLst>
          </p:cNvPr>
          <p:cNvSpPr/>
          <p:nvPr/>
        </p:nvSpPr>
        <p:spPr>
          <a:xfrm>
            <a:off x="7328649" y="948556"/>
            <a:ext cx="918628" cy="918628"/>
          </a:xfrm>
          <a:custGeom>
            <a:avLst/>
            <a:gdLst>
              <a:gd name="connsiteX0" fmla="*/ 586454 w 723900"/>
              <a:gd name="connsiteY0" fmla="*/ 719328 h 723900"/>
              <a:gd name="connsiteX1" fmla="*/ 719328 w 723900"/>
              <a:gd name="connsiteY1" fmla="*/ 719328 h 723900"/>
              <a:gd name="connsiteX2" fmla="*/ 7144 w 723900"/>
              <a:gd name="connsiteY2" fmla="*/ 7144 h 723900"/>
              <a:gd name="connsiteX3" fmla="*/ 7144 w 723900"/>
              <a:gd name="connsiteY3" fmla="*/ 140017 h 723900"/>
              <a:gd name="connsiteX4" fmla="*/ 586454 w 723900"/>
              <a:gd name="connsiteY4" fmla="*/ 719328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3900">
                <a:moveTo>
                  <a:pt x="586454" y="719328"/>
                </a:moveTo>
                <a:lnTo>
                  <a:pt x="719328" y="719328"/>
                </a:lnTo>
                <a:cubicBezTo>
                  <a:pt x="719328" y="326612"/>
                  <a:pt x="399860" y="7144"/>
                  <a:pt x="7144" y="7144"/>
                </a:cubicBezTo>
                <a:lnTo>
                  <a:pt x="7144" y="140017"/>
                </a:lnTo>
                <a:cubicBezTo>
                  <a:pt x="326612" y="140017"/>
                  <a:pt x="586454" y="399955"/>
                  <a:pt x="586454" y="719328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3" name="Bild 1">
            <a:extLst>
              <a:ext uri="{FF2B5EF4-FFF2-40B4-BE49-F238E27FC236}">
                <a16:creationId xmlns:a16="http://schemas.microsoft.com/office/drawing/2014/main" id="{E552195A-8199-4017-9A98-442A6B2166A5}"/>
              </a:ext>
            </a:extLst>
          </p:cNvPr>
          <p:cNvSpPr/>
          <p:nvPr/>
        </p:nvSpPr>
        <p:spPr>
          <a:xfrm>
            <a:off x="10627732" y="1009014"/>
            <a:ext cx="668159" cy="1149855"/>
          </a:xfrm>
          <a:custGeom>
            <a:avLst/>
            <a:gdLst>
              <a:gd name="connsiteX0" fmla="*/ 413480 w 409575"/>
              <a:gd name="connsiteY0" fmla="*/ 240887 h 704850"/>
              <a:gd name="connsiteX1" fmla="*/ 206788 w 409575"/>
              <a:gd name="connsiteY1" fmla="*/ 0 h 704850"/>
              <a:gd name="connsiteX2" fmla="*/ 0 w 409575"/>
              <a:gd name="connsiteY2" fmla="*/ 240887 h 704850"/>
              <a:gd name="connsiteX3" fmla="*/ 206693 w 409575"/>
              <a:gd name="connsiteY3" fmla="*/ 706279 h 704850"/>
              <a:gd name="connsiteX4" fmla="*/ 413480 w 409575"/>
              <a:gd name="connsiteY4" fmla="*/ 240887 h 704850"/>
              <a:gd name="connsiteX5" fmla="*/ 206788 w 409575"/>
              <a:gd name="connsiteY5" fmla="*/ 111728 h 704850"/>
              <a:gd name="connsiteX6" fmla="*/ 307467 w 409575"/>
              <a:gd name="connsiteY6" fmla="*/ 217932 h 704850"/>
              <a:gd name="connsiteX7" fmla="*/ 206788 w 409575"/>
              <a:gd name="connsiteY7" fmla="*/ 324136 h 704850"/>
              <a:gd name="connsiteX8" fmla="*/ 106109 w 409575"/>
              <a:gd name="connsiteY8" fmla="*/ 217932 h 704850"/>
              <a:gd name="connsiteX9" fmla="*/ 206788 w 409575"/>
              <a:gd name="connsiteY9" fmla="*/ 111728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575" h="704850">
                <a:moveTo>
                  <a:pt x="413480" y="240887"/>
                </a:moveTo>
                <a:cubicBezTo>
                  <a:pt x="413480" y="72676"/>
                  <a:pt x="320897" y="0"/>
                  <a:pt x="206788" y="0"/>
                </a:cubicBezTo>
                <a:cubicBezTo>
                  <a:pt x="92678" y="0"/>
                  <a:pt x="0" y="82677"/>
                  <a:pt x="0" y="240887"/>
                </a:cubicBezTo>
                <a:cubicBezTo>
                  <a:pt x="0" y="399098"/>
                  <a:pt x="206693" y="706279"/>
                  <a:pt x="206693" y="706279"/>
                </a:cubicBezTo>
                <a:cubicBezTo>
                  <a:pt x="206693" y="706279"/>
                  <a:pt x="413480" y="409099"/>
                  <a:pt x="413480" y="240887"/>
                </a:cubicBezTo>
                <a:moveTo>
                  <a:pt x="206788" y="111728"/>
                </a:moveTo>
                <a:cubicBezTo>
                  <a:pt x="262414" y="111728"/>
                  <a:pt x="307467" y="159258"/>
                  <a:pt x="307467" y="217932"/>
                </a:cubicBezTo>
                <a:cubicBezTo>
                  <a:pt x="307467" y="276606"/>
                  <a:pt x="262414" y="324136"/>
                  <a:pt x="206788" y="324136"/>
                </a:cubicBezTo>
                <a:cubicBezTo>
                  <a:pt x="151162" y="324136"/>
                  <a:pt x="106109" y="276606"/>
                  <a:pt x="106109" y="217932"/>
                </a:cubicBezTo>
                <a:cubicBezTo>
                  <a:pt x="106109" y="159258"/>
                  <a:pt x="151067" y="111728"/>
                  <a:pt x="206788" y="111728"/>
                </a:cubicBezTo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40" name="Bild 38">
            <a:extLst>
              <a:ext uri="{FF2B5EF4-FFF2-40B4-BE49-F238E27FC236}">
                <a16:creationId xmlns:a16="http://schemas.microsoft.com/office/drawing/2014/main" id="{07D10C17-182B-49AF-AF99-BFF1562DE184}"/>
              </a:ext>
            </a:extLst>
          </p:cNvPr>
          <p:cNvSpPr/>
          <p:nvPr/>
        </p:nvSpPr>
        <p:spPr>
          <a:xfrm>
            <a:off x="4683181" y="4371799"/>
            <a:ext cx="1153605" cy="1760765"/>
          </a:xfrm>
          <a:custGeom>
            <a:avLst/>
            <a:gdLst>
              <a:gd name="connsiteX0" fmla="*/ 0 w 904875"/>
              <a:gd name="connsiteY0" fmla="*/ 0 h 1381125"/>
              <a:gd name="connsiteX1" fmla="*/ 0 w 904875"/>
              <a:gd name="connsiteY1" fmla="*/ 1382554 h 1381125"/>
              <a:gd name="connsiteX2" fmla="*/ 781526 w 904875"/>
              <a:gd name="connsiteY2" fmla="*/ 1382554 h 1381125"/>
              <a:gd name="connsiteX3" fmla="*/ 910019 w 904875"/>
              <a:gd name="connsiteY3" fmla="*/ 1272540 h 1381125"/>
              <a:gd name="connsiteX4" fmla="*/ 910019 w 904875"/>
              <a:gd name="connsiteY4" fmla="*/ 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1381125">
                <a:moveTo>
                  <a:pt x="0" y="0"/>
                </a:moveTo>
                <a:lnTo>
                  <a:pt x="0" y="1382554"/>
                </a:lnTo>
                <a:lnTo>
                  <a:pt x="781526" y="1382554"/>
                </a:lnTo>
                <a:lnTo>
                  <a:pt x="910019" y="1272540"/>
                </a:lnTo>
                <a:lnTo>
                  <a:pt x="910019" y="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lIns="180000" tIns="180000" rIns="180000" bIns="180000" rtlCol="0" anchor="t" anchorCtr="0"/>
          <a:lstStyle/>
          <a:p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149C83D9-2370-4C49-826A-05ECC78DA2C8}"/>
              </a:ext>
            </a:extLst>
          </p:cNvPr>
          <p:cNvSpPr/>
          <p:nvPr/>
        </p:nvSpPr>
        <p:spPr>
          <a:xfrm>
            <a:off x="7764937" y="5492390"/>
            <a:ext cx="333375" cy="600075"/>
          </a:xfrm>
          <a:custGeom>
            <a:avLst/>
            <a:gdLst>
              <a:gd name="connsiteX0" fmla="*/ 0 w 333375"/>
              <a:gd name="connsiteY0" fmla="*/ 0 h 600075"/>
              <a:gd name="connsiteX1" fmla="*/ 337661 w 333375"/>
              <a:gd name="connsiteY1" fmla="*/ 0 h 600075"/>
              <a:gd name="connsiteX2" fmla="*/ 337661 w 333375"/>
              <a:gd name="connsiteY2" fmla="*/ 603599 h 600075"/>
              <a:gd name="connsiteX3" fmla="*/ 0 w 333375"/>
              <a:gd name="connsiteY3" fmla="*/ 603599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600075">
                <a:moveTo>
                  <a:pt x="0" y="0"/>
                </a:moveTo>
                <a:lnTo>
                  <a:pt x="337661" y="0"/>
                </a:lnTo>
                <a:lnTo>
                  <a:pt x="337661" y="603599"/>
                </a:lnTo>
                <a:lnTo>
                  <a:pt x="0" y="603599"/>
                </a:lnTo>
                <a:close/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EEAA5E88-4C6C-4E84-A9DD-EEA3E2F8E5B3}"/>
              </a:ext>
            </a:extLst>
          </p:cNvPr>
          <p:cNvSpPr/>
          <p:nvPr/>
        </p:nvSpPr>
        <p:spPr>
          <a:xfrm>
            <a:off x="7363553" y="5673364"/>
            <a:ext cx="333375" cy="419100"/>
          </a:xfrm>
          <a:custGeom>
            <a:avLst/>
            <a:gdLst>
              <a:gd name="connsiteX0" fmla="*/ 0 w 333375"/>
              <a:gd name="connsiteY0" fmla="*/ 0 h 419100"/>
              <a:gd name="connsiteX1" fmla="*/ 337661 w 333375"/>
              <a:gd name="connsiteY1" fmla="*/ 0 h 419100"/>
              <a:gd name="connsiteX2" fmla="*/ 337661 w 333375"/>
              <a:gd name="connsiteY2" fmla="*/ 422529 h 419100"/>
              <a:gd name="connsiteX3" fmla="*/ 0 w 333375"/>
              <a:gd name="connsiteY3" fmla="*/ 422529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419100">
                <a:moveTo>
                  <a:pt x="0" y="0"/>
                </a:moveTo>
                <a:lnTo>
                  <a:pt x="337661" y="0"/>
                </a:lnTo>
                <a:lnTo>
                  <a:pt x="337661" y="422529"/>
                </a:lnTo>
                <a:lnTo>
                  <a:pt x="0" y="422529"/>
                </a:lnTo>
                <a:close/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8E1455AF-2975-4CB5-A64D-FB71DC56AFD1}"/>
              </a:ext>
            </a:extLst>
          </p:cNvPr>
          <p:cNvSpPr/>
          <p:nvPr/>
        </p:nvSpPr>
        <p:spPr>
          <a:xfrm>
            <a:off x="6962074" y="5330464"/>
            <a:ext cx="333375" cy="762000"/>
          </a:xfrm>
          <a:custGeom>
            <a:avLst/>
            <a:gdLst>
              <a:gd name="connsiteX0" fmla="*/ 0 w 333375"/>
              <a:gd name="connsiteY0" fmla="*/ 0 h 762000"/>
              <a:gd name="connsiteX1" fmla="*/ 337661 w 333375"/>
              <a:gd name="connsiteY1" fmla="*/ 0 h 762000"/>
              <a:gd name="connsiteX2" fmla="*/ 337661 w 333375"/>
              <a:gd name="connsiteY2" fmla="*/ 770668 h 762000"/>
              <a:gd name="connsiteX3" fmla="*/ 0 w 333375"/>
              <a:gd name="connsiteY3" fmla="*/ 770668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762000">
                <a:moveTo>
                  <a:pt x="0" y="0"/>
                </a:moveTo>
                <a:lnTo>
                  <a:pt x="337661" y="0"/>
                </a:lnTo>
                <a:lnTo>
                  <a:pt x="337661" y="770668"/>
                </a:lnTo>
                <a:lnTo>
                  <a:pt x="0" y="770668"/>
                </a:lnTo>
                <a:close/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034B33DE-0F77-4D44-BB3A-7307D00076AF}"/>
              </a:ext>
            </a:extLst>
          </p:cNvPr>
          <p:cNvSpPr/>
          <p:nvPr/>
        </p:nvSpPr>
        <p:spPr>
          <a:xfrm>
            <a:off x="6560691" y="4920890"/>
            <a:ext cx="333375" cy="1171575"/>
          </a:xfrm>
          <a:custGeom>
            <a:avLst/>
            <a:gdLst>
              <a:gd name="connsiteX0" fmla="*/ 0 w 333375"/>
              <a:gd name="connsiteY0" fmla="*/ 0 h 1171575"/>
              <a:gd name="connsiteX1" fmla="*/ 337661 w 333375"/>
              <a:gd name="connsiteY1" fmla="*/ 0 h 1171575"/>
              <a:gd name="connsiteX2" fmla="*/ 337661 w 333375"/>
              <a:gd name="connsiteY2" fmla="*/ 1173575 h 1171575"/>
              <a:gd name="connsiteX3" fmla="*/ 0 w 333375"/>
              <a:gd name="connsiteY3" fmla="*/ 1173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1171575">
                <a:moveTo>
                  <a:pt x="0" y="0"/>
                </a:moveTo>
                <a:lnTo>
                  <a:pt x="337661" y="0"/>
                </a:lnTo>
                <a:lnTo>
                  <a:pt x="337661" y="1173575"/>
                </a:lnTo>
                <a:lnTo>
                  <a:pt x="0" y="1173575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66508019-31A2-439C-A379-AE9EB05D766D}"/>
              </a:ext>
            </a:extLst>
          </p:cNvPr>
          <p:cNvSpPr/>
          <p:nvPr/>
        </p:nvSpPr>
        <p:spPr>
          <a:xfrm>
            <a:off x="6159212" y="5444764"/>
            <a:ext cx="333375" cy="647700"/>
          </a:xfrm>
          <a:custGeom>
            <a:avLst/>
            <a:gdLst>
              <a:gd name="connsiteX0" fmla="*/ 0 w 333375"/>
              <a:gd name="connsiteY0" fmla="*/ 0 h 647700"/>
              <a:gd name="connsiteX1" fmla="*/ 337661 w 333375"/>
              <a:gd name="connsiteY1" fmla="*/ 0 h 647700"/>
              <a:gd name="connsiteX2" fmla="*/ 337661 w 333375"/>
              <a:gd name="connsiteY2" fmla="*/ 648843 h 647700"/>
              <a:gd name="connsiteX3" fmla="*/ 0 w 333375"/>
              <a:gd name="connsiteY3" fmla="*/ 648843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647700">
                <a:moveTo>
                  <a:pt x="0" y="0"/>
                </a:moveTo>
                <a:lnTo>
                  <a:pt x="337661" y="0"/>
                </a:lnTo>
                <a:lnTo>
                  <a:pt x="337661" y="648843"/>
                </a:lnTo>
                <a:lnTo>
                  <a:pt x="0" y="648843"/>
                </a:lnTo>
                <a:close/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69D3D9F9-AF7F-45EE-B313-4096D039F299}"/>
              </a:ext>
            </a:extLst>
          </p:cNvPr>
          <p:cNvGrpSpPr/>
          <p:nvPr/>
        </p:nvGrpSpPr>
        <p:grpSpPr>
          <a:xfrm>
            <a:off x="3109190" y="2984695"/>
            <a:ext cx="1825169" cy="828053"/>
            <a:chOff x="3717466" y="2810818"/>
            <a:chExt cx="1825169" cy="828053"/>
          </a:xfrm>
        </p:grpSpPr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F0152D6E-CC3B-4F4C-BE51-5CF067E34760}"/>
                </a:ext>
              </a:extLst>
            </p:cNvPr>
            <p:cNvSpPr/>
            <p:nvPr/>
          </p:nvSpPr>
          <p:spPr>
            <a:xfrm rot="5400000">
              <a:off x="4456545" y="2083473"/>
              <a:ext cx="122400" cy="1577089"/>
            </a:xfrm>
            <a:custGeom>
              <a:avLst/>
              <a:gdLst>
                <a:gd name="connsiteX0" fmla="*/ 7144 w 95250"/>
                <a:gd name="connsiteY0" fmla="*/ 7144 h 542925"/>
                <a:gd name="connsiteX1" fmla="*/ 88106 w 95250"/>
                <a:gd name="connsiteY1" fmla="*/ 7144 h 542925"/>
                <a:gd name="connsiteX2" fmla="*/ 88106 w 95250"/>
                <a:gd name="connsiteY2" fmla="*/ 541782 h 542925"/>
                <a:gd name="connsiteX3" fmla="*/ 7144 w 95250"/>
                <a:gd name="connsiteY3" fmla="*/ 541782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42925">
                  <a:moveTo>
                    <a:pt x="7144" y="7144"/>
                  </a:moveTo>
                  <a:lnTo>
                    <a:pt x="88106" y="7144"/>
                  </a:lnTo>
                  <a:lnTo>
                    <a:pt x="88106" y="541782"/>
                  </a:lnTo>
                  <a:lnTo>
                    <a:pt x="7144" y="541782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700"/>
            </a:p>
          </p:txBody>
        </p: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89283EAB-0E6A-4658-A397-F3559B904B9F}"/>
                </a:ext>
              </a:extLst>
            </p:cNvPr>
            <p:cNvSpPr/>
            <p:nvPr/>
          </p:nvSpPr>
          <p:spPr>
            <a:xfrm>
              <a:off x="3717466" y="2992540"/>
              <a:ext cx="1825169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xxxxxxx</a:t>
              </a:r>
              <a:r>
                <a:rPr lang="sv-SE" sz="1400" dirty="0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 </a:t>
              </a:r>
              <a:r>
                <a:rPr lang="sv-SE" sz="1400" dirty="0" err="1">
                  <a:latin typeface="+mj-lt"/>
                  <a:ea typeface="Open Sans" panose="020B0606030504020204" pitchFamily="34" charset="0"/>
                  <a:cs typeface="Mukta ExtraBold" panose="020B0000000000000000" pitchFamily="34" charset="0"/>
                </a:rPr>
                <a:t>xxxx</a:t>
              </a:r>
              <a:endParaRPr lang="sv-SE" sz="14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endParaRPr>
            </a:p>
          </p:txBody>
        </p:sp>
      </p:grp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A9BCCE59-E03D-46DB-8685-040A993796BD}"/>
              </a:ext>
            </a:extLst>
          </p:cNvPr>
          <p:cNvSpPr/>
          <p:nvPr/>
        </p:nvSpPr>
        <p:spPr>
          <a:xfrm flipV="1">
            <a:off x="7584387" y="3369804"/>
            <a:ext cx="1298885" cy="475485"/>
          </a:xfrm>
          <a:custGeom>
            <a:avLst/>
            <a:gdLst>
              <a:gd name="connsiteX0" fmla="*/ 1062323 w 1066800"/>
              <a:gd name="connsiteY0" fmla="*/ 96774 h 390525"/>
              <a:gd name="connsiteX1" fmla="*/ 1062323 w 1066800"/>
              <a:gd name="connsiteY1" fmla="*/ 385953 h 390525"/>
              <a:gd name="connsiteX2" fmla="*/ 7144 w 1066800"/>
              <a:gd name="connsiteY2" fmla="*/ 385953 h 390525"/>
              <a:gd name="connsiteX3" fmla="*/ 7144 w 1066800"/>
              <a:gd name="connsiteY3" fmla="*/ 96774 h 390525"/>
              <a:gd name="connsiteX4" fmla="*/ 450914 w 1066800"/>
              <a:gd name="connsiteY4" fmla="*/ 96774 h 390525"/>
              <a:gd name="connsiteX5" fmla="*/ 534733 w 1066800"/>
              <a:gd name="connsiteY5" fmla="*/ 7144 h 390525"/>
              <a:gd name="connsiteX6" fmla="*/ 618458 w 1066800"/>
              <a:gd name="connsiteY6" fmla="*/ 9677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390525">
                <a:moveTo>
                  <a:pt x="1062323" y="96774"/>
                </a:moveTo>
                <a:lnTo>
                  <a:pt x="1062323" y="385953"/>
                </a:lnTo>
                <a:lnTo>
                  <a:pt x="7144" y="385953"/>
                </a:lnTo>
                <a:lnTo>
                  <a:pt x="7144" y="96774"/>
                </a:lnTo>
                <a:lnTo>
                  <a:pt x="450914" y="96774"/>
                </a:lnTo>
                <a:lnTo>
                  <a:pt x="534733" y="7144"/>
                </a:lnTo>
                <a:lnTo>
                  <a:pt x="618458" y="96774"/>
                </a:lnTo>
                <a:close/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5C758C4E-924B-4A2F-8758-1A791BF32852}"/>
              </a:ext>
            </a:extLst>
          </p:cNvPr>
          <p:cNvSpPr/>
          <p:nvPr/>
        </p:nvSpPr>
        <p:spPr>
          <a:xfrm>
            <a:off x="8859745" y="3257397"/>
            <a:ext cx="1298885" cy="475485"/>
          </a:xfrm>
          <a:custGeom>
            <a:avLst/>
            <a:gdLst>
              <a:gd name="connsiteX0" fmla="*/ 1062323 w 1066800"/>
              <a:gd name="connsiteY0" fmla="*/ 96774 h 390525"/>
              <a:gd name="connsiteX1" fmla="*/ 1062323 w 1066800"/>
              <a:gd name="connsiteY1" fmla="*/ 385953 h 390525"/>
              <a:gd name="connsiteX2" fmla="*/ 7144 w 1066800"/>
              <a:gd name="connsiteY2" fmla="*/ 385953 h 390525"/>
              <a:gd name="connsiteX3" fmla="*/ 7144 w 1066800"/>
              <a:gd name="connsiteY3" fmla="*/ 96774 h 390525"/>
              <a:gd name="connsiteX4" fmla="*/ 450914 w 1066800"/>
              <a:gd name="connsiteY4" fmla="*/ 96774 h 390525"/>
              <a:gd name="connsiteX5" fmla="*/ 534733 w 1066800"/>
              <a:gd name="connsiteY5" fmla="*/ 7144 h 390525"/>
              <a:gd name="connsiteX6" fmla="*/ 618458 w 1066800"/>
              <a:gd name="connsiteY6" fmla="*/ 9677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390525">
                <a:moveTo>
                  <a:pt x="1062323" y="96774"/>
                </a:moveTo>
                <a:lnTo>
                  <a:pt x="1062323" y="385953"/>
                </a:lnTo>
                <a:lnTo>
                  <a:pt x="7144" y="385953"/>
                </a:lnTo>
                <a:lnTo>
                  <a:pt x="7144" y="96774"/>
                </a:lnTo>
                <a:lnTo>
                  <a:pt x="450914" y="96774"/>
                </a:lnTo>
                <a:lnTo>
                  <a:pt x="534733" y="7144"/>
                </a:lnTo>
                <a:lnTo>
                  <a:pt x="618458" y="9677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75C9BAF2-4A58-4576-9F2A-0233C6BAB703}"/>
              </a:ext>
            </a:extLst>
          </p:cNvPr>
          <p:cNvSpPr/>
          <p:nvPr/>
        </p:nvSpPr>
        <p:spPr>
          <a:xfrm flipV="1">
            <a:off x="10138472" y="3369804"/>
            <a:ext cx="1298885" cy="475485"/>
          </a:xfrm>
          <a:custGeom>
            <a:avLst/>
            <a:gdLst>
              <a:gd name="connsiteX0" fmla="*/ 1062323 w 1066800"/>
              <a:gd name="connsiteY0" fmla="*/ 96774 h 390525"/>
              <a:gd name="connsiteX1" fmla="*/ 1062323 w 1066800"/>
              <a:gd name="connsiteY1" fmla="*/ 385953 h 390525"/>
              <a:gd name="connsiteX2" fmla="*/ 7144 w 1066800"/>
              <a:gd name="connsiteY2" fmla="*/ 385953 h 390525"/>
              <a:gd name="connsiteX3" fmla="*/ 7144 w 1066800"/>
              <a:gd name="connsiteY3" fmla="*/ 96774 h 390525"/>
              <a:gd name="connsiteX4" fmla="*/ 450914 w 1066800"/>
              <a:gd name="connsiteY4" fmla="*/ 96774 h 390525"/>
              <a:gd name="connsiteX5" fmla="*/ 534733 w 1066800"/>
              <a:gd name="connsiteY5" fmla="*/ 7144 h 390525"/>
              <a:gd name="connsiteX6" fmla="*/ 618458 w 1066800"/>
              <a:gd name="connsiteY6" fmla="*/ 9677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390525">
                <a:moveTo>
                  <a:pt x="1062323" y="96774"/>
                </a:moveTo>
                <a:lnTo>
                  <a:pt x="1062323" y="385953"/>
                </a:lnTo>
                <a:lnTo>
                  <a:pt x="7144" y="385953"/>
                </a:lnTo>
                <a:lnTo>
                  <a:pt x="7144" y="96774"/>
                </a:lnTo>
                <a:lnTo>
                  <a:pt x="450914" y="96774"/>
                </a:lnTo>
                <a:lnTo>
                  <a:pt x="534733" y="7144"/>
                </a:lnTo>
                <a:lnTo>
                  <a:pt x="618458" y="96774"/>
                </a:lnTo>
                <a:close/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2700"/>
          </a:p>
        </p:txBody>
      </p: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9EC382BE-3CD8-48EB-B4B6-C051FB27D02B}"/>
              </a:ext>
            </a:extLst>
          </p:cNvPr>
          <p:cNvCxnSpPr>
            <a:cxnSpLocks/>
          </p:cNvCxnSpPr>
          <p:nvPr/>
        </p:nvCxnSpPr>
        <p:spPr>
          <a:xfrm>
            <a:off x="5283230" y="2945775"/>
            <a:ext cx="0" cy="885629"/>
          </a:xfrm>
          <a:prstGeom prst="straightConnector1">
            <a:avLst/>
          </a:prstGeom>
          <a:ln w="31750" cap="rnd" cmpd="sng" algn="ctr">
            <a:solidFill>
              <a:schemeClr val="tx2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796B0988-C86E-4804-9A32-AC2805514C23}"/>
              </a:ext>
            </a:extLst>
          </p:cNvPr>
          <p:cNvCxnSpPr>
            <a:cxnSpLocks/>
          </p:cNvCxnSpPr>
          <p:nvPr/>
        </p:nvCxnSpPr>
        <p:spPr>
          <a:xfrm flipV="1">
            <a:off x="5525867" y="2945774"/>
            <a:ext cx="0" cy="861180"/>
          </a:xfrm>
          <a:prstGeom prst="straightConnector1">
            <a:avLst/>
          </a:prstGeom>
          <a:ln w="31750" cap="rnd" cmpd="sng" algn="ctr">
            <a:solidFill>
              <a:schemeClr val="tx2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852D2DB5-053D-447D-8FAF-33124739CB3A}"/>
              </a:ext>
            </a:extLst>
          </p:cNvPr>
          <p:cNvCxnSpPr>
            <a:cxnSpLocks/>
          </p:cNvCxnSpPr>
          <p:nvPr/>
        </p:nvCxnSpPr>
        <p:spPr>
          <a:xfrm>
            <a:off x="5912178" y="3257396"/>
            <a:ext cx="929500" cy="0"/>
          </a:xfrm>
          <a:prstGeom prst="straightConnector1">
            <a:avLst/>
          </a:prstGeom>
          <a:ln w="31750" cap="rnd" cmpd="sng" algn="ctr">
            <a:solidFill>
              <a:schemeClr val="tx2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Rak pilkoppling 51">
            <a:extLst>
              <a:ext uri="{FF2B5EF4-FFF2-40B4-BE49-F238E27FC236}">
                <a16:creationId xmlns:a16="http://schemas.microsoft.com/office/drawing/2014/main" id="{1112E3D5-E405-4322-B6D1-D6D89CA281B5}"/>
              </a:ext>
            </a:extLst>
          </p:cNvPr>
          <p:cNvCxnSpPr>
            <a:cxnSpLocks/>
          </p:cNvCxnSpPr>
          <p:nvPr/>
        </p:nvCxnSpPr>
        <p:spPr>
          <a:xfrm flipH="1">
            <a:off x="5897020" y="3490534"/>
            <a:ext cx="944659" cy="0"/>
          </a:xfrm>
          <a:prstGeom prst="straightConnector1">
            <a:avLst/>
          </a:prstGeom>
          <a:ln w="31750" cap="rnd" cmpd="sng" algn="ctr">
            <a:solidFill>
              <a:schemeClr val="tx2"/>
            </a:solidFill>
            <a:prstDash val="solid"/>
            <a:round/>
            <a:headEnd type="none" w="med" len="med"/>
            <a:tailEnd type="arrow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3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72F0E04F-8C5F-4524-BF76-B2E0E19C596C}"/>
              </a:ext>
            </a:extLst>
          </p:cNvPr>
          <p:cNvSpPr/>
          <p:nvPr/>
        </p:nvSpPr>
        <p:spPr>
          <a:xfrm>
            <a:off x="619937" y="889759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599558E8-CB32-43B2-8F84-41FA508D27B1}"/>
              </a:ext>
            </a:extLst>
          </p:cNvPr>
          <p:cNvSpPr/>
          <p:nvPr/>
        </p:nvSpPr>
        <p:spPr>
          <a:xfrm>
            <a:off x="2266565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6A1141AB-6678-4E82-86AF-43A3DC0CBC1C}"/>
              </a:ext>
            </a:extLst>
          </p:cNvPr>
          <p:cNvSpPr/>
          <p:nvPr/>
        </p:nvSpPr>
        <p:spPr>
          <a:xfrm>
            <a:off x="391319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D2D695C5-565A-4958-A428-93446F8F13E6}"/>
              </a:ext>
            </a:extLst>
          </p:cNvPr>
          <p:cNvSpPr/>
          <p:nvPr/>
        </p:nvSpPr>
        <p:spPr>
          <a:xfrm>
            <a:off x="5559821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AE33F55F-711B-4819-9475-E4CE5B96DE99}"/>
              </a:ext>
            </a:extLst>
          </p:cNvPr>
          <p:cNvSpPr/>
          <p:nvPr/>
        </p:nvSpPr>
        <p:spPr>
          <a:xfrm>
            <a:off x="7206449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00886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A5CEF38D-FBED-4CBE-B243-4A17871496DD}"/>
              </a:ext>
            </a:extLst>
          </p:cNvPr>
          <p:cNvSpPr/>
          <p:nvPr/>
        </p:nvSpPr>
        <p:spPr>
          <a:xfrm>
            <a:off x="8853077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012B708E-3BF7-4452-B76C-DD9D2E11CB48}"/>
              </a:ext>
            </a:extLst>
          </p:cNvPr>
          <p:cNvSpPr/>
          <p:nvPr/>
        </p:nvSpPr>
        <p:spPr>
          <a:xfrm>
            <a:off x="10499703" y="889760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BCB757D7-CFDA-4F5A-9515-381C55C07845}"/>
              </a:ext>
            </a:extLst>
          </p:cNvPr>
          <p:cNvSpPr/>
          <p:nvPr/>
        </p:nvSpPr>
        <p:spPr>
          <a:xfrm>
            <a:off x="619936" y="2408742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3F5564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A0A05234-D7E1-4DEF-AC48-3516455754F0}"/>
              </a:ext>
            </a:extLst>
          </p:cNvPr>
          <p:cNvSpPr/>
          <p:nvPr/>
        </p:nvSpPr>
        <p:spPr>
          <a:xfrm>
            <a:off x="2266564" y="2408743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D24723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9CC57753-959E-4D9D-BF34-8765577B2938}"/>
              </a:ext>
            </a:extLst>
          </p:cNvPr>
          <p:cNvSpPr/>
          <p:nvPr/>
        </p:nvSpPr>
        <p:spPr>
          <a:xfrm>
            <a:off x="3913192" y="2408743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008391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642EB00B-FCBA-483B-8E26-1284A58B3660}"/>
              </a:ext>
            </a:extLst>
          </p:cNvPr>
          <p:cNvSpPr/>
          <p:nvPr/>
        </p:nvSpPr>
        <p:spPr>
          <a:xfrm>
            <a:off x="5559820" y="2408743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D53878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CCBE70D3-5310-4783-B7A2-095995D49455}"/>
              </a:ext>
            </a:extLst>
          </p:cNvPr>
          <p:cNvSpPr/>
          <p:nvPr/>
        </p:nvSpPr>
        <p:spPr>
          <a:xfrm>
            <a:off x="7206448" y="2408743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008868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06E44A63-97BA-4536-8D04-5F8D3CC070B5}"/>
              </a:ext>
            </a:extLst>
          </p:cNvPr>
          <p:cNvSpPr/>
          <p:nvPr/>
        </p:nvSpPr>
        <p:spPr>
          <a:xfrm>
            <a:off x="8850442" y="2408743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674B99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Xxxx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AD859D5C-2314-4AA7-89B2-00B0418EA7C4}"/>
              </a:ext>
            </a:extLst>
          </p:cNvPr>
          <p:cNvSpPr/>
          <p:nvPr/>
        </p:nvSpPr>
        <p:spPr>
          <a:xfrm>
            <a:off x="10499702" y="2408743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FFCD37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0955BA09-AC82-4D3F-80FA-A9E478882640}"/>
              </a:ext>
            </a:extLst>
          </p:cNvPr>
          <p:cNvSpPr/>
          <p:nvPr/>
        </p:nvSpPr>
        <p:spPr>
          <a:xfrm>
            <a:off x="619937" y="3735864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10049A03-00BA-40D4-BB30-944DB99FAE46}"/>
              </a:ext>
            </a:extLst>
          </p:cNvPr>
          <p:cNvSpPr/>
          <p:nvPr/>
        </p:nvSpPr>
        <p:spPr>
          <a:xfrm>
            <a:off x="2266565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30770DE6-A60C-45B2-9822-4F808205169E}"/>
              </a:ext>
            </a:extLst>
          </p:cNvPr>
          <p:cNvSpPr/>
          <p:nvPr/>
        </p:nvSpPr>
        <p:spPr>
          <a:xfrm>
            <a:off x="391319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A281DD36-4396-4FE7-A6C2-4C9F3A41AD92}"/>
              </a:ext>
            </a:extLst>
          </p:cNvPr>
          <p:cNvSpPr/>
          <p:nvPr/>
        </p:nvSpPr>
        <p:spPr>
          <a:xfrm>
            <a:off x="5559821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BADFABC2-D9E5-42C9-BA44-6F9D47ECB696}"/>
              </a:ext>
            </a:extLst>
          </p:cNvPr>
          <p:cNvSpPr/>
          <p:nvPr/>
        </p:nvSpPr>
        <p:spPr>
          <a:xfrm>
            <a:off x="7206449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011AA667-59DD-40D2-8599-B0008EEB8268}"/>
              </a:ext>
            </a:extLst>
          </p:cNvPr>
          <p:cNvSpPr/>
          <p:nvPr/>
        </p:nvSpPr>
        <p:spPr>
          <a:xfrm>
            <a:off x="8851760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A2E6264C-4D9E-4C71-B0F4-551995115F5E}"/>
              </a:ext>
            </a:extLst>
          </p:cNvPr>
          <p:cNvSpPr/>
          <p:nvPr/>
        </p:nvSpPr>
        <p:spPr>
          <a:xfrm>
            <a:off x="10499703" y="3735865"/>
            <a:ext cx="1068411" cy="1245075"/>
          </a:xfrm>
          <a:custGeom>
            <a:avLst/>
            <a:gdLst>
              <a:gd name="connsiteX0" fmla="*/ 1138904 w 1333500"/>
              <a:gd name="connsiteY0" fmla="*/ 1139857 h 1543050"/>
              <a:gd name="connsiteX1" fmla="*/ 1333500 w 1333500"/>
              <a:gd name="connsiteY1" fmla="*/ 670370 h 1543050"/>
              <a:gd name="connsiteX2" fmla="*/ 670274 w 1333500"/>
              <a:gd name="connsiteY2" fmla="*/ 7144 h 1543050"/>
              <a:gd name="connsiteX3" fmla="*/ 7144 w 1333500"/>
              <a:gd name="connsiteY3" fmla="*/ 670465 h 1543050"/>
              <a:gd name="connsiteX4" fmla="*/ 542163 w 1333500"/>
              <a:gd name="connsiteY4" fmla="*/ 1321594 h 1543050"/>
              <a:gd name="connsiteX5" fmla="*/ 542163 w 1333500"/>
              <a:gd name="connsiteY5" fmla="*/ 1536097 h 1543050"/>
              <a:gd name="connsiteX6" fmla="*/ 1138904 w 1333500"/>
              <a:gd name="connsiteY6" fmla="*/ 1139857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3500" h="1543050">
                <a:moveTo>
                  <a:pt x="1138904" y="1139857"/>
                </a:moveTo>
                <a:cubicBezTo>
                  <a:pt x="1264825" y="1005840"/>
                  <a:pt x="1330357" y="865537"/>
                  <a:pt x="1333500" y="670370"/>
                </a:cubicBezTo>
                <a:cubicBezTo>
                  <a:pt x="1339310" y="312134"/>
                  <a:pt x="1036511" y="7144"/>
                  <a:pt x="670274" y="7144"/>
                </a:cubicBezTo>
                <a:cubicBezTo>
                  <a:pt x="303943" y="7239"/>
                  <a:pt x="7144" y="304038"/>
                  <a:pt x="7144" y="670465"/>
                </a:cubicBezTo>
                <a:cubicBezTo>
                  <a:pt x="7144" y="965740"/>
                  <a:pt x="207264" y="1250252"/>
                  <a:pt x="542163" y="1321594"/>
                </a:cubicBezTo>
                <a:lnTo>
                  <a:pt x="542163" y="1536097"/>
                </a:lnTo>
                <a:cubicBezTo>
                  <a:pt x="542163" y="1536002"/>
                  <a:pt x="992219" y="1295877"/>
                  <a:pt x="1138904" y="1139857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08000" tIns="108000" rIns="108000" bIns="252000" rtlCol="0" anchor="ctr"/>
          <a:lstStyle/>
          <a:p>
            <a:pPr lvl="0" algn="ctr"/>
            <a:r>
              <a:rPr lang="sv-SE" sz="1400" dirty="0" err="1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Xxxx</a:t>
            </a:r>
            <a:endParaRPr lang="sv-SE" sz="1400" dirty="0">
              <a:latin typeface="+mj-lt"/>
              <a:ea typeface="Open Sans" panose="020B0606030504020204" pitchFamily="34" charset="0"/>
              <a:cs typeface="Mukta ExtraBold" panose="020B0000000000000000" pitchFamily="34" charset="0"/>
            </a:endParaRPr>
          </a:p>
        </p:txBody>
      </p:sp>
      <p:sp>
        <p:nvSpPr>
          <p:cNvPr id="50" name="Frihandsfigur: Form 49">
            <a:extLst>
              <a:ext uri="{FF2B5EF4-FFF2-40B4-BE49-F238E27FC236}">
                <a16:creationId xmlns:a16="http://schemas.microsoft.com/office/drawing/2014/main" id="{77BA8E0F-9A7D-47FD-8A52-5F45551CBB29}"/>
              </a:ext>
            </a:extLst>
          </p:cNvPr>
          <p:cNvSpPr/>
          <p:nvPr/>
        </p:nvSpPr>
        <p:spPr>
          <a:xfrm>
            <a:off x="619936" y="5254848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D1D9DC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51" name="Frihandsfigur: Form 50">
            <a:extLst>
              <a:ext uri="{FF2B5EF4-FFF2-40B4-BE49-F238E27FC236}">
                <a16:creationId xmlns:a16="http://schemas.microsoft.com/office/drawing/2014/main" id="{D5CBC2B5-B938-4597-B4DF-29B38303AC21}"/>
              </a:ext>
            </a:extLst>
          </p:cNvPr>
          <p:cNvSpPr/>
          <p:nvPr/>
        </p:nvSpPr>
        <p:spPr>
          <a:xfrm>
            <a:off x="2266564" y="5254848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C0E4F2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52" name="Frihandsfigur: Form 51">
            <a:extLst>
              <a:ext uri="{FF2B5EF4-FFF2-40B4-BE49-F238E27FC236}">
                <a16:creationId xmlns:a16="http://schemas.microsoft.com/office/drawing/2014/main" id="{0557EF14-F9BB-4F0E-9C13-48038109DCF8}"/>
              </a:ext>
            </a:extLst>
          </p:cNvPr>
          <p:cNvSpPr/>
          <p:nvPr/>
        </p:nvSpPr>
        <p:spPr>
          <a:xfrm>
            <a:off x="3913192" y="5254848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B8E1C8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53" name="Frihandsfigur: Form 52">
            <a:extLst>
              <a:ext uri="{FF2B5EF4-FFF2-40B4-BE49-F238E27FC236}">
                <a16:creationId xmlns:a16="http://schemas.microsoft.com/office/drawing/2014/main" id="{D47A4FE5-86C9-4DF5-BBDE-4649066AC792}"/>
              </a:ext>
            </a:extLst>
          </p:cNvPr>
          <p:cNvSpPr/>
          <p:nvPr/>
        </p:nvSpPr>
        <p:spPr>
          <a:xfrm>
            <a:off x="5559820" y="5254848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FBCFB9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54" name="Frihandsfigur: Form 53">
            <a:extLst>
              <a:ext uri="{FF2B5EF4-FFF2-40B4-BE49-F238E27FC236}">
                <a16:creationId xmlns:a16="http://schemas.microsoft.com/office/drawing/2014/main" id="{3DB49590-D3CB-4687-A2E9-2F10D5427BF5}"/>
              </a:ext>
            </a:extLst>
          </p:cNvPr>
          <p:cNvSpPr/>
          <p:nvPr/>
        </p:nvSpPr>
        <p:spPr>
          <a:xfrm>
            <a:off x="7206448" y="5254848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F8CCDC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55" name="Frihandsfigur: Form 54">
            <a:extLst>
              <a:ext uri="{FF2B5EF4-FFF2-40B4-BE49-F238E27FC236}">
                <a16:creationId xmlns:a16="http://schemas.microsoft.com/office/drawing/2014/main" id="{95F77A30-97EC-4B5A-8ECE-C52D438C8E61}"/>
              </a:ext>
            </a:extLst>
          </p:cNvPr>
          <p:cNvSpPr/>
          <p:nvPr/>
        </p:nvSpPr>
        <p:spPr>
          <a:xfrm>
            <a:off x="8853076" y="5254848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E1D1E8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  <p:sp>
        <p:nvSpPr>
          <p:cNvPr id="56" name="Frihandsfigur: Form 55">
            <a:extLst>
              <a:ext uri="{FF2B5EF4-FFF2-40B4-BE49-F238E27FC236}">
                <a16:creationId xmlns:a16="http://schemas.microsoft.com/office/drawing/2014/main" id="{2E4141C7-40DB-4354-AC1E-7E551E584479}"/>
              </a:ext>
            </a:extLst>
          </p:cNvPr>
          <p:cNvSpPr/>
          <p:nvPr/>
        </p:nvSpPr>
        <p:spPr>
          <a:xfrm>
            <a:off x="10499702" y="5254848"/>
            <a:ext cx="1072362" cy="1053212"/>
          </a:xfrm>
          <a:custGeom>
            <a:avLst/>
            <a:gdLst>
              <a:gd name="connsiteX0" fmla="*/ 536353 w 1066800"/>
              <a:gd name="connsiteY0" fmla="*/ 1048798 h 1047750"/>
              <a:gd name="connsiteX1" fmla="*/ 1065562 w 1066800"/>
              <a:gd name="connsiteY1" fmla="*/ 527971 h 1047750"/>
              <a:gd name="connsiteX2" fmla="*/ 536353 w 1066800"/>
              <a:gd name="connsiteY2" fmla="*/ 7144 h 1047750"/>
              <a:gd name="connsiteX3" fmla="*/ 7144 w 1066800"/>
              <a:gd name="connsiteY3" fmla="*/ 527971 h 1047750"/>
              <a:gd name="connsiteX4" fmla="*/ 536353 w 1066800"/>
              <a:gd name="connsiteY4" fmla="*/ 1048798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047750">
                <a:moveTo>
                  <a:pt x="536353" y="1048798"/>
                </a:moveTo>
                <a:cubicBezTo>
                  <a:pt x="828580" y="1048798"/>
                  <a:pt x="1065562" y="815626"/>
                  <a:pt x="1065562" y="527971"/>
                </a:cubicBezTo>
                <a:cubicBezTo>
                  <a:pt x="1065562" y="240316"/>
                  <a:pt x="828580" y="7144"/>
                  <a:pt x="536353" y="7144"/>
                </a:cubicBezTo>
                <a:cubicBezTo>
                  <a:pt x="244126" y="7144"/>
                  <a:pt x="7144" y="240316"/>
                  <a:pt x="7144" y="527971"/>
                </a:cubicBezTo>
                <a:cubicBezTo>
                  <a:pt x="7144" y="815626"/>
                  <a:pt x="244031" y="1048798"/>
                  <a:pt x="536353" y="1048798"/>
                </a:cubicBezTo>
              </a:path>
            </a:pathLst>
          </a:custGeom>
          <a:solidFill>
            <a:srgbClr val="FFF3B0"/>
          </a:solidFill>
          <a:ln w="9525" cap="flat">
            <a:noFill/>
            <a:prstDash val="solid"/>
            <a:miter/>
          </a:ln>
        </p:spPr>
        <p:txBody>
          <a:bodyPr lIns="108000" tIns="108000" rIns="108000" bIns="108000" rtlCol="0" anchor="ctr"/>
          <a:lstStyle/>
          <a:p>
            <a:pPr algn="ctr"/>
            <a:r>
              <a:rPr lang="sv-SE" sz="1400" dirty="0" err="1">
                <a:latin typeface="+mj-lt"/>
              </a:rPr>
              <a:t>Xxxx</a:t>
            </a:r>
            <a:endParaRPr lang="sv-S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497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upp 395">
            <a:extLst>
              <a:ext uri="{FF2B5EF4-FFF2-40B4-BE49-F238E27FC236}">
                <a16:creationId xmlns:a16="http://schemas.microsoft.com/office/drawing/2014/main" id="{E3D0C6FA-0FFB-4B26-8A1A-D056E802B671}"/>
              </a:ext>
            </a:extLst>
          </p:cNvPr>
          <p:cNvGrpSpPr/>
          <p:nvPr/>
        </p:nvGrpSpPr>
        <p:grpSpPr>
          <a:xfrm>
            <a:off x="887194" y="717221"/>
            <a:ext cx="4946087" cy="5426292"/>
            <a:chOff x="887194" y="717221"/>
            <a:chExt cx="4946087" cy="5426292"/>
          </a:xfrm>
          <a:solidFill>
            <a:schemeClr val="accent5"/>
          </a:solidFill>
        </p:grpSpPr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FC5CF005-025F-4D9A-B218-0BDC65167802}"/>
                </a:ext>
              </a:extLst>
            </p:cNvPr>
            <p:cNvSpPr/>
            <p:nvPr/>
          </p:nvSpPr>
          <p:spPr>
            <a:xfrm>
              <a:off x="2221264" y="4579548"/>
              <a:ext cx="134100" cy="94381"/>
            </a:xfrm>
            <a:custGeom>
              <a:avLst/>
              <a:gdLst>
                <a:gd name="connsiteX0" fmla="*/ 49388 w 134100"/>
                <a:gd name="connsiteY0" fmla="*/ 15006 h 94381"/>
                <a:gd name="connsiteX1" fmla="*/ 64045 w 134100"/>
                <a:gd name="connsiteY1" fmla="*/ 19183 h 94381"/>
                <a:gd name="connsiteX2" fmla="*/ 89110 w 134100"/>
                <a:gd name="connsiteY2" fmla="*/ 2767 h 94381"/>
                <a:gd name="connsiteX3" fmla="*/ 119671 w 134100"/>
                <a:gd name="connsiteY3" fmla="*/ 2767 h 94381"/>
                <a:gd name="connsiteX4" fmla="*/ 133303 w 134100"/>
                <a:gd name="connsiteY4" fmla="*/ 35014 h 94381"/>
                <a:gd name="connsiteX5" fmla="*/ 115567 w 134100"/>
                <a:gd name="connsiteY5" fmla="*/ 62424 h 94381"/>
                <a:gd name="connsiteX6" fmla="*/ 89843 w 134100"/>
                <a:gd name="connsiteY6" fmla="*/ 78401 h 94381"/>
                <a:gd name="connsiteX7" fmla="*/ 79289 w 134100"/>
                <a:gd name="connsiteY7" fmla="*/ 91373 h 94381"/>
                <a:gd name="connsiteX8" fmla="*/ 61407 w 134100"/>
                <a:gd name="connsiteY8" fmla="*/ 90493 h 94381"/>
                <a:gd name="connsiteX9" fmla="*/ 38907 w 134100"/>
                <a:gd name="connsiteY9" fmla="*/ 70485 h 94381"/>
                <a:gd name="connsiteX10" fmla="*/ 24250 w 134100"/>
                <a:gd name="connsiteY10" fmla="*/ 48499 h 94381"/>
                <a:gd name="connsiteX11" fmla="*/ 8493 w 134100"/>
                <a:gd name="connsiteY11" fmla="*/ 33841 h 94381"/>
                <a:gd name="connsiteX12" fmla="*/ 12011 w 134100"/>
                <a:gd name="connsiteY12" fmla="*/ 14566 h 94381"/>
                <a:gd name="connsiteX13" fmla="*/ 33044 w 134100"/>
                <a:gd name="connsiteY13" fmla="*/ 18598 h 94381"/>
                <a:gd name="connsiteX14" fmla="*/ 49388 w 134100"/>
                <a:gd name="connsiteY14" fmla="*/ 15006 h 9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100" h="94381">
                  <a:moveTo>
                    <a:pt x="49388" y="15006"/>
                  </a:moveTo>
                  <a:cubicBezTo>
                    <a:pt x="55324" y="16326"/>
                    <a:pt x="55177" y="23654"/>
                    <a:pt x="64045" y="19183"/>
                  </a:cubicBezTo>
                  <a:cubicBezTo>
                    <a:pt x="72913" y="14713"/>
                    <a:pt x="76651" y="4526"/>
                    <a:pt x="89110" y="2767"/>
                  </a:cubicBezTo>
                  <a:cubicBezTo>
                    <a:pt x="101569" y="1008"/>
                    <a:pt x="108971" y="-3023"/>
                    <a:pt x="119671" y="2767"/>
                  </a:cubicBezTo>
                  <a:cubicBezTo>
                    <a:pt x="130569" y="9561"/>
                    <a:pt x="136022" y="22467"/>
                    <a:pt x="133303" y="35014"/>
                  </a:cubicBezTo>
                  <a:cubicBezTo>
                    <a:pt x="130518" y="46813"/>
                    <a:pt x="126853" y="59272"/>
                    <a:pt x="115567" y="62424"/>
                  </a:cubicBezTo>
                  <a:cubicBezTo>
                    <a:pt x="104281" y="65575"/>
                    <a:pt x="98784" y="74516"/>
                    <a:pt x="89843" y="78401"/>
                  </a:cubicBezTo>
                  <a:cubicBezTo>
                    <a:pt x="80902" y="82285"/>
                    <a:pt x="83833" y="86829"/>
                    <a:pt x="79289" y="91373"/>
                  </a:cubicBezTo>
                  <a:cubicBezTo>
                    <a:pt x="73881" y="95367"/>
                    <a:pt x="66398" y="95001"/>
                    <a:pt x="61407" y="90493"/>
                  </a:cubicBezTo>
                  <a:cubicBezTo>
                    <a:pt x="52473" y="85634"/>
                    <a:pt x="44778" y="78789"/>
                    <a:pt x="38907" y="70485"/>
                  </a:cubicBezTo>
                  <a:cubicBezTo>
                    <a:pt x="33118" y="60665"/>
                    <a:pt x="30553" y="52750"/>
                    <a:pt x="24250" y="48499"/>
                  </a:cubicBezTo>
                  <a:cubicBezTo>
                    <a:pt x="17947" y="44248"/>
                    <a:pt x="23077" y="40071"/>
                    <a:pt x="8493" y="33841"/>
                  </a:cubicBezTo>
                  <a:cubicBezTo>
                    <a:pt x="-6092" y="27612"/>
                    <a:pt x="-229" y="12294"/>
                    <a:pt x="12011" y="14566"/>
                  </a:cubicBezTo>
                  <a:cubicBezTo>
                    <a:pt x="20585" y="16106"/>
                    <a:pt x="22857" y="20649"/>
                    <a:pt x="33044" y="18598"/>
                  </a:cubicBezTo>
                  <a:cubicBezTo>
                    <a:pt x="43231" y="16545"/>
                    <a:pt x="44844" y="13980"/>
                    <a:pt x="49388" y="15006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CB04B85C-956A-401F-A6ED-EEAC87C18B2A}"/>
                </a:ext>
              </a:extLst>
            </p:cNvPr>
            <p:cNvSpPr/>
            <p:nvPr/>
          </p:nvSpPr>
          <p:spPr>
            <a:xfrm>
              <a:off x="2361756" y="4614589"/>
              <a:ext cx="64498" cy="61670"/>
            </a:xfrm>
            <a:custGeom>
              <a:avLst/>
              <a:gdLst>
                <a:gd name="connsiteX0" fmla="*/ 8421 w 64498"/>
                <a:gd name="connsiteY0" fmla="*/ 5616 h 61670"/>
                <a:gd name="connsiteX1" fmla="*/ 23079 w 64498"/>
                <a:gd name="connsiteY1" fmla="*/ 4297 h 61670"/>
                <a:gd name="connsiteX2" fmla="*/ 45066 w 64498"/>
                <a:gd name="connsiteY2" fmla="*/ 3271 h 61670"/>
                <a:gd name="connsiteX3" fmla="*/ 60603 w 64498"/>
                <a:gd name="connsiteY3" fmla="*/ 25258 h 61670"/>
                <a:gd name="connsiteX4" fmla="*/ 63197 w 64498"/>
                <a:gd name="connsiteY4" fmla="*/ 36251 h 61670"/>
                <a:gd name="connsiteX5" fmla="*/ 57818 w 64498"/>
                <a:gd name="connsiteY5" fmla="*/ 39915 h 61670"/>
                <a:gd name="connsiteX6" fmla="*/ 51126 w 64498"/>
                <a:gd name="connsiteY6" fmla="*/ 49530 h 61670"/>
                <a:gd name="connsiteX7" fmla="*/ 51881 w 64498"/>
                <a:gd name="connsiteY7" fmla="*/ 51788 h 61670"/>
                <a:gd name="connsiteX8" fmla="*/ 47242 w 64498"/>
                <a:gd name="connsiteY8" fmla="*/ 61052 h 61670"/>
                <a:gd name="connsiteX9" fmla="*/ 42134 w 64498"/>
                <a:gd name="connsiteY9" fmla="*/ 60876 h 61670"/>
                <a:gd name="connsiteX10" fmla="*/ 25571 w 64498"/>
                <a:gd name="connsiteY10" fmla="*/ 47317 h 61670"/>
                <a:gd name="connsiteX11" fmla="*/ 8495 w 64498"/>
                <a:gd name="connsiteY11" fmla="*/ 35591 h 61670"/>
                <a:gd name="connsiteX12" fmla="*/ 286 w 64498"/>
                <a:gd name="connsiteY12" fmla="*/ 19688 h 61670"/>
                <a:gd name="connsiteX13" fmla="*/ 8421 w 64498"/>
                <a:gd name="connsiteY13" fmla="*/ 5616 h 6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498" h="61670">
                  <a:moveTo>
                    <a:pt x="8421" y="5616"/>
                  </a:moveTo>
                  <a:cubicBezTo>
                    <a:pt x="12745" y="4224"/>
                    <a:pt x="16923" y="7375"/>
                    <a:pt x="23079" y="4297"/>
                  </a:cubicBezTo>
                  <a:cubicBezTo>
                    <a:pt x="29235" y="1219"/>
                    <a:pt x="37737" y="-3618"/>
                    <a:pt x="45066" y="3271"/>
                  </a:cubicBezTo>
                  <a:cubicBezTo>
                    <a:pt x="52394" y="10160"/>
                    <a:pt x="53640" y="19321"/>
                    <a:pt x="60603" y="25258"/>
                  </a:cubicBezTo>
                  <a:cubicBezTo>
                    <a:pt x="64355" y="27573"/>
                    <a:pt x="65520" y="32498"/>
                    <a:pt x="63197" y="36251"/>
                  </a:cubicBezTo>
                  <a:cubicBezTo>
                    <a:pt x="62010" y="38186"/>
                    <a:pt x="60053" y="39512"/>
                    <a:pt x="57818" y="39915"/>
                  </a:cubicBezTo>
                  <a:cubicBezTo>
                    <a:pt x="53318" y="40721"/>
                    <a:pt x="50320" y="45023"/>
                    <a:pt x="51126" y="49530"/>
                  </a:cubicBezTo>
                  <a:cubicBezTo>
                    <a:pt x="51266" y="50315"/>
                    <a:pt x="51522" y="51077"/>
                    <a:pt x="51881" y="51788"/>
                  </a:cubicBezTo>
                  <a:cubicBezTo>
                    <a:pt x="53157" y="55628"/>
                    <a:pt x="51083" y="59776"/>
                    <a:pt x="47242" y="61052"/>
                  </a:cubicBezTo>
                  <a:cubicBezTo>
                    <a:pt x="45571" y="61608"/>
                    <a:pt x="43761" y="61543"/>
                    <a:pt x="42134" y="60876"/>
                  </a:cubicBezTo>
                  <a:cubicBezTo>
                    <a:pt x="34805" y="58091"/>
                    <a:pt x="32753" y="51055"/>
                    <a:pt x="25571" y="47317"/>
                  </a:cubicBezTo>
                  <a:cubicBezTo>
                    <a:pt x="19202" y="44496"/>
                    <a:pt x="13412" y="40523"/>
                    <a:pt x="8495" y="35591"/>
                  </a:cubicBezTo>
                  <a:cubicBezTo>
                    <a:pt x="4244" y="30754"/>
                    <a:pt x="-1692" y="29874"/>
                    <a:pt x="286" y="19688"/>
                  </a:cubicBezTo>
                  <a:cubicBezTo>
                    <a:pt x="2265" y="9501"/>
                    <a:pt x="4024" y="7082"/>
                    <a:pt x="8421" y="5616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7" name="Frihandsfigur: Form 296">
              <a:extLst>
                <a:ext uri="{FF2B5EF4-FFF2-40B4-BE49-F238E27FC236}">
                  <a16:creationId xmlns:a16="http://schemas.microsoft.com/office/drawing/2014/main" id="{54C63A91-E616-4624-969D-CEB5675D1417}"/>
                </a:ext>
              </a:extLst>
            </p:cNvPr>
            <p:cNvSpPr/>
            <p:nvPr/>
          </p:nvSpPr>
          <p:spPr>
            <a:xfrm>
              <a:off x="2362581" y="4712476"/>
              <a:ext cx="79941" cy="107635"/>
            </a:xfrm>
            <a:custGeom>
              <a:avLst/>
              <a:gdLst>
                <a:gd name="connsiteX0" fmla="*/ 32588 w 79941"/>
                <a:gd name="connsiteY0" fmla="*/ 1465 h 107635"/>
                <a:gd name="connsiteX1" fmla="*/ 53475 w 79941"/>
                <a:gd name="connsiteY1" fmla="*/ 1831 h 107635"/>
                <a:gd name="connsiteX2" fmla="*/ 54721 w 79941"/>
                <a:gd name="connsiteY2" fmla="*/ 16489 h 107635"/>
                <a:gd name="connsiteX3" fmla="*/ 52082 w 79941"/>
                <a:gd name="connsiteY3" fmla="*/ 35104 h 107635"/>
                <a:gd name="connsiteX4" fmla="*/ 58239 w 79941"/>
                <a:gd name="connsiteY4" fmla="*/ 58849 h 107635"/>
                <a:gd name="connsiteX5" fmla="*/ 66007 w 79941"/>
                <a:gd name="connsiteY5" fmla="*/ 74973 h 107635"/>
                <a:gd name="connsiteX6" fmla="*/ 78979 w 79941"/>
                <a:gd name="connsiteY6" fmla="*/ 101357 h 107635"/>
                <a:gd name="connsiteX7" fmla="*/ 60217 w 79941"/>
                <a:gd name="connsiteY7" fmla="*/ 105680 h 107635"/>
                <a:gd name="connsiteX8" fmla="*/ 49737 w 79941"/>
                <a:gd name="connsiteY8" fmla="*/ 89484 h 107635"/>
                <a:gd name="connsiteX9" fmla="*/ 36838 w 79941"/>
                <a:gd name="connsiteY9" fmla="*/ 74826 h 107635"/>
                <a:gd name="connsiteX10" fmla="*/ 10748 w 79941"/>
                <a:gd name="connsiteY10" fmla="*/ 70062 h 107635"/>
                <a:gd name="connsiteX11" fmla="*/ -99 w 79941"/>
                <a:gd name="connsiteY11" fmla="*/ 50641 h 107635"/>
                <a:gd name="connsiteX12" fmla="*/ 10161 w 79941"/>
                <a:gd name="connsiteY12" fmla="*/ 31439 h 107635"/>
                <a:gd name="connsiteX13" fmla="*/ 24013 w 79941"/>
                <a:gd name="connsiteY13" fmla="*/ 16782 h 107635"/>
                <a:gd name="connsiteX14" fmla="*/ 32588 w 79941"/>
                <a:gd name="connsiteY14" fmla="*/ 1465 h 10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41" h="107635">
                  <a:moveTo>
                    <a:pt x="32588" y="1465"/>
                  </a:moveTo>
                  <a:cubicBezTo>
                    <a:pt x="45560" y="3223"/>
                    <a:pt x="47758" y="-3446"/>
                    <a:pt x="53475" y="1831"/>
                  </a:cubicBezTo>
                  <a:cubicBezTo>
                    <a:pt x="57506" y="5569"/>
                    <a:pt x="51423" y="10552"/>
                    <a:pt x="54721" y="16489"/>
                  </a:cubicBezTo>
                  <a:cubicBezTo>
                    <a:pt x="58019" y="22425"/>
                    <a:pt x="52229" y="27482"/>
                    <a:pt x="52082" y="35104"/>
                  </a:cubicBezTo>
                  <a:cubicBezTo>
                    <a:pt x="51672" y="43459"/>
                    <a:pt x="53819" y="51748"/>
                    <a:pt x="58239" y="58849"/>
                  </a:cubicBezTo>
                  <a:cubicBezTo>
                    <a:pt x="62709" y="63979"/>
                    <a:pt x="59778" y="66178"/>
                    <a:pt x="66007" y="74973"/>
                  </a:cubicBezTo>
                  <a:cubicBezTo>
                    <a:pt x="72237" y="83767"/>
                    <a:pt x="82937" y="94687"/>
                    <a:pt x="78979" y="101357"/>
                  </a:cubicBezTo>
                  <a:cubicBezTo>
                    <a:pt x="75022" y="108026"/>
                    <a:pt x="68279" y="108686"/>
                    <a:pt x="60217" y="105680"/>
                  </a:cubicBezTo>
                  <a:cubicBezTo>
                    <a:pt x="53475" y="103262"/>
                    <a:pt x="49180" y="96629"/>
                    <a:pt x="49737" y="89484"/>
                  </a:cubicBezTo>
                  <a:cubicBezTo>
                    <a:pt x="50199" y="81884"/>
                    <a:pt x="44438" y="75339"/>
                    <a:pt x="36838" y="74826"/>
                  </a:cubicBezTo>
                  <a:cubicBezTo>
                    <a:pt x="27604" y="73580"/>
                    <a:pt x="16831" y="75999"/>
                    <a:pt x="10748" y="70062"/>
                  </a:cubicBezTo>
                  <a:cubicBezTo>
                    <a:pt x="4665" y="64126"/>
                    <a:pt x="-319" y="60022"/>
                    <a:pt x="-99" y="50641"/>
                  </a:cubicBezTo>
                  <a:cubicBezTo>
                    <a:pt x="473" y="43085"/>
                    <a:pt x="4196" y="36115"/>
                    <a:pt x="10161" y="31439"/>
                  </a:cubicBezTo>
                  <a:cubicBezTo>
                    <a:pt x="14852" y="26822"/>
                    <a:pt x="22620" y="25137"/>
                    <a:pt x="24013" y="16782"/>
                  </a:cubicBezTo>
                  <a:cubicBezTo>
                    <a:pt x="25405" y="8427"/>
                    <a:pt x="25918" y="659"/>
                    <a:pt x="32588" y="1465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707589BB-CF92-4A46-9E08-0097DEFB5638}"/>
                </a:ext>
              </a:extLst>
            </p:cNvPr>
            <p:cNvSpPr/>
            <p:nvPr/>
          </p:nvSpPr>
          <p:spPr>
            <a:xfrm>
              <a:off x="2312985" y="4757349"/>
              <a:ext cx="39746" cy="118080"/>
            </a:xfrm>
            <a:custGeom>
              <a:avLst/>
              <a:gdLst>
                <a:gd name="connsiteX0" fmla="*/ 25385 w 39746"/>
                <a:gd name="connsiteY0" fmla="*/ -241 h 118080"/>
                <a:gd name="connsiteX1" fmla="*/ 39603 w 39746"/>
                <a:gd name="connsiteY1" fmla="*/ 16102 h 118080"/>
                <a:gd name="connsiteX2" fmla="*/ 39456 w 39746"/>
                <a:gd name="connsiteY2" fmla="*/ 17421 h 118080"/>
                <a:gd name="connsiteX3" fmla="*/ 32860 w 39746"/>
                <a:gd name="connsiteY3" fmla="*/ 44538 h 118080"/>
                <a:gd name="connsiteX4" fmla="*/ 28096 w 39746"/>
                <a:gd name="connsiteY4" fmla="*/ 73853 h 118080"/>
                <a:gd name="connsiteX5" fmla="*/ 25605 w 39746"/>
                <a:gd name="connsiteY5" fmla="*/ 99211 h 118080"/>
                <a:gd name="connsiteX6" fmla="*/ 22746 w 39746"/>
                <a:gd name="connsiteY6" fmla="*/ 117386 h 118080"/>
                <a:gd name="connsiteX7" fmla="*/ 4937 w 39746"/>
                <a:gd name="connsiteY7" fmla="*/ 100384 h 118080"/>
                <a:gd name="connsiteX8" fmla="*/ 3325 w 39746"/>
                <a:gd name="connsiteY8" fmla="*/ 62127 h 118080"/>
                <a:gd name="connsiteX9" fmla="*/ 27 w 39746"/>
                <a:gd name="connsiteY9" fmla="*/ 29733 h 118080"/>
                <a:gd name="connsiteX10" fmla="*/ 10068 w 39746"/>
                <a:gd name="connsiteY10" fmla="*/ 12951 h 118080"/>
                <a:gd name="connsiteX11" fmla="*/ 25385 w 39746"/>
                <a:gd name="connsiteY11" fmla="*/ -241 h 11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46" h="118080">
                  <a:moveTo>
                    <a:pt x="25385" y="-241"/>
                  </a:moveTo>
                  <a:cubicBezTo>
                    <a:pt x="33828" y="345"/>
                    <a:pt x="40189" y="7659"/>
                    <a:pt x="39603" y="16102"/>
                  </a:cubicBezTo>
                  <a:cubicBezTo>
                    <a:pt x="39574" y="16542"/>
                    <a:pt x="39522" y="16981"/>
                    <a:pt x="39456" y="17421"/>
                  </a:cubicBezTo>
                  <a:cubicBezTo>
                    <a:pt x="38064" y="25336"/>
                    <a:pt x="30442" y="37282"/>
                    <a:pt x="32860" y="44538"/>
                  </a:cubicBezTo>
                  <a:cubicBezTo>
                    <a:pt x="35279" y="51793"/>
                    <a:pt x="22820" y="64326"/>
                    <a:pt x="28096" y="73853"/>
                  </a:cubicBezTo>
                  <a:cubicBezTo>
                    <a:pt x="33373" y="83381"/>
                    <a:pt x="22746" y="92468"/>
                    <a:pt x="25605" y="99211"/>
                  </a:cubicBezTo>
                  <a:cubicBezTo>
                    <a:pt x="28463" y="105954"/>
                    <a:pt x="32201" y="114894"/>
                    <a:pt x="22746" y="117386"/>
                  </a:cubicBezTo>
                  <a:cubicBezTo>
                    <a:pt x="13292" y="119878"/>
                    <a:pt x="5524" y="111743"/>
                    <a:pt x="4937" y="100384"/>
                  </a:cubicBezTo>
                  <a:cubicBezTo>
                    <a:pt x="4351" y="89024"/>
                    <a:pt x="760" y="72827"/>
                    <a:pt x="3325" y="62127"/>
                  </a:cubicBezTo>
                  <a:cubicBezTo>
                    <a:pt x="5890" y="51427"/>
                    <a:pt x="-1145" y="38088"/>
                    <a:pt x="27" y="29733"/>
                  </a:cubicBezTo>
                  <a:cubicBezTo>
                    <a:pt x="1200" y="21378"/>
                    <a:pt x="6110" y="18447"/>
                    <a:pt x="10068" y="12951"/>
                  </a:cubicBezTo>
                  <a:cubicBezTo>
                    <a:pt x="14025" y="7454"/>
                    <a:pt x="17323" y="-388"/>
                    <a:pt x="25385" y="-241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840F27FA-171D-4DD8-98B0-2A360C305872}"/>
                </a:ext>
              </a:extLst>
            </p:cNvPr>
            <p:cNvSpPr/>
            <p:nvPr/>
          </p:nvSpPr>
          <p:spPr>
            <a:xfrm>
              <a:off x="2164629" y="4749779"/>
              <a:ext cx="125576" cy="186954"/>
            </a:xfrm>
            <a:custGeom>
              <a:avLst/>
              <a:gdLst>
                <a:gd name="connsiteX0" fmla="*/ 87115 w 125576"/>
                <a:gd name="connsiteY0" fmla="*/ 96227 h 186954"/>
                <a:gd name="connsiteX1" fmla="*/ 119728 w 125576"/>
                <a:gd name="connsiteY1" fmla="*/ 76220 h 186954"/>
                <a:gd name="connsiteX2" fmla="*/ 107122 w 125576"/>
                <a:gd name="connsiteY2" fmla="*/ 37084 h 186954"/>
                <a:gd name="connsiteX3" fmla="*/ 84256 w 125576"/>
                <a:gd name="connsiteY3" fmla="*/ 12166 h 186954"/>
                <a:gd name="connsiteX4" fmla="*/ 44314 w 125576"/>
                <a:gd name="connsiteY4" fmla="*/ 4837 h 186954"/>
                <a:gd name="connsiteX5" fmla="*/ 24819 w 125576"/>
                <a:gd name="connsiteY5" fmla="*/ 5497 h 186954"/>
                <a:gd name="connsiteX6" fmla="*/ 12873 w 125576"/>
                <a:gd name="connsiteY6" fmla="*/ 35471 h 186954"/>
                <a:gd name="connsiteX7" fmla="*/ 781 w 125576"/>
                <a:gd name="connsiteY7" fmla="*/ 56579 h 186954"/>
                <a:gd name="connsiteX8" fmla="*/ 3727 w 125576"/>
                <a:gd name="connsiteY8" fmla="*/ 66517 h 186954"/>
                <a:gd name="connsiteX9" fmla="*/ 12361 w 125576"/>
                <a:gd name="connsiteY9" fmla="*/ 65300 h 186954"/>
                <a:gd name="connsiteX10" fmla="*/ 35007 w 125576"/>
                <a:gd name="connsiteY10" fmla="*/ 57238 h 186954"/>
                <a:gd name="connsiteX11" fmla="*/ 45707 w 125576"/>
                <a:gd name="connsiteY11" fmla="*/ 86041 h 186954"/>
                <a:gd name="connsiteX12" fmla="*/ 54501 w 125576"/>
                <a:gd name="connsiteY12" fmla="*/ 117408 h 186954"/>
                <a:gd name="connsiteX13" fmla="*/ 57066 w 125576"/>
                <a:gd name="connsiteY13" fmla="*/ 147749 h 186954"/>
                <a:gd name="connsiteX14" fmla="*/ 79053 w 125576"/>
                <a:gd name="connsiteY14" fmla="*/ 165485 h 186954"/>
                <a:gd name="connsiteX15" fmla="*/ 110127 w 125576"/>
                <a:gd name="connsiteY15" fmla="*/ 186519 h 186954"/>
                <a:gd name="connsiteX16" fmla="*/ 121340 w 125576"/>
                <a:gd name="connsiteY16" fmla="*/ 163213 h 186954"/>
                <a:gd name="connsiteX17" fmla="*/ 125371 w 125576"/>
                <a:gd name="connsiteY17" fmla="*/ 142106 h 186954"/>
                <a:gd name="connsiteX18" fmla="*/ 118321 w 125576"/>
                <a:gd name="connsiteY18" fmla="*/ 132498 h 186954"/>
                <a:gd name="connsiteX19" fmla="*/ 113865 w 125576"/>
                <a:gd name="connsiteY19" fmla="*/ 133018 h 186954"/>
                <a:gd name="connsiteX20" fmla="*/ 100746 w 125576"/>
                <a:gd name="connsiteY20" fmla="*/ 138588 h 186954"/>
                <a:gd name="connsiteX21" fmla="*/ 82644 w 125576"/>
                <a:gd name="connsiteY21" fmla="*/ 126716 h 186954"/>
                <a:gd name="connsiteX22" fmla="*/ 83304 w 125576"/>
                <a:gd name="connsiteY22" fmla="*/ 114256 h 186954"/>
                <a:gd name="connsiteX23" fmla="*/ 87115 w 125576"/>
                <a:gd name="connsiteY23" fmla="*/ 96227 h 18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576" h="186954">
                  <a:moveTo>
                    <a:pt x="87115" y="96227"/>
                  </a:moveTo>
                  <a:cubicBezTo>
                    <a:pt x="90486" y="85528"/>
                    <a:pt x="112692" y="94615"/>
                    <a:pt x="119728" y="76220"/>
                  </a:cubicBezTo>
                  <a:cubicBezTo>
                    <a:pt x="126764" y="57824"/>
                    <a:pt x="113059" y="51302"/>
                    <a:pt x="107122" y="37084"/>
                  </a:cubicBezTo>
                  <a:cubicBezTo>
                    <a:pt x="103641" y="25761"/>
                    <a:pt x="95242" y="16607"/>
                    <a:pt x="84256" y="12166"/>
                  </a:cubicBezTo>
                  <a:cubicBezTo>
                    <a:pt x="71284" y="5350"/>
                    <a:pt x="50250" y="10407"/>
                    <a:pt x="44314" y="4837"/>
                  </a:cubicBezTo>
                  <a:cubicBezTo>
                    <a:pt x="38378" y="-733"/>
                    <a:pt x="31342" y="-3298"/>
                    <a:pt x="24819" y="5497"/>
                  </a:cubicBezTo>
                  <a:cubicBezTo>
                    <a:pt x="18297" y="14291"/>
                    <a:pt x="23427" y="27483"/>
                    <a:pt x="12873" y="35471"/>
                  </a:cubicBezTo>
                  <a:cubicBezTo>
                    <a:pt x="2320" y="43460"/>
                    <a:pt x="4299" y="50129"/>
                    <a:pt x="781" y="56579"/>
                  </a:cubicBezTo>
                  <a:cubicBezTo>
                    <a:pt x="-1147" y="60133"/>
                    <a:pt x="172" y="64581"/>
                    <a:pt x="3727" y="66517"/>
                  </a:cubicBezTo>
                  <a:cubicBezTo>
                    <a:pt x="6563" y="68048"/>
                    <a:pt x="10066" y="67557"/>
                    <a:pt x="12361" y="65300"/>
                  </a:cubicBezTo>
                  <a:cubicBezTo>
                    <a:pt x="20422" y="59217"/>
                    <a:pt x="28484" y="52841"/>
                    <a:pt x="35007" y="57238"/>
                  </a:cubicBezTo>
                  <a:cubicBezTo>
                    <a:pt x="41529" y="61635"/>
                    <a:pt x="36399" y="77246"/>
                    <a:pt x="45707" y="86041"/>
                  </a:cubicBezTo>
                  <a:cubicBezTo>
                    <a:pt x="55014" y="94835"/>
                    <a:pt x="55014" y="108027"/>
                    <a:pt x="54501" y="117408"/>
                  </a:cubicBezTo>
                  <a:cubicBezTo>
                    <a:pt x="53988" y="126789"/>
                    <a:pt x="47832" y="142326"/>
                    <a:pt x="57066" y="147749"/>
                  </a:cubicBezTo>
                  <a:cubicBezTo>
                    <a:pt x="66301" y="153173"/>
                    <a:pt x="71724" y="153246"/>
                    <a:pt x="79053" y="165485"/>
                  </a:cubicBezTo>
                  <a:cubicBezTo>
                    <a:pt x="86382" y="177724"/>
                    <a:pt x="98547" y="188277"/>
                    <a:pt x="110127" y="186519"/>
                  </a:cubicBezTo>
                  <a:cubicBezTo>
                    <a:pt x="121707" y="184760"/>
                    <a:pt x="122073" y="171128"/>
                    <a:pt x="121340" y="163213"/>
                  </a:cubicBezTo>
                  <a:cubicBezTo>
                    <a:pt x="120607" y="155298"/>
                    <a:pt x="125151" y="149801"/>
                    <a:pt x="125371" y="142106"/>
                  </a:cubicBezTo>
                  <a:cubicBezTo>
                    <a:pt x="126082" y="137503"/>
                    <a:pt x="122923" y="133202"/>
                    <a:pt x="118321" y="132498"/>
                  </a:cubicBezTo>
                  <a:cubicBezTo>
                    <a:pt x="116818" y="132264"/>
                    <a:pt x="115279" y="132447"/>
                    <a:pt x="113865" y="133018"/>
                  </a:cubicBezTo>
                  <a:cubicBezTo>
                    <a:pt x="109028" y="135584"/>
                    <a:pt x="108075" y="141520"/>
                    <a:pt x="100746" y="138588"/>
                  </a:cubicBezTo>
                  <a:cubicBezTo>
                    <a:pt x="94502" y="134960"/>
                    <a:pt x="88456" y="130995"/>
                    <a:pt x="82644" y="126716"/>
                  </a:cubicBezTo>
                  <a:cubicBezTo>
                    <a:pt x="76854" y="123784"/>
                    <a:pt x="77221" y="118434"/>
                    <a:pt x="83304" y="114256"/>
                  </a:cubicBezTo>
                  <a:cubicBezTo>
                    <a:pt x="91292" y="108980"/>
                    <a:pt x="84696" y="103630"/>
                    <a:pt x="87115" y="96227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1BD0E9EB-C11C-4FEF-9E4B-913DB96EFE00}"/>
                </a:ext>
              </a:extLst>
            </p:cNvPr>
            <p:cNvSpPr/>
            <p:nvPr/>
          </p:nvSpPr>
          <p:spPr>
            <a:xfrm>
              <a:off x="2780060" y="5234190"/>
              <a:ext cx="103411" cy="105354"/>
            </a:xfrm>
            <a:custGeom>
              <a:avLst/>
              <a:gdLst>
                <a:gd name="connsiteX0" fmla="*/ 100717 w 103411"/>
                <a:gd name="connsiteY0" fmla="*/ 74559 h 105354"/>
                <a:gd name="connsiteX1" fmla="*/ 81076 w 103411"/>
                <a:gd name="connsiteY1" fmla="*/ 68256 h 105354"/>
                <a:gd name="connsiteX2" fmla="*/ 63633 w 103411"/>
                <a:gd name="connsiteY2" fmla="*/ 51400 h 105354"/>
                <a:gd name="connsiteX3" fmla="*/ 61801 w 103411"/>
                <a:gd name="connsiteY3" fmla="*/ 36229 h 105354"/>
                <a:gd name="connsiteX4" fmla="*/ 50976 w 103411"/>
                <a:gd name="connsiteY4" fmla="*/ 20911 h 105354"/>
                <a:gd name="connsiteX5" fmla="*/ 49855 w 103411"/>
                <a:gd name="connsiteY5" fmla="*/ 20765 h 105354"/>
                <a:gd name="connsiteX6" fmla="*/ 25743 w 103411"/>
                <a:gd name="connsiteY6" fmla="*/ 4642 h 105354"/>
                <a:gd name="connsiteX7" fmla="*/ 10719 w 103411"/>
                <a:gd name="connsiteY7" fmla="*/ 4642 h 105354"/>
                <a:gd name="connsiteX8" fmla="*/ 13284 w 103411"/>
                <a:gd name="connsiteY8" fmla="*/ 22744 h 105354"/>
                <a:gd name="connsiteX9" fmla="*/ 5955 w 103411"/>
                <a:gd name="connsiteY9" fmla="*/ 41212 h 105354"/>
                <a:gd name="connsiteX10" fmla="*/ 8813 w 103411"/>
                <a:gd name="connsiteY10" fmla="*/ 60854 h 105354"/>
                <a:gd name="connsiteX11" fmla="*/ 24570 w 103411"/>
                <a:gd name="connsiteY11" fmla="*/ 86358 h 105354"/>
                <a:gd name="connsiteX12" fmla="*/ 24570 w 103411"/>
                <a:gd name="connsiteY12" fmla="*/ 104167 h 105354"/>
                <a:gd name="connsiteX13" fmla="*/ 45458 w 103411"/>
                <a:gd name="connsiteY13" fmla="*/ 101309 h 105354"/>
                <a:gd name="connsiteX14" fmla="*/ 72281 w 103411"/>
                <a:gd name="connsiteY14" fmla="*/ 102481 h 105354"/>
                <a:gd name="connsiteX15" fmla="*/ 88844 w 103411"/>
                <a:gd name="connsiteY15" fmla="*/ 91269 h 105354"/>
                <a:gd name="connsiteX16" fmla="*/ 102183 w 103411"/>
                <a:gd name="connsiteY16" fmla="*/ 90316 h 105354"/>
                <a:gd name="connsiteX17" fmla="*/ 100717 w 103411"/>
                <a:gd name="connsiteY17" fmla="*/ 74559 h 10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411" h="105354">
                  <a:moveTo>
                    <a:pt x="100717" y="74559"/>
                  </a:moveTo>
                  <a:cubicBezTo>
                    <a:pt x="96686" y="62320"/>
                    <a:pt x="86059" y="72140"/>
                    <a:pt x="81076" y="68256"/>
                  </a:cubicBezTo>
                  <a:cubicBezTo>
                    <a:pt x="76092" y="64371"/>
                    <a:pt x="69496" y="55504"/>
                    <a:pt x="63633" y="51400"/>
                  </a:cubicBezTo>
                  <a:cubicBezTo>
                    <a:pt x="57770" y="47296"/>
                    <a:pt x="60042" y="41726"/>
                    <a:pt x="61801" y="36229"/>
                  </a:cubicBezTo>
                  <a:cubicBezTo>
                    <a:pt x="63039" y="29010"/>
                    <a:pt x="58195" y="22150"/>
                    <a:pt x="50976" y="20911"/>
                  </a:cubicBezTo>
                  <a:cubicBezTo>
                    <a:pt x="50602" y="20846"/>
                    <a:pt x="50229" y="20794"/>
                    <a:pt x="49855" y="20765"/>
                  </a:cubicBezTo>
                  <a:cubicBezTo>
                    <a:pt x="40313" y="18075"/>
                    <a:pt x="31877" y="12432"/>
                    <a:pt x="25743" y="4642"/>
                  </a:cubicBezTo>
                  <a:cubicBezTo>
                    <a:pt x="21712" y="-1002"/>
                    <a:pt x="11745" y="-2687"/>
                    <a:pt x="10719" y="4642"/>
                  </a:cubicBezTo>
                  <a:cubicBezTo>
                    <a:pt x="9693" y="11970"/>
                    <a:pt x="16655" y="16441"/>
                    <a:pt x="13284" y="22744"/>
                  </a:cubicBezTo>
                  <a:cubicBezTo>
                    <a:pt x="9913" y="29047"/>
                    <a:pt x="13943" y="38281"/>
                    <a:pt x="5955" y="41212"/>
                  </a:cubicBezTo>
                  <a:cubicBezTo>
                    <a:pt x="-2033" y="44144"/>
                    <a:pt x="-3133" y="55870"/>
                    <a:pt x="8813" y="60854"/>
                  </a:cubicBezTo>
                  <a:cubicBezTo>
                    <a:pt x="18648" y="65493"/>
                    <a:pt x="24827" y="75489"/>
                    <a:pt x="24570" y="86358"/>
                  </a:cubicBezTo>
                  <a:cubicBezTo>
                    <a:pt x="23984" y="93687"/>
                    <a:pt x="17241" y="100210"/>
                    <a:pt x="24570" y="104167"/>
                  </a:cubicBezTo>
                  <a:cubicBezTo>
                    <a:pt x="31899" y="108125"/>
                    <a:pt x="33585" y="98158"/>
                    <a:pt x="45458" y="101309"/>
                  </a:cubicBezTo>
                  <a:cubicBezTo>
                    <a:pt x="57330" y="104460"/>
                    <a:pt x="64293" y="106146"/>
                    <a:pt x="72281" y="102481"/>
                  </a:cubicBezTo>
                  <a:cubicBezTo>
                    <a:pt x="80269" y="98817"/>
                    <a:pt x="81955" y="89436"/>
                    <a:pt x="88844" y="91269"/>
                  </a:cubicBezTo>
                  <a:cubicBezTo>
                    <a:pt x="95733" y="93101"/>
                    <a:pt x="99984" y="93247"/>
                    <a:pt x="102183" y="90316"/>
                  </a:cubicBezTo>
                  <a:cubicBezTo>
                    <a:pt x="104381" y="87384"/>
                    <a:pt x="103062" y="81668"/>
                    <a:pt x="100717" y="74559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90890C47-C20B-45DF-A164-32B9E2C48A33}"/>
                </a:ext>
              </a:extLst>
            </p:cNvPr>
            <p:cNvSpPr/>
            <p:nvPr/>
          </p:nvSpPr>
          <p:spPr>
            <a:xfrm>
              <a:off x="2692722" y="5335239"/>
              <a:ext cx="199320" cy="178483"/>
            </a:xfrm>
            <a:custGeom>
              <a:avLst/>
              <a:gdLst>
                <a:gd name="connsiteX0" fmla="*/ 186443 w 199320"/>
                <a:gd name="connsiteY0" fmla="*/ 1360 h 178483"/>
                <a:gd name="connsiteX1" fmla="*/ 175596 w 199320"/>
                <a:gd name="connsiteY1" fmla="*/ 3999 h 178483"/>
                <a:gd name="connsiteX2" fmla="*/ 163870 w 199320"/>
                <a:gd name="connsiteY2" fmla="*/ 12793 h 178483"/>
                <a:gd name="connsiteX3" fmla="*/ 161305 w 199320"/>
                <a:gd name="connsiteY3" fmla="*/ 34120 h 178483"/>
                <a:gd name="connsiteX4" fmla="*/ 147527 w 199320"/>
                <a:gd name="connsiteY4" fmla="*/ 33387 h 178483"/>
                <a:gd name="connsiteX5" fmla="*/ 136753 w 199320"/>
                <a:gd name="connsiteY5" fmla="*/ 41668 h 178483"/>
                <a:gd name="connsiteX6" fmla="*/ 117771 w 199320"/>
                <a:gd name="connsiteY6" fmla="*/ 27011 h 178483"/>
                <a:gd name="connsiteX7" fmla="*/ 92047 w 199320"/>
                <a:gd name="connsiteY7" fmla="*/ 29356 h 178483"/>
                <a:gd name="connsiteX8" fmla="*/ 75191 w 199320"/>
                <a:gd name="connsiteY8" fmla="*/ 28770 h 178483"/>
                <a:gd name="connsiteX9" fmla="*/ 53937 w 199320"/>
                <a:gd name="connsiteY9" fmla="*/ 44967 h 178483"/>
                <a:gd name="connsiteX10" fmla="*/ 37227 w 199320"/>
                <a:gd name="connsiteY10" fmla="*/ 38517 h 178483"/>
                <a:gd name="connsiteX11" fmla="*/ 26308 w 199320"/>
                <a:gd name="connsiteY11" fmla="*/ 46432 h 178483"/>
                <a:gd name="connsiteX12" fmla="*/ 26308 w 199320"/>
                <a:gd name="connsiteY12" fmla="*/ 62922 h 178483"/>
                <a:gd name="connsiteX13" fmla="*/ 28799 w 199320"/>
                <a:gd name="connsiteY13" fmla="*/ 79925 h 178483"/>
                <a:gd name="connsiteX14" fmla="*/ 41991 w 199320"/>
                <a:gd name="connsiteY14" fmla="*/ 86228 h 178483"/>
                <a:gd name="connsiteX15" fmla="*/ 37814 w 199320"/>
                <a:gd name="connsiteY15" fmla="*/ 91578 h 178483"/>
                <a:gd name="connsiteX16" fmla="*/ 20518 w 199320"/>
                <a:gd name="connsiteY16" fmla="*/ 91578 h 178483"/>
                <a:gd name="connsiteX17" fmla="*/ 16047 w 199320"/>
                <a:gd name="connsiteY17" fmla="*/ 113564 h 178483"/>
                <a:gd name="connsiteX18" fmla="*/ 8718 w 199320"/>
                <a:gd name="connsiteY18" fmla="*/ 129322 h 178483"/>
                <a:gd name="connsiteX19" fmla="*/ 583 w 199320"/>
                <a:gd name="connsiteY19" fmla="*/ 142807 h 178483"/>
                <a:gd name="connsiteX20" fmla="*/ 4028 w 199320"/>
                <a:gd name="connsiteY20" fmla="*/ 150868 h 178483"/>
                <a:gd name="connsiteX21" fmla="*/ 12456 w 199320"/>
                <a:gd name="connsiteY21" fmla="*/ 146764 h 178483"/>
                <a:gd name="connsiteX22" fmla="*/ 22643 w 199320"/>
                <a:gd name="connsiteY22" fmla="*/ 158710 h 178483"/>
                <a:gd name="connsiteX23" fmla="*/ 33783 w 199320"/>
                <a:gd name="connsiteY23" fmla="*/ 159370 h 178483"/>
                <a:gd name="connsiteX24" fmla="*/ 48441 w 199320"/>
                <a:gd name="connsiteY24" fmla="*/ 160689 h 178483"/>
                <a:gd name="connsiteX25" fmla="*/ 67862 w 199320"/>
                <a:gd name="connsiteY25" fmla="*/ 159883 h 178483"/>
                <a:gd name="connsiteX26" fmla="*/ 67349 w 199320"/>
                <a:gd name="connsiteY26" fmla="*/ 149534 h 178483"/>
                <a:gd name="connsiteX27" fmla="*/ 65150 w 199320"/>
                <a:gd name="connsiteY27" fmla="*/ 148157 h 178483"/>
                <a:gd name="connsiteX28" fmla="*/ 52545 w 199320"/>
                <a:gd name="connsiteY28" fmla="*/ 132033 h 178483"/>
                <a:gd name="connsiteX29" fmla="*/ 60826 w 199320"/>
                <a:gd name="connsiteY29" fmla="*/ 111659 h 178483"/>
                <a:gd name="connsiteX30" fmla="*/ 73505 w 199320"/>
                <a:gd name="connsiteY30" fmla="*/ 103158 h 178483"/>
                <a:gd name="connsiteX31" fmla="*/ 97470 w 199320"/>
                <a:gd name="connsiteY31" fmla="*/ 109680 h 178483"/>
                <a:gd name="connsiteX32" fmla="*/ 121876 w 199320"/>
                <a:gd name="connsiteY32" fmla="*/ 119281 h 178483"/>
                <a:gd name="connsiteX33" fmla="*/ 133015 w 199320"/>
                <a:gd name="connsiteY33" fmla="*/ 142294 h 178483"/>
                <a:gd name="connsiteX34" fmla="*/ 133675 w 199320"/>
                <a:gd name="connsiteY34" fmla="*/ 163181 h 178483"/>
                <a:gd name="connsiteX35" fmla="*/ 141663 w 199320"/>
                <a:gd name="connsiteY35" fmla="*/ 177838 h 178483"/>
                <a:gd name="connsiteX36" fmla="*/ 155442 w 199320"/>
                <a:gd name="connsiteY36" fmla="*/ 173075 h 178483"/>
                <a:gd name="connsiteX37" fmla="*/ 171492 w 199320"/>
                <a:gd name="connsiteY37" fmla="*/ 166405 h 178483"/>
                <a:gd name="connsiteX38" fmla="*/ 183658 w 199320"/>
                <a:gd name="connsiteY38" fmla="*/ 142513 h 178483"/>
                <a:gd name="connsiteX39" fmla="*/ 186443 w 199320"/>
                <a:gd name="connsiteY39" fmla="*/ 117889 h 178483"/>
                <a:gd name="connsiteX40" fmla="*/ 194284 w 199320"/>
                <a:gd name="connsiteY40" fmla="*/ 95389 h 178483"/>
                <a:gd name="connsiteX41" fmla="*/ 195677 w 199320"/>
                <a:gd name="connsiteY41" fmla="*/ 71790 h 178483"/>
                <a:gd name="connsiteX42" fmla="*/ 197069 w 199320"/>
                <a:gd name="connsiteY42" fmla="*/ 56107 h 178483"/>
                <a:gd name="connsiteX43" fmla="*/ 186809 w 199320"/>
                <a:gd name="connsiteY43" fmla="*/ 41449 h 178483"/>
                <a:gd name="connsiteX44" fmla="*/ 186809 w 199320"/>
                <a:gd name="connsiteY44" fmla="*/ 15725 h 178483"/>
                <a:gd name="connsiteX45" fmla="*/ 186443 w 199320"/>
                <a:gd name="connsiteY45" fmla="*/ 1360 h 17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9320" h="178483">
                  <a:moveTo>
                    <a:pt x="186443" y="1360"/>
                  </a:moveTo>
                  <a:cubicBezTo>
                    <a:pt x="184024" y="-1718"/>
                    <a:pt x="179920" y="-106"/>
                    <a:pt x="175596" y="3999"/>
                  </a:cubicBezTo>
                  <a:cubicBezTo>
                    <a:pt x="171272" y="8103"/>
                    <a:pt x="163870" y="7223"/>
                    <a:pt x="163870" y="12793"/>
                  </a:cubicBezTo>
                  <a:cubicBezTo>
                    <a:pt x="163870" y="18363"/>
                    <a:pt x="164822" y="31262"/>
                    <a:pt x="161305" y="34120"/>
                  </a:cubicBezTo>
                  <a:cubicBezTo>
                    <a:pt x="157787" y="36978"/>
                    <a:pt x="151118" y="30675"/>
                    <a:pt x="147527" y="33387"/>
                  </a:cubicBezTo>
                  <a:cubicBezTo>
                    <a:pt x="143935" y="36099"/>
                    <a:pt x="143496" y="44380"/>
                    <a:pt x="136753" y="41668"/>
                  </a:cubicBezTo>
                  <a:cubicBezTo>
                    <a:pt x="130011" y="38957"/>
                    <a:pt x="125760" y="30675"/>
                    <a:pt x="117771" y="27011"/>
                  </a:cubicBezTo>
                  <a:cubicBezTo>
                    <a:pt x="109783" y="23346"/>
                    <a:pt x="100329" y="27964"/>
                    <a:pt x="92047" y="29356"/>
                  </a:cubicBezTo>
                  <a:cubicBezTo>
                    <a:pt x="83766" y="30749"/>
                    <a:pt x="85891" y="26425"/>
                    <a:pt x="75191" y="28770"/>
                  </a:cubicBezTo>
                  <a:cubicBezTo>
                    <a:pt x="64491" y="31115"/>
                    <a:pt x="63904" y="40349"/>
                    <a:pt x="53937" y="44967"/>
                  </a:cubicBezTo>
                  <a:cubicBezTo>
                    <a:pt x="43970" y="49584"/>
                    <a:pt x="42504" y="42475"/>
                    <a:pt x="37227" y="38517"/>
                  </a:cubicBezTo>
                  <a:cubicBezTo>
                    <a:pt x="31951" y="34560"/>
                    <a:pt x="26601" y="40203"/>
                    <a:pt x="26308" y="46432"/>
                  </a:cubicBezTo>
                  <a:cubicBezTo>
                    <a:pt x="26014" y="52662"/>
                    <a:pt x="28579" y="58012"/>
                    <a:pt x="26308" y="62922"/>
                  </a:cubicBezTo>
                  <a:cubicBezTo>
                    <a:pt x="24036" y="67832"/>
                    <a:pt x="23962" y="78606"/>
                    <a:pt x="28799" y="79925"/>
                  </a:cubicBezTo>
                  <a:cubicBezTo>
                    <a:pt x="33636" y="81244"/>
                    <a:pt x="40452" y="83297"/>
                    <a:pt x="41991" y="86228"/>
                  </a:cubicBezTo>
                  <a:cubicBezTo>
                    <a:pt x="43530" y="89160"/>
                    <a:pt x="42724" y="91725"/>
                    <a:pt x="37814" y="91578"/>
                  </a:cubicBezTo>
                  <a:cubicBezTo>
                    <a:pt x="32903" y="91432"/>
                    <a:pt x="26674" y="87401"/>
                    <a:pt x="20518" y="91578"/>
                  </a:cubicBezTo>
                  <a:cubicBezTo>
                    <a:pt x="14361" y="95755"/>
                    <a:pt x="20005" y="107628"/>
                    <a:pt x="16047" y="113564"/>
                  </a:cubicBezTo>
                  <a:cubicBezTo>
                    <a:pt x="12757" y="118380"/>
                    <a:pt x="10279" y="123701"/>
                    <a:pt x="8718" y="129322"/>
                  </a:cubicBezTo>
                  <a:cubicBezTo>
                    <a:pt x="6593" y="136137"/>
                    <a:pt x="1976" y="137090"/>
                    <a:pt x="583" y="142807"/>
                  </a:cubicBezTo>
                  <a:cubicBezTo>
                    <a:pt x="-809" y="148523"/>
                    <a:pt x="-296" y="150648"/>
                    <a:pt x="4028" y="150868"/>
                  </a:cubicBezTo>
                  <a:cubicBezTo>
                    <a:pt x="8352" y="151088"/>
                    <a:pt x="7912" y="144566"/>
                    <a:pt x="12456" y="146764"/>
                  </a:cubicBezTo>
                  <a:cubicBezTo>
                    <a:pt x="17000" y="148963"/>
                    <a:pt x="16340" y="156951"/>
                    <a:pt x="22643" y="158710"/>
                  </a:cubicBezTo>
                  <a:cubicBezTo>
                    <a:pt x="28946" y="160469"/>
                    <a:pt x="28579" y="155339"/>
                    <a:pt x="33783" y="159370"/>
                  </a:cubicBezTo>
                  <a:cubicBezTo>
                    <a:pt x="37880" y="162910"/>
                    <a:pt x="43779" y="163445"/>
                    <a:pt x="48441" y="160689"/>
                  </a:cubicBezTo>
                  <a:cubicBezTo>
                    <a:pt x="52911" y="158490"/>
                    <a:pt x="64344" y="162888"/>
                    <a:pt x="67862" y="159883"/>
                  </a:cubicBezTo>
                  <a:cubicBezTo>
                    <a:pt x="70581" y="156885"/>
                    <a:pt x="70354" y="152246"/>
                    <a:pt x="67349" y="149534"/>
                  </a:cubicBezTo>
                  <a:cubicBezTo>
                    <a:pt x="66704" y="148948"/>
                    <a:pt x="65957" y="148479"/>
                    <a:pt x="65150" y="148157"/>
                  </a:cubicBezTo>
                  <a:cubicBezTo>
                    <a:pt x="59581" y="145518"/>
                    <a:pt x="50493" y="139142"/>
                    <a:pt x="52545" y="132033"/>
                  </a:cubicBezTo>
                  <a:cubicBezTo>
                    <a:pt x="54597" y="124924"/>
                    <a:pt x="54670" y="115397"/>
                    <a:pt x="60826" y="111659"/>
                  </a:cubicBezTo>
                  <a:cubicBezTo>
                    <a:pt x="66982" y="107921"/>
                    <a:pt x="65883" y="102205"/>
                    <a:pt x="73505" y="103158"/>
                  </a:cubicBezTo>
                  <a:cubicBezTo>
                    <a:pt x="81889" y="103451"/>
                    <a:pt x="90098" y="105679"/>
                    <a:pt x="97470" y="109680"/>
                  </a:cubicBezTo>
                  <a:cubicBezTo>
                    <a:pt x="104939" y="114363"/>
                    <a:pt x="113213" y="117625"/>
                    <a:pt x="121876" y="119281"/>
                  </a:cubicBezTo>
                  <a:cubicBezTo>
                    <a:pt x="129204" y="120453"/>
                    <a:pt x="133089" y="131814"/>
                    <a:pt x="133015" y="142294"/>
                  </a:cubicBezTo>
                  <a:cubicBezTo>
                    <a:pt x="132942" y="152774"/>
                    <a:pt x="130890" y="155779"/>
                    <a:pt x="133675" y="163181"/>
                  </a:cubicBezTo>
                  <a:cubicBezTo>
                    <a:pt x="136460" y="170583"/>
                    <a:pt x="136387" y="175787"/>
                    <a:pt x="141663" y="177838"/>
                  </a:cubicBezTo>
                  <a:cubicBezTo>
                    <a:pt x="146940" y="179891"/>
                    <a:pt x="151631" y="173441"/>
                    <a:pt x="155442" y="173075"/>
                  </a:cubicBezTo>
                  <a:cubicBezTo>
                    <a:pt x="161415" y="172840"/>
                    <a:pt x="167109" y="170480"/>
                    <a:pt x="171492" y="166405"/>
                  </a:cubicBezTo>
                  <a:cubicBezTo>
                    <a:pt x="175083" y="161641"/>
                    <a:pt x="185783" y="152701"/>
                    <a:pt x="183658" y="142513"/>
                  </a:cubicBezTo>
                  <a:cubicBezTo>
                    <a:pt x="181144" y="134276"/>
                    <a:pt x="182148" y="125357"/>
                    <a:pt x="186443" y="117889"/>
                  </a:cubicBezTo>
                  <a:cubicBezTo>
                    <a:pt x="192372" y="111989"/>
                    <a:pt x="195259" y="103693"/>
                    <a:pt x="194284" y="95389"/>
                  </a:cubicBezTo>
                  <a:cubicBezTo>
                    <a:pt x="192306" y="85715"/>
                    <a:pt x="191279" y="76554"/>
                    <a:pt x="195677" y="71790"/>
                  </a:cubicBezTo>
                  <a:cubicBezTo>
                    <a:pt x="199803" y="67554"/>
                    <a:pt x="200389" y="61002"/>
                    <a:pt x="197069" y="56107"/>
                  </a:cubicBezTo>
                  <a:cubicBezTo>
                    <a:pt x="194064" y="51782"/>
                    <a:pt x="188201" y="49657"/>
                    <a:pt x="186809" y="41449"/>
                  </a:cubicBezTo>
                  <a:cubicBezTo>
                    <a:pt x="184903" y="32977"/>
                    <a:pt x="184903" y="24197"/>
                    <a:pt x="186809" y="15725"/>
                  </a:cubicBezTo>
                  <a:cubicBezTo>
                    <a:pt x="188641" y="8029"/>
                    <a:pt x="189740" y="5537"/>
                    <a:pt x="186443" y="1360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5A317D33-4C50-4445-BD3F-9DB0528E5DB4}"/>
                </a:ext>
              </a:extLst>
            </p:cNvPr>
            <p:cNvSpPr/>
            <p:nvPr/>
          </p:nvSpPr>
          <p:spPr>
            <a:xfrm>
              <a:off x="2942231" y="5667279"/>
              <a:ext cx="53012" cy="40250"/>
            </a:xfrm>
            <a:custGeom>
              <a:avLst/>
              <a:gdLst>
                <a:gd name="connsiteX0" fmla="*/ 46133 w 53012"/>
                <a:gd name="connsiteY0" fmla="*/ 2048 h 40250"/>
                <a:gd name="connsiteX1" fmla="*/ 15572 w 53012"/>
                <a:gd name="connsiteY1" fmla="*/ 9377 h 40250"/>
                <a:gd name="connsiteX2" fmla="*/ 108 w 53012"/>
                <a:gd name="connsiteY2" fmla="*/ 33562 h 40250"/>
                <a:gd name="connsiteX3" fmla="*/ 25026 w 53012"/>
                <a:gd name="connsiteY3" fmla="*/ 35321 h 40250"/>
                <a:gd name="connsiteX4" fmla="*/ 49944 w 53012"/>
                <a:gd name="connsiteY4" fmla="*/ 24988 h 40250"/>
                <a:gd name="connsiteX5" fmla="*/ 46133 w 53012"/>
                <a:gd name="connsiteY5" fmla="*/ 2048 h 4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12" h="40250">
                  <a:moveTo>
                    <a:pt x="46133" y="2048"/>
                  </a:moveTo>
                  <a:cubicBezTo>
                    <a:pt x="35469" y="-2796"/>
                    <a:pt x="22879" y="223"/>
                    <a:pt x="15572" y="9377"/>
                  </a:cubicBezTo>
                  <a:cubicBezTo>
                    <a:pt x="6997" y="17952"/>
                    <a:pt x="-1578" y="25720"/>
                    <a:pt x="108" y="33562"/>
                  </a:cubicBezTo>
                  <a:cubicBezTo>
                    <a:pt x="1793" y="41404"/>
                    <a:pt x="17844" y="42210"/>
                    <a:pt x="25026" y="35321"/>
                  </a:cubicBezTo>
                  <a:cubicBezTo>
                    <a:pt x="32208" y="28432"/>
                    <a:pt x="43494" y="35321"/>
                    <a:pt x="49944" y="24988"/>
                  </a:cubicBezTo>
                  <a:cubicBezTo>
                    <a:pt x="54415" y="17878"/>
                    <a:pt x="54341" y="5493"/>
                    <a:pt x="46133" y="204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1AF13B16-DA50-43A5-A302-DF98514E416A}"/>
                </a:ext>
              </a:extLst>
            </p:cNvPr>
            <p:cNvSpPr/>
            <p:nvPr/>
          </p:nvSpPr>
          <p:spPr>
            <a:xfrm>
              <a:off x="2785984" y="5636551"/>
              <a:ext cx="46366" cy="47110"/>
            </a:xfrm>
            <a:custGeom>
              <a:avLst/>
              <a:gdLst>
                <a:gd name="connsiteX0" fmla="*/ 40633 w 46366"/>
                <a:gd name="connsiteY0" fmla="*/ 4633 h 47110"/>
                <a:gd name="connsiteX1" fmla="*/ 7067 w 46366"/>
                <a:gd name="connsiteY1" fmla="*/ 6759 h 47110"/>
                <a:gd name="connsiteX2" fmla="*/ 10292 w 46366"/>
                <a:gd name="connsiteY2" fmla="*/ 42670 h 47110"/>
                <a:gd name="connsiteX3" fmla="*/ 42685 w 46366"/>
                <a:gd name="connsiteY3" fmla="*/ 36367 h 47110"/>
                <a:gd name="connsiteX4" fmla="*/ 40633 w 46366"/>
                <a:gd name="connsiteY4" fmla="*/ 4633 h 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66" h="47110">
                  <a:moveTo>
                    <a:pt x="40633" y="4633"/>
                  </a:moveTo>
                  <a:cubicBezTo>
                    <a:pt x="32644" y="-790"/>
                    <a:pt x="14469" y="-3648"/>
                    <a:pt x="7067" y="6759"/>
                  </a:cubicBezTo>
                  <a:cubicBezTo>
                    <a:pt x="-335" y="17166"/>
                    <a:pt x="-5685" y="33949"/>
                    <a:pt x="10292" y="42670"/>
                  </a:cubicBezTo>
                  <a:cubicBezTo>
                    <a:pt x="26268" y="51391"/>
                    <a:pt x="37995" y="45162"/>
                    <a:pt x="42685" y="36367"/>
                  </a:cubicBezTo>
                  <a:cubicBezTo>
                    <a:pt x="47375" y="27573"/>
                    <a:pt x="48182" y="9690"/>
                    <a:pt x="40633" y="4633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A1F5FDB2-9E66-4F6A-BC74-C50F0E449A02}"/>
                </a:ext>
              </a:extLst>
            </p:cNvPr>
            <p:cNvSpPr/>
            <p:nvPr/>
          </p:nvSpPr>
          <p:spPr>
            <a:xfrm>
              <a:off x="2709336" y="5528355"/>
              <a:ext cx="51532" cy="51012"/>
            </a:xfrm>
            <a:custGeom>
              <a:avLst/>
              <a:gdLst>
                <a:gd name="connsiteX0" fmla="*/ 38276 w 51532"/>
                <a:gd name="connsiteY0" fmla="*/ 2238 h 51012"/>
                <a:gd name="connsiteX1" fmla="*/ 13724 w 51532"/>
                <a:gd name="connsiteY1" fmla="*/ 12278 h 51012"/>
                <a:gd name="connsiteX2" fmla="*/ -3 w 51532"/>
                <a:gd name="connsiteY2" fmla="*/ 29567 h 51012"/>
                <a:gd name="connsiteX3" fmla="*/ 605 w 51532"/>
                <a:gd name="connsiteY3" fmla="*/ 32433 h 51012"/>
                <a:gd name="connsiteX4" fmla="*/ 16949 w 51532"/>
                <a:gd name="connsiteY4" fmla="*/ 50462 h 51012"/>
                <a:gd name="connsiteX5" fmla="*/ 45751 w 51532"/>
                <a:gd name="connsiteY5" fmla="*/ 39908 h 51012"/>
                <a:gd name="connsiteX6" fmla="*/ 46704 w 51532"/>
                <a:gd name="connsiteY6" fmla="*/ 26056 h 51012"/>
                <a:gd name="connsiteX7" fmla="*/ 38276 w 51532"/>
                <a:gd name="connsiteY7" fmla="*/ 2238 h 5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32" h="51012">
                  <a:moveTo>
                    <a:pt x="38276" y="2238"/>
                  </a:moveTo>
                  <a:cubicBezTo>
                    <a:pt x="28455" y="-6484"/>
                    <a:pt x="22812" y="10446"/>
                    <a:pt x="13724" y="12278"/>
                  </a:cubicBezTo>
                  <a:cubicBezTo>
                    <a:pt x="5157" y="13260"/>
                    <a:pt x="-985" y="21007"/>
                    <a:pt x="-3" y="29567"/>
                  </a:cubicBezTo>
                  <a:cubicBezTo>
                    <a:pt x="114" y="30542"/>
                    <a:pt x="312" y="31502"/>
                    <a:pt x="605" y="32433"/>
                  </a:cubicBezTo>
                  <a:cubicBezTo>
                    <a:pt x="2731" y="44598"/>
                    <a:pt x="4123" y="48336"/>
                    <a:pt x="16949" y="50462"/>
                  </a:cubicBezTo>
                  <a:cubicBezTo>
                    <a:pt x="29774" y="52587"/>
                    <a:pt x="38276" y="43133"/>
                    <a:pt x="45751" y="39908"/>
                  </a:cubicBezTo>
                  <a:cubicBezTo>
                    <a:pt x="53227" y="36683"/>
                    <a:pt x="53080" y="30014"/>
                    <a:pt x="46704" y="26056"/>
                  </a:cubicBezTo>
                  <a:cubicBezTo>
                    <a:pt x="40328" y="22099"/>
                    <a:pt x="44798" y="8101"/>
                    <a:pt x="38276" y="223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857006C9-D5B1-445B-A54C-C1D31D41CCA9}"/>
                </a:ext>
              </a:extLst>
            </p:cNvPr>
            <p:cNvSpPr/>
            <p:nvPr/>
          </p:nvSpPr>
          <p:spPr>
            <a:xfrm>
              <a:off x="2763155" y="5744219"/>
              <a:ext cx="64615" cy="42617"/>
            </a:xfrm>
            <a:custGeom>
              <a:avLst/>
              <a:gdLst>
                <a:gd name="connsiteX0" fmla="*/ 19416 w 64615"/>
                <a:gd name="connsiteY0" fmla="*/ 962 h 42617"/>
                <a:gd name="connsiteX1" fmla="*/ 56940 w 64615"/>
                <a:gd name="connsiteY1" fmla="*/ 10783 h 42617"/>
                <a:gd name="connsiteX2" fmla="*/ 50270 w 64615"/>
                <a:gd name="connsiteY2" fmla="*/ 42370 h 42617"/>
                <a:gd name="connsiteX3" fmla="*/ 15165 w 64615"/>
                <a:gd name="connsiteY3" fmla="*/ 35701 h 42617"/>
                <a:gd name="connsiteX4" fmla="*/ 2560 w 64615"/>
                <a:gd name="connsiteY4" fmla="*/ 9024 h 42617"/>
                <a:gd name="connsiteX5" fmla="*/ 19416 w 64615"/>
                <a:gd name="connsiteY5" fmla="*/ 962 h 4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15" h="42617">
                  <a:moveTo>
                    <a:pt x="19416" y="962"/>
                  </a:moveTo>
                  <a:cubicBezTo>
                    <a:pt x="28797" y="6165"/>
                    <a:pt x="46093" y="-64"/>
                    <a:pt x="56940" y="10783"/>
                  </a:cubicBezTo>
                  <a:cubicBezTo>
                    <a:pt x="67786" y="21629"/>
                    <a:pt x="68153" y="42736"/>
                    <a:pt x="50270" y="42370"/>
                  </a:cubicBezTo>
                  <a:cubicBezTo>
                    <a:pt x="32388" y="42004"/>
                    <a:pt x="30922" y="36507"/>
                    <a:pt x="15165" y="35701"/>
                  </a:cubicBezTo>
                  <a:cubicBezTo>
                    <a:pt x="508" y="35041"/>
                    <a:pt x="-3377" y="20310"/>
                    <a:pt x="2560" y="9024"/>
                  </a:cubicBezTo>
                  <a:cubicBezTo>
                    <a:pt x="8496" y="-2263"/>
                    <a:pt x="16191" y="-797"/>
                    <a:pt x="19416" y="962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FB29A2AA-EB7D-4A70-BBF9-7D136E1392FA}"/>
                </a:ext>
              </a:extLst>
            </p:cNvPr>
            <p:cNvSpPr/>
            <p:nvPr/>
          </p:nvSpPr>
          <p:spPr>
            <a:xfrm>
              <a:off x="2691343" y="5795435"/>
              <a:ext cx="83998" cy="61725"/>
            </a:xfrm>
            <a:custGeom>
              <a:avLst/>
              <a:gdLst>
                <a:gd name="connsiteX0" fmla="*/ 26808 w 83998"/>
                <a:gd name="connsiteY0" fmla="*/ 3247 h 61725"/>
                <a:gd name="connsiteX1" fmla="*/ 57149 w 83998"/>
                <a:gd name="connsiteY1" fmla="*/ 388 h 61725"/>
                <a:gd name="connsiteX2" fmla="*/ 65137 w 83998"/>
                <a:gd name="connsiteY2" fmla="*/ 22375 h 61725"/>
                <a:gd name="connsiteX3" fmla="*/ 83606 w 83998"/>
                <a:gd name="connsiteY3" fmla="*/ 43262 h 61725"/>
                <a:gd name="connsiteX4" fmla="*/ 63232 w 83998"/>
                <a:gd name="connsiteY4" fmla="*/ 59825 h 61725"/>
                <a:gd name="connsiteX5" fmla="*/ 24169 w 83998"/>
                <a:gd name="connsiteY5" fmla="*/ 59825 h 61725"/>
                <a:gd name="connsiteX6" fmla="*/ 12296 w 83998"/>
                <a:gd name="connsiteY6" fmla="*/ 41283 h 61725"/>
                <a:gd name="connsiteX7" fmla="*/ 2915 w 83998"/>
                <a:gd name="connsiteY7" fmla="*/ 9989 h 61725"/>
                <a:gd name="connsiteX8" fmla="*/ 26808 w 83998"/>
                <a:gd name="connsiteY8" fmla="*/ 3247 h 6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998" h="61725">
                  <a:moveTo>
                    <a:pt x="26808" y="3247"/>
                  </a:moveTo>
                  <a:cubicBezTo>
                    <a:pt x="39926" y="9476"/>
                    <a:pt x="48061" y="-3129"/>
                    <a:pt x="57149" y="388"/>
                  </a:cubicBezTo>
                  <a:cubicBezTo>
                    <a:pt x="66237" y="3906"/>
                    <a:pt x="57149" y="15633"/>
                    <a:pt x="65137" y="22375"/>
                  </a:cubicBezTo>
                  <a:cubicBezTo>
                    <a:pt x="73126" y="29117"/>
                    <a:pt x="81774" y="31976"/>
                    <a:pt x="83606" y="43262"/>
                  </a:cubicBezTo>
                  <a:cubicBezTo>
                    <a:pt x="85438" y="54549"/>
                    <a:pt x="78476" y="61731"/>
                    <a:pt x="63232" y="59825"/>
                  </a:cubicBezTo>
                  <a:cubicBezTo>
                    <a:pt x="47988" y="57920"/>
                    <a:pt x="34723" y="64369"/>
                    <a:pt x="24169" y="59825"/>
                  </a:cubicBezTo>
                  <a:cubicBezTo>
                    <a:pt x="13616" y="55281"/>
                    <a:pt x="20944" y="50664"/>
                    <a:pt x="12296" y="41283"/>
                  </a:cubicBezTo>
                  <a:cubicBezTo>
                    <a:pt x="3648" y="31902"/>
                    <a:pt x="-4780" y="19810"/>
                    <a:pt x="2915" y="9989"/>
                  </a:cubicBezTo>
                  <a:cubicBezTo>
                    <a:pt x="10611" y="168"/>
                    <a:pt x="16987" y="-1517"/>
                    <a:pt x="26808" y="3247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7A9BB055-7A62-40DD-BB4F-2234862F74CC}"/>
                </a:ext>
              </a:extLst>
            </p:cNvPr>
            <p:cNvSpPr/>
            <p:nvPr/>
          </p:nvSpPr>
          <p:spPr>
            <a:xfrm>
              <a:off x="2847704" y="5809398"/>
              <a:ext cx="56911" cy="65254"/>
            </a:xfrm>
            <a:custGeom>
              <a:avLst/>
              <a:gdLst>
                <a:gd name="connsiteX0" fmla="*/ 55646 w 56911"/>
                <a:gd name="connsiteY0" fmla="*/ 17573 h 65254"/>
                <a:gd name="connsiteX1" fmla="*/ 30655 w 56911"/>
                <a:gd name="connsiteY1" fmla="*/ 17573 h 65254"/>
                <a:gd name="connsiteX2" fmla="*/ 12699 w 56911"/>
                <a:gd name="connsiteY2" fmla="*/ -236 h 65254"/>
                <a:gd name="connsiteX3" fmla="*/ 8522 w 56911"/>
                <a:gd name="connsiteY3" fmla="*/ 20358 h 65254"/>
                <a:gd name="connsiteX4" fmla="*/ 3685 w 56911"/>
                <a:gd name="connsiteY4" fmla="*/ 42345 h 65254"/>
                <a:gd name="connsiteX5" fmla="*/ 7202 w 56911"/>
                <a:gd name="connsiteY5" fmla="*/ 64331 h 65254"/>
                <a:gd name="connsiteX6" fmla="*/ 31754 w 56911"/>
                <a:gd name="connsiteY6" fmla="*/ 54877 h 65254"/>
                <a:gd name="connsiteX7" fmla="*/ 36320 w 56911"/>
                <a:gd name="connsiteY7" fmla="*/ 42528 h 65254"/>
                <a:gd name="connsiteX8" fmla="*/ 32560 w 56911"/>
                <a:gd name="connsiteY8" fmla="*/ 38387 h 65254"/>
                <a:gd name="connsiteX9" fmla="*/ 34905 w 56911"/>
                <a:gd name="connsiteY9" fmla="*/ 31425 h 65254"/>
                <a:gd name="connsiteX10" fmla="*/ 50296 w 56911"/>
                <a:gd name="connsiteY10" fmla="*/ 29959 h 65254"/>
                <a:gd name="connsiteX11" fmla="*/ 55646 w 56911"/>
                <a:gd name="connsiteY11" fmla="*/ 17573 h 6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11" h="65254">
                  <a:moveTo>
                    <a:pt x="55646" y="17573"/>
                  </a:moveTo>
                  <a:cubicBezTo>
                    <a:pt x="50076" y="9218"/>
                    <a:pt x="41868" y="20578"/>
                    <a:pt x="30655" y="17573"/>
                  </a:cubicBezTo>
                  <a:cubicBezTo>
                    <a:pt x="19441" y="14568"/>
                    <a:pt x="21933" y="130"/>
                    <a:pt x="12699" y="-236"/>
                  </a:cubicBezTo>
                  <a:cubicBezTo>
                    <a:pt x="3465" y="-602"/>
                    <a:pt x="93" y="12736"/>
                    <a:pt x="8522" y="20358"/>
                  </a:cubicBezTo>
                  <a:cubicBezTo>
                    <a:pt x="16950" y="27980"/>
                    <a:pt x="8522" y="36994"/>
                    <a:pt x="3685" y="42345"/>
                  </a:cubicBezTo>
                  <a:cubicBezTo>
                    <a:pt x="-1153" y="47695"/>
                    <a:pt x="-2692" y="61106"/>
                    <a:pt x="7202" y="64331"/>
                  </a:cubicBezTo>
                  <a:cubicBezTo>
                    <a:pt x="17096" y="67556"/>
                    <a:pt x="24865" y="58468"/>
                    <a:pt x="31754" y="54877"/>
                  </a:cubicBezTo>
                  <a:cubicBezTo>
                    <a:pt x="36423" y="52730"/>
                    <a:pt x="38467" y="47196"/>
                    <a:pt x="36320" y="42528"/>
                  </a:cubicBezTo>
                  <a:cubicBezTo>
                    <a:pt x="35521" y="40798"/>
                    <a:pt x="34209" y="39347"/>
                    <a:pt x="32560" y="38387"/>
                  </a:cubicBezTo>
                  <a:cubicBezTo>
                    <a:pt x="25964" y="34503"/>
                    <a:pt x="29042" y="28200"/>
                    <a:pt x="34905" y="31425"/>
                  </a:cubicBezTo>
                  <a:cubicBezTo>
                    <a:pt x="39691" y="34803"/>
                    <a:pt x="46228" y="34180"/>
                    <a:pt x="50296" y="29959"/>
                  </a:cubicBezTo>
                  <a:cubicBezTo>
                    <a:pt x="55646" y="25195"/>
                    <a:pt x="58577" y="22190"/>
                    <a:pt x="55646" y="17573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39090BE4-5E0A-40D8-8773-EEF8BECAB771}"/>
                </a:ext>
              </a:extLst>
            </p:cNvPr>
            <p:cNvSpPr/>
            <p:nvPr/>
          </p:nvSpPr>
          <p:spPr>
            <a:xfrm>
              <a:off x="2775218" y="5556922"/>
              <a:ext cx="56034" cy="56487"/>
            </a:xfrm>
            <a:custGeom>
              <a:avLst/>
              <a:gdLst>
                <a:gd name="connsiteX0" fmla="*/ 19298 w 56034"/>
                <a:gd name="connsiteY0" fmla="*/ -92 h 56487"/>
                <a:gd name="connsiteX1" fmla="*/ 15268 w 56034"/>
                <a:gd name="connsiteY1" fmla="*/ 13246 h 56487"/>
                <a:gd name="connsiteX2" fmla="*/ 26627 w 56034"/>
                <a:gd name="connsiteY2" fmla="*/ 30543 h 56487"/>
                <a:gd name="connsiteX3" fmla="*/ 4641 w 56034"/>
                <a:gd name="connsiteY3" fmla="*/ 27831 h 56487"/>
                <a:gd name="connsiteX4" fmla="*/ 7792 w 56034"/>
                <a:gd name="connsiteY4" fmla="*/ 46519 h 56487"/>
                <a:gd name="connsiteX5" fmla="*/ 49053 w 56034"/>
                <a:gd name="connsiteY5" fmla="*/ 54361 h 56487"/>
                <a:gd name="connsiteX6" fmla="*/ 52718 w 56034"/>
                <a:gd name="connsiteY6" fmla="*/ 28784 h 56487"/>
                <a:gd name="connsiteX7" fmla="*/ 50006 w 56034"/>
                <a:gd name="connsiteY7" fmla="*/ 7237 h 56487"/>
                <a:gd name="connsiteX8" fmla="*/ 34103 w 56034"/>
                <a:gd name="connsiteY8" fmla="*/ 6284 h 56487"/>
                <a:gd name="connsiteX9" fmla="*/ 19298 w 56034"/>
                <a:gd name="connsiteY9" fmla="*/ -92 h 5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034" h="56487">
                  <a:moveTo>
                    <a:pt x="19298" y="-92"/>
                  </a:moveTo>
                  <a:cubicBezTo>
                    <a:pt x="9551" y="-1558"/>
                    <a:pt x="9698" y="7970"/>
                    <a:pt x="15268" y="13246"/>
                  </a:cubicBezTo>
                  <a:cubicBezTo>
                    <a:pt x="20837" y="18523"/>
                    <a:pt x="29925" y="25486"/>
                    <a:pt x="26627" y="30543"/>
                  </a:cubicBezTo>
                  <a:cubicBezTo>
                    <a:pt x="23329" y="35600"/>
                    <a:pt x="10137" y="22188"/>
                    <a:pt x="4641" y="27831"/>
                  </a:cubicBezTo>
                  <a:cubicBezTo>
                    <a:pt x="-856" y="33474"/>
                    <a:pt x="-3568" y="41389"/>
                    <a:pt x="7792" y="46519"/>
                  </a:cubicBezTo>
                  <a:cubicBezTo>
                    <a:pt x="19152" y="51650"/>
                    <a:pt x="40918" y="60004"/>
                    <a:pt x="49053" y="54361"/>
                  </a:cubicBezTo>
                  <a:cubicBezTo>
                    <a:pt x="56558" y="47985"/>
                    <a:pt x="58134" y="37014"/>
                    <a:pt x="52718" y="28784"/>
                  </a:cubicBezTo>
                  <a:cubicBezTo>
                    <a:pt x="48027" y="21455"/>
                    <a:pt x="55796" y="12367"/>
                    <a:pt x="50006" y="7237"/>
                  </a:cubicBezTo>
                  <a:cubicBezTo>
                    <a:pt x="45755" y="3499"/>
                    <a:pt x="38280" y="5258"/>
                    <a:pt x="34103" y="6284"/>
                  </a:cubicBezTo>
                  <a:cubicBezTo>
                    <a:pt x="29925" y="7310"/>
                    <a:pt x="23256" y="494"/>
                    <a:pt x="19298" y="-92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35C11C73-C870-4038-9A0A-6D393AB51CE0}"/>
                </a:ext>
              </a:extLst>
            </p:cNvPr>
            <p:cNvSpPr/>
            <p:nvPr/>
          </p:nvSpPr>
          <p:spPr>
            <a:xfrm>
              <a:off x="1744033" y="4641277"/>
              <a:ext cx="171154" cy="219507"/>
            </a:xfrm>
            <a:custGeom>
              <a:avLst/>
              <a:gdLst>
                <a:gd name="connsiteX0" fmla="*/ 117889 w 171154"/>
                <a:gd name="connsiteY0" fmla="*/ 5458 h 219507"/>
                <a:gd name="connsiteX1" fmla="*/ 163841 w 171154"/>
                <a:gd name="connsiteY1" fmla="*/ 52070 h 219507"/>
                <a:gd name="connsiteX2" fmla="*/ 154753 w 171154"/>
                <a:gd name="connsiteY2" fmla="*/ 115244 h 219507"/>
                <a:gd name="connsiteX3" fmla="*/ 146985 w 171154"/>
                <a:gd name="connsiteY3" fmla="*/ 140162 h 219507"/>
                <a:gd name="connsiteX4" fmla="*/ 153361 w 171154"/>
                <a:gd name="connsiteY4" fmla="*/ 166546 h 219507"/>
                <a:gd name="connsiteX5" fmla="*/ 131375 w 171154"/>
                <a:gd name="connsiteY5" fmla="*/ 182596 h 219507"/>
                <a:gd name="connsiteX6" fmla="*/ 125365 w 171154"/>
                <a:gd name="connsiteY6" fmla="*/ 215576 h 219507"/>
                <a:gd name="connsiteX7" fmla="*/ 74063 w 171154"/>
                <a:gd name="connsiteY7" fmla="*/ 204729 h 219507"/>
                <a:gd name="connsiteX8" fmla="*/ 30896 w 171154"/>
                <a:gd name="connsiteY8" fmla="*/ 191024 h 219507"/>
                <a:gd name="connsiteX9" fmla="*/ 11255 w 171154"/>
                <a:gd name="connsiteY9" fmla="*/ 164714 h 219507"/>
                <a:gd name="connsiteX10" fmla="*/ 2827 w 171154"/>
                <a:gd name="connsiteY10" fmla="*/ 124039 h 219507"/>
                <a:gd name="connsiteX11" fmla="*/ 14700 w 171154"/>
                <a:gd name="connsiteY11" fmla="*/ 68193 h 219507"/>
                <a:gd name="connsiteX12" fmla="*/ 50171 w 171154"/>
                <a:gd name="connsiteY12" fmla="*/ 60131 h 219507"/>
                <a:gd name="connsiteX13" fmla="*/ 69153 w 171154"/>
                <a:gd name="connsiteY13" fmla="*/ 44008 h 219507"/>
                <a:gd name="connsiteX14" fmla="*/ 95756 w 171154"/>
                <a:gd name="connsiteY14" fmla="*/ 39097 h 219507"/>
                <a:gd name="connsiteX15" fmla="*/ 89454 w 171154"/>
                <a:gd name="connsiteY15" fmla="*/ 9782 h 219507"/>
                <a:gd name="connsiteX16" fmla="*/ 117889 w 171154"/>
                <a:gd name="connsiteY16" fmla="*/ 5458 h 219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54" h="219507">
                  <a:moveTo>
                    <a:pt x="117889" y="5458"/>
                  </a:moveTo>
                  <a:cubicBezTo>
                    <a:pt x="137677" y="26125"/>
                    <a:pt x="152628" y="28910"/>
                    <a:pt x="163841" y="52070"/>
                  </a:cubicBezTo>
                  <a:cubicBezTo>
                    <a:pt x="175054" y="75229"/>
                    <a:pt x="174028" y="100513"/>
                    <a:pt x="154753" y="115244"/>
                  </a:cubicBezTo>
                  <a:cubicBezTo>
                    <a:pt x="135479" y="129975"/>
                    <a:pt x="138630" y="136644"/>
                    <a:pt x="146985" y="140162"/>
                  </a:cubicBezTo>
                  <a:cubicBezTo>
                    <a:pt x="155340" y="143680"/>
                    <a:pt x="155413" y="156139"/>
                    <a:pt x="153361" y="166546"/>
                  </a:cubicBezTo>
                  <a:cubicBezTo>
                    <a:pt x="151309" y="176953"/>
                    <a:pt x="135772" y="175560"/>
                    <a:pt x="131375" y="182596"/>
                  </a:cubicBezTo>
                  <a:cubicBezTo>
                    <a:pt x="126977" y="189632"/>
                    <a:pt x="140462" y="205389"/>
                    <a:pt x="125365" y="215576"/>
                  </a:cubicBezTo>
                  <a:cubicBezTo>
                    <a:pt x="110268" y="225763"/>
                    <a:pt x="86082" y="212425"/>
                    <a:pt x="74063" y="204729"/>
                  </a:cubicBezTo>
                  <a:cubicBezTo>
                    <a:pt x="61289" y="196103"/>
                    <a:pt x="46301" y="191347"/>
                    <a:pt x="30896" y="191024"/>
                  </a:cubicBezTo>
                  <a:cubicBezTo>
                    <a:pt x="8397" y="188899"/>
                    <a:pt x="19976" y="175560"/>
                    <a:pt x="11255" y="164714"/>
                  </a:cubicBezTo>
                  <a:cubicBezTo>
                    <a:pt x="2534" y="153867"/>
                    <a:pt x="-4209" y="138403"/>
                    <a:pt x="2827" y="124039"/>
                  </a:cubicBezTo>
                  <a:cubicBezTo>
                    <a:pt x="9862" y="109674"/>
                    <a:pt x="2827" y="82264"/>
                    <a:pt x="14700" y="68193"/>
                  </a:cubicBezTo>
                  <a:cubicBezTo>
                    <a:pt x="26572" y="54121"/>
                    <a:pt x="39104" y="63136"/>
                    <a:pt x="50171" y="60131"/>
                  </a:cubicBezTo>
                  <a:cubicBezTo>
                    <a:pt x="61238" y="57127"/>
                    <a:pt x="58746" y="46646"/>
                    <a:pt x="69153" y="44008"/>
                  </a:cubicBezTo>
                  <a:cubicBezTo>
                    <a:pt x="79560" y="41369"/>
                    <a:pt x="86156" y="47526"/>
                    <a:pt x="95756" y="39097"/>
                  </a:cubicBezTo>
                  <a:cubicBezTo>
                    <a:pt x="105357" y="30669"/>
                    <a:pt x="88428" y="21948"/>
                    <a:pt x="89454" y="9782"/>
                  </a:cubicBezTo>
                  <a:cubicBezTo>
                    <a:pt x="90480" y="-2384"/>
                    <a:pt x="109828" y="-3043"/>
                    <a:pt x="117889" y="545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7F4027F7-0A7A-43C8-B99F-39EC0AB15C5E}"/>
                </a:ext>
              </a:extLst>
            </p:cNvPr>
            <p:cNvSpPr/>
            <p:nvPr/>
          </p:nvSpPr>
          <p:spPr>
            <a:xfrm>
              <a:off x="1662168" y="4190276"/>
              <a:ext cx="169885" cy="235805"/>
            </a:xfrm>
            <a:custGeom>
              <a:avLst/>
              <a:gdLst>
                <a:gd name="connsiteX0" fmla="*/ 124780 w 169885"/>
                <a:gd name="connsiteY0" fmla="*/ 1046 h 235805"/>
                <a:gd name="connsiteX1" fmla="*/ 156294 w 169885"/>
                <a:gd name="connsiteY1" fmla="*/ 35051 h 235805"/>
                <a:gd name="connsiteX2" fmla="*/ 165748 w 169885"/>
                <a:gd name="connsiteY2" fmla="*/ 68031 h 235805"/>
                <a:gd name="connsiteX3" fmla="*/ 151091 w 169885"/>
                <a:gd name="connsiteY3" fmla="*/ 95074 h 235805"/>
                <a:gd name="connsiteX4" fmla="*/ 152849 w 169885"/>
                <a:gd name="connsiteY4" fmla="*/ 137142 h 235805"/>
                <a:gd name="connsiteX5" fmla="*/ 131596 w 169885"/>
                <a:gd name="connsiteY5" fmla="*/ 151800 h 235805"/>
                <a:gd name="connsiteX6" fmla="*/ 122655 w 169885"/>
                <a:gd name="connsiteY6" fmla="*/ 164845 h 235805"/>
                <a:gd name="connsiteX7" fmla="*/ 91434 w 169885"/>
                <a:gd name="connsiteY7" fmla="*/ 170415 h 235805"/>
                <a:gd name="connsiteX8" fmla="*/ 72159 w 169885"/>
                <a:gd name="connsiteY8" fmla="*/ 198704 h 235805"/>
                <a:gd name="connsiteX9" fmla="*/ 33536 w 169885"/>
                <a:gd name="connsiteY9" fmla="*/ 182508 h 235805"/>
                <a:gd name="connsiteX10" fmla="*/ 30238 w 169885"/>
                <a:gd name="connsiteY10" fmla="*/ 221277 h 235805"/>
                <a:gd name="connsiteX11" fmla="*/ 4074 w 169885"/>
                <a:gd name="connsiteY11" fmla="*/ 227800 h 235805"/>
                <a:gd name="connsiteX12" fmla="*/ 4587 w 169885"/>
                <a:gd name="connsiteY12" fmla="*/ 186245 h 235805"/>
                <a:gd name="connsiteX13" fmla="*/ 11110 w 169885"/>
                <a:gd name="connsiteY13" fmla="*/ 161474 h 235805"/>
                <a:gd name="connsiteX14" fmla="*/ 11989 w 169885"/>
                <a:gd name="connsiteY14" fmla="*/ 128641 h 235805"/>
                <a:gd name="connsiteX15" fmla="*/ 17559 w 169885"/>
                <a:gd name="connsiteY15" fmla="*/ 99325 h 235805"/>
                <a:gd name="connsiteX16" fmla="*/ 263 w 169885"/>
                <a:gd name="connsiteY16" fmla="*/ 68251 h 235805"/>
                <a:gd name="connsiteX17" fmla="*/ 19171 w 169885"/>
                <a:gd name="connsiteY17" fmla="*/ 61435 h 235805"/>
                <a:gd name="connsiteX18" fmla="*/ 41818 w 169885"/>
                <a:gd name="connsiteY18" fmla="*/ 91630 h 235805"/>
                <a:gd name="connsiteX19" fmla="*/ 58967 w 169885"/>
                <a:gd name="connsiteY19" fmla="*/ 93169 h 235805"/>
                <a:gd name="connsiteX20" fmla="*/ 76336 w 169885"/>
                <a:gd name="connsiteY20" fmla="*/ 102110 h 235805"/>
                <a:gd name="connsiteX21" fmla="*/ 97004 w 169885"/>
                <a:gd name="connsiteY21" fmla="*/ 112664 h 235805"/>
                <a:gd name="connsiteX22" fmla="*/ 108583 w 169885"/>
                <a:gd name="connsiteY22" fmla="*/ 101744 h 235805"/>
                <a:gd name="connsiteX23" fmla="*/ 104552 w 169885"/>
                <a:gd name="connsiteY23" fmla="*/ 80563 h 235805"/>
                <a:gd name="connsiteX24" fmla="*/ 98250 w 169885"/>
                <a:gd name="connsiteY24" fmla="*/ 56305 h 235805"/>
                <a:gd name="connsiteX25" fmla="*/ 104772 w 169885"/>
                <a:gd name="connsiteY25" fmla="*/ 35638 h 235805"/>
                <a:gd name="connsiteX26" fmla="*/ 118990 w 169885"/>
                <a:gd name="connsiteY26" fmla="*/ 20980 h 235805"/>
                <a:gd name="connsiteX27" fmla="*/ 124780 w 169885"/>
                <a:gd name="connsiteY27" fmla="*/ 1046 h 23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9885" h="235805">
                  <a:moveTo>
                    <a:pt x="124780" y="1046"/>
                  </a:moveTo>
                  <a:cubicBezTo>
                    <a:pt x="148379" y="-6649"/>
                    <a:pt x="143982" y="22080"/>
                    <a:pt x="156294" y="35051"/>
                  </a:cubicBezTo>
                  <a:cubicBezTo>
                    <a:pt x="168606" y="48023"/>
                    <a:pt x="174176" y="59237"/>
                    <a:pt x="165748" y="68031"/>
                  </a:cubicBezTo>
                  <a:cubicBezTo>
                    <a:pt x="157320" y="76826"/>
                    <a:pt x="137679" y="80344"/>
                    <a:pt x="151091" y="95074"/>
                  </a:cubicBezTo>
                  <a:cubicBezTo>
                    <a:pt x="164502" y="109805"/>
                    <a:pt x="165748" y="127688"/>
                    <a:pt x="152849" y="137142"/>
                  </a:cubicBezTo>
                  <a:cubicBezTo>
                    <a:pt x="139951" y="146596"/>
                    <a:pt x="132988" y="144838"/>
                    <a:pt x="131596" y="151800"/>
                  </a:cubicBezTo>
                  <a:cubicBezTo>
                    <a:pt x="130203" y="158762"/>
                    <a:pt x="131229" y="164992"/>
                    <a:pt x="122655" y="164845"/>
                  </a:cubicBezTo>
                  <a:cubicBezTo>
                    <a:pt x="114080" y="164698"/>
                    <a:pt x="99129" y="161840"/>
                    <a:pt x="91434" y="170415"/>
                  </a:cubicBezTo>
                  <a:cubicBezTo>
                    <a:pt x="83739" y="178990"/>
                    <a:pt x="87550" y="193061"/>
                    <a:pt x="72159" y="198704"/>
                  </a:cubicBezTo>
                  <a:cubicBezTo>
                    <a:pt x="56768" y="204348"/>
                    <a:pt x="43723" y="175179"/>
                    <a:pt x="33536" y="182508"/>
                  </a:cubicBezTo>
                  <a:cubicBezTo>
                    <a:pt x="23349" y="189837"/>
                    <a:pt x="40205" y="211310"/>
                    <a:pt x="30238" y="221277"/>
                  </a:cubicBezTo>
                  <a:cubicBezTo>
                    <a:pt x="20271" y="231244"/>
                    <a:pt x="14041" y="244070"/>
                    <a:pt x="4074" y="227800"/>
                  </a:cubicBezTo>
                  <a:cubicBezTo>
                    <a:pt x="-5893" y="211530"/>
                    <a:pt x="7372" y="202735"/>
                    <a:pt x="4587" y="186245"/>
                  </a:cubicBezTo>
                  <a:cubicBezTo>
                    <a:pt x="1802" y="169755"/>
                    <a:pt x="2462" y="166751"/>
                    <a:pt x="11110" y="161474"/>
                  </a:cubicBezTo>
                  <a:cubicBezTo>
                    <a:pt x="19758" y="156197"/>
                    <a:pt x="4954" y="141100"/>
                    <a:pt x="11989" y="128641"/>
                  </a:cubicBezTo>
                  <a:cubicBezTo>
                    <a:pt x="19025" y="116182"/>
                    <a:pt x="23202" y="109366"/>
                    <a:pt x="17559" y="99325"/>
                  </a:cubicBezTo>
                  <a:cubicBezTo>
                    <a:pt x="11916" y="89285"/>
                    <a:pt x="-2595" y="78072"/>
                    <a:pt x="263" y="68251"/>
                  </a:cubicBezTo>
                  <a:cubicBezTo>
                    <a:pt x="3121" y="58430"/>
                    <a:pt x="12869" y="51614"/>
                    <a:pt x="19171" y="61435"/>
                  </a:cubicBezTo>
                  <a:cubicBezTo>
                    <a:pt x="25474" y="71256"/>
                    <a:pt x="31264" y="87746"/>
                    <a:pt x="41818" y="91630"/>
                  </a:cubicBezTo>
                  <a:cubicBezTo>
                    <a:pt x="52371" y="95514"/>
                    <a:pt x="53177" y="89138"/>
                    <a:pt x="58967" y="93169"/>
                  </a:cubicBezTo>
                  <a:cubicBezTo>
                    <a:pt x="64757" y="97200"/>
                    <a:pt x="68128" y="102477"/>
                    <a:pt x="76336" y="102110"/>
                  </a:cubicBezTo>
                  <a:cubicBezTo>
                    <a:pt x="84545" y="101744"/>
                    <a:pt x="90994" y="110026"/>
                    <a:pt x="97004" y="112664"/>
                  </a:cubicBezTo>
                  <a:cubicBezTo>
                    <a:pt x="103013" y="115302"/>
                    <a:pt x="115619" y="114203"/>
                    <a:pt x="108583" y="101744"/>
                  </a:cubicBezTo>
                  <a:cubicBezTo>
                    <a:pt x="101548" y="89285"/>
                    <a:pt x="111442" y="87892"/>
                    <a:pt x="104552" y="80563"/>
                  </a:cubicBezTo>
                  <a:cubicBezTo>
                    <a:pt x="97663" y="73235"/>
                    <a:pt x="90701" y="67885"/>
                    <a:pt x="98250" y="56305"/>
                  </a:cubicBezTo>
                  <a:cubicBezTo>
                    <a:pt x="105798" y="44725"/>
                    <a:pt x="102281" y="46191"/>
                    <a:pt x="104772" y="35638"/>
                  </a:cubicBezTo>
                  <a:cubicBezTo>
                    <a:pt x="107264" y="25084"/>
                    <a:pt x="115253" y="29335"/>
                    <a:pt x="118990" y="20980"/>
                  </a:cubicBezTo>
                  <a:cubicBezTo>
                    <a:pt x="122728" y="12625"/>
                    <a:pt x="115619" y="3977"/>
                    <a:pt x="124780" y="1046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9BD8A721-0270-446B-B5EB-516D9208A9A2}"/>
                </a:ext>
              </a:extLst>
            </p:cNvPr>
            <p:cNvSpPr/>
            <p:nvPr/>
          </p:nvSpPr>
          <p:spPr>
            <a:xfrm>
              <a:off x="1391536" y="4310383"/>
              <a:ext cx="307775" cy="427177"/>
            </a:xfrm>
            <a:custGeom>
              <a:avLst/>
              <a:gdLst>
                <a:gd name="connsiteX0" fmla="*/ 153781 w 307775"/>
                <a:gd name="connsiteY0" fmla="*/ 1132 h 427177"/>
                <a:gd name="connsiteX1" fmla="*/ 188886 w 307775"/>
                <a:gd name="connsiteY1" fmla="*/ 16596 h 427177"/>
                <a:gd name="connsiteX2" fmla="*/ 227949 w 307775"/>
                <a:gd name="connsiteY2" fmla="*/ 33159 h 427177"/>
                <a:gd name="connsiteX3" fmla="*/ 250448 w 307775"/>
                <a:gd name="connsiteY3" fmla="*/ 48403 h 427177"/>
                <a:gd name="connsiteX4" fmla="*/ 255578 w 307775"/>
                <a:gd name="connsiteY4" fmla="*/ 74127 h 427177"/>
                <a:gd name="connsiteX5" fmla="*/ 258363 w 307775"/>
                <a:gd name="connsiteY5" fmla="*/ 115168 h 427177"/>
                <a:gd name="connsiteX6" fmla="*/ 257630 w 307775"/>
                <a:gd name="connsiteY6" fmla="*/ 152252 h 427177"/>
                <a:gd name="connsiteX7" fmla="*/ 272874 w 307775"/>
                <a:gd name="connsiteY7" fmla="*/ 182667 h 427177"/>
                <a:gd name="connsiteX8" fmla="*/ 283428 w 307775"/>
                <a:gd name="connsiteY8" fmla="*/ 239245 h 427177"/>
                <a:gd name="connsiteX9" fmla="*/ 306367 w 307775"/>
                <a:gd name="connsiteY9" fmla="*/ 253537 h 427177"/>
                <a:gd name="connsiteX10" fmla="*/ 296693 w 307775"/>
                <a:gd name="connsiteY10" fmla="*/ 277868 h 427177"/>
                <a:gd name="connsiteX11" fmla="*/ 280350 w 307775"/>
                <a:gd name="connsiteY11" fmla="*/ 315246 h 427177"/>
                <a:gd name="connsiteX12" fmla="*/ 264446 w 307775"/>
                <a:gd name="connsiteY12" fmla="*/ 340530 h 427177"/>
                <a:gd name="connsiteX13" fmla="*/ 261661 w 307775"/>
                <a:gd name="connsiteY13" fmla="*/ 373070 h 427177"/>
                <a:gd name="connsiteX14" fmla="*/ 246417 w 307775"/>
                <a:gd name="connsiteY14" fmla="*/ 394543 h 427177"/>
                <a:gd name="connsiteX15" fmla="*/ 238282 w 307775"/>
                <a:gd name="connsiteY15" fmla="*/ 416530 h 427177"/>
                <a:gd name="connsiteX16" fmla="*/ 217908 w 307775"/>
                <a:gd name="connsiteY16" fmla="*/ 419828 h 427177"/>
                <a:gd name="connsiteX17" fmla="*/ 205009 w 307775"/>
                <a:gd name="connsiteY17" fmla="*/ 398281 h 427177"/>
                <a:gd name="connsiteX18" fmla="*/ 188446 w 307775"/>
                <a:gd name="connsiteY18" fmla="*/ 375122 h 427177"/>
                <a:gd name="connsiteX19" fmla="*/ 162722 w 307775"/>
                <a:gd name="connsiteY19" fmla="*/ 373949 h 427177"/>
                <a:gd name="connsiteX20" fmla="*/ 147258 w 307775"/>
                <a:gd name="connsiteY20" fmla="*/ 395130 h 427177"/>
                <a:gd name="connsiteX21" fmla="*/ 129669 w 307775"/>
                <a:gd name="connsiteY21" fmla="*/ 384283 h 427177"/>
                <a:gd name="connsiteX22" fmla="*/ 112300 w 307775"/>
                <a:gd name="connsiteY22" fmla="*/ 372264 h 427177"/>
                <a:gd name="connsiteX23" fmla="*/ 109002 w 307775"/>
                <a:gd name="connsiteY23" fmla="*/ 344854 h 427177"/>
                <a:gd name="connsiteX24" fmla="*/ 102259 w 307775"/>
                <a:gd name="connsiteY24" fmla="*/ 326385 h 427177"/>
                <a:gd name="connsiteX25" fmla="*/ 85623 w 307775"/>
                <a:gd name="connsiteY25" fmla="*/ 315539 h 427177"/>
                <a:gd name="connsiteX26" fmla="*/ 68180 w 307775"/>
                <a:gd name="connsiteY26" fmla="*/ 293186 h 427177"/>
                <a:gd name="connsiteX27" fmla="*/ 65029 w 307775"/>
                <a:gd name="connsiteY27" fmla="*/ 261452 h 427177"/>
                <a:gd name="connsiteX28" fmla="*/ 35713 w 307775"/>
                <a:gd name="connsiteY28" fmla="*/ 280946 h 427177"/>
                <a:gd name="connsiteX29" fmla="*/ 5885 w 307775"/>
                <a:gd name="connsiteY29" fmla="*/ 280946 h 427177"/>
                <a:gd name="connsiteX30" fmla="*/ 2074 w 307775"/>
                <a:gd name="connsiteY30" fmla="*/ 237633 h 427177"/>
                <a:gd name="connsiteX31" fmla="*/ 9989 w 307775"/>
                <a:gd name="connsiteY31" fmla="*/ 206412 h 427177"/>
                <a:gd name="connsiteX32" fmla="*/ 11162 w 307775"/>
                <a:gd name="connsiteY32" fmla="*/ 176071 h 427177"/>
                <a:gd name="connsiteX33" fmla="*/ 8230 w 307775"/>
                <a:gd name="connsiteY33" fmla="*/ 145583 h 427177"/>
                <a:gd name="connsiteX34" fmla="*/ 9256 w 307775"/>
                <a:gd name="connsiteY34" fmla="*/ 114729 h 427177"/>
                <a:gd name="connsiteX35" fmla="*/ 26772 w 307775"/>
                <a:gd name="connsiteY35" fmla="*/ 112164 h 427177"/>
                <a:gd name="connsiteX36" fmla="*/ 47513 w 307775"/>
                <a:gd name="connsiteY36" fmla="*/ 128287 h 427177"/>
                <a:gd name="connsiteX37" fmla="*/ 64369 w 307775"/>
                <a:gd name="connsiteY37" fmla="*/ 126308 h 427177"/>
                <a:gd name="connsiteX38" fmla="*/ 71698 w 307775"/>
                <a:gd name="connsiteY38" fmla="*/ 113703 h 427177"/>
                <a:gd name="connsiteX39" fmla="*/ 84010 w 307775"/>
                <a:gd name="connsiteY39" fmla="*/ 106022 h 427177"/>
                <a:gd name="connsiteX40" fmla="*/ 89580 w 307775"/>
                <a:gd name="connsiteY40" fmla="*/ 109452 h 427177"/>
                <a:gd name="connsiteX41" fmla="*/ 104238 w 307775"/>
                <a:gd name="connsiteY41" fmla="*/ 113703 h 427177"/>
                <a:gd name="connsiteX42" fmla="*/ 112373 w 307775"/>
                <a:gd name="connsiteY42" fmla="*/ 95234 h 427177"/>
                <a:gd name="connsiteX43" fmla="*/ 120435 w 307775"/>
                <a:gd name="connsiteY43" fmla="*/ 82922 h 427177"/>
                <a:gd name="connsiteX44" fmla="*/ 126811 w 307775"/>
                <a:gd name="connsiteY44" fmla="*/ 71928 h 427177"/>
                <a:gd name="connsiteX45" fmla="*/ 146379 w 307775"/>
                <a:gd name="connsiteY45" fmla="*/ 73101 h 427177"/>
                <a:gd name="connsiteX46" fmla="*/ 139050 w 307775"/>
                <a:gd name="connsiteY46" fmla="*/ 55438 h 427177"/>
                <a:gd name="connsiteX47" fmla="*/ 139050 w 307775"/>
                <a:gd name="connsiteY47" fmla="*/ 30520 h 427177"/>
                <a:gd name="connsiteX48" fmla="*/ 146379 w 307775"/>
                <a:gd name="connsiteY48" fmla="*/ 12638 h 427177"/>
                <a:gd name="connsiteX49" fmla="*/ 153781 w 307775"/>
                <a:gd name="connsiteY49" fmla="*/ 1132 h 42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775" h="427177">
                  <a:moveTo>
                    <a:pt x="153781" y="1132"/>
                  </a:moveTo>
                  <a:cubicBezTo>
                    <a:pt x="172762" y="-5024"/>
                    <a:pt x="172982" y="11172"/>
                    <a:pt x="188886" y="16596"/>
                  </a:cubicBezTo>
                  <a:cubicBezTo>
                    <a:pt x="204790" y="22019"/>
                    <a:pt x="217175" y="21506"/>
                    <a:pt x="227949" y="33159"/>
                  </a:cubicBezTo>
                  <a:cubicBezTo>
                    <a:pt x="238722" y="44812"/>
                    <a:pt x="247150" y="37629"/>
                    <a:pt x="250448" y="48403"/>
                  </a:cubicBezTo>
                  <a:cubicBezTo>
                    <a:pt x="253746" y="59176"/>
                    <a:pt x="249275" y="64306"/>
                    <a:pt x="255578" y="74127"/>
                  </a:cubicBezTo>
                  <a:cubicBezTo>
                    <a:pt x="261881" y="83948"/>
                    <a:pt x="260708" y="100804"/>
                    <a:pt x="258363" y="115168"/>
                  </a:cubicBezTo>
                  <a:cubicBezTo>
                    <a:pt x="256018" y="129533"/>
                    <a:pt x="260489" y="138181"/>
                    <a:pt x="257630" y="152252"/>
                  </a:cubicBezTo>
                  <a:cubicBezTo>
                    <a:pt x="254772" y="166324"/>
                    <a:pt x="267524" y="166910"/>
                    <a:pt x="272874" y="182667"/>
                  </a:cubicBezTo>
                  <a:cubicBezTo>
                    <a:pt x="278224" y="198424"/>
                    <a:pt x="273607" y="229865"/>
                    <a:pt x="283428" y="239245"/>
                  </a:cubicBezTo>
                  <a:cubicBezTo>
                    <a:pt x="293249" y="248626"/>
                    <a:pt x="302923" y="245549"/>
                    <a:pt x="306367" y="253537"/>
                  </a:cubicBezTo>
                  <a:cubicBezTo>
                    <a:pt x="309812" y="261525"/>
                    <a:pt x="306367" y="268194"/>
                    <a:pt x="296693" y="277868"/>
                  </a:cubicBezTo>
                  <a:cubicBezTo>
                    <a:pt x="287019" y="287543"/>
                    <a:pt x="286433" y="302200"/>
                    <a:pt x="280350" y="315246"/>
                  </a:cubicBezTo>
                  <a:cubicBezTo>
                    <a:pt x="274267" y="328291"/>
                    <a:pt x="262614" y="326019"/>
                    <a:pt x="264446" y="340530"/>
                  </a:cubicBezTo>
                  <a:cubicBezTo>
                    <a:pt x="266278" y="355041"/>
                    <a:pt x="257924" y="364862"/>
                    <a:pt x="261661" y="373070"/>
                  </a:cubicBezTo>
                  <a:cubicBezTo>
                    <a:pt x="265399" y="381278"/>
                    <a:pt x="252500" y="391026"/>
                    <a:pt x="246417" y="394543"/>
                  </a:cubicBezTo>
                  <a:cubicBezTo>
                    <a:pt x="240334" y="398062"/>
                    <a:pt x="240628" y="404144"/>
                    <a:pt x="238282" y="416530"/>
                  </a:cubicBezTo>
                  <a:cubicBezTo>
                    <a:pt x="235937" y="428916"/>
                    <a:pt x="221866" y="430528"/>
                    <a:pt x="217908" y="419828"/>
                  </a:cubicBezTo>
                  <a:cubicBezTo>
                    <a:pt x="213951" y="409128"/>
                    <a:pt x="214610" y="405170"/>
                    <a:pt x="205009" y="398281"/>
                  </a:cubicBezTo>
                  <a:cubicBezTo>
                    <a:pt x="195409" y="391392"/>
                    <a:pt x="198487" y="382378"/>
                    <a:pt x="188446" y="375122"/>
                  </a:cubicBezTo>
                  <a:cubicBezTo>
                    <a:pt x="178406" y="367867"/>
                    <a:pt x="168805" y="364862"/>
                    <a:pt x="162722" y="373949"/>
                  </a:cubicBezTo>
                  <a:cubicBezTo>
                    <a:pt x="156639" y="383038"/>
                    <a:pt x="156712" y="393737"/>
                    <a:pt x="147258" y="395130"/>
                  </a:cubicBezTo>
                  <a:cubicBezTo>
                    <a:pt x="137804" y="396522"/>
                    <a:pt x="136045" y="385163"/>
                    <a:pt x="129669" y="384283"/>
                  </a:cubicBezTo>
                  <a:cubicBezTo>
                    <a:pt x="123293" y="383404"/>
                    <a:pt x="121387" y="373363"/>
                    <a:pt x="112300" y="372264"/>
                  </a:cubicBezTo>
                  <a:cubicBezTo>
                    <a:pt x="103212" y="371164"/>
                    <a:pt x="104971" y="354235"/>
                    <a:pt x="109002" y="344854"/>
                  </a:cubicBezTo>
                  <a:cubicBezTo>
                    <a:pt x="113032" y="335473"/>
                    <a:pt x="104824" y="338551"/>
                    <a:pt x="102259" y="326385"/>
                  </a:cubicBezTo>
                  <a:cubicBezTo>
                    <a:pt x="99694" y="314220"/>
                    <a:pt x="90533" y="313047"/>
                    <a:pt x="85623" y="315539"/>
                  </a:cubicBezTo>
                  <a:cubicBezTo>
                    <a:pt x="80712" y="318030"/>
                    <a:pt x="61657" y="307257"/>
                    <a:pt x="68180" y="293186"/>
                  </a:cubicBezTo>
                  <a:cubicBezTo>
                    <a:pt x="74703" y="279114"/>
                    <a:pt x="78880" y="267242"/>
                    <a:pt x="65029" y="261452"/>
                  </a:cubicBezTo>
                  <a:cubicBezTo>
                    <a:pt x="51177" y="255662"/>
                    <a:pt x="40990" y="268781"/>
                    <a:pt x="35713" y="280946"/>
                  </a:cubicBezTo>
                  <a:cubicBezTo>
                    <a:pt x="30436" y="293113"/>
                    <a:pt x="11308" y="289888"/>
                    <a:pt x="5885" y="280946"/>
                  </a:cubicBezTo>
                  <a:cubicBezTo>
                    <a:pt x="-469" y="267418"/>
                    <a:pt x="-1818" y="252064"/>
                    <a:pt x="2074" y="237633"/>
                  </a:cubicBezTo>
                  <a:cubicBezTo>
                    <a:pt x="6251" y="222976"/>
                    <a:pt x="14020" y="223635"/>
                    <a:pt x="9989" y="206412"/>
                  </a:cubicBezTo>
                  <a:cubicBezTo>
                    <a:pt x="5958" y="189190"/>
                    <a:pt x="3320" y="185012"/>
                    <a:pt x="11162" y="176071"/>
                  </a:cubicBezTo>
                  <a:cubicBezTo>
                    <a:pt x="19003" y="167130"/>
                    <a:pt x="9256" y="155697"/>
                    <a:pt x="8230" y="145583"/>
                  </a:cubicBezTo>
                  <a:cubicBezTo>
                    <a:pt x="7519" y="135293"/>
                    <a:pt x="7864" y="124952"/>
                    <a:pt x="9256" y="114729"/>
                  </a:cubicBezTo>
                  <a:cubicBezTo>
                    <a:pt x="10209" y="106081"/>
                    <a:pt x="15339" y="102563"/>
                    <a:pt x="26772" y="112164"/>
                  </a:cubicBezTo>
                  <a:cubicBezTo>
                    <a:pt x="38205" y="121764"/>
                    <a:pt x="42236" y="124476"/>
                    <a:pt x="47513" y="128287"/>
                  </a:cubicBezTo>
                  <a:cubicBezTo>
                    <a:pt x="52789" y="132098"/>
                    <a:pt x="62170" y="134737"/>
                    <a:pt x="64369" y="126308"/>
                  </a:cubicBezTo>
                  <a:cubicBezTo>
                    <a:pt x="66568" y="117880"/>
                    <a:pt x="70672" y="120738"/>
                    <a:pt x="71698" y="113703"/>
                  </a:cubicBezTo>
                  <a:cubicBezTo>
                    <a:pt x="72973" y="108184"/>
                    <a:pt x="78484" y="104739"/>
                    <a:pt x="84010" y="106022"/>
                  </a:cubicBezTo>
                  <a:cubicBezTo>
                    <a:pt x="86187" y="106528"/>
                    <a:pt x="88144" y="107730"/>
                    <a:pt x="89580" y="109452"/>
                  </a:cubicBezTo>
                  <a:cubicBezTo>
                    <a:pt x="94784" y="117221"/>
                    <a:pt x="101086" y="116781"/>
                    <a:pt x="104238" y="113703"/>
                  </a:cubicBezTo>
                  <a:cubicBezTo>
                    <a:pt x="107389" y="110624"/>
                    <a:pt x="105191" y="98165"/>
                    <a:pt x="112373" y="95234"/>
                  </a:cubicBezTo>
                  <a:cubicBezTo>
                    <a:pt x="119555" y="92302"/>
                    <a:pt x="123439" y="87905"/>
                    <a:pt x="120435" y="82922"/>
                  </a:cubicBezTo>
                  <a:cubicBezTo>
                    <a:pt x="117430" y="77938"/>
                    <a:pt x="119922" y="68630"/>
                    <a:pt x="126811" y="71928"/>
                  </a:cubicBezTo>
                  <a:cubicBezTo>
                    <a:pt x="133700" y="75226"/>
                    <a:pt x="142128" y="79257"/>
                    <a:pt x="146379" y="73101"/>
                  </a:cubicBezTo>
                  <a:cubicBezTo>
                    <a:pt x="150629" y="66945"/>
                    <a:pt x="139050" y="63134"/>
                    <a:pt x="139050" y="55438"/>
                  </a:cubicBezTo>
                  <a:cubicBezTo>
                    <a:pt x="139050" y="47743"/>
                    <a:pt x="132234" y="38143"/>
                    <a:pt x="139050" y="30520"/>
                  </a:cubicBezTo>
                  <a:cubicBezTo>
                    <a:pt x="145866" y="22898"/>
                    <a:pt x="147771" y="18501"/>
                    <a:pt x="146379" y="12638"/>
                  </a:cubicBezTo>
                  <a:cubicBezTo>
                    <a:pt x="144986" y="6775"/>
                    <a:pt x="148651" y="3111"/>
                    <a:pt x="153781" y="1132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2AA2457E-D6CF-4C41-B2CF-438516A64E6F}"/>
                </a:ext>
              </a:extLst>
            </p:cNvPr>
            <p:cNvSpPr/>
            <p:nvPr/>
          </p:nvSpPr>
          <p:spPr>
            <a:xfrm>
              <a:off x="1399690" y="4326523"/>
              <a:ext cx="72970" cy="52870"/>
            </a:xfrm>
            <a:custGeom>
              <a:avLst/>
              <a:gdLst>
                <a:gd name="connsiteX0" fmla="*/ 68234 w 72970"/>
                <a:gd name="connsiteY0" fmla="*/ 7931 h 52870"/>
                <a:gd name="connsiteX1" fmla="*/ 32469 w 72970"/>
                <a:gd name="connsiteY1" fmla="*/ 21635 h 52870"/>
                <a:gd name="connsiteX2" fmla="*/ 6818 w 72970"/>
                <a:gd name="connsiteY2" fmla="*/ 1628 h 52870"/>
                <a:gd name="connsiteX3" fmla="*/ 9970 w 72970"/>
                <a:gd name="connsiteY3" fmla="*/ 30943 h 52870"/>
                <a:gd name="connsiteX4" fmla="*/ 35987 w 72970"/>
                <a:gd name="connsiteY4" fmla="*/ 50951 h 52870"/>
                <a:gd name="connsiteX5" fmla="*/ 66109 w 72970"/>
                <a:gd name="connsiteY5" fmla="*/ 47433 h 52870"/>
                <a:gd name="connsiteX6" fmla="*/ 69626 w 72970"/>
                <a:gd name="connsiteY6" fmla="*/ 26106 h 52870"/>
                <a:gd name="connsiteX7" fmla="*/ 68234 w 72970"/>
                <a:gd name="connsiteY7" fmla="*/ 7931 h 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70" h="52870">
                  <a:moveTo>
                    <a:pt x="68234" y="7931"/>
                  </a:moveTo>
                  <a:cubicBezTo>
                    <a:pt x="56435" y="3387"/>
                    <a:pt x="44708" y="32849"/>
                    <a:pt x="32469" y="21635"/>
                  </a:cubicBezTo>
                  <a:cubicBezTo>
                    <a:pt x="20230" y="10423"/>
                    <a:pt x="18398" y="-5774"/>
                    <a:pt x="6818" y="1628"/>
                  </a:cubicBezTo>
                  <a:cubicBezTo>
                    <a:pt x="-4761" y="9030"/>
                    <a:pt x="-511" y="24420"/>
                    <a:pt x="9970" y="30943"/>
                  </a:cubicBezTo>
                  <a:cubicBezTo>
                    <a:pt x="20450" y="37466"/>
                    <a:pt x="21549" y="49852"/>
                    <a:pt x="35987" y="50951"/>
                  </a:cubicBezTo>
                  <a:cubicBezTo>
                    <a:pt x="50425" y="52050"/>
                    <a:pt x="58413" y="55495"/>
                    <a:pt x="66109" y="47433"/>
                  </a:cubicBezTo>
                  <a:cubicBezTo>
                    <a:pt x="73804" y="39372"/>
                    <a:pt x="65449" y="32775"/>
                    <a:pt x="69626" y="26106"/>
                  </a:cubicBezTo>
                  <a:cubicBezTo>
                    <a:pt x="73804" y="19437"/>
                    <a:pt x="74537" y="10276"/>
                    <a:pt x="68234" y="7931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28198899-B6C0-48B7-8FFC-A51A27094BFD}"/>
                </a:ext>
              </a:extLst>
            </p:cNvPr>
            <p:cNvSpPr/>
            <p:nvPr/>
          </p:nvSpPr>
          <p:spPr>
            <a:xfrm>
              <a:off x="1114487" y="4399051"/>
              <a:ext cx="275992" cy="199559"/>
            </a:xfrm>
            <a:custGeom>
              <a:avLst/>
              <a:gdLst>
                <a:gd name="connsiteX0" fmla="*/ 269742 w 275992"/>
                <a:gd name="connsiteY0" fmla="*/ 2901 h 199559"/>
                <a:gd name="connsiteX1" fmla="*/ 245044 w 275992"/>
                <a:gd name="connsiteY1" fmla="*/ 14847 h 199559"/>
                <a:gd name="connsiteX2" fmla="*/ 237129 w 275992"/>
                <a:gd name="connsiteY2" fmla="*/ 31337 h 199559"/>
                <a:gd name="connsiteX3" fmla="*/ 225036 w 275992"/>
                <a:gd name="connsiteY3" fmla="*/ 48706 h 199559"/>
                <a:gd name="connsiteX4" fmla="*/ 217708 w 275992"/>
                <a:gd name="connsiteY4" fmla="*/ 22029 h 199559"/>
                <a:gd name="connsiteX5" fmla="*/ 193889 w 275992"/>
                <a:gd name="connsiteY5" fmla="*/ 4147 h 199559"/>
                <a:gd name="connsiteX6" fmla="*/ 177912 w 275992"/>
                <a:gd name="connsiteY6" fmla="*/ 12722 h 199559"/>
                <a:gd name="connsiteX7" fmla="*/ 173515 w 275992"/>
                <a:gd name="connsiteY7" fmla="*/ 51565 h 199559"/>
                <a:gd name="connsiteX8" fmla="*/ 158857 w 275992"/>
                <a:gd name="connsiteY8" fmla="*/ 74137 h 199559"/>
                <a:gd name="connsiteX9" fmla="*/ 118475 w 275992"/>
                <a:gd name="connsiteY9" fmla="*/ 76629 h 199559"/>
                <a:gd name="connsiteX10" fmla="*/ 71644 w 275992"/>
                <a:gd name="connsiteY10" fmla="*/ 42917 h 199559"/>
                <a:gd name="connsiteX11" fmla="*/ 38371 w 275992"/>
                <a:gd name="connsiteY11" fmla="*/ 28699 h 199559"/>
                <a:gd name="connsiteX12" fmla="*/ 14626 w 275992"/>
                <a:gd name="connsiteY12" fmla="*/ 30458 h 199559"/>
                <a:gd name="connsiteX13" fmla="*/ 3412 w 275992"/>
                <a:gd name="connsiteY13" fmla="*/ 47461 h 199559"/>
                <a:gd name="connsiteX14" fmla="*/ 12060 w 275992"/>
                <a:gd name="connsiteY14" fmla="*/ 62558 h 199559"/>
                <a:gd name="connsiteX15" fmla="*/ 26718 w 275992"/>
                <a:gd name="connsiteY15" fmla="*/ 81466 h 199559"/>
                <a:gd name="connsiteX16" fmla="*/ 38811 w 275992"/>
                <a:gd name="connsiteY16" fmla="*/ 86963 h 199559"/>
                <a:gd name="connsiteX17" fmla="*/ 49584 w 275992"/>
                <a:gd name="connsiteY17" fmla="*/ 90701 h 199559"/>
                <a:gd name="connsiteX18" fmla="*/ 50390 w 275992"/>
                <a:gd name="connsiteY18" fmla="*/ 94292 h 199559"/>
                <a:gd name="connsiteX19" fmla="*/ 37931 w 275992"/>
                <a:gd name="connsiteY19" fmla="*/ 107996 h 199559"/>
                <a:gd name="connsiteX20" fmla="*/ 51783 w 275992"/>
                <a:gd name="connsiteY20" fmla="*/ 124267 h 199559"/>
                <a:gd name="connsiteX21" fmla="*/ 78826 w 275992"/>
                <a:gd name="connsiteY21" fmla="*/ 131596 h 199559"/>
                <a:gd name="connsiteX22" fmla="*/ 107775 w 275992"/>
                <a:gd name="connsiteY22" fmla="*/ 133501 h 199559"/>
                <a:gd name="connsiteX23" fmla="*/ 125511 w 275992"/>
                <a:gd name="connsiteY23" fmla="*/ 145300 h 199559"/>
                <a:gd name="connsiteX24" fmla="*/ 137603 w 275992"/>
                <a:gd name="connsiteY24" fmla="*/ 159518 h 199559"/>
                <a:gd name="connsiteX25" fmla="*/ 155119 w 275992"/>
                <a:gd name="connsiteY25" fmla="*/ 169706 h 199559"/>
                <a:gd name="connsiteX26" fmla="*/ 167945 w 275992"/>
                <a:gd name="connsiteY26" fmla="*/ 185829 h 199559"/>
                <a:gd name="connsiteX27" fmla="*/ 189492 w 275992"/>
                <a:gd name="connsiteY27" fmla="*/ 185829 h 199559"/>
                <a:gd name="connsiteX28" fmla="*/ 210379 w 275992"/>
                <a:gd name="connsiteY28" fmla="*/ 199314 h 199559"/>
                <a:gd name="connsiteX29" fmla="*/ 225476 w 275992"/>
                <a:gd name="connsiteY29" fmla="*/ 190519 h 199559"/>
                <a:gd name="connsiteX30" fmla="*/ 242845 w 275992"/>
                <a:gd name="connsiteY30" fmla="*/ 186195 h 199559"/>
                <a:gd name="connsiteX31" fmla="*/ 243358 w 275992"/>
                <a:gd name="connsiteY31" fmla="*/ 162303 h 199559"/>
                <a:gd name="connsiteX32" fmla="*/ 258016 w 275992"/>
                <a:gd name="connsiteY32" fmla="*/ 145960 h 199559"/>
                <a:gd name="connsiteX33" fmla="*/ 271355 w 275992"/>
                <a:gd name="connsiteY33" fmla="*/ 135626 h 199559"/>
                <a:gd name="connsiteX34" fmla="*/ 270329 w 275992"/>
                <a:gd name="connsiteY34" fmla="*/ 112687 h 199559"/>
                <a:gd name="connsiteX35" fmla="*/ 266591 w 275992"/>
                <a:gd name="connsiteY35" fmla="*/ 88429 h 199559"/>
                <a:gd name="connsiteX36" fmla="*/ 261900 w 275992"/>
                <a:gd name="connsiteY36" fmla="*/ 66002 h 199559"/>
                <a:gd name="connsiteX37" fmla="*/ 265711 w 275992"/>
                <a:gd name="connsiteY37" fmla="*/ 49146 h 199559"/>
                <a:gd name="connsiteX38" fmla="*/ 275752 w 275992"/>
                <a:gd name="connsiteY38" fmla="*/ 27746 h 199559"/>
                <a:gd name="connsiteX39" fmla="*/ 269742 w 275992"/>
                <a:gd name="connsiteY39" fmla="*/ 2901 h 19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5992" h="199559">
                  <a:moveTo>
                    <a:pt x="269742" y="2901"/>
                  </a:moveTo>
                  <a:cubicBezTo>
                    <a:pt x="256770" y="-4428"/>
                    <a:pt x="247756" y="5026"/>
                    <a:pt x="245044" y="14847"/>
                  </a:cubicBezTo>
                  <a:cubicBezTo>
                    <a:pt x="242332" y="24668"/>
                    <a:pt x="233978" y="25401"/>
                    <a:pt x="237129" y="31337"/>
                  </a:cubicBezTo>
                  <a:cubicBezTo>
                    <a:pt x="240280" y="37273"/>
                    <a:pt x="233465" y="59260"/>
                    <a:pt x="225036" y="48706"/>
                  </a:cubicBezTo>
                  <a:cubicBezTo>
                    <a:pt x="216608" y="38153"/>
                    <a:pt x="226282" y="32217"/>
                    <a:pt x="217708" y="22029"/>
                  </a:cubicBezTo>
                  <a:cubicBezTo>
                    <a:pt x="209133" y="11842"/>
                    <a:pt x="200338" y="11036"/>
                    <a:pt x="193889" y="4147"/>
                  </a:cubicBezTo>
                  <a:cubicBezTo>
                    <a:pt x="187440" y="-2742"/>
                    <a:pt x="178791" y="-2669"/>
                    <a:pt x="177912" y="12722"/>
                  </a:cubicBezTo>
                  <a:cubicBezTo>
                    <a:pt x="177033" y="28112"/>
                    <a:pt x="181576" y="45555"/>
                    <a:pt x="173515" y="51565"/>
                  </a:cubicBezTo>
                  <a:cubicBezTo>
                    <a:pt x="165453" y="57575"/>
                    <a:pt x="169484" y="69080"/>
                    <a:pt x="158857" y="74137"/>
                  </a:cubicBezTo>
                  <a:cubicBezTo>
                    <a:pt x="148230" y="79194"/>
                    <a:pt x="135331" y="86450"/>
                    <a:pt x="118475" y="76629"/>
                  </a:cubicBezTo>
                  <a:cubicBezTo>
                    <a:pt x="101619" y="66808"/>
                    <a:pt x="89160" y="54643"/>
                    <a:pt x="71644" y="42917"/>
                  </a:cubicBezTo>
                  <a:cubicBezTo>
                    <a:pt x="54128" y="31190"/>
                    <a:pt x="45187" y="20930"/>
                    <a:pt x="38371" y="28699"/>
                  </a:cubicBezTo>
                  <a:cubicBezTo>
                    <a:pt x="31555" y="36467"/>
                    <a:pt x="30602" y="28699"/>
                    <a:pt x="14626" y="30458"/>
                  </a:cubicBezTo>
                  <a:cubicBezTo>
                    <a:pt x="-1351" y="32217"/>
                    <a:pt x="-3037" y="41524"/>
                    <a:pt x="3412" y="47461"/>
                  </a:cubicBezTo>
                  <a:cubicBezTo>
                    <a:pt x="9862" y="53397"/>
                    <a:pt x="4805" y="57867"/>
                    <a:pt x="12060" y="62558"/>
                  </a:cubicBezTo>
                  <a:cubicBezTo>
                    <a:pt x="19316" y="67248"/>
                    <a:pt x="26205" y="72159"/>
                    <a:pt x="26718" y="81466"/>
                  </a:cubicBezTo>
                  <a:cubicBezTo>
                    <a:pt x="27231" y="90774"/>
                    <a:pt x="33241" y="88795"/>
                    <a:pt x="38811" y="86963"/>
                  </a:cubicBezTo>
                  <a:cubicBezTo>
                    <a:pt x="42820" y="85021"/>
                    <a:pt x="47642" y="86692"/>
                    <a:pt x="49584" y="90701"/>
                  </a:cubicBezTo>
                  <a:cubicBezTo>
                    <a:pt x="50126" y="91815"/>
                    <a:pt x="50405" y="93046"/>
                    <a:pt x="50390" y="94292"/>
                  </a:cubicBezTo>
                  <a:cubicBezTo>
                    <a:pt x="50390" y="100741"/>
                    <a:pt x="39397" y="101620"/>
                    <a:pt x="37931" y="107996"/>
                  </a:cubicBezTo>
                  <a:cubicBezTo>
                    <a:pt x="36465" y="114373"/>
                    <a:pt x="45260" y="118843"/>
                    <a:pt x="51783" y="124267"/>
                  </a:cubicBezTo>
                  <a:cubicBezTo>
                    <a:pt x="58305" y="129690"/>
                    <a:pt x="69152" y="128297"/>
                    <a:pt x="78826" y="131596"/>
                  </a:cubicBezTo>
                  <a:cubicBezTo>
                    <a:pt x="88500" y="134894"/>
                    <a:pt x="100813" y="129470"/>
                    <a:pt x="107775" y="133501"/>
                  </a:cubicBezTo>
                  <a:cubicBezTo>
                    <a:pt x="113169" y="138162"/>
                    <a:pt x="119127" y="142127"/>
                    <a:pt x="125511" y="145300"/>
                  </a:cubicBezTo>
                  <a:cubicBezTo>
                    <a:pt x="134232" y="148599"/>
                    <a:pt x="133353" y="152629"/>
                    <a:pt x="137603" y="159518"/>
                  </a:cubicBezTo>
                  <a:cubicBezTo>
                    <a:pt x="141854" y="166408"/>
                    <a:pt x="147790" y="163696"/>
                    <a:pt x="155119" y="169706"/>
                  </a:cubicBezTo>
                  <a:cubicBezTo>
                    <a:pt x="162448" y="175715"/>
                    <a:pt x="155119" y="178940"/>
                    <a:pt x="167945" y="185829"/>
                  </a:cubicBezTo>
                  <a:cubicBezTo>
                    <a:pt x="180770" y="192718"/>
                    <a:pt x="180550" y="179160"/>
                    <a:pt x="189492" y="185829"/>
                  </a:cubicBezTo>
                  <a:cubicBezTo>
                    <a:pt x="198433" y="192498"/>
                    <a:pt x="196014" y="199461"/>
                    <a:pt x="210379" y="199314"/>
                  </a:cubicBezTo>
                  <a:cubicBezTo>
                    <a:pt x="224743" y="199167"/>
                    <a:pt x="217708" y="190519"/>
                    <a:pt x="225476" y="190519"/>
                  </a:cubicBezTo>
                  <a:cubicBezTo>
                    <a:pt x="233245" y="190519"/>
                    <a:pt x="239694" y="190519"/>
                    <a:pt x="242845" y="186195"/>
                  </a:cubicBezTo>
                  <a:cubicBezTo>
                    <a:pt x="245997" y="181871"/>
                    <a:pt x="242845" y="172271"/>
                    <a:pt x="243358" y="162303"/>
                  </a:cubicBezTo>
                  <a:cubicBezTo>
                    <a:pt x="243872" y="152336"/>
                    <a:pt x="246730" y="143908"/>
                    <a:pt x="258016" y="145960"/>
                  </a:cubicBezTo>
                  <a:cubicBezTo>
                    <a:pt x="269303" y="148012"/>
                    <a:pt x="272674" y="144568"/>
                    <a:pt x="271355" y="135626"/>
                  </a:cubicBezTo>
                  <a:cubicBezTo>
                    <a:pt x="270145" y="128041"/>
                    <a:pt x="269801" y="120346"/>
                    <a:pt x="270329" y="112687"/>
                  </a:cubicBezTo>
                  <a:cubicBezTo>
                    <a:pt x="272022" y="104413"/>
                    <a:pt x="270695" y="95809"/>
                    <a:pt x="266591" y="88429"/>
                  </a:cubicBezTo>
                  <a:cubicBezTo>
                    <a:pt x="261021" y="80220"/>
                    <a:pt x="257870" y="73185"/>
                    <a:pt x="261900" y="66002"/>
                  </a:cubicBezTo>
                  <a:cubicBezTo>
                    <a:pt x="265931" y="58820"/>
                    <a:pt x="259922" y="53397"/>
                    <a:pt x="265711" y="49146"/>
                  </a:cubicBezTo>
                  <a:cubicBezTo>
                    <a:pt x="272798" y="44456"/>
                    <a:pt x="276675" y="36196"/>
                    <a:pt x="275752" y="27746"/>
                  </a:cubicBezTo>
                  <a:cubicBezTo>
                    <a:pt x="274653" y="17852"/>
                    <a:pt x="278390" y="7665"/>
                    <a:pt x="269742" y="2901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F23B7672-1866-4466-880E-E053B3B2481D}"/>
                </a:ext>
              </a:extLst>
            </p:cNvPr>
            <p:cNvSpPr/>
            <p:nvPr/>
          </p:nvSpPr>
          <p:spPr>
            <a:xfrm>
              <a:off x="1152337" y="4558247"/>
              <a:ext cx="85719" cy="57273"/>
            </a:xfrm>
            <a:custGeom>
              <a:avLst/>
              <a:gdLst>
                <a:gd name="connsiteX0" fmla="*/ 80845 w 85719"/>
                <a:gd name="connsiteY0" fmla="*/ 16006 h 57273"/>
                <a:gd name="connsiteX1" fmla="*/ 55634 w 85719"/>
                <a:gd name="connsiteY1" fmla="*/ 10363 h 57273"/>
                <a:gd name="connsiteX2" fmla="*/ 26318 w 85719"/>
                <a:gd name="connsiteY2" fmla="*/ 1641 h 57273"/>
                <a:gd name="connsiteX3" fmla="*/ 10488 w 85719"/>
                <a:gd name="connsiteY3" fmla="*/ 24434 h 57273"/>
                <a:gd name="connsiteX4" fmla="*/ 5944 w 85719"/>
                <a:gd name="connsiteY4" fmla="*/ 52650 h 57273"/>
                <a:gd name="connsiteX5" fmla="*/ 38411 w 85719"/>
                <a:gd name="connsiteY5" fmla="*/ 48620 h 57273"/>
                <a:gd name="connsiteX6" fmla="*/ 61570 w 85719"/>
                <a:gd name="connsiteY6" fmla="*/ 48620 h 57273"/>
                <a:gd name="connsiteX7" fmla="*/ 83117 w 85719"/>
                <a:gd name="connsiteY7" fmla="*/ 33962 h 57273"/>
                <a:gd name="connsiteX8" fmla="*/ 80845 w 85719"/>
                <a:gd name="connsiteY8" fmla="*/ 16006 h 5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19" h="57273">
                  <a:moveTo>
                    <a:pt x="80845" y="16006"/>
                  </a:moveTo>
                  <a:cubicBezTo>
                    <a:pt x="69559" y="8164"/>
                    <a:pt x="61937" y="15493"/>
                    <a:pt x="55634" y="10363"/>
                  </a:cubicBezTo>
                  <a:cubicBezTo>
                    <a:pt x="49331" y="5232"/>
                    <a:pt x="37385" y="-4295"/>
                    <a:pt x="26318" y="1641"/>
                  </a:cubicBezTo>
                  <a:cubicBezTo>
                    <a:pt x="15252" y="7578"/>
                    <a:pt x="18037" y="20550"/>
                    <a:pt x="10488" y="24434"/>
                  </a:cubicBezTo>
                  <a:cubicBezTo>
                    <a:pt x="2939" y="28319"/>
                    <a:pt x="-6515" y="43343"/>
                    <a:pt x="5944" y="52650"/>
                  </a:cubicBezTo>
                  <a:cubicBezTo>
                    <a:pt x="18403" y="61958"/>
                    <a:pt x="31375" y="54409"/>
                    <a:pt x="38411" y="48620"/>
                  </a:cubicBezTo>
                  <a:cubicBezTo>
                    <a:pt x="45447" y="42829"/>
                    <a:pt x="54681" y="51404"/>
                    <a:pt x="61570" y="48620"/>
                  </a:cubicBezTo>
                  <a:cubicBezTo>
                    <a:pt x="68459" y="45835"/>
                    <a:pt x="78573" y="44002"/>
                    <a:pt x="83117" y="33962"/>
                  </a:cubicBezTo>
                  <a:cubicBezTo>
                    <a:pt x="87661" y="23921"/>
                    <a:pt x="85462" y="19084"/>
                    <a:pt x="80845" y="16006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A1656D4C-08BE-468B-A398-026B8CB0E295}"/>
                </a:ext>
              </a:extLst>
            </p:cNvPr>
            <p:cNvSpPr/>
            <p:nvPr/>
          </p:nvSpPr>
          <p:spPr>
            <a:xfrm>
              <a:off x="1242933" y="4592107"/>
              <a:ext cx="47563" cy="61961"/>
            </a:xfrm>
            <a:custGeom>
              <a:avLst/>
              <a:gdLst>
                <a:gd name="connsiteX0" fmla="*/ 7984 w 47563"/>
                <a:gd name="connsiteY0" fmla="*/ -118 h 61961"/>
                <a:gd name="connsiteX1" fmla="*/ 2708 w 47563"/>
                <a:gd name="connsiteY1" fmla="*/ 14540 h 61961"/>
                <a:gd name="connsiteX2" fmla="*/ 3096 w 47563"/>
                <a:gd name="connsiteY2" fmla="*/ 29043 h 61961"/>
                <a:gd name="connsiteX3" fmla="*/ 5346 w 47563"/>
                <a:gd name="connsiteY3" fmla="*/ 30663 h 61961"/>
                <a:gd name="connsiteX4" fmla="*/ 29898 w 47563"/>
                <a:gd name="connsiteY4" fmla="*/ 40191 h 61961"/>
                <a:gd name="connsiteX5" fmla="*/ 40304 w 47563"/>
                <a:gd name="connsiteY5" fmla="*/ 61371 h 61961"/>
                <a:gd name="connsiteX6" fmla="*/ 45361 w 47563"/>
                <a:gd name="connsiteY6" fmla="*/ 42829 h 61961"/>
                <a:gd name="connsiteX7" fmla="*/ 40964 w 47563"/>
                <a:gd name="connsiteY7" fmla="*/ 18570 h 61961"/>
                <a:gd name="connsiteX8" fmla="*/ 7984 w 47563"/>
                <a:gd name="connsiteY8" fmla="*/ -118 h 6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63" h="61961">
                  <a:moveTo>
                    <a:pt x="7984" y="-118"/>
                  </a:moveTo>
                  <a:cubicBezTo>
                    <a:pt x="2268" y="1274"/>
                    <a:pt x="6445" y="10069"/>
                    <a:pt x="2708" y="14540"/>
                  </a:cubicBezTo>
                  <a:cubicBezTo>
                    <a:pt x="-1191" y="18651"/>
                    <a:pt x="-1016" y="25145"/>
                    <a:pt x="3096" y="29043"/>
                  </a:cubicBezTo>
                  <a:cubicBezTo>
                    <a:pt x="3770" y="29681"/>
                    <a:pt x="4525" y="30231"/>
                    <a:pt x="5346" y="30663"/>
                  </a:cubicBezTo>
                  <a:cubicBezTo>
                    <a:pt x="12675" y="35793"/>
                    <a:pt x="26233" y="34181"/>
                    <a:pt x="29898" y="40191"/>
                  </a:cubicBezTo>
                  <a:cubicBezTo>
                    <a:pt x="33562" y="46200"/>
                    <a:pt x="33049" y="58952"/>
                    <a:pt x="40304" y="61371"/>
                  </a:cubicBezTo>
                  <a:cubicBezTo>
                    <a:pt x="47560" y="63789"/>
                    <a:pt x="49392" y="53163"/>
                    <a:pt x="45361" y="42829"/>
                  </a:cubicBezTo>
                  <a:cubicBezTo>
                    <a:pt x="41331" y="32495"/>
                    <a:pt x="51298" y="28171"/>
                    <a:pt x="40964" y="18570"/>
                  </a:cubicBezTo>
                  <a:cubicBezTo>
                    <a:pt x="30630" y="8970"/>
                    <a:pt x="15533" y="-1511"/>
                    <a:pt x="7984" y="-11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0335DE21-92C1-4811-BD7B-CF70F0F3F82C}"/>
                </a:ext>
              </a:extLst>
            </p:cNvPr>
            <p:cNvSpPr/>
            <p:nvPr/>
          </p:nvSpPr>
          <p:spPr>
            <a:xfrm>
              <a:off x="1250189" y="4735671"/>
              <a:ext cx="207188" cy="126929"/>
            </a:xfrm>
            <a:custGeom>
              <a:avLst/>
              <a:gdLst>
                <a:gd name="connsiteX0" fmla="*/ 36713 w 207188"/>
                <a:gd name="connsiteY0" fmla="*/ 330 h 126929"/>
                <a:gd name="connsiteX1" fmla="*/ 19417 w 207188"/>
                <a:gd name="connsiteY1" fmla="*/ 34043 h 126929"/>
                <a:gd name="connsiteX2" fmla="*/ 1974 w 207188"/>
                <a:gd name="connsiteY2" fmla="*/ 68048 h 126929"/>
                <a:gd name="connsiteX3" fmla="*/ 21616 w 207188"/>
                <a:gd name="connsiteY3" fmla="*/ 75963 h 126929"/>
                <a:gd name="connsiteX4" fmla="*/ 36273 w 207188"/>
                <a:gd name="connsiteY4" fmla="*/ 97950 h 126929"/>
                <a:gd name="connsiteX5" fmla="*/ 54669 w 207188"/>
                <a:gd name="connsiteY5" fmla="*/ 101761 h 126929"/>
                <a:gd name="connsiteX6" fmla="*/ 80319 w 207188"/>
                <a:gd name="connsiteY6" fmla="*/ 102494 h 126929"/>
                <a:gd name="connsiteX7" fmla="*/ 93805 w 207188"/>
                <a:gd name="connsiteY7" fmla="*/ 88276 h 126929"/>
                <a:gd name="connsiteX8" fmla="*/ 112273 w 207188"/>
                <a:gd name="connsiteY8" fmla="*/ 81827 h 126929"/>
                <a:gd name="connsiteX9" fmla="*/ 126418 w 207188"/>
                <a:gd name="connsiteY9" fmla="*/ 89669 h 126929"/>
                <a:gd name="connsiteX10" fmla="*/ 128910 w 207188"/>
                <a:gd name="connsiteY10" fmla="*/ 106671 h 126929"/>
                <a:gd name="connsiteX11" fmla="*/ 139756 w 207188"/>
                <a:gd name="connsiteY11" fmla="*/ 114586 h 126929"/>
                <a:gd name="connsiteX12" fmla="*/ 156466 w 207188"/>
                <a:gd name="connsiteY12" fmla="*/ 119497 h 126929"/>
                <a:gd name="connsiteX13" fmla="*/ 176620 w 207188"/>
                <a:gd name="connsiteY13" fmla="*/ 126166 h 126929"/>
                <a:gd name="connsiteX14" fmla="*/ 195016 w 207188"/>
                <a:gd name="connsiteY14" fmla="*/ 117078 h 126929"/>
                <a:gd name="connsiteX15" fmla="*/ 203297 w 207188"/>
                <a:gd name="connsiteY15" fmla="*/ 97070 h 126929"/>
                <a:gd name="connsiteX16" fmla="*/ 201538 w 207188"/>
                <a:gd name="connsiteY16" fmla="*/ 81607 h 126929"/>
                <a:gd name="connsiteX17" fmla="*/ 184682 w 207188"/>
                <a:gd name="connsiteY17" fmla="*/ 71273 h 126929"/>
                <a:gd name="connsiteX18" fmla="*/ 163428 w 207188"/>
                <a:gd name="connsiteY18" fmla="*/ 72666 h 126929"/>
                <a:gd name="connsiteX19" fmla="*/ 150823 w 207188"/>
                <a:gd name="connsiteY19" fmla="*/ 58667 h 126929"/>
                <a:gd name="connsiteX20" fmla="*/ 131182 w 207188"/>
                <a:gd name="connsiteY20" fmla="*/ 57201 h 126929"/>
                <a:gd name="connsiteX21" fmla="*/ 123120 w 207188"/>
                <a:gd name="connsiteY21" fmla="*/ 29132 h 126929"/>
                <a:gd name="connsiteX22" fmla="*/ 97835 w 207188"/>
                <a:gd name="connsiteY22" fmla="*/ 15134 h 126929"/>
                <a:gd name="connsiteX23" fmla="*/ 69619 w 207188"/>
                <a:gd name="connsiteY23" fmla="*/ 13888 h 126929"/>
                <a:gd name="connsiteX24" fmla="*/ 56647 w 207188"/>
                <a:gd name="connsiteY24" fmla="*/ 4434 h 126929"/>
                <a:gd name="connsiteX25" fmla="*/ 36713 w 207188"/>
                <a:gd name="connsiteY25" fmla="*/ 330 h 12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7188" h="126929">
                  <a:moveTo>
                    <a:pt x="36713" y="330"/>
                  </a:moveTo>
                  <a:cubicBezTo>
                    <a:pt x="16339" y="6706"/>
                    <a:pt x="36200" y="22317"/>
                    <a:pt x="19417" y="34043"/>
                  </a:cubicBezTo>
                  <a:cubicBezTo>
                    <a:pt x="2634" y="45769"/>
                    <a:pt x="-3816" y="57861"/>
                    <a:pt x="1974" y="68048"/>
                  </a:cubicBezTo>
                  <a:cubicBezTo>
                    <a:pt x="7764" y="78236"/>
                    <a:pt x="11428" y="69294"/>
                    <a:pt x="21616" y="75963"/>
                  </a:cubicBezTo>
                  <a:cubicBezTo>
                    <a:pt x="31803" y="82633"/>
                    <a:pt x="27039" y="90621"/>
                    <a:pt x="36273" y="97950"/>
                  </a:cubicBezTo>
                  <a:cubicBezTo>
                    <a:pt x="45508" y="105279"/>
                    <a:pt x="48219" y="97950"/>
                    <a:pt x="54669" y="101761"/>
                  </a:cubicBezTo>
                  <a:cubicBezTo>
                    <a:pt x="61118" y="105572"/>
                    <a:pt x="71745" y="110409"/>
                    <a:pt x="80319" y="102494"/>
                  </a:cubicBezTo>
                  <a:cubicBezTo>
                    <a:pt x="88894" y="94579"/>
                    <a:pt x="84863" y="88642"/>
                    <a:pt x="93805" y="88276"/>
                  </a:cubicBezTo>
                  <a:cubicBezTo>
                    <a:pt x="100518" y="88305"/>
                    <a:pt x="107040" y="86026"/>
                    <a:pt x="112273" y="81827"/>
                  </a:cubicBezTo>
                  <a:cubicBezTo>
                    <a:pt x="118869" y="77429"/>
                    <a:pt x="127517" y="80214"/>
                    <a:pt x="126418" y="89669"/>
                  </a:cubicBezTo>
                  <a:cubicBezTo>
                    <a:pt x="125319" y="99123"/>
                    <a:pt x="123266" y="101395"/>
                    <a:pt x="128910" y="106671"/>
                  </a:cubicBezTo>
                  <a:cubicBezTo>
                    <a:pt x="134553" y="111948"/>
                    <a:pt x="136239" y="109163"/>
                    <a:pt x="139756" y="114586"/>
                  </a:cubicBezTo>
                  <a:cubicBezTo>
                    <a:pt x="143384" y="120083"/>
                    <a:pt x="150442" y="122157"/>
                    <a:pt x="156466" y="119497"/>
                  </a:cubicBezTo>
                  <a:cubicBezTo>
                    <a:pt x="162915" y="116858"/>
                    <a:pt x="172589" y="123894"/>
                    <a:pt x="176620" y="126166"/>
                  </a:cubicBezTo>
                  <a:cubicBezTo>
                    <a:pt x="180651" y="128438"/>
                    <a:pt x="190618" y="122868"/>
                    <a:pt x="195016" y="117078"/>
                  </a:cubicBezTo>
                  <a:cubicBezTo>
                    <a:pt x="199413" y="111288"/>
                    <a:pt x="197654" y="104399"/>
                    <a:pt x="203297" y="97070"/>
                  </a:cubicBezTo>
                  <a:cubicBezTo>
                    <a:pt x="208941" y="89742"/>
                    <a:pt x="208208" y="84099"/>
                    <a:pt x="201538" y="81607"/>
                  </a:cubicBezTo>
                  <a:cubicBezTo>
                    <a:pt x="194869" y="79115"/>
                    <a:pt x="192964" y="70760"/>
                    <a:pt x="184682" y="71273"/>
                  </a:cubicBezTo>
                  <a:cubicBezTo>
                    <a:pt x="176401" y="71786"/>
                    <a:pt x="169585" y="77063"/>
                    <a:pt x="163428" y="72666"/>
                  </a:cubicBezTo>
                  <a:cubicBezTo>
                    <a:pt x="157272" y="68268"/>
                    <a:pt x="159398" y="61599"/>
                    <a:pt x="150823" y="58667"/>
                  </a:cubicBezTo>
                  <a:cubicBezTo>
                    <a:pt x="142248" y="55736"/>
                    <a:pt x="140123" y="64091"/>
                    <a:pt x="131182" y="57201"/>
                  </a:cubicBezTo>
                  <a:cubicBezTo>
                    <a:pt x="122240" y="50312"/>
                    <a:pt x="138510" y="37780"/>
                    <a:pt x="123120" y="29132"/>
                  </a:cubicBezTo>
                  <a:cubicBezTo>
                    <a:pt x="107729" y="20484"/>
                    <a:pt x="103845" y="20411"/>
                    <a:pt x="97835" y="15134"/>
                  </a:cubicBezTo>
                  <a:cubicBezTo>
                    <a:pt x="91826" y="9857"/>
                    <a:pt x="78048" y="17553"/>
                    <a:pt x="69619" y="13888"/>
                  </a:cubicBezTo>
                  <a:cubicBezTo>
                    <a:pt x="61191" y="10224"/>
                    <a:pt x="65075" y="7219"/>
                    <a:pt x="56647" y="4434"/>
                  </a:cubicBezTo>
                  <a:cubicBezTo>
                    <a:pt x="48219" y="1649"/>
                    <a:pt x="42796" y="-1575"/>
                    <a:pt x="36713" y="330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0A61563F-E8A9-44AA-8041-1A9D51FBEFC1}"/>
                </a:ext>
              </a:extLst>
            </p:cNvPr>
            <p:cNvSpPr/>
            <p:nvPr/>
          </p:nvSpPr>
          <p:spPr>
            <a:xfrm>
              <a:off x="1700332" y="4372128"/>
              <a:ext cx="174865" cy="215384"/>
            </a:xfrm>
            <a:custGeom>
              <a:avLst/>
              <a:gdLst>
                <a:gd name="connsiteX0" fmla="*/ 114466 w 174865"/>
                <a:gd name="connsiteY0" fmla="*/ -4 h 215384"/>
                <a:gd name="connsiteX1" fmla="*/ 85150 w 174865"/>
                <a:gd name="connsiteY1" fmla="*/ 3953 h 215384"/>
                <a:gd name="connsiteX2" fmla="*/ 60965 w 174865"/>
                <a:gd name="connsiteY2" fmla="*/ 22788 h 215384"/>
                <a:gd name="connsiteX3" fmla="*/ 26226 w 174865"/>
                <a:gd name="connsiteY3" fmla="*/ 41477 h 215384"/>
                <a:gd name="connsiteX4" fmla="*/ 10763 w 174865"/>
                <a:gd name="connsiteY4" fmla="*/ 58333 h 215384"/>
                <a:gd name="connsiteX5" fmla="*/ 3434 w 174865"/>
                <a:gd name="connsiteY5" fmla="*/ 89921 h 215384"/>
                <a:gd name="connsiteX6" fmla="*/ 26593 w 174865"/>
                <a:gd name="connsiteY6" fmla="*/ 118137 h 215384"/>
                <a:gd name="connsiteX7" fmla="*/ 47260 w 174865"/>
                <a:gd name="connsiteY7" fmla="*/ 136385 h 215384"/>
                <a:gd name="connsiteX8" fmla="*/ 66901 w 174865"/>
                <a:gd name="connsiteY8" fmla="*/ 144301 h 215384"/>
                <a:gd name="connsiteX9" fmla="*/ 79214 w 174865"/>
                <a:gd name="connsiteY9" fmla="*/ 169512 h 215384"/>
                <a:gd name="connsiteX10" fmla="*/ 84491 w 174865"/>
                <a:gd name="connsiteY10" fmla="*/ 191132 h 215384"/>
                <a:gd name="connsiteX11" fmla="*/ 91819 w 174865"/>
                <a:gd name="connsiteY11" fmla="*/ 211139 h 215384"/>
                <a:gd name="connsiteX12" fmla="*/ 108822 w 174865"/>
                <a:gd name="connsiteY12" fmla="*/ 208135 h 215384"/>
                <a:gd name="connsiteX13" fmla="*/ 129710 w 174865"/>
                <a:gd name="connsiteY13" fmla="*/ 190838 h 215384"/>
                <a:gd name="connsiteX14" fmla="*/ 164302 w 174865"/>
                <a:gd name="connsiteY14" fmla="*/ 139537 h 215384"/>
                <a:gd name="connsiteX15" fmla="*/ 174269 w 174865"/>
                <a:gd name="connsiteY15" fmla="*/ 106557 h 215384"/>
                <a:gd name="connsiteX16" fmla="*/ 161810 w 174865"/>
                <a:gd name="connsiteY16" fmla="*/ 80100 h 215384"/>
                <a:gd name="connsiteX17" fmla="*/ 159025 w 174865"/>
                <a:gd name="connsiteY17" fmla="*/ 51811 h 215384"/>
                <a:gd name="connsiteX18" fmla="*/ 152136 w 174865"/>
                <a:gd name="connsiteY18" fmla="*/ 27626 h 215384"/>
                <a:gd name="connsiteX19" fmla="*/ 146346 w 174865"/>
                <a:gd name="connsiteY19" fmla="*/ 12015 h 215384"/>
                <a:gd name="connsiteX20" fmla="*/ 127071 w 174865"/>
                <a:gd name="connsiteY20" fmla="*/ 6372 h 215384"/>
                <a:gd name="connsiteX21" fmla="*/ 114466 w 174865"/>
                <a:gd name="connsiteY21" fmla="*/ -4 h 21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4865" h="215384">
                  <a:moveTo>
                    <a:pt x="114466" y="-4"/>
                  </a:moveTo>
                  <a:cubicBezTo>
                    <a:pt x="107137" y="-1104"/>
                    <a:pt x="99148" y="1828"/>
                    <a:pt x="85150" y="3953"/>
                  </a:cubicBezTo>
                  <a:cubicBezTo>
                    <a:pt x="71152" y="6079"/>
                    <a:pt x="66901" y="11282"/>
                    <a:pt x="60965" y="22788"/>
                  </a:cubicBezTo>
                  <a:cubicBezTo>
                    <a:pt x="55029" y="34295"/>
                    <a:pt x="38172" y="32389"/>
                    <a:pt x="26226" y="41477"/>
                  </a:cubicBezTo>
                  <a:cubicBezTo>
                    <a:pt x="14280" y="50565"/>
                    <a:pt x="20583" y="50931"/>
                    <a:pt x="10763" y="58333"/>
                  </a:cubicBezTo>
                  <a:cubicBezTo>
                    <a:pt x="942" y="65735"/>
                    <a:pt x="-3895" y="81492"/>
                    <a:pt x="3434" y="89921"/>
                  </a:cubicBezTo>
                  <a:cubicBezTo>
                    <a:pt x="10763" y="98349"/>
                    <a:pt x="10763" y="111321"/>
                    <a:pt x="26593" y="118137"/>
                  </a:cubicBezTo>
                  <a:cubicBezTo>
                    <a:pt x="42423" y="124952"/>
                    <a:pt x="36194" y="131622"/>
                    <a:pt x="47260" y="136385"/>
                  </a:cubicBezTo>
                  <a:cubicBezTo>
                    <a:pt x="58327" y="141149"/>
                    <a:pt x="60452" y="135506"/>
                    <a:pt x="66901" y="144301"/>
                  </a:cubicBezTo>
                  <a:cubicBezTo>
                    <a:pt x="73351" y="153095"/>
                    <a:pt x="72691" y="162330"/>
                    <a:pt x="79214" y="169512"/>
                  </a:cubicBezTo>
                  <a:cubicBezTo>
                    <a:pt x="85737" y="176694"/>
                    <a:pt x="79580" y="185489"/>
                    <a:pt x="84491" y="191132"/>
                  </a:cubicBezTo>
                  <a:cubicBezTo>
                    <a:pt x="89401" y="196775"/>
                    <a:pt x="86249" y="203371"/>
                    <a:pt x="91819" y="211139"/>
                  </a:cubicBezTo>
                  <a:cubicBezTo>
                    <a:pt x="96363" y="217442"/>
                    <a:pt x="101860" y="216196"/>
                    <a:pt x="108822" y="208135"/>
                  </a:cubicBezTo>
                  <a:cubicBezTo>
                    <a:pt x="115785" y="200073"/>
                    <a:pt x="125019" y="200806"/>
                    <a:pt x="129710" y="190838"/>
                  </a:cubicBezTo>
                  <a:cubicBezTo>
                    <a:pt x="136012" y="177500"/>
                    <a:pt x="150816" y="161523"/>
                    <a:pt x="164302" y="139537"/>
                  </a:cubicBezTo>
                  <a:cubicBezTo>
                    <a:pt x="170531" y="129130"/>
                    <a:pt x="176541" y="122534"/>
                    <a:pt x="174269" y="106557"/>
                  </a:cubicBezTo>
                  <a:cubicBezTo>
                    <a:pt x="171997" y="90580"/>
                    <a:pt x="168626" y="93218"/>
                    <a:pt x="161810" y="80100"/>
                  </a:cubicBezTo>
                  <a:cubicBezTo>
                    <a:pt x="154994" y="66981"/>
                    <a:pt x="164082" y="64636"/>
                    <a:pt x="159025" y="51811"/>
                  </a:cubicBezTo>
                  <a:cubicBezTo>
                    <a:pt x="153968" y="38985"/>
                    <a:pt x="151696" y="36567"/>
                    <a:pt x="152136" y="27626"/>
                  </a:cubicBezTo>
                  <a:cubicBezTo>
                    <a:pt x="152575" y="18684"/>
                    <a:pt x="153015" y="15533"/>
                    <a:pt x="146346" y="12015"/>
                  </a:cubicBezTo>
                  <a:cubicBezTo>
                    <a:pt x="139677" y="8497"/>
                    <a:pt x="133081" y="10769"/>
                    <a:pt x="127071" y="6372"/>
                  </a:cubicBezTo>
                  <a:cubicBezTo>
                    <a:pt x="123707" y="2883"/>
                    <a:pt x="119266" y="641"/>
                    <a:pt x="114466" y="-4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8" name="Frihandsfigur: Form 317">
              <a:extLst>
                <a:ext uri="{FF2B5EF4-FFF2-40B4-BE49-F238E27FC236}">
                  <a16:creationId xmlns:a16="http://schemas.microsoft.com/office/drawing/2014/main" id="{1115105C-5B1E-4AF3-B020-D6560A75DD4B}"/>
                </a:ext>
              </a:extLst>
            </p:cNvPr>
            <p:cNvSpPr/>
            <p:nvPr/>
          </p:nvSpPr>
          <p:spPr>
            <a:xfrm>
              <a:off x="1729619" y="4585636"/>
              <a:ext cx="37284" cy="64302"/>
            </a:xfrm>
            <a:custGeom>
              <a:avLst/>
              <a:gdLst>
                <a:gd name="connsiteX0" fmla="*/ 20832 w 37284"/>
                <a:gd name="connsiteY0" fmla="*/ -243 h 64302"/>
                <a:gd name="connsiteX1" fmla="*/ 34464 w 37284"/>
                <a:gd name="connsiteY1" fmla="*/ 34129 h 64302"/>
                <a:gd name="connsiteX2" fmla="*/ 15775 w 37284"/>
                <a:gd name="connsiteY2" fmla="*/ 60586 h 64302"/>
                <a:gd name="connsiteX3" fmla="*/ 1777 w 37284"/>
                <a:gd name="connsiteY3" fmla="*/ 59927 h 64302"/>
                <a:gd name="connsiteX4" fmla="*/ 4562 w 37284"/>
                <a:gd name="connsiteY4" fmla="*/ 44463 h 64302"/>
                <a:gd name="connsiteX5" fmla="*/ 604 w 37284"/>
                <a:gd name="connsiteY5" fmla="*/ 23649 h 64302"/>
                <a:gd name="connsiteX6" fmla="*/ 20832 w 37284"/>
                <a:gd name="connsiteY6" fmla="*/ -243 h 6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" h="64302">
                  <a:moveTo>
                    <a:pt x="20832" y="-243"/>
                  </a:moveTo>
                  <a:cubicBezTo>
                    <a:pt x="35490" y="-243"/>
                    <a:pt x="40986" y="18739"/>
                    <a:pt x="34464" y="34129"/>
                  </a:cubicBezTo>
                  <a:cubicBezTo>
                    <a:pt x="30953" y="44587"/>
                    <a:pt x="24460" y="53785"/>
                    <a:pt x="15775" y="60586"/>
                  </a:cubicBezTo>
                  <a:cubicBezTo>
                    <a:pt x="9253" y="65497"/>
                    <a:pt x="3023" y="65130"/>
                    <a:pt x="1777" y="59927"/>
                  </a:cubicBezTo>
                  <a:cubicBezTo>
                    <a:pt x="531" y="54723"/>
                    <a:pt x="7567" y="49373"/>
                    <a:pt x="4562" y="44463"/>
                  </a:cubicBezTo>
                  <a:cubicBezTo>
                    <a:pt x="326" y="38409"/>
                    <a:pt x="-1118" y="30831"/>
                    <a:pt x="604" y="23649"/>
                  </a:cubicBezTo>
                  <a:cubicBezTo>
                    <a:pt x="3170" y="16393"/>
                    <a:pt x="12331" y="-97"/>
                    <a:pt x="20832" y="-243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E8682ABF-5347-4447-A6A0-8D9E7D44FC6B}"/>
                </a:ext>
              </a:extLst>
            </p:cNvPr>
            <p:cNvSpPr/>
            <p:nvPr/>
          </p:nvSpPr>
          <p:spPr>
            <a:xfrm>
              <a:off x="1564427" y="4802059"/>
              <a:ext cx="94065" cy="74833"/>
            </a:xfrm>
            <a:custGeom>
              <a:avLst/>
              <a:gdLst>
                <a:gd name="connsiteX0" fmla="*/ 53591 w 94065"/>
                <a:gd name="connsiteY0" fmla="*/ -26 h 74833"/>
                <a:gd name="connsiteX1" fmla="*/ 66776 w 94065"/>
                <a:gd name="connsiteY1" fmla="*/ 15020 h 74833"/>
                <a:gd name="connsiteX2" fmla="*/ 66490 w 94065"/>
                <a:gd name="connsiteY2" fmla="*/ 17050 h 74833"/>
                <a:gd name="connsiteX3" fmla="*/ 70155 w 94065"/>
                <a:gd name="connsiteY3" fmla="*/ 39037 h 74833"/>
                <a:gd name="connsiteX4" fmla="*/ 85252 w 94065"/>
                <a:gd name="connsiteY4" fmla="*/ 41016 h 74833"/>
                <a:gd name="connsiteX5" fmla="*/ 93944 w 94065"/>
                <a:gd name="connsiteY5" fmla="*/ 48711 h 74833"/>
                <a:gd name="connsiteX6" fmla="*/ 91555 w 94065"/>
                <a:gd name="connsiteY6" fmla="*/ 55014 h 74833"/>
                <a:gd name="connsiteX7" fmla="*/ 69568 w 94065"/>
                <a:gd name="connsiteY7" fmla="*/ 73629 h 74833"/>
                <a:gd name="connsiteX8" fmla="*/ 48681 w 94065"/>
                <a:gd name="connsiteY8" fmla="*/ 68572 h 74833"/>
                <a:gd name="connsiteX9" fmla="*/ 25669 w 94065"/>
                <a:gd name="connsiteY9" fmla="*/ 67693 h 74833"/>
                <a:gd name="connsiteX10" fmla="*/ 604 w 94065"/>
                <a:gd name="connsiteY10" fmla="*/ 55893 h 74833"/>
                <a:gd name="connsiteX11" fmla="*/ 5148 w 94065"/>
                <a:gd name="connsiteY11" fmla="*/ 35006 h 74833"/>
                <a:gd name="connsiteX12" fmla="*/ 9179 w 94065"/>
                <a:gd name="connsiteY12" fmla="*/ 15365 h 74833"/>
                <a:gd name="connsiteX13" fmla="*/ 27134 w 94065"/>
                <a:gd name="connsiteY13" fmla="*/ 6424 h 74833"/>
                <a:gd name="connsiteX14" fmla="*/ 40619 w 94065"/>
                <a:gd name="connsiteY14" fmla="*/ 4152 h 74833"/>
                <a:gd name="connsiteX15" fmla="*/ 53591 w 94065"/>
                <a:gd name="connsiteY15" fmla="*/ -26 h 7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065" h="74833">
                  <a:moveTo>
                    <a:pt x="53591" y="-26"/>
                  </a:moveTo>
                  <a:cubicBezTo>
                    <a:pt x="61389" y="487"/>
                    <a:pt x="67289" y="7222"/>
                    <a:pt x="66776" y="15020"/>
                  </a:cubicBezTo>
                  <a:cubicBezTo>
                    <a:pt x="66725" y="15702"/>
                    <a:pt x="66637" y="16383"/>
                    <a:pt x="66490" y="17050"/>
                  </a:cubicBezTo>
                  <a:cubicBezTo>
                    <a:pt x="63998" y="23426"/>
                    <a:pt x="64878" y="35299"/>
                    <a:pt x="70155" y="39037"/>
                  </a:cubicBezTo>
                  <a:cubicBezTo>
                    <a:pt x="74420" y="42467"/>
                    <a:pt x="80246" y="43229"/>
                    <a:pt x="85252" y="41016"/>
                  </a:cubicBezTo>
                  <a:cubicBezTo>
                    <a:pt x="89774" y="40737"/>
                    <a:pt x="93665" y="44182"/>
                    <a:pt x="93944" y="48711"/>
                  </a:cubicBezTo>
                  <a:cubicBezTo>
                    <a:pt x="94091" y="51056"/>
                    <a:pt x="93218" y="53350"/>
                    <a:pt x="91555" y="55014"/>
                  </a:cubicBezTo>
                  <a:cubicBezTo>
                    <a:pt x="85252" y="61536"/>
                    <a:pt x="78729" y="72017"/>
                    <a:pt x="69568" y="73629"/>
                  </a:cubicBezTo>
                  <a:cubicBezTo>
                    <a:pt x="62210" y="75945"/>
                    <a:pt x="54170" y="74003"/>
                    <a:pt x="48681" y="68572"/>
                  </a:cubicBezTo>
                  <a:cubicBezTo>
                    <a:pt x="42745" y="62782"/>
                    <a:pt x="38494" y="61243"/>
                    <a:pt x="25669" y="67693"/>
                  </a:cubicBezTo>
                  <a:cubicBezTo>
                    <a:pt x="12843" y="74142"/>
                    <a:pt x="4122" y="67106"/>
                    <a:pt x="604" y="55893"/>
                  </a:cubicBezTo>
                  <a:cubicBezTo>
                    <a:pt x="-2914" y="44680"/>
                    <a:pt x="7933" y="43654"/>
                    <a:pt x="5148" y="35006"/>
                  </a:cubicBezTo>
                  <a:cubicBezTo>
                    <a:pt x="2363" y="26358"/>
                    <a:pt x="-2181" y="17344"/>
                    <a:pt x="9179" y="15365"/>
                  </a:cubicBezTo>
                  <a:cubicBezTo>
                    <a:pt x="20538" y="13386"/>
                    <a:pt x="19219" y="5764"/>
                    <a:pt x="27134" y="6424"/>
                  </a:cubicBezTo>
                  <a:cubicBezTo>
                    <a:pt x="35049" y="7083"/>
                    <a:pt x="35343" y="8549"/>
                    <a:pt x="40619" y="4152"/>
                  </a:cubicBezTo>
                  <a:cubicBezTo>
                    <a:pt x="43991" y="714"/>
                    <a:pt x="48842" y="-854"/>
                    <a:pt x="53591" y="-26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DDE26527-DA9B-4B61-812A-281DF864697C}"/>
                </a:ext>
              </a:extLst>
            </p:cNvPr>
            <p:cNvSpPr/>
            <p:nvPr/>
          </p:nvSpPr>
          <p:spPr>
            <a:xfrm>
              <a:off x="1746485" y="4845440"/>
              <a:ext cx="88936" cy="74918"/>
            </a:xfrm>
            <a:custGeom>
              <a:avLst/>
              <a:gdLst>
                <a:gd name="connsiteX0" fmla="*/ 33721 w 88936"/>
                <a:gd name="connsiteY0" fmla="*/ -166 h 74918"/>
                <a:gd name="connsiteX1" fmla="*/ 69266 w 88936"/>
                <a:gd name="connsiteY1" fmla="*/ 18082 h 74918"/>
                <a:gd name="connsiteX2" fmla="*/ 83191 w 88936"/>
                <a:gd name="connsiteY2" fmla="*/ 41242 h 74918"/>
                <a:gd name="connsiteX3" fmla="*/ 88174 w 88936"/>
                <a:gd name="connsiteY3" fmla="*/ 57365 h 74918"/>
                <a:gd name="connsiteX4" fmla="*/ 64356 w 88936"/>
                <a:gd name="connsiteY4" fmla="*/ 74441 h 74918"/>
                <a:gd name="connsiteX5" fmla="*/ 23901 w 88936"/>
                <a:gd name="connsiteY5" fmla="*/ 61323 h 74918"/>
                <a:gd name="connsiteX6" fmla="*/ 9 w 88936"/>
                <a:gd name="connsiteY6" fmla="*/ 38676 h 74918"/>
                <a:gd name="connsiteX7" fmla="*/ 11515 w 88936"/>
                <a:gd name="connsiteY7" fmla="*/ 18082 h 74918"/>
                <a:gd name="connsiteX8" fmla="*/ 33721 w 88936"/>
                <a:gd name="connsiteY8" fmla="*/ -166 h 7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36" h="74918">
                  <a:moveTo>
                    <a:pt x="33721" y="-166"/>
                  </a:moveTo>
                  <a:cubicBezTo>
                    <a:pt x="49332" y="-1266"/>
                    <a:pt x="59445" y="9654"/>
                    <a:pt x="69266" y="18082"/>
                  </a:cubicBezTo>
                  <a:cubicBezTo>
                    <a:pt x="79087" y="26511"/>
                    <a:pt x="83924" y="34426"/>
                    <a:pt x="83191" y="41242"/>
                  </a:cubicBezTo>
                  <a:cubicBezTo>
                    <a:pt x="82458" y="48057"/>
                    <a:pt x="91253" y="51062"/>
                    <a:pt x="88174" y="57365"/>
                  </a:cubicBezTo>
                  <a:cubicBezTo>
                    <a:pt x="85096" y="63668"/>
                    <a:pt x="85609" y="76567"/>
                    <a:pt x="64356" y="74441"/>
                  </a:cubicBezTo>
                  <a:cubicBezTo>
                    <a:pt x="43102" y="72316"/>
                    <a:pt x="37679" y="62788"/>
                    <a:pt x="23901" y="61323"/>
                  </a:cubicBezTo>
                  <a:cubicBezTo>
                    <a:pt x="10122" y="59857"/>
                    <a:pt x="-1384" y="51502"/>
                    <a:pt x="9" y="38676"/>
                  </a:cubicBezTo>
                  <a:cubicBezTo>
                    <a:pt x="1401" y="25851"/>
                    <a:pt x="5872" y="25778"/>
                    <a:pt x="11515" y="18082"/>
                  </a:cubicBezTo>
                  <a:cubicBezTo>
                    <a:pt x="17158" y="10387"/>
                    <a:pt x="20383" y="786"/>
                    <a:pt x="33721" y="-166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724D1A5F-6186-4505-B842-E9E8F6CE0C93}"/>
                </a:ext>
              </a:extLst>
            </p:cNvPr>
            <p:cNvSpPr/>
            <p:nvPr/>
          </p:nvSpPr>
          <p:spPr>
            <a:xfrm>
              <a:off x="1258903" y="4876991"/>
              <a:ext cx="186634" cy="112199"/>
            </a:xfrm>
            <a:custGeom>
              <a:avLst/>
              <a:gdLst>
                <a:gd name="connsiteX0" fmla="*/ 179559 w 186634"/>
                <a:gd name="connsiteY0" fmla="*/ 14454 h 112199"/>
                <a:gd name="connsiteX1" fmla="*/ 154275 w 186634"/>
                <a:gd name="connsiteY1" fmla="*/ 1994 h 112199"/>
                <a:gd name="connsiteX2" fmla="*/ 114333 w 186634"/>
                <a:gd name="connsiteY2" fmla="*/ 5219 h 112199"/>
                <a:gd name="connsiteX3" fmla="*/ 90221 w 186634"/>
                <a:gd name="connsiteY3" fmla="*/ 14380 h 112199"/>
                <a:gd name="connsiteX4" fmla="*/ 77322 w 186634"/>
                <a:gd name="connsiteY4" fmla="*/ 11595 h 112199"/>
                <a:gd name="connsiteX5" fmla="*/ 62665 w 186634"/>
                <a:gd name="connsiteY5" fmla="*/ 1994 h 112199"/>
                <a:gd name="connsiteX6" fmla="*/ 61272 w 186634"/>
                <a:gd name="connsiteY6" fmla="*/ 23248 h 112199"/>
                <a:gd name="connsiteX7" fmla="*/ 65010 w 186634"/>
                <a:gd name="connsiteY7" fmla="*/ 45235 h 112199"/>
                <a:gd name="connsiteX8" fmla="*/ 43756 w 186634"/>
                <a:gd name="connsiteY8" fmla="*/ 51098 h 112199"/>
                <a:gd name="connsiteX9" fmla="*/ 23162 w 186634"/>
                <a:gd name="connsiteY9" fmla="*/ 64143 h 112199"/>
                <a:gd name="connsiteX10" fmla="*/ 223 w 186634"/>
                <a:gd name="connsiteY10" fmla="*/ 84298 h 112199"/>
                <a:gd name="connsiteX11" fmla="*/ 16104 w 186634"/>
                <a:gd name="connsiteY11" fmla="*/ 94279 h 112199"/>
                <a:gd name="connsiteX12" fmla="*/ 22209 w 186634"/>
                <a:gd name="connsiteY12" fmla="*/ 91040 h 112199"/>
                <a:gd name="connsiteX13" fmla="*/ 53797 w 186634"/>
                <a:gd name="connsiteY13" fmla="*/ 69054 h 112199"/>
                <a:gd name="connsiteX14" fmla="*/ 55629 w 186634"/>
                <a:gd name="connsiteY14" fmla="*/ 85617 h 112199"/>
                <a:gd name="connsiteX15" fmla="*/ 74391 w 186634"/>
                <a:gd name="connsiteY15" fmla="*/ 78288 h 112199"/>
                <a:gd name="connsiteX16" fmla="*/ 92859 w 186634"/>
                <a:gd name="connsiteY16" fmla="*/ 67075 h 112199"/>
                <a:gd name="connsiteX17" fmla="*/ 78202 w 186634"/>
                <a:gd name="connsiteY17" fmla="*/ 90454 h 112199"/>
                <a:gd name="connsiteX18" fmla="*/ 85018 w 186634"/>
                <a:gd name="connsiteY18" fmla="*/ 111781 h 112199"/>
                <a:gd name="connsiteX19" fmla="*/ 103266 w 186634"/>
                <a:gd name="connsiteY19" fmla="*/ 100787 h 112199"/>
                <a:gd name="connsiteX20" fmla="*/ 121735 w 186634"/>
                <a:gd name="connsiteY20" fmla="*/ 86130 h 112199"/>
                <a:gd name="connsiteX21" fmla="*/ 139251 w 186634"/>
                <a:gd name="connsiteY21" fmla="*/ 64143 h 112199"/>
                <a:gd name="connsiteX22" fmla="*/ 165928 w 186634"/>
                <a:gd name="connsiteY22" fmla="*/ 43842 h 112199"/>
                <a:gd name="connsiteX23" fmla="*/ 186009 w 186634"/>
                <a:gd name="connsiteY23" fmla="*/ 30797 h 112199"/>
                <a:gd name="connsiteX24" fmla="*/ 179559 w 186634"/>
                <a:gd name="connsiteY24" fmla="*/ 14454 h 11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634" h="112199">
                  <a:moveTo>
                    <a:pt x="179559" y="14454"/>
                  </a:moveTo>
                  <a:cubicBezTo>
                    <a:pt x="166514" y="7785"/>
                    <a:pt x="166001" y="1994"/>
                    <a:pt x="154275" y="1994"/>
                  </a:cubicBezTo>
                  <a:cubicBezTo>
                    <a:pt x="142549" y="1994"/>
                    <a:pt x="130676" y="11083"/>
                    <a:pt x="114333" y="5219"/>
                  </a:cubicBezTo>
                  <a:cubicBezTo>
                    <a:pt x="97990" y="-644"/>
                    <a:pt x="95571" y="5952"/>
                    <a:pt x="90221" y="14380"/>
                  </a:cubicBezTo>
                  <a:cubicBezTo>
                    <a:pt x="84871" y="22809"/>
                    <a:pt x="77322" y="21709"/>
                    <a:pt x="77322" y="11595"/>
                  </a:cubicBezTo>
                  <a:cubicBezTo>
                    <a:pt x="77322" y="1482"/>
                    <a:pt x="66842" y="-3429"/>
                    <a:pt x="62665" y="1994"/>
                  </a:cubicBezTo>
                  <a:cubicBezTo>
                    <a:pt x="58487" y="7418"/>
                    <a:pt x="59880" y="14380"/>
                    <a:pt x="61272" y="23248"/>
                  </a:cubicBezTo>
                  <a:cubicBezTo>
                    <a:pt x="62665" y="32116"/>
                    <a:pt x="71313" y="37906"/>
                    <a:pt x="65010" y="45235"/>
                  </a:cubicBezTo>
                  <a:cubicBezTo>
                    <a:pt x="58707" y="52564"/>
                    <a:pt x="53284" y="51318"/>
                    <a:pt x="43756" y="51098"/>
                  </a:cubicBezTo>
                  <a:cubicBezTo>
                    <a:pt x="34229" y="50878"/>
                    <a:pt x="35768" y="56008"/>
                    <a:pt x="23162" y="64143"/>
                  </a:cubicBezTo>
                  <a:cubicBezTo>
                    <a:pt x="10557" y="72278"/>
                    <a:pt x="-2342" y="75650"/>
                    <a:pt x="223" y="84298"/>
                  </a:cubicBezTo>
                  <a:cubicBezTo>
                    <a:pt x="1850" y="91443"/>
                    <a:pt x="8966" y="95906"/>
                    <a:pt x="16104" y="94279"/>
                  </a:cubicBezTo>
                  <a:cubicBezTo>
                    <a:pt x="18391" y="93759"/>
                    <a:pt x="20494" y="92638"/>
                    <a:pt x="22209" y="91040"/>
                  </a:cubicBezTo>
                  <a:cubicBezTo>
                    <a:pt x="32250" y="83125"/>
                    <a:pt x="48153" y="65609"/>
                    <a:pt x="53797" y="69054"/>
                  </a:cubicBezTo>
                  <a:cubicBezTo>
                    <a:pt x="59440" y="72498"/>
                    <a:pt x="50499" y="81659"/>
                    <a:pt x="55629" y="85617"/>
                  </a:cubicBezTo>
                  <a:cubicBezTo>
                    <a:pt x="60759" y="89574"/>
                    <a:pt x="67575" y="87009"/>
                    <a:pt x="74391" y="78288"/>
                  </a:cubicBezTo>
                  <a:cubicBezTo>
                    <a:pt x="81206" y="69567"/>
                    <a:pt x="86776" y="61212"/>
                    <a:pt x="92859" y="67075"/>
                  </a:cubicBezTo>
                  <a:cubicBezTo>
                    <a:pt x="98942" y="72938"/>
                    <a:pt x="86557" y="80193"/>
                    <a:pt x="78202" y="90454"/>
                  </a:cubicBezTo>
                  <a:cubicBezTo>
                    <a:pt x="69847" y="100714"/>
                    <a:pt x="76589" y="113613"/>
                    <a:pt x="85018" y="111781"/>
                  </a:cubicBezTo>
                  <a:cubicBezTo>
                    <a:pt x="92310" y="110666"/>
                    <a:pt x="98869" y="106716"/>
                    <a:pt x="103266" y="100787"/>
                  </a:cubicBezTo>
                  <a:cubicBezTo>
                    <a:pt x="108382" y="94719"/>
                    <a:pt x="114663" y="89736"/>
                    <a:pt x="121735" y="86130"/>
                  </a:cubicBezTo>
                  <a:cubicBezTo>
                    <a:pt x="129863" y="80963"/>
                    <a:pt x="136026" y="73224"/>
                    <a:pt x="139251" y="64143"/>
                  </a:cubicBezTo>
                  <a:cubicBezTo>
                    <a:pt x="143018" y="52461"/>
                    <a:pt x="153659" y="44355"/>
                    <a:pt x="165928" y="43842"/>
                  </a:cubicBezTo>
                  <a:cubicBezTo>
                    <a:pt x="182491" y="41204"/>
                    <a:pt x="184910" y="35414"/>
                    <a:pt x="186009" y="30797"/>
                  </a:cubicBezTo>
                  <a:cubicBezTo>
                    <a:pt x="187724" y="24524"/>
                    <a:pt x="185100" y="17869"/>
                    <a:pt x="179559" y="14454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03B416EE-8CA8-4591-987D-FA8BB1EC27D9}"/>
                </a:ext>
              </a:extLst>
            </p:cNvPr>
            <p:cNvSpPr/>
            <p:nvPr/>
          </p:nvSpPr>
          <p:spPr>
            <a:xfrm>
              <a:off x="1232701" y="4860466"/>
              <a:ext cx="59144" cy="89506"/>
            </a:xfrm>
            <a:custGeom>
              <a:avLst/>
              <a:gdLst>
                <a:gd name="connsiteX0" fmla="*/ 56472 w 59144"/>
                <a:gd name="connsiteY0" fmla="*/ 418 h 89506"/>
                <a:gd name="connsiteX1" fmla="*/ 27670 w 59144"/>
                <a:gd name="connsiteY1" fmla="*/ 12877 h 89506"/>
                <a:gd name="connsiteX2" fmla="*/ 9495 w 59144"/>
                <a:gd name="connsiteY2" fmla="*/ 25483 h 89506"/>
                <a:gd name="connsiteX3" fmla="*/ 22393 w 59144"/>
                <a:gd name="connsiteY3" fmla="*/ 29367 h 89506"/>
                <a:gd name="connsiteX4" fmla="*/ 28110 w 59144"/>
                <a:gd name="connsiteY4" fmla="*/ 49741 h 89506"/>
                <a:gd name="connsiteX5" fmla="*/ 8908 w 59144"/>
                <a:gd name="connsiteY5" fmla="*/ 67477 h 89506"/>
                <a:gd name="connsiteX6" fmla="*/ 62 w 59144"/>
                <a:gd name="connsiteY6" fmla="*/ 80141 h 89506"/>
                <a:gd name="connsiteX7" fmla="*/ 5390 w 59144"/>
                <a:gd name="connsiteY7" fmla="*/ 87704 h 89506"/>
                <a:gd name="connsiteX8" fmla="*/ 27377 w 59144"/>
                <a:gd name="connsiteY8" fmla="*/ 81622 h 89506"/>
                <a:gd name="connsiteX9" fmla="*/ 49363 w 59144"/>
                <a:gd name="connsiteY9" fmla="*/ 68063 h 89506"/>
                <a:gd name="connsiteX10" fmla="*/ 53907 w 59144"/>
                <a:gd name="connsiteY10" fmla="*/ 41386 h 89506"/>
                <a:gd name="connsiteX11" fmla="*/ 45626 w 59144"/>
                <a:gd name="connsiteY11" fmla="*/ 20352 h 89506"/>
                <a:gd name="connsiteX12" fmla="*/ 55666 w 59144"/>
                <a:gd name="connsiteY12" fmla="*/ 9213 h 89506"/>
                <a:gd name="connsiteX13" fmla="*/ 56472 w 59144"/>
                <a:gd name="connsiteY13" fmla="*/ 418 h 8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44" h="89506">
                  <a:moveTo>
                    <a:pt x="56472" y="418"/>
                  </a:moveTo>
                  <a:cubicBezTo>
                    <a:pt x="49144" y="-3320"/>
                    <a:pt x="39543" y="9872"/>
                    <a:pt x="27670" y="12877"/>
                  </a:cubicBezTo>
                  <a:cubicBezTo>
                    <a:pt x="15797" y="15882"/>
                    <a:pt x="8469" y="19546"/>
                    <a:pt x="9495" y="25483"/>
                  </a:cubicBezTo>
                  <a:cubicBezTo>
                    <a:pt x="10521" y="31419"/>
                    <a:pt x="16091" y="28781"/>
                    <a:pt x="22393" y="29367"/>
                  </a:cubicBezTo>
                  <a:cubicBezTo>
                    <a:pt x="28696" y="29953"/>
                    <a:pt x="35219" y="44025"/>
                    <a:pt x="28110" y="49741"/>
                  </a:cubicBezTo>
                  <a:cubicBezTo>
                    <a:pt x="21001" y="55458"/>
                    <a:pt x="18509" y="65058"/>
                    <a:pt x="8908" y="67477"/>
                  </a:cubicBezTo>
                  <a:cubicBezTo>
                    <a:pt x="2972" y="68532"/>
                    <a:pt x="-986" y="74198"/>
                    <a:pt x="62" y="80141"/>
                  </a:cubicBezTo>
                  <a:cubicBezTo>
                    <a:pt x="634" y="83322"/>
                    <a:pt x="2584" y="86099"/>
                    <a:pt x="5390" y="87704"/>
                  </a:cubicBezTo>
                  <a:cubicBezTo>
                    <a:pt x="14991" y="92395"/>
                    <a:pt x="21441" y="85359"/>
                    <a:pt x="27377" y="81622"/>
                  </a:cubicBezTo>
                  <a:cubicBezTo>
                    <a:pt x="33313" y="77884"/>
                    <a:pt x="45552" y="76125"/>
                    <a:pt x="49363" y="68063"/>
                  </a:cubicBezTo>
                  <a:cubicBezTo>
                    <a:pt x="53174" y="60002"/>
                    <a:pt x="58231" y="49814"/>
                    <a:pt x="53907" y="41386"/>
                  </a:cubicBezTo>
                  <a:cubicBezTo>
                    <a:pt x="49583" y="32958"/>
                    <a:pt x="43280" y="26729"/>
                    <a:pt x="45626" y="20352"/>
                  </a:cubicBezTo>
                  <a:cubicBezTo>
                    <a:pt x="47355" y="15450"/>
                    <a:pt x="50968" y="11440"/>
                    <a:pt x="55666" y="9213"/>
                  </a:cubicBezTo>
                  <a:cubicBezTo>
                    <a:pt x="60577" y="6061"/>
                    <a:pt x="59477" y="2030"/>
                    <a:pt x="56472" y="41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0578B222-B506-4AF8-95CD-074DD89E2D0D}"/>
                </a:ext>
              </a:extLst>
            </p:cNvPr>
            <p:cNvSpPr/>
            <p:nvPr/>
          </p:nvSpPr>
          <p:spPr>
            <a:xfrm>
              <a:off x="1347525" y="4910427"/>
              <a:ext cx="414530" cy="404332"/>
            </a:xfrm>
            <a:custGeom>
              <a:avLst/>
              <a:gdLst>
                <a:gd name="connsiteX0" fmla="*/ 214648 w 414530"/>
                <a:gd name="connsiteY0" fmla="*/ 22499 h 404332"/>
                <a:gd name="connsiteX1" fmla="*/ 163346 w 414530"/>
                <a:gd name="connsiteY1" fmla="*/ 513 h 404332"/>
                <a:gd name="connsiteX2" fmla="*/ 132712 w 414530"/>
                <a:gd name="connsiteY2" fmla="*/ 16856 h 404332"/>
                <a:gd name="connsiteX3" fmla="*/ 114683 w 414530"/>
                <a:gd name="connsiteY3" fmla="*/ 41628 h 404332"/>
                <a:gd name="connsiteX4" fmla="*/ 105375 w 414530"/>
                <a:gd name="connsiteY4" fmla="*/ 65007 h 404332"/>
                <a:gd name="connsiteX5" fmla="*/ 84341 w 414530"/>
                <a:gd name="connsiteY5" fmla="*/ 74827 h 404332"/>
                <a:gd name="connsiteX6" fmla="*/ 59496 w 414530"/>
                <a:gd name="connsiteY6" fmla="*/ 97327 h 404332"/>
                <a:gd name="connsiteX7" fmla="*/ 32380 w 414530"/>
                <a:gd name="connsiteY7" fmla="*/ 108760 h 404332"/>
                <a:gd name="connsiteX8" fmla="*/ 21606 w 414530"/>
                <a:gd name="connsiteY8" fmla="*/ 124663 h 404332"/>
                <a:gd name="connsiteX9" fmla="*/ 133 w 414530"/>
                <a:gd name="connsiteY9" fmla="*/ 139321 h 404332"/>
                <a:gd name="connsiteX10" fmla="*/ 23732 w 414530"/>
                <a:gd name="connsiteY10" fmla="*/ 138148 h 404332"/>
                <a:gd name="connsiteX11" fmla="*/ 43813 w 414530"/>
                <a:gd name="connsiteY11" fmla="*/ 141666 h 404332"/>
                <a:gd name="connsiteX12" fmla="*/ 77525 w 414530"/>
                <a:gd name="connsiteY12" fmla="*/ 145257 h 404332"/>
                <a:gd name="connsiteX13" fmla="*/ 106328 w 414530"/>
                <a:gd name="connsiteY13" fmla="*/ 137929 h 404332"/>
                <a:gd name="connsiteX14" fmla="*/ 130146 w 414530"/>
                <a:gd name="connsiteY14" fmla="*/ 137195 h 404332"/>
                <a:gd name="connsiteX15" fmla="*/ 158436 w 414530"/>
                <a:gd name="connsiteY15" fmla="*/ 139101 h 404332"/>
                <a:gd name="connsiteX16" fmla="*/ 174852 w 414530"/>
                <a:gd name="connsiteY16" fmla="*/ 162700 h 404332"/>
                <a:gd name="connsiteX17" fmla="*/ 194494 w 414530"/>
                <a:gd name="connsiteY17" fmla="*/ 187031 h 404332"/>
                <a:gd name="connsiteX18" fmla="*/ 175072 w 414530"/>
                <a:gd name="connsiteY18" fmla="*/ 204108 h 404332"/>
                <a:gd name="connsiteX19" fmla="*/ 162173 w 414530"/>
                <a:gd name="connsiteY19" fmla="*/ 233423 h 404332"/>
                <a:gd name="connsiteX20" fmla="*/ 143485 w 414530"/>
                <a:gd name="connsiteY20" fmla="*/ 236428 h 404332"/>
                <a:gd name="connsiteX21" fmla="*/ 134617 w 414530"/>
                <a:gd name="connsiteY21" fmla="*/ 254677 h 404332"/>
                <a:gd name="connsiteX22" fmla="*/ 118200 w 414530"/>
                <a:gd name="connsiteY22" fmla="*/ 268529 h 404332"/>
                <a:gd name="connsiteX23" fmla="*/ 102590 w 414530"/>
                <a:gd name="connsiteY23" fmla="*/ 289562 h 404332"/>
                <a:gd name="connsiteX24" fmla="*/ 87346 w 414530"/>
                <a:gd name="connsiteY24" fmla="*/ 293740 h 404332"/>
                <a:gd name="connsiteX25" fmla="*/ 76353 w 414530"/>
                <a:gd name="connsiteY25" fmla="*/ 274098 h 404332"/>
                <a:gd name="connsiteX26" fmla="*/ 58104 w 414530"/>
                <a:gd name="connsiteY26" fmla="*/ 255849 h 404332"/>
                <a:gd name="connsiteX27" fmla="*/ 44546 w 414530"/>
                <a:gd name="connsiteY27" fmla="*/ 238333 h 404332"/>
                <a:gd name="connsiteX28" fmla="*/ 34725 w 414530"/>
                <a:gd name="connsiteY28" fmla="*/ 257975 h 404332"/>
                <a:gd name="connsiteX29" fmla="*/ 12738 w 414530"/>
                <a:gd name="connsiteY29" fmla="*/ 271533 h 404332"/>
                <a:gd name="connsiteX30" fmla="*/ -87 w 414530"/>
                <a:gd name="connsiteY30" fmla="*/ 288389 h 404332"/>
                <a:gd name="connsiteX31" fmla="*/ 10613 w 414530"/>
                <a:gd name="connsiteY31" fmla="*/ 309863 h 404332"/>
                <a:gd name="connsiteX32" fmla="*/ 32160 w 414530"/>
                <a:gd name="connsiteY32" fmla="*/ 331190 h 404332"/>
                <a:gd name="connsiteX33" fmla="*/ 55099 w 414530"/>
                <a:gd name="connsiteY33" fmla="*/ 344528 h 404332"/>
                <a:gd name="connsiteX34" fmla="*/ 79431 w 414530"/>
                <a:gd name="connsiteY34" fmla="*/ 335367 h 404332"/>
                <a:gd name="connsiteX35" fmla="*/ 96727 w 414530"/>
                <a:gd name="connsiteY35" fmla="*/ 340571 h 404332"/>
                <a:gd name="connsiteX36" fmla="*/ 111898 w 414530"/>
                <a:gd name="connsiteY36" fmla="*/ 322322 h 404332"/>
                <a:gd name="connsiteX37" fmla="*/ 132272 w 414530"/>
                <a:gd name="connsiteY37" fmla="*/ 312941 h 404332"/>
                <a:gd name="connsiteX38" fmla="*/ 154698 w 414530"/>
                <a:gd name="connsiteY38" fmla="*/ 332802 h 404332"/>
                <a:gd name="connsiteX39" fmla="*/ 182767 w 414530"/>
                <a:gd name="connsiteY39" fmla="*/ 331849 h 404332"/>
                <a:gd name="connsiteX40" fmla="*/ 209005 w 414530"/>
                <a:gd name="connsiteY40" fmla="*/ 330970 h 404332"/>
                <a:gd name="connsiteX41" fmla="*/ 233776 w 414530"/>
                <a:gd name="connsiteY41" fmla="*/ 330970 h 404332"/>
                <a:gd name="connsiteX42" fmla="*/ 234436 w 414530"/>
                <a:gd name="connsiteY42" fmla="*/ 343136 h 404332"/>
                <a:gd name="connsiteX43" fmla="*/ 214648 w 414530"/>
                <a:gd name="connsiteY43" fmla="*/ 363144 h 404332"/>
                <a:gd name="connsiteX44" fmla="*/ 199990 w 414530"/>
                <a:gd name="connsiteY44" fmla="*/ 378827 h 404332"/>
                <a:gd name="connsiteX45" fmla="*/ 198524 w 414530"/>
                <a:gd name="connsiteY45" fmla="*/ 398908 h 404332"/>
                <a:gd name="connsiteX46" fmla="*/ 219265 w 414530"/>
                <a:gd name="connsiteY46" fmla="*/ 401254 h 404332"/>
                <a:gd name="connsiteX47" fmla="*/ 250559 w 414530"/>
                <a:gd name="connsiteY47" fmla="*/ 397882 h 404332"/>
                <a:gd name="connsiteX48" fmla="*/ 271080 w 414530"/>
                <a:gd name="connsiteY48" fmla="*/ 379780 h 404332"/>
                <a:gd name="connsiteX49" fmla="*/ 295338 w 414530"/>
                <a:gd name="connsiteY49" fmla="*/ 383298 h 404332"/>
                <a:gd name="connsiteX50" fmla="*/ 299149 w 414530"/>
                <a:gd name="connsiteY50" fmla="*/ 363437 h 404332"/>
                <a:gd name="connsiteX51" fmla="*/ 309190 w 414530"/>
                <a:gd name="connsiteY51" fmla="*/ 338885 h 404332"/>
                <a:gd name="connsiteX52" fmla="*/ 327219 w 414530"/>
                <a:gd name="connsiteY52" fmla="*/ 312941 h 404332"/>
                <a:gd name="connsiteX53" fmla="*/ 348253 w 414530"/>
                <a:gd name="connsiteY53" fmla="*/ 298943 h 404332"/>
                <a:gd name="connsiteX54" fmla="*/ 354922 w 414530"/>
                <a:gd name="connsiteY54" fmla="*/ 287363 h 404332"/>
                <a:gd name="connsiteX55" fmla="*/ 352503 w 414530"/>
                <a:gd name="connsiteY55" fmla="*/ 246322 h 404332"/>
                <a:gd name="connsiteX56" fmla="*/ 367820 w 414530"/>
                <a:gd name="connsiteY56" fmla="*/ 235915 h 404332"/>
                <a:gd name="connsiteX57" fmla="*/ 373244 w 414530"/>
                <a:gd name="connsiteY57" fmla="*/ 256289 h 404332"/>
                <a:gd name="connsiteX58" fmla="*/ 386509 w 414530"/>
                <a:gd name="connsiteY58" fmla="*/ 238553 h 404332"/>
                <a:gd name="connsiteX59" fmla="*/ 389514 w 414530"/>
                <a:gd name="connsiteY59" fmla="*/ 219205 h 404332"/>
                <a:gd name="connsiteX60" fmla="*/ 384750 w 414530"/>
                <a:gd name="connsiteY60" fmla="*/ 205134 h 404332"/>
                <a:gd name="connsiteX61" fmla="*/ 382038 w 414530"/>
                <a:gd name="connsiteY61" fmla="*/ 185053 h 404332"/>
                <a:gd name="connsiteX62" fmla="*/ 394791 w 414530"/>
                <a:gd name="connsiteY62" fmla="*/ 159109 h 404332"/>
                <a:gd name="connsiteX63" fmla="*/ 410548 w 414530"/>
                <a:gd name="connsiteY63" fmla="*/ 133458 h 404332"/>
                <a:gd name="connsiteX64" fmla="*/ 407616 w 414530"/>
                <a:gd name="connsiteY64" fmla="*/ 118287 h 404332"/>
                <a:gd name="connsiteX65" fmla="*/ 392519 w 414530"/>
                <a:gd name="connsiteY65" fmla="*/ 110006 h 404332"/>
                <a:gd name="connsiteX66" fmla="*/ 387022 w 414530"/>
                <a:gd name="connsiteY66" fmla="*/ 97840 h 404332"/>
                <a:gd name="connsiteX67" fmla="*/ 388708 w 414530"/>
                <a:gd name="connsiteY67" fmla="*/ 65520 h 404332"/>
                <a:gd name="connsiteX68" fmla="*/ 370459 w 414530"/>
                <a:gd name="connsiteY68" fmla="*/ 49836 h 404332"/>
                <a:gd name="connsiteX69" fmla="*/ 354189 w 414530"/>
                <a:gd name="connsiteY69" fmla="*/ 43313 h 404332"/>
                <a:gd name="connsiteX70" fmla="*/ 344148 w 414530"/>
                <a:gd name="connsiteY70" fmla="*/ 27410 h 404332"/>
                <a:gd name="connsiteX71" fmla="*/ 324580 w 414530"/>
                <a:gd name="connsiteY71" fmla="*/ 36644 h 404332"/>
                <a:gd name="connsiteX72" fmla="*/ 302154 w 414530"/>
                <a:gd name="connsiteY72" fmla="*/ 36644 h 404332"/>
                <a:gd name="connsiteX73" fmla="*/ 284125 w 414530"/>
                <a:gd name="connsiteY73" fmla="*/ 31074 h 404332"/>
                <a:gd name="connsiteX74" fmla="*/ 270200 w 414530"/>
                <a:gd name="connsiteY74" fmla="*/ 19494 h 404332"/>
                <a:gd name="connsiteX75" fmla="*/ 248727 w 414530"/>
                <a:gd name="connsiteY75" fmla="*/ 14437 h 404332"/>
                <a:gd name="connsiteX76" fmla="*/ 232897 w 414530"/>
                <a:gd name="connsiteY76" fmla="*/ 24405 h 404332"/>
                <a:gd name="connsiteX77" fmla="*/ 214648 w 414530"/>
                <a:gd name="connsiteY77" fmla="*/ 22499 h 4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4530" h="404332">
                  <a:moveTo>
                    <a:pt x="214648" y="22499"/>
                  </a:moveTo>
                  <a:cubicBezTo>
                    <a:pt x="194420" y="17222"/>
                    <a:pt x="182841" y="-4544"/>
                    <a:pt x="163346" y="513"/>
                  </a:cubicBezTo>
                  <a:cubicBezTo>
                    <a:pt x="143851" y="5570"/>
                    <a:pt x="145830" y="11213"/>
                    <a:pt x="132712" y="16856"/>
                  </a:cubicBezTo>
                  <a:cubicBezTo>
                    <a:pt x="119593" y="22499"/>
                    <a:pt x="117321" y="31514"/>
                    <a:pt x="114683" y="41628"/>
                  </a:cubicBezTo>
                  <a:cubicBezTo>
                    <a:pt x="112044" y="51741"/>
                    <a:pt x="104862" y="54746"/>
                    <a:pt x="105375" y="65007"/>
                  </a:cubicBezTo>
                  <a:cubicBezTo>
                    <a:pt x="105888" y="75267"/>
                    <a:pt x="94382" y="69477"/>
                    <a:pt x="84341" y="74827"/>
                  </a:cubicBezTo>
                  <a:cubicBezTo>
                    <a:pt x="74301" y="80177"/>
                    <a:pt x="70490" y="87506"/>
                    <a:pt x="59496" y="97327"/>
                  </a:cubicBezTo>
                  <a:cubicBezTo>
                    <a:pt x="52124" y="104267"/>
                    <a:pt x="42501" y="108327"/>
                    <a:pt x="32380" y="108760"/>
                  </a:cubicBezTo>
                  <a:cubicBezTo>
                    <a:pt x="23512" y="110152"/>
                    <a:pt x="27469" y="116968"/>
                    <a:pt x="21606" y="124663"/>
                  </a:cubicBezTo>
                  <a:cubicBezTo>
                    <a:pt x="15743" y="132359"/>
                    <a:pt x="-380" y="130087"/>
                    <a:pt x="133" y="139321"/>
                  </a:cubicBezTo>
                  <a:cubicBezTo>
                    <a:pt x="646" y="148555"/>
                    <a:pt x="11786" y="146650"/>
                    <a:pt x="23732" y="138148"/>
                  </a:cubicBezTo>
                  <a:cubicBezTo>
                    <a:pt x="35678" y="129647"/>
                    <a:pt x="35678" y="136976"/>
                    <a:pt x="43813" y="141666"/>
                  </a:cubicBezTo>
                  <a:cubicBezTo>
                    <a:pt x="51948" y="146356"/>
                    <a:pt x="66532" y="151707"/>
                    <a:pt x="77525" y="145257"/>
                  </a:cubicBezTo>
                  <a:cubicBezTo>
                    <a:pt x="88519" y="138808"/>
                    <a:pt x="93209" y="135803"/>
                    <a:pt x="106328" y="137929"/>
                  </a:cubicBezTo>
                  <a:cubicBezTo>
                    <a:pt x="119446" y="140054"/>
                    <a:pt x="121498" y="140933"/>
                    <a:pt x="130146" y="137195"/>
                  </a:cubicBezTo>
                  <a:cubicBezTo>
                    <a:pt x="138794" y="133458"/>
                    <a:pt x="148835" y="129867"/>
                    <a:pt x="158436" y="139101"/>
                  </a:cubicBezTo>
                  <a:cubicBezTo>
                    <a:pt x="168036" y="148335"/>
                    <a:pt x="163126" y="153759"/>
                    <a:pt x="174852" y="162700"/>
                  </a:cubicBezTo>
                  <a:cubicBezTo>
                    <a:pt x="186578" y="171641"/>
                    <a:pt x="199184" y="175086"/>
                    <a:pt x="194494" y="187031"/>
                  </a:cubicBezTo>
                  <a:cubicBezTo>
                    <a:pt x="189803" y="198977"/>
                    <a:pt x="184160" y="190037"/>
                    <a:pt x="175072" y="204108"/>
                  </a:cubicBezTo>
                  <a:cubicBezTo>
                    <a:pt x="165984" y="218179"/>
                    <a:pt x="167743" y="226094"/>
                    <a:pt x="162173" y="233423"/>
                  </a:cubicBezTo>
                  <a:cubicBezTo>
                    <a:pt x="156603" y="240752"/>
                    <a:pt x="153086" y="232690"/>
                    <a:pt x="143485" y="236428"/>
                  </a:cubicBezTo>
                  <a:cubicBezTo>
                    <a:pt x="133884" y="240165"/>
                    <a:pt x="139967" y="247714"/>
                    <a:pt x="134617" y="254677"/>
                  </a:cubicBezTo>
                  <a:cubicBezTo>
                    <a:pt x="129267" y="261639"/>
                    <a:pt x="124283" y="258195"/>
                    <a:pt x="118200" y="268529"/>
                  </a:cubicBezTo>
                  <a:cubicBezTo>
                    <a:pt x="112117" y="278862"/>
                    <a:pt x="105155" y="277176"/>
                    <a:pt x="102590" y="289562"/>
                  </a:cubicBezTo>
                  <a:cubicBezTo>
                    <a:pt x="100025" y="301948"/>
                    <a:pt x="88958" y="303120"/>
                    <a:pt x="87346" y="293740"/>
                  </a:cubicBezTo>
                  <a:cubicBezTo>
                    <a:pt x="87368" y="285722"/>
                    <a:pt x="83198" y="278276"/>
                    <a:pt x="76353" y="274098"/>
                  </a:cubicBezTo>
                  <a:cubicBezTo>
                    <a:pt x="66312" y="265670"/>
                    <a:pt x="65799" y="258928"/>
                    <a:pt x="58104" y="255849"/>
                  </a:cubicBezTo>
                  <a:cubicBezTo>
                    <a:pt x="50409" y="252771"/>
                    <a:pt x="54806" y="238993"/>
                    <a:pt x="44546" y="238333"/>
                  </a:cubicBezTo>
                  <a:cubicBezTo>
                    <a:pt x="34285" y="237674"/>
                    <a:pt x="30767" y="245662"/>
                    <a:pt x="34725" y="257975"/>
                  </a:cubicBezTo>
                  <a:cubicBezTo>
                    <a:pt x="38683" y="270287"/>
                    <a:pt x="22779" y="267576"/>
                    <a:pt x="12738" y="271533"/>
                  </a:cubicBezTo>
                  <a:cubicBezTo>
                    <a:pt x="2698" y="275491"/>
                    <a:pt x="-380" y="280181"/>
                    <a:pt x="-87" y="288389"/>
                  </a:cubicBezTo>
                  <a:cubicBezTo>
                    <a:pt x="206" y="296598"/>
                    <a:pt x="11566" y="299163"/>
                    <a:pt x="10613" y="309863"/>
                  </a:cubicBezTo>
                  <a:cubicBezTo>
                    <a:pt x="9660" y="320563"/>
                    <a:pt x="20727" y="326939"/>
                    <a:pt x="32160" y="331190"/>
                  </a:cubicBezTo>
                  <a:cubicBezTo>
                    <a:pt x="43593" y="335440"/>
                    <a:pt x="45059" y="341450"/>
                    <a:pt x="55099" y="344528"/>
                  </a:cubicBezTo>
                  <a:cubicBezTo>
                    <a:pt x="65140" y="347606"/>
                    <a:pt x="69097" y="335881"/>
                    <a:pt x="79431" y="335367"/>
                  </a:cubicBezTo>
                  <a:cubicBezTo>
                    <a:pt x="89765" y="334854"/>
                    <a:pt x="88739" y="341963"/>
                    <a:pt x="96727" y="340571"/>
                  </a:cubicBezTo>
                  <a:cubicBezTo>
                    <a:pt x="104715" y="339178"/>
                    <a:pt x="106108" y="331630"/>
                    <a:pt x="111898" y="322322"/>
                  </a:cubicBezTo>
                  <a:cubicBezTo>
                    <a:pt x="117687" y="313014"/>
                    <a:pt x="122671" y="304733"/>
                    <a:pt x="132272" y="312941"/>
                  </a:cubicBezTo>
                  <a:cubicBezTo>
                    <a:pt x="141873" y="321149"/>
                    <a:pt x="143485" y="328405"/>
                    <a:pt x="154698" y="332802"/>
                  </a:cubicBezTo>
                  <a:cubicBezTo>
                    <a:pt x="165911" y="337200"/>
                    <a:pt x="172287" y="329577"/>
                    <a:pt x="182767" y="331849"/>
                  </a:cubicBezTo>
                  <a:cubicBezTo>
                    <a:pt x="193248" y="334121"/>
                    <a:pt x="196619" y="330017"/>
                    <a:pt x="209005" y="330970"/>
                  </a:cubicBezTo>
                  <a:cubicBezTo>
                    <a:pt x="221390" y="331923"/>
                    <a:pt x="228939" y="329284"/>
                    <a:pt x="233776" y="330970"/>
                  </a:cubicBezTo>
                  <a:cubicBezTo>
                    <a:pt x="238613" y="332656"/>
                    <a:pt x="242204" y="340424"/>
                    <a:pt x="234436" y="343136"/>
                  </a:cubicBezTo>
                  <a:cubicBezTo>
                    <a:pt x="225443" y="346903"/>
                    <a:pt x="218320" y="354107"/>
                    <a:pt x="214648" y="363144"/>
                  </a:cubicBezTo>
                  <a:cubicBezTo>
                    <a:pt x="211130" y="372964"/>
                    <a:pt x="206806" y="374577"/>
                    <a:pt x="199990" y="378827"/>
                  </a:cubicBezTo>
                  <a:cubicBezTo>
                    <a:pt x="193174" y="383078"/>
                    <a:pt x="187531" y="394511"/>
                    <a:pt x="198524" y="398908"/>
                  </a:cubicBezTo>
                  <a:cubicBezTo>
                    <a:pt x="209518" y="403305"/>
                    <a:pt x="210544" y="397223"/>
                    <a:pt x="219265" y="401254"/>
                  </a:cubicBezTo>
                  <a:cubicBezTo>
                    <a:pt x="227986" y="405284"/>
                    <a:pt x="242864" y="405724"/>
                    <a:pt x="250559" y="397882"/>
                  </a:cubicBezTo>
                  <a:cubicBezTo>
                    <a:pt x="258254" y="390040"/>
                    <a:pt x="257888" y="378534"/>
                    <a:pt x="271080" y="379780"/>
                  </a:cubicBezTo>
                  <a:cubicBezTo>
                    <a:pt x="284272" y="381026"/>
                    <a:pt x="287203" y="387109"/>
                    <a:pt x="295338" y="383298"/>
                  </a:cubicBezTo>
                  <a:cubicBezTo>
                    <a:pt x="303473" y="379487"/>
                    <a:pt x="297610" y="368200"/>
                    <a:pt x="299149" y="363437"/>
                  </a:cubicBezTo>
                  <a:cubicBezTo>
                    <a:pt x="300688" y="358673"/>
                    <a:pt x="309849" y="350318"/>
                    <a:pt x="309190" y="338885"/>
                  </a:cubicBezTo>
                  <a:cubicBezTo>
                    <a:pt x="308530" y="327452"/>
                    <a:pt x="316519" y="318584"/>
                    <a:pt x="327219" y="312941"/>
                  </a:cubicBezTo>
                  <a:cubicBezTo>
                    <a:pt x="337919" y="307298"/>
                    <a:pt x="342463" y="297844"/>
                    <a:pt x="348253" y="298943"/>
                  </a:cubicBezTo>
                  <a:cubicBezTo>
                    <a:pt x="354042" y="300042"/>
                    <a:pt x="356681" y="295205"/>
                    <a:pt x="354922" y="287363"/>
                  </a:cubicBezTo>
                  <a:cubicBezTo>
                    <a:pt x="353163" y="279522"/>
                    <a:pt x="347593" y="253797"/>
                    <a:pt x="352503" y="246322"/>
                  </a:cubicBezTo>
                  <a:cubicBezTo>
                    <a:pt x="357414" y="238846"/>
                    <a:pt x="362544" y="233496"/>
                    <a:pt x="367820" y="235915"/>
                  </a:cubicBezTo>
                  <a:cubicBezTo>
                    <a:pt x="373097" y="238333"/>
                    <a:pt x="365988" y="251012"/>
                    <a:pt x="373244" y="256289"/>
                  </a:cubicBezTo>
                  <a:cubicBezTo>
                    <a:pt x="380499" y="261566"/>
                    <a:pt x="384384" y="246395"/>
                    <a:pt x="386509" y="238553"/>
                  </a:cubicBezTo>
                  <a:cubicBezTo>
                    <a:pt x="388634" y="230711"/>
                    <a:pt x="387022" y="226607"/>
                    <a:pt x="389514" y="219205"/>
                  </a:cubicBezTo>
                  <a:cubicBezTo>
                    <a:pt x="392006" y="211803"/>
                    <a:pt x="391639" y="207259"/>
                    <a:pt x="384750" y="205134"/>
                  </a:cubicBezTo>
                  <a:cubicBezTo>
                    <a:pt x="377861" y="203009"/>
                    <a:pt x="380353" y="194067"/>
                    <a:pt x="382038" y="185053"/>
                  </a:cubicBezTo>
                  <a:cubicBezTo>
                    <a:pt x="384691" y="175709"/>
                    <a:pt x="389008" y="166921"/>
                    <a:pt x="394791" y="159109"/>
                  </a:cubicBezTo>
                  <a:cubicBezTo>
                    <a:pt x="399481" y="151780"/>
                    <a:pt x="404391" y="139321"/>
                    <a:pt x="410548" y="133458"/>
                  </a:cubicBezTo>
                  <a:cubicBezTo>
                    <a:pt x="416704" y="127595"/>
                    <a:pt x="415385" y="120192"/>
                    <a:pt x="407616" y="118287"/>
                  </a:cubicBezTo>
                  <a:cubicBezTo>
                    <a:pt x="399848" y="116382"/>
                    <a:pt x="394204" y="115795"/>
                    <a:pt x="392519" y="110006"/>
                  </a:cubicBezTo>
                  <a:cubicBezTo>
                    <a:pt x="390833" y="104216"/>
                    <a:pt x="384677" y="103923"/>
                    <a:pt x="387022" y="97840"/>
                  </a:cubicBezTo>
                  <a:cubicBezTo>
                    <a:pt x="389367" y="91757"/>
                    <a:pt x="395817" y="75853"/>
                    <a:pt x="388708" y="65520"/>
                  </a:cubicBezTo>
                  <a:cubicBezTo>
                    <a:pt x="381599" y="55186"/>
                    <a:pt x="377495" y="50129"/>
                    <a:pt x="370459" y="49836"/>
                  </a:cubicBezTo>
                  <a:cubicBezTo>
                    <a:pt x="363423" y="49543"/>
                    <a:pt x="357560" y="49323"/>
                    <a:pt x="354189" y="43313"/>
                  </a:cubicBezTo>
                  <a:cubicBezTo>
                    <a:pt x="350818" y="37303"/>
                    <a:pt x="352064" y="29608"/>
                    <a:pt x="344148" y="27410"/>
                  </a:cubicBezTo>
                  <a:cubicBezTo>
                    <a:pt x="336233" y="25211"/>
                    <a:pt x="330810" y="31953"/>
                    <a:pt x="324580" y="36644"/>
                  </a:cubicBezTo>
                  <a:cubicBezTo>
                    <a:pt x="318138" y="42206"/>
                    <a:pt x="308596" y="42206"/>
                    <a:pt x="302154" y="36644"/>
                  </a:cubicBezTo>
                  <a:cubicBezTo>
                    <a:pt x="293946" y="30341"/>
                    <a:pt x="291601" y="37597"/>
                    <a:pt x="284125" y="31074"/>
                  </a:cubicBezTo>
                  <a:cubicBezTo>
                    <a:pt x="276650" y="24551"/>
                    <a:pt x="276796" y="22279"/>
                    <a:pt x="270200" y="19494"/>
                  </a:cubicBezTo>
                  <a:cubicBezTo>
                    <a:pt x="263604" y="16709"/>
                    <a:pt x="257228" y="9747"/>
                    <a:pt x="248727" y="14437"/>
                  </a:cubicBezTo>
                  <a:cubicBezTo>
                    <a:pt x="240226" y="19128"/>
                    <a:pt x="241398" y="22499"/>
                    <a:pt x="232897" y="24405"/>
                  </a:cubicBezTo>
                  <a:cubicBezTo>
                    <a:pt x="226755" y="25563"/>
                    <a:pt x="220416" y="24903"/>
                    <a:pt x="214648" y="22499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FDC22483-2131-4782-895C-A2D5CB7B78C5}"/>
                </a:ext>
              </a:extLst>
            </p:cNvPr>
            <p:cNvSpPr/>
            <p:nvPr/>
          </p:nvSpPr>
          <p:spPr>
            <a:xfrm>
              <a:off x="1677099" y="5077826"/>
              <a:ext cx="271431" cy="341012"/>
            </a:xfrm>
            <a:custGeom>
              <a:avLst/>
              <a:gdLst>
                <a:gd name="connsiteX0" fmla="*/ 186729 w 271431"/>
                <a:gd name="connsiteY0" fmla="*/ 1238 h 341012"/>
                <a:gd name="connsiteX1" fmla="*/ 205784 w 271431"/>
                <a:gd name="connsiteY1" fmla="*/ 12231 h 341012"/>
                <a:gd name="connsiteX2" fmla="*/ 220441 w 271431"/>
                <a:gd name="connsiteY2" fmla="*/ 16702 h 341012"/>
                <a:gd name="connsiteX3" fmla="*/ 235612 w 271431"/>
                <a:gd name="connsiteY3" fmla="*/ 23664 h 341012"/>
                <a:gd name="connsiteX4" fmla="*/ 238844 w 271431"/>
                <a:gd name="connsiteY4" fmla="*/ 41510 h 341012"/>
                <a:gd name="connsiteX5" fmla="*/ 236711 w 271431"/>
                <a:gd name="connsiteY5" fmla="*/ 43892 h 341012"/>
                <a:gd name="connsiteX6" fmla="*/ 227257 w 271431"/>
                <a:gd name="connsiteY6" fmla="*/ 58549 h 341012"/>
                <a:gd name="connsiteX7" fmla="*/ 225498 w 271431"/>
                <a:gd name="connsiteY7" fmla="*/ 85373 h 341012"/>
                <a:gd name="connsiteX8" fmla="*/ 222860 w 271431"/>
                <a:gd name="connsiteY8" fmla="*/ 104648 h 341012"/>
                <a:gd name="connsiteX9" fmla="*/ 204464 w 271431"/>
                <a:gd name="connsiteY9" fmla="*/ 116594 h 341012"/>
                <a:gd name="connsiteX10" fmla="*/ 189367 w 271431"/>
                <a:gd name="connsiteY10" fmla="*/ 132570 h 341012"/>
                <a:gd name="connsiteX11" fmla="*/ 188634 w 271431"/>
                <a:gd name="connsiteY11" fmla="*/ 148034 h 341012"/>
                <a:gd name="connsiteX12" fmla="*/ 207103 w 271431"/>
                <a:gd name="connsiteY12" fmla="*/ 170827 h 341012"/>
                <a:gd name="connsiteX13" fmla="*/ 193031 w 271431"/>
                <a:gd name="connsiteY13" fmla="*/ 183652 h 341012"/>
                <a:gd name="connsiteX14" fmla="*/ 193031 w 271431"/>
                <a:gd name="connsiteY14" fmla="*/ 199263 h 341012"/>
                <a:gd name="connsiteX15" fmla="*/ 220734 w 271431"/>
                <a:gd name="connsiteY15" fmla="*/ 210256 h 341012"/>
                <a:gd name="connsiteX16" fmla="*/ 231435 w 271431"/>
                <a:gd name="connsiteY16" fmla="*/ 232902 h 341012"/>
                <a:gd name="connsiteX17" fmla="*/ 247778 w 271431"/>
                <a:gd name="connsiteY17" fmla="*/ 248146 h 341012"/>
                <a:gd name="connsiteX18" fmla="*/ 268299 w 271431"/>
                <a:gd name="connsiteY18" fmla="*/ 267788 h 341012"/>
                <a:gd name="connsiteX19" fmla="*/ 261629 w 271431"/>
                <a:gd name="connsiteY19" fmla="*/ 303625 h 341012"/>
                <a:gd name="connsiteX20" fmla="*/ 236858 w 271431"/>
                <a:gd name="connsiteY20" fmla="*/ 313593 h 341012"/>
                <a:gd name="connsiteX21" fmla="*/ 215971 w 271431"/>
                <a:gd name="connsiteY21" fmla="*/ 340636 h 341012"/>
                <a:gd name="connsiteX22" fmla="*/ 184237 w 271431"/>
                <a:gd name="connsiteY22" fmla="*/ 328324 h 341012"/>
                <a:gd name="connsiteX23" fmla="*/ 156387 w 271431"/>
                <a:gd name="connsiteY23" fmla="*/ 327664 h 341012"/>
                <a:gd name="connsiteX24" fmla="*/ 133741 w 271431"/>
                <a:gd name="connsiteY24" fmla="*/ 326931 h 341012"/>
                <a:gd name="connsiteX25" fmla="*/ 110582 w 271431"/>
                <a:gd name="connsiteY25" fmla="*/ 310075 h 341012"/>
                <a:gd name="connsiteX26" fmla="*/ 97976 w 271431"/>
                <a:gd name="connsiteY26" fmla="*/ 293585 h 341012"/>
                <a:gd name="connsiteX27" fmla="*/ 61332 w 271431"/>
                <a:gd name="connsiteY27" fmla="*/ 277095 h 341012"/>
                <a:gd name="connsiteX28" fmla="*/ 33263 w 271431"/>
                <a:gd name="connsiteY28" fmla="*/ 268887 h 341012"/>
                <a:gd name="connsiteX29" fmla="*/ 9078 w 271431"/>
                <a:gd name="connsiteY29" fmla="*/ 272038 h 341012"/>
                <a:gd name="connsiteX30" fmla="*/ 6439 w 271431"/>
                <a:gd name="connsiteY30" fmla="*/ 254302 h 341012"/>
                <a:gd name="connsiteX31" fmla="*/ 32896 w 271431"/>
                <a:gd name="connsiteY31" fmla="*/ 245361 h 341012"/>
                <a:gd name="connsiteX32" fmla="*/ 54883 w 271431"/>
                <a:gd name="connsiteY32" fmla="*/ 239938 h 341012"/>
                <a:gd name="connsiteX33" fmla="*/ 63531 w 271431"/>
                <a:gd name="connsiteY33" fmla="*/ 189076 h 341012"/>
                <a:gd name="connsiteX34" fmla="*/ 99149 w 271431"/>
                <a:gd name="connsiteY34" fmla="*/ 154704 h 341012"/>
                <a:gd name="connsiteX35" fmla="*/ 103180 w 271431"/>
                <a:gd name="connsiteY35" fmla="*/ 140046 h 341012"/>
                <a:gd name="connsiteX36" fmla="*/ 82806 w 271431"/>
                <a:gd name="connsiteY36" fmla="*/ 119012 h 341012"/>
                <a:gd name="connsiteX37" fmla="*/ 80680 w 271431"/>
                <a:gd name="connsiteY37" fmla="*/ 85519 h 341012"/>
                <a:gd name="connsiteX38" fmla="*/ 100908 w 271431"/>
                <a:gd name="connsiteY38" fmla="*/ 82148 h 341012"/>
                <a:gd name="connsiteX39" fmla="*/ 116299 w 271431"/>
                <a:gd name="connsiteY39" fmla="*/ 73573 h 341012"/>
                <a:gd name="connsiteX40" fmla="*/ 124067 w 271431"/>
                <a:gd name="connsiteY40" fmla="*/ 60235 h 341012"/>
                <a:gd name="connsiteX41" fmla="*/ 144734 w 271431"/>
                <a:gd name="connsiteY41" fmla="*/ 42132 h 341012"/>
                <a:gd name="connsiteX42" fmla="*/ 172950 w 271431"/>
                <a:gd name="connsiteY42" fmla="*/ 44771 h 341012"/>
                <a:gd name="connsiteX43" fmla="*/ 178740 w 271431"/>
                <a:gd name="connsiteY43" fmla="*/ 23737 h 341012"/>
                <a:gd name="connsiteX44" fmla="*/ 187168 w 271431"/>
                <a:gd name="connsiteY44" fmla="*/ 14576 h 341012"/>
                <a:gd name="connsiteX45" fmla="*/ 186729 w 271431"/>
                <a:gd name="connsiteY45" fmla="*/ 1238 h 34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1431" h="341012">
                  <a:moveTo>
                    <a:pt x="186729" y="1238"/>
                  </a:moveTo>
                  <a:cubicBezTo>
                    <a:pt x="193178" y="-4992"/>
                    <a:pt x="197429" y="10326"/>
                    <a:pt x="205784" y="12231"/>
                  </a:cubicBezTo>
                  <a:cubicBezTo>
                    <a:pt x="214138" y="14136"/>
                    <a:pt x="213919" y="17508"/>
                    <a:pt x="220441" y="16702"/>
                  </a:cubicBezTo>
                  <a:cubicBezTo>
                    <a:pt x="226964" y="15896"/>
                    <a:pt x="227770" y="18167"/>
                    <a:pt x="235612" y="23664"/>
                  </a:cubicBezTo>
                  <a:cubicBezTo>
                    <a:pt x="241431" y="27702"/>
                    <a:pt x="242882" y="35691"/>
                    <a:pt x="238844" y="41510"/>
                  </a:cubicBezTo>
                  <a:cubicBezTo>
                    <a:pt x="238236" y="42389"/>
                    <a:pt x="237517" y="43188"/>
                    <a:pt x="236711" y="43892"/>
                  </a:cubicBezTo>
                  <a:cubicBezTo>
                    <a:pt x="231288" y="46750"/>
                    <a:pt x="225498" y="50268"/>
                    <a:pt x="227257" y="58549"/>
                  </a:cubicBezTo>
                  <a:cubicBezTo>
                    <a:pt x="229016" y="66831"/>
                    <a:pt x="229896" y="80536"/>
                    <a:pt x="225498" y="85373"/>
                  </a:cubicBezTo>
                  <a:cubicBezTo>
                    <a:pt x="221101" y="90210"/>
                    <a:pt x="229163" y="98198"/>
                    <a:pt x="222860" y="104648"/>
                  </a:cubicBezTo>
                  <a:cubicBezTo>
                    <a:pt x="216557" y="111097"/>
                    <a:pt x="206370" y="104648"/>
                    <a:pt x="204464" y="116594"/>
                  </a:cubicBezTo>
                  <a:cubicBezTo>
                    <a:pt x="202559" y="128540"/>
                    <a:pt x="198308" y="133816"/>
                    <a:pt x="189367" y="132570"/>
                  </a:cubicBezTo>
                  <a:cubicBezTo>
                    <a:pt x="180426" y="131325"/>
                    <a:pt x="173757" y="141511"/>
                    <a:pt x="188634" y="148034"/>
                  </a:cubicBezTo>
                  <a:cubicBezTo>
                    <a:pt x="203512" y="154557"/>
                    <a:pt x="207762" y="163938"/>
                    <a:pt x="207103" y="170827"/>
                  </a:cubicBezTo>
                  <a:cubicBezTo>
                    <a:pt x="206443" y="177716"/>
                    <a:pt x="200434" y="181527"/>
                    <a:pt x="193031" y="183652"/>
                  </a:cubicBezTo>
                  <a:cubicBezTo>
                    <a:pt x="185629" y="185778"/>
                    <a:pt x="181085" y="194645"/>
                    <a:pt x="193031" y="199263"/>
                  </a:cubicBezTo>
                  <a:cubicBezTo>
                    <a:pt x="204977" y="203880"/>
                    <a:pt x="213406" y="197137"/>
                    <a:pt x="220734" y="210256"/>
                  </a:cubicBezTo>
                  <a:cubicBezTo>
                    <a:pt x="228063" y="223375"/>
                    <a:pt x="222493" y="227992"/>
                    <a:pt x="231435" y="232902"/>
                  </a:cubicBezTo>
                  <a:cubicBezTo>
                    <a:pt x="240376" y="237812"/>
                    <a:pt x="241768" y="234295"/>
                    <a:pt x="247778" y="248146"/>
                  </a:cubicBezTo>
                  <a:cubicBezTo>
                    <a:pt x="253787" y="261998"/>
                    <a:pt x="261410" y="253276"/>
                    <a:pt x="268299" y="267788"/>
                  </a:cubicBezTo>
                  <a:cubicBezTo>
                    <a:pt x="275188" y="282299"/>
                    <a:pt x="269178" y="292925"/>
                    <a:pt x="261629" y="303625"/>
                  </a:cubicBezTo>
                  <a:cubicBezTo>
                    <a:pt x="254081" y="314326"/>
                    <a:pt x="244407" y="306044"/>
                    <a:pt x="236858" y="313593"/>
                  </a:cubicBezTo>
                  <a:cubicBezTo>
                    <a:pt x="229309" y="321141"/>
                    <a:pt x="225645" y="339024"/>
                    <a:pt x="215971" y="340636"/>
                  </a:cubicBezTo>
                  <a:cubicBezTo>
                    <a:pt x="206297" y="342248"/>
                    <a:pt x="193984" y="328690"/>
                    <a:pt x="184237" y="328324"/>
                  </a:cubicBezTo>
                  <a:cubicBezTo>
                    <a:pt x="174490" y="327957"/>
                    <a:pt x="166355" y="330596"/>
                    <a:pt x="156387" y="327664"/>
                  </a:cubicBezTo>
                  <a:cubicBezTo>
                    <a:pt x="146420" y="324732"/>
                    <a:pt x="142316" y="332721"/>
                    <a:pt x="133741" y="326931"/>
                  </a:cubicBezTo>
                  <a:cubicBezTo>
                    <a:pt x="125166" y="321141"/>
                    <a:pt x="108090" y="319603"/>
                    <a:pt x="110582" y="310075"/>
                  </a:cubicBezTo>
                  <a:cubicBezTo>
                    <a:pt x="113074" y="300547"/>
                    <a:pt x="106331" y="294831"/>
                    <a:pt x="97976" y="293585"/>
                  </a:cubicBezTo>
                  <a:cubicBezTo>
                    <a:pt x="84821" y="290470"/>
                    <a:pt x="72384" y="284871"/>
                    <a:pt x="61332" y="277095"/>
                  </a:cubicBezTo>
                  <a:cubicBezTo>
                    <a:pt x="51145" y="269766"/>
                    <a:pt x="38027" y="258846"/>
                    <a:pt x="33263" y="268887"/>
                  </a:cubicBezTo>
                  <a:cubicBezTo>
                    <a:pt x="28499" y="278927"/>
                    <a:pt x="16993" y="270133"/>
                    <a:pt x="9078" y="272038"/>
                  </a:cubicBezTo>
                  <a:cubicBezTo>
                    <a:pt x="1163" y="273944"/>
                    <a:pt x="-5580" y="265369"/>
                    <a:pt x="6439" y="254302"/>
                  </a:cubicBezTo>
                  <a:cubicBezTo>
                    <a:pt x="18459" y="243236"/>
                    <a:pt x="22196" y="240818"/>
                    <a:pt x="32896" y="245361"/>
                  </a:cubicBezTo>
                  <a:cubicBezTo>
                    <a:pt x="43597" y="249905"/>
                    <a:pt x="48873" y="248146"/>
                    <a:pt x="54883" y="239938"/>
                  </a:cubicBezTo>
                  <a:cubicBezTo>
                    <a:pt x="60893" y="231729"/>
                    <a:pt x="52098" y="200142"/>
                    <a:pt x="63531" y="189076"/>
                  </a:cubicBezTo>
                  <a:cubicBezTo>
                    <a:pt x="74964" y="178009"/>
                    <a:pt x="85517" y="154484"/>
                    <a:pt x="99149" y="154704"/>
                  </a:cubicBezTo>
                  <a:cubicBezTo>
                    <a:pt x="112781" y="154923"/>
                    <a:pt x="111608" y="142025"/>
                    <a:pt x="103180" y="140046"/>
                  </a:cubicBezTo>
                  <a:cubicBezTo>
                    <a:pt x="92443" y="138390"/>
                    <a:pt x="84125" y="129793"/>
                    <a:pt x="82806" y="119012"/>
                  </a:cubicBezTo>
                  <a:cubicBezTo>
                    <a:pt x="79141" y="103548"/>
                    <a:pt x="77163" y="91236"/>
                    <a:pt x="80680" y="85519"/>
                  </a:cubicBezTo>
                  <a:cubicBezTo>
                    <a:pt x="84198" y="79803"/>
                    <a:pt x="88449" y="80242"/>
                    <a:pt x="100908" y="82148"/>
                  </a:cubicBezTo>
                  <a:cubicBezTo>
                    <a:pt x="113367" y="84054"/>
                    <a:pt x="119157" y="79729"/>
                    <a:pt x="116299" y="73573"/>
                  </a:cubicBezTo>
                  <a:cubicBezTo>
                    <a:pt x="113440" y="67417"/>
                    <a:pt x="113880" y="63020"/>
                    <a:pt x="124067" y="60235"/>
                  </a:cubicBezTo>
                  <a:cubicBezTo>
                    <a:pt x="134254" y="57450"/>
                    <a:pt x="137332" y="45577"/>
                    <a:pt x="144734" y="42132"/>
                  </a:cubicBezTo>
                  <a:cubicBezTo>
                    <a:pt x="152137" y="38688"/>
                    <a:pt x="164889" y="46750"/>
                    <a:pt x="172950" y="44771"/>
                  </a:cubicBezTo>
                  <a:cubicBezTo>
                    <a:pt x="181012" y="42792"/>
                    <a:pt x="175809" y="28648"/>
                    <a:pt x="178740" y="23737"/>
                  </a:cubicBezTo>
                  <a:cubicBezTo>
                    <a:pt x="181672" y="18827"/>
                    <a:pt x="187168" y="21612"/>
                    <a:pt x="187168" y="14576"/>
                  </a:cubicBezTo>
                  <a:cubicBezTo>
                    <a:pt x="187168" y="7541"/>
                    <a:pt x="183870" y="3950"/>
                    <a:pt x="186729" y="123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5EE4056A-995E-410A-B55D-481E9C47DE03}"/>
                </a:ext>
              </a:extLst>
            </p:cNvPr>
            <p:cNvSpPr/>
            <p:nvPr/>
          </p:nvSpPr>
          <p:spPr>
            <a:xfrm>
              <a:off x="1914271" y="5088701"/>
              <a:ext cx="49651" cy="89981"/>
            </a:xfrm>
            <a:custGeom>
              <a:avLst/>
              <a:gdLst>
                <a:gd name="connsiteX0" fmla="*/ 1884 w 49651"/>
                <a:gd name="connsiteY0" fmla="*/ 42690 h 89981"/>
                <a:gd name="connsiteX1" fmla="*/ 6941 w 49651"/>
                <a:gd name="connsiteY1" fmla="*/ 57348 h 89981"/>
                <a:gd name="connsiteX2" fmla="*/ 199 w 49651"/>
                <a:gd name="connsiteY2" fmla="*/ 73178 h 89981"/>
                <a:gd name="connsiteX3" fmla="*/ 6721 w 49651"/>
                <a:gd name="connsiteY3" fmla="*/ 82340 h 89981"/>
                <a:gd name="connsiteX4" fmla="*/ 20060 w 49651"/>
                <a:gd name="connsiteY4" fmla="*/ 89668 h 89981"/>
                <a:gd name="connsiteX5" fmla="*/ 35157 w 49651"/>
                <a:gd name="connsiteY5" fmla="*/ 80361 h 89981"/>
                <a:gd name="connsiteX6" fmla="*/ 46004 w 49651"/>
                <a:gd name="connsiteY6" fmla="*/ 69807 h 89981"/>
                <a:gd name="connsiteX7" fmla="*/ 48225 w 49651"/>
                <a:gd name="connsiteY7" fmla="*/ 58836 h 89981"/>
                <a:gd name="connsiteX8" fmla="*/ 46004 w 49651"/>
                <a:gd name="connsiteY8" fmla="*/ 56615 h 89981"/>
                <a:gd name="connsiteX9" fmla="*/ 36989 w 49651"/>
                <a:gd name="connsiteY9" fmla="*/ 42617 h 89981"/>
                <a:gd name="connsiteX10" fmla="*/ 39481 w 49651"/>
                <a:gd name="connsiteY10" fmla="*/ 23049 h 89981"/>
                <a:gd name="connsiteX11" fmla="*/ 43659 w 49651"/>
                <a:gd name="connsiteY11" fmla="*/ 4434 h 89981"/>
                <a:gd name="connsiteX12" fmla="*/ 30379 w 49651"/>
                <a:gd name="connsiteY12" fmla="*/ 1151 h 89981"/>
                <a:gd name="connsiteX13" fmla="*/ 27096 w 49651"/>
                <a:gd name="connsiteY13" fmla="*/ 4434 h 89981"/>
                <a:gd name="connsiteX14" fmla="*/ 19767 w 49651"/>
                <a:gd name="connsiteY14" fmla="*/ 15647 h 89981"/>
                <a:gd name="connsiteX15" fmla="*/ 10166 w 49651"/>
                <a:gd name="connsiteY15" fmla="*/ 21657 h 89981"/>
                <a:gd name="connsiteX16" fmla="*/ 7234 w 49651"/>
                <a:gd name="connsiteY16" fmla="*/ 33236 h 89981"/>
                <a:gd name="connsiteX17" fmla="*/ 1884 w 49651"/>
                <a:gd name="connsiteY17" fmla="*/ 42690 h 8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51" h="89981">
                  <a:moveTo>
                    <a:pt x="1884" y="42690"/>
                  </a:moveTo>
                  <a:cubicBezTo>
                    <a:pt x="-1927" y="47528"/>
                    <a:pt x="638" y="51119"/>
                    <a:pt x="6941" y="57348"/>
                  </a:cubicBezTo>
                  <a:cubicBezTo>
                    <a:pt x="13244" y="63578"/>
                    <a:pt x="1591" y="66876"/>
                    <a:pt x="199" y="73178"/>
                  </a:cubicBezTo>
                  <a:cubicBezTo>
                    <a:pt x="-1194" y="79481"/>
                    <a:pt x="2397" y="81533"/>
                    <a:pt x="6721" y="82340"/>
                  </a:cubicBezTo>
                  <a:cubicBezTo>
                    <a:pt x="11045" y="83146"/>
                    <a:pt x="12584" y="89668"/>
                    <a:pt x="20060" y="89668"/>
                  </a:cubicBezTo>
                  <a:cubicBezTo>
                    <a:pt x="26612" y="90306"/>
                    <a:pt x="32783" y="86502"/>
                    <a:pt x="35157" y="80361"/>
                  </a:cubicBezTo>
                  <a:cubicBezTo>
                    <a:pt x="37407" y="75670"/>
                    <a:pt x="41255" y="71933"/>
                    <a:pt x="46004" y="69807"/>
                  </a:cubicBezTo>
                  <a:cubicBezTo>
                    <a:pt x="49646" y="67388"/>
                    <a:pt x="50643" y="62478"/>
                    <a:pt x="48225" y="58836"/>
                  </a:cubicBezTo>
                  <a:cubicBezTo>
                    <a:pt x="47638" y="57956"/>
                    <a:pt x="46883" y="57202"/>
                    <a:pt x="46004" y="56615"/>
                  </a:cubicBezTo>
                  <a:cubicBezTo>
                    <a:pt x="40654" y="53684"/>
                    <a:pt x="35743" y="49799"/>
                    <a:pt x="36989" y="42617"/>
                  </a:cubicBezTo>
                  <a:cubicBezTo>
                    <a:pt x="38235" y="35435"/>
                    <a:pt x="33252" y="28912"/>
                    <a:pt x="39481" y="23049"/>
                  </a:cubicBezTo>
                  <a:cubicBezTo>
                    <a:pt x="45711" y="17186"/>
                    <a:pt x="48569" y="10517"/>
                    <a:pt x="43659" y="4434"/>
                  </a:cubicBezTo>
                  <a:cubicBezTo>
                    <a:pt x="40896" y="-139"/>
                    <a:pt x="34952" y="-1612"/>
                    <a:pt x="30379" y="1151"/>
                  </a:cubicBezTo>
                  <a:cubicBezTo>
                    <a:pt x="29030" y="1964"/>
                    <a:pt x="27909" y="3093"/>
                    <a:pt x="27096" y="4434"/>
                  </a:cubicBezTo>
                  <a:cubicBezTo>
                    <a:pt x="23944" y="10737"/>
                    <a:pt x="23578" y="14035"/>
                    <a:pt x="19767" y="15647"/>
                  </a:cubicBezTo>
                  <a:cubicBezTo>
                    <a:pt x="15956" y="17259"/>
                    <a:pt x="11925" y="16307"/>
                    <a:pt x="10166" y="21657"/>
                  </a:cubicBezTo>
                  <a:cubicBezTo>
                    <a:pt x="8407" y="27007"/>
                    <a:pt x="10166" y="28985"/>
                    <a:pt x="7234" y="33236"/>
                  </a:cubicBezTo>
                  <a:cubicBezTo>
                    <a:pt x="4303" y="37487"/>
                    <a:pt x="3497" y="40638"/>
                    <a:pt x="1884" y="42690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0425FA46-E857-4187-9A3E-C0242A729EEC}"/>
                </a:ext>
              </a:extLst>
            </p:cNvPr>
            <p:cNvSpPr/>
            <p:nvPr/>
          </p:nvSpPr>
          <p:spPr>
            <a:xfrm>
              <a:off x="2008237" y="4810190"/>
              <a:ext cx="68772" cy="133266"/>
            </a:xfrm>
            <a:custGeom>
              <a:avLst/>
              <a:gdLst>
                <a:gd name="connsiteX0" fmla="*/ 16605 w 68772"/>
                <a:gd name="connsiteY0" fmla="*/ 125 h 133266"/>
                <a:gd name="connsiteX1" fmla="*/ 34634 w 68772"/>
                <a:gd name="connsiteY1" fmla="*/ 15662 h 133266"/>
                <a:gd name="connsiteX2" fmla="*/ 50538 w 68772"/>
                <a:gd name="connsiteY2" fmla="*/ 35817 h 133266"/>
                <a:gd name="connsiteX3" fmla="*/ 68567 w 68772"/>
                <a:gd name="connsiteY3" fmla="*/ 55678 h 133266"/>
                <a:gd name="connsiteX4" fmla="*/ 63656 w 68772"/>
                <a:gd name="connsiteY4" fmla="*/ 78397 h 133266"/>
                <a:gd name="connsiteX5" fmla="*/ 65268 w 68772"/>
                <a:gd name="connsiteY5" fmla="*/ 109911 h 133266"/>
                <a:gd name="connsiteX6" fmla="*/ 37859 w 68772"/>
                <a:gd name="connsiteY6" fmla="*/ 132411 h 133266"/>
                <a:gd name="connsiteX7" fmla="*/ 14040 w 68772"/>
                <a:gd name="connsiteY7" fmla="*/ 113429 h 133266"/>
                <a:gd name="connsiteX8" fmla="*/ -31 w 68772"/>
                <a:gd name="connsiteY8" fmla="*/ 88878 h 133266"/>
                <a:gd name="connsiteX9" fmla="*/ 5612 w 68772"/>
                <a:gd name="connsiteY9" fmla="*/ 50328 h 133266"/>
                <a:gd name="connsiteX10" fmla="*/ 4439 w 68772"/>
                <a:gd name="connsiteY10" fmla="*/ 12658 h 133266"/>
                <a:gd name="connsiteX11" fmla="*/ 16605 w 68772"/>
                <a:gd name="connsiteY11" fmla="*/ 125 h 13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72" h="133266">
                  <a:moveTo>
                    <a:pt x="16605" y="125"/>
                  </a:moveTo>
                  <a:cubicBezTo>
                    <a:pt x="28185" y="-2587"/>
                    <a:pt x="25693" y="10386"/>
                    <a:pt x="34634" y="15662"/>
                  </a:cubicBezTo>
                  <a:cubicBezTo>
                    <a:pt x="41963" y="19986"/>
                    <a:pt x="40937" y="29221"/>
                    <a:pt x="50538" y="35817"/>
                  </a:cubicBezTo>
                  <a:cubicBezTo>
                    <a:pt x="60138" y="42413"/>
                    <a:pt x="67394" y="48202"/>
                    <a:pt x="68567" y="55678"/>
                  </a:cubicBezTo>
                  <a:cubicBezTo>
                    <a:pt x="69739" y="63153"/>
                    <a:pt x="60138" y="69676"/>
                    <a:pt x="63656" y="78397"/>
                  </a:cubicBezTo>
                  <a:cubicBezTo>
                    <a:pt x="67907" y="88379"/>
                    <a:pt x="68479" y="99548"/>
                    <a:pt x="65268" y="109911"/>
                  </a:cubicBezTo>
                  <a:cubicBezTo>
                    <a:pt x="61311" y="120245"/>
                    <a:pt x="49585" y="136368"/>
                    <a:pt x="37859" y="132411"/>
                  </a:cubicBezTo>
                  <a:cubicBezTo>
                    <a:pt x="26133" y="128453"/>
                    <a:pt x="25986" y="115774"/>
                    <a:pt x="14040" y="113429"/>
                  </a:cubicBezTo>
                  <a:cubicBezTo>
                    <a:pt x="2094" y="111084"/>
                    <a:pt x="-618" y="103389"/>
                    <a:pt x="-31" y="88878"/>
                  </a:cubicBezTo>
                  <a:cubicBezTo>
                    <a:pt x="555" y="74366"/>
                    <a:pt x="10302" y="65865"/>
                    <a:pt x="5612" y="50328"/>
                  </a:cubicBezTo>
                  <a:cubicBezTo>
                    <a:pt x="921" y="34791"/>
                    <a:pt x="-2303" y="19107"/>
                    <a:pt x="4439" y="12658"/>
                  </a:cubicBezTo>
                  <a:cubicBezTo>
                    <a:pt x="11182" y="6208"/>
                    <a:pt x="11182" y="1664"/>
                    <a:pt x="16605" y="125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7" name="Frihandsfigur: Form 326">
              <a:extLst>
                <a:ext uri="{FF2B5EF4-FFF2-40B4-BE49-F238E27FC236}">
                  <a16:creationId xmlns:a16="http://schemas.microsoft.com/office/drawing/2014/main" id="{0C7E2D8C-A0A5-4F57-A901-3FDF3C4AC7D4}"/>
                </a:ext>
              </a:extLst>
            </p:cNvPr>
            <p:cNvSpPr/>
            <p:nvPr/>
          </p:nvSpPr>
          <p:spPr>
            <a:xfrm>
              <a:off x="1301782" y="5248963"/>
              <a:ext cx="153135" cy="131903"/>
            </a:xfrm>
            <a:custGeom>
              <a:avLst/>
              <a:gdLst>
                <a:gd name="connsiteX0" fmla="*/ 56430 w 153135"/>
                <a:gd name="connsiteY0" fmla="*/ 276 h 131903"/>
                <a:gd name="connsiteX1" fmla="*/ 80322 w 153135"/>
                <a:gd name="connsiteY1" fmla="*/ 11709 h 131903"/>
                <a:gd name="connsiteX2" fmla="*/ 96005 w 153135"/>
                <a:gd name="connsiteY2" fmla="*/ 23655 h 131903"/>
                <a:gd name="connsiteX3" fmla="*/ 125321 w 153135"/>
                <a:gd name="connsiteY3" fmla="*/ 33695 h 131903"/>
                <a:gd name="connsiteX4" fmla="*/ 145182 w 153135"/>
                <a:gd name="connsiteY4" fmla="*/ 49159 h 131903"/>
                <a:gd name="connsiteX5" fmla="*/ 150312 w 153135"/>
                <a:gd name="connsiteY5" fmla="*/ 69753 h 131903"/>
                <a:gd name="connsiteX6" fmla="*/ 148920 w 153135"/>
                <a:gd name="connsiteY6" fmla="*/ 90347 h 131903"/>
                <a:gd name="connsiteX7" fmla="*/ 134262 w 153135"/>
                <a:gd name="connsiteY7" fmla="*/ 104125 h 131903"/>
                <a:gd name="connsiteX8" fmla="*/ 117699 w 153135"/>
                <a:gd name="connsiteY8" fmla="*/ 98849 h 131903"/>
                <a:gd name="connsiteX9" fmla="*/ 105533 w 153135"/>
                <a:gd name="connsiteY9" fmla="*/ 119369 h 131903"/>
                <a:gd name="connsiteX10" fmla="*/ 78489 w 153135"/>
                <a:gd name="connsiteY10" fmla="*/ 125965 h 131903"/>
                <a:gd name="connsiteX11" fmla="*/ 59288 w 153135"/>
                <a:gd name="connsiteY11" fmla="*/ 130436 h 131903"/>
                <a:gd name="connsiteX12" fmla="*/ 47342 w 153135"/>
                <a:gd name="connsiteY12" fmla="*/ 125013 h 131903"/>
                <a:gd name="connsiteX13" fmla="*/ 40013 w 153135"/>
                <a:gd name="connsiteY13" fmla="*/ 117684 h 131903"/>
                <a:gd name="connsiteX14" fmla="*/ 25355 w 153135"/>
                <a:gd name="connsiteY14" fmla="*/ 108669 h 131903"/>
                <a:gd name="connsiteX15" fmla="*/ 9232 w 153135"/>
                <a:gd name="connsiteY15" fmla="*/ 98336 h 131903"/>
                <a:gd name="connsiteX16" fmla="*/ 14875 w 153135"/>
                <a:gd name="connsiteY16" fmla="*/ 83678 h 131903"/>
                <a:gd name="connsiteX17" fmla="*/ 38401 w 153135"/>
                <a:gd name="connsiteY17" fmla="*/ 84631 h 131903"/>
                <a:gd name="connsiteX18" fmla="*/ 60387 w 153135"/>
                <a:gd name="connsiteY18" fmla="*/ 82432 h 131903"/>
                <a:gd name="connsiteX19" fmla="*/ 76511 w 153135"/>
                <a:gd name="connsiteY19" fmla="*/ 81113 h 131903"/>
                <a:gd name="connsiteX20" fmla="*/ 99670 w 153135"/>
                <a:gd name="connsiteY20" fmla="*/ 76202 h 131903"/>
                <a:gd name="connsiteX21" fmla="*/ 89190 w 153135"/>
                <a:gd name="connsiteY21" fmla="*/ 57954 h 131903"/>
                <a:gd name="connsiteX22" fmla="*/ 69402 w 153135"/>
                <a:gd name="connsiteY22" fmla="*/ 55169 h 131903"/>
                <a:gd name="connsiteX23" fmla="*/ 58042 w 153135"/>
                <a:gd name="connsiteY23" fmla="*/ 55169 h 131903"/>
                <a:gd name="connsiteX24" fmla="*/ 44117 w 153135"/>
                <a:gd name="connsiteY24" fmla="*/ 58393 h 131903"/>
                <a:gd name="connsiteX25" fmla="*/ 29020 w 153135"/>
                <a:gd name="connsiteY25" fmla="*/ 53263 h 131903"/>
                <a:gd name="connsiteX26" fmla="*/ 4761 w 153135"/>
                <a:gd name="connsiteY26" fmla="*/ 52091 h 131903"/>
                <a:gd name="connsiteX27" fmla="*/ 5568 w 153135"/>
                <a:gd name="connsiteY27" fmla="*/ 34648 h 131903"/>
                <a:gd name="connsiteX28" fmla="*/ 26821 w 153135"/>
                <a:gd name="connsiteY28" fmla="*/ 38679 h 131903"/>
                <a:gd name="connsiteX29" fmla="*/ 33051 w 153135"/>
                <a:gd name="connsiteY29" fmla="*/ 30324 h 131903"/>
                <a:gd name="connsiteX30" fmla="*/ 40380 w 153135"/>
                <a:gd name="connsiteY30" fmla="*/ 16399 h 131903"/>
                <a:gd name="connsiteX31" fmla="*/ 56430 w 153135"/>
                <a:gd name="connsiteY31" fmla="*/ 276 h 1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135" h="131903">
                  <a:moveTo>
                    <a:pt x="56430" y="276"/>
                  </a:moveTo>
                  <a:cubicBezTo>
                    <a:pt x="68229" y="-2656"/>
                    <a:pt x="74019" y="7605"/>
                    <a:pt x="80322" y="11709"/>
                  </a:cubicBezTo>
                  <a:cubicBezTo>
                    <a:pt x="86624" y="15813"/>
                    <a:pt x="85452" y="22922"/>
                    <a:pt x="96005" y="23655"/>
                  </a:cubicBezTo>
                  <a:cubicBezTo>
                    <a:pt x="106471" y="24468"/>
                    <a:pt x="116555" y="27927"/>
                    <a:pt x="125321" y="33695"/>
                  </a:cubicBezTo>
                  <a:cubicBezTo>
                    <a:pt x="131499" y="39397"/>
                    <a:pt x="138139" y="44571"/>
                    <a:pt x="145182" y="49159"/>
                  </a:cubicBezTo>
                  <a:cubicBezTo>
                    <a:pt x="151485" y="51944"/>
                    <a:pt x="147527" y="61105"/>
                    <a:pt x="150312" y="69753"/>
                  </a:cubicBezTo>
                  <a:cubicBezTo>
                    <a:pt x="153097" y="78401"/>
                    <a:pt x="155222" y="81626"/>
                    <a:pt x="148920" y="90347"/>
                  </a:cubicBezTo>
                  <a:cubicBezTo>
                    <a:pt x="142617" y="99068"/>
                    <a:pt x="140272" y="105005"/>
                    <a:pt x="134262" y="104125"/>
                  </a:cubicBezTo>
                  <a:cubicBezTo>
                    <a:pt x="128252" y="103246"/>
                    <a:pt x="122682" y="96137"/>
                    <a:pt x="117699" y="98849"/>
                  </a:cubicBezTo>
                  <a:cubicBezTo>
                    <a:pt x="112715" y="101560"/>
                    <a:pt x="116673" y="113506"/>
                    <a:pt x="105533" y="119369"/>
                  </a:cubicBezTo>
                  <a:cubicBezTo>
                    <a:pt x="97522" y="124565"/>
                    <a:pt x="87988" y="126889"/>
                    <a:pt x="78489" y="125965"/>
                  </a:cubicBezTo>
                  <a:cubicBezTo>
                    <a:pt x="67203" y="125159"/>
                    <a:pt x="67570" y="127064"/>
                    <a:pt x="59288" y="130436"/>
                  </a:cubicBezTo>
                  <a:cubicBezTo>
                    <a:pt x="51006" y="133807"/>
                    <a:pt x="46756" y="129630"/>
                    <a:pt x="47342" y="125013"/>
                  </a:cubicBezTo>
                  <a:cubicBezTo>
                    <a:pt x="47928" y="120395"/>
                    <a:pt x="45730" y="118343"/>
                    <a:pt x="40013" y="117684"/>
                  </a:cubicBezTo>
                  <a:cubicBezTo>
                    <a:pt x="34297" y="117024"/>
                    <a:pt x="30266" y="112040"/>
                    <a:pt x="25355" y="108669"/>
                  </a:cubicBezTo>
                  <a:cubicBezTo>
                    <a:pt x="20570" y="104382"/>
                    <a:pt x="15124" y="100893"/>
                    <a:pt x="9232" y="98336"/>
                  </a:cubicBezTo>
                  <a:cubicBezTo>
                    <a:pt x="1903" y="95917"/>
                    <a:pt x="1170" y="85583"/>
                    <a:pt x="14875" y="83678"/>
                  </a:cubicBezTo>
                  <a:cubicBezTo>
                    <a:pt x="22702" y="82432"/>
                    <a:pt x="30698" y="82755"/>
                    <a:pt x="38401" y="84631"/>
                  </a:cubicBezTo>
                  <a:cubicBezTo>
                    <a:pt x="45803" y="85283"/>
                    <a:pt x="53264" y="84535"/>
                    <a:pt x="60387" y="82432"/>
                  </a:cubicBezTo>
                  <a:cubicBezTo>
                    <a:pt x="66470" y="80893"/>
                    <a:pt x="66397" y="84264"/>
                    <a:pt x="76511" y="81113"/>
                  </a:cubicBezTo>
                  <a:cubicBezTo>
                    <a:pt x="86624" y="77962"/>
                    <a:pt x="94173" y="81699"/>
                    <a:pt x="99670" y="76202"/>
                  </a:cubicBezTo>
                  <a:cubicBezTo>
                    <a:pt x="105167" y="70706"/>
                    <a:pt x="98644" y="59933"/>
                    <a:pt x="89190" y="57954"/>
                  </a:cubicBezTo>
                  <a:cubicBezTo>
                    <a:pt x="79735" y="55975"/>
                    <a:pt x="75705" y="60152"/>
                    <a:pt x="69402" y="55169"/>
                  </a:cubicBezTo>
                  <a:cubicBezTo>
                    <a:pt x="63099" y="50185"/>
                    <a:pt x="60534" y="51651"/>
                    <a:pt x="58042" y="55169"/>
                  </a:cubicBezTo>
                  <a:cubicBezTo>
                    <a:pt x="54627" y="59207"/>
                    <a:pt x="48962" y="60519"/>
                    <a:pt x="44117" y="58393"/>
                  </a:cubicBezTo>
                  <a:cubicBezTo>
                    <a:pt x="37448" y="56341"/>
                    <a:pt x="35396" y="53263"/>
                    <a:pt x="29020" y="53263"/>
                  </a:cubicBezTo>
                  <a:cubicBezTo>
                    <a:pt x="22644" y="53263"/>
                    <a:pt x="12823" y="60592"/>
                    <a:pt x="4761" y="52091"/>
                  </a:cubicBezTo>
                  <a:cubicBezTo>
                    <a:pt x="-3300" y="43589"/>
                    <a:pt x="-149" y="36187"/>
                    <a:pt x="5568" y="34648"/>
                  </a:cubicBezTo>
                  <a:cubicBezTo>
                    <a:pt x="12904" y="33131"/>
                    <a:pt x="20548" y="34582"/>
                    <a:pt x="26821" y="38679"/>
                  </a:cubicBezTo>
                  <a:cubicBezTo>
                    <a:pt x="34663" y="43296"/>
                    <a:pt x="36422" y="33402"/>
                    <a:pt x="33051" y="30324"/>
                  </a:cubicBezTo>
                  <a:cubicBezTo>
                    <a:pt x="29680" y="27246"/>
                    <a:pt x="31365" y="21090"/>
                    <a:pt x="40380" y="16399"/>
                  </a:cubicBezTo>
                  <a:cubicBezTo>
                    <a:pt x="49394" y="11709"/>
                    <a:pt x="47415" y="2621"/>
                    <a:pt x="56430" y="276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E155BF56-83BC-42EC-9599-FCD2F2DE9C55}"/>
                </a:ext>
              </a:extLst>
            </p:cNvPr>
            <p:cNvSpPr/>
            <p:nvPr/>
          </p:nvSpPr>
          <p:spPr>
            <a:xfrm>
              <a:off x="1429907" y="5365188"/>
              <a:ext cx="63672" cy="57831"/>
            </a:xfrm>
            <a:custGeom>
              <a:avLst/>
              <a:gdLst>
                <a:gd name="connsiteX0" fmla="*/ 34279 w 63672"/>
                <a:gd name="connsiteY0" fmla="*/ -154 h 57831"/>
                <a:gd name="connsiteX1" fmla="*/ 55533 w 63672"/>
                <a:gd name="connsiteY1" fmla="*/ 15457 h 57831"/>
                <a:gd name="connsiteX2" fmla="*/ 56706 w 63672"/>
                <a:gd name="connsiteY2" fmla="*/ 46091 h 57831"/>
                <a:gd name="connsiteX3" fmla="*/ 25045 w 63672"/>
                <a:gd name="connsiteY3" fmla="*/ 53420 h 57831"/>
                <a:gd name="connsiteX4" fmla="*/ -93 w 63672"/>
                <a:gd name="connsiteY4" fmla="*/ 46751 h 57831"/>
                <a:gd name="connsiteX5" fmla="*/ 16470 w 63672"/>
                <a:gd name="connsiteY5" fmla="*/ 23812 h 57831"/>
                <a:gd name="connsiteX6" fmla="*/ 34279 w 63672"/>
                <a:gd name="connsiteY6" fmla="*/ -154 h 5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72" h="57831">
                  <a:moveTo>
                    <a:pt x="34279" y="-154"/>
                  </a:moveTo>
                  <a:cubicBezTo>
                    <a:pt x="43147" y="-1326"/>
                    <a:pt x="47618" y="9301"/>
                    <a:pt x="55533" y="15457"/>
                  </a:cubicBezTo>
                  <a:cubicBezTo>
                    <a:pt x="63448" y="21613"/>
                    <a:pt x="68212" y="38396"/>
                    <a:pt x="56706" y="46091"/>
                  </a:cubicBezTo>
                  <a:cubicBezTo>
                    <a:pt x="45199" y="53787"/>
                    <a:pt x="35965" y="47410"/>
                    <a:pt x="25045" y="53420"/>
                  </a:cubicBezTo>
                  <a:cubicBezTo>
                    <a:pt x="14125" y="59430"/>
                    <a:pt x="-606" y="60309"/>
                    <a:pt x="-93" y="46751"/>
                  </a:cubicBezTo>
                  <a:cubicBezTo>
                    <a:pt x="420" y="33193"/>
                    <a:pt x="10681" y="34145"/>
                    <a:pt x="16470" y="23812"/>
                  </a:cubicBezTo>
                  <a:cubicBezTo>
                    <a:pt x="22260" y="13478"/>
                    <a:pt x="18156" y="1898"/>
                    <a:pt x="34279" y="-154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43DE6230-202C-4C04-9346-C1E77F98DE69}"/>
                </a:ext>
              </a:extLst>
            </p:cNvPr>
            <p:cNvSpPr/>
            <p:nvPr/>
          </p:nvSpPr>
          <p:spPr>
            <a:xfrm>
              <a:off x="1525433" y="5391174"/>
              <a:ext cx="102497" cy="65692"/>
            </a:xfrm>
            <a:custGeom>
              <a:avLst/>
              <a:gdLst>
                <a:gd name="connsiteX0" fmla="*/ 8890 w 102497"/>
                <a:gd name="connsiteY0" fmla="*/ 21058 h 65692"/>
                <a:gd name="connsiteX1" fmla="*/ 29411 w 102497"/>
                <a:gd name="connsiteY1" fmla="*/ 26189 h 65692"/>
                <a:gd name="connsiteX2" fmla="*/ 46341 w 102497"/>
                <a:gd name="connsiteY2" fmla="*/ 8453 h 65692"/>
                <a:gd name="connsiteX3" fmla="*/ 65762 w 102497"/>
                <a:gd name="connsiteY3" fmla="*/ 18273 h 65692"/>
                <a:gd name="connsiteX4" fmla="*/ 79101 w 102497"/>
                <a:gd name="connsiteY4" fmla="*/ 8453 h 65692"/>
                <a:gd name="connsiteX5" fmla="*/ 90805 w 102497"/>
                <a:gd name="connsiteY5" fmla="*/ -122 h 65692"/>
                <a:gd name="connsiteX6" fmla="*/ 96617 w 102497"/>
                <a:gd name="connsiteY6" fmla="*/ 2883 h 65692"/>
                <a:gd name="connsiteX7" fmla="*/ 95004 w 102497"/>
                <a:gd name="connsiteY7" fmla="*/ 27728 h 65692"/>
                <a:gd name="connsiteX8" fmla="*/ 76023 w 102497"/>
                <a:gd name="connsiteY8" fmla="*/ 44950 h 65692"/>
                <a:gd name="connsiteX9" fmla="*/ 52644 w 102497"/>
                <a:gd name="connsiteY9" fmla="*/ 44950 h 65692"/>
                <a:gd name="connsiteX10" fmla="*/ 33222 w 102497"/>
                <a:gd name="connsiteY10" fmla="*/ 63859 h 65692"/>
                <a:gd name="connsiteX11" fmla="*/ 17934 w 102497"/>
                <a:gd name="connsiteY11" fmla="*/ 60041 h 65692"/>
                <a:gd name="connsiteX12" fmla="*/ 17612 w 102497"/>
                <a:gd name="connsiteY12" fmla="*/ 59461 h 65692"/>
                <a:gd name="connsiteX13" fmla="*/ 1781 w 102497"/>
                <a:gd name="connsiteY13" fmla="*/ 50813 h 65692"/>
                <a:gd name="connsiteX14" fmla="*/ 4933 w 102497"/>
                <a:gd name="connsiteY14" fmla="*/ 32565 h 65692"/>
                <a:gd name="connsiteX15" fmla="*/ 8890 w 102497"/>
                <a:gd name="connsiteY15" fmla="*/ 21058 h 6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497" h="65692">
                  <a:moveTo>
                    <a:pt x="8890" y="21058"/>
                  </a:moveTo>
                  <a:cubicBezTo>
                    <a:pt x="17245" y="16368"/>
                    <a:pt x="22962" y="32052"/>
                    <a:pt x="29411" y="26189"/>
                  </a:cubicBezTo>
                  <a:cubicBezTo>
                    <a:pt x="35861" y="20326"/>
                    <a:pt x="37473" y="8893"/>
                    <a:pt x="46341" y="8453"/>
                  </a:cubicBezTo>
                  <a:cubicBezTo>
                    <a:pt x="55209" y="8013"/>
                    <a:pt x="59899" y="15782"/>
                    <a:pt x="65762" y="18273"/>
                  </a:cubicBezTo>
                  <a:cubicBezTo>
                    <a:pt x="71625" y="20765"/>
                    <a:pt x="77195" y="14243"/>
                    <a:pt x="79101" y="8453"/>
                  </a:cubicBezTo>
                  <a:cubicBezTo>
                    <a:pt x="79965" y="2854"/>
                    <a:pt x="85206" y="-987"/>
                    <a:pt x="90805" y="-122"/>
                  </a:cubicBezTo>
                  <a:cubicBezTo>
                    <a:pt x="93018" y="215"/>
                    <a:pt x="95063" y="1270"/>
                    <a:pt x="96617" y="2883"/>
                  </a:cubicBezTo>
                  <a:cubicBezTo>
                    <a:pt x="106437" y="10212"/>
                    <a:pt x="102260" y="19813"/>
                    <a:pt x="95004" y="27728"/>
                  </a:cubicBezTo>
                  <a:cubicBezTo>
                    <a:pt x="87749" y="35643"/>
                    <a:pt x="89654" y="44437"/>
                    <a:pt x="76023" y="44950"/>
                  </a:cubicBezTo>
                  <a:cubicBezTo>
                    <a:pt x="62391" y="45464"/>
                    <a:pt x="57554" y="37182"/>
                    <a:pt x="52644" y="44950"/>
                  </a:cubicBezTo>
                  <a:cubicBezTo>
                    <a:pt x="48481" y="53262"/>
                    <a:pt x="41643" y="59924"/>
                    <a:pt x="33222" y="63859"/>
                  </a:cubicBezTo>
                  <a:cubicBezTo>
                    <a:pt x="27945" y="67025"/>
                    <a:pt x="21108" y="65317"/>
                    <a:pt x="17934" y="60041"/>
                  </a:cubicBezTo>
                  <a:cubicBezTo>
                    <a:pt x="17824" y="59850"/>
                    <a:pt x="17714" y="59660"/>
                    <a:pt x="17612" y="59461"/>
                  </a:cubicBezTo>
                  <a:cubicBezTo>
                    <a:pt x="14754" y="55797"/>
                    <a:pt x="6325" y="61514"/>
                    <a:pt x="1781" y="50813"/>
                  </a:cubicBezTo>
                  <a:cubicBezTo>
                    <a:pt x="-1634" y="44753"/>
                    <a:pt x="-315" y="37130"/>
                    <a:pt x="4933" y="32565"/>
                  </a:cubicBezTo>
                  <a:cubicBezTo>
                    <a:pt x="7425" y="30806"/>
                    <a:pt x="4273" y="23697"/>
                    <a:pt x="8890" y="2105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70AB7FEB-0A80-4C60-913B-94D7DD8F90DC}"/>
                </a:ext>
              </a:extLst>
            </p:cNvPr>
            <p:cNvSpPr/>
            <p:nvPr/>
          </p:nvSpPr>
          <p:spPr>
            <a:xfrm>
              <a:off x="1529554" y="5468451"/>
              <a:ext cx="233218" cy="450783"/>
            </a:xfrm>
            <a:custGeom>
              <a:avLst/>
              <a:gdLst>
                <a:gd name="connsiteX0" fmla="*/ 122543 w 233218"/>
                <a:gd name="connsiteY0" fmla="*/ -80 h 450783"/>
                <a:gd name="connsiteX1" fmla="*/ 175897 w 233218"/>
                <a:gd name="connsiteY1" fmla="*/ 15823 h 450783"/>
                <a:gd name="connsiteX2" fmla="*/ 189089 w 233218"/>
                <a:gd name="connsiteY2" fmla="*/ 27403 h 450783"/>
                <a:gd name="connsiteX3" fmla="*/ 187037 w 233218"/>
                <a:gd name="connsiteY3" fmla="*/ 45798 h 450783"/>
                <a:gd name="connsiteX4" fmla="*/ 187037 w 233218"/>
                <a:gd name="connsiteY4" fmla="*/ 65513 h 450783"/>
                <a:gd name="connsiteX5" fmla="*/ 182933 w 233218"/>
                <a:gd name="connsiteY5" fmla="*/ 86327 h 450783"/>
                <a:gd name="connsiteX6" fmla="*/ 180075 w 233218"/>
                <a:gd name="connsiteY6" fmla="*/ 102230 h 450783"/>
                <a:gd name="connsiteX7" fmla="*/ 160433 w 233218"/>
                <a:gd name="connsiteY7" fmla="*/ 100984 h 450783"/>
                <a:gd name="connsiteX8" fmla="*/ 173772 w 233218"/>
                <a:gd name="connsiteY8" fmla="*/ 121578 h 450783"/>
                <a:gd name="connsiteX9" fmla="*/ 190628 w 233218"/>
                <a:gd name="connsiteY9" fmla="*/ 151700 h 450783"/>
                <a:gd name="connsiteX10" fmla="*/ 191728 w 233218"/>
                <a:gd name="connsiteY10" fmla="*/ 184679 h 450783"/>
                <a:gd name="connsiteX11" fmla="*/ 196858 w 233218"/>
                <a:gd name="connsiteY11" fmla="*/ 214874 h 450783"/>
                <a:gd name="connsiteX12" fmla="*/ 172526 w 233218"/>
                <a:gd name="connsiteY12" fmla="*/ 224035 h 450783"/>
                <a:gd name="connsiteX13" fmla="*/ 163878 w 233218"/>
                <a:gd name="connsiteY13" fmla="*/ 237081 h 450783"/>
                <a:gd name="connsiteX14" fmla="*/ 183739 w 233218"/>
                <a:gd name="connsiteY14" fmla="*/ 241551 h 450783"/>
                <a:gd name="connsiteX15" fmla="*/ 196565 w 233218"/>
                <a:gd name="connsiteY15" fmla="*/ 256722 h 450783"/>
                <a:gd name="connsiteX16" fmla="*/ 192827 w 233218"/>
                <a:gd name="connsiteY16" fmla="*/ 275704 h 450783"/>
                <a:gd name="connsiteX17" fmla="*/ 203380 w 233218"/>
                <a:gd name="connsiteY17" fmla="*/ 291387 h 450783"/>
                <a:gd name="connsiteX18" fmla="*/ 190262 w 233218"/>
                <a:gd name="connsiteY18" fmla="*/ 297251 h 450783"/>
                <a:gd name="connsiteX19" fmla="*/ 178147 w 233218"/>
                <a:gd name="connsiteY19" fmla="*/ 300072 h 450783"/>
                <a:gd name="connsiteX20" fmla="*/ 177436 w 233218"/>
                <a:gd name="connsiteY20" fmla="*/ 307950 h 450783"/>
                <a:gd name="connsiteX21" fmla="*/ 169448 w 233218"/>
                <a:gd name="connsiteY21" fmla="*/ 330890 h 450783"/>
                <a:gd name="connsiteX22" fmla="*/ 189822 w 233218"/>
                <a:gd name="connsiteY22" fmla="*/ 345547 h 450783"/>
                <a:gd name="connsiteX23" fmla="*/ 213934 w 233218"/>
                <a:gd name="connsiteY23" fmla="*/ 363356 h 450783"/>
                <a:gd name="connsiteX24" fmla="*/ 233062 w 233218"/>
                <a:gd name="connsiteY24" fmla="*/ 390254 h 450783"/>
                <a:gd name="connsiteX25" fmla="*/ 215986 w 233218"/>
                <a:gd name="connsiteY25" fmla="*/ 399121 h 450783"/>
                <a:gd name="connsiteX26" fmla="*/ 208291 w 233218"/>
                <a:gd name="connsiteY26" fmla="*/ 377135 h 450783"/>
                <a:gd name="connsiteX27" fmla="*/ 182567 w 233218"/>
                <a:gd name="connsiteY27" fmla="*/ 377648 h 450783"/>
                <a:gd name="connsiteX28" fmla="*/ 177876 w 233218"/>
                <a:gd name="connsiteY28" fmla="*/ 401687 h 450783"/>
                <a:gd name="connsiteX29" fmla="*/ 185865 w 233218"/>
                <a:gd name="connsiteY29" fmla="*/ 420448 h 450783"/>
                <a:gd name="connsiteX30" fmla="*/ 197737 w 233218"/>
                <a:gd name="connsiteY30" fmla="*/ 443094 h 450783"/>
                <a:gd name="connsiteX31" fmla="*/ 180954 w 233218"/>
                <a:gd name="connsiteY31" fmla="*/ 447125 h 450783"/>
                <a:gd name="connsiteX32" fmla="*/ 154717 w 233218"/>
                <a:gd name="connsiteY32" fmla="*/ 442435 h 450783"/>
                <a:gd name="connsiteX33" fmla="*/ 128993 w 233218"/>
                <a:gd name="connsiteY33" fmla="*/ 448004 h 450783"/>
                <a:gd name="connsiteX34" fmla="*/ 100484 w 233218"/>
                <a:gd name="connsiteY34" fmla="*/ 443388 h 450783"/>
                <a:gd name="connsiteX35" fmla="*/ 76372 w 233218"/>
                <a:gd name="connsiteY35" fmla="*/ 436059 h 450783"/>
                <a:gd name="connsiteX36" fmla="*/ 59515 w 233218"/>
                <a:gd name="connsiteY36" fmla="*/ 408209 h 450783"/>
                <a:gd name="connsiteX37" fmla="*/ 52187 w 233218"/>
                <a:gd name="connsiteY37" fmla="*/ 377061 h 450783"/>
                <a:gd name="connsiteX38" fmla="*/ 54092 w 233218"/>
                <a:gd name="connsiteY38" fmla="*/ 335654 h 450783"/>
                <a:gd name="connsiteX39" fmla="*/ 48449 w 233218"/>
                <a:gd name="connsiteY39" fmla="*/ 305532 h 450783"/>
                <a:gd name="connsiteX40" fmla="*/ 53139 w 233218"/>
                <a:gd name="connsiteY40" fmla="*/ 287063 h 450783"/>
                <a:gd name="connsiteX41" fmla="*/ 66698 w 233218"/>
                <a:gd name="connsiteY41" fmla="*/ 272772 h 450783"/>
                <a:gd name="connsiteX42" fmla="*/ 52919 w 233218"/>
                <a:gd name="connsiteY42" fmla="*/ 256869 h 450783"/>
                <a:gd name="connsiteX43" fmla="*/ 72561 w 233218"/>
                <a:gd name="connsiteY43" fmla="*/ 253790 h 450783"/>
                <a:gd name="connsiteX44" fmla="*/ 84287 w 233218"/>
                <a:gd name="connsiteY44" fmla="*/ 247708 h 450783"/>
                <a:gd name="connsiteX45" fmla="*/ 80256 w 233218"/>
                <a:gd name="connsiteY45" fmla="*/ 232097 h 450783"/>
                <a:gd name="connsiteX46" fmla="*/ 56437 w 233218"/>
                <a:gd name="connsiteY46" fmla="*/ 229752 h 450783"/>
                <a:gd name="connsiteX47" fmla="*/ 44931 w 233218"/>
                <a:gd name="connsiteY47" fmla="*/ 222423 h 450783"/>
                <a:gd name="connsiteX48" fmla="*/ 29027 w 233218"/>
                <a:gd name="connsiteY48" fmla="*/ 217219 h 450783"/>
                <a:gd name="connsiteX49" fmla="*/ 12611 w 233218"/>
                <a:gd name="connsiteY49" fmla="*/ 204174 h 450783"/>
                <a:gd name="connsiteX50" fmla="*/ 9899 w 233218"/>
                <a:gd name="connsiteY50" fmla="*/ 184166 h 450783"/>
                <a:gd name="connsiteX51" fmla="*/ 26829 w 233218"/>
                <a:gd name="connsiteY51" fmla="*/ 183141 h 450783"/>
                <a:gd name="connsiteX52" fmla="*/ 20160 w 233218"/>
                <a:gd name="connsiteY52" fmla="*/ 167896 h 450783"/>
                <a:gd name="connsiteX53" fmla="*/ 1178 w 233218"/>
                <a:gd name="connsiteY53" fmla="*/ 163133 h 450783"/>
                <a:gd name="connsiteX54" fmla="*/ 12244 w 233218"/>
                <a:gd name="connsiteY54" fmla="*/ 150674 h 450783"/>
                <a:gd name="connsiteX55" fmla="*/ 33571 w 233218"/>
                <a:gd name="connsiteY55" fmla="*/ 155218 h 450783"/>
                <a:gd name="connsiteX56" fmla="*/ 54092 w 233218"/>
                <a:gd name="connsiteY56" fmla="*/ 149794 h 450783"/>
                <a:gd name="connsiteX57" fmla="*/ 65159 w 233218"/>
                <a:gd name="connsiteY57" fmla="*/ 164452 h 450783"/>
                <a:gd name="connsiteX58" fmla="*/ 83041 w 233218"/>
                <a:gd name="connsiteY58" fmla="*/ 180356 h 450783"/>
                <a:gd name="connsiteX59" fmla="*/ 95214 w 233218"/>
                <a:gd name="connsiteY59" fmla="*/ 169714 h 450783"/>
                <a:gd name="connsiteX60" fmla="*/ 94767 w 233218"/>
                <a:gd name="connsiteY60" fmla="*/ 165698 h 450783"/>
                <a:gd name="connsiteX61" fmla="*/ 83187 w 233218"/>
                <a:gd name="connsiteY61" fmla="*/ 142978 h 450783"/>
                <a:gd name="connsiteX62" fmla="*/ 67357 w 233218"/>
                <a:gd name="connsiteY62" fmla="*/ 128321 h 450783"/>
                <a:gd name="connsiteX63" fmla="*/ 46983 w 233218"/>
                <a:gd name="connsiteY63" fmla="*/ 113663 h 450783"/>
                <a:gd name="connsiteX64" fmla="*/ 27562 w 233218"/>
                <a:gd name="connsiteY64" fmla="*/ 104942 h 450783"/>
                <a:gd name="connsiteX65" fmla="*/ 36356 w 233218"/>
                <a:gd name="connsiteY65" fmla="*/ 93216 h 450783"/>
                <a:gd name="connsiteX66" fmla="*/ 62887 w 233218"/>
                <a:gd name="connsiteY66" fmla="*/ 83175 h 450783"/>
                <a:gd name="connsiteX67" fmla="*/ 42879 w 233218"/>
                <a:gd name="connsiteY67" fmla="*/ 75846 h 450783"/>
                <a:gd name="connsiteX68" fmla="*/ 28712 w 233218"/>
                <a:gd name="connsiteY68" fmla="*/ 76836 h 450783"/>
                <a:gd name="connsiteX69" fmla="*/ 25290 w 233218"/>
                <a:gd name="connsiteY69" fmla="*/ 68517 h 450783"/>
                <a:gd name="connsiteX70" fmla="*/ 33718 w 233218"/>
                <a:gd name="connsiteY70" fmla="*/ 52541 h 450783"/>
                <a:gd name="connsiteX71" fmla="*/ 37602 w 233218"/>
                <a:gd name="connsiteY71" fmla="*/ 31653 h 450783"/>
                <a:gd name="connsiteX72" fmla="*/ 54458 w 233218"/>
                <a:gd name="connsiteY72" fmla="*/ 39935 h 450783"/>
                <a:gd name="connsiteX73" fmla="*/ 81942 w 233218"/>
                <a:gd name="connsiteY73" fmla="*/ 50415 h 450783"/>
                <a:gd name="connsiteX74" fmla="*/ 103928 w 233218"/>
                <a:gd name="connsiteY74" fmla="*/ 43966 h 450783"/>
                <a:gd name="connsiteX75" fmla="*/ 112723 w 233218"/>
                <a:gd name="connsiteY75" fmla="*/ 16923 h 450783"/>
                <a:gd name="connsiteX76" fmla="*/ 122543 w 233218"/>
                <a:gd name="connsiteY76" fmla="*/ -80 h 45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3218" h="450783">
                  <a:moveTo>
                    <a:pt x="122543" y="-80"/>
                  </a:moveTo>
                  <a:cubicBezTo>
                    <a:pt x="140719" y="-1913"/>
                    <a:pt x="167103" y="12232"/>
                    <a:pt x="175897" y="15823"/>
                  </a:cubicBezTo>
                  <a:cubicBezTo>
                    <a:pt x="184692" y="19414"/>
                    <a:pt x="183959" y="22639"/>
                    <a:pt x="189089" y="27403"/>
                  </a:cubicBezTo>
                  <a:cubicBezTo>
                    <a:pt x="194219" y="32166"/>
                    <a:pt x="184106" y="38176"/>
                    <a:pt x="187037" y="45798"/>
                  </a:cubicBezTo>
                  <a:cubicBezTo>
                    <a:pt x="190291" y="51969"/>
                    <a:pt x="190291" y="59342"/>
                    <a:pt x="187037" y="65513"/>
                  </a:cubicBezTo>
                  <a:cubicBezTo>
                    <a:pt x="183050" y="71669"/>
                    <a:pt x="181577" y="79122"/>
                    <a:pt x="182933" y="86327"/>
                  </a:cubicBezTo>
                  <a:cubicBezTo>
                    <a:pt x="185058" y="91970"/>
                    <a:pt x="186744" y="100984"/>
                    <a:pt x="180075" y="102230"/>
                  </a:cubicBezTo>
                  <a:cubicBezTo>
                    <a:pt x="173406" y="103476"/>
                    <a:pt x="164464" y="95268"/>
                    <a:pt x="160433" y="100984"/>
                  </a:cubicBezTo>
                  <a:cubicBezTo>
                    <a:pt x="156403" y="106701"/>
                    <a:pt x="159261" y="116668"/>
                    <a:pt x="173772" y="121578"/>
                  </a:cubicBezTo>
                  <a:cubicBezTo>
                    <a:pt x="186693" y="125309"/>
                    <a:pt x="194205" y="138735"/>
                    <a:pt x="190628" y="151700"/>
                  </a:cubicBezTo>
                  <a:cubicBezTo>
                    <a:pt x="186744" y="162473"/>
                    <a:pt x="183739" y="173246"/>
                    <a:pt x="191728" y="184679"/>
                  </a:cubicBezTo>
                  <a:cubicBezTo>
                    <a:pt x="199716" y="196112"/>
                    <a:pt x="204333" y="208132"/>
                    <a:pt x="196858" y="214874"/>
                  </a:cubicBezTo>
                  <a:cubicBezTo>
                    <a:pt x="190101" y="220738"/>
                    <a:pt x="181467" y="223984"/>
                    <a:pt x="172526" y="224035"/>
                  </a:cubicBezTo>
                  <a:cubicBezTo>
                    <a:pt x="164757" y="224035"/>
                    <a:pt x="158675" y="230778"/>
                    <a:pt x="163878" y="237081"/>
                  </a:cubicBezTo>
                  <a:cubicBezTo>
                    <a:pt x="169081" y="243383"/>
                    <a:pt x="175311" y="238547"/>
                    <a:pt x="183739" y="241551"/>
                  </a:cubicBezTo>
                  <a:cubicBezTo>
                    <a:pt x="192167" y="244556"/>
                    <a:pt x="196565" y="248074"/>
                    <a:pt x="196565" y="256722"/>
                  </a:cubicBezTo>
                  <a:cubicBezTo>
                    <a:pt x="196565" y="265370"/>
                    <a:pt x="188649" y="265883"/>
                    <a:pt x="192827" y="275704"/>
                  </a:cubicBezTo>
                  <a:cubicBezTo>
                    <a:pt x="197004" y="285524"/>
                    <a:pt x="204333" y="285524"/>
                    <a:pt x="203380" y="291387"/>
                  </a:cubicBezTo>
                  <a:cubicBezTo>
                    <a:pt x="202428" y="297251"/>
                    <a:pt x="198030" y="302161"/>
                    <a:pt x="190262" y="297251"/>
                  </a:cubicBezTo>
                  <a:cubicBezTo>
                    <a:pt x="186136" y="294685"/>
                    <a:pt x="180712" y="295946"/>
                    <a:pt x="178147" y="300072"/>
                  </a:cubicBezTo>
                  <a:cubicBezTo>
                    <a:pt x="176674" y="302439"/>
                    <a:pt x="176410" y="305356"/>
                    <a:pt x="177436" y="307950"/>
                  </a:cubicBezTo>
                  <a:cubicBezTo>
                    <a:pt x="180001" y="315719"/>
                    <a:pt x="168275" y="316598"/>
                    <a:pt x="169448" y="330890"/>
                  </a:cubicBezTo>
                  <a:cubicBezTo>
                    <a:pt x="170621" y="345181"/>
                    <a:pt x="178389" y="342396"/>
                    <a:pt x="189822" y="345547"/>
                  </a:cubicBezTo>
                  <a:cubicBezTo>
                    <a:pt x="201255" y="348699"/>
                    <a:pt x="197517" y="357054"/>
                    <a:pt x="213934" y="363356"/>
                  </a:cubicBezTo>
                  <a:cubicBezTo>
                    <a:pt x="230351" y="369660"/>
                    <a:pt x="233575" y="380213"/>
                    <a:pt x="233062" y="390254"/>
                  </a:cubicBezTo>
                  <a:cubicBezTo>
                    <a:pt x="232549" y="400294"/>
                    <a:pt x="221849" y="405424"/>
                    <a:pt x="215986" y="399121"/>
                  </a:cubicBezTo>
                  <a:cubicBezTo>
                    <a:pt x="210123" y="392818"/>
                    <a:pt x="216719" y="382778"/>
                    <a:pt x="208291" y="377135"/>
                  </a:cubicBezTo>
                  <a:cubicBezTo>
                    <a:pt x="199863" y="371492"/>
                    <a:pt x="187257" y="369806"/>
                    <a:pt x="182567" y="377648"/>
                  </a:cubicBezTo>
                  <a:cubicBezTo>
                    <a:pt x="177876" y="385490"/>
                    <a:pt x="173845" y="392305"/>
                    <a:pt x="177876" y="401687"/>
                  </a:cubicBezTo>
                  <a:cubicBezTo>
                    <a:pt x="181907" y="411067"/>
                    <a:pt x="179049" y="416344"/>
                    <a:pt x="185865" y="420448"/>
                  </a:cubicBezTo>
                  <a:cubicBezTo>
                    <a:pt x="192886" y="425945"/>
                    <a:pt x="197210" y="434190"/>
                    <a:pt x="197737" y="443094"/>
                  </a:cubicBezTo>
                  <a:cubicBezTo>
                    <a:pt x="198470" y="451523"/>
                    <a:pt x="190042" y="452695"/>
                    <a:pt x="180954" y="447125"/>
                  </a:cubicBezTo>
                  <a:cubicBezTo>
                    <a:pt x="173515" y="441342"/>
                    <a:pt x="163702" y="439591"/>
                    <a:pt x="154717" y="442435"/>
                  </a:cubicBezTo>
                  <a:cubicBezTo>
                    <a:pt x="146487" y="445630"/>
                    <a:pt x="137809" y="447514"/>
                    <a:pt x="128993" y="448004"/>
                  </a:cubicBezTo>
                  <a:cubicBezTo>
                    <a:pt x="119905" y="449177"/>
                    <a:pt x="111697" y="440676"/>
                    <a:pt x="100484" y="443388"/>
                  </a:cubicBezTo>
                  <a:cubicBezTo>
                    <a:pt x="91711" y="445535"/>
                    <a:pt x="82462" y="442728"/>
                    <a:pt x="76372" y="436059"/>
                  </a:cubicBezTo>
                  <a:cubicBezTo>
                    <a:pt x="68501" y="428341"/>
                    <a:pt x="62696" y="418762"/>
                    <a:pt x="59515" y="408209"/>
                  </a:cubicBezTo>
                  <a:cubicBezTo>
                    <a:pt x="56291" y="397875"/>
                    <a:pt x="48742" y="390620"/>
                    <a:pt x="52187" y="377061"/>
                  </a:cubicBezTo>
                  <a:cubicBezTo>
                    <a:pt x="55631" y="363503"/>
                    <a:pt x="58563" y="347746"/>
                    <a:pt x="54092" y="335654"/>
                  </a:cubicBezTo>
                  <a:cubicBezTo>
                    <a:pt x="49622" y="323561"/>
                    <a:pt x="54752" y="317698"/>
                    <a:pt x="48449" y="305532"/>
                  </a:cubicBezTo>
                  <a:cubicBezTo>
                    <a:pt x="42146" y="293366"/>
                    <a:pt x="49402" y="292194"/>
                    <a:pt x="53139" y="287063"/>
                  </a:cubicBezTo>
                  <a:cubicBezTo>
                    <a:pt x="56877" y="281933"/>
                    <a:pt x="66478" y="282153"/>
                    <a:pt x="66698" y="272772"/>
                  </a:cubicBezTo>
                  <a:cubicBezTo>
                    <a:pt x="66917" y="263391"/>
                    <a:pt x="53139" y="263904"/>
                    <a:pt x="52919" y="256869"/>
                  </a:cubicBezTo>
                  <a:cubicBezTo>
                    <a:pt x="52700" y="249833"/>
                    <a:pt x="60615" y="248880"/>
                    <a:pt x="72561" y="253790"/>
                  </a:cubicBezTo>
                  <a:cubicBezTo>
                    <a:pt x="84507" y="258701"/>
                    <a:pt x="87731" y="253790"/>
                    <a:pt x="84287" y="247708"/>
                  </a:cubicBezTo>
                  <a:cubicBezTo>
                    <a:pt x="80842" y="241625"/>
                    <a:pt x="83114" y="238180"/>
                    <a:pt x="80256" y="232097"/>
                  </a:cubicBezTo>
                  <a:cubicBezTo>
                    <a:pt x="77398" y="226014"/>
                    <a:pt x="61787" y="231144"/>
                    <a:pt x="56437" y="229752"/>
                  </a:cubicBezTo>
                  <a:cubicBezTo>
                    <a:pt x="51087" y="228359"/>
                    <a:pt x="51747" y="222423"/>
                    <a:pt x="44931" y="222423"/>
                  </a:cubicBezTo>
                  <a:cubicBezTo>
                    <a:pt x="38115" y="222423"/>
                    <a:pt x="32325" y="223523"/>
                    <a:pt x="29027" y="217219"/>
                  </a:cubicBezTo>
                  <a:cubicBezTo>
                    <a:pt x="25729" y="210917"/>
                    <a:pt x="17228" y="211723"/>
                    <a:pt x="12611" y="204174"/>
                  </a:cubicBezTo>
                  <a:cubicBezTo>
                    <a:pt x="7994" y="196625"/>
                    <a:pt x="5282" y="188490"/>
                    <a:pt x="9899" y="184166"/>
                  </a:cubicBezTo>
                  <a:cubicBezTo>
                    <a:pt x="14516" y="179843"/>
                    <a:pt x="20819" y="185046"/>
                    <a:pt x="26829" y="183141"/>
                  </a:cubicBezTo>
                  <a:cubicBezTo>
                    <a:pt x="32838" y="181235"/>
                    <a:pt x="28881" y="167970"/>
                    <a:pt x="20160" y="167896"/>
                  </a:cubicBezTo>
                  <a:cubicBezTo>
                    <a:pt x="11438" y="167823"/>
                    <a:pt x="4329" y="168410"/>
                    <a:pt x="1178" y="163133"/>
                  </a:cubicBezTo>
                  <a:cubicBezTo>
                    <a:pt x="-1974" y="157856"/>
                    <a:pt x="298" y="152652"/>
                    <a:pt x="12244" y="150674"/>
                  </a:cubicBezTo>
                  <a:cubicBezTo>
                    <a:pt x="24190" y="148695"/>
                    <a:pt x="26462" y="155437"/>
                    <a:pt x="33571" y="155218"/>
                  </a:cubicBezTo>
                  <a:cubicBezTo>
                    <a:pt x="40680" y="154998"/>
                    <a:pt x="48229" y="146570"/>
                    <a:pt x="54092" y="149794"/>
                  </a:cubicBezTo>
                  <a:cubicBezTo>
                    <a:pt x="59955" y="153019"/>
                    <a:pt x="58489" y="157709"/>
                    <a:pt x="65159" y="164452"/>
                  </a:cubicBezTo>
                  <a:cubicBezTo>
                    <a:pt x="71828" y="171195"/>
                    <a:pt x="75346" y="180282"/>
                    <a:pt x="83041" y="180356"/>
                  </a:cubicBezTo>
                  <a:cubicBezTo>
                    <a:pt x="89344" y="180781"/>
                    <a:pt x="94789" y="176009"/>
                    <a:pt x="95214" y="169714"/>
                  </a:cubicBezTo>
                  <a:cubicBezTo>
                    <a:pt x="95302" y="168358"/>
                    <a:pt x="95156" y="167002"/>
                    <a:pt x="94767" y="165698"/>
                  </a:cubicBezTo>
                  <a:cubicBezTo>
                    <a:pt x="92349" y="158369"/>
                    <a:pt x="85679" y="149281"/>
                    <a:pt x="83187" y="142978"/>
                  </a:cubicBezTo>
                  <a:cubicBezTo>
                    <a:pt x="80696" y="136676"/>
                    <a:pt x="72854" y="139827"/>
                    <a:pt x="67357" y="128321"/>
                  </a:cubicBezTo>
                  <a:cubicBezTo>
                    <a:pt x="64206" y="119724"/>
                    <a:pt x="56137" y="113912"/>
                    <a:pt x="46983" y="113663"/>
                  </a:cubicBezTo>
                  <a:cubicBezTo>
                    <a:pt x="37675" y="112198"/>
                    <a:pt x="29467" y="111831"/>
                    <a:pt x="27562" y="104942"/>
                  </a:cubicBezTo>
                  <a:cubicBezTo>
                    <a:pt x="25656" y="98052"/>
                    <a:pt x="28661" y="94388"/>
                    <a:pt x="36356" y="93216"/>
                  </a:cubicBezTo>
                  <a:cubicBezTo>
                    <a:pt x="44052" y="92043"/>
                    <a:pt x="61274" y="92776"/>
                    <a:pt x="62887" y="83175"/>
                  </a:cubicBezTo>
                  <a:cubicBezTo>
                    <a:pt x="64499" y="73574"/>
                    <a:pt x="51454" y="68517"/>
                    <a:pt x="42879" y="75846"/>
                  </a:cubicBezTo>
                  <a:cubicBezTo>
                    <a:pt x="39237" y="80031"/>
                    <a:pt x="32897" y="80471"/>
                    <a:pt x="28712" y="76836"/>
                  </a:cubicBezTo>
                  <a:cubicBezTo>
                    <a:pt x="26323" y="74754"/>
                    <a:pt x="25055" y="71676"/>
                    <a:pt x="25290" y="68517"/>
                  </a:cubicBezTo>
                  <a:cubicBezTo>
                    <a:pt x="26169" y="59723"/>
                    <a:pt x="33571" y="60089"/>
                    <a:pt x="33718" y="52541"/>
                  </a:cubicBezTo>
                  <a:cubicBezTo>
                    <a:pt x="33864" y="44992"/>
                    <a:pt x="30200" y="34145"/>
                    <a:pt x="37602" y="31653"/>
                  </a:cubicBezTo>
                  <a:cubicBezTo>
                    <a:pt x="45004" y="29162"/>
                    <a:pt x="46543" y="38982"/>
                    <a:pt x="54458" y="39935"/>
                  </a:cubicBezTo>
                  <a:cubicBezTo>
                    <a:pt x="62374" y="40888"/>
                    <a:pt x="70948" y="49023"/>
                    <a:pt x="81942" y="50415"/>
                  </a:cubicBezTo>
                  <a:cubicBezTo>
                    <a:pt x="92935" y="51808"/>
                    <a:pt x="100044" y="50415"/>
                    <a:pt x="103928" y="43966"/>
                  </a:cubicBezTo>
                  <a:cubicBezTo>
                    <a:pt x="107812" y="37517"/>
                    <a:pt x="114628" y="25864"/>
                    <a:pt x="112723" y="16923"/>
                  </a:cubicBezTo>
                  <a:cubicBezTo>
                    <a:pt x="110817" y="7981"/>
                    <a:pt x="113969" y="799"/>
                    <a:pt x="122543" y="-80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43DA853F-821E-4F12-8209-A8F34B27150B}"/>
                </a:ext>
              </a:extLst>
            </p:cNvPr>
            <p:cNvSpPr/>
            <p:nvPr/>
          </p:nvSpPr>
          <p:spPr>
            <a:xfrm>
              <a:off x="1307213" y="5525616"/>
              <a:ext cx="64223" cy="40535"/>
            </a:xfrm>
            <a:custGeom>
              <a:avLst/>
              <a:gdLst>
                <a:gd name="connsiteX0" fmla="*/ 26960 w 64223"/>
                <a:gd name="connsiteY0" fmla="*/ -154 h 40535"/>
                <a:gd name="connsiteX1" fmla="*/ 62944 w 64223"/>
                <a:gd name="connsiteY1" fmla="*/ 12012 h 40535"/>
                <a:gd name="connsiteX2" fmla="*/ 59426 w 64223"/>
                <a:gd name="connsiteY2" fmla="*/ 29088 h 40535"/>
                <a:gd name="connsiteX3" fmla="*/ 37440 w 64223"/>
                <a:gd name="connsiteY3" fmla="*/ 40082 h 40535"/>
                <a:gd name="connsiteX4" fmla="*/ 6146 w 64223"/>
                <a:gd name="connsiteY4" fmla="*/ 22566 h 40535"/>
                <a:gd name="connsiteX5" fmla="*/ 7758 w 64223"/>
                <a:gd name="connsiteY5" fmla="*/ 1679 h 40535"/>
                <a:gd name="connsiteX6" fmla="*/ 26960 w 64223"/>
                <a:gd name="connsiteY6" fmla="*/ -154 h 4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23" h="40535">
                  <a:moveTo>
                    <a:pt x="26960" y="-154"/>
                  </a:moveTo>
                  <a:cubicBezTo>
                    <a:pt x="45868" y="-154"/>
                    <a:pt x="59206" y="1459"/>
                    <a:pt x="62944" y="12012"/>
                  </a:cubicBezTo>
                  <a:cubicBezTo>
                    <a:pt x="66682" y="22566"/>
                    <a:pt x="60379" y="20660"/>
                    <a:pt x="59426" y="29088"/>
                  </a:cubicBezTo>
                  <a:cubicBezTo>
                    <a:pt x="58474" y="37517"/>
                    <a:pt x="53343" y="41254"/>
                    <a:pt x="37440" y="40082"/>
                  </a:cubicBezTo>
                  <a:cubicBezTo>
                    <a:pt x="21536" y="38909"/>
                    <a:pt x="15453" y="30920"/>
                    <a:pt x="6146" y="22566"/>
                  </a:cubicBezTo>
                  <a:cubicBezTo>
                    <a:pt x="-3162" y="14211"/>
                    <a:pt x="-1623" y="3804"/>
                    <a:pt x="7758" y="1679"/>
                  </a:cubicBezTo>
                  <a:cubicBezTo>
                    <a:pt x="14032" y="125"/>
                    <a:pt x="20503" y="-491"/>
                    <a:pt x="26960" y="-154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A09D158A-15EB-40A5-A215-798B69A53C2A}"/>
                </a:ext>
              </a:extLst>
            </p:cNvPr>
            <p:cNvSpPr/>
            <p:nvPr/>
          </p:nvSpPr>
          <p:spPr>
            <a:xfrm>
              <a:off x="1291168" y="5571511"/>
              <a:ext cx="101654" cy="142789"/>
            </a:xfrm>
            <a:custGeom>
              <a:avLst/>
              <a:gdLst>
                <a:gd name="connsiteX0" fmla="*/ 12590 w 101654"/>
                <a:gd name="connsiteY0" fmla="*/ -243 h 142789"/>
                <a:gd name="connsiteX1" fmla="*/ 23804 w 101654"/>
                <a:gd name="connsiteY1" fmla="*/ 25041 h 142789"/>
                <a:gd name="connsiteX2" fmla="*/ 30326 w 101654"/>
                <a:gd name="connsiteY2" fmla="*/ 52891 h 142789"/>
                <a:gd name="connsiteX3" fmla="*/ 51360 w 101654"/>
                <a:gd name="connsiteY3" fmla="*/ 36035 h 142789"/>
                <a:gd name="connsiteX4" fmla="*/ 77377 w 101654"/>
                <a:gd name="connsiteY4" fmla="*/ 44023 h 142789"/>
                <a:gd name="connsiteX5" fmla="*/ 87418 w 101654"/>
                <a:gd name="connsiteY5" fmla="*/ 60146 h 142789"/>
                <a:gd name="connsiteX6" fmla="*/ 100756 w 101654"/>
                <a:gd name="connsiteY6" fmla="*/ 76709 h 142789"/>
                <a:gd name="connsiteX7" fmla="*/ 91156 w 101654"/>
                <a:gd name="connsiteY7" fmla="*/ 99209 h 142789"/>
                <a:gd name="connsiteX8" fmla="*/ 80162 w 101654"/>
                <a:gd name="connsiteY8" fmla="*/ 124200 h 142789"/>
                <a:gd name="connsiteX9" fmla="*/ 58176 w 101654"/>
                <a:gd name="connsiteY9" fmla="*/ 142449 h 142789"/>
                <a:gd name="connsiteX10" fmla="*/ 36629 w 101654"/>
                <a:gd name="connsiteY10" fmla="*/ 131016 h 142789"/>
                <a:gd name="connsiteX11" fmla="*/ 15815 w 101654"/>
                <a:gd name="connsiteY11" fmla="*/ 115772 h 142789"/>
                <a:gd name="connsiteX12" fmla="*/ 23144 w 101654"/>
                <a:gd name="connsiteY12" fmla="*/ 84698 h 142789"/>
                <a:gd name="connsiteX13" fmla="*/ 44471 w 101654"/>
                <a:gd name="connsiteY13" fmla="*/ 87483 h 142789"/>
                <a:gd name="connsiteX14" fmla="*/ 46303 w 101654"/>
                <a:gd name="connsiteY14" fmla="*/ 75097 h 142789"/>
                <a:gd name="connsiteX15" fmla="*/ 23144 w 101654"/>
                <a:gd name="connsiteY15" fmla="*/ 65716 h 142789"/>
                <a:gd name="connsiteX16" fmla="*/ 5848 w 101654"/>
                <a:gd name="connsiteY16" fmla="*/ 46075 h 142789"/>
                <a:gd name="connsiteX17" fmla="*/ 2330 w 101654"/>
                <a:gd name="connsiteY17" fmla="*/ 16760 h 142789"/>
                <a:gd name="connsiteX18" fmla="*/ 12590 w 101654"/>
                <a:gd name="connsiteY18" fmla="*/ -243 h 1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654" h="142789">
                  <a:moveTo>
                    <a:pt x="12590" y="-243"/>
                  </a:moveTo>
                  <a:cubicBezTo>
                    <a:pt x="26662" y="-243"/>
                    <a:pt x="16988" y="14414"/>
                    <a:pt x="23804" y="25041"/>
                  </a:cubicBezTo>
                  <a:cubicBezTo>
                    <a:pt x="30619" y="35668"/>
                    <a:pt x="23804" y="48933"/>
                    <a:pt x="30326" y="52891"/>
                  </a:cubicBezTo>
                  <a:cubicBezTo>
                    <a:pt x="36849" y="56848"/>
                    <a:pt x="38974" y="38233"/>
                    <a:pt x="51360" y="36035"/>
                  </a:cubicBezTo>
                  <a:cubicBezTo>
                    <a:pt x="63746" y="33836"/>
                    <a:pt x="75252" y="36035"/>
                    <a:pt x="77377" y="44023"/>
                  </a:cubicBezTo>
                  <a:cubicBezTo>
                    <a:pt x="79503" y="52011"/>
                    <a:pt x="79429" y="56629"/>
                    <a:pt x="87418" y="60146"/>
                  </a:cubicBezTo>
                  <a:cubicBezTo>
                    <a:pt x="95406" y="63664"/>
                    <a:pt x="104274" y="67475"/>
                    <a:pt x="100756" y="76709"/>
                  </a:cubicBezTo>
                  <a:cubicBezTo>
                    <a:pt x="97238" y="85944"/>
                    <a:pt x="89543" y="90781"/>
                    <a:pt x="91156" y="99209"/>
                  </a:cubicBezTo>
                  <a:cubicBezTo>
                    <a:pt x="92138" y="108890"/>
                    <a:pt x="87960" y="118382"/>
                    <a:pt x="80162" y="124200"/>
                  </a:cubicBezTo>
                  <a:cubicBezTo>
                    <a:pt x="72467" y="130064"/>
                    <a:pt x="69169" y="141277"/>
                    <a:pt x="58176" y="142449"/>
                  </a:cubicBezTo>
                  <a:cubicBezTo>
                    <a:pt x="47183" y="143622"/>
                    <a:pt x="44617" y="133801"/>
                    <a:pt x="36629" y="131016"/>
                  </a:cubicBezTo>
                  <a:cubicBezTo>
                    <a:pt x="28641" y="128231"/>
                    <a:pt x="20432" y="126545"/>
                    <a:pt x="15815" y="115772"/>
                  </a:cubicBezTo>
                  <a:cubicBezTo>
                    <a:pt x="11198" y="104999"/>
                    <a:pt x="10685" y="88656"/>
                    <a:pt x="23144" y="84698"/>
                  </a:cubicBezTo>
                  <a:cubicBezTo>
                    <a:pt x="35603" y="80740"/>
                    <a:pt x="35530" y="89608"/>
                    <a:pt x="44471" y="87483"/>
                  </a:cubicBezTo>
                  <a:cubicBezTo>
                    <a:pt x="53412" y="85357"/>
                    <a:pt x="51800" y="79055"/>
                    <a:pt x="46303" y="75097"/>
                  </a:cubicBezTo>
                  <a:cubicBezTo>
                    <a:pt x="39612" y="69864"/>
                    <a:pt x="31587" y="66618"/>
                    <a:pt x="23144" y="65716"/>
                  </a:cubicBezTo>
                  <a:cubicBezTo>
                    <a:pt x="13103" y="65057"/>
                    <a:pt x="12884" y="50545"/>
                    <a:pt x="5848" y="46075"/>
                  </a:cubicBezTo>
                  <a:cubicBezTo>
                    <a:pt x="-1188" y="41605"/>
                    <a:pt x="-1481" y="24821"/>
                    <a:pt x="2330" y="16760"/>
                  </a:cubicBezTo>
                  <a:cubicBezTo>
                    <a:pt x="6141" y="8698"/>
                    <a:pt x="5335" y="-243"/>
                    <a:pt x="12590" y="-243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CF7AC31B-94ED-4001-91DC-CFDFA686B95F}"/>
                </a:ext>
              </a:extLst>
            </p:cNvPr>
            <p:cNvSpPr/>
            <p:nvPr/>
          </p:nvSpPr>
          <p:spPr>
            <a:xfrm>
              <a:off x="1493826" y="5923415"/>
              <a:ext cx="112547" cy="151034"/>
            </a:xfrm>
            <a:custGeom>
              <a:avLst/>
              <a:gdLst>
                <a:gd name="connsiteX0" fmla="*/ 58307 w 112547"/>
                <a:gd name="connsiteY0" fmla="*/ 2422 h 151034"/>
                <a:gd name="connsiteX1" fmla="*/ 103599 w 112547"/>
                <a:gd name="connsiteY1" fmla="*/ 22063 h 151034"/>
                <a:gd name="connsiteX2" fmla="*/ 97589 w 112547"/>
                <a:gd name="connsiteY2" fmla="*/ 55409 h 151034"/>
                <a:gd name="connsiteX3" fmla="*/ 79707 w 112547"/>
                <a:gd name="connsiteY3" fmla="*/ 80328 h 151034"/>
                <a:gd name="connsiteX4" fmla="*/ 89527 w 112547"/>
                <a:gd name="connsiteY4" fmla="*/ 103414 h 151034"/>
                <a:gd name="connsiteX5" fmla="*/ 80440 w 112547"/>
                <a:gd name="connsiteY5" fmla="*/ 145188 h 151034"/>
                <a:gd name="connsiteX6" fmla="*/ 35734 w 112547"/>
                <a:gd name="connsiteY6" fmla="*/ 141670 h 151034"/>
                <a:gd name="connsiteX7" fmla="*/ 13381 w 112547"/>
                <a:gd name="connsiteY7" fmla="*/ 98210 h 151034"/>
                <a:gd name="connsiteX8" fmla="*/ 2901 w 112547"/>
                <a:gd name="connsiteY8" fmla="*/ 69774 h 151034"/>
                <a:gd name="connsiteX9" fmla="*/ 30237 w 112547"/>
                <a:gd name="connsiteY9" fmla="*/ 62079 h 151034"/>
                <a:gd name="connsiteX10" fmla="*/ 16532 w 112547"/>
                <a:gd name="connsiteY10" fmla="*/ 42731 h 151034"/>
                <a:gd name="connsiteX11" fmla="*/ 8471 w 112547"/>
                <a:gd name="connsiteY11" fmla="*/ 21697 h 151034"/>
                <a:gd name="connsiteX12" fmla="*/ 29504 w 112547"/>
                <a:gd name="connsiteY12" fmla="*/ 22430 h 151034"/>
                <a:gd name="connsiteX13" fmla="*/ 47753 w 112547"/>
                <a:gd name="connsiteY13" fmla="*/ 19278 h 151034"/>
                <a:gd name="connsiteX14" fmla="*/ 58307 w 112547"/>
                <a:gd name="connsiteY14" fmla="*/ 2422 h 15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47" h="151034">
                  <a:moveTo>
                    <a:pt x="58307" y="2422"/>
                  </a:moveTo>
                  <a:cubicBezTo>
                    <a:pt x="73477" y="-7105"/>
                    <a:pt x="87622" y="11143"/>
                    <a:pt x="103599" y="22063"/>
                  </a:cubicBezTo>
                  <a:cubicBezTo>
                    <a:pt x="119576" y="32983"/>
                    <a:pt x="111661" y="47641"/>
                    <a:pt x="97589" y="55409"/>
                  </a:cubicBezTo>
                  <a:cubicBezTo>
                    <a:pt x="83518" y="63178"/>
                    <a:pt x="71645" y="72559"/>
                    <a:pt x="79707" y="80328"/>
                  </a:cubicBezTo>
                  <a:cubicBezTo>
                    <a:pt x="87768" y="88096"/>
                    <a:pt x="95171" y="91174"/>
                    <a:pt x="89527" y="103414"/>
                  </a:cubicBezTo>
                  <a:cubicBezTo>
                    <a:pt x="83884" y="115653"/>
                    <a:pt x="92019" y="140058"/>
                    <a:pt x="80440" y="145188"/>
                  </a:cubicBezTo>
                  <a:cubicBezTo>
                    <a:pt x="68860" y="150318"/>
                    <a:pt x="51124" y="156107"/>
                    <a:pt x="35734" y="141670"/>
                  </a:cubicBezTo>
                  <a:cubicBezTo>
                    <a:pt x="20343" y="127232"/>
                    <a:pt x="22175" y="109423"/>
                    <a:pt x="13381" y="98210"/>
                  </a:cubicBezTo>
                  <a:cubicBezTo>
                    <a:pt x="4586" y="86997"/>
                    <a:pt x="-5161" y="79961"/>
                    <a:pt x="2901" y="69774"/>
                  </a:cubicBezTo>
                  <a:cubicBezTo>
                    <a:pt x="10962" y="59587"/>
                    <a:pt x="21443" y="66989"/>
                    <a:pt x="30237" y="62079"/>
                  </a:cubicBezTo>
                  <a:cubicBezTo>
                    <a:pt x="39032" y="57168"/>
                    <a:pt x="28112" y="44856"/>
                    <a:pt x="16532" y="42731"/>
                  </a:cubicBezTo>
                  <a:cubicBezTo>
                    <a:pt x="4953" y="40605"/>
                    <a:pt x="2901" y="25215"/>
                    <a:pt x="8471" y="21697"/>
                  </a:cubicBezTo>
                  <a:cubicBezTo>
                    <a:pt x="14715" y="16764"/>
                    <a:pt x="23619" y="17073"/>
                    <a:pt x="29504" y="22430"/>
                  </a:cubicBezTo>
                  <a:cubicBezTo>
                    <a:pt x="39398" y="29099"/>
                    <a:pt x="43209" y="24848"/>
                    <a:pt x="47753" y="19278"/>
                  </a:cubicBezTo>
                  <a:cubicBezTo>
                    <a:pt x="52297" y="13708"/>
                    <a:pt x="49878" y="7772"/>
                    <a:pt x="58307" y="2422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26F6A17D-33F9-4CD5-8D6A-E1E193B1099E}"/>
                </a:ext>
              </a:extLst>
            </p:cNvPr>
            <p:cNvSpPr/>
            <p:nvPr/>
          </p:nvSpPr>
          <p:spPr>
            <a:xfrm>
              <a:off x="1413360" y="5988201"/>
              <a:ext cx="78670" cy="127627"/>
            </a:xfrm>
            <a:custGeom>
              <a:avLst/>
              <a:gdLst>
                <a:gd name="connsiteX0" fmla="*/ 54930 w 78670"/>
                <a:gd name="connsiteY0" fmla="*/ 5721 h 127627"/>
                <a:gd name="connsiteX1" fmla="*/ 26861 w 78670"/>
                <a:gd name="connsiteY1" fmla="*/ 10558 h 127627"/>
                <a:gd name="connsiteX2" fmla="*/ 3335 w 78670"/>
                <a:gd name="connsiteY2" fmla="*/ 52406 h 127627"/>
                <a:gd name="connsiteX3" fmla="*/ 4728 w 78670"/>
                <a:gd name="connsiteY3" fmla="*/ 81721 h 127627"/>
                <a:gd name="connsiteX4" fmla="*/ 14255 w 78670"/>
                <a:gd name="connsiteY4" fmla="*/ 110157 h 127627"/>
                <a:gd name="connsiteX5" fmla="*/ 30012 w 78670"/>
                <a:gd name="connsiteY5" fmla="*/ 91542 h 127627"/>
                <a:gd name="connsiteX6" fmla="*/ 46868 w 78670"/>
                <a:gd name="connsiteY6" fmla="*/ 103488 h 127627"/>
                <a:gd name="connsiteX7" fmla="*/ 51779 w 78670"/>
                <a:gd name="connsiteY7" fmla="*/ 125987 h 127627"/>
                <a:gd name="connsiteX8" fmla="*/ 74938 w 78670"/>
                <a:gd name="connsiteY8" fmla="*/ 110157 h 127627"/>
                <a:gd name="connsiteX9" fmla="*/ 70394 w 78670"/>
                <a:gd name="connsiteY9" fmla="*/ 82454 h 127627"/>
                <a:gd name="connsiteX10" fmla="*/ 78456 w 78670"/>
                <a:gd name="connsiteY10" fmla="*/ 58562 h 127627"/>
                <a:gd name="connsiteX11" fmla="*/ 74205 w 78670"/>
                <a:gd name="connsiteY11" fmla="*/ 21918 h 127627"/>
                <a:gd name="connsiteX12" fmla="*/ 54930 w 78670"/>
                <a:gd name="connsiteY12" fmla="*/ 5721 h 12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670" h="127627">
                  <a:moveTo>
                    <a:pt x="54930" y="5721"/>
                  </a:moveTo>
                  <a:cubicBezTo>
                    <a:pt x="46062" y="-801"/>
                    <a:pt x="31771" y="-5272"/>
                    <a:pt x="26861" y="10558"/>
                  </a:cubicBezTo>
                  <a:cubicBezTo>
                    <a:pt x="21950" y="26388"/>
                    <a:pt x="10004" y="39434"/>
                    <a:pt x="3335" y="52406"/>
                  </a:cubicBezTo>
                  <a:cubicBezTo>
                    <a:pt x="-3334" y="65378"/>
                    <a:pt x="13522" y="67063"/>
                    <a:pt x="4728" y="81721"/>
                  </a:cubicBezTo>
                  <a:cubicBezTo>
                    <a:pt x="-4067" y="96379"/>
                    <a:pt x="-842" y="111036"/>
                    <a:pt x="14255" y="110157"/>
                  </a:cubicBezTo>
                  <a:cubicBezTo>
                    <a:pt x="29352" y="109277"/>
                    <a:pt x="19825" y="94693"/>
                    <a:pt x="30012" y="91542"/>
                  </a:cubicBezTo>
                  <a:cubicBezTo>
                    <a:pt x="40199" y="88390"/>
                    <a:pt x="51046" y="94693"/>
                    <a:pt x="46868" y="103488"/>
                  </a:cubicBezTo>
                  <a:cubicBezTo>
                    <a:pt x="42691" y="112283"/>
                    <a:pt x="39540" y="122103"/>
                    <a:pt x="51779" y="125987"/>
                  </a:cubicBezTo>
                  <a:cubicBezTo>
                    <a:pt x="64018" y="129871"/>
                    <a:pt x="71054" y="125987"/>
                    <a:pt x="74938" y="110157"/>
                  </a:cubicBezTo>
                  <a:cubicBezTo>
                    <a:pt x="78822" y="94327"/>
                    <a:pt x="72446" y="95059"/>
                    <a:pt x="70394" y="82454"/>
                  </a:cubicBezTo>
                  <a:cubicBezTo>
                    <a:pt x="68342" y="69848"/>
                    <a:pt x="78749" y="69848"/>
                    <a:pt x="78456" y="58562"/>
                  </a:cubicBezTo>
                  <a:cubicBezTo>
                    <a:pt x="78991" y="46198"/>
                    <a:pt x="77562" y="33827"/>
                    <a:pt x="74205" y="21918"/>
                  </a:cubicBezTo>
                  <a:cubicBezTo>
                    <a:pt x="71787" y="13563"/>
                    <a:pt x="64604" y="12904"/>
                    <a:pt x="54930" y="5721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EB0EC5DF-E890-4B8A-B463-A7FBBA97CDDB}"/>
                </a:ext>
              </a:extLst>
            </p:cNvPr>
            <p:cNvSpPr/>
            <p:nvPr/>
          </p:nvSpPr>
          <p:spPr>
            <a:xfrm>
              <a:off x="1699561" y="6040850"/>
              <a:ext cx="113316" cy="102663"/>
            </a:xfrm>
            <a:custGeom>
              <a:avLst/>
              <a:gdLst>
                <a:gd name="connsiteX0" fmla="*/ 31175 w 113316"/>
                <a:gd name="connsiteY0" fmla="*/ -243 h 102663"/>
                <a:gd name="connsiteX1" fmla="*/ 58878 w 113316"/>
                <a:gd name="connsiteY1" fmla="*/ 10970 h 102663"/>
                <a:gd name="connsiteX2" fmla="*/ 86288 w 113316"/>
                <a:gd name="connsiteY2" fmla="*/ 10970 h 102663"/>
                <a:gd name="connsiteX3" fmla="*/ 100286 w 113316"/>
                <a:gd name="connsiteY3" fmla="*/ 36987 h 102663"/>
                <a:gd name="connsiteX4" fmla="*/ 106956 w 113316"/>
                <a:gd name="connsiteY4" fmla="*/ 83306 h 102663"/>
                <a:gd name="connsiteX5" fmla="*/ 65181 w 113316"/>
                <a:gd name="connsiteY5" fmla="*/ 100822 h 102663"/>
                <a:gd name="connsiteX6" fmla="*/ 31175 w 113316"/>
                <a:gd name="connsiteY6" fmla="*/ 91661 h 102663"/>
                <a:gd name="connsiteX7" fmla="*/ 43122 w 113316"/>
                <a:gd name="connsiteY7" fmla="*/ 68868 h 102663"/>
                <a:gd name="connsiteX8" fmla="*/ 30149 w 113316"/>
                <a:gd name="connsiteY8" fmla="*/ 38746 h 102663"/>
                <a:gd name="connsiteX9" fmla="*/ 3839 w 113316"/>
                <a:gd name="connsiteY9" fmla="*/ 27826 h 102663"/>
                <a:gd name="connsiteX10" fmla="*/ 10142 w 113316"/>
                <a:gd name="connsiteY10" fmla="*/ 7819 h 102663"/>
                <a:gd name="connsiteX11" fmla="*/ 31175 w 113316"/>
                <a:gd name="connsiteY11" fmla="*/ -243 h 10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16" h="102663">
                  <a:moveTo>
                    <a:pt x="31175" y="-243"/>
                  </a:moveTo>
                  <a:cubicBezTo>
                    <a:pt x="50230" y="-243"/>
                    <a:pt x="48691" y="7819"/>
                    <a:pt x="58878" y="10970"/>
                  </a:cubicBezTo>
                  <a:cubicBezTo>
                    <a:pt x="69066" y="14121"/>
                    <a:pt x="71851" y="-1636"/>
                    <a:pt x="86288" y="10970"/>
                  </a:cubicBezTo>
                  <a:cubicBezTo>
                    <a:pt x="100726" y="23575"/>
                    <a:pt x="85189" y="22550"/>
                    <a:pt x="100286" y="36987"/>
                  </a:cubicBezTo>
                  <a:cubicBezTo>
                    <a:pt x="115384" y="51425"/>
                    <a:pt x="116776" y="70261"/>
                    <a:pt x="106956" y="83306"/>
                  </a:cubicBezTo>
                  <a:cubicBezTo>
                    <a:pt x="97135" y="96351"/>
                    <a:pt x="83064" y="106465"/>
                    <a:pt x="65181" y="100822"/>
                  </a:cubicBezTo>
                  <a:cubicBezTo>
                    <a:pt x="47299" y="95178"/>
                    <a:pt x="41729" y="105732"/>
                    <a:pt x="31175" y="91661"/>
                  </a:cubicBezTo>
                  <a:cubicBezTo>
                    <a:pt x="20622" y="77589"/>
                    <a:pt x="43781" y="77003"/>
                    <a:pt x="43122" y="68868"/>
                  </a:cubicBezTo>
                  <a:cubicBezTo>
                    <a:pt x="42462" y="60733"/>
                    <a:pt x="44880" y="45709"/>
                    <a:pt x="30149" y="38746"/>
                  </a:cubicBezTo>
                  <a:cubicBezTo>
                    <a:pt x="15419" y="31784"/>
                    <a:pt x="10142" y="36255"/>
                    <a:pt x="3839" y="27826"/>
                  </a:cubicBezTo>
                  <a:cubicBezTo>
                    <a:pt x="-2464" y="19398"/>
                    <a:pt x="-1804" y="6793"/>
                    <a:pt x="10142" y="7819"/>
                  </a:cubicBezTo>
                  <a:cubicBezTo>
                    <a:pt x="22088" y="8845"/>
                    <a:pt x="20622" y="-243"/>
                    <a:pt x="31175" y="-243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B0AD5F2D-41CC-4BC1-9E7C-1C1A88B67F78}"/>
                </a:ext>
              </a:extLst>
            </p:cNvPr>
            <p:cNvSpPr/>
            <p:nvPr/>
          </p:nvSpPr>
          <p:spPr>
            <a:xfrm>
              <a:off x="2029975" y="4724779"/>
              <a:ext cx="43263" cy="63038"/>
            </a:xfrm>
            <a:custGeom>
              <a:avLst/>
              <a:gdLst>
                <a:gd name="connsiteX0" fmla="*/ 24109 w 43263"/>
                <a:gd name="connsiteY0" fmla="*/ 18257 h 63038"/>
                <a:gd name="connsiteX1" fmla="*/ 4468 w 43263"/>
                <a:gd name="connsiteY1" fmla="*/ 302 h 63038"/>
                <a:gd name="connsiteX2" fmla="*/ 3075 w 43263"/>
                <a:gd name="connsiteY2" fmla="*/ 27418 h 63038"/>
                <a:gd name="connsiteX3" fmla="*/ 21764 w 43263"/>
                <a:gd name="connsiteY3" fmla="*/ 60838 h 63038"/>
                <a:gd name="connsiteX4" fmla="*/ 41918 w 43263"/>
                <a:gd name="connsiteY4" fmla="*/ 40244 h 63038"/>
                <a:gd name="connsiteX5" fmla="*/ 24109 w 43263"/>
                <a:gd name="connsiteY5" fmla="*/ 18257 h 6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63" h="63038">
                  <a:moveTo>
                    <a:pt x="24109" y="18257"/>
                  </a:moveTo>
                  <a:cubicBezTo>
                    <a:pt x="19419" y="9390"/>
                    <a:pt x="10771" y="-2996"/>
                    <a:pt x="4468" y="302"/>
                  </a:cubicBezTo>
                  <a:cubicBezTo>
                    <a:pt x="-1835" y="3600"/>
                    <a:pt x="-955" y="14959"/>
                    <a:pt x="3075" y="27418"/>
                  </a:cubicBezTo>
                  <a:cubicBezTo>
                    <a:pt x="7106" y="39877"/>
                    <a:pt x="3735" y="52923"/>
                    <a:pt x="21764" y="60838"/>
                  </a:cubicBezTo>
                  <a:cubicBezTo>
                    <a:pt x="39793" y="68753"/>
                    <a:pt x="46096" y="50797"/>
                    <a:pt x="41918" y="40244"/>
                  </a:cubicBezTo>
                  <a:cubicBezTo>
                    <a:pt x="37741" y="29690"/>
                    <a:pt x="28873" y="27418"/>
                    <a:pt x="24109" y="18257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3AC33744-08B5-4EF6-8D56-0889AE7A68B2}"/>
                </a:ext>
              </a:extLst>
            </p:cNvPr>
            <p:cNvSpPr/>
            <p:nvPr/>
          </p:nvSpPr>
          <p:spPr>
            <a:xfrm>
              <a:off x="1915708" y="4815795"/>
              <a:ext cx="35745" cy="88802"/>
            </a:xfrm>
            <a:custGeom>
              <a:avLst/>
              <a:gdLst>
                <a:gd name="connsiteX0" fmla="*/ 28664 w 35745"/>
                <a:gd name="connsiteY0" fmla="*/ 163 h 88802"/>
                <a:gd name="connsiteX1" fmla="*/ 12101 w 35745"/>
                <a:gd name="connsiteY1" fmla="*/ 6832 h 88802"/>
                <a:gd name="connsiteX2" fmla="*/ 8290 w 35745"/>
                <a:gd name="connsiteY2" fmla="*/ 29405 h 88802"/>
                <a:gd name="connsiteX3" fmla="*/ 961 w 35745"/>
                <a:gd name="connsiteY3" fmla="*/ 62458 h 88802"/>
                <a:gd name="connsiteX4" fmla="*/ 9389 w 35745"/>
                <a:gd name="connsiteY4" fmla="*/ 87962 h 88802"/>
                <a:gd name="connsiteX5" fmla="*/ 24047 w 35745"/>
                <a:gd name="connsiteY5" fmla="*/ 65023 h 88802"/>
                <a:gd name="connsiteX6" fmla="*/ 30643 w 35745"/>
                <a:gd name="connsiteY6" fmla="*/ 45235 h 88802"/>
                <a:gd name="connsiteX7" fmla="*/ 33867 w 35745"/>
                <a:gd name="connsiteY7" fmla="*/ 22442 h 88802"/>
                <a:gd name="connsiteX8" fmla="*/ 28664 w 35745"/>
                <a:gd name="connsiteY8" fmla="*/ 163 h 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45" h="88802">
                  <a:moveTo>
                    <a:pt x="28664" y="163"/>
                  </a:moveTo>
                  <a:cubicBezTo>
                    <a:pt x="22801" y="-2329"/>
                    <a:pt x="21921" y="7492"/>
                    <a:pt x="12101" y="6832"/>
                  </a:cubicBezTo>
                  <a:cubicBezTo>
                    <a:pt x="4772" y="6246"/>
                    <a:pt x="4772" y="16140"/>
                    <a:pt x="8290" y="29405"/>
                  </a:cubicBezTo>
                  <a:cubicBezTo>
                    <a:pt x="11808" y="42670"/>
                    <a:pt x="3379" y="54029"/>
                    <a:pt x="961" y="62458"/>
                  </a:cubicBezTo>
                  <a:cubicBezTo>
                    <a:pt x="-1458" y="70886"/>
                    <a:pt x="-212" y="83785"/>
                    <a:pt x="9389" y="87962"/>
                  </a:cubicBezTo>
                  <a:cubicBezTo>
                    <a:pt x="18990" y="92140"/>
                    <a:pt x="17377" y="73304"/>
                    <a:pt x="24047" y="65023"/>
                  </a:cubicBezTo>
                  <a:cubicBezTo>
                    <a:pt x="30716" y="56742"/>
                    <a:pt x="32255" y="55129"/>
                    <a:pt x="30643" y="45235"/>
                  </a:cubicBezTo>
                  <a:cubicBezTo>
                    <a:pt x="29030" y="35341"/>
                    <a:pt x="39730" y="30578"/>
                    <a:pt x="33867" y="22442"/>
                  </a:cubicBezTo>
                  <a:cubicBezTo>
                    <a:pt x="28004" y="14307"/>
                    <a:pt x="34893" y="2655"/>
                    <a:pt x="28664" y="163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40EBAD54-2D33-4D40-992A-4E502BAD0254}"/>
                </a:ext>
              </a:extLst>
            </p:cNvPr>
            <p:cNvSpPr/>
            <p:nvPr/>
          </p:nvSpPr>
          <p:spPr>
            <a:xfrm>
              <a:off x="2488953" y="5163135"/>
              <a:ext cx="45452" cy="53403"/>
            </a:xfrm>
            <a:custGeom>
              <a:avLst/>
              <a:gdLst>
                <a:gd name="connsiteX0" fmla="*/ 28680 w 45452"/>
                <a:gd name="connsiteY0" fmla="*/ 1382 h 53403"/>
                <a:gd name="connsiteX1" fmla="*/ 464 w 45452"/>
                <a:gd name="connsiteY1" fmla="*/ 25274 h 53403"/>
                <a:gd name="connsiteX2" fmla="*/ 39234 w 45452"/>
                <a:gd name="connsiteY2" fmla="*/ 46308 h 53403"/>
                <a:gd name="connsiteX3" fmla="*/ 28680 w 45452"/>
                <a:gd name="connsiteY3" fmla="*/ 1382 h 5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52" h="53403">
                  <a:moveTo>
                    <a:pt x="28680" y="1382"/>
                  </a:moveTo>
                  <a:cubicBezTo>
                    <a:pt x="17467" y="7465"/>
                    <a:pt x="-3860" y="6293"/>
                    <a:pt x="464" y="25274"/>
                  </a:cubicBezTo>
                  <a:cubicBezTo>
                    <a:pt x="4788" y="44256"/>
                    <a:pt x="28680" y="63898"/>
                    <a:pt x="39234" y="46308"/>
                  </a:cubicBezTo>
                  <a:cubicBezTo>
                    <a:pt x="49787" y="28719"/>
                    <a:pt x="46929" y="-8438"/>
                    <a:pt x="28680" y="1382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04C75C8A-9642-48EE-9C88-1462FB0F4B52}"/>
                </a:ext>
              </a:extLst>
            </p:cNvPr>
            <p:cNvSpPr/>
            <p:nvPr/>
          </p:nvSpPr>
          <p:spPr>
            <a:xfrm>
              <a:off x="2412972" y="5055016"/>
              <a:ext cx="30407" cy="23302"/>
            </a:xfrm>
            <a:custGeom>
              <a:avLst/>
              <a:gdLst>
                <a:gd name="connsiteX0" fmla="*/ 9533 w 30407"/>
                <a:gd name="connsiteY0" fmla="*/ 302 h 23302"/>
                <a:gd name="connsiteX1" fmla="*/ 6 w 30407"/>
                <a:gd name="connsiteY1" fmla="*/ 12981 h 23302"/>
                <a:gd name="connsiteX2" fmla="*/ 4110 w 30407"/>
                <a:gd name="connsiteY2" fmla="*/ 20163 h 23302"/>
                <a:gd name="connsiteX3" fmla="*/ 26096 w 30407"/>
                <a:gd name="connsiteY3" fmla="*/ 17378 h 23302"/>
                <a:gd name="connsiteX4" fmla="*/ 23531 w 30407"/>
                <a:gd name="connsiteY4" fmla="*/ 3087 h 23302"/>
                <a:gd name="connsiteX5" fmla="*/ 9533 w 30407"/>
                <a:gd name="connsiteY5" fmla="*/ 302 h 2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07" h="23302">
                  <a:moveTo>
                    <a:pt x="9533" y="302"/>
                  </a:moveTo>
                  <a:cubicBezTo>
                    <a:pt x="3399" y="1174"/>
                    <a:pt x="-859" y="6847"/>
                    <a:pt x="6" y="12981"/>
                  </a:cubicBezTo>
                  <a:cubicBezTo>
                    <a:pt x="409" y="15810"/>
                    <a:pt x="1875" y="18383"/>
                    <a:pt x="4110" y="20163"/>
                  </a:cubicBezTo>
                  <a:cubicBezTo>
                    <a:pt x="9753" y="25807"/>
                    <a:pt x="18767" y="22289"/>
                    <a:pt x="26096" y="17378"/>
                  </a:cubicBezTo>
                  <a:cubicBezTo>
                    <a:pt x="33425" y="12468"/>
                    <a:pt x="30274" y="5213"/>
                    <a:pt x="23531" y="3087"/>
                  </a:cubicBezTo>
                  <a:cubicBezTo>
                    <a:pt x="16789" y="962"/>
                    <a:pt x="16056" y="-1310"/>
                    <a:pt x="9533" y="302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8FD78D61-CEE7-4A8E-9A67-0BA87FAFBC19}"/>
                </a:ext>
              </a:extLst>
            </p:cNvPr>
            <p:cNvSpPr/>
            <p:nvPr/>
          </p:nvSpPr>
          <p:spPr>
            <a:xfrm>
              <a:off x="2292345" y="4938209"/>
              <a:ext cx="31425" cy="38174"/>
            </a:xfrm>
            <a:custGeom>
              <a:avLst/>
              <a:gdLst>
                <a:gd name="connsiteX0" fmla="*/ 6010 w 31425"/>
                <a:gd name="connsiteY0" fmla="*/ 800 h 38174"/>
                <a:gd name="connsiteX1" fmla="*/ 29316 w 31425"/>
                <a:gd name="connsiteY1" fmla="*/ 11280 h 38174"/>
                <a:gd name="connsiteX2" fmla="*/ 29755 w 31425"/>
                <a:gd name="connsiteY2" fmla="*/ 25938 h 38174"/>
                <a:gd name="connsiteX3" fmla="*/ 18616 w 31425"/>
                <a:gd name="connsiteY3" fmla="*/ 37371 h 38174"/>
                <a:gd name="connsiteX4" fmla="*/ 1833 w 31425"/>
                <a:gd name="connsiteY4" fmla="*/ 24619 h 38174"/>
                <a:gd name="connsiteX5" fmla="*/ 6010 w 31425"/>
                <a:gd name="connsiteY5" fmla="*/ 800 h 3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25" h="38174">
                  <a:moveTo>
                    <a:pt x="6010" y="800"/>
                  </a:moveTo>
                  <a:cubicBezTo>
                    <a:pt x="17296" y="-3158"/>
                    <a:pt x="24845" y="4977"/>
                    <a:pt x="29316" y="11280"/>
                  </a:cubicBezTo>
                  <a:cubicBezTo>
                    <a:pt x="33786" y="17583"/>
                    <a:pt x="29316" y="20368"/>
                    <a:pt x="29755" y="25938"/>
                  </a:cubicBezTo>
                  <a:cubicBezTo>
                    <a:pt x="30195" y="31508"/>
                    <a:pt x="28509" y="40229"/>
                    <a:pt x="18616" y="37371"/>
                  </a:cubicBezTo>
                  <a:cubicBezTo>
                    <a:pt x="8722" y="34513"/>
                    <a:pt x="4837" y="32460"/>
                    <a:pt x="1833" y="24619"/>
                  </a:cubicBezTo>
                  <a:cubicBezTo>
                    <a:pt x="-1172" y="16777"/>
                    <a:pt x="-1319" y="3439"/>
                    <a:pt x="6010" y="800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1" name="Frihandsfigur: Form 340">
              <a:extLst>
                <a:ext uri="{FF2B5EF4-FFF2-40B4-BE49-F238E27FC236}">
                  <a16:creationId xmlns:a16="http://schemas.microsoft.com/office/drawing/2014/main" id="{F4E46E94-B8BA-40F3-8D42-8AD60832510F}"/>
                </a:ext>
              </a:extLst>
            </p:cNvPr>
            <p:cNvSpPr/>
            <p:nvPr/>
          </p:nvSpPr>
          <p:spPr>
            <a:xfrm>
              <a:off x="2542046" y="5224100"/>
              <a:ext cx="52017" cy="33077"/>
            </a:xfrm>
            <a:custGeom>
              <a:avLst/>
              <a:gdLst>
                <a:gd name="connsiteX0" fmla="*/ 9520 w 52017"/>
                <a:gd name="connsiteY0" fmla="*/ 1028 h 33077"/>
                <a:gd name="connsiteX1" fmla="*/ 4170 w 52017"/>
                <a:gd name="connsiteY1" fmla="*/ 21841 h 33077"/>
                <a:gd name="connsiteX2" fmla="*/ 33485 w 52017"/>
                <a:gd name="connsiteY2" fmla="*/ 32834 h 33077"/>
                <a:gd name="connsiteX3" fmla="*/ 48143 w 52017"/>
                <a:gd name="connsiteY3" fmla="*/ 21622 h 33077"/>
                <a:gd name="connsiteX4" fmla="*/ 41840 w 52017"/>
                <a:gd name="connsiteY4" fmla="*/ 9895 h 33077"/>
                <a:gd name="connsiteX5" fmla="*/ 23591 w 52017"/>
                <a:gd name="connsiteY5" fmla="*/ 3813 h 33077"/>
                <a:gd name="connsiteX6" fmla="*/ 9520 w 52017"/>
                <a:gd name="connsiteY6" fmla="*/ 1028 h 3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17" h="33077">
                  <a:moveTo>
                    <a:pt x="9520" y="1028"/>
                  </a:moveTo>
                  <a:cubicBezTo>
                    <a:pt x="579" y="5278"/>
                    <a:pt x="-4039" y="18103"/>
                    <a:pt x="4170" y="21841"/>
                  </a:cubicBezTo>
                  <a:cubicBezTo>
                    <a:pt x="12378" y="25579"/>
                    <a:pt x="23591" y="32834"/>
                    <a:pt x="33485" y="32834"/>
                  </a:cubicBezTo>
                  <a:cubicBezTo>
                    <a:pt x="43379" y="32834"/>
                    <a:pt x="40814" y="22281"/>
                    <a:pt x="48143" y="21622"/>
                  </a:cubicBezTo>
                  <a:cubicBezTo>
                    <a:pt x="55471" y="20962"/>
                    <a:pt x="51441" y="10628"/>
                    <a:pt x="41840" y="9895"/>
                  </a:cubicBezTo>
                  <a:cubicBezTo>
                    <a:pt x="35200" y="10299"/>
                    <a:pt x="28663" y="8114"/>
                    <a:pt x="23591" y="3813"/>
                  </a:cubicBezTo>
                  <a:cubicBezTo>
                    <a:pt x="16849" y="-805"/>
                    <a:pt x="13770" y="-1098"/>
                    <a:pt x="9520" y="1028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9C47C114-18EC-4AD1-9352-3A89062801B9}"/>
                </a:ext>
              </a:extLst>
            </p:cNvPr>
            <p:cNvSpPr/>
            <p:nvPr/>
          </p:nvSpPr>
          <p:spPr>
            <a:xfrm>
              <a:off x="887194" y="740644"/>
              <a:ext cx="2854387" cy="3097388"/>
            </a:xfrm>
            <a:custGeom>
              <a:avLst/>
              <a:gdLst>
                <a:gd name="connsiteX0" fmla="*/ 1869139 w 2854387"/>
                <a:gd name="connsiteY0" fmla="*/ 365091 h 3097388"/>
                <a:gd name="connsiteX1" fmla="*/ 1893178 w 2854387"/>
                <a:gd name="connsiteY1" fmla="*/ 333577 h 3097388"/>
                <a:gd name="connsiteX2" fmla="*/ 1912893 w 2854387"/>
                <a:gd name="connsiteY2" fmla="*/ 333137 h 3097388"/>
                <a:gd name="connsiteX3" fmla="*/ 1934879 w 2854387"/>
                <a:gd name="connsiteY3" fmla="*/ 328007 h 3097388"/>
                <a:gd name="connsiteX4" fmla="*/ 2000032 w 2854387"/>
                <a:gd name="connsiteY4" fmla="*/ 363186 h 3097388"/>
                <a:gd name="connsiteX5" fmla="*/ 2096187 w 2854387"/>
                <a:gd name="connsiteY5" fmla="*/ 365091 h 3097388"/>
                <a:gd name="connsiteX6" fmla="*/ 2163905 w 2854387"/>
                <a:gd name="connsiteY6" fmla="*/ 316721 h 3097388"/>
                <a:gd name="connsiteX7" fmla="*/ 2194466 w 2854387"/>
                <a:gd name="connsiteY7" fmla="*/ 294734 h 3097388"/>
                <a:gd name="connsiteX8" fmla="*/ 2216453 w 2854387"/>
                <a:gd name="connsiteY8" fmla="*/ 288945 h 3097388"/>
                <a:gd name="connsiteX9" fmla="*/ 2266802 w 2854387"/>
                <a:gd name="connsiteY9" fmla="*/ 307560 h 3097388"/>
                <a:gd name="connsiteX10" fmla="*/ 2318104 w 2854387"/>
                <a:gd name="connsiteY10" fmla="*/ 286160 h 3097388"/>
                <a:gd name="connsiteX11" fmla="*/ 2344781 w 2854387"/>
                <a:gd name="connsiteY11" fmla="*/ 212432 h 3097388"/>
                <a:gd name="connsiteX12" fmla="*/ 2372484 w 2854387"/>
                <a:gd name="connsiteY12" fmla="*/ 159444 h 3097388"/>
                <a:gd name="connsiteX13" fmla="*/ 2416457 w 2854387"/>
                <a:gd name="connsiteY13" fmla="*/ 101619 h 3097388"/>
                <a:gd name="connsiteX14" fmla="*/ 2438443 w 2854387"/>
                <a:gd name="connsiteY14" fmla="*/ 50318 h 3097388"/>
                <a:gd name="connsiteX15" fmla="*/ 2478825 w 2854387"/>
                <a:gd name="connsiteY15" fmla="*/ 7810 h 3097388"/>
                <a:gd name="connsiteX16" fmla="*/ 2541927 w 2854387"/>
                <a:gd name="connsiteY16" fmla="*/ 7810 h 3097388"/>
                <a:gd name="connsiteX17" fmla="*/ 2629873 w 2854387"/>
                <a:gd name="connsiteY17" fmla="*/ 30970 h 3097388"/>
                <a:gd name="connsiteX18" fmla="*/ 2664758 w 2854387"/>
                <a:gd name="connsiteY18" fmla="*/ 45627 h 3097388"/>
                <a:gd name="connsiteX19" fmla="*/ 2683666 w 2854387"/>
                <a:gd name="connsiteY19" fmla="*/ 62703 h 3097388"/>
                <a:gd name="connsiteX20" fmla="*/ 2712982 w 2854387"/>
                <a:gd name="connsiteY20" fmla="*/ 82345 h 3097388"/>
                <a:gd name="connsiteX21" fmla="*/ 2775717 w 2854387"/>
                <a:gd name="connsiteY21" fmla="*/ 80293 h 3097388"/>
                <a:gd name="connsiteX22" fmla="*/ 2812874 w 2854387"/>
                <a:gd name="connsiteY22" fmla="*/ 72964 h 3097388"/>
                <a:gd name="connsiteX23" fmla="*/ 2836766 w 2854387"/>
                <a:gd name="connsiteY23" fmla="*/ 75016 h 3097388"/>
                <a:gd name="connsiteX24" fmla="*/ 2834420 w 2854387"/>
                <a:gd name="connsiteY24" fmla="*/ 108728 h 3097388"/>
                <a:gd name="connsiteX25" fmla="*/ 2808476 w 2854387"/>
                <a:gd name="connsiteY25" fmla="*/ 163695 h 3097388"/>
                <a:gd name="connsiteX26" fmla="*/ 2806131 w 2854387"/>
                <a:gd name="connsiteY26" fmla="*/ 251641 h 3097388"/>
                <a:gd name="connsiteX27" fmla="*/ 2822035 w 2854387"/>
                <a:gd name="connsiteY27" fmla="*/ 327861 h 3097388"/>
                <a:gd name="connsiteX28" fmla="*/ 2817784 w 2854387"/>
                <a:gd name="connsiteY28" fmla="*/ 404154 h 3097388"/>
                <a:gd name="connsiteX29" fmla="*/ 2813093 w 2854387"/>
                <a:gd name="connsiteY29" fmla="*/ 480887 h 3097388"/>
                <a:gd name="connsiteX30" fmla="*/ 2808916 w 2854387"/>
                <a:gd name="connsiteY30" fmla="*/ 559892 h 3097388"/>
                <a:gd name="connsiteX31" fmla="*/ 2814999 w 2854387"/>
                <a:gd name="connsiteY31" fmla="*/ 653921 h 3097388"/>
                <a:gd name="connsiteX32" fmla="*/ 2838451 w 2854387"/>
                <a:gd name="connsiteY32" fmla="*/ 756891 h 3097388"/>
                <a:gd name="connsiteX33" fmla="*/ 2844461 w 2854387"/>
                <a:gd name="connsiteY33" fmla="*/ 815521 h 3097388"/>
                <a:gd name="connsiteX34" fmla="*/ 2851790 w 2854387"/>
                <a:gd name="connsiteY34" fmla="*/ 850113 h 3097388"/>
                <a:gd name="connsiteX35" fmla="*/ 2851790 w 2854387"/>
                <a:gd name="connsiteY35" fmla="*/ 901415 h 3097388"/>
                <a:gd name="connsiteX36" fmla="*/ 2847612 w 2854387"/>
                <a:gd name="connsiteY36" fmla="*/ 950225 h 3097388"/>
                <a:gd name="connsiteX37" fmla="*/ 2852889 w 2854387"/>
                <a:gd name="connsiteY37" fmla="*/ 987383 h 3097388"/>
                <a:gd name="connsiteX38" fmla="*/ 2848638 w 2854387"/>
                <a:gd name="connsiteY38" fmla="*/ 1015086 h 3097388"/>
                <a:gd name="connsiteX39" fmla="*/ 2854282 w 2854387"/>
                <a:gd name="connsiteY39" fmla="*/ 1078627 h 3097388"/>
                <a:gd name="connsiteX40" fmla="*/ 2848272 w 2854387"/>
                <a:gd name="connsiteY40" fmla="*/ 1137917 h 3097388"/>
                <a:gd name="connsiteX41" fmla="*/ 2836692 w 2854387"/>
                <a:gd name="connsiteY41" fmla="*/ 1198600 h 3097388"/>
                <a:gd name="connsiteX42" fmla="*/ 2820935 w 2854387"/>
                <a:gd name="connsiteY42" fmla="*/ 1236123 h 3097388"/>
                <a:gd name="connsiteX43" fmla="*/ 2811115 w 2854387"/>
                <a:gd name="connsiteY43" fmla="*/ 1270276 h 3097388"/>
                <a:gd name="connsiteX44" fmla="*/ 2799389 w 2854387"/>
                <a:gd name="connsiteY44" fmla="*/ 1311024 h 3097388"/>
                <a:gd name="connsiteX45" fmla="*/ 2788175 w 2854387"/>
                <a:gd name="connsiteY45" fmla="*/ 1342831 h 3097388"/>
                <a:gd name="connsiteX46" fmla="*/ 2782093 w 2854387"/>
                <a:gd name="connsiteY46" fmla="*/ 1377423 h 3097388"/>
                <a:gd name="connsiteX47" fmla="*/ 2771319 w 2854387"/>
                <a:gd name="connsiteY47" fmla="*/ 1408791 h 3097388"/>
                <a:gd name="connsiteX48" fmla="*/ 2765749 w 2854387"/>
                <a:gd name="connsiteY48" fmla="*/ 1444335 h 3097388"/>
                <a:gd name="connsiteX49" fmla="*/ 2765236 w 2854387"/>
                <a:gd name="connsiteY49" fmla="*/ 1474750 h 3097388"/>
                <a:gd name="connsiteX50" fmla="*/ 2771319 w 2854387"/>
                <a:gd name="connsiteY50" fmla="*/ 1512127 h 3097388"/>
                <a:gd name="connsiteX51" fmla="*/ 2774617 w 2854387"/>
                <a:gd name="connsiteY51" fmla="*/ 1557493 h 3097388"/>
                <a:gd name="connsiteX52" fmla="*/ 2775057 w 2854387"/>
                <a:gd name="connsiteY52" fmla="*/ 1629535 h 3097388"/>
                <a:gd name="connsiteX53" fmla="*/ 2767728 w 2854387"/>
                <a:gd name="connsiteY53" fmla="*/ 1660463 h 3097388"/>
                <a:gd name="connsiteX54" fmla="*/ 2763771 w 2854387"/>
                <a:gd name="connsiteY54" fmla="*/ 1686847 h 3097388"/>
                <a:gd name="connsiteX55" fmla="*/ 2742737 w 2854387"/>
                <a:gd name="connsiteY55" fmla="*/ 1714916 h 3097388"/>
                <a:gd name="connsiteX56" fmla="*/ 2726687 w 2854387"/>
                <a:gd name="connsiteY56" fmla="*/ 1742399 h 3097388"/>
                <a:gd name="connsiteX57" fmla="*/ 2716866 w 2854387"/>
                <a:gd name="connsiteY57" fmla="*/ 1781682 h 3097388"/>
                <a:gd name="connsiteX58" fmla="*/ 2723535 w 2854387"/>
                <a:gd name="connsiteY58" fmla="*/ 1843830 h 3097388"/>
                <a:gd name="connsiteX59" fmla="*/ 2738193 w 2854387"/>
                <a:gd name="connsiteY59" fmla="*/ 1913308 h 3097388"/>
                <a:gd name="connsiteX60" fmla="*/ 2759300 w 2854387"/>
                <a:gd name="connsiteY60" fmla="*/ 1984471 h 3097388"/>
                <a:gd name="connsiteX61" fmla="*/ 2756808 w 2854387"/>
                <a:gd name="connsiteY61" fmla="*/ 2072417 h 3097388"/>
                <a:gd name="connsiteX62" fmla="*/ 2738559 w 2854387"/>
                <a:gd name="connsiteY62" fmla="*/ 2112799 h 3097388"/>
                <a:gd name="connsiteX63" fmla="*/ 2712249 w 2854387"/>
                <a:gd name="connsiteY63" fmla="*/ 2165053 h 3097388"/>
                <a:gd name="connsiteX64" fmla="*/ 2685718 w 2854387"/>
                <a:gd name="connsiteY64" fmla="*/ 2236876 h 3097388"/>
                <a:gd name="connsiteX65" fmla="*/ 2671940 w 2854387"/>
                <a:gd name="connsiteY65" fmla="*/ 2239661 h 3097388"/>
                <a:gd name="connsiteX66" fmla="*/ 2678096 w 2854387"/>
                <a:gd name="connsiteY66" fmla="*/ 2248895 h 3097388"/>
                <a:gd name="connsiteX67" fmla="*/ 2684912 w 2854387"/>
                <a:gd name="connsiteY67" fmla="*/ 2265824 h 3097388"/>
                <a:gd name="connsiteX68" fmla="*/ 2669302 w 2854387"/>
                <a:gd name="connsiteY68" fmla="*/ 2273153 h 3097388"/>
                <a:gd name="connsiteX69" fmla="*/ 2672966 w 2854387"/>
                <a:gd name="connsiteY69" fmla="*/ 2282168 h 3097388"/>
                <a:gd name="connsiteX70" fmla="*/ 2670841 w 2854387"/>
                <a:gd name="connsiteY70" fmla="*/ 2298071 h 3097388"/>
                <a:gd name="connsiteX71" fmla="*/ 2662193 w 2854387"/>
                <a:gd name="connsiteY71" fmla="*/ 2327387 h 3097388"/>
                <a:gd name="connsiteX72" fmla="*/ 2652812 w 2854387"/>
                <a:gd name="connsiteY72" fmla="*/ 2358608 h 3097388"/>
                <a:gd name="connsiteX73" fmla="*/ 2640206 w 2854387"/>
                <a:gd name="connsiteY73" fmla="*/ 2389242 h 3097388"/>
                <a:gd name="connsiteX74" fmla="*/ 2614336 w 2854387"/>
                <a:gd name="connsiteY74" fmla="*/ 2419877 h 3097388"/>
                <a:gd name="connsiteX75" fmla="*/ 2577691 w 2854387"/>
                <a:gd name="connsiteY75" fmla="*/ 2441204 h 3097388"/>
                <a:gd name="connsiteX76" fmla="*/ 2563034 w 2854387"/>
                <a:gd name="connsiteY76" fmla="*/ 2459232 h 3097388"/>
                <a:gd name="connsiteX77" fmla="*/ 2532179 w 2854387"/>
                <a:gd name="connsiteY77" fmla="*/ 2474403 h 3097388"/>
                <a:gd name="connsiteX78" fmla="*/ 2516935 w 2854387"/>
                <a:gd name="connsiteY78" fmla="*/ 2482611 h 3097388"/>
                <a:gd name="connsiteX79" fmla="*/ 2496341 w 2854387"/>
                <a:gd name="connsiteY79" fmla="*/ 2493605 h 3097388"/>
                <a:gd name="connsiteX80" fmla="*/ 2481684 w 2854387"/>
                <a:gd name="connsiteY80" fmla="*/ 2504598 h 3097388"/>
                <a:gd name="connsiteX81" fmla="*/ 2464168 w 2854387"/>
                <a:gd name="connsiteY81" fmla="*/ 2516544 h 3097388"/>
                <a:gd name="connsiteX82" fmla="*/ 2453394 w 2854387"/>
                <a:gd name="connsiteY82" fmla="*/ 2516178 h 3097388"/>
                <a:gd name="connsiteX83" fmla="*/ 2451269 w 2854387"/>
                <a:gd name="connsiteY83" fmla="*/ 2527830 h 3097388"/>
                <a:gd name="connsiteX84" fmla="*/ 2429795 w 2854387"/>
                <a:gd name="connsiteY84" fmla="*/ 2546006 h 3097388"/>
                <a:gd name="connsiteX85" fmla="*/ 2405024 w 2854387"/>
                <a:gd name="connsiteY85" fmla="*/ 2576348 h 3097388"/>
                <a:gd name="connsiteX86" fmla="*/ 2362297 w 2854387"/>
                <a:gd name="connsiteY86" fmla="*/ 2623985 h 3097388"/>
                <a:gd name="connsiteX87" fmla="*/ 2346173 w 2854387"/>
                <a:gd name="connsiteY87" fmla="*/ 2634172 h 3097388"/>
                <a:gd name="connsiteX88" fmla="*/ 2349691 w 2854387"/>
                <a:gd name="connsiteY88" fmla="*/ 2617682 h 3097388"/>
                <a:gd name="connsiteX89" fmla="*/ 2381572 w 2854387"/>
                <a:gd name="connsiteY89" fmla="*/ 2579792 h 3097388"/>
                <a:gd name="connsiteX90" fmla="*/ 2402312 w 2854387"/>
                <a:gd name="connsiteY90" fmla="*/ 2554947 h 3097388"/>
                <a:gd name="connsiteX91" fmla="*/ 2397036 w 2854387"/>
                <a:gd name="connsiteY91" fmla="*/ 2545273 h 3097388"/>
                <a:gd name="connsiteX92" fmla="*/ 2382378 w 2854387"/>
                <a:gd name="connsiteY92" fmla="*/ 2553775 h 3097388"/>
                <a:gd name="connsiteX93" fmla="*/ 2344268 w 2854387"/>
                <a:gd name="connsiteY93" fmla="*/ 2598114 h 3097388"/>
                <a:gd name="connsiteX94" fmla="*/ 2335693 w 2854387"/>
                <a:gd name="connsiteY94" fmla="*/ 2594523 h 3097388"/>
                <a:gd name="connsiteX95" fmla="*/ 2352036 w 2854387"/>
                <a:gd name="connsiteY95" fmla="*/ 2555900 h 3097388"/>
                <a:gd name="connsiteX96" fmla="*/ 2362590 w 2854387"/>
                <a:gd name="connsiteY96" fmla="*/ 2527757 h 3097388"/>
                <a:gd name="connsiteX97" fmla="*/ 2348702 w 2854387"/>
                <a:gd name="connsiteY97" fmla="*/ 2519688 h 3097388"/>
                <a:gd name="connsiteX98" fmla="*/ 2348665 w 2854387"/>
                <a:gd name="connsiteY98" fmla="*/ 2519695 h 3097388"/>
                <a:gd name="connsiteX99" fmla="*/ 2330050 w 2854387"/>
                <a:gd name="connsiteY99" fmla="*/ 2555094 h 3097388"/>
                <a:gd name="connsiteX100" fmla="*/ 2316858 w 2854387"/>
                <a:gd name="connsiteY100" fmla="*/ 2599799 h 3097388"/>
                <a:gd name="connsiteX101" fmla="*/ 2298390 w 2854387"/>
                <a:gd name="connsiteY101" fmla="*/ 2603757 h 3097388"/>
                <a:gd name="connsiteX102" fmla="*/ 2295605 w 2854387"/>
                <a:gd name="connsiteY102" fmla="*/ 2583163 h 3097388"/>
                <a:gd name="connsiteX103" fmla="*/ 2311508 w 2854387"/>
                <a:gd name="connsiteY103" fmla="*/ 2541682 h 3097388"/>
                <a:gd name="connsiteX104" fmla="*/ 2306524 w 2854387"/>
                <a:gd name="connsiteY104" fmla="*/ 2528388 h 3097388"/>
                <a:gd name="connsiteX105" fmla="*/ 2304692 w 2854387"/>
                <a:gd name="connsiteY105" fmla="*/ 2527757 h 3097388"/>
                <a:gd name="connsiteX106" fmla="*/ 2291867 w 2854387"/>
                <a:gd name="connsiteY106" fmla="*/ 2538824 h 3097388"/>
                <a:gd name="connsiteX107" fmla="*/ 2279701 w 2854387"/>
                <a:gd name="connsiteY107" fmla="*/ 2580378 h 3097388"/>
                <a:gd name="connsiteX108" fmla="*/ 2267535 w 2854387"/>
                <a:gd name="connsiteY108" fmla="*/ 2617023 h 3097388"/>
                <a:gd name="connsiteX109" fmla="*/ 2280141 w 2854387"/>
                <a:gd name="connsiteY109" fmla="*/ 2631240 h 3097388"/>
                <a:gd name="connsiteX110" fmla="*/ 2292746 w 2854387"/>
                <a:gd name="connsiteY110" fmla="*/ 2642747 h 3097388"/>
                <a:gd name="connsiteX111" fmla="*/ 2315246 w 2854387"/>
                <a:gd name="connsiteY111" fmla="*/ 2656745 h 3097388"/>
                <a:gd name="connsiteX112" fmla="*/ 2304692 w 2854387"/>
                <a:gd name="connsiteY112" fmla="*/ 2691337 h 3097388"/>
                <a:gd name="connsiteX113" fmla="*/ 2283585 w 2854387"/>
                <a:gd name="connsiteY113" fmla="*/ 2688625 h 3097388"/>
                <a:gd name="connsiteX114" fmla="*/ 2239246 w 2854387"/>
                <a:gd name="connsiteY114" fmla="*/ 2713177 h 3097388"/>
                <a:gd name="connsiteX115" fmla="*/ 2219385 w 2854387"/>
                <a:gd name="connsiteY115" fmla="*/ 2702330 h 3097388"/>
                <a:gd name="connsiteX116" fmla="*/ 2204141 w 2854387"/>
                <a:gd name="connsiteY116" fmla="*/ 2681223 h 3097388"/>
                <a:gd name="connsiteX117" fmla="*/ 2198571 w 2854387"/>
                <a:gd name="connsiteY117" fmla="*/ 2692802 h 3097388"/>
                <a:gd name="connsiteX118" fmla="*/ 2209271 w 2854387"/>
                <a:gd name="connsiteY118" fmla="*/ 2716987 h 3097388"/>
                <a:gd name="connsiteX119" fmla="*/ 2211616 w 2854387"/>
                <a:gd name="connsiteY119" fmla="*/ 2733111 h 3097388"/>
                <a:gd name="connsiteX120" fmla="*/ 2198351 w 2854387"/>
                <a:gd name="connsiteY120" fmla="*/ 2736043 h 3097388"/>
                <a:gd name="connsiteX121" fmla="*/ 2183693 w 2854387"/>
                <a:gd name="connsiteY121" fmla="*/ 2708779 h 3097388"/>
                <a:gd name="connsiteX122" fmla="*/ 2177317 w 2854387"/>
                <a:gd name="connsiteY122" fmla="*/ 2722851 h 3097388"/>
                <a:gd name="connsiteX123" fmla="*/ 2173799 w 2854387"/>
                <a:gd name="connsiteY123" fmla="*/ 2738095 h 3097388"/>
                <a:gd name="connsiteX124" fmla="*/ 2169622 w 2854387"/>
                <a:gd name="connsiteY124" fmla="*/ 2757590 h 3097388"/>
                <a:gd name="connsiteX125" fmla="*/ 2132978 w 2854387"/>
                <a:gd name="connsiteY125" fmla="*/ 2765431 h 3097388"/>
                <a:gd name="connsiteX126" fmla="*/ 2094941 w 2854387"/>
                <a:gd name="connsiteY126" fmla="*/ 2769315 h 3097388"/>
                <a:gd name="connsiteX127" fmla="*/ 2075300 w 2854387"/>
                <a:gd name="connsiteY127" fmla="*/ 2757590 h 3097388"/>
                <a:gd name="connsiteX128" fmla="*/ 2071049 w 2854387"/>
                <a:gd name="connsiteY128" fmla="*/ 2726955 h 3097388"/>
                <a:gd name="connsiteX129" fmla="*/ 2075300 w 2854387"/>
                <a:gd name="connsiteY129" fmla="*/ 2681296 h 3097388"/>
                <a:gd name="connsiteX130" fmla="*/ 2067458 w 2854387"/>
                <a:gd name="connsiteY130" fmla="*/ 2671402 h 3097388"/>
                <a:gd name="connsiteX131" fmla="*/ 2056025 w 2854387"/>
                <a:gd name="connsiteY131" fmla="*/ 2692436 h 3097388"/>
                <a:gd name="connsiteX132" fmla="*/ 2054632 w 2854387"/>
                <a:gd name="connsiteY132" fmla="*/ 2739927 h 3097388"/>
                <a:gd name="connsiteX133" fmla="*/ 2047817 w 2854387"/>
                <a:gd name="connsiteY133" fmla="*/ 2775252 h 3097388"/>
                <a:gd name="connsiteX134" fmla="*/ 1994169 w 2854387"/>
                <a:gd name="connsiteY134" fmla="*/ 2786685 h 3097388"/>
                <a:gd name="connsiteX135" fmla="*/ 1947118 w 2854387"/>
                <a:gd name="connsiteY135" fmla="*/ 2820764 h 3097388"/>
                <a:gd name="connsiteX136" fmla="*/ 1915604 w 2854387"/>
                <a:gd name="connsiteY136" fmla="*/ 2858947 h 3097388"/>
                <a:gd name="connsiteX137" fmla="*/ 1909082 w 2854387"/>
                <a:gd name="connsiteY137" fmla="*/ 2842677 h 3097388"/>
                <a:gd name="connsiteX138" fmla="*/ 1903658 w 2854387"/>
                <a:gd name="connsiteY138" fmla="*/ 2815487 h 3097388"/>
                <a:gd name="connsiteX139" fmla="*/ 1899114 w 2854387"/>
                <a:gd name="connsiteY139" fmla="*/ 2839159 h 3097388"/>
                <a:gd name="connsiteX140" fmla="*/ 1900141 w 2854387"/>
                <a:gd name="connsiteY140" fmla="*/ 2871993 h 3097388"/>
                <a:gd name="connsiteX141" fmla="*/ 1856754 w 2854387"/>
                <a:gd name="connsiteY141" fmla="*/ 2912741 h 3097388"/>
                <a:gd name="connsiteX142" fmla="*/ 1818717 w 2854387"/>
                <a:gd name="connsiteY142" fmla="*/ 2942056 h 3097388"/>
                <a:gd name="connsiteX143" fmla="*/ 1796731 w 2854387"/>
                <a:gd name="connsiteY143" fmla="*/ 2957374 h 3097388"/>
                <a:gd name="connsiteX144" fmla="*/ 1758767 w 2854387"/>
                <a:gd name="connsiteY144" fmla="*/ 2973350 h 3097388"/>
                <a:gd name="connsiteX145" fmla="*/ 1720218 w 2854387"/>
                <a:gd name="connsiteY145" fmla="*/ 2972691 h 3097388"/>
                <a:gd name="connsiteX146" fmla="*/ 1702189 w 2854387"/>
                <a:gd name="connsiteY146" fmla="*/ 2990427 h 3097388"/>
                <a:gd name="connsiteX147" fmla="*/ 1678077 w 2854387"/>
                <a:gd name="connsiteY147" fmla="*/ 2965875 h 3097388"/>
                <a:gd name="connsiteX148" fmla="*/ 1658655 w 2854387"/>
                <a:gd name="connsiteY148" fmla="*/ 2955615 h 3097388"/>
                <a:gd name="connsiteX149" fmla="*/ 1617028 w 2854387"/>
                <a:gd name="connsiteY149" fmla="*/ 2969393 h 3097388"/>
                <a:gd name="connsiteX150" fmla="*/ 1572175 w 2854387"/>
                <a:gd name="connsiteY150" fmla="*/ 2951144 h 3097388"/>
                <a:gd name="connsiteX151" fmla="*/ 1530034 w 2854387"/>
                <a:gd name="connsiteY151" fmla="*/ 2940590 h 3097388"/>
                <a:gd name="connsiteX152" fmla="*/ 1520433 w 2854387"/>
                <a:gd name="connsiteY152" fmla="*/ 2979946 h 3097388"/>
                <a:gd name="connsiteX153" fmla="*/ 1507608 w 2854387"/>
                <a:gd name="connsiteY153" fmla="*/ 3007063 h 3097388"/>
                <a:gd name="connsiteX154" fmla="*/ 1470964 w 2854387"/>
                <a:gd name="connsiteY154" fmla="*/ 3013805 h 3097388"/>
                <a:gd name="connsiteX155" fmla="*/ 1387708 w 2854387"/>
                <a:gd name="connsiteY155" fmla="*/ 3011240 h 3097388"/>
                <a:gd name="connsiteX156" fmla="*/ 1328198 w 2854387"/>
                <a:gd name="connsiteY156" fmla="*/ 3011240 h 3097388"/>
                <a:gd name="connsiteX157" fmla="*/ 1329078 w 2854387"/>
                <a:gd name="connsiteY157" fmla="*/ 2978627 h 3097388"/>
                <a:gd name="connsiteX158" fmla="*/ 1333108 w 2854387"/>
                <a:gd name="connsiteY158" fmla="*/ 2921609 h 3097388"/>
                <a:gd name="connsiteX159" fmla="*/ 1305039 w 2854387"/>
                <a:gd name="connsiteY159" fmla="*/ 2923734 h 3097388"/>
                <a:gd name="connsiteX160" fmla="*/ 1291407 w 2854387"/>
                <a:gd name="connsiteY160" fmla="*/ 2969320 h 3097388"/>
                <a:gd name="connsiteX161" fmla="*/ 1257841 w 2854387"/>
                <a:gd name="connsiteY161" fmla="*/ 2978481 h 3097388"/>
                <a:gd name="connsiteX162" fmla="*/ 1183160 w 2854387"/>
                <a:gd name="connsiteY162" fmla="*/ 2977381 h 3097388"/>
                <a:gd name="connsiteX163" fmla="*/ 1164179 w 2854387"/>
                <a:gd name="connsiteY163" fmla="*/ 2958839 h 3097388"/>
                <a:gd name="connsiteX164" fmla="*/ 1162127 w 2854387"/>
                <a:gd name="connsiteY164" fmla="*/ 2922635 h 3097388"/>
                <a:gd name="connsiteX165" fmla="*/ 1133691 w 2854387"/>
                <a:gd name="connsiteY165" fmla="*/ 2929964 h 3097388"/>
                <a:gd name="connsiteX166" fmla="*/ 1116028 w 2854387"/>
                <a:gd name="connsiteY166" fmla="*/ 2923294 h 3097388"/>
                <a:gd name="connsiteX167" fmla="*/ 1085394 w 2854387"/>
                <a:gd name="connsiteY167" fmla="*/ 2916992 h 3097388"/>
                <a:gd name="connsiteX168" fmla="*/ 1055565 w 2854387"/>
                <a:gd name="connsiteY168" fmla="*/ 2908930 h 3097388"/>
                <a:gd name="connsiteX169" fmla="*/ 1047137 w 2854387"/>
                <a:gd name="connsiteY169" fmla="*/ 2886943 h 3097388"/>
                <a:gd name="connsiteX170" fmla="*/ 1036291 w 2854387"/>
                <a:gd name="connsiteY170" fmla="*/ 2907977 h 3097388"/>
                <a:gd name="connsiteX171" fmla="*/ 1048383 w 2854387"/>
                <a:gd name="connsiteY171" fmla="*/ 2929964 h 3097388"/>
                <a:gd name="connsiteX172" fmla="*/ 1011739 w 2854387"/>
                <a:gd name="connsiteY172" fmla="*/ 2935460 h 3097388"/>
                <a:gd name="connsiteX173" fmla="*/ 980811 w 2854387"/>
                <a:gd name="connsiteY173" fmla="*/ 2890901 h 3097388"/>
                <a:gd name="connsiteX174" fmla="*/ 957359 w 2854387"/>
                <a:gd name="connsiteY174" fmla="*/ 2843850 h 3097388"/>
                <a:gd name="connsiteX175" fmla="*/ 977000 w 2854387"/>
                <a:gd name="connsiteY175" fmla="*/ 2761401 h 3097388"/>
                <a:gd name="connsiteX176" fmla="*/ 1009614 w 2854387"/>
                <a:gd name="connsiteY176" fmla="*/ 2711931 h 3097388"/>
                <a:gd name="connsiteX177" fmla="*/ 1056958 w 2854387"/>
                <a:gd name="connsiteY177" fmla="*/ 2695807 h 3097388"/>
                <a:gd name="connsiteX178" fmla="*/ 1081510 w 2854387"/>
                <a:gd name="connsiteY178" fmla="*/ 2665319 h 3097388"/>
                <a:gd name="connsiteX179" fmla="*/ 1057911 w 2854387"/>
                <a:gd name="connsiteY179" fmla="*/ 2665319 h 3097388"/>
                <a:gd name="connsiteX180" fmla="*/ 1024125 w 2854387"/>
                <a:gd name="connsiteY180" fmla="*/ 2697859 h 3097388"/>
                <a:gd name="connsiteX181" fmla="*/ 998034 w 2854387"/>
                <a:gd name="connsiteY181" fmla="*/ 2686133 h 3097388"/>
                <a:gd name="connsiteX182" fmla="*/ 978026 w 2854387"/>
                <a:gd name="connsiteY182" fmla="*/ 2684081 h 3097388"/>
                <a:gd name="connsiteX183" fmla="*/ 956846 w 2854387"/>
                <a:gd name="connsiteY183" fmla="*/ 2654766 h 3097388"/>
                <a:gd name="connsiteX184" fmla="*/ 949517 w 2854387"/>
                <a:gd name="connsiteY184" fmla="*/ 2664074 h 3097388"/>
                <a:gd name="connsiteX185" fmla="*/ 950103 w 2854387"/>
                <a:gd name="connsiteY185" fmla="*/ 2695587 h 3097388"/>
                <a:gd name="connsiteX186" fmla="*/ 959264 w 2854387"/>
                <a:gd name="connsiteY186" fmla="*/ 2715229 h 3097388"/>
                <a:gd name="connsiteX187" fmla="*/ 979712 w 2854387"/>
                <a:gd name="connsiteY187" fmla="*/ 2708340 h 3097388"/>
                <a:gd name="connsiteX188" fmla="*/ 983670 w 2854387"/>
                <a:gd name="connsiteY188" fmla="*/ 2714496 h 3097388"/>
                <a:gd name="connsiteX189" fmla="*/ 978906 w 2854387"/>
                <a:gd name="connsiteY189" fmla="*/ 2727395 h 3097388"/>
                <a:gd name="connsiteX190" fmla="*/ 968865 w 2854387"/>
                <a:gd name="connsiteY190" fmla="*/ 2732891 h 3097388"/>
                <a:gd name="connsiteX191" fmla="*/ 954208 w 2854387"/>
                <a:gd name="connsiteY191" fmla="*/ 2751360 h 3097388"/>
                <a:gd name="connsiteX192" fmla="*/ 956846 w 2854387"/>
                <a:gd name="connsiteY192" fmla="*/ 2764772 h 3097388"/>
                <a:gd name="connsiteX193" fmla="*/ 947612 w 2854387"/>
                <a:gd name="connsiteY193" fmla="*/ 2772100 h 3097388"/>
                <a:gd name="connsiteX194" fmla="*/ 951643 w 2854387"/>
                <a:gd name="connsiteY194" fmla="*/ 2786172 h 3097388"/>
                <a:gd name="connsiteX195" fmla="*/ 941822 w 2854387"/>
                <a:gd name="connsiteY195" fmla="*/ 2790716 h 3097388"/>
                <a:gd name="connsiteX196" fmla="*/ 941236 w 2854387"/>
                <a:gd name="connsiteY196" fmla="*/ 2817393 h 3097388"/>
                <a:gd name="connsiteX197" fmla="*/ 943947 w 2854387"/>
                <a:gd name="connsiteY197" fmla="*/ 2839379 h 3097388"/>
                <a:gd name="connsiteX198" fmla="*/ 929290 w 2854387"/>
                <a:gd name="connsiteY198" fmla="*/ 2856676 h 3097388"/>
                <a:gd name="connsiteX199" fmla="*/ 902246 w 2854387"/>
                <a:gd name="connsiteY199" fmla="*/ 2866276 h 3097388"/>
                <a:gd name="connsiteX200" fmla="*/ 914998 w 2854387"/>
                <a:gd name="connsiteY200" fmla="*/ 2891854 h 3097388"/>
                <a:gd name="connsiteX201" fmla="*/ 935592 w 2854387"/>
                <a:gd name="connsiteY201" fmla="*/ 2899183 h 3097388"/>
                <a:gd name="connsiteX202" fmla="*/ 934200 w 2854387"/>
                <a:gd name="connsiteY202" fmla="*/ 2922928 h 3097388"/>
                <a:gd name="connsiteX203" fmla="*/ 950763 w 2854387"/>
                <a:gd name="connsiteY203" fmla="*/ 2953562 h 3097388"/>
                <a:gd name="connsiteX204" fmla="*/ 955673 w 2854387"/>
                <a:gd name="connsiteY204" fmla="*/ 2986176 h 3097388"/>
                <a:gd name="connsiteX205" fmla="*/ 964688 w 2854387"/>
                <a:gd name="connsiteY205" fmla="*/ 3015052 h 3097388"/>
                <a:gd name="connsiteX206" fmla="*/ 962269 w 2854387"/>
                <a:gd name="connsiteY206" fmla="*/ 3049643 h 3097388"/>
                <a:gd name="connsiteX207" fmla="*/ 964028 w 2854387"/>
                <a:gd name="connsiteY207" fmla="*/ 3077640 h 3097388"/>
                <a:gd name="connsiteX208" fmla="*/ 948784 w 2854387"/>
                <a:gd name="connsiteY208" fmla="*/ 3097135 h 3097388"/>
                <a:gd name="connsiteX209" fmla="*/ 944387 w 2854387"/>
                <a:gd name="connsiteY209" fmla="*/ 3077127 h 3097388"/>
                <a:gd name="connsiteX210" fmla="*/ 956846 w 2854387"/>
                <a:gd name="connsiteY210" fmla="*/ 3055140 h 3097388"/>
                <a:gd name="connsiteX211" fmla="*/ 943214 w 2854387"/>
                <a:gd name="connsiteY211" fmla="*/ 3034180 h 3097388"/>
                <a:gd name="connsiteX212" fmla="*/ 932807 w 2854387"/>
                <a:gd name="connsiteY212" fmla="*/ 3005670 h 3097388"/>
                <a:gd name="connsiteX213" fmla="*/ 930535 w 2854387"/>
                <a:gd name="connsiteY213" fmla="*/ 2972544 h 3097388"/>
                <a:gd name="connsiteX214" fmla="*/ 908549 w 2854387"/>
                <a:gd name="connsiteY214" fmla="*/ 2966022 h 3097388"/>
                <a:gd name="connsiteX215" fmla="*/ 887808 w 2854387"/>
                <a:gd name="connsiteY215" fmla="*/ 2957813 h 3097388"/>
                <a:gd name="connsiteX216" fmla="*/ 876009 w 2854387"/>
                <a:gd name="connsiteY216" fmla="*/ 2943156 h 3097388"/>
                <a:gd name="connsiteX217" fmla="*/ 868020 w 2854387"/>
                <a:gd name="connsiteY217" fmla="*/ 2925713 h 3097388"/>
                <a:gd name="connsiteX218" fmla="*/ 862304 w 2854387"/>
                <a:gd name="connsiteY218" fmla="*/ 2907904 h 3097388"/>
                <a:gd name="connsiteX219" fmla="*/ 809830 w 2854387"/>
                <a:gd name="connsiteY219" fmla="*/ 2898010 h 3097388"/>
                <a:gd name="connsiteX220" fmla="*/ 776117 w 2854387"/>
                <a:gd name="connsiteY220" fmla="*/ 2864297 h 3097388"/>
                <a:gd name="connsiteX221" fmla="*/ 794146 w 2854387"/>
                <a:gd name="connsiteY221" fmla="*/ 2847954 h 3097388"/>
                <a:gd name="connsiteX222" fmla="*/ 787330 w 2854387"/>
                <a:gd name="connsiteY222" fmla="*/ 2819372 h 3097388"/>
                <a:gd name="connsiteX223" fmla="*/ 756256 w 2854387"/>
                <a:gd name="connsiteY223" fmla="*/ 2793208 h 3097388"/>
                <a:gd name="connsiteX224" fmla="*/ 735882 w 2854387"/>
                <a:gd name="connsiteY224" fmla="*/ 2782654 h 3097388"/>
                <a:gd name="connsiteX225" fmla="*/ 734343 w 2854387"/>
                <a:gd name="connsiteY225" fmla="*/ 2797312 h 3097388"/>
                <a:gd name="connsiteX226" fmla="*/ 740499 w 2854387"/>
                <a:gd name="connsiteY226" fmla="*/ 2813142 h 3097388"/>
                <a:gd name="connsiteX227" fmla="*/ 759994 w 2854387"/>
                <a:gd name="connsiteY227" fmla="*/ 2812336 h 3097388"/>
                <a:gd name="connsiteX228" fmla="*/ 782933 w 2854387"/>
                <a:gd name="connsiteY228" fmla="*/ 2832490 h 3097388"/>
                <a:gd name="connsiteX229" fmla="*/ 774014 w 2854387"/>
                <a:gd name="connsiteY229" fmla="*/ 2846840 h 3097388"/>
                <a:gd name="connsiteX230" fmla="*/ 771426 w 2854387"/>
                <a:gd name="connsiteY230" fmla="*/ 2847148 h 3097388"/>
                <a:gd name="connsiteX231" fmla="*/ 750832 w 2854387"/>
                <a:gd name="connsiteY231" fmla="*/ 2858141 h 3097388"/>
                <a:gd name="connsiteX232" fmla="*/ 764464 w 2854387"/>
                <a:gd name="connsiteY232" fmla="*/ 2872799 h 3097388"/>
                <a:gd name="connsiteX233" fmla="*/ 767249 w 2854387"/>
                <a:gd name="connsiteY233" fmla="*/ 2887017 h 3097388"/>
                <a:gd name="connsiteX234" fmla="*/ 761474 w 2854387"/>
                <a:gd name="connsiteY234" fmla="*/ 2898618 h 3097388"/>
                <a:gd name="connsiteX235" fmla="*/ 755596 w 2854387"/>
                <a:gd name="connsiteY235" fmla="*/ 2898596 h 3097388"/>
                <a:gd name="connsiteX236" fmla="*/ 740132 w 2854387"/>
                <a:gd name="connsiteY236" fmla="*/ 2899989 h 3097388"/>
                <a:gd name="connsiteX237" fmla="*/ 723276 w 2854387"/>
                <a:gd name="connsiteY237" fmla="*/ 2909150 h 3097388"/>
                <a:gd name="connsiteX238" fmla="*/ 705101 w 2854387"/>
                <a:gd name="connsiteY238" fmla="*/ 2901821 h 3097388"/>
                <a:gd name="connsiteX239" fmla="*/ 686632 w 2854387"/>
                <a:gd name="connsiteY239" fmla="*/ 2895079 h 3097388"/>
                <a:gd name="connsiteX240" fmla="*/ 675199 w 2854387"/>
                <a:gd name="connsiteY240" fmla="*/ 2882912 h 3097388"/>
                <a:gd name="connsiteX241" fmla="*/ 700117 w 2854387"/>
                <a:gd name="connsiteY241" fmla="*/ 2874485 h 3097388"/>
                <a:gd name="connsiteX242" fmla="*/ 715507 w 2854387"/>
                <a:gd name="connsiteY242" fmla="*/ 2870820 h 3097388"/>
                <a:gd name="connsiteX243" fmla="*/ 701289 w 2854387"/>
                <a:gd name="connsiteY243" fmla="*/ 2865690 h 3097388"/>
                <a:gd name="connsiteX244" fmla="*/ 676884 w 2854387"/>
                <a:gd name="connsiteY244" fmla="*/ 2869794 h 3097388"/>
                <a:gd name="connsiteX245" fmla="*/ 682528 w 2854387"/>
                <a:gd name="connsiteY245" fmla="*/ 2862465 h 3097388"/>
                <a:gd name="connsiteX246" fmla="*/ 698798 w 2854387"/>
                <a:gd name="connsiteY246" fmla="*/ 2859680 h 3097388"/>
                <a:gd name="connsiteX247" fmla="*/ 713455 w 2854387"/>
                <a:gd name="connsiteY247" fmla="*/ 2849493 h 3097388"/>
                <a:gd name="connsiteX248" fmla="*/ 716533 w 2854387"/>
                <a:gd name="connsiteY248" fmla="*/ 2831391 h 3097388"/>
                <a:gd name="connsiteX249" fmla="*/ 715830 w 2854387"/>
                <a:gd name="connsiteY249" fmla="*/ 2821050 h 3097388"/>
                <a:gd name="connsiteX250" fmla="*/ 715068 w 2854387"/>
                <a:gd name="connsiteY250" fmla="*/ 2820471 h 3097388"/>
                <a:gd name="connsiteX251" fmla="*/ 698358 w 2854387"/>
                <a:gd name="connsiteY251" fmla="*/ 2817319 h 3097388"/>
                <a:gd name="connsiteX252" fmla="*/ 683700 w 2854387"/>
                <a:gd name="connsiteY252" fmla="*/ 2837913 h 3097388"/>
                <a:gd name="connsiteX253" fmla="*/ 661714 w 2854387"/>
                <a:gd name="connsiteY253" fmla="*/ 2845242 h 3097388"/>
                <a:gd name="connsiteX254" fmla="*/ 638921 w 2854387"/>
                <a:gd name="connsiteY254" fmla="*/ 2836814 h 3097388"/>
                <a:gd name="connsiteX255" fmla="*/ 621259 w 2854387"/>
                <a:gd name="connsiteY255" fmla="*/ 2847514 h 3097388"/>
                <a:gd name="connsiteX256" fmla="*/ 613930 w 2854387"/>
                <a:gd name="connsiteY256" fmla="*/ 2859680 h 3097388"/>
                <a:gd name="connsiteX257" fmla="*/ 609899 w 2854387"/>
                <a:gd name="connsiteY257" fmla="*/ 2879981 h 3097388"/>
                <a:gd name="connsiteX258" fmla="*/ 590917 w 2854387"/>
                <a:gd name="connsiteY258" fmla="*/ 2891121 h 3097388"/>
                <a:gd name="connsiteX259" fmla="*/ 592969 w 2854387"/>
                <a:gd name="connsiteY259" fmla="*/ 2897643 h 3097388"/>
                <a:gd name="connsiteX260" fmla="*/ 611438 w 2854387"/>
                <a:gd name="connsiteY260" fmla="*/ 2904093 h 3097388"/>
                <a:gd name="connsiteX261" fmla="*/ 605795 w 2854387"/>
                <a:gd name="connsiteY261" fmla="*/ 2928644 h 3097388"/>
                <a:gd name="connsiteX262" fmla="*/ 605795 w 2854387"/>
                <a:gd name="connsiteY262" fmla="*/ 2945354 h 3097388"/>
                <a:gd name="connsiteX263" fmla="*/ 600738 w 2854387"/>
                <a:gd name="connsiteY263" fmla="*/ 2964482 h 3097388"/>
                <a:gd name="connsiteX264" fmla="*/ 613050 w 2854387"/>
                <a:gd name="connsiteY264" fmla="*/ 2965142 h 3097388"/>
                <a:gd name="connsiteX265" fmla="*/ 632179 w 2854387"/>
                <a:gd name="connsiteY265" fmla="*/ 2960378 h 3097388"/>
                <a:gd name="connsiteX266" fmla="*/ 632875 w 2854387"/>
                <a:gd name="connsiteY266" fmla="*/ 2973108 h 3097388"/>
                <a:gd name="connsiteX267" fmla="*/ 630420 w 2854387"/>
                <a:gd name="connsiteY267" fmla="*/ 2975036 h 3097388"/>
                <a:gd name="connsiteX268" fmla="*/ 625487 w 2854387"/>
                <a:gd name="connsiteY268" fmla="*/ 2988353 h 3097388"/>
                <a:gd name="connsiteX269" fmla="*/ 630420 w 2854387"/>
                <a:gd name="connsiteY269" fmla="*/ 2993285 h 3097388"/>
                <a:gd name="connsiteX270" fmla="*/ 651527 w 2854387"/>
                <a:gd name="connsiteY270" fmla="*/ 3000613 h 3097388"/>
                <a:gd name="connsiteX271" fmla="*/ 650940 w 2854387"/>
                <a:gd name="connsiteY271" fmla="*/ 3011094 h 3097388"/>
                <a:gd name="connsiteX272" fmla="*/ 637748 w 2854387"/>
                <a:gd name="connsiteY272" fmla="*/ 3023238 h 3097388"/>
                <a:gd name="connsiteX273" fmla="*/ 637895 w 2854387"/>
                <a:gd name="connsiteY273" fmla="*/ 3025751 h 3097388"/>
                <a:gd name="connsiteX274" fmla="*/ 634963 w 2854387"/>
                <a:gd name="connsiteY274" fmla="*/ 3049057 h 3097388"/>
                <a:gd name="connsiteX275" fmla="*/ 617741 w 2854387"/>
                <a:gd name="connsiteY275" fmla="*/ 3043121 h 3097388"/>
                <a:gd name="connsiteX276" fmla="*/ 603743 w 2854387"/>
                <a:gd name="connsiteY276" fmla="*/ 3032934 h 3097388"/>
                <a:gd name="connsiteX277" fmla="*/ 598979 w 2854387"/>
                <a:gd name="connsiteY277" fmla="*/ 3014465 h 3097388"/>
                <a:gd name="connsiteX278" fmla="*/ 589158 w 2854387"/>
                <a:gd name="connsiteY278" fmla="*/ 3024872 h 3097388"/>
                <a:gd name="connsiteX279" fmla="*/ 581023 w 2854387"/>
                <a:gd name="connsiteY279" fmla="*/ 3016004 h 3097388"/>
                <a:gd name="connsiteX280" fmla="*/ 583222 w 2854387"/>
                <a:gd name="connsiteY280" fmla="*/ 3000907 h 3097388"/>
                <a:gd name="connsiteX281" fmla="*/ 576479 w 2854387"/>
                <a:gd name="connsiteY281" fmla="*/ 3009995 h 3097388"/>
                <a:gd name="connsiteX282" fmla="*/ 565193 w 2854387"/>
                <a:gd name="connsiteY282" fmla="*/ 3011900 h 3097388"/>
                <a:gd name="connsiteX283" fmla="*/ 551635 w 2854387"/>
                <a:gd name="connsiteY283" fmla="*/ 3000834 h 3097388"/>
                <a:gd name="connsiteX284" fmla="*/ 520927 w 2854387"/>
                <a:gd name="connsiteY284" fmla="*/ 2990427 h 3097388"/>
                <a:gd name="connsiteX285" fmla="*/ 491611 w 2854387"/>
                <a:gd name="connsiteY285" fmla="*/ 2960452 h 3097388"/>
                <a:gd name="connsiteX286" fmla="*/ 502825 w 2854387"/>
                <a:gd name="connsiteY286" fmla="*/ 2928205 h 3097388"/>
                <a:gd name="connsiteX287" fmla="*/ 493883 w 2854387"/>
                <a:gd name="connsiteY287" fmla="*/ 2912741 h 3097388"/>
                <a:gd name="connsiteX288" fmla="*/ 478273 w 2854387"/>
                <a:gd name="connsiteY288" fmla="*/ 2896104 h 3097388"/>
                <a:gd name="connsiteX289" fmla="*/ 475781 w 2854387"/>
                <a:gd name="connsiteY289" fmla="*/ 2873605 h 3097388"/>
                <a:gd name="connsiteX290" fmla="*/ 466693 w 2854387"/>
                <a:gd name="connsiteY290" fmla="*/ 2891194 h 3097388"/>
                <a:gd name="connsiteX291" fmla="*/ 460684 w 2854387"/>
                <a:gd name="connsiteY291" fmla="*/ 2904533 h 3097388"/>
                <a:gd name="connsiteX292" fmla="*/ 450350 w 2854387"/>
                <a:gd name="connsiteY292" fmla="*/ 2912888 h 3097388"/>
                <a:gd name="connsiteX293" fmla="*/ 436572 w 2854387"/>
                <a:gd name="connsiteY293" fmla="*/ 2901601 h 3097388"/>
                <a:gd name="connsiteX294" fmla="*/ 416198 w 2854387"/>
                <a:gd name="connsiteY294" fmla="*/ 2888922 h 3097388"/>
                <a:gd name="connsiteX295" fmla="*/ 391866 w 2854387"/>
                <a:gd name="connsiteY295" fmla="*/ 2874264 h 3097388"/>
                <a:gd name="connsiteX296" fmla="*/ 363723 w 2854387"/>
                <a:gd name="connsiteY296" fmla="*/ 2853963 h 3097388"/>
                <a:gd name="connsiteX297" fmla="*/ 349066 w 2854387"/>
                <a:gd name="connsiteY297" fmla="*/ 2839306 h 3097388"/>
                <a:gd name="connsiteX298" fmla="*/ 328178 w 2854387"/>
                <a:gd name="connsiteY298" fmla="*/ 2818052 h 3097388"/>
                <a:gd name="connsiteX299" fmla="*/ 318944 w 2854387"/>
                <a:gd name="connsiteY299" fmla="*/ 2807133 h 3097388"/>
                <a:gd name="connsiteX300" fmla="*/ 314327 w 2854387"/>
                <a:gd name="connsiteY300" fmla="*/ 2791082 h 3097388"/>
                <a:gd name="connsiteX301" fmla="*/ 302674 w 2854387"/>
                <a:gd name="connsiteY301" fmla="*/ 2797092 h 3097388"/>
                <a:gd name="connsiteX302" fmla="*/ 289262 w 2854387"/>
                <a:gd name="connsiteY302" fmla="*/ 2804421 h 3097388"/>
                <a:gd name="connsiteX303" fmla="*/ 268009 w 2854387"/>
                <a:gd name="connsiteY303" fmla="*/ 2816000 h 3097388"/>
                <a:gd name="connsiteX304" fmla="*/ 243604 w 2854387"/>
                <a:gd name="connsiteY304" fmla="*/ 2817613 h 3097388"/>
                <a:gd name="connsiteX305" fmla="*/ 220078 w 2854387"/>
                <a:gd name="connsiteY305" fmla="*/ 2831611 h 3097388"/>
                <a:gd name="connsiteX306" fmla="*/ 191349 w 2854387"/>
                <a:gd name="connsiteY306" fmla="*/ 2839673 h 3097388"/>
                <a:gd name="connsiteX307" fmla="*/ 172954 w 2854387"/>
                <a:gd name="connsiteY307" fmla="*/ 2849493 h 3097388"/>
                <a:gd name="connsiteX308" fmla="*/ 162767 w 2854387"/>
                <a:gd name="connsiteY308" fmla="*/ 2840772 h 3097388"/>
                <a:gd name="connsiteX309" fmla="*/ 155438 w 2854387"/>
                <a:gd name="connsiteY309" fmla="*/ 2829412 h 3097388"/>
                <a:gd name="connsiteX310" fmla="*/ 142026 w 2854387"/>
                <a:gd name="connsiteY310" fmla="*/ 2818199 h 3097388"/>
                <a:gd name="connsiteX311" fmla="*/ 117694 w 2854387"/>
                <a:gd name="connsiteY311" fmla="*/ 2796213 h 3097388"/>
                <a:gd name="connsiteX312" fmla="*/ 100765 w 2854387"/>
                <a:gd name="connsiteY312" fmla="*/ 2773053 h 3097388"/>
                <a:gd name="connsiteX313" fmla="*/ 100765 w 2854387"/>
                <a:gd name="connsiteY313" fmla="*/ 2744544 h 3097388"/>
                <a:gd name="connsiteX314" fmla="*/ 88232 w 2854387"/>
                <a:gd name="connsiteY314" fmla="*/ 2718600 h 3097388"/>
                <a:gd name="connsiteX315" fmla="*/ 71376 w 2854387"/>
                <a:gd name="connsiteY315" fmla="*/ 2690897 h 3097388"/>
                <a:gd name="connsiteX316" fmla="*/ 50342 w 2854387"/>
                <a:gd name="connsiteY316" fmla="*/ 2666638 h 3097388"/>
                <a:gd name="connsiteX317" fmla="*/ 57012 w 2854387"/>
                <a:gd name="connsiteY317" fmla="*/ 2709073 h 3097388"/>
                <a:gd name="connsiteX318" fmla="*/ 35611 w 2854387"/>
                <a:gd name="connsiteY318" fmla="*/ 2755757 h 3097388"/>
                <a:gd name="connsiteX319" fmla="*/ 4684 w 2854387"/>
                <a:gd name="connsiteY319" fmla="*/ 2721019 h 3097388"/>
                <a:gd name="connsiteX320" fmla="*/ 11573 w 2854387"/>
                <a:gd name="connsiteY320" fmla="*/ 2687160 h 3097388"/>
                <a:gd name="connsiteX321" fmla="*/ 140 w 2854387"/>
                <a:gd name="connsiteY321" fmla="*/ 2666126 h 3097388"/>
                <a:gd name="connsiteX322" fmla="*/ 20661 w 2854387"/>
                <a:gd name="connsiteY322" fmla="*/ 2650662 h 3097388"/>
                <a:gd name="connsiteX323" fmla="*/ 37883 w 2854387"/>
                <a:gd name="connsiteY323" fmla="*/ 2640695 h 3097388"/>
                <a:gd name="connsiteX324" fmla="*/ 67199 w 2854387"/>
                <a:gd name="connsiteY324" fmla="*/ 2626990 h 3097388"/>
                <a:gd name="connsiteX325" fmla="*/ 108094 w 2854387"/>
                <a:gd name="connsiteY325" fmla="*/ 2611746 h 3097388"/>
                <a:gd name="connsiteX326" fmla="*/ 128394 w 2854387"/>
                <a:gd name="connsiteY326" fmla="*/ 2600313 h 3097388"/>
                <a:gd name="connsiteX327" fmla="*/ 146277 w 2854387"/>
                <a:gd name="connsiteY327" fmla="*/ 2579792 h 3097388"/>
                <a:gd name="connsiteX328" fmla="*/ 154925 w 2854387"/>
                <a:gd name="connsiteY328" fmla="*/ 2558758 h 3097388"/>
                <a:gd name="connsiteX329" fmla="*/ 125609 w 2854387"/>
                <a:gd name="connsiteY329" fmla="*/ 2560370 h 3097388"/>
                <a:gd name="connsiteX330" fmla="*/ 100911 w 2854387"/>
                <a:gd name="connsiteY330" fmla="*/ 2564181 h 3097388"/>
                <a:gd name="connsiteX331" fmla="*/ 91091 w 2854387"/>
                <a:gd name="connsiteY331" fmla="*/ 2546299 h 3097388"/>
                <a:gd name="connsiteX332" fmla="*/ 71230 w 2854387"/>
                <a:gd name="connsiteY332" fmla="*/ 2527537 h 3097388"/>
                <a:gd name="connsiteX333" fmla="*/ 55106 w 2854387"/>
                <a:gd name="connsiteY333" fmla="*/ 2512440 h 3097388"/>
                <a:gd name="connsiteX334" fmla="*/ 38616 w 2854387"/>
                <a:gd name="connsiteY334" fmla="*/ 2487888 h 3097388"/>
                <a:gd name="connsiteX335" fmla="*/ 34732 w 2854387"/>
                <a:gd name="connsiteY335" fmla="*/ 2450145 h 3097388"/>
                <a:gd name="connsiteX336" fmla="*/ 53714 w 2854387"/>
                <a:gd name="connsiteY336" fmla="*/ 2431383 h 3097388"/>
                <a:gd name="connsiteX337" fmla="*/ 60163 w 2854387"/>
                <a:gd name="connsiteY337" fmla="*/ 2414014 h 3097388"/>
                <a:gd name="connsiteX338" fmla="*/ 81270 w 2854387"/>
                <a:gd name="connsiteY338" fmla="*/ 2399356 h 3097388"/>
                <a:gd name="connsiteX339" fmla="*/ 95928 w 2854387"/>
                <a:gd name="connsiteY339" fmla="*/ 2388729 h 3097388"/>
                <a:gd name="connsiteX340" fmla="*/ 99248 w 2854387"/>
                <a:gd name="connsiteY340" fmla="*/ 2382280 h 3097388"/>
                <a:gd name="connsiteX341" fmla="*/ 102377 w 2854387"/>
                <a:gd name="connsiteY341" fmla="*/ 2382280 h 3097388"/>
                <a:gd name="connsiteX342" fmla="*/ 111897 w 2854387"/>
                <a:gd name="connsiteY342" fmla="*/ 2375105 h 3097388"/>
                <a:gd name="connsiteX343" fmla="*/ 111758 w 2854387"/>
                <a:gd name="connsiteY343" fmla="*/ 2372020 h 3097388"/>
                <a:gd name="connsiteX344" fmla="*/ 99299 w 2854387"/>
                <a:gd name="connsiteY344" fmla="*/ 2357362 h 3097388"/>
                <a:gd name="connsiteX345" fmla="*/ 106628 w 2854387"/>
                <a:gd name="connsiteY345" fmla="*/ 2350619 h 3097388"/>
                <a:gd name="connsiteX346" fmla="*/ 123338 w 2854387"/>
                <a:gd name="connsiteY346" fmla="*/ 2340945 h 3097388"/>
                <a:gd name="connsiteX347" fmla="*/ 137995 w 2854387"/>
                <a:gd name="connsiteY347" fmla="*/ 2352964 h 3097388"/>
                <a:gd name="connsiteX348" fmla="*/ 130080 w 2854387"/>
                <a:gd name="connsiteY348" fmla="*/ 2374951 h 3097388"/>
                <a:gd name="connsiteX349" fmla="*/ 152067 w 2854387"/>
                <a:gd name="connsiteY349" fmla="*/ 2387557 h 3097388"/>
                <a:gd name="connsiteX350" fmla="*/ 167897 w 2854387"/>
                <a:gd name="connsiteY350" fmla="*/ 2362125 h 3097388"/>
                <a:gd name="connsiteX351" fmla="*/ 174493 w 2854387"/>
                <a:gd name="connsiteY351" fmla="*/ 2333763 h 3097388"/>
                <a:gd name="connsiteX352" fmla="*/ 200510 w 2854387"/>
                <a:gd name="connsiteY352" fmla="*/ 2324235 h 3097388"/>
                <a:gd name="connsiteX353" fmla="*/ 212749 w 2854387"/>
                <a:gd name="connsiteY353" fmla="*/ 2311263 h 3097388"/>
                <a:gd name="connsiteX354" fmla="*/ 212749 w 2854387"/>
                <a:gd name="connsiteY354" fmla="*/ 2295873 h 3097388"/>
                <a:gd name="connsiteX355" fmla="*/ 181822 w 2854387"/>
                <a:gd name="connsiteY355" fmla="*/ 2260548 h 3097388"/>
                <a:gd name="connsiteX356" fmla="*/ 172148 w 2854387"/>
                <a:gd name="connsiteY356" fmla="*/ 2240613 h 3097388"/>
                <a:gd name="connsiteX357" fmla="*/ 180063 w 2854387"/>
                <a:gd name="connsiteY357" fmla="*/ 2227348 h 3097388"/>
                <a:gd name="connsiteX358" fmla="*/ 182188 w 2854387"/>
                <a:gd name="connsiteY358" fmla="*/ 2211225 h 3097388"/>
                <a:gd name="connsiteX359" fmla="*/ 199044 w 2854387"/>
                <a:gd name="connsiteY359" fmla="*/ 2217894 h 3097388"/>
                <a:gd name="connsiteX360" fmla="*/ 217953 w 2854387"/>
                <a:gd name="connsiteY360" fmla="*/ 2218847 h 3097388"/>
                <a:gd name="connsiteX361" fmla="*/ 235176 w 2854387"/>
                <a:gd name="connsiteY361" fmla="*/ 2220899 h 3097388"/>
                <a:gd name="connsiteX362" fmla="*/ 237975 w 2854387"/>
                <a:gd name="connsiteY362" fmla="*/ 2205816 h 3097388"/>
                <a:gd name="connsiteX363" fmla="*/ 235176 w 2854387"/>
                <a:gd name="connsiteY363" fmla="*/ 2203017 h 3097388"/>
                <a:gd name="connsiteX364" fmla="*/ 232244 w 2854387"/>
                <a:gd name="connsiteY364" fmla="*/ 2185867 h 3097388"/>
                <a:gd name="connsiteX365" fmla="*/ 218906 w 2854387"/>
                <a:gd name="connsiteY365" fmla="*/ 2176633 h 3097388"/>
                <a:gd name="connsiteX366" fmla="*/ 218906 w 2854387"/>
                <a:gd name="connsiteY366" fmla="*/ 2165566 h 3097388"/>
                <a:gd name="connsiteX367" fmla="*/ 218246 w 2854387"/>
                <a:gd name="connsiteY367" fmla="*/ 2143579 h 3097388"/>
                <a:gd name="connsiteX368" fmla="*/ 236861 w 2854387"/>
                <a:gd name="connsiteY368" fmla="*/ 2139988 h 3097388"/>
                <a:gd name="connsiteX369" fmla="*/ 246462 w 2854387"/>
                <a:gd name="connsiteY369" fmla="*/ 2130534 h 3097388"/>
                <a:gd name="connsiteX370" fmla="*/ 261853 w 2854387"/>
                <a:gd name="connsiteY370" fmla="*/ 2118368 h 3097388"/>
                <a:gd name="connsiteX371" fmla="*/ 284205 w 2854387"/>
                <a:gd name="connsiteY371" fmla="*/ 2118808 h 3097388"/>
                <a:gd name="connsiteX372" fmla="*/ 302234 w 2854387"/>
                <a:gd name="connsiteY372" fmla="*/ 2117562 h 3097388"/>
                <a:gd name="connsiteX373" fmla="*/ 298423 w 2854387"/>
                <a:gd name="connsiteY373" fmla="*/ 2094403 h 3097388"/>
                <a:gd name="connsiteX374" fmla="*/ 289900 w 2854387"/>
                <a:gd name="connsiteY374" fmla="*/ 2076535 h 3097388"/>
                <a:gd name="connsiteX375" fmla="*/ 291754 w 2854387"/>
                <a:gd name="connsiteY375" fmla="*/ 2073003 h 3097388"/>
                <a:gd name="connsiteX376" fmla="*/ 321583 w 2854387"/>
                <a:gd name="connsiteY376" fmla="*/ 2068459 h 3097388"/>
                <a:gd name="connsiteX377" fmla="*/ 341590 w 2854387"/>
                <a:gd name="connsiteY377" fmla="*/ 2051749 h 3097388"/>
                <a:gd name="connsiteX378" fmla="*/ 367901 w 2854387"/>
                <a:gd name="connsiteY378" fmla="*/ 2051090 h 3097388"/>
                <a:gd name="connsiteX379" fmla="*/ 378381 w 2854387"/>
                <a:gd name="connsiteY379" fmla="*/ 2039290 h 3097388"/>
                <a:gd name="connsiteX380" fmla="*/ 395750 w 2854387"/>
                <a:gd name="connsiteY380" fmla="*/ 2047719 h 3097388"/>
                <a:gd name="connsiteX381" fmla="*/ 408576 w 2854387"/>
                <a:gd name="connsiteY381" fmla="*/ 2038630 h 3097388"/>
                <a:gd name="connsiteX382" fmla="*/ 420522 w 2854387"/>
                <a:gd name="connsiteY382" fmla="*/ 2018476 h 3097388"/>
                <a:gd name="connsiteX383" fmla="*/ 437378 w 2854387"/>
                <a:gd name="connsiteY383" fmla="*/ 2027197 h 3097388"/>
                <a:gd name="connsiteX384" fmla="*/ 453868 w 2854387"/>
                <a:gd name="connsiteY384" fmla="*/ 2022654 h 3097388"/>
                <a:gd name="connsiteX385" fmla="*/ 471017 w 2854387"/>
                <a:gd name="connsiteY385" fmla="*/ 2016131 h 3097388"/>
                <a:gd name="connsiteX386" fmla="*/ 481864 w 2854387"/>
                <a:gd name="connsiteY386" fmla="*/ 2000521 h 3097388"/>
                <a:gd name="connsiteX387" fmla="*/ 504364 w 2854387"/>
                <a:gd name="connsiteY387" fmla="*/ 2004405 h 3097388"/>
                <a:gd name="connsiteX388" fmla="*/ 533679 w 2854387"/>
                <a:gd name="connsiteY388" fmla="*/ 2002280 h 3097388"/>
                <a:gd name="connsiteX389" fmla="*/ 549289 w 2854387"/>
                <a:gd name="connsiteY389" fmla="*/ 2009169 h 3097388"/>
                <a:gd name="connsiteX390" fmla="*/ 569297 w 2854387"/>
                <a:gd name="connsiteY390" fmla="*/ 2009169 h 3097388"/>
                <a:gd name="connsiteX391" fmla="*/ 587839 w 2854387"/>
                <a:gd name="connsiteY391" fmla="*/ 2023240 h 3097388"/>
                <a:gd name="connsiteX392" fmla="*/ 617154 w 2854387"/>
                <a:gd name="connsiteY392" fmla="*/ 2020455 h 3097388"/>
                <a:gd name="connsiteX393" fmla="*/ 641853 w 2854387"/>
                <a:gd name="connsiteY393" fmla="*/ 2019356 h 3097388"/>
                <a:gd name="connsiteX394" fmla="*/ 657976 w 2854387"/>
                <a:gd name="connsiteY394" fmla="*/ 2007117 h 3097388"/>
                <a:gd name="connsiteX395" fmla="*/ 693081 w 2854387"/>
                <a:gd name="connsiteY395" fmla="*/ 1999788 h 3097388"/>
                <a:gd name="connsiteX396" fmla="*/ 716460 w 2854387"/>
                <a:gd name="connsiteY396" fmla="*/ 2008729 h 3097388"/>
                <a:gd name="connsiteX397" fmla="*/ 736167 w 2854387"/>
                <a:gd name="connsiteY397" fmla="*/ 1992393 h 3097388"/>
                <a:gd name="connsiteX398" fmla="*/ 736248 w 2854387"/>
                <a:gd name="connsiteY398" fmla="*/ 1990480 h 3097388"/>
                <a:gd name="connsiteX399" fmla="*/ 720286 w 2854387"/>
                <a:gd name="connsiteY399" fmla="*/ 1975082 h 3097388"/>
                <a:gd name="connsiteX400" fmla="*/ 718952 w 2854387"/>
                <a:gd name="connsiteY400" fmla="*/ 1975163 h 3097388"/>
                <a:gd name="connsiteX401" fmla="*/ 691909 w 2854387"/>
                <a:gd name="connsiteY401" fmla="*/ 1978681 h 3097388"/>
                <a:gd name="connsiteX402" fmla="*/ 658196 w 2854387"/>
                <a:gd name="connsiteY402" fmla="*/ 1986009 h 3097388"/>
                <a:gd name="connsiteX403" fmla="*/ 669263 w 2854387"/>
                <a:gd name="connsiteY403" fmla="*/ 1969373 h 3097388"/>
                <a:gd name="connsiteX404" fmla="*/ 696965 w 2854387"/>
                <a:gd name="connsiteY404" fmla="*/ 1963217 h 3097388"/>
                <a:gd name="connsiteX405" fmla="*/ 716094 w 2854387"/>
                <a:gd name="connsiteY405" fmla="*/ 1955888 h 3097388"/>
                <a:gd name="connsiteX406" fmla="*/ 739986 w 2854387"/>
                <a:gd name="connsiteY406" fmla="*/ 1936027 h 3097388"/>
                <a:gd name="connsiteX407" fmla="*/ 770840 w 2854387"/>
                <a:gd name="connsiteY407" fmla="*/ 1927452 h 3097388"/>
                <a:gd name="connsiteX408" fmla="*/ 797004 w 2854387"/>
                <a:gd name="connsiteY408" fmla="*/ 1931336 h 3097388"/>
                <a:gd name="connsiteX409" fmla="*/ 820383 w 2854387"/>
                <a:gd name="connsiteY409" fmla="*/ 1924594 h 3097388"/>
                <a:gd name="connsiteX410" fmla="*/ 826979 w 2854387"/>
                <a:gd name="connsiteY410" fmla="*/ 1936393 h 3097388"/>
                <a:gd name="connsiteX411" fmla="*/ 845155 w 2854387"/>
                <a:gd name="connsiteY411" fmla="*/ 1925547 h 3097388"/>
                <a:gd name="connsiteX412" fmla="*/ 864210 w 2854387"/>
                <a:gd name="connsiteY412" fmla="*/ 1918658 h 3097388"/>
                <a:gd name="connsiteX413" fmla="*/ 871538 w 2854387"/>
                <a:gd name="connsiteY413" fmla="*/ 1925987 h 3097388"/>
                <a:gd name="connsiteX414" fmla="*/ 883778 w 2854387"/>
                <a:gd name="connsiteY414" fmla="*/ 1939691 h 3097388"/>
                <a:gd name="connsiteX415" fmla="*/ 898802 w 2854387"/>
                <a:gd name="connsiteY415" fmla="*/ 1945188 h 3097388"/>
                <a:gd name="connsiteX416" fmla="*/ 911407 w 2854387"/>
                <a:gd name="connsiteY416" fmla="*/ 1942257 h 3097388"/>
                <a:gd name="connsiteX417" fmla="*/ 909868 w 2854387"/>
                <a:gd name="connsiteY417" fmla="*/ 1928698 h 3097388"/>
                <a:gd name="connsiteX418" fmla="*/ 909502 w 2854387"/>
                <a:gd name="connsiteY418" fmla="*/ 1901875 h 3097388"/>
                <a:gd name="connsiteX419" fmla="*/ 928777 w 2854387"/>
                <a:gd name="connsiteY419" fmla="*/ 1890148 h 3097388"/>
                <a:gd name="connsiteX420" fmla="*/ 934053 w 2854387"/>
                <a:gd name="connsiteY420" fmla="*/ 1858268 h 3097388"/>
                <a:gd name="connsiteX421" fmla="*/ 890520 w 2854387"/>
                <a:gd name="connsiteY421" fmla="*/ 1846322 h 3097388"/>
                <a:gd name="connsiteX422" fmla="*/ 863550 w 2854387"/>
                <a:gd name="connsiteY422" fmla="*/ 1819352 h 3097388"/>
                <a:gd name="connsiteX423" fmla="*/ 896163 w 2854387"/>
                <a:gd name="connsiteY423" fmla="*/ 1797365 h 3097388"/>
                <a:gd name="connsiteX424" fmla="*/ 929656 w 2854387"/>
                <a:gd name="connsiteY424" fmla="*/ 1787691 h 3097388"/>
                <a:gd name="connsiteX425" fmla="*/ 977220 w 2854387"/>
                <a:gd name="connsiteY425" fmla="*/ 1764386 h 3097388"/>
                <a:gd name="connsiteX426" fmla="*/ 950177 w 2854387"/>
                <a:gd name="connsiteY426" fmla="*/ 1711252 h 3097388"/>
                <a:gd name="connsiteX427" fmla="*/ 906863 w 2854387"/>
                <a:gd name="connsiteY427" fmla="*/ 1710739 h 3097388"/>
                <a:gd name="connsiteX428" fmla="*/ 871978 w 2854387"/>
                <a:gd name="connsiteY428" fmla="*/ 1708247 h 3097388"/>
                <a:gd name="connsiteX429" fmla="*/ 830717 w 2854387"/>
                <a:gd name="connsiteY429" fmla="*/ 1713011 h 3097388"/>
                <a:gd name="connsiteX430" fmla="*/ 790921 w 2854387"/>
                <a:gd name="connsiteY430" fmla="*/ 1709126 h 3097388"/>
                <a:gd name="connsiteX431" fmla="*/ 743357 w 2854387"/>
                <a:gd name="connsiteY431" fmla="*/ 1714037 h 3097388"/>
                <a:gd name="connsiteX432" fmla="*/ 715288 w 2854387"/>
                <a:gd name="connsiteY432" fmla="*/ 1711398 h 3097388"/>
                <a:gd name="connsiteX433" fmla="*/ 727087 w 2854387"/>
                <a:gd name="connsiteY433" fmla="*/ 1693516 h 3097388"/>
                <a:gd name="connsiteX434" fmla="*/ 734416 w 2854387"/>
                <a:gd name="connsiteY434" fmla="*/ 1684062 h 3097388"/>
                <a:gd name="connsiteX435" fmla="*/ 738813 w 2854387"/>
                <a:gd name="connsiteY435" fmla="*/ 1666326 h 3097388"/>
                <a:gd name="connsiteX436" fmla="*/ 764098 w 2854387"/>
                <a:gd name="connsiteY436" fmla="*/ 1652474 h 3097388"/>
                <a:gd name="connsiteX437" fmla="*/ 771939 w 2854387"/>
                <a:gd name="connsiteY437" fmla="*/ 1626677 h 3097388"/>
                <a:gd name="connsiteX438" fmla="*/ 809830 w 2854387"/>
                <a:gd name="connsiteY438" fmla="*/ 1614071 h 3097388"/>
                <a:gd name="connsiteX439" fmla="*/ 832842 w 2854387"/>
                <a:gd name="connsiteY439" fmla="*/ 1603151 h 3097388"/>
                <a:gd name="connsiteX440" fmla="*/ 853876 w 2854387"/>
                <a:gd name="connsiteY440" fmla="*/ 1578966 h 3097388"/>
                <a:gd name="connsiteX441" fmla="*/ 880186 w 2854387"/>
                <a:gd name="connsiteY441" fmla="*/ 1571637 h 3097388"/>
                <a:gd name="connsiteX442" fmla="*/ 907743 w 2854387"/>
                <a:gd name="connsiteY442" fmla="*/ 1564308 h 3097388"/>
                <a:gd name="connsiteX443" fmla="*/ 939843 w 2854387"/>
                <a:gd name="connsiteY443" fmla="*/ 1562916 h 3097388"/>
                <a:gd name="connsiteX444" fmla="*/ 924379 w 2854387"/>
                <a:gd name="connsiteY444" fmla="*/ 1551190 h 3097388"/>
                <a:gd name="connsiteX445" fmla="*/ 897409 w 2854387"/>
                <a:gd name="connsiteY445" fmla="*/ 1539610 h 3097388"/>
                <a:gd name="connsiteX446" fmla="*/ 900194 w 2854387"/>
                <a:gd name="connsiteY446" fmla="*/ 1512567 h 3097388"/>
                <a:gd name="connsiteX447" fmla="*/ 926725 w 2854387"/>
                <a:gd name="connsiteY447" fmla="*/ 1500987 h 3097388"/>
                <a:gd name="connsiteX448" fmla="*/ 939990 w 2854387"/>
                <a:gd name="connsiteY448" fmla="*/ 1489408 h 3097388"/>
                <a:gd name="connsiteX449" fmla="*/ 954647 w 2854387"/>
                <a:gd name="connsiteY449" fmla="*/ 1482738 h 3097388"/>
                <a:gd name="connsiteX450" fmla="*/ 952156 w 2854387"/>
                <a:gd name="connsiteY450" fmla="*/ 1493952 h 3097388"/>
                <a:gd name="connsiteX451" fmla="*/ 951796 w 2854387"/>
                <a:gd name="connsiteY451" fmla="*/ 1501405 h 3097388"/>
                <a:gd name="connsiteX452" fmla="*/ 955234 w 2854387"/>
                <a:gd name="connsiteY452" fmla="*/ 1503113 h 3097388"/>
                <a:gd name="connsiteX453" fmla="*/ 965274 w 2854387"/>
                <a:gd name="connsiteY453" fmla="*/ 1510441 h 3097388"/>
                <a:gd name="connsiteX454" fmla="*/ 978906 w 2854387"/>
                <a:gd name="connsiteY454" fmla="*/ 1500841 h 3097388"/>
                <a:gd name="connsiteX455" fmla="*/ 985135 w 2854387"/>
                <a:gd name="connsiteY455" fmla="*/ 1489041 h 3097388"/>
                <a:gd name="connsiteX456" fmla="*/ 999573 w 2854387"/>
                <a:gd name="connsiteY456" fmla="*/ 1494523 h 3097388"/>
                <a:gd name="connsiteX457" fmla="*/ 999793 w 2854387"/>
                <a:gd name="connsiteY457" fmla="*/ 1495051 h 3097388"/>
                <a:gd name="connsiteX458" fmla="*/ 1016063 w 2854387"/>
                <a:gd name="connsiteY458" fmla="*/ 1509709 h 3097388"/>
                <a:gd name="connsiteX459" fmla="*/ 1040688 w 2854387"/>
                <a:gd name="connsiteY459" fmla="*/ 1528104 h 3097388"/>
                <a:gd name="connsiteX460" fmla="*/ 1055785 w 2854387"/>
                <a:gd name="connsiteY460" fmla="*/ 1526198 h 3097388"/>
                <a:gd name="connsiteX461" fmla="*/ 1040541 w 2854387"/>
                <a:gd name="connsiteY461" fmla="*/ 1513593 h 3097388"/>
                <a:gd name="connsiteX462" fmla="*/ 1034957 w 2854387"/>
                <a:gd name="connsiteY462" fmla="*/ 1489137 h 3097388"/>
                <a:gd name="connsiteX463" fmla="*/ 1035411 w 2854387"/>
                <a:gd name="connsiteY463" fmla="*/ 1488455 h 3097388"/>
                <a:gd name="connsiteX464" fmla="*/ 1055639 w 2854387"/>
                <a:gd name="connsiteY464" fmla="*/ 1476729 h 3097388"/>
                <a:gd name="connsiteX465" fmla="*/ 1057691 w 2854387"/>
                <a:gd name="connsiteY465" fmla="*/ 1460092 h 3097388"/>
                <a:gd name="connsiteX466" fmla="*/ 1056379 w 2854387"/>
                <a:gd name="connsiteY466" fmla="*/ 1448249 h 3097388"/>
                <a:gd name="connsiteX467" fmla="*/ 1060549 w 2854387"/>
                <a:gd name="connsiteY467" fmla="*/ 1445435 h 3097388"/>
                <a:gd name="connsiteX468" fmla="*/ 1067878 w 2854387"/>
                <a:gd name="connsiteY468" fmla="*/ 1432170 h 3097388"/>
                <a:gd name="connsiteX469" fmla="*/ 1059963 w 2854387"/>
                <a:gd name="connsiteY469" fmla="*/ 1414361 h 3097388"/>
                <a:gd name="connsiteX470" fmla="*/ 1042374 w 2854387"/>
                <a:gd name="connsiteY470" fmla="*/ 1411722 h 3097388"/>
                <a:gd name="connsiteX471" fmla="*/ 1032260 w 2854387"/>
                <a:gd name="connsiteY471" fmla="*/ 1413847 h 3097388"/>
                <a:gd name="connsiteX472" fmla="*/ 1011886 w 2854387"/>
                <a:gd name="connsiteY472" fmla="*/ 1403807 h 3097388"/>
                <a:gd name="connsiteX473" fmla="*/ 1025957 w 2854387"/>
                <a:gd name="connsiteY473" fmla="*/ 1366357 h 3097388"/>
                <a:gd name="connsiteX474" fmla="*/ 1051901 w 2854387"/>
                <a:gd name="connsiteY474" fmla="*/ 1334769 h 3097388"/>
                <a:gd name="connsiteX475" fmla="*/ 1107380 w 2854387"/>
                <a:gd name="connsiteY475" fmla="*/ 1319306 h 3097388"/>
                <a:gd name="connsiteX476" fmla="*/ 1143585 w 2854387"/>
                <a:gd name="connsiteY476" fmla="*/ 1305014 h 3097388"/>
                <a:gd name="connsiteX477" fmla="*/ 1180229 w 2854387"/>
                <a:gd name="connsiteY477" fmla="*/ 1283028 h 3097388"/>
                <a:gd name="connsiteX478" fmla="*/ 1202655 w 2854387"/>
                <a:gd name="connsiteY478" fmla="*/ 1283981 h 3097388"/>
                <a:gd name="connsiteX479" fmla="*/ 1212769 w 2854387"/>
                <a:gd name="connsiteY479" fmla="*/ 1266245 h 3097388"/>
                <a:gd name="connsiteX480" fmla="*/ 1219570 w 2854387"/>
                <a:gd name="connsiteY480" fmla="*/ 1254372 h 3097388"/>
                <a:gd name="connsiteX481" fmla="*/ 1213209 w 2854387"/>
                <a:gd name="connsiteY481" fmla="*/ 1247703 h 3097388"/>
                <a:gd name="connsiteX482" fmla="*/ 1247141 w 2854387"/>
                <a:gd name="connsiteY482" fmla="*/ 1222711 h 3097388"/>
                <a:gd name="connsiteX483" fmla="*/ 1297857 w 2854387"/>
                <a:gd name="connsiteY483" fmla="*/ 1210546 h 3097388"/>
                <a:gd name="connsiteX484" fmla="*/ 1342343 w 2854387"/>
                <a:gd name="connsiteY484" fmla="*/ 1187826 h 3097388"/>
                <a:gd name="connsiteX485" fmla="*/ 1371072 w 2854387"/>
                <a:gd name="connsiteY485" fmla="*/ 1164667 h 3097388"/>
                <a:gd name="connsiteX486" fmla="*/ 1402219 w 2854387"/>
                <a:gd name="connsiteY486" fmla="*/ 1144586 h 3097388"/>
                <a:gd name="connsiteX487" fmla="*/ 1390054 w 2854387"/>
                <a:gd name="connsiteY487" fmla="*/ 1129928 h 3097388"/>
                <a:gd name="connsiteX488" fmla="*/ 1403832 w 2854387"/>
                <a:gd name="connsiteY488" fmla="*/ 1107942 h 3097388"/>
                <a:gd name="connsiteX489" fmla="*/ 1416218 w 2854387"/>
                <a:gd name="connsiteY489" fmla="*/ 1072837 h 3097388"/>
                <a:gd name="connsiteX490" fmla="*/ 1447145 w 2854387"/>
                <a:gd name="connsiteY490" fmla="*/ 1033334 h 3097388"/>
                <a:gd name="connsiteX491" fmla="*/ 1480125 w 2854387"/>
                <a:gd name="connsiteY491" fmla="*/ 998009 h 3097388"/>
                <a:gd name="connsiteX492" fmla="*/ 1513984 w 2854387"/>
                <a:gd name="connsiteY492" fmla="*/ 956821 h 3097388"/>
                <a:gd name="connsiteX493" fmla="*/ 1543300 w 2854387"/>
                <a:gd name="connsiteY493" fmla="*/ 926920 h 3097388"/>
                <a:gd name="connsiteX494" fmla="*/ 1562721 w 2854387"/>
                <a:gd name="connsiteY494" fmla="*/ 898117 h 3097388"/>
                <a:gd name="connsiteX495" fmla="*/ 1582142 w 2854387"/>
                <a:gd name="connsiteY495" fmla="*/ 883460 h 3097388"/>
                <a:gd name="connsiteX496" fmla="*/ 1606474 w 2854387"/>
                <a:gd name="connsiteY496" fmla="*/ 843004 h 3097388"/>
                <a:gd name="connsiteX497" fmla="*/ 1633371 w 2854387"/>
                <a:gd name="connsiteY497" fmla="*/ 807240 h 3097388"/>
                <a:gd name="connsiteX498" fmla="*/ 1656530 w 2854387"/>
                <a:gd name="connsiteY498" fmla="*/ 773307 h 3097388"/>
                <a:gd name="connsiteX499" fmla="*/ 1683207 w 2854387"/>
                <a:gd name="connsiteY499" fmla="*/ 755278 h 3097388"/>
                <a:gd name="connsiteX500" fmla="*/ 1694420 w 2854387"/>
                <a:gd name="connsiteY500" fmla="*/ 733292 h 3097388"/>
                <a:gd name="connsiteX501" fmla="*/ 1711496 w 2854387"/>
                <a:gd name="connsiteY501" fmla="*/ 715263 h 3097388"/>
                <a:gd name="connsiteX502" fmla="*/ 1727840 w 2854387"/>
                <a:gd name="connsiteY502" fmla="*/ 686754 h 3097388"/>
                <a:gd name="connsiteX503" fmla="*/ 1748214 w 2854387"/>
                <a:gd name="connsiteY503" fmla="*/ 650989 h 3097388"/>
                <a:gd name="connsiteX504" fmla="*/ 1768222 w 2854387"/>
                <a:gd name="connsiteY504" fmla="*/ 634572 h 3097388"/>
                <a:gd name="connsiteX505" fmla="*/ 1786837 w 2854387"/>
                <a:gd name="connsiteY505" fmla="*/ 621234 h 3097388"/>
                <a:gd name="connsiteX506" fmla="*/ 1807138 w 2854387"/>
                <a:gd name="connsiteY506" fmla="*/ 592871 h 3097388"/>
                <a:gd name="connsiteX507" fmla="*/ 1841510 w 2854387"/>
                <a:gd name="connsiteY507" fmla="*/ 559892 h 3097388"/>
                <a:gd name="connsiteX508" fmla="*/ 1857707 w 2854387"/>
                <a:gd name="connsiteY508" fmla="*/ 516725 h 3097388"/>
                <a:gd name="connsiteX509" fmla="*/ 1860492 w 2854387"/>
                <a:gd name="connsiteY509" fmla="*/ 475683 h 3097388"/>
                <a:gd name="connsiteX510" fmla="*/ 1862910 w 2854387"/>
                <a:gd name="connsiteY510" fmla="*/ 426873 h 3097388"/>
                <a:gd name="connsiteX511" fmla="*/ 1859465 w 2854387"/>
                <a:gd name="connsiteY511" fmla="*/ 410383 h 3097388"/>
                <a:gd name="connsiteX512" fmla="*/ 1863643 w 2854387"/>
                <a:gd name="connsiteY512" fmla="*/ 396605 h 3097388"/>
                <a:gd name="connsiteX513" fmla="*/ 1867527 w 2854387"/>
                <a:gd name="connsiteY513" fmla="*/ 384293 h 3097388"/>
                <a:gd name="connsiteX514" fmla="*/ 1869139 w 2854387"/>
                <a:gd name="connsiteY514" fmla="*/ 365091 h 309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</a:cxnLst>
              <a:rect l="l" t="t" r="r" b="b"/>
              <a:pathLst>
                <a:path w="2854387" h="3097388">
                  <a:moveTo>
                    <a:pt x="1869139" y="365091"/>
                  </a:moveTo>
                  <a:cubicBezTo>
                    <a:pt x="1873185" y="352082"/>
                    <a:pt x="1881701" y="340921"/>
                    <a:pt x="1893178" y="333577"/>
                  </a:cubicBezTo>
                  <a:cubicBezTo>
                    <a:pt x="1901460" y="329033"/>
                    <a:pt x="1906663" y="335116"/>
                    <a:pt x="1912893" y="333137"/>
                  </a:cubicBezTo>
                  <a:cubicBezTo>
                    <a:pt x="1919122" y="331159"/>
                    <a:pt x="1921321" y="323317"/>
                    <a:pt x="1934879" y="328007"/>
                  </a:cubicBezTo>
                  <a:cubicBezTo>
                    <a:pt x="1948438" y="332698"/>
                    <a:pt x="1971963" y="357323"/>
                    <a:pt x="2000032" y="363186"/>
                  </a:cubicBezTo>
                  <a:cubicBezTo>
                    <a:pt x="2028102" y="369049"/>
                    <a:pt x="2073687" y="375571"/>
                    <a:pt x="2096187" y="365091"/>
                  </a:cubicBezTo>
                  <a:cubicBezTo>
                    <a:pt x="2120936" y="352258"/>
                    <a:pt x="2143744" y="335974"/>
                    <a:pt x="2163905" y="316721"/>
                  </a:cubicBezTo>
                  <a:cubicBezTo>
                    <a:pt x="2177977" y="302503"/>
                    <a:pt x="2185012" y="296860"/>
                    <a:pt x="2194466" y="294734"/>
                  </a:cubicBezTo>
                  <a:cubicBezTo>
                    <a:pt x="2203921" y="292609"/>
                    <a:pt x="2201795" y="287039"/>
                    <a:pt x="2216453" y="288945"/>
                  </a:cubicBezTo>
                  <a:cubicBezTo>
                    <a:pt x="2231111" y="290850"/>
                    <a:pt x="2245768" y="305801"/>
                    <a:pt x="2266802" y="307560"/>
                  </a:cubicBezTo>
                  <a:cubicBezTo>
                    <a:pt x="2287836" y="309319"/>
                    <a:pt x="2312754" y="299791"/>
                    <a:pt x="2318104" y="286160"/>
                  </a:cubicBezTo>
                  <a:cubicBezTo>
                    <a:pt x="2323454" y="272528"/>
                    <a:pt x="2338478" y="231413"/>
                    <a:pt x="2344781" y="212432"/>
                  </a:cubicBezTo>
                  <a:cubicBezTo>
                    <a:pt x="2351062" y="193377"/>
                    <a:pt x="2360421" y="175479"/>
                    <a:pt x="2372484" y="159444"/>
                  </a:cubicBezTo>
                  <a:cubicBezTo>
                    <a:pt x="2388651" y="141364"/>
                    <a:pt x="2403353" y="122030"/>
                    <a:pt x="2416457" y="101619"/>
                  </a:cubicBezTo>
                  <a:cubicBezTo>
                    <a:pt x="2427377" y="82638"/>
                    <a:pt x="2427377" y="70325"/>
                    <a:pt x="2438443" y="50318"/>
                  </a:cubicBezTo>
                  <a:cubicBezTo>
                    <a:pt x="2448308" y="33124"/>
                    <a:pt x="2462160" y="18547"/>
                    <a:pt x="2478825" y="7810"/>
                  </a:cubicBezTo>
                  <a:cubicBezTo>
                    <a:pt x="2491797" y="-618"/>
                    <a:pt x="2510633" y="-5015"/>
                    <a:pt x="2541927" y="7810"/>
                  </a:cubicBezTo>
                  <a:cubicBezTo>
                    <a:pt x="2573221" y="20636"/>
                    <a:pt x="2610231" y="39911"/>
                    <a:pt x="2629873" y="30970"/>
                  </a:cubicBezTo>
                  <a:cubicBezTo>
                    <a:pt x="2649514" y="22028"/>
                    <a:pt x="2654204" y="39398"/>
                    <a:pt x="2664758" y="45627"/>
                  </a:cubicBezTo>
                  <a:cubicBezTo>
                    <a:pt x="2675311" y="51857"/>
                    <a:pt x="2682494" y="54788"/>
                    <a:pt x="2683666" y="62703"/>
                  </a:cubicBezTo>
                  <a:cubicBezTo>
                    <a:pt x="2684839" y="70619"/>
                    <a:pt x="2694659" y="82345"/>
                    <a:pt x="2712982" y="82345"/>
                  </a:cubicBezTo>
                  <a:cubicBezTo>
                    <a:pt x="2731304" y="82345"/>
                    <a:pt x="2764283" y="81685"/>
                    <a:pt x="2775717" y="80293"/>
                  </a:cubicBezTo>
                  <a:cubicBezTo>
                    <a:pt x="2787150" y="78900"/>
                    <a:pt x="2799095" y="72964"/>
                    <a:pt x="2812874" y="72964"/>
                  </a:cubicBezTo>
                  <a:cubicBezTo>
                    <a:pt x="2826652" y="72964"/>
                    <a:pt x="2833907" y="71571"/>
                    <a:pt x="2836766" y="75016"/>
                  </a:cubicBezTo>
                  <a:cubicBezTo>
                    <a:pt x="2839624" y="78460"/>
                    <a:pt x="2838818" y="97002"/>
                    <a:pt x="2834420" y="108728"/>
                  </a:cubicBezTo>
                  <a:cubicBezTo>
                    <a:pt x="2830023" y="120455"/>
                    <a:pt x="2814559" y="141268"/>
                    <a:pt x="2808476" y="163695"/>
                  </a:cubicBezTo>
                  <a:cubicBezTo>
                    <a:pt x="2802393" y="186121"/>
                    <a:pt x="2792060" y="210966"/>
                    <a:pt x="2806131" y="251641"/>
                  </a:cubicBezTo>
                  <a:cubicBezTo>
                    <a:pt x="2820202" y="292316"/>
                    <a:pt x="2823427" y="305434"/>
                    <a:pt x="2822035" y="327861"/>
                  </a:cubicBezTo>
                  <a:cubicBezTo>
                    <a:pt x="2820642" y="350287"/>
                    <a:pt x="2815439" y="380775"/>
                    <a:pt x="2817784" y="404154"/>
                  </a:cubicBezTo>
                  <a:cubicBezTo>
                    <a:pt x="2820129" y="427533"/>
                    <a:pt x="2813607" y="462125"/>
                    <a:pt x="2813093" y="480887"/>
                  </a:cubicBezTo>
                  <a:cubicBezTo>
                    <a:pt x="2812581" y="499649"/>
                    <a:pt x="2809869" y="536513"/>
                    <a:pt x="2808916" y="559892"/>
                  </a:cubicBezTo>
                  <a:cubicBezTo>
                    <a:pt x="2807963" y="583270"/>
                    <a:pt x="2806131" y="629662"/>
                    <a:pt x="2814999" y="653921"/>
                  </a:cubicBezTo>
                  <a:cubicBezTo>
                    <a:pt x="2823867" y="678179"/>
                    <a:pt x="2832368" y="722225"/>
                    <a:pt x="2838451" y="756891"/>
                  </a:cubicBezTo>
                  <a:cubicBezTo>
                    <a:pt x="2844534" y="791556"/>
                    <a:pt x="2838451" y="802256"/>
                    <a:pt x="2844461" y="815521"/>
                  </a:cubicBezTo>
                  <a:cubicBezTo>
                    <a:pt x="2850471" y="828786"/>
                    <a:pt x="2845414" y="840293"/>
                    <a:pt x="2851790" y="850113"/>
                  </a:cubicBezTo>
                  <a:cubicBezTo>
                    <a:pt x="2858166" y="859934"/>
                    <a:pt x="2849665" y="882434"/>
                    <a:pt x="2851790" y="901415"/>
                  </a:cubicBezTo>
                  <a:cubicBezTo>
                    <a:pt x="2853915" y="920397"/>
                    <a:pt x="2842336" y="933735"/>
                    <a:pt x="2847612" y="950225"/>
                  </a:cubicBezTo>
                  <a:cubicBezTo>
                    <a:pt x="2852889" y="966715"/>
                    <a:pt x="2856041" y="978954"/>
                    <a:pt x="2852889" y="987383"/>
                  </a:cubicBezTo>
                  <a:cubicBezTo>
                    <a:pt x="2847942" y="995715"/>
                    <a:pt x="2846418" y="1005646"/>
                    <a:pt x="2848638" y="1015086"/>
                  </a:cubicBezTo>
                  <a:cubicBezTo>
                    <a:pt x="2852303" y="1036068"/>
                    <a:pt x="2854194" y="1057322"/>
                    <a:pt x="2854282" y="1078627"/>
                  </a:cubicBezTo>
                  <a:cubicBezTo>
                    <a:pt x="2854282" y="1102445"/>
                    <a:pt x="2849371" y="1117543"/>
                    <a:pt x="2848272" y="1137917"/>
                  </a:cubicBezTo>
                  <a:cubicBezTo>
                    <a:pt x="2847664" y="1158635"/>
                    <a:pt x="2843757" y="1179119"/>
                    <a:pt x="2836692" y="1198600"/>
                  </a:cubicBezTo>
                  <a:cubicBezTo>
                    <a:pt x="2828631" y="1220586"/>
                    <a:pt x="2823281" y="1229088"/>
                    <a:pt x="2820935" y="1236123"/>
                  </a:cubicBezTo>
                  <a:cubicBezTo>
                    <a:pt x="2818590" y="1243159"/>
                    <a:pt x="2819543" y="1257670"/>
                    <a:pt x="2811115" y="1270276"/>
                  </a:cubicBezTo>
                  <a:cubicBezTo>
                    <a:pt x="2802687" y="1282881"/>
                    <a:pt x="2801734" y="1301130"/>
                    <a:pt x="2799389" y="1311024"/>
                  </a:cubicBezTo>
                  <a:cubicBezTo>
                    <a:pt x="2797043" y="1320918"/>
                    <a:pt x="2789568" y="1332497"/>
                    <a:pt x="2788175" y="1342831"/>
                  </a:cubicBezTo>
                  <a:cubicBezTo>
                    <a:pt x="2787538" y="1354565"/>
                    <a:pt x="2785493" y="1366173"/>
                    <a:pt x="2782093" y="1377423"/>
                  </a:cubicBezTo>
                  <a:cubicBezTo>
                    <a:pt x="2776926" y="1387266"/>
                    <a:pt x="2773291" y="1397849"/>
                    <a:pt x="2771319" y="1408791"/>
                  </a:cubicBezTo>
                  <a:cubicBezTo>
                    <a:pt x="2770440" y="1420004"/>
                    <a:pt x="2765236" y="1434515"/>
                    <a:pt x="2765749" y="1444335"/>
                  </a:cubicBezTo>
                  <a:cubicBezTo>
                    <a:pt x="2766262" y="1454156"/>
                    <a:pt x="2761499" y="1462584"/>
                    <a:pt x="2765236" y="1474750"/>
                  </a:cubicBezTo>
                  <a:cubicBezTo>
                    <a:pt x="2769392" y="1486769"/>
                    <a:pt x="2771451" y="1499412"/>
                    <a:pt x="2771319" y="1512127"/>
                  </a:cubicBezTo>
                  <a:cubicBezTo>
                    <a:pt x="2770880" y="1525246"/>
                    <a:pt x="2774617" y="1542982"/>
                    <a:pt x="2774617" y="1557493"/>
                  </a:cubicBezTo>
                  <a:cubicBezTo>
                    <a:pt x="2774617" y="1572004"/>
                    <a:pt x="2776523" y="1618322"/>
                    <a:pt x="2775057" y="1629535"/>
                  </a:cubicBezTo>
                  <a:cubicBezTo>
                    <a:pt x="2773591" y="1640748"/>
                    <a:pt x="2767728" y="1652474"/>
                    <a:pt x="2767728" y="1660463"/>
                  </a:cubicBezTo>
                  <a:cubicBezTo>
                    <a:pt x="2769091" y="1669455"/>
                    <a:pt x="2767706" y="1678645"/>
                    <a:pt x="2763771" y="1686847"/>
                  </a:cubicBezTo>
                  <a:cubicBezTo>
                    <a:pt x="2758127" y="1696447"/>
                    <a:pt x="2746694" y="1705095"/>
                    <a:pt x="2742737" y="1714916"/>
                  </a:cubicBezTo>
                  <a:cubicBezTo>
                    <a:pt x="2738163" y="1724510"/>
                    <a:pt x="2732791" y="1733700"/>
                    <a:pt x="2726687" y="1742399"/>
                  </a:cubicBezTo>
                  <a:cubicBezTo>
                    <a:pt x="2720750" y="1752220"/>
                    <a:pt x="2718625" y="1762773"/>
                    <a:pt x="2716866" y="1781682"/>
                  </a:cubicBezTo>
                  <a:cubicBezTo>
                    <a:pt x="2715107" y="1800590"/>
                    <a:pt x="2714741" y="1827707"/>
                    <a:pt x="2723535" y="1843830"/>
                  </a:cubicBezTo>
                  <a:cubicBezTo>
                    <a:pt x="2732330" y="1859954"/>
                    <a:pt x="2730864" y="1894326"/>
                    <a:pt x="2738193" y="1913308"/>
                  </a:cubicBezTo>
                  <a:cubicBezTo>
                    <a:pt x="2747127" y="1936423"/>
                    <a:pt x="2754184" y="1960219"/>
                    <a:pt x="2759300" y="1984471"/>
                  </a:cubicBezTo>
                  <a:cubicBezTo>
                    <a:pt x="2762744" y="2005578"/>
                    <a:pt x="2767362" y="2055047"/>
                    <a:pt x="2756808" y="2072417"/>
                  </a:cubicBezTo>
                  <a:cubicBezTo>
                    <a:pt x="2748695" y="2084861"/>
                    <a:pt x="2742539" y="2098486"/>
                    <a:pt x="2738559" y="2112799"/>
                  </a:cubicBezTo>
                  <a:cubicBezTo>
                    <a:pt x="2735408" y="2124671"/>
                    <a:pt x="2718552" y="2145045"/>
                    <a:pt x="2712249" y="2165053"/>
                  </a:cubicBezTo>
                  <a:cubicBezTo>
                    <a:pt x="2705946" y="2185061"/>
                    <a:pt x="2692388" y="2233211"/>
                    <a:pt x="2685718" y="2236876"/>
                  </a:cubicBezTo>
                  <a:cubicBezTo>
                    <a:pt x="2679049" y="2240540"/>
                    <a:pt x="2675898" y="2235996"/>
                    <a:pt x="2671940" y="2239661"/>
                  </a:cubicBezTo>
                  <a:cubicBezTo>
                    <a:pt x="2667983" y="2243325"/>
                    <a:pt x="2669668" y="2248455"/>
                    <a:pt x="2678096" y="2248895"/>
                  </a:cubicBezTo>
                  <a:cubicBezTo>
                    <a:pt x="2686525" y="2249335"/>
                    <a:pt x="2686744" y="2259302"/>
                    <a:pt x="2684912" y="2265824"/>
                  </a:cubicBezTo>
                  <a:cubicBezTo>
                    <a:pt x="2683080" y="2272347"/>
                    <a:pt x="2672966" y="2268976"/>
                    <a:pt x="2669302" y="2273153"/>
                  </a:cubicBezTo>
                  <a:cubicBezTo>
                    <a:pt x="2665637" y="2277331"/>
                    <a:pt x="2669302" y="2280482"/>
                    <a:pt x="2672966" y="2282168"/>
                  </a:cubicBezTo>
                  <a:cubicBezTo>
                    <a:pt x="2676631" y="2283854"/>
                    <a:pt x="2672966" y="2293821"/>
                    <a:pt x="2670841" y="2298071"/>
                  </a:cubicBezTo>
                  <a:cubicBezTo>
                    <a:pt x="2668716" y="2302322"/>
                    <a:pt x="2668496" y="2317859"/>
                    <a:pt x="2662193" y="2327387"/>
                  </a:cubicBezTo>
                  <a:cubicBezTo>
                    <a:pt x="2655890" y="2336914"/>
                    <a:pt x="2654864" y="2353844"/>
                    <a:pt x="2652812" y="2358608"/>
                  </a:cubicBezTo>
                  <a:cubicBezTo>
                    <a:pt x="2650760" y="2363371"/>
                    <a:pt x="2645483" y="2382719"/>
                    <a:pt x="2640206" y="2389242"/>
                  </a:cubicBezTo>
                  <a:cubicBezTo>
                    <a:pt x="2632496" y="2400192"/>
                    <a:pt x="2623841" y="2410445"/>
                    <a:pt x="2614336" y="2419877"/>
                  </a:cubicBezTo>
                  <a:cubicBezTo>
                    <a:pt x="2603474" y="2429096"/>
                    <a:pt x="2591067" y="2436315"/>
                    <a:pt x="2577691" y="2441204"/>
                  </a:cubicBezTo>
                  <a:cubicBezTo>
                    <a:pt x="2566918" y="2445601"/>
                    <a:pt x="2568091" y="2453149"/>
                    <a:pt x="2563034" y="2459232"/>
                  </a:cubicBezTo>
                  <a:cubicBezTo>
                    <a:pt x="2557977" y="2465316"/>
                    <a:pt x="2538262" y="2475796"/>
                    <a:pt x="2532179" y="2474403"/>
                  </a:cubicBezTo>
                  <a:cubicBezTo>
                    <a:pt x="2525759" y="2472923"/>
                    <a:pt x="2519237" y="2476433"/>
                    <a:pt x="2516935" y="2482611"/>
                  </a:cubicBezTo>
                  <a:cubicBezTo>
                    <a:pt x="2512259" y="2489398"/>
                    <a:pt x="2504579" y="2493495"/>
                    <a:pt x="2496341" y="2493605"/>
                  </a:cubicBezTo>
                  <a:cubicBezTo>
                    <a:pt x="2488206" y="2494484"/>
                    <a:pt x="2487034" y="2500128"/>
                    <a:pt x="2481684" y="2504598"/>
                  </a:cubicBezTo>
                  <a:cubicBezTo>
                    <a:pt x="2476194" y="2509068"/>
                    <a:pt x="2470331" y="2513063"/>
                    <a:pt x="2464168" y="2516544"/>
                  </a:cubicBezTo>
                  <a:cubicBezTo>
                    <a:pt x="2460797" y="2518157"/>
                    <a:pt x="2456252" y="2514199"/>
                    <a:pt x="2453394" y="2516178"/>
                  </a:cubicBezTo>
                  <a:cubicBezTo>
                    <a:pt x="2450536" y="2518157"/>
                    <a:pt x="2453981" y="2524459"/>
                    <a:pt x="2451269" y="2527830"/>
                  </a:cubicBezTo>
                  <a:cubicBezTo>
                    <a:pt x="2444966" y="2534829"/>
                    <a:pt x="2437740" y="2540942"/>
                    <a:pt x="2429795" y="2546006"/>
                  </a:cubicBezTo>
                  <a:cubicBezTo>
                    <a:pt x="2419022" y="2552969"/>
                    <a:pt x="2410814" y="2567259"/>
                    <a:pt x="2405024" y="2576348"/>
                  </a:cubicBezTo>
                  <a:cubicBezTo>
                    <a:pt x="2391678" y="2593013"/>
                    <a:pt x="2377416" y="2608917"/>
                    <a:pt x="2362297" y="2623985"/>
                  </a:cubicBezTo>
                  <a:cubicBezTo>
                    <a:pt x="2355408" y="2630727"/>
                    <a:pt x="2351524" y="2636590"/>
                    <a:pt x="2346173" y="2634172"/>
                  </a:cubicBezTo>
                  <a:cubicBezTo>
                    <a:pt x="2340823" y="2631754"/>
                    <a:pt x="2342216" y="2624791"/>
                    <a:pt x="2349691" y="2617682"/>
                  </a:cubicBezTo>
                  <a:cubicBezTo>
                    <a:pt x="2357167" y="2610573"/>
                    <a:pt x="2375782" y="2585728"/>
                    <a:pt x="2381572" y="2579792"/>
                  </a:cubicBezTo>
                  <a:cubicBezTo>
                    <a:pt x="2388930" y="2571891"/>
                    <a:pt x="2395856" y="2563595"/>
                    <a:pt x="2402312" y="2554947"/>
                  </a:cubicBezTo>
                  <a:cubicBezTo>
                    <a:pt x="2404511" y="2551503"/>
                    <a:pt x="2400773" y="2546592"/>
                    <a:pt x="2397036" y="2545273"/>
                  </a:cubicBezTo>
                  <a:cubicBezTo>
                    <a:pt x="2393298" y="2543954"/>
                    <a:pt x="2388754" y="2545713"/>
                    <a:pt x="2382378" y="2553775"/>
                  </a:cubicBezTo>
                  <a:cubicBezTo>
                    <a:pt x="2376002" y="2561836"/>
                    <a:pt x="2349618" y="2594010"/>
                    <a:pt x="2344268" y="2598114"/>
                  </a:cubicBezTo>
                  <a:cubicBezTo>
                    <a:pt x="2338918" y="2602218"/>
                    <a:pt x="2334740" y="2598847"/>
                    <a:pt x="2335693" y="2594523"/>
                  </a:cubicBezTo>
                  <a:cubicBezTo>
                    <a:pt x="2340369" y="2581331"/>
                    <a:pt x="2345822" y="2568439"/>
                    <a:pt x="2352036" y="2555900"/>
                  </a:cubicBezTo>
                  <a:cubicBezTo>
                    <a:pt x="2356896" y="2547076"/>
                    <a:pt x="2360450" y="2537600"/>
                    <a:pt x="2362590" y="2527757"/>
                  </a:cubicBezTo>
                  <a:cubicBezTo>
                    <a:pt x="2360985" y="2521696"/>
                    <a:pt x="2354763" y="2518076"/>
                    <a:pt x="2348702" y="2519688"/>
                  </a:cubicBezTo>
                  <a:cubicBezTo>
                    <a:pt x="2348687" y="2519688"/>
                    <a:pt x="2348680" y="2519695"/>
                    <a:pt x="2348665" y="2519695"/>
                  </a:cubicBezTo>
                  <a:cubicBezTo>
                    <a:pt x="2342216" y="2522114"/>
                    <a:pt x="2331516" y="2545640"/>
                    <a:pt x="2330050" y="2555094"/>
                  </a:cubicBezTo>
                  <a:cubicBezTo>
                    <a:pt x="2328584" y="2564548"/>
                    <a:pt x="2318031" y="2593423"/>
                    <a:pt x="2316858" y="2599799"/>
                  </a:cubicBezTo>
                  <a:cubicBezTo>
                    <a:pt x="2315685" y="2606176"/>
                    <a:pt x="2301175" y="2607128"/>
                    <a:pt x="2298390" y="2603757"/>
                  </a:cubicBezTo>
                  <a:cubicBezTo>
                    <a:pt x="2294894" y="2597491"/>
                    <a:pt x="2293904" y="2590133"/>
                    <a:pt x="2295605" y="2583163"/>
                  </a:cubicBezTo>
                  <a:cubicBezTo>
                    <a:pt x="2297217" y="2574515"/>
                    <a:pt x="2309236" y="2549231"/>
                    <a:pt x="2311508" y="2541682"/>
                  </a:cubicBezTo>
                  <a:cubicBezTo>
                    <a:pt x="2313802" y="2536633"/>
                    <a:pt x="2311574" y="2530681"/>
                    <a:pt x="2306524" y="2528388"/>
                  </a:cubicBezTo>
                  <a:cubicBezTo>
                    <a:pt x="2305938" y="2528116"/>
                    <a:pt x="2305322" y="2527904"/>
                    <a:pt x="2304692" y="2527757"/>
                  </a:cubicBezTo>
                  <a:cubicBezTo>
                    <a:pt x="2298756" y="2525412"/>
                    <a:pt x="2294505" y="2530689"/>
                    <a:pt x="2291867" y="2538824"/>
                  </a:cubicBezTo>
                  <a:cubicBezTo>
                    <a:pt x="2289228" y="2546959"/>
                    <a:pt x="2285784" y="2568139"/>
                    <a:pt x="2279701" y="2580378"/>
                  </a:cubicBezTo>
                  <a:cubicBezTo>
                    <a:pt x="2274710" y="2592258"/>
                    <a:pt x="2270642" y="2604512"/>
                    <a:pt x="2267535" y="2617023"/>
                  </a:cubicBezTo>
                  <a:cubicBezTo>
                    <a:pt x="2265190" y="2623765"/>
                    <a:pt x="2271932" y="2628675"/>
                    <a:pt x="2280141" y="2631240"/>
                  </a:cubicBezTo>
                  <a:cubicBezTo>
                    <a:pt x="2288349" y="2633805"/>
                    <a:pt x="2286443" y="2640841"/>
                    <a:pt x="2292746" y="2642747"/>
                  </a:cubicBezTo>
                  <a:cubicBezTo>
                    <a:pt x="2299049" y="2644652"/>
                    <a:pt x="2313560" y="2648536"/>
                    <a:pt x="2315246" y="2656745"/>
                  </a:cubicBezTo>
                  <a:cubicBezTo>
                    <a:pt x="2315363" y="2669087"/>
                    <a:pt x="2311677" y="2681164"/>
                    <a:pt x="2304692" y="2691337"/>
                  </a:cubicBezTo>
                  <a:cubicBezTo>
                    <a:pt x="2299782" y="2695587"/>
                    <a:pt x="2293259" y="2684448"/>
                    <a:pt x="2283585" y="2688625"/>
                  </a:cubicBezTo>
                  <a:cubicBezTo>
                    <a:pt x="2273911" y="2692802"/>
                    <a:pt x="2253097" y="2706361"/>
                    <a:pt x="2239246" y="2713177"/>
                  </a:cubicBezTo>
                  <a:cubicBezTo>
                    <a:pt x="2225394" y="2719993"/>
                    <a:pt x="2223782" y="2711931"/>
                    <a:pt x="2219385" y="2702330"/>
                  </a:cubicBezTo>
                  <a:cubicBezTo>
                    <a:pt x="2214987" y="2692729"/>
                    <a:pt x="2210956" y="2678658"/>
                    <a:pt x="2204141" y="2681223"/>
                  </a:cubicBezTo>
                  <a:cubicBezTo>
                    <a:pt x="2197325" y="2683788"/>
                    <a:pt x="2196445" y="2687453"/>
                    <a:pt x="2198571" y="2692802"/>
                  </a:cubicBezTo>
                  <a:cubicBezTo>
                    <a:pt x="2200696" y="2698153"/>
                    <a:pt x="2206852" y="2712077"/>
                    <a:pt x="2209271" y="2716987"/>
                  </a:cubicBezTo>
                  <a:cubicBezTo>
                    <a:pt x="2211689" y="2721898"/>
                    <a:pt x="2218139" y="2728714"/>
                    <a:pt x="2211616" y="2733111"/>
                  </a:cubicBezTo>
                  <a:cubicBezTo>
                    <a:pt x="2205093" y="2737509"/>
                    <a:pt x="2200183" y="2740440"/>
                    <a:pt x="2198351" y="2736043"/>
                  </a:cubicBezTo>
                  <a:cubicBezTo>
                    <a:pt x="2196519" y="2731645"/>
                    <a:pt x="2189117" y="2707387"/>
                    <a:pt x="2183693" y="2708779"/>
                  </a:cubicBezTo>
                  <a:cubicBezTo>
                    <a:pt x="2178270" y="2710172"/>
                    <a:pt x="2176364" y="2717061"/>
                    <a:pt x="2177317" y="2722851"/>
                  </a:cubicBezTo>
                  <a:cubicBezTo>
                    <a:pt x="2178270" y="2728641"/>
                    <a:pt x="2179442" y="2735456"/>
                    <a:pt x="2173799" y="2738095"/>
                  </a:cubicBezTo>
                  <a:cubicBezTo>
                    <a:pt x="2168156" y="2740733"/>
                    <a:pt x="2177317" y="2754438"/>
                    <a:pt x="2169622" y="2757590"/>
                  </a:cubicBezTo>
                  <a:cubicBezTo>
                    <a:pt x="2157595" y="2761012"/>
                    <a:pt x="2145356" y="2763628"/>
                    <a:pt x="2132978" y="2765431"/>
                  </a:cubicBezTo>
                  <a:cubicBezTo>
                    <a:pt x="2118320" y="2768436"/>
                    <a:pt x="2104029" y="2771587"/>
                    <a:pt x="2094941" y="2769315"/>
                  </a:cubicBezTo>
                  <a:cubicBezTo>
                    <a:pt x="2085853" y="2767044"/>
                    <a:pt x="2077645" y="2766017"/>
                    <a:pt x="2075300" y="2757590"/>
                  </a:cubicBezTo>
                  <a:cubicBezTo>
                    <a:pt x="2072954" y="2749161"/>
                    <a:pt x="2074347" y="2732305"/>
                    <a:pt x="2071049" y="2726955"/>
                  </a:cubicBezTo>
                  <a:cubicBezTo>
                    <a:pt x="2067751" y="2721605"/>
                    <a:pt x="2072735" y="2689065"/>
                    <a:pt x="2075300" y="2681296"/>
                  </a:cubicBezTo>
                  <a:cubicBezTo>
                    <a:pt x="2077865" y="2673528"/>
                    <a:pt x="2073467" y="2671402"/>
                    <a:pt x="2067458" y="2671402"/>
                  </a:cubicBezTo>
                  <a:cubicBezTo>
                    <a:pt x="2061448" y="2671402"/>
                    <a:pt x="2058590" y="2678731"/>
                    <a:pt x="2056025" y="2692436"/>
                  </a:cubicBezTo>
                  <a:cubicBezTo>
                    <a:pt x="2053460" y="2706141"/>
                    <a:pt x="2056025" y="2727981"/>
                    <a:pt x="2054632" y="2739927"/>
                  </a:cubicBezTo>
                  <a:cubicBezTo>
                    <a:pt x="2053240" y="2751873"/>
                    <a:pt x="2056978" y="2771294"/>
                    <a:pt x="2047817" y="2775252"/>
                  </a:cubicBezTo>
                  <a:cubicBezTo>
                    <a:pt x="2038656" y="2779210"/>
                    <a:pt x="2006115" y="2780382"/>
                    <a:pt x="1994169" y="2786685"/>
                  </a:cubicBezTo>
                  <a:cubicBezTo>
                    <a:pt x="1982223" y="2792988"/>
                    <a:pt x="1964854" y="2796872"/>
                    <a:pt x="1947118" y="2820764"/>
                  </a:cubicBezTo>
                  <a:cubicBezTo>
                    <a:pt x="1929383" y="2844656"/>
                    <a:pt x="1921907" y="2857921"/>
                    <a:pt x="1915604" y="2858947"/>
                  </a:cubicBezTo>
                  <a:cubicBezTo>
                    <a:pt x="1909302" y="2859973"/>
                    <a:pt x="1909082" y="2852278"/>
                    <a:pt x="1909082" y="2842677"/>
                  </a:cubicBezTo>
                  <a:cubicBezTo>
                    <a:pt x="1909082" y="2833076"/>
                    <a:pt x="1911354" y="2815487"/>
                    <a:pt x="1903658" y="2815487"/>
                  </a:cubicBezTo>
                  <a:cubicBezTo>
                    <a:pt x="1895963" y="2815487"/>
                    <a:pt x="1898748" y="2824942"/>
                    <a:pt x="1899114" y="2839159"/>
                  </a:cubicBezTo>
                  <a:cubicBezTo>
                    <a:pt x="1899481" y="2853377"/>
                    <a:pt x="1902412" y="2867742"/>
                    <a:pt x="1900141" y="2871993"/>
                  </a:cubicBezTo>
                  <a:cubicBezTo>
                    <a:pt x="1887586" y="2887471"/>
                    <a:pt x="1872987" y="2901184"/>
                    <a:pt x="1856754" y="2912741"/>
                  </a:cubicBezTo>
                  <a:cubicBezTo>
                    <a:pt x="1834767" y="2928644"/>
                    <a:pt x="1832569" y="2935607"/>
                    <a:pt x="1818717" y="2942056"/>
                  </a:cubicBezTo>
                  <a:cubicBezTo>
                    <a:pt x="1804866" y="2948506"/>
                    <a:pt x="1800468" y="2950998"/>
                    <a:pt x="1796731" y="2957374"/>
                  </a:cubicBezTo>
                  <a:cubicBezTo>
                    <a:pt x="1792993" y="2963750"/>
                    <a:pt x="1774744" y="2978041"/>
                    <a:pt x="1758767" y="2973350"/>
                  </a:cubicBezTo>
                  <a:cubicBezTo>
                    <a:pt x="1742790" y="2968660"/>
                    <a:pt x="1728426" y="2966022"/>
                    <a:pt x="1720218" y="2972691"/>
                  </a:cubicBezTo>
                  <a:cubicBezTo>
                    <a:pt x="1712009" y="2979360"/>
                    <a:pt x="1715527" y="2988081"/>
                    <a:pt x="1702189" y="2990427"/>
                  </a:cubicBezTo>
                  <a:cubicBezTo>
                    <a:pt x="1688850" y="2992772"/>
                    <a:pt x="1680642" y="2972911"/>
                    <a:pt x="1678077" y="2965875"/>
                  </a:cubicBezTo>
                  <a:cubicBezTo>
                    <a:pt x="1675512" y="2958839"/>
                    <a:pt x="1669209" y="2947846"/>
                    <a:pt x="1658655" y="2955615"/>
                  </a:cubicBezTo>
                  <a:cubicBezTo>
                    <a:pt x="1648102" y="2963383"/>
                    <a:pt x="1638574" y="2972178"/>
                    <a:pt x="1617028" y="2969393"/>
                  </a:cubicBezTo>
                  <a:cubicBezTo>
                    <a:pt x="1600721" y="2967414"/>
                    <a:pt x="1585235" y="2961111"/>
                    <a:pt x="1572175" y="2951144"/>
                  </a:cubicBezTo>
                  <a:cubicBezTo>
                    <a:pt x="1560449" y="2943229"/>
                    <a:pt x="1538682" y="2930330"/>
                    <a:pt x="1530034" y="2940590"/>
                  </a:cubicBezTo>
                  <a:cubicBezTo>
                    <a:pt x="1521386" y="2950851"/>
                    <a:pt x="1528862" y="2966608"/>
                    <a:pt x="1520433" y="2979946"/>
                  </a:cubicBezTo>
                  <a:cubicBezTo>
                    <a:pt x="1512005" y="2993285"/>
                    <a:pt x="1508561" y="2996729"/>
                    <a:pt x="1507608" y="3007063"/>
                  </a:cubicBezTo>
                  <a:cubicBezTo>
                    <a:pt x="1506655" y="3017397"/>
                    <a:pt x="1486794" y="3015931"/>
                    <a:pt x="1470964" y="3013805"/>
                  </a:cubicBezTo>
                  <a:cubicBezTo>
                    <a:pt x="1443297" y="3011101"/>
                    <a:pt x="1415485" y="3010244"/>
                    <a:pt x="1387708" y="3011240"/>
                  </a:cubicBezTo>
                  <a:cubicBezTo>
                    <a:pt x="1364329" y="3012633"/>
                    <a:pt x="1337139" y="3014538"/>
                    <a:pt x="1328198" y="3011240"/>
                  </a:cubicBezTo>
                  <a:cubicBezTo>
                    <a:pt x="1319257" y="3007942"/>
                    <a:pt x="1326146" y="2991819"/>
                    <a:pt x="1329078" y="2978627"/>
                  </a:cubicBezTo>
                  <a:cubicBezTo>
                    <a:pt x="1332009" y="2965435"/>
                    <a:pt x="1339411" y="2927325"/>
                    <a:pt x="1333108" y="2921609"/>
                  </a:cubicBezTo>
                  <a:cubicBezTo>
                    <a:pt x="1324372" y="2915790"/>
                    <a:pt x="1312800" y="2916669"/>
                    <a:pt x="1305039" y="2923734"/>
                  </a:cubicBezTo>
                  <a:cubicBezTo>
                    <a:pt x="1297710" y="2931063"/>
                    <a:pt x="1295585" y="2958253"/>
                    <a:pt x="1291407" y="2969320"/>
                  </a:cubicBezTo>
                  <a:cubicBezTo>
                    <a:pt x="1287230" y="2980386"/>
                    <a:pt x="1281367" y="2976649"/>
                    <a:pt x="1257841" y="2978481"/>
                  </a:cubicBezTo>
                  <a:cubicBezTo>
                    <a:pt x="1234316" y="2980313"/>
                    <a:pt x="1191882" y="2972471"/>
                    <a:pt x="1183160" y="2977381"/>
                  </a:cubicBezTo>
                  <a:cubicBezTo>
                    <a:pt x="1174439" y="2982291"/>
                    <a:pt x="1162786" y="2977381"/>
                    <a:pt x="1164179" y="2958839"/>
                  </a:cubicBezTo>
                  <a:cubicBezTo>
                    <a:pt x="1165571" y="2940297"/>
                    <a:pt x="1169089" y="2927545"/>
                    <a:pt x="1162127" y="2922635"/>
                  </a:cubicBezTo>
                  <a:cubicBezTo>
                    <a:pt x="1155164" y="2917724"/>
                    <a:pt x="1143145" y="2920583"/>
                    <a:pt x="1133691" y="2929964"/>
                  </a:cubicBezTo>
                  <a:cubicBezTo>
                    <a:pt x="1124237" y="2939345"/>
                    <a:pt x="1118447" y="2927619"/>
                    <a:pt x="1116028" y="2923294"/>
                  </a:cubicBezTo>
                  <a:cubicBezTo>
                    <a:pt x="1113610" y="2918971"/>
                    <a:pt x="1108040" y="2914207"/>
                    <a:pt x="1085394" y="2916992"/>
                  </a:cubicBezTo>
                  <a:cubicBezTo>
                    <a:pt x="1062748" y="2919777"/>
                    <a:pt x="1059889" y="2916992"/>
                    <a:pt x="1055565" y="2908930"/>
                  </a:cubicBezTo>
                  <a:cubicBezTo>
                    <a:pt x="1051241" y="2900868"/>
                    <a:pt x="1053587" y="2887969"/>
                    <a:pt x="1047137" y="2886943"/>
                  </a:cubicBezTo>
                  <a:cubicBezTo>
                    <a:pt x="1040688" y="2885917"/>
                    <a:pt x="1035924" y="2896031"/>
                    <a:pt x="1036291" y="2907977"/>
                  </a:cubicBezTo>
                  <a:cubicBezTo>
                    <a:pt x="1036657" y="2919923"/>
                    <a:pt x="1047577" y="2923075"/>
                    <a:pt x="1048383" y="2929964"/>
                  </a:cubicBezTo>
                  <a:cubicBezTo>
                    <a:pt x="1049189" y="2936853"/>
                    <a:pt x="1030867" y="2944622"/>
                    <a:pt x="1011739" y="2935460"/>
                  </a:cubicBezTo>
                  <a:cubicBezTo>
                    <a:pt x="992611" y="2926299"/>
                    <a:pt x="1006829" y="2910176"/>
                    <a:pt x="980811" y="2890901"/>
                  </a:cubicBezTo>
                  <a:cubicBezTo>
                    <a:pt x="954794" y="2871626"/>
                    <a:pt x="956260" y="2857555"/>
                    <a:pt x="957359" y="2843850"/>
                  </a:cubicBezTo>
                  <a:cubicBezTo>
                    <a:pt x="960247" y="2815619"/>
                    <a:pt x="966857" y="2787901"/>
                    <a:pt x="977000" y="2761401"/>
                  </a:cubicBezTo>
                  <a:cubicBezTo>
                    <a:pt x="988580" y="2735090"/>
                    <a:pt x="988213" y="2719333"/>
                    <a:pt x="1009614" y="2711931"/>
                  </a:cubicBezTo>
                  <a:cubicBezTo>
                    <a:pt x="1031014" y="2704529"/>
                    <a:pt x="1045012" y="2704602"/>
                    <a:pt x="1056958" y="2695807"/>
                  </a:cubicBezTo>
                  <a:cubicBezTo>
                    <a:pt x="1068904" y="2687013"/>
                    <a:pt x="1084368" y="2675140"/>
                    <a:pt x="1081510" y="2665319"/>
                  </a:cubicBezTo>
                  <a:cubicBezTo>
                    <a:pt x="1078651" y="2655499"/>
                    <a:pt x="1066339" y="2652054"/>
                    <a:pt x="1057911" y="2665319"/>
                  </a:cubicBezTo>
                  <a:cubicBezTo>
                    <a:pt x="1049483" y="2678584"/>
                    <a:pt x="1041054" y="2692949"/>
                    <a:pt x="1024125" y="2697859"/>
                  </a:cubicBezTo>
                  <a:cubicBezTo>
                    <a:pt x="1007195" y="2702770"/>
                    <a:pt x="1005290" y="2691410"/>
                    <a:pt x="998034" y="2686133"/>
                  </a:cubicBezTo>
                  <a:cubicBezTo>
                    <a:pt x="990778" y="2680856"/>
                    <a:pt x="986015" y="2689578"/>
                    <a:pt x="978026" y="2684081"/>
                  </a:cubicBezTo>
                  <a:cubicBezTo>
                    <a:pt x="970038" y="2678584"/>
                    <a:pt x="961536" y="2657624"/>
                    <a:pt x="956846" y="2654766"/>
                  </a:cubicBezTo>
                  <a:cubicBezTo>
                    <a:pt x="952156" y="2651908"/>
                    <a:pt x="949517" y="2657111"/>
                    <a:pt x="949517" y="2664074"/>
                  </a:cubicBezTo>
                  <a:cubicBezTo>
                    <a:pt x="949517" y="2671036"/>
                    <a:pt x="953621" y="2684668"/>
                    <a:pt x="950103" y="2695587"/>
                  </a:cubicBezTo>
                  <a:cubicBezTo>
                    <a:pt x="946586" y="2706507"/>
                    <a:pt x="949077" y="2714276"/>
                    <a:pt x="959264" y="2715229"/>
                  </a:cubicBezTo>
                  <a:cubicBezTo>
                    <a:pt x="966806" y="2716482"/>
                    <a:pt x="974472" y="2713895"/>
                    <a:pt x="979712" y="2708340"/>
                  </a:cubicBezTo>
                  <a:cubicBezTo>
                    <a:pt x="984989" y="2703722"/>
                    <a:pt x="989533" y="2710539"/>
                    <a:pt x="983670" y="2714496"/>
                  </a:cubicBezTo>
                  <a:cubicBezTo>
                    <a:pt x="977807" y="2718453"/>
                    <a:pt x="979932" y="2723730"/>
                    <a:pt x="978906" y="2727395"/>
                  </a:cubicBezTo>
                  <a:cubicBezTo>
                    <a:pt x="977118" y="2731220"/>
                    <a:pt x="973050" y="2733448"/>
                    <a:pt x="968865" y="2732891"/>
                  </a:cubicBezTo>
                  <a:cubicBezTo>
                    <a:pt x="964028" y="2732891"/>
                    <a:pt x="955747" y="2745130"/>
                    <a:pt x="954208" y="2751360"/>
                  </a:cubicBezTo>
                  <a:cubicBezTo>
                    <a:pt x="952669" y="2757590"/>
                    <a:pt x="958312" y="2760228"/>
                    <a:pt x="956846" y="2764772"/>
                  </a:cubicBezTo>
                  <a:cubicBezTo>
                    <a:pt x="955380" y="2769315"/>
                    <a:pt x="949517" y="2767483"/>
                    <a:pt x="947612" y="2772100"/>
                  </a:cubicBezTo>
                  <a:cubicBezTo>
                    <a:pt x="945706" y="2776718"/>
                    <a:pt x="953328" y="2782654"/>
                    <a:pt x="951643" y="2786172"/>
                  </a:cubicBezTo>
                  <a:cubicBezTo>
                    <a:pt x="949957" y="2789690"/>
                    <a:pt x="943361" y="2786832"/>
                    <a:pt x="941822" y="2790716"/>
                  </a:cubicBezTo>
                  <a:cubicBezTo>
                    <a:pt x="939345" y="2799408"/>
                    <a:pt x="939140" y="2808598"/>
                    <a:pt x="941236" y="2817393"/>
                  </a:cubicBezTo>
                  <a:cubicBezTo>
                    <a:pt x="944907" y="2824106"/>
                    <a:pt x="945875" y="2831970"/>
                    <a:pt x="943947" y="2839379"/>
                  </a:cubicBezTo>
                  <a:cubicBezTo>
                    <a:pt x="941529" y="2846268"/>
                    <a:pt x="938304" y="2855503"/>
                    <a:pt x="929290" y="2856676"/>
                  </a:cubicBezTo>
                  <a:cubicBezTo>
                    <a:pt x="920275" y="2857848"/>
                    <a:pt x="906130" y="2854403"/>
                    <a:pt x="902246" y="2866276"/>
                  </a:cubicBezTo>
                  <a:cubicBezTo>
                    <a:pt x="898362" y="2878149"/>
                    <a:pt x="902832" y="2890461"/>
                    <a:pt x="914998" y="2891854"/>
                  </a:cubicBezTo>
                  <a:cubicBezTo>
                    <a:pt x="927164" y="2893246"/>
                    <a:pt x="934786" y="2893979"/>
                    <a:pt x="935592" y="2899183"/>
                  </a:cubicBezTo>
                  <a:cubicBezTo>
                    <a:pt x="936399" y="2904386"/>
                    <a:pt x="931855" y="2906072"/>
                    <a:pt x="934200" y="2922928"/>
                  </a:cubicBezTo>
                  <a:cubicBezTo>
                    <a:pt x="935512" y="2934911"/>
                    <a:pt x="941455" y="2945904"/>
                    <a:pt x="950763" y="2953562"/>
                  </a:cubicBezTo>
                  <a:cubicBezTo>
                    <a:pt x="958898" y="2961991"/>
                    <a:pt x="952229" y="2979140"/>
                    <a:pt x="955673" y="2986176"/>
                  </a:cubicBezTo>
                  <a:cubicBezTo>
                    <a:pt x="961676" y="2994597"/>
                    <a:pt x="964834" y="3004710"/>
                    <a:pt x="964688" y="3015052"/>
                  </a:cubicBezTo>
                  <a:cubicBezTo>
                    <a:pt x="965494" y="3033667"/>
                    <a:pt x="961463" y="3037624"/>
                    <a:pt x="962269" y="3049643"/>
                  </a:cubicBezTo>
                  <a:cubicBezTo>
                    <a:pt x="963530" y="3058922"/>
                    <a:pt x="964116" y="3068281"/>
                    <a:pt x="964028" y="3077640"/>
                  </a:cubicBezTo>
                  <a:cubicBezTo>
                    <a:pt x="963075" y="3083942"/>
                    <a:pt x="956699" y="3096695"/>
                    <a:pt x="948784" y="3097135"/>
                  </a:cubicBezTo>
                  <a:cubicBezTo>
                    <a:pt x="940869" y="3097574"/>
                    <a:pt x="939770" y="3084309"/>
                    <a:pt x="944387" y="3077127"/>
                  </a:cubicBezTo>
                  <a:cubicBezTo>
                    <a:pt x="949004" y="3069944"/>
                    <a:pt x="957139" y="3064961"/>
                    <a:pt x="956846" y="3055140"/>
                  </a:cubicBezTo>
                  <a:cubicBezTo>
                    <a:pt x="956421" y="3046206"/>
                    <a:pt x="951210" y="3038196"/>
                    <a:pt x="943214" y="3034180"/>
                  </a:cubicBezTo>
                  <a:cubicBezTo>
                    <a:pt x="935886" y="3029489"/>
                    <a:pt x="931928" y="3017616"/>
                    <a:pt x="932807" y="3005670"/>
                  </a:cubicBezTo>
                  <a:cubicBezTo>
                    <a:pt x="933687" y="2993724"/>
                    <a:pt x="933980" y="2977968"/>
                    <a:pt x="930535" y="2972544"/>
                  </a:cubicBezTo>
                  <a:cubicBezTo>
                    <a:pt x="927091" y="2967121"/>
                    <a:pt x="918076" y="2965655"/>
                    <a:pt x="908549" y="2966022"/>
                  </a:cubicBezTo>
                  <a:cubicBezTo>
                    <a:pt x="899022" y="2966388"/>
                    <a:pt x="890007" y="2964482"/>
                    <a:pt x="887808" y="2957813"/>
                  </a:cubicBezTo>
                  <a:cubicBezTo>
                    <a:pt x="885610" y="2951144"/>
                    <a:pt x="883264" y="2944035"/>
                    <a:pt x="876009" y="2943156"/>
                  </a:cubicBezTo>
                  <a:cubicBezTo>
                    <a:pt x="868753" y="2942276"/>
                    <a:pt x="866994" y="2933628"/>
                    <a:pt x="868020" y="2925713"/>
                  </a:cubicBezTo>
                  <a:cubicBezTo>
                    <a:pt x="869047" y="2917798"/>
                    <a:pt x="868607" y="2911055"/>
                    <a:pt x="862304" y="2907904"/>
                  </a:cubicBezTo>
                  <a:cubicBezTo>
                    <a:pt x="856001" y="2904753"/>
                    <a:pt x="833648" y="2909663"/>
                    <a:pt x="809830" y="2898010"/>
                  </a:cubicBezTo>
                  <a:cubicBezTo>
                    <a:pt x="786011" y="2886357"/>
                    <a:pt x="774724" y="2875071"/>
                    <a:pt x="776117" y="2864297"/>
                  </a:cubicBezTo>
                  <a:cubicBezTo>
                    <a:pt x="777509" y="2853524"/>
                    <a:pt x="790775" y="2856382"/>
                    <a:pt x="794146" y="2847954"/>
                  </a:cubicBezTo>
                  <a:cubicBezTo>
                    <a:pt x="797517" y="2839526"/>
                    <a:pt x="797664" y="2830658"/>
                    <a:pt x="787330" y="2819372"/>
                  </a:cubicBezTo>
                  <a:cubicBezTo>
                    <a:pt x="778140" y="2809353"/>
                    <a:pt x="767696" y="2800558"/>
                    <a:pt x="756256" y="2793208"/>
                  </a:cubicBezTo>
                  <a:cubicBezTo>
                    <a:pt x="746435" y="2786905"/>
                    <a:pt x="742184" y="2780822"/>
                    <a:pt x="735882" y="2782654"/>
                  </a:cubicBezTo>
                  <a:cubicBezTo>
                    <a:pt x="729579" y="2784486"/>
                    <a:pt x="729725" y="2792255"/>
                    <a:pt x="734343" y="2797312"/>
                  </a:cubicBezTo>
                  <a:cubicBezTo>
                    <a:pt x="738960" y="2802369"/>
                    <a:pt x="733756" y="2809771"/>
                    <a:pt x="740499" y="2813142"/>
                  </a:cubicBezTo>
                  <a:cubicBezTo>
                    <a:pt x="747241" y="2816513"/>
                    <a:pt x="752298" y="2810357"/>
                    <a:pt x="759994" y="2812336"/>
                  </a:cubicBezTo>
                  <a:cubicBezTo>
                    <a:pt x="767689" y="2814315"/>
                    <a:pt x="781980" y="2824062"/>
                    <a:pt x="782933" y="2832490"/>
                  </a:cubicBezTo>
                  <a:cubicBezTo>
                    <a:pt x="784428" y="2838917"/>
                    <a:pt x="780434" y="2845337"/>
                    <a:pt x="774014" y="2846840"/>
                  </a:cubicBezTo>
                  <a:cubicBezTo>
                    <a:pt x="773163" y="2847030"/>
                    <a:pt x="772299" y="2847141"/>
                    <a:pt x="771426" y="2847148"/>
                  </a:cubicBezTo>
                  <a:cubicBezTo>
                    <a:pt x="763291" y="2848100"/>
                    <a:pt x="751785" y="2849273"/>
                    <a:pt x="750832" y="2858141"/>
                  </a:cubicBezTo>
                  <a:cubicBezTo>
                    <a:pt x="749880" y="2867009"/>
                    <a:pt x="761166" y="2867009"/>
                    <a:pt x="764464" y="2872799"/>
                  </a:cubicBezTo>
                  <a:cubicBezTo>
                    <a:pt x="767762" y="2878589"/>
                    <a:pt x="765637" y="2882106"/>
                    <a:pt x="767249" y="2887017"/>
                  </a:cubicBezTo>
                  <a:cubicBezTo>
                    <a:pt x="768854" y="2891817"/>
                    <a:pt x="766274" y="2897006"/>
                    <a:pt x="761474" y="2898618"/>
                  </a:cubicBezTo>
                  <a:cubicBezTo>
                    <a:pt x="759568" y="2899256"/>
                    <a:pt x="757502" y="2899248"/>
                    <a:pt x="755596" y="2898596"/>
                  </a:cubicBezTo>
                  <a:cubicBezTo>
                    <a:pt x="746948" y="2895445"/>
                    <a:pt x="742478" y="2896691"/>
                    <a:pt x="740132" y="2899989"/>
                  </a:cubicBezTo>
                  <a:cubicBezTo>
                    <a:pt x="736680" y="2905962"/>
                    <a:pt x="730165" y="2909501"/>
                    <a:pt x="723276" y="2909150"/>
                  </a:cubicBezTo>
                  <a:cubicBezTo>
                    <a:pt x="716372" y="2909890"/>
                    <a:pt x="709556" y="2907142"/>
                    <a:pt x="705101" y="2901821"/>
                  </a:cubicBezTo>
                  <a:cubicBezTo>
                    <a:pt x="701590" y="2895166"/>
                    <a:pt x="693609" y="2892249"/>
                    <a:pt x="686632" y="2895079"/>
                  </a:cubicBezTo>
                  <a:cubicBezTo>
                    <a:pt x="677178" y="2899622"/>
                    <a:pt x="669629" y="2888922"/>
                    <a:pt x="675199" y="2882912"/>
                  </a:cubicBezTo>
                  <a:cubicBezTo>
                    <a:pt x="680725" y="2874895"/>
                    <a:pt x="690861" y="2871465"/>
                    <a:pt x="700117" y="2874485"/>
                  </a:cubicBezTo>
                  <a:cubicBezTo>
                    <a:pt x="712942" y="2878369"/>
                    <a:pt x="716167" y="2875584"/>
                    <a:pt x="715507" y="2870820"/>
                  </a:cubicBezTo>
                  <a:cubicBezTo>
                    <a:pt x="714848" y="2866056"/>
                    <a:pt x="707299" y="2863491"/>
                    <a:pt x="701289" y="2865690"/>
                  </a:cubicBezTo>
                  <a:cubicBezTo>
                    <a:pt x="695280" y="2867888"/>
                    <a:pt x="679303" y="2873825"/>
                    <a:pt x="676884" y="2869794"/>
                  </a:cubicBezTo>
                  <a:cubicBezTo>
                    <a:pt x="674466" y="2865763"/>
                    <a:pt x="678790" y="2863052"/>
                    <a:pt x="682528" y="2862465"/>
                  </a:cubicBezTo>
                  <a:cubicBezTo>
                    <a:pt x="686265" y="2861879"/>
                    <a:pt x="694254" y="2863052"/>
                    <a:pt x="698798" y="2859680"/>
                  </a:cubicBezTo>
                  <a:cubicBezTo>
                    <a:pt x="703342" y="2856309"/>
                    <a:pt x="712649" y="2854990"/>
                    <a:pt x="713455" y="2849493"/>
                  </a:cubicBezTo>
                  <a:cubicBezTo>
                    <a:pt x="713309" y="2843315"/>
                    <a:pt x="714349" y="2837173"/>
                    <a:pt x="716533" y="2831391"/>
                  </a:cubicBezTo>
                  <a:cubicBezTo>
                    <a:pt x="719194" y="2828342"/>
                    <a:pt x="718879" y="2823710"/>
                    <a:pt x="715830" y="2821050"/>
                  </a:cubicBezTo>
                  <a:cubicBezTo>
                    <a:pt x="715588" y="2820845"/>
                    <a:pt x="715332" y="2820647"/>
                    <a:pt x="715068" y="2820471"/>
                  </a:cubicBezTo>
                  <a:cubicBezTo>
                    <a:pt x="712063" y="2818565"/>
                    <a:pt x="704148" y="2811456"/>
                    <a:pt x="698358" y="2817319"/>
                  </a:cubicBezTo>
                  <a:cubicBezTo>
                    <a:pt x="692568" y="2823183"/>
                    <a:pt x="689857" y="2833297"/>
                    <a:pt x="683700" y="2837913"/>
                  </a:cubicBezTo>
                  <a:cubicBezTo>
                    <a:pt x="677727" y="2843344"/>
                    <a:pt x="669746" y="2846004"/>
                    <a:pt x="661714" y="2845242"/>
                  </a:cubicBezTo>
                  <a:cubicBezTo>
                    <a:pt x="652479" y="2843703"/>
                    <a:pt x="647056" y="2837913"/>
                    <a:pt x="638921" y="2836814"/>
                  </a:cubicBezTo>
                  <a:cubicBezTo>
                    <a:pt x="630786" y="2835715"/>
                    <a:pt x="627195" y="2843557"/>
                    <a:pt x="621259" y="2847514"/>
                  </a:cubicBezTo>
                  <a:cubicBezTo>
                    <a:pt x="615322" y="2851472"/>
                    <a:pt x="612904" y="2855942"/>
                    <a:pt x="613930" y="2859680"/>
                  </a:cubicBezTo>
                  <a:cubicBezTo>
                    <a:pt x="616531" y="2866665"/>
                    <a:pt x="614970" y="2874521"/>
                    <a:pt x="609899" y="2879981"/>
                  </a:cubicBezTo>
                  <a:cubicBezTo>
                    <a:pt x="604637" y="2885272"/>
                    <a:pt x="598099" y="2889106"/>
                    <a:pt x="590917" y="2891121"/>
                  </a:cubicBezTo>
                  <a:cubicBezTo>
                    <a:pt x="583588" y="2893393"/>
                    <a:pt x="586666" y="2899402"/>
                    <a:pt x="592969" y="2897643"/>
                  </a:cubicBezTo>
                  <a:cubicBezTo>
                    <a:pt x="599873" y="2895657"/>
                    <a:pt x="607275" y="2898245"/>
                    <a:pt x="611438" y="2904093"/>
                  </a:cubicBezTo>
                  <a:cubicBezTo>
                    <a:pt x="613923" y="2912704"/>
                    <a:pt x="611790" y="2921982"/>
                    <a:pt x="605795" y="2928644"/>
                  </a:cubicBezTo>
                  <a:cubicBezTo>
                    <a:pt x="598466" y="2936853"/>
                    <a:pt x="604329" y="2940444"/>
                    <a:pt x="605795" y="2945354"/>
                  </a:cubicBezTo>
                  <a:cubicBezTo>
                    <a:pt x="607261" y="2950264"/>
                    <a:pt x="599199" y="2957667"/>
                    <a:pt x="600738" y="2964482"/>
                  </a:cubicBezTo>
                  <a:cubicBezTo>
                    <a:pt x="602277" y="2971298"/>
                    <a:pt x="606454" y="2973937"/>
                    <a:pt x="613050" y="2965142"/>
                  </a:cubicBezTo>
                  <a:cubicBezTo>
                    <a:pt x="619646" y="2956347"/>
                    <a:pt x="627708" y="2955688"/>
                    <a:pt x="632179" y="2960378"/>
                  </a:cubicBezTo>
                  <a:cubicBezTo>
                    <a:pt x="635887" y="2963698"/>
                    <a:pt x="636195" y="2969400"/>
                    <a:pt x="632875" y="2973108"/>
                  </a:cubicBezTo>
                  <a:cubicBezTo>
                    <a:pt x="632171" y="2973885"/>
                    <a:pt x="631343" y="2974538"/>
                    <a:pt x="630420" y="2975036"/>
                  </a:cubicBezTo>
                  <a:cubicBezTo>
                    <a:pt x="625377" y="2977352"/>
                    <a:pt x="623171" y="2983310"/>
                    <a:pt x="625487" y="2988353"/>
                  </a:cubicBezTo>
                  <a:cubicBezTo>
                    <a:pt x="626484" y="2990529"/>
                    <a:pt x="628236" y="2992281"/>
                    <a:pt x="630420" y="2993285"/>
                  </a:cubicBezTo>
                  <a:cubicBezTo>
                    <a:pt x="636708" y="2997506"/>
                    <a:pt x="643978" y="3000028"/>
                    <a:pt x="651527" y="3000613"/>
                  </a:cubicBezTo>
                  <a:cubicBezTo>
                    <a:pt x="659295" y="3000613"/>
                    <a:pt x="661054" y="3010581"/>
                    <a:pt x="650940" y="3011094"/>
                  </a:cubicBezTo>
                  <a:cubicBezTo>
                    <a:pt x="643941" y="3010808"/>
                    <a:pt x="638034" y="3016239"/>
                    <a:pt x="637748" y="3023238"/>
                  </a:cubicBezTo>
                  <a:cubicBezTo>
                    <a:pt x="637712" y="3024081"/>
                    <a:pt x="637763" y="3024923"/>
                    <a:pt x="637895" y="3025751"/>
                  </a:cubicBezTo>
                  <a:cubicBezTo>
                    <a:pt x="638775" y="3032568"/>
                    <a:pt x="642659" y="3041655"/>
                    <a:pt x="634963" y="3049057"/>
                  </a:cubicBezTo>
                  <a:cubicBezTo>
                    <a:pt x="627268" y="3056459"/>
                    <a:pt x="621625" y="3049057"/>
                    <a:pt x="617741" y="3043121"/>
                  </a:cubicBezTo>
                  <a:cubicBezTo>
                    <a:pt x="613857" y="3037184"/>
                    <a:pt x="606528" y="3039750"/>
                    <a:pt x="603743" y="3032934"/>
                  </a:cubicBezTo>
                  <a:cubicBezTo>
                    <a:pt x="600958" y="3026118"/>
                    <a:pt x="606528" y="3018276"/>
                    <a:pt x="598979" y="3014465"/>
                  </a:cubicBezTo>
                  <a:cubicBezTo>
                    <a:pt x="591430" y="3010654"/>
                    <a:pt x="592163" y="3021794"/>
                    <a:pt x="589158" y="3024872"/>
                  </a:cubicBezTo>
                  <a:cubicBezTo>
                    <a:pt x="586154" y="3027950"/>
                    <a:pt x="580657" y="3024872"/>
                    <a:pt x="581023" y="3016004"/>
                  </a:cubicBezTo>
                  <a:cubicBezTo>
                    <a:pt x="581390" y="3007136"/>
                    <a:pt x="587180" y="3005377"/>
                    <a:pt x="583222" y="3000907"/>
                  </a:cubicBezTo>
                  <a:cubicBezTo>
                    <a:pt x="579264" y="2996436"/>
                    <a:pt x="576553" y="3005011"/>
                    <a:pt x="576479" y="3009995"/>
                  </a:cubicBezTo>
                  <a:cubicBezTo>
                    <a:pt x="576406" y="3014978"/>
                    <a:pt x="570323" y="3017323"/>
                    <a:pt x="565193" y="3011900"/>
                  </a:cubicBezTo>
                  <a:cubicBezTo>
                    <a:pt x="560063" y="3006476"/>
                    <a:pt x="559843" y="3001860"/>
                    <a:pt x="551635" y="3000834"/>
                  </a:cubicBezTo>
                  <a:cubicBezTo>
                    <a:pt x="540466" y="3001266"/>
                    <a:pt x="529531" y="2997557"/>
                    <a:pt x="520927" y="2990427"/>
                  </a:cubicBezTo>
                  <a:cubicBezTo>
                    <a:pt x="505829" y="2979067"/>
                    <a:pt x="494250" y="2970639"/>
                    <a:pt x="491611" y="2960452"/>
                  </a:cubicBezTo>
                  <a:cubicBezTo>
                    <a:pt x="488973" y="2950264"/>
                    <a:pt x="502971" y="2937293"/>
                    <a:pt x="502825" y="2928205"/>
                  </a:cubicBezTo>
                  <a:cubicBezTo>
                    <a:pt x="502678" y="2919117"/>
                    <a:pt x="501799" y="2914500"/>
                    <a:pt x="493883" y="2912741"/>
                  </a:cubicBezTo>
                  <a:cubicBezTo>
                    <a:pt x="485257" y="2911869"/>
                    <a:pt x="478595" y="2904767"/>
                    <a:pt x="478273" y="2896104"/>
                  </a:cubicBezTo>
                  <a:cubicBezTo>
                    <a:pt x="478273" y="2886064"/>
                    <a:pt x="483843" y="2876243"/>
                    <a:pt x="475781" y="2873605"/>
                  </a:cubicBezTo>
                  <a:cubicBezTo>
                    <a:pt x="467720" y="2870966"/>
                    <a:pt x="466840" y="2882546"/>
                    <a:pt x="466693" y="2891194"/>
                  </a:cubicBezTo>
                  <a:cubicBezTo>
                    <a:pt x="466547" y="2899842"/>
                    <a:pt x="460391" y="2898010"/>
                    <a:pt x="460684" y="2904533"/>
                  </a:cubicBezTo>
                  <a:cubicBezTo>
                    <a:pt x="460977" y="2911055"/>
                    <a:pt x="457752" y="2915086"/>
                    <a:pt x="450350" y="2912888"/>
                  </a:cubicBezTo>
                  <a:cubicBezTo>
                    <a:pt x="442948" y="2910689"/>
                    <a:pt x="446979" y="2906072"/>
                    <a:pt x="436572" y="2901601"/>
                  </a:cubicBezTo>
                  <a:cubicBezTo>
                    <a:pt x="426165" y="2897130"/>
                    <a:pt x="422867" y="2896691"/>
                    <a:pt x="416198" y="2888922"/>
                  </a:cubicBezTo>
                  <a:cubicBezTo>
                    <a:pt x="409529" y="2881154"/>
                    <a:pt x="400514" y="2885258"/>
                    <a:pt x="391866" y="2874264"/>
                  </a:cubicBezTo>
                  <a:cubicBezTo>
                    <a:pt x="384405" y="2865177"/>
                    <a:pt x="374702" y="2858178"/>
                    <a:pt x="363723" y="2853963"/>
                  </a:cubicBezTo>
                  <a:cubicBezTo>
                    <a:pt x="355149" y="2850299"/>
                    <a:pt x="361451" y="2843630"/>
                    <a:pt x="349066" y="2839306"/>
                  </a:cubicBezTo>
                  <a:cubicBezTo>
                    <a:pt x="339296" y="2835671"/>
                    <a:pt x="331638" y="2827888"/>
                    <a:pt x="328178" y="2818052"/>
                  </a:cubicBezTo>
                  <a:cubicBezTo>
                    <a:pt x="325027" y="2810724"/>
                    <a:pt x="322975" y="2813215"/>
                    <a:pt x="318944" y="2807133"/>
                  </a:cubicBezTo>
                  <a:cubicBezTo>
                    <a:pt x="314913" y="2801049"/>
                    <a:pt x="321876" y="2794820"/>
                    <a:pt x="314327" y="2791082"/>
                  </a:cubicBezTo>
                  <a:cubicBezTo>
                    <a:pt x="306778" y="2787345"/>
                    <a:pt x="304213" y="2793428"/>
                    <a:pt x="302674" y="2797092"/>
                  </a:cubicBezTo>
                  <a:cubicBezTo>
                    <a:pt x="299874" y="2801797"/>
                    <a:pt x="294737" y="2804604"/>
                    <a:pt x="289262" y="2804421"/>
                  </a:cubicBezTo>
                  <a:cubicBezTo>
                    <a:pt x="281318" y="2806429"/>
                    <a:pt x="274004" y="2810416"/>
                    <a:pt x="268009" y="2816000"/>
                  </a:cubicBezTo>
                  <a:cubicBezTo>
                    <a:pt x="261706" y="2820764"/>
                    <a:pt x="255183" y="2813875"/>
                    <a:pt x="243604" y="2817613"/>
                  </a:cubicBezTo>
                  <a:cubicBezTo>
                    <a:pt x="232024" y="2821350"/>
                    <a:pt x="227993" y="2827433"/>
                    <a:pt x="220078" y="2831611"/>
                  </a:cubicBezTo>
                  <a:cubicBezTo>
                    <a:pt x="210858" y="2835429"/>
                    <a:pt x="201214" y="2838141"/>
                    <a:pt x="191349" y="2839673"/>
                  </a:cubicBezTo>
                  <a:cubicBezTo>
                    <a:pt x="180429" y="2842311"/>
                    <a:pt x="179110" y="2848614"/>
                    <a:pt x="172954" y="2849493"/>
                  </a:cubicBezTo>
                  <a:cubicBezTo>
                    <a:pt x="166798" y="2850372"/>
                    <a:pt x="167457" y="2843337"/>
                    <a:pt x="162767" y="2840772"/>
                  </a:cubicBezTo>
                  <a:cubicBezTo>
                    <a:pt x="158091" y="2839006"/>
                    <a:pt x="155115" y="2834396"/>
                    <a:pt x="155438" y="2829412"/>
                  </a:cubicBezTo>
                  <a:cubicBezTo>
                    <a:pt x="154998" y="2822523"/>
                    <a:pt x="150894" y="2818199"/>
                    <a:pt x="142026" y="2818199"/>
                  </a:cubicBezTo>
                  <a:cubicBezTo>
                    <a:pt x="133158" y="2818199"/>
                    <a:pt x="127368" y="2808012"/>
                    <a:pt x="117694" y="2796213"/>
                  </a:cubicBezTo>
                  <a:cubicBezTo>
                    <a:pt x="108020" y="2784413"/>
                    <a:pt x="103037" y="2783460"/>
                    <a:pt x="100765" y="2773053"/>
                  </a:cubicBezTo>
                  <a:cubicBezTo>
                    <a:pt x="98493" y="2762646"/>
                    <a:pt x="109046" y="2752606"/>
                    <a:pt x="100765" y="2744544"/>
                  </a:cubicBezTo>
                  <a:cubicBezTo>
                    <a:pt x="92483" y="2736482"/>
                    <a:pt x="86107" y="2733331"/>
                    <a:pt x="88232" y="2718600"/>
                  </a:cubicBezTo>
                  <a:cubicBezTo>
                    <a:pt x="90358" y="2703869"/>
                    <a:pt x="84715" y="2693682"/>
                    <a:pt x="71376" y="2690897"/>
                  </a:cubicBezTo>
                  <a:cubicBezTo>
                    <a:pt x="58038" y="2688112"/>
                    <a:pt x="62948" y="2661582"/>
                    <a:pt x="50342" y="2666638"/>
                  </a:cubicBezTo>
                  <a:cubicBezTo>
                    <a:pt x="37737" y="2671695"/>
                    <a:pt x="52101" y="2692949"/>
                    <a:pt x="57012" y="2709073"/>
                  </a:cubicBezTo>
                  <a:cubicBezTo>
                    <a:pt x="61922" y="2725196"/>
                    <a:pt x="54153" y="2753998"/>
                    <a:pt x="35611" y="2755757"/>
                  </a:cubicBezTo>
                  <a:cubicBezTo>
                    <a:pt x="17069" y="2757516"/>
                    <a:pt x="15604" y="2734724"/>
                    <a:pt x="4684" y="2721019"/>
                  </a:cubicBezTo>
                  <a:cubicBezTo>
                    <a:pt x="-6236" y="2707314"/>
                    <a:pt x="9594" y="2694708"/>
                    <a:pt x="11573" y="2687160"/>
                  </a:cubicBezTo>
                  <a:cubicBezTo>
                    <a:pt x="13552" y="2679611"/>
                    <a:pt x="2632" y="2676459"/>
                    <a:pt x="140" y="2666126"/>
                  </a:cubicBezTo>
                  <a:cubicBezTo>
                    <a:pt x="-2352" y="2655792"/>
                    <a:pt x="14797" y="2654912"/>
                    <a:pt x="20661" y="2650662"/>
                  </a:cubicBezTo>
                  <a:cubicBezTo>
                    <a:pt x="26524" y="2646411"/>
                    <a:pt x="27989" y="2640181"/>
                    <a:pt x="37883" y="2640695"/>
                  </a:cubicBezTo>
                  <a:cubicBezTo>
                    <a:pt x="47777" y="2641208"/>
                    <a:pt x="52541" y="2640695"/>
                    <a:pt x="67199" y="2626990"/>
                  </a:cubicBezTo>
                  <a:cubicBezTo>
                    <a:pt x="81856" y="2613285"/>
                    <a:pt x="98566" y="2608594"/>
                    <a:pt x="108094" y="2611746"/>
                  </a:cubicBezTo>
                  <a:cubicBezTo>
                    <a:pt x="117621" y="2614897"/>
                    <a:pt x="123704" y="2610353"/>
                    <a:pt x="128394" y="2600313"/>
                  </a:cubicBezTo>
                  <a:cubicBezTo>
                    <a:pt x="133085" y="2590272"/>
                    <a:pt x="136969" y="2581551"/>
                    <a:pt x="146277" y="2579792"/>
                  </a:cubicBezTo>
                  <a:cubicBezTo>
                    <a:pt x="155584" y="2578033"/>
                    <a:pt x="161374" y="2565574"/>
                    <a:pt x="154925" y="2558758"/>
                  </a:cubicBezTo>
                  <a:cubicBezTo>
                    <a:pt x="148475" y="2551942"/>
                    <a:pt x="133818" y="2552822"/>
                    <a:pt x="125609" y="2560370"/>
                  </a:cubicBezTo>
                  <a:cubicBezTo>
                    <a:pt x="117401" y="2567919"/>
                    <a:pt x="105089" y="2570558"/>
                    <a:pt x="100911" y="2564181"/>
                  </a:cubicBezTo>
                  <a:cubicBezTo>
                    <a:pt x="96734" y="2557805"/>
                    <a:pt x="103696" y="2548791"/>
                    <a:pt x="91091" y="2546299"/>
                  </a:cubicBezTo>
                  <a:cubicBezTo>
                    <a:pt x="78485" y="2543808"/>
                    <a:pt x="83762" y="2531055"/>
                    <a:pt x="71230" y="2527537"/>
                  </a:cubicBezTo>
                  <a:cubicBezTo>
                    <a:pt x="58697" y="2524020"/>
                    <a:pt x="67565" y="2515445"/>
                    <a:pt x="55106" y="2512440"/>
                  </a:cubicBezTo>
                  <a:cubicBezTo>
                    <a:pt x="42647" y="2509435"/>
                    <a:pt x="47044" y="2496463"/>
                    <a:pt x="38616" y="2487888"/>
                  </a:cubicBezTo>
                  <a:cubicBezTo>
                    <a:pt x="30188" y="2479313"/>
                    <a:pt x="31800" y="2464216"/>
                    <a:pt x="34732" y="2450145"/>
                  </a:cubicBezTo>
                  <a:cubicBezTo>
                    <a:pt x="37663" y="2436074"/>
                    <a:pt x="50342" y="2438272"/>
                    <a:pt x="53714" y="2431383"/>
                  </a:cubicBezTo>
                  <a:cubicBezTo>
                    <a:pt x="57085" y="2424494"/>
                    <a:pt x="54373" y="2422295"/>
                    <a:pt x="60163" y="2414014"/>
                  </a:cubicBezTo>
                  <a:cubicBezTo>
                    <a:pt x="65953" y="2405732"/>
                    <a:pt x="68591" y="2397377"/>
                    <a:pt x="81270" y="2399356"/>
                  </a:cubicBezTo>
                  <a:cubicBezTo>
                    <a:pt x="93949" y="2401335"/>
                    <a:pt x="97174" y="2393273"/>
                    <a:pt x="95928" y="2388729"/>
                  </a:cubicBezTo>
                  <a:cubicBezTo>
                    <a:pt x="95063" y="2386032"/>
                    <a:pt x="96551" y="2383145"/>
                    <a:pt x="99248" y="2382280"/>
                  </a:cubicBezTo>
                  <a:cubicBezTo>
                    <a:pt x="100266" y="2381957"/>
                    <a:pt x="101358" y="2381957"/>
                    <a:pt x="102377" y="2382280"/>
                  </a:cubicBezTo>
                  <a:cubicBezTo>
                    <a:pt x="106987" y="2382925"/>
                    <a:pt x="111245" y="2379715"/>
                    <a:pt x="111897" y="2375105"/>
                  </a:cubicBezTo>
                  <a:cubicBezTo>
                    <a:pt x="112044" y="2374079"/>
                    <a:pt x="111992" y="2373031"/>
                    <a:pt x="111758" y="2372020"/>
                  </a:cubicBezTo>
                  <a:cubicBezTo>
                    <a:pt x="110219" y="2364691"/>
                    <a:pt x="99372" y="2362712"/>
                    <a:pt x="99299" y="2357362"/>
                  </a:cubicBezTo>
                  <a:cubicBezTo>
                    <a:pt x="99226" y="2352012"/>
                    <a:pt x="103769" y="2353844"/>
                    <a:pt x="106628" y="2350619"/>
                  </a:cubicBezTo>
                  <a:cubicBezTo>
                    <a:pt x="109486" y="2347394"/>
                    <a:pt x="115569" y="2338527"/>
                    <a:pt x="123338" y="2340945"/>
                  </a:cubicBezTo>
                  <a:cubicBezTo>
                    <a:pt x="131106" y="2343364"/>
                    <a:pt x="136823" y="2345489"/>
                    <a:pt x="137995" y="2352964"/>
                  </a:cubicBezTo>
                  <a:cubicBezTo>
                    <a:pt x="139168" y="2360440"/>
                    <a:pt x="125683" y="2362272"/>
                    <a:pt x="130080" y="2374951"/>
                  </a:cubicBezTo>
                  <a:cubicBezTo>
                    <a:pt x="134477" y="2387630"/>
                    <a:pt x="142392" y="2397743"/>
                    <a:pt x="152067" y="2387557"/>
                  </a:cubicBezTo>
                  <a:cubicBezTo>
                    <a:pt x="161741" y="2377370"/>
                    <a:pt x="167677" y="2373558"/>
                    <a:pt x="167897" y="2362125"/>
                  </a:cubicBezTo>
                  <a:cubicBezTo>
                    <a:pt x="168117" y="2350692"/>
                    <a:pt x="167164" y="2342337"/>
                    <a:pt x="174493" y="2333763"/>
                  </a:cubicBezTo>
                  <a:cubicBezTo>
                    <a:pt x="181301" y="2326852"/>
                    <a:pt x="190851" y="2323356"/>
                    <a:pt x="200510" y="2324235"/>
                  </a:cubicBezTo>
                  <a:cubicBezTo>
                    <a:pt x="208938" y="2324235"/>
                    <a:pt x="205933" y="2314854"/>
                    <a:pt x="212749" y="2311263"/>
                  </a:cubicBezTo>
                  <a:cubicBezTo>
                    <a:pt x="219565" y="2307672"/>
                    <a:pt x="222936" y="2300856"/>
                    <a:pt x="212749" y="2295873"/>
                  </a:cubicBezTo>
                  <a:cubicBezTo>
                    <a:pt x="202562" y="2290889"/>
                    <a:pt x="189590" y="2271101"/>
                    <a:pt x="181822" y="2260548"/>
                  </a:cubicBezTo>
                  <a:cubicBezTo>
                    <a:pt x="174053" y="2249994"/>
                    <a:pt x="168850" y="2248968"/>
                    <a:pt x="172148" y="2240613"/>
                  </a:cubicBezTo>
                  <a:cubicBezTo>
                    <a:pt x="175446" y="2232259"/>
                    <a:pt x="180356" y="2233284"/>
                    <a:pt x="180063" y="2227348"/>
                  </a:cubicBezTo>
                  <a:cubicBezTo>
                    <a:pt x="179769" y="2221412"/>
                    <a:pt x="177058" y="2216722"/>
                    <a:pt x="182188" y="2211225"/>
                  </a:cubicBezTo>
                  <a:cubicBezTo>
                    <a:pt x="187318" y="2205728"/>
                    <a:pt x="192229" y="2216501"/>
                    <a:pt x="199044" y="2217894"/>
                  </a:cubicBezTo>
                  <a:cubicBezTo>
                    <a:pt x="205054" y="2220349"/>
                    <a:pt x="211723" y="2220686"/>
                    <a:pt x="217953" y="2218847"/>
                  </a:cubicBezTo>
                  <a:cubicBezTo>
                    <a:pt x="224402" y="2215915"/>
                    <a:pt x="230265" y="2223171"/>
                    <a:pt x="235176" y="2220899"/>
                  </a:cubicBezTo>
                  <a:cubicBezTo>
                    <a:pt x="240115" y="2217506"/>
                    <a:pt x="241368" y="2210756"/>
                    <a:pt x="237975" y="2205816"/>
                  </a:cubicBezTo>
                  <a:cubicBezTo>
                    <a:pt x="237220" y="2204717"/>
                    <a:pt x="236275" y="2203771"/>
                    <a:pt x="235176" y="2203017"/>
                  </a:cubicBezTo>
                  <a:cubicBezTo>
                    <a:pt x="227847" y="2196640"/>
                    <a:pt x="236715" y="2190411"/>
                    <a:pt x="232244" y="2185867"/>
                  </a:cubicBezTo>
                  <a:cubicBezTo>
                    <a:pt x="227773" y="2181323"/>
                    <a:pt x="221544" y="2181983"/>
                    <a:pt x="218906" y="2176633"/>
                  </a:cubicBezTo>
                  <a:cubicBezTo>
                    <a:pt x="216267" y="2171283"/>
                    <a:pt x="221690" y="2169304"/>
                    <a:pt x="218906" y="2165566"/>
                  </a:cubicBezTo>
                  <a:cubicBezTo>
                    <a:pt x="215439" y="2158699"/>
                    <a:pt x="215197" y="2150644"/>
                    <a:pt x="218246" y="2143579"/>
                  </a:cubicBezTo>
                  <a:cubicBezTo>
                    <a:pt x="221984" y="2137350"/>
                    <a:pt x="232391" y="2143140"/>
                    <a:pt x="236861" y="2139988"/>
                  </a:cubicBezTo>
                  <a:cubicBezTo>
                    <a:pt x="241332" y="2136837"/>
                    <a:pt x="245069" y="2135005"/>
                    <a:pt x="246462" y="2130534"/>
                  </a:cubicBezTo>
                  <a:cubicBezTo>
                    <a:pt x="249701" y="2124532"/>
                    <a:pt x="255264" y="2120135"/>
                    <a:pt x="261853" y="2118368"/>
                  </a:cubicBezTo>
                  <a:cubicBezTo>
                    <a:pt x="269240" y="2116800"/>
                    <a:pt x="276884" y="2116954"/>
                    <a:pt x="284205" y="2118808"/>
                  </a:cubicBezTo>
                  <a:cubicBezTo>
                    <a:pt x="291901" y="2120860"/>
                    <a:pt x="300182" y="2122326"/>
                    <a:pt x="302234" y="2117562"/>
                  </a:cubicBezTo>
                  <a:cubicBezTo>
                    <a:pt x="304286" y="2112799"/>
                    <a:pt x="307511" y="2098947"/>
                    <a:pt x="298423" y="2094403"/>
                  </a:cubicBezTo>
                  <a:cubicBezTo>
                    <a:pt x="291139" y="2091824"/>
                    <a:pt x="287320" y="2083820"/>
                    <a:pt x="289900" y="2076535"/>
                  </a:cubicBezTo>
                  <a:cubicBezTo>
                    <a:pt x="290347" y="2075275"/>
                    <a:pt x="290970" y="2074087"/>
                    <a:pt x="291754" y="2073003"/>
                  </a:cubicBezTo>
                  <a:cubicBezTo>
                    <a:pt x="297544" y="2066700"/>
                    <a:pt x="312641" y="2077400"/>
                    <a:pt x="321583" y="2068459"/>
                  </a:cubicBezTo>
                  <a:cubicBezTo>
                    <a:pt x="330524" y="2059518"/>
                    <a:pt x="334555" y="2052848"/>
                    <a:pt x="341590" y="2051749"/>
                  </a:cubicBezTo>
                  <a:cubicBezTo>
                    <a:pt x="348626" y="2050650"/>
                    <a:pt x="361525" y="2054754"/>
                    <a:pt x="367901" y="2051090"/>
                  </a:cubicBezTo>
                  <a:cubicBezTo>
                    <a:pt x="374277" y="2047425"/>
                    <a:pt x="371712" y="2040390"/>
                    <a:pt x="378381" y="2039290"/>
                  </a:cubicBezTo>
                  <a:cubicBezTo>
                    <a:pt x="385050" y="2038191"/>
                    <a:pt x="389081" y="2042149"/>
                    <a:pt x="395750" y="2047719"/>
                  </a:cubicBezTo>
                  <a:cubicBezTo>
                    <a:pt x="402420" y="2053288"/>
                    <a:pt x="408942" y="2045300"/>
                    <a:pt x="408576" y="2038630"/>
                  </a:cubicBezTo>
                  <a:cubicBezTo>
                    <a:pt x="408209" y="2031961"/>
                    <a:pt x="410115" y="2016644"/>
                    <a:pt x="420522" y="2018476"/>
                  </a:cubicBezTo>
                  <a:cubicBezTo>
                    <a:pt x="430929" y="2020308"/>
                    <a:pt x="431002" y="2027418"/>
                    <a:pt x="437378" y="2027197"/>
                  </a:cubicBezTo>
                  <a:cubicBezTo>
                    <a:pt x="443754" y="2026978"/>
                    <a:pt x="447345" y="2022141"/>
                    <a:pt x="453868" y="2022654"/>
                  </a:cubicBezTo>
                  <a:cubicBezTo>
                    <a:pt x="460391" y="2023167"/>
                    <a:pt x="468526" y="2022654"/>
                    <a:pt x="471017" y="2016131"/>
                  </a:cubicBezTo>
                  <a:cubicBezTo>
                    <a:pt x="473509" y="2009609"/>
                    <a:pt x="474022" y="2003159"/>
                    <a:pt x="481864" y="2000521"/>
                  </a:cubicBezTo>
                  <a:cubicBezTo>
                    <a:pt x="489537" y="1997905"/>
                    <a:pt x="498017" y="1999363"/>
                    <a:pt x="504364" y="2004405"/>
                  </a:cubicBezTo>
                  <a:cubicBezTo>
                    <a:pt x="513158" y="2009828"/>
                    <a:pt x="526790" y="2004405"/>
                    <a:pt x="533679" y="2002280"/>
                  </a:cubicBezTo>
                  <a:cubicBezTo>
                    <a:pt x="540568" y="2000154"/>
                    <a:pt x="541741" y="2010048"/>
                    <a:pt x="549289" y="2009169"/>
                  </a:cubicBezTo>
                  <a:cubicBezTo>
                    <a:pt x="556838" y="2008289"/>
                    <a:pt x="562775" y="2004258"/>
                    <a:pt x="569297" y="2009169"/>
                  </a:cubicBezTo>
                  <a:cubicBezTo>
                    <a:pt x="575820" y="2014079"/>
                    <a:pt x="572962" y="2024779"/>
                    <a:pt x="587839" y="2023240"/>
                  </a:cubicBezTo>
                  <a:cubicBezTo>
                    <a:pt x="602717" y="2021701"/>
                    <a:pt x="609826" y="2026025"/>
                    <a:pt x="617154" y="2020455"/>
                  </a:cubicBezTo>
                  <a:cubicBezTo>
                    <a:pt x="624483" y="2014885"/>
                    <a:pt x="631812" y="2021481"/>
                    <a:pt x="641853" y="2019356"/>
                  </a:cubicBezTo>
                  <a:cubicBezTo>
                    <a:pt x="649050" y="2018513"/>
                    <a:pt x="655228" y="2013823"/>
                    <a:pt x="657976" y="2007117"/>
                  </a:cubicBezTo>
                  <a:cubicBezTo>
                    <a:pt x="658856" y="2003233"/>
                    <a:pt x="680622" y="1997956"/>
                    <a:pt x="693081" y="1999788"/>
                  </a:cubicBezTo>
                  <a:cubicBezTo>
                    <a:pt x="705540" y="2001620"/>
                    <a:pt x="704001" y="2008729"/>
                    <a:pt x="716460" y="2008729"/>
                  </a:cubicBezTo>
                  <a:cubicBezTo>
                    <a:pt x="726413" y="2009660"/>
                    <a:pt x="735237" y="2002345"/>
                    <a:pt x="736167" y="1992393"/>
                  </a:cubicBezTo>
                  <a:cubicBezTo>
                    <a:pt x="736233" y="1991755"/>
                    <a:pt x="736255" y="1991118"/>
                    <a:pt x="736248" y="1990480"/>
                  </a:cubicBezTo>
                  <a:cubicBezTo>
                    <a:pt x="736094" y="1981818"/>
                    <a:pt x="728941" y="1974929"/>
                    <a:pt x="720286" y="1975082"/>
                  </a:cubicBezTo>
                  <a:cubicBezTo>
                    <a:pt x="719839" y="1975090"/>
                    <a:pt x="719392" y="1975119"/>
                    <a:pt x="718952" y="1975163"/>
                  </a:cubicBezTo>
                  <a:cubicBezTo>
                    <a:pt x="707666" y="1975163"/>
                    <a:pt x="699970" y="1972671"/>
                    <a:pt x="691909" y="1978681"/>
                  </a:cubicBezTo>
                  <a:cubicBezTo>
                    <a:pt x="683847" y="1984690"/>
                    <a:pt x="661714" y="1993778"/>
                    <a:pt x="658196" y="1986009"/>
                  </a:cubicBezTo>
                  <a:cubicBezTo>
                    <a:pt x="654678" y="1978241"/>
                    <a:pt x="657683" y="1973038"/>
                    <a:pt x="669263" y="1969373"/>
                  </a:cubicBezTo>
                  <a:cubicBezTo>
                    <a:pt x="680842" y="1965709"/>
                    <a:pt x="687878" y="1970253"/>
                    <a:pt x="696965" y="1963217"/>
                  </a:cubicBezTo>
                  <a:cubicBezTo>
                    <a:pt x="706053" y="1956181"/>
                    <a:pt x="709424" y="1958307"/>
                    <a:pt x="716094" y="1955888"/>
                  </a:cubicBezTo>
                  <a:cubicBezTo>
                    <a:pt x="722763" y="1953469"/>
                    <a:pt x="729432" y="1944162"/>
                    <a:pt x="739986" y="1936027"/>
                  </a:cubicBezTo>
                  <a:cubicBezTo>
                    <a:pt x="750539" y="1927892"/>
                    <a:pt x="753104" y="1921369"/>
                    <a:pt x="770840" y="1927452"/>
                  </a:cubicBezTo>
                  <a:cubicBezTo>
                    <a:pt x="788576" y="1933535"/>
                    <a:pt x="785058" y="1936027"/>
                    <a:pt x="797004" y="1931336"/>
                  </a:cubicBezTo>
                  <a:cubicBezTo>
                    <a:pt x="808950" y="1926646"/>
                    <a:pt x="814740" y="1923202"/>
                    <a:pt x="820383" y="1924594"/>
                  </a:cubicBezTo>
                  <a:cubicBezTo>
                    <a:pt x="826026" y="1925987"/>
                    <a:pt x="822289" y="1934561"/>
                    <a:pt x="826979" y="1936393"/>
                  </a:cubicBezTo>
                  <a:cubicBezTo>
                    <a:pt x="831670" y="1938226"/>
                    <a:pt x="838925" y="1929065"/>
                    <a:pt x="845155" y="1925547"/>
                  </a:cubicBezTo>
                  <a:cubicBezTo>
                    <a:pt x="851384" y="1922029"/>
                    <a:pt x="857101" y="1923421"/>
                    <a:pt x="864210" y="1918658"/>
                  </a:cubicBezTo>
                  <a:cubicBezTo>
                    <a:pt x="871318" y="1913894"/>
                    <a:pt x="872125" y="1921516"/>
                    <a:pt x="871538" y="1925987"/>
                  </a:cubicBezTo>
                  <a:cubicBezTo>
                    <a:pt x="871890" y="1932861"/>
                    <a:pt x="876984" y="1938563"/>
                    <a:pt x="883778" y="1939691"/>
                  </a:cubicBezTo>
                  <a:cubicBezTo>
                    <a:pt x="891106" y="1940717"/>
                    <a:pt x="893305" y="1945774"/>
                    <a:pt x="898802" y="1945188"/>
                  </a:cubicBezTo>
                  <a:cubicBezTo>
                    <a:pt x="904298" y="1944602"/>
                    <a:pt x="908769" y="1948046"/>
                    <a:pt x="911407" y="1942257"/>
                  </a:cubicBezTo>
                  <a:cubicBezTo>
                    <a:pt x="914046" y="1936467"/>
                    <a:pt x="914412" y="1933462"/>
                    <a:pt x="909868" y="1928698"/>
                  </a:cubicBezTo>
                  <a:cubicBezTo>
                    <a:pt x="904203" y="1920695"/>
                    <a:pt x="904056" y="1910032"/>
                    <a:pt x="909502" y="1901875"/>
                  </a:cubicBezTo>
                  <a:cubicBezTo>
                    <a:pt x="915585" y="1895205"/>
                    <a:pt x="923353" y="1895792"/>
                    <a:pt x="928777" y="1890148"/>
                  </a:cubicBezTo>
                  <a:cubicBezTo>
                    <a:pt x="934200" y="1884505"/>
                    <a:pt x="941089" y="1869481"/>
                    <a:pt x="934053" y="1858268"/>
                  </a:cubicBezTo>
                  <a:cubicBezTo>
                    <a:pt x="927018" y="1847055"/>
                    <a:pt x="907376" y="1847055"/>
                    <a:pt x="890520" y="1846322"/>
                  </a:cubicBezTo>
                  <a:cubicBezTo>
                    <a:pt x="873664" y="1845589"/>
                    <a:pt x="859666" y="1831298"/>
                    <a:pt x="863550" y="1819352"/>
                  </a:cubicBezTo>
                  <a:cubicBezTo>
                    <a:pt x="867434" y="1807406"/>
                    <a:pt x="880040" y="1800737"/>
                    <a:pt x="896163" y="1797365"/>
                  </a:cubicBezTo>
                  <a:cubicBezTo>
                    <a:pt x="912287" y="1793994"/>
                    <a:pt x="914412" y="1786299"/>
                    <a:pt x="929656" y="1787691"/>
                  </a:cubicBezTo>
                  <a:cubicBezTo>
                    <a:pt x="944900" y="1789084"/>
                    <a:pt x="972456" y="1784027"/>
                    <a:pt x="977220" y="1764386"/>
                  </a:cubicBezTo>
                  <a:cubicBezTo>
                    <a:pt x="981984" y="1744744"/>
                    <a:pt x="980885" y="1718287"/>
                    <a:pt x="950177" y="1711252"/>
                  </a:cubicBezTo>
                  <a:cubicBezTo>
                    <a:pt x="919469" y="1704216"/>
                    <a:pt x="918076" y="1714550"/>
                    <a:pt x="906863" y="1710739"/>
                  </a:cubicBezTo>
                  <a:cubicBezTo>
                    <a:pt x="895650" y="1706928"/>
                    <a:pt x="890520" y="1700551"/>
                    <a:pt x="871978" y="1708247"/>
                  </a:cubicBezTo>
                  <a:cubicBezTo>
                    <a:pt x="853436" y="1715942"/>
                    <a:pt x="843176" y="1718580"/>
                    <a:pt x="830717" y="1713011"/>
                  </a:cubicBezTo>
                  <a:cubicBezTo>
                    <a:pt x="818258" y="1707441"/>
                    <a:pt x="814227" y="1704582"/>
                    <a:pt x="790921" y="1709126"/>
                  </a:cubicBezTo>
                  <a:cubicBezTo>
                    <a:pt x="767615" y="1713670"/>
                    <a:pt x="752811" y="1718068"/>
                    <a:pt x="743357" y="1714037"/>
                  </a:cubicBezTo>
                  <a:cubicBezTo>
                    <a:pt x="733903" y="1710006"/>
                    <a:pt x="721371" y="1719093"/>
                    <a:pt x="715288" y="1711398"/>
                  </a:cubicBezTo>
                  <a:cubicBezTo>
                    <a:pt x="709205" y="1703703"/>
                    <a:pt x="715288" y="1693149"/>
                    <a:pt x="727087" y="1693516"/>
                  </a:cubicBezTo>
                  <a:cubicBezTo>
                    <a:pt x="738886" y="1693882"/>
                    <a:pt x="739693" y="1686847"/>
                    <a:pt x="734416" y="1684062"/>
                  </a:cubicBezTo>
                  <a:cubicBezTo>
                    <a:pt x="729139" y="1681277"/>
                    <a:pt x="725988" y="1666692"/>
                    <a:pt x="738813" y="1666326"/>
                  </a:cubicBezTo>
                  <a:cubicBezTo>
                    <a:pt x="749220" y="1667015"/>
                    <a:pt x="759077" y="1661613"/>
                    <a:pt x="764098" y="1652474"/>
                  </a:cubicBezTo>
                  <a:cubicBezTo>
                    <a:pt x="768422" y="1644046"/>
                    <a:pt x="755669" y="1635105"/>
                    <a:pt x="771939" y="1626677"/>
                  </a:cubicBezTo>
                  <a:cubicBezTo>
                    <a:pt x="788209" y="1618249"/>
                    <a:pt x="799862" y="1623525"/>
                    <a:pt x="809830" y="1614071"/>
                  </a:cubicBezTo>
                  <a:cubicBezTo>
                    <a:pt x="815480" y="1607175"/>
                    <a:pt x="823923" y="1603166"/>
                    <a:pt x="832842" y="1603151"/>
                  </a:cubicBezTo>
                  <a:cubicBezTo>
                    <a:pt x="841783" y="1602492"/>
                    <a:pt x="840171" y="1585122"/>
                    <a:pt x="853876" y="1578966"/>
                  </a:cubicBezTo>
                  <a:cubicBezTo>
                    <a:pt x="867581" y="1572810"/>
                    <a:pt x="866555" y="1578233"/>
                    <a:pt x="880186" y="1571637"/>
                  </a:cubicBezTo>
                  <a:cubicBezTo>
                    <a:pt x="893818" y="1565041"/>
                    <a:pt x="895650" y="1562330"/>
                    <a:pt x="907743" y="1564308"/>
                  </a:cubicBezTo>
                  <a:cubicBezTo>
                    <a:pt x="919835" y="1566287"/>
                    <a:pt x="934786" y="1568339"/>
                    <a:pt x="939843" y="1562916"/>
                  </a:cubicBezTo>
                  <a:cubicBezTo>
                    <a:pt x="944900" y="1557493"/>
                    <a:pt x="942628" y="1549577"/>
                    <a:pt x="924379" y="1551190"/>
                  </a:cubicBezTo>
                  <a:cubicBezTo>
                    <a:pt x="906130" y="1552802"/>
                    <a:pt x="906130" y="1546060"/>
                    <a:pt x="897409" y="1539610"/>
                  </a:cubicBezTo>
                  <a:cubicBezTo>
                    <a:pt x="888688" y="1533161"/>
                    <a:pt x="889641" y="1523120"/>
                    <a:pt x="900194" y="1512567"/>
                  </a:cubicBezTo>
                  <a:cubicBezTo>
                    <a:pt x="910748" y="1502013"/>
                    <a:pt x="919176" y="1503992"/>
                    <a:pt x="926725" y="1500987"/>
                  </a:cubicBezTo>
                  <a:cubicBezTo>
                    <a:pt x="934273" y="1497983"/>
                    <a:pt x="931781" y="1492926"/>
                    <a:pt x="939990" y="1489408"/>
                  </a:cubicBezTo>
                  <a:cubicBezTo>
                    <a:pt x="948198" y="1485890"/>
                    <a:pt x="950030" y="1480467"/>
                    <a:pt x="954647" y="1482738"/>
                  </a:cubicBezTo>
                  <a:cubicBezTo>
                    <a:pt x="959264" y="1485010"/>
                    <a:pt x="955307" y="1491533"/>
                    <a:pt x="952156" y="1493952"/>
                  </a:cubicBezTo>
                  <a:cubicBezTo>
                    <a:pt x="950001" y="1495908"/>
                    <a:pt x="949840" y="1499250"/>
                    <a:pt x="951796" y="1501405"/>
                  </a:cubicBezTo>
                  <a:cubicBezTo>
                    <a:pt x="952691" y="1502387"/>
                    <a:pt x="953914" y="1502995"/>
                    <a:pt x="955234" y="1503113"/>
                  </a:cubicBezTo>
                  <a:cubicBezTo>
                    <a:pt x="960364" y="1503992"/>
                    <a:pt x="958532" y="1510441"/>
                    <a:pt x="965274" y="1510441"/>
                  </a:cubicBezTo>
                  <a:cubicBezTo>
                    <a:pt x="971196" y="1509885"/>
                    <a:pt x="976385" y="1506235"/>
                    <a:pt x="978906" y="1500841"/>
                  </a:cubicBezTo>
                  <a:cubicBezTo>
                    <a:pt x="981324" y="1496956"/>
                    <a:pt x="980591" y="1491753"/>
                    <a:pt x="985135" y="1489041"/>
                  </a:cubicBezTo>
                  <a:cubicBezTo>
                    <a:pt x="990639" y="1486572"/>
                    <a:pt x="997103" y="1489027"/>
                    <a:pt x="999573" y="1494523"/>
                  </a:cubicBezTo>
                  <a:cubicBezTo>
                    <a:pt x="999654" y="1494699"/>
                    <a:pt x="999727" y="1494875"/>
                    <a:pt x="999793" y="1495051"/>
                  </a:cubicBezTo>
                  <a:cubicBezTo>
                    <a:pt x="1003311" y="1502380"/>
                    <a:pt x="1009394" y="1500841"/>
                    <a:pt x="1016063" y="1509709"/>
                  </a:cubicBezTo>
                  <a:cubicBezTo>
                    <a:pt x="1022109" y="1518305"/>
                    <a:pt x="1030735" y="1524747"/>
                    <a:pt x="1040688" y="1528104"/>
                  </a:cubicBezTo>
                  <a:cubicBezTo>
                    <a:pt x="1048603" y="1530229"/>
                    <a:pt x="1056152" y="1533234"/>
                    <a:pt x="1055785" y="1526198"/>
                  </a:cubicBezTo>
                  <a:cubicBezTo>
                    <a:pt x="1055419" y="1519163"/>
                    <a:pt x="1047210" y="1518137"/>
                    <a:pt x="1040541" y="1513593"/>
                  </a:cubicBezTo>
                  <a:cubicBezTo>
                    <a:pt x="1032245" y="1508382"/>
                    <a:pt x="1029746" y="1497433"/>
                    <a:pt x="1034957" y="1489137"/>
                  </a:cubicBezTo>
                  <a:cubicBezTo>
                    <a:pt x="1035103" y="1488909"/>
                    <a:pt x="1035257" y="1488682"/>
                    <a:pt x="1035411" y="1488455"/>
                  </a:cubicBezTo>
                  <a:cubicBezTo>
                    <a:pt x="1039083" y="1480738"/>
                    <a:pt x="1047123" y="1476084"/>
                    <a:pt x="1055639" y="1476729"/>
                  </a:cubicBezTo>
                  <a:cubicBezTo>
                    <a:pt x="1062308" y="1476216"/>
                    <a:pt x="1064360" y="1466542"/>
                    <a:pt x="1057691" y="1460092"/>
                  </a:cubicBezTo>
                  <a:cubicBezTo>
                    <a:pt x="1054056" y="1457183"/>
                    <a:pt x="1053469" y="1451877"/>
                    <a:pt x="1056379" y="1448249"/>
                  </a:cubicBezTo>
                  <a:cubicBezTo>
                    <a:pt x="1057449" y="1446908"/>
                    <a:pt x="1058907" y="1445926"/>
                    <a:pt x="1060549" y="1445435"/>
                  </a:cubicBezTo>
                  <a:cubicBezTo>
                    <a:pt x="1065020" y="1443603"/>
                    <a:pt x="1069490" y="1442650"/>
                    <a:pt x="1067878" y="1432170"/>
                  </a:cubicBezTo>
                  <a:cubicBezTo>
                    <a:pt x="1066266" y="1421689"/>
                    <a:pt x="1068684" y="1416559"/>
                    <a:pt x="1059963" y="1414361"/>
                  </a:cubicBezTo>
                  <a:cubicBezTo>
                    <a:pt x="1051241" y="1412162"/>
                    <a:pt x="1045745" y="1414361"/>
                    <a:pt x="1042374" y="1411722"/>
                  </a:cubicBezTo>
                  <a:cubicBezTo>
                    <a:pt x="1039002" y="1409084"/>
                    <a:pt x="1036657" y="1412821"/>
                    <a:pt x="1032260" y="1413847"/>
                  </a:cubicBezTo>
                  <a:cubicBezTo>
                    <a:pt x="1023876" y="1416456"/>
                    <a:pt x="1014920" y="1412045"/>
                    <a:pt x="1011886" y="1403807"/>
                  </a:cubicBezTo>
                  <a:cubicBezTo>
                    <a:pt x="1006682" y="1391494"/>
                    <a:pt x="1010493" y="1378962"/>
                    <a:pt x="1025957" y="1366357"/>
                  </a:cubicBezTo>
                  <a:cubicBezTo>
                    <a:pt x="1041421" y="1353751"/>
                    <a:pt x="1035778" y="1344370"/>
                    <a:pt x="1051901" y="1334769"/>
                  </a:cubicBezTo>
                  <a:cubicBezTo>
                    <a:pt x="1068025" y="1325169"/>
                    <a:pt x="1078578" y="1330519"/>
                    <a:pt x="1107380" y="1319306"/>
                  </a:cubicBezTo>
                  <a:cubicBezTo>
                    <a:pt x="1136183" y="1308092"/>
                    <a:pt x="1129367" y="1315788"/>
                    <a:pt x="1143585" y="1305014"/>
                  </a:cubicBezTo>
                  <a:cubicBezTo>
                    <a:pt x="1157803" y="1294241"/>
                    <a:pt x="1167477" y="1281415"/>
                    <a:pt x="1180229" y="1283028"/>
                  </a:cubicBezTo>
                  <a:cubicBezTo>
                    <a:pt x="1192981" y="1284640"/>
                    <a:pt x="1197525" y="1288231"/>
                    <a:pt x="1202655" y="1283981"/>
                  </a:cubicBezTo>
                  <a:cubicBezTo>
                    <a:pt x="1207785" y="1279730"/>
                    <a:pt x="1202655" y="1270642"/>
                    <a:pt x="1212769" y="1266245"/>
                  </a:cubicBezTo>
                  <a:cubicBezTo>
                    <a:pt x="1217929" y="1264845"/>
                    <a:pt x="1220970" y="1259532"/>
                    <a:pt x="1219570" y="1254372"/>
                  </a:cubicBezTo>
                  <a:cubicBezTo>
                    <a:pt x="1218713" y="1251221"/>
                    <a:pt x="1216323" y="1248707"/>
                    <a:pt x="1213209" y="1247703"/>
                  </a:cubicBezTo>
                  <a:cubicBezTo>
                    <a:pt x="1204561" y="1243745"/>
                    <a:pt x="1220538" y="1225276"/>
                    <a:pt x="1247141" y="1222711"/>
                  </a:cubicBezTo>
                  <a:cubicBezTo>
                    <a:pt x="1273745" y="1220146"/>
                    <a:pt x="1274258" y="1222711"/>
                    <a:pt x="1297857" y="1210546"/>
                  </a:cubicBezTo>
                  <a:cubicBezTo>
                    <a:pt x="1321456" y="1198380"/>
                    <a:pt x="1330617" y="1197207"/>
                    <a:pt x="1342343" y="1187826"/>
                  </a:cubicBezTo>
                  <a:cubicBezTo>
                    <a:pt x="1351291" y="1179361"/>
                    <a:pt x="1360899" y="1171622"/>
                    <a:pt x="1371072" y="1164667"/>
                  </a:cubicBezTo>
                  <a:cubicBezTo>
                    <a:pt x="1382798" y="1157924"/>
                    <a:pt x="1399141" y="1151622"/>
                    <a:pt x="1402219" y="1144586"/>
                  </a:cubicBezTo>
                  <a:cubicBezTo>
                    <a:pt x="1405297" y="1137550"/>
                    <a:pt x="1392399" y="1138063"/>
                    <a:pt x="1390054" y="1129928"/>
                  </a:cubicBezTo>
                  <a:cubicBezTo>
                    <a:pt x="1387708" y="1121793"/>
                    <a:pt x="1402879" y="1122600"/>
                    <a:pt x="1403832" y="1107942"/>
                  </a:cubicBezTo>
                  <a:cubicBezTo>
                    <a:pt x="1403648" y="1095138"/>
                    <a:pt x="1408046" y="1082694"/>
                    <a:pt x="1416218" y="1072837"/>
                  </a:cubicBezTo>
                  <a:cubicBezTo>
                    <a:pt x="1425159" y="1062576"/>
                    <a:pt x="1434027" y="1045720"/>
                    <a:pt x="1447145" y="1033334"/>
                  </a:cubicBezTo>
                  <a:cubicBezTo>
                    <a:pt x="1458827" y="1022216"/>
                    <a:pt x="1469835" y="1010424"/>
                    <a:pt x="1480125" y="998009"/>
                  </a:cubicBezTo>
                  <a:cubicBezTo>
                    <a:pt x="1486428" y="990094"/>
                    <a:pt x="1503284" y="967814"/>
                    <a:pt x="1513984" y="956821"/>
                  </a:cubicBezTo>
                  <a:cubicBezTo>
                    <a:pt x="1524684" y="945828"/>
                    <a:pt x="1534798" y="935348"/>
                    <a:pt x="1543300" y="926920"/>
                  </a:cubicBezTo>
                  <a:cubicBezTo>
                    <a:pt x="1551801" y="918492"/>
                    <a:pt x="1555025" y="908671"/>
                    <a:pt x="1562721" y="898117"/>
                  </a:cubicBezTo>
                  <a:cubicBezTo>
                    <a:pt x="1570416" y="887564"/>
                    <a:pt x="1572322" y="898117"/>
                    <a:pt x="1582142" y="883460"/>
                  </a:cubicBezTo>
                  <a:cubicBezTo>
                    <a:pt x="1591963" y="868802"/>
                    <a:pt x="1594528" y="854950"/>
                    <a:pt x="1606474" y="843004"/>
                  </a:cubicBezTo>
                  <a:cubicBezTo>
                    <a:pt x="1616324" y="831777"/>
                    <a:pt x="1625316" y="819816"/>
                    <a:pt x="1633371" y="807240"/>
                  </a:cubicBezTo>
                  <a:cubicBezTo>
                    <a:pt x="1641799" y="796247"/>
                    <a:pt x="1646929" y="784520"/>
                    <a:pt x="1656530" y="773307"/>
                  </a:cubicBezTo>
                  <a:cubicBezTo>
                    <a:pt x="1666131" y="762094"/>
                    <a:pt x="1678077" y="760922"/>
                    <a:pt x="1683207" y="755278"/>
                  </a:cubicBezTo>
                  <a:cubicBezTo>
                    <a:pt x="1688337" y="749635"/>
                    <a:pt x="1682694" y="740987"/>
                    <a:pt x="1694420" y="733292"/>
                  </a:cubicBezTo>
                  <a:cubicBezTo>
                    <a:pt x="1701822" y="729173"/>
                    <a:pt x="1707788" y="722878"/>
                    <a:pt x="1711496" y="715263"/>
                  </a:cubicBezTo>
                  <a:cubicBezTo>
                    <a:pt x="1716209" y="705354"/>
                    <a:pt x="1721676" y="695827"/>
                    <a:pt x="1727840" y="686754"/>
                  </a:cubicBezTo>
                  <a:cubicBezTo>
                    <a:pt x="1735828" y="676200"/>
                    <a:pt x="1740519" y="658904"/>
                    <a:pt x="1748214" y="650989"/>
                  </a:cubicBezTo>
                  <a:cubicBezTo>
                    <a:pt x="1755909" y="643074"/>
                    <a:pt x="1763971" y="644393"/>
                    <a:pt x="1768222" y="634572"/>
                  </a:cubicBezTo>
                  <a:cubicBezTo>
                    <a:pt x="1772472" y="624752"/>
                    <a:pt x="1783685" y="630395"/>
                    <a:pt x="1786837" y="621234"/>
                  </a:cubicBezTo>
                  <a:cubicBezTo>
                    <a:pt x="1789189" y="609288"/>
                    <a:pt x="1796591" y="598947"/>
                    <a:pt x="1807138" y="592871"/>
                  </a:cubicBezTo>
                  <a:cubicBezTo>
                    <a:pt x="1820908" y="584575"/>
                    <a:pt x="1832649" y="573311"/>
                    <a:pt x="1841510" y="559892"/>
                  </a:cubicBezTo>
                  <a:cubicBezTo>
                    <a:pt x="1848839" y="547946"/>
                    <a:pt x="1852430" y="527571"/>
                    <a:pt x="1857707" y="516725"/>
                  </a:cubicBezTo>
                  <a:cubicBezTo>
                    <a:pt x="1862983" y="505878"/>
                    <a:pt x="1858366" y="487409"/>
                    <a:pt x="1860492" y="475683"/>
                  </a:cubicBezTo>
                  <a:cubicBezTo>
                    <a:pt x="1862617" y="463957"/>
                    <a:pt x="1856241" y="434935"/>
                    <a:pt x="1862910" y="426873"/>
                  </a:cubicBezTo>
                  <a:cubicBezTo>
                    <a:pt x="1869579" y="418812"/>
                    <a:pt x="1860492" y="417053"/>
                    <a:pt x="1859465" y="410383"/>
                  </a:cubicBezTo>
                  <a:cubicBezTo>
                    <a:pt x="1858425" y="405378"/>
                    <a:pt x="1860000" y="400189"/>
                    <a:pt x="1863643" y="396605"/>
                  </a:cubicBezTo>
                  <a:cubicBezTo>
                    <a:pt x="1866355" y="393893"/>
                    <a:pt x="1870092" y="388617"/>
                    <a:pt x="1867527" y="384293"/>
                  </a:cubicBezTo>
                  <a:cubicBezTo>
                    <a:pt x="1864962" y="379969"/>
                    <a:pt x="1867307" y="373153"/>
                    <a:pt x="1869139" y="365091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5F8B0C60-0AD7-408B-83C9-3C463D143805}"/>
                </a:ext>
              </a:extLst>
            </p:cNvPr>
            <p:cNvSpPr/>
            <p:nvPr/>
          </p:nvSpPr>
          <p:spPr>
            <a:xfrm>
              <a:off x="2202018" y="717221"/>
              <a:ext cx="3631263" cy="5223452"/>
            </a:xfrm>
            <a:custGeom>
              <a:avLst/>
              <a:gdLst>
                <a:gd name="connsiteX0" fmla="*/ 1567747 w 3631263"/>
                <a:gd name="connsiteY0" fmla="*/ 1019747 h 5223452"/>
                <a:gd name="connsiteX1" fmla="*/ 1583138 w 3631263"/>
                <a:gd name="connsiteY1" fmla="*/ 990431 h 5223452"/>
                <a:gd name="connsiteX2" fmla="*/ 1577861 w 3631263"/>
                <a:gd name="connsiteY2" fmla="*/ 956206 h 5223452"/>
                <a:gd name="connsiteX3" fmla="*/ 1590320 w 3631263"/>
                <a:gd name="connsiteY3" fmla="*/ 936198 h 5223452"/>
                <a:gd name="connsiteX4" fmla="*/ 1613113 w 3631263"/>
                <a:gd name="connsiteY4" fmla="*/ 922860 h 5223452"/>
                <a:gd name="connsiteX5" fmla="*/ 1649757 w 3631263"/>
                <a:gd name="connsiteY5" fmla="*/ 920734 h 5223452"/>
                <a:gd name="connsiteX6" fmla="*/ 1669911 w 3631263"/>
                <a:gd name="connsiteY6" fmla="*/ 911133 h 5223452"/>
                <a:gd name="connsiteX7" fmla="*/ 1676360 w 3631263"/>
                <a:gd name="connsiteY7" fmla="*/ 896476 h 5223452"/>
                <a:gd name="connsiteX8" fmla="*/ 1677064 w 3631263"/>
                <a:gd name="connsiteY8" fmla="*/ 884163 h 5223452"/>
                <a:gd name="connsiteX9" fmla="*/ 1679879 w 3631263"/>
                <a:gd name="connsiteY9" fmla="*/ 882478 h 5223452"/>
                <a:gd name="connsiteX10" fmla="*/ 1687207 w 3631263"/>
                <a:gd name="connsiteY10" fmla="*/ 857706 h 5223452"/>
                <a:gd name="connsiteX11" fmla="*/ 1700473 w 3631263"/>
                <a:gd name="connsiteY11" fmla="*/ 817838 h 5223452"/>
                <a:gd name="connsiteX12" fmla="*/ 1700473 w 3631263"/>
                <a:gd name="connsiteY12" fmla="*/ 774597 h 5223452"/>
                <a:gd name="connsiteX13" fmla="*/ 1718282 w 3631263"/>
                <a:gd name="connsiteY13" fmla="*/ 764996 h 5223452"/>
                <a:gd name="connsiteX14" fmla="*/ 1734405 w 3631263"/>
                <a:gd name="connsiteY14" fmla="*/ 730404 h 5223452"/>
                <a:gd name="connsiteX15" fmla="*/ 1762474 w 3631263"/>
                <a:gd name="connsiteY15" fmla="*/ 677270 h 5223452"/>
                <a:gd name="connsiteX16" fmla="*/ 1783288 w 3631263"/>
                <a:gd name="connsiteY16" fmla="*/ 690829 h 5223452"/>
                <a:gd name="connsiteX17" fmla="*/ 1800584 w 3631263"/>
                <a:gd name="connsiteY17" fmla="*/ 717945 h 5223452"/>
                <a:gd name="connsiteX18" fmla="*/ 1817880 w 3631263"/>
                <a:gd name="connsiteY18" fmla="*/ 745795 h 5223452"/>
                <a:gd name="connsiteX19" fmla="*/ 1844777 w 3631263"/>
                <a:gd name="connsiteY19" fmla="*/ 759866 h 5223452"/>
                <a:gd name="connsiteX20" fmla="*/ 1861634 w 3631263"/>
                <a:gd name="connsiteY20" fmla="*/ 767781 h 5223452"/>
                <a:gd name="connsiteX21" fmla="*/ 1884353 w 3631263"/>
                <a:gd name="connsiteY21" fmla="*/ 710983 h 5223452"/>
                <a:gd name="connsiteX22" fmla="*/ 1899011 w 3631263"/>
                <a:gd name="connsiteY22" fmla="*/ 672140 h 5223452"/>
                <a:gd name="connsiteX23" fmla="*/ 1878417 w 3631263"/>
                <a:gd name="connsiteY23" fmla="*/ 647076 h 5223452"/>
                <a:gd name="connsiteX24" fmla="*/ 1870502 w 3631263"/>
                <a:gd name="connsiteY24" fmla="*/ 629340 h 5223452"/>
                <a:gd name="connsiteX25" fmla="*/ 1863173 w 3631263"/>
                <a:gd name="connsiteY25" fmla="*/ 620472 h 5223452"/>
                <a:gd name="connsiteX26" fmla="*/ 1850274 w 3631263"/>
                <a:gd name="connsiteY26" fmla="*/ 592402 h 5223452"/>
                <a:gd name="connsiteX27" fmla="*/ 1831585 w 3631263"/>
                <a:gd name="connsiteY27" fmla="*/ 543959 h 5223452"/>
                <a:gd name="connsiteX28" fmla="*/ 1830193 w 3631263"/>
                <a:gd name="connsiteY28" fmla="*/ 520800 h 5223452"/>
                <a:gd name="connsiteX29" fmla="*/ 1894247 w 3631263"/>
                <a:gd name="connsiteY29" fmla="*/ 467959 h 5223452"/>
                <a:gd name="connsiteX30" fmla="*/ 1958374 w 3631263"/>
                <a:gd name="connsiteY30" fmla="*/ 430289 h 5223452"/>
                <a:gd name="connsiteX31" fmla="*/ 2056141 w 3631263"/>
                <a:gd name="connsiteY31" fmla="*/ 380013 h 5223452"/>
                <a:gd name="connsiteX32" fmla="*/ 2073437 w 3631263"/>
                <a:gd name="connsiteY32" fmla="*/ 380013 h 5223452"/>
                <a:gd name="connsiteX33" fmla="*/ 2143574 w 3631263"/>
                <a:gd name="connsiteY33" fmla="*/ 341610 h 5223452"/>
                <a:gd name="connsiteX34" fmla="*/ 2208874 w 3631263"/>
                <a:gd name="connsiteY34" fmla="*/ 296684 h 5223452"/>
                <a:gd name="connsiteX35" fmla="*/ 2296087 w 3631263"/>
                <a:gd name="connsiteY35" fmla="*/ 235708 h 5223452"/>
                <a:gd name="connsiteX36" fmla="*/ 2384766 w 3631263"/>
                <a:gd name="connsiteY36" fmla="*/ 184919 h 5223452"/>
                <a:gd name="connsiteX37" fmla="*/ 2473884 w 3631263"/>
                <a:gd name="connsiteY37" fmla="*/ 131126 h 5223452"/>
                <a:gd name="connsiteX38" fmla="*/ 2565642 w 3631263"/>
                <a:gd name="connsiteY38" fmla="*/ 73814 h 5223452"/>
                <a:gd name="connsiteX39" fmla="*/ 2584403 w 3631263"/>
                <a:gd name="connsiteY39" fmla="*/ 38489 h 5223452"/>
                <a:gd name="connsiteX40" fmla="*/ 2647138 w 3631263"/>
                <a:gd name="connsiteY40" fmla="*/ 14304 h 5223452"/>
                <a:gd name="connsiteX41" fmla="*/ 2680118 w 3631263"/>
                <a:gd name="connsiteY41" fmla="*/ 452 h 5223452"/>
                <a:gd name="connsiteX42" fmla="*/ 2703644 w 3631263"/>
                <a:gd name="connsiteY42" fmla="*/ 2944 h 5223452"/>
                <a:gd name="connsiteX43" fmla="*/ 2731273 w 3631263"/>
                <a:gd name="connsiteY43" fmla="*/ 9027 h 5223452"/>
                <a:gd name="connsiteX44" fmla="*/ 2751574 w 3631263"/>
                <a:gd name="connsiteY44" fmla="*/ 24125 h 5223452"/>
                <a:gd name="connsiteX45" fmla="*/ 2764107 w 3631263"/>
                <a:gd name="connsiteY45" fmla="*/ 41640 h 5223452"/>
                <a:gd name="connsiteX46" fmla="*/ 2783675 w 3631263"/>
                <a:gd name="connsiteY46" fmla="*/ 54759 h 5223452"/>
                <a:gd name="connsiteX47" fmla="*/ 2810205 w 3631263"/>
                <a:gd name="connsiteY47" fmla="*/ 75206 h 5223452"/>
                <a:gd name="connsiteX48" fmla="*/ 2842965 w 3631263"/>
                <a:gd name="connsiteY48" fmla="*/ 94628 h 5223452"/>
                <a:gd name="connsiteX49" fmla="*/ 2897711 w 3631263"/>
                <a:gd name="connsiteY49" fmla="*/ 128414 h 5223452"/>
                <a:gd name="connsiteX50" fmla="*/ 2959860 w 3631263"/>
                <a:gd name="connsiteY50" fmla="*/ 165938 h 5223452"/>
                <a:gd name="connsiteX51" fmla="*/ 2996504 w 3631263"/>
                <a:gd name="connsiteY51" fmla="*/ 209911 h 5223452"/>
                <a:gd name="connsiteX52" fmla="*/ 3047806 w 3631263"/>
                <a:gd name="connsiteY52" fmla="*/ 300422 h 5223452"/>
                <a:gd name="connsiteX53" fmla="*/ 3110760 w 3631263"/>
                <a:gd name="connsiteY53" fmla="*/ 416437 h 5223452"/>
                <a:gd name="connsiteX54" fmla="*/ 3165727 w 3631263"/>
                <a:gd name="connsiteY54" fmla="*/ 518161 h 5223452"/>
                <a:gd name="connsiteX55" fmla="*/ 3179945 w 3631263"/>
                <a:gd name="connsiteY55" fmla="*/ 551581 h 5223452"/>
                <a:gd name="connsiteX56" fmla="*/ 3190278 w 3631263"/>
                <a:gd name="connsiteY56" fmla="*/ 641213 h 5223452"/>
                <a:gd name="connsiteX57" fmla="*/ 3193796 w 3631263"/>
                <a:gd name="connsiteY57" fmla="*/ 681887 h 5223452"/>
                <a:gd name="connsiteX58" fmla="*/ 3213144 w 3631263"/>
                <a:gd name="connsiteY58" fmla="*/ 695006 h 5223452"/>
                <a:gd name="connsiteX59" fmla="*/ 3243119 w 3631263"/>
                <a:gd name="connsiteY59" fmla="*/ 709664 h 5223452"/>
                <a:gd name="connsiteX60" fmla="*/ 3249422 w 3631263"/>
                <a:gd name="connsiteY60" fmla="*/ 722783 h 5223452"/>
                <a:gd name="connsiteX61" fmla="*/ 3256751 w 3631263"/>
                <a:gd name="connsiteY61" fmla="*/ 741911 h 5223452"/>
                <a:gd name="connsiteX62" fmla="*/ 3283647 w 3631263"/>
                <a:gd name="connsiteY62" fmla="*/ 771226 h 5223452"/>
                <a:gd name="connsiteX63" fmla="*/ 3303069 w 3631263"/>
                <a:gd name="connsiteY63" fmla="*/ 805159 h 5223452"/>
                <a:gd name="connsiteX64" fmla="*/ 3306587 w 3631263"/>
                <a:gd name="connsiteY64" fmla="*/ 840044 h 5223452"/>
                <a:gd name="connsiteX65" fmla="*/ 3296620 w 3631263"/>
                <a:gd name="connsiteY65" fmla="*/ 854702 h 5223452"/>
                <a:gd name="connsiteX66" fmla="*/ 3318166 w 3631263"/>
                <a:gd name="connsiteY66" fmla="*/ 876688 h 5223452"/>
                <a:gd name="connsiteX67" fmla="*/ 3343085 w 3631263"/>
                <a:gd name="connsiteY67" fmla="*/ 904904 h 5223452"/>
                <a:gd name="connsiteX68" fmla="*/ 3358182 w 3631263"/>
                <a:gd name="connsiteY68" fmla="*/ 902119 h 5223452"/>
                <a:gd name="connsiteX69" fmla="*/ 3381194 w 3631263"/>
                <a:gd name="connsiteY69" fmla="*/ 891053 h 5223452"/>
                <a:gd name="connsiteX70" fmla="*/ 3439825 w 3631263"/>
                <a:gd name="connsiteY70" fmla="*/ 920368 h 5223452"/>
                <a:gd name="connsiteX71" fmla="*/ 3479987 w 3631263"/>
                <a:gd name="connsiteY71" fmla="*/ 945799 h 5223452"/>
                <a:gd name="connsiteX72" fmla="*/ 3540523 w 3631263"/>
                <a:gd name="connsiteY72" fmla="*/ 1041074 h 5223452"/>
                <a:gd name="connsiteX73" fmla="*/ 3625098 w 3631263"/>
                <a:gd name="connsiteY73" fmla="*/ 1173433 h 5223452"/>
                <a:gd name="connsiteX74" fmla="*/ 3615864 w 3631263"/>
                <a:gd name="connsiteY74" fmla="*/ 1199523 h 5223452"/>
                <a:gd name="connsiteX75" fmla="*/ 3581931 w 3631263"/>
                <a:gd name="connsiteY75" fmla="*/ 1210736 h 5223452"/>
                <a:gd name="connsiteX76" fmla="*/ 3554302 w 3631263"/>
                <a:gd name="connsiteY76" fmla="*/ 1206925 h 5223452"/>
                <a:gd name="connsiteX77" fmla="*/ 3528504 w 3631263"/>
                <a:gd name="connsiteY77" fmla="*/ 1223782 h 5223452"/>
                <a:gd name="connsiteX78" fmla="*/ 3472438 w 3631263"/>
                <a:gd name="connsiteY78" fmla="*/ 1242837 h 5223452"/>
                <a:gd name="connsiteX79" fmla="*/ 3447814 w 3631263"/>
                <a:gd name="connsiteY79" fmla="*/ 1241737 h 5223452"/>
                <a:gd name="connsiteX80" fmla="*/ 3428465 w 3631263"/>
                <a:gd name="connsiteY80" fmla="*/ 1248553 h 5223452"/>
                <a:gd name="connsiteX81" fmla="*/ 3411169 w 3631263"/>
                <a:gd name="connsiteY81" fmla="*/ 1229278 h 5223452"/>
                <a:gd name="connsiteX82" fmla="*/ 3393800 w 3631263"/>
                <a:gd name="connsiteY82" fmla="*/ 1248773 h 5223452"/>
                <a:gd name="connsiteX83" fmla="*/ 3388743 w 3631263"/>
                <a:gd name="connsiteY83" fmla="*/ 1276256 h 5223452"/>
                <a:gd name="connsiteX84" fmla="*/ 3371521 w 3631263"/>
                <a:gd name="connsiteY84" fmla="*/ 1285710 h 5223452"/>
                <a:gd name="connsiteX85" fmla="*/ 3359647 w 3631263"/>
                <a:gd name="connsiteY85" fmla="*/ 1270613 h 5223452"/>
                <a:gd name="connsiteX86" fmla="*/ 3350486 w 3631263"/>
                <a:gd name="connsiteY86" fmla="*/ 1253097 h 5223452"/>
                <a:gd name="connsiteX87" fmla="*/ 3339735 w 3631263"/>
                <a:gd name="connsiteY87" fmla="*/ 1260331 h 5223452"/>
                <a:gd name="connsiteX88" fmla="*/ 3341106 w 3631263"/>
                <a:gd name="connsiteY88" fmla="*/ 1267168 h 5223452"/>
                <a:gd name="connsiteX89" fmla="*/ 3352978 w 3631263"/>
                <a:gd name="connsiteY89" fmla="*/ 1287029 h 5223452"/>
                <a:gd name="connsiteX90" fmla="*/ 3348068 w 3631263"/>
                <a:gd name="connsiteY90" fmla="*/ 1299195 h 5223452"/>
                <a:gd name="connsiteX91" fmla="*/ 3325129 w 3631263"/>
                <a:gd name="connsiteY91" fmla="*/ 1302200 h 5223452"/>
                <a:gd name="connsiteX92" fmla="*/ 3300357 w 3631263"/>
                <a:gd name="connsiteY92" fmla="*/ 1311581 h 5223452"/>
                <a:gd name="connsiteX93" fmla="*/ 3283721 w 3631263"/>
                <a:gd name="connsiteY93" fmla="*/ 1333568 h 5223452"/>
                <a:gd name="connsiteX94" fmla="*/ 3281962 w 3631263"/>
                <a:gd name="connsiteY94" fmla="*/ 1359512 h 5223452"/>
                <a:gd name="connsiteX95" fmla="*/ 3274047 w 3631263"/>
                <a:gd name="connsiteY95" fmla="*/ 1378860 h 5223452"/>
                <a:gd name="connsiteX96" fmla="*/ 3212485 w 3631263"/>
                <a:gd name="connsiteY96" fmla="*/ 1413012 h 5223452"/>
                <a:gd name="connsiteX97" fmla="*/ 3144253 w 3631263"/>
                <a:gd name="connsiteY97" fmla="*/ 1448264 h 5223452"/>
                <a:gd name="connsiteX98" fmla="*/ 3099841 w 3631263"/>
                <a:gd name="connsiteY98" fmla="*/ 1474061 h 5223452"/>
                <a:gd name="connsiteX99" fmla="*/ 3034760 w 3631263"/>
                <a:gd name="connsiteY99" fmla="*/ 1524923 h 5223452"/>
                <a:gd name="connsiteX100" fmla="*/ 2996870 w 3631263"/>
                <a:gd name="connsiteY100" fmla="*/ 1544784 h 5223452"/>
                <a:gd name="connsiteX101" fmla="*/ 2920504 w 3631263"/>
                <a:gd name="connsiteY101" fmla="*/ 1559442 h 5223452"/>
                <a:gd name="connsiteX102" fmla="*/ 2811964 w 3631263"/>
                <a:gd name="connsiteY102" fmla="*/ 1565525 h 5223452"/>
                <a:gd name="connsiteX103" fmla="*/ 2663628 w 3631263"/>
                <a:gd name="connsiteY103" fmla="*/ 1579596 h 5223452"/>
                <a:gd name="connsiteX104" fmla="*/ 2474178 w 3631263"/>
                <a:gd name="connsiteY104" fmla="*/ 1601583 h 5223452"/>
                <a:gd name="connsiteX105" fmla="*/ 2421556 w 3631263"/>
                <a:gd name="connsiteY105" fmla="*/ 1639033 h 5223452"/>
                <a:gd name="connsiteX106" fmla="*/ 2311624 w 3631263"/>
                <a:gd name="connsiteY106" fmla="*/ 1719651 h 5223452"/>
                <a:gd name="connsiteX107" fmla="*/ 2264573 w 3631263"/>
                <a:gd name="connsiteY107" fmla="*/ 1737386 h 5223452"/>
                <a:gd name="connsiteX108" fmla="*/ 2183003 w 3631263"/>
                <a:gd name="connsiteY108" fmla="*/ 1768314 h 5223452"/>
                <a:gd name="connsiteX109" fmla="*/ 2149144 w 3631263"/>
                <a:gd name="connsiteY109" fmla="*/ 1781433 h 5223452"/>
                <a:gd name="connsiteX110" fmla="*/ 2145846 w 3631263"/>
                <a:gd name="connsiteY110" fmla="*/ 1799022 h 5223452"/>
                <a:gd name="connsiteX111" fmla="*/ 2164022 w 3631263"/>
                <a:gd name="connsiteY111" fmla="*/ 1841309 h 5223452"/>
                <a:gd name="connsiteX112" fmla="*/ 2179485 w 3631263"/>
                <a:gd name="connsiteY112" fmla="*/ 1872897 h 5223452"/>
                <a:gd name="connsiteX113" fmla="*/ 2182270 w 3631263"/>
                <a:gd name="connsiteY113" fmla="*/ 1892171 h 5223452"/>
                <a:gd name="connsiteX114" fmla="*/ 2171570 w 3631263"/>
                <a:gd name="connsiteY114" fmla="*/ 1905876 h 5223452"/>
                <a:gd name="connsiteX115" fmla="*/ 2152076 w 3631263"/>
                <a:gd name="connsiteY115" fmla="*/ 1921340 h 5223452"/>
                <a:gd name="connsiteX116" fmla="*/ 2153688 w 3631263"/>
                <a:gd name="connsiteY116" fmla="*/ 1978652 h 5223452"/>
                <a:gd name="connsiteX117" fmla="*/ 2148557 w 3631263"/>
                <a:gd name="connsiteY117" fmla="*/ 2016908 h 5223452"/>
                <a:gd name="connsiteX118" fmla="*/ 2148557 w 3631263"/>
                <a:gd name="connsiteY118" fmla="*/ 2081182 h 5223452"/>
                <a:gd name="connsiteX119" fmla="*/ 2153834 w 3631263"/>
                <a:gd name="connsiteY119" fmla="*/ 2127940 h 5223452"/>
                <a:gd name="connsiteX120" fmla="*/ 2147312 w 3631263"/>
                <a:gd name="connsiteY120" fmla="*/ 2146702 h 5223452"/>
                <a:gd name="connsiteX121" fmla="*/ 2161969 w 3631263"/>
                <a:gd name="connsiteY121" fmla="*/ 2214640 h 5223452"/>
                <a:gd name="connsiteX122" fmla="*/ 2156326 w 3631263"/>
                <a:gd name="connsiteY122" fmla="*/ 2235161 h 5223452"/>
                <a:gd name="connsiteX123" fmla="*/ 2134340 w 3631263"/>
                <a:gd name="connsiteY123" fmla="*/ 2248499 h 5223452"/>
                <a:gd name="connsiteX124" fmla="*/ 2115944 w 3631263"/>
                <a:gd name="connsiteY124" fmla="*/ 2243882 h 5223452"/>
                <a:gd name="connsiteX125" fmla="*/ 2094911 w 3631263"/>
                <a:gd name="connsiteY125" fmla="*/ 2248499 h 5223452"/>
                <a:gd name="connsiteX126" fmla="*/ 2066621 w 3631263"/>
                <a:gd name="connsiteY126" fmla="*/ 2244102 h 5223452"/>
                <a:gd name="connsiteX127" fmla="*/ 2043315 w 3631263"/>
                <a:gd name="connsiteY127" fmla="*/ 2239705 h 5223452"/>
                <a:gd name="connsiteX128" fmla="*/ 1992820 w 3631263"/>
                <a:gd name="connsiteY128" fmla="*/ 2247034 h 5223452"/>
                <a:gd name="connsiteX129" fmla="*/ 1958960 w 3631263"/>
                <a:gd name="connsiteY129" fmla="*/ 2255095 h 5223452"/>
                <a:gd name="connsiteX130" fmla="*/ 1929132 w 3631263"/>
                <a:gd name="connsiteY130" fmla="*/ 2256122 h 5223452"/>
                <a:gd name="connsiteX131" fmla="*/ 1923855 w 3631263"/>
                <a:gd name="connsiteY131" fmla="*/ 2284411 h 5223452"/>
                <a:gd name="connsiteX132" fmla="*/ 1945842 w 3631263"/>
                <a:gd name="connsiteY132" fmla="*/ 2376168 h 5223452"/>
                <a:gd name="connsiteX133" fmla="*/ 1987909 w 3631263"/>
                <a:gd name="connsiteY133" fmla="*/ 2487566 h 5223452"/>
                <a:gd name="connsiteX134" fmla="*/ 2035401 w 3631263"/>
                <a:gd name="connsiteY134" fmla="*/ 2614282 h 5223452"/>
                <a:gd name="connsiteX135" fmla="*/ 2085969 w 3631263"/>
                <a:gd name="connsiteY135" fmla="*/ 2758366 h 5223452"/>
                <a:gd name="connsiteX136" fmla="*/ 2107369 w 3631263"/>
                <a:gd name="connsiteY136" fmla="*/ 2812453 h 5223452"/>
                <a:gd name="connsiteX137" fmla="*/ 2128403 w 3631263"/>
                <a:gd name="connsiteY137" fmla="*/ 2861556 h 5223452"/>
                <a:gd name="connsiteX138" fmla="*/ 2177140 w 3631263"/>
                <a:gd name="connsiteY138" fmla="*/ 2986586 h 5223452"/>
                <a:gd name="connsiteX139" fmla="*/ 2212978 w 3631263"/>
                <a:gd name="connsiteY139" fmla="*/ 3083254 h 5223452"/>
                <a:gd name="connsiteX140" fmla="*/ 2236137 w 3631263"/>
                <a:gd name="connsiteY140" fmla="*/ 3140785 h 5223452"/>
                <a:gd name="connsiteX141" fmla="*/ 2223458 w 3631263"/>
                <a:gd name="connsiteY141" fmla="*/ 3151705 h 5223452"/>
                <a:gd name="connsiteX142" fmla="*/ 2162409 w 3631263"/>
                <a:gd name="connsiteY142" fmla="*/ 3130965 h 5223452"/>
                <a:gd name="connsiteX143" fmla="*/ 2105244 w 3631263"/>
                <a:gd name="connsiteY143" fmla="*/ 3126054 h 5223452"/>
                <a:gd name="connsiteX144" fmla="*/ 2033348 w 3631263"/>
                <a:gd name="connsiteY144" fmla="*/ 3172006 h 5223452"/>
                <a:gd name="connsiteX145" fmla="*/ 1947747 w 3631263"/>
                <a:gd name="connsiteY145" fmla="*/ 3215979 h 5223452"/>
                <a:gd name="connsiteX146" fmla="*/ 1891608 w 3631263"/>
                <a:gd name="connsiteY146" fmla="*/ 3251744 h 5223452"/>
                <a:gd name="connsiteX147" fmla="*/ 1842432 w 3631263"/>
                <a:gd name="connsiteY147" fmla="*/ 3255628 h 5223452"/>
                <a:gd name="connsiteX148" fmla="*/ 1794721 w 3631263"/>
                <a:gd name="connsiteY148" fmla="*/ 3261198 h 5223452"/>
                <a:gd name="connsiteX149" fmla="*/ 1748403 w 3631263"/>
                <a:gd name="connsiteY149" fmla="*/ 3273877 h 5223452"/>
                <a:gd name="connsiteX150" fmla="*/ 1708168 w 3631263"/>
                <a:gd name="connsiteY150" fmla="*/ 3268087 h 5223452"/>
                <a:gd name="connsiteX151" fmla="*/ 1682737 w 3631263"/>
                <a:gd name="connsiteY151" fmla="*/ 3266401 h 5223452"/>
                <a:gd name="connsiteX152" fmla="*/ 1658845 w 3631263"/>
                <a:gd name="connsiteY152" fmla="*/ 3268454 h 5223452"/>
                <a:gd name="connsiteX153" fmla="*/ 1639203 w 3631263"/>
                <a:gd name="connsiteY153" fmla="*/ 3274903 h 5223452"/>
                <a:gd name="connsiteX154" fmla="*/ 1636125 w 3631263"/>
                <a:gd name="connsiteY154" fmla="*/ 3305391 h 5223452"/>
                <a:gd name="connsiteX155" fmla="*/ 1610401 w 3631263"/>
                <a:gd name="connsiteY155" fmla="*/ 3280986 h 5223452"/>
                <a:gd name="connsiteX156" fmla="*/ 1588415 w 3631263"/>
                <a:gd name="connsiteY156" fmla="*/ 3246247 h 5223452"/>
                <a:gd name="connsiteX157" fmla="*/ 1573757 w 3631263"/>
                <a:gd name="connsiteY157" fmla="*/ 3231589 h 5223452"/>
                <a:gd name="connsiteX158" fmla="*/ 1546127 w 3631263"/>
                <a:gd name="connsiteY158" fmla="*/ 3229610 h 5223452"/>
                <a:gd name="connsiteX159" fmla="*/ 1514540 w 3631263"/>
                <a:gd name="connsiteY159" fmla="*/ 3220449 h 5223452"/>
                <a:gd name="connsiteX160" fmla="*/ 1504133 w 3631263"/>
                <a:gd name="connsiteY160" fmla="*/ 3205792 h 5223452"/>
                <a:gd name="connsiteX161" fmla="*/ 1492847 w 3631263"/>
                <a:gd name="connsiteY161" fmla="*/ 3204986 h 5223452"/>
                <a:gd name="connsiteX162" fmla="*/ 1476650 w 3631263"/>
                <a:gd name="connsiteY162" fmla="*/ 3215905 h 5223452"/>
                <a:gd name="connsiteX163" fmla="*/ 1468368 w 3631263"/>
                <a:gd name="connsiteY163" fmla="*/ 3231663 h 5223452"/>
                <a:gd name="connsiteX164" fmla="*/ 1427693 w 3631263"/>
                <a:gd name="connsiteY164" fmla="*/ 3238332 h 5223452"/>
                <a:gd name="connsiteX165" fmla="*/ 1413842 w 3631263"/>
                <a:gd name="connsiteY165" fmla="*/ 3220816 h 5223452"/>
                <a:gd name="connsiteX166" fmla="*/ 1338062 w 3631263"/>
                <a:gd name="connsiteY166" fmla="*/ 3223967 h 5223452"/>
                <a:gd name="connsiteX167" fmla="*/ 1288958 w 3631263"/>
                <a:gd name="connsiteY167" fmla="*/ 3225800 h 5223452"/>
                <a:gd name="connsiteX168" fmla="*/ 1216256 w 3631263"/>
                <a:gd name="connsiteY168" fmla="*/ 3235913 h 5223452"/>
                <a:gd name="connsiteX169" fmla="*/ 1153522 w 3631263"/>
                <a:gd name="connsiteY169" fmla="*/ 3235913 h 5223452"/>
                <a:gd name="connsiteX170" fmla="*/ 1144287 w 3631263"/>
                <a:gd name="connsiteY170" fmla="*/ 3241190 h 5223452"/>
                <a:gd name="connsiteX171" fmla="*/ 1138424 w 3631263"/>
                <a:gd name="connsiteY171" fmla="*/ 3255848 h 5223452"/>
                <a:gd name="connsiteX172" fmla="*/ 1136006 w 3631263"/>
                <a:gd name="connsiteY172" fmla="*/ 3281425 h 5223452"/>
                <a:gd name="connsiteX173" fmla="*/ 1124060 w 3631263"/>
                <a:gd name="connsiteY173" fmla="*/ 3303045 h 5223452"/>
                <a:gd name="connsiteX174" fmla="*/ 1121934 w 3631263"/>
                <a:gd name="connsiteY174" fmla="*/ 3322687 h 5223452"/>
                <a:gd name="connsiteX175" fmla="*/ 1140549 w 3631263"/>
                <a:gd name="connsiteY175" fmla="*/ 3349657 h 5223452"/>
                <a:gd name="connsiteX176" fmla="*/ 1079720 w 3631263"/>
                <a:gd name="connsiteY176" fmla="*/ 3382857 h 5223452"/>
                <a:gd name="connsiteX177" fmla="*/ 1052530 w 3631263"/>
                <a:gd name="connsiteY177" fmla="*/ 3400299 h 5223452"/>
                <a:gd name="connsiteX178" fmla="*/ 1055535 w 3631263"/>
                <a:gd name="connsiteY178" fmla="*/ 3417376 h 5223452"/>
                <a:gd name="connsiteX179" fmla="*/ 981147 w 3631263"/>
                <a:gd name="connsiteY179" fmla="*/ 3458270 h 5223452"/>
                <a:gd name="connsiteX180" fmla="*/ 969494 w 3631263"/>
                <a:gd name="connsiteY180" fmla="*/ 3494914 h 5223452"/>
                <a:gd name="connsiteX181" fmla="*/ 1006139 w 3631263"/>
                <a:gd name="connsiteY181" fmla="*/ 3574872 h 5223452"/>
                <a:gd name="connsiteX182" fmla="*/ 1025047 w 3631263"/>
                <a:gd name="connsiteY182" fmla="*/ 3626174 h 5223452"/>
                <a:gd name="connsiteX183" fmla="*/ 1021163 w 3631263"/>
                <a:gd name="connsiteY183" fmla="*/ 3650725 h 5223452"/>
                <a:gd name="connsiteX184" fmla="*/ 1002254 w 3631263"/>
                <a:gd name="connsiteY184" fmla="*/ 3672125 h 5223452"/>
                <a:gd name="connsiteX185" fmla="*/ 1020870 w 3631263"/>
                <a:gd name="connsiteY185" fmla="*/ 3703346 h 5223452"/>
                <a:gd name="connsiteX186" fmla="*/ 1055901 w 3631263"/>
                <a:gd name="connsiteY186" fmla="*/ 3716319 h 5223452"/>
                <a:gd name="connsiteX187" fmla="*/ 1063670 w 3631263"/>
                <a:gd name="connsiteY187" fmla="*/ 3751057 h 5223452"/>
                <a:gd name="connsiteX188" fmla="*/ 1066088 w 3631263"/>
                <a:gd name="connsiteY188" fmla="*/ 3793564 h 5223452"/>
                <a:gd name="connsiteX189" fmla="*/ 1065063 w 3631263"/>
                <a:gd name="connsiteY189" fmla="*/ 3843327 h 5223452"/>
                <a:gd name="connsiteX190" fmla="*/ 1081919 w 3631263"/>
                <a:gd name="connsiteY190" fmla="*/ 3849337 h 5223452"/>
                <a:gd name="connsiteX191" fmla="*/ 1089248 w 3631263"/>
                <a:gd name="connsiteY191" fmla="*/ 3896681 h 5223452"/>
                <a:gd name="connsiteX192" fmla="*/ 1077668 w 3631263"/>
                <a:gd name="connsiteY192" fmla="*/ 3915956 h 5223452"/>
                <a:gd name="connsiteX193" fmla="*/ 1080160 w 3631263"/>
                <a:gd name="connsiteY193" fmla="*/ 3945271 h 5223452"/>
                <a:gd name="connsiteX194" fmla="*/ 1094158 w 3631263"/>
                <a:gd name="connsiteY194" fmla="*/ 3981915 h 5223452"/>
                <a:gd name="connsiteX195" fmla="*/ 1133807 w 3631263"/>
                <a:gd name="connsiteY195" fmla="*/ 4052419 h 5223452"/>
                <a:gd name="connsiteX196" fmla="*/ 1205410 w 3631263"/>
                <a:gd name="connsiteY196" fmla="*/ 4176276 h 5223452"/>
                <a:gd name="connsiteX197" fmla="*/ 1283608 w 3631263"/>
                <a:gd name="connsiteY197" fmla="*/ 4357299 h 5223452"/>
                <a:gd name="connsiteX198" fmla="*/ 1323257 w 3631263"/>
                <a:gd name="connsiteY198" fmla="*/ 4448542 h 5223452"/>
                <a:gd name="connsiteX199" fmla="*/ 1350667 w 3631263"/>
                <a:gd name="connsiteY199" fmla="*/ 4455871 h 5223452"/>
                <a:gd name="connsiteX200" fmla="*/ 1350667 w 3631263"/>
                <a:gd name="connsiteY200" fmla="*/ 4492515 h 5223452"/>
                <a:gd name="connsiteX201" fmla="*/ 1377344 w 3631263"/>
                <a:gd name="connsiteY201" fmla="*/ 4515675 h 5223452"/>
                <a:gd name="connsiteX202" fmla="*/ 1428646 w 3631263"/>
                <a:gd name="connsiteY202" fmla="*/ 4558475 h 5223452"/>
                <a:gd name="connsiteX203" fmla="*/ 1435975 w 3631263"/>
                <a:gd name="connsiteY203" fmla="*/ 4584126 h 5223452"/>
                <a:gd name="connsiteX204" fmla="*/ 1419851 w 3631263"/>
                <a:gd name="connsiteY204" fmla="*/ 4627586 h 5223452"/>
                <a:gd name="connsiteX205" fmla="*/ 1415308 w 3631263"/>
                <a:gd name="connsiteY205" fmla="*/ 4704466 h 5223452"/>
                <a:gd name="connsiteX206" fmla="*/ 1421244 w 3631263"/>
                <a:gd name="connsiteY206" fmla="*/ 4740230 h 5223452"/>
                <a:gd name="connsiteX207" fmla="*/ 1427913 w 3631263"/>
                <a:gd name="connsiteY207" fmla="*/ 4769033 h 5223452"/>
                <a:gd name="connsiteX208" fmla="*/ 1425421 w 3631263"/>
                <a:gd name="connsiteY208" fmla="*/ 4813006 h 5223452"/>
                <a:gd name="connsiteX209" fmla="*/ 1416993 w 3631263"/>
                <a:gd name="connsiteY209" fmla="*/ 4835505 h 5223452"/>
                <a:gd name="connsiteX210" fmla="*/ 1472472 w 3631263"/>
                <a:gd name="connsiteY210" fmla="*/ 4970576 h 5223452"/>
                <a:gd name="connsiteX211" fmla="*/ 1508237 w 3631263"/>
                <a:gd name="connsiteY211" fmla="*/ 5058961 h 5223452"/>
                <a:gd name="connsiteX212" fmla="*/ 1492114 w 3631263"/>
                <a:gd name="connsiteY212" fmla="*/ 5093700 h 5223452"/>
                <a:gd name="connsiteX213" fmla="*/ 1460160 w 3631263"/>
                <a:gd name="connsiteY213" fmla="*/ 5128439 h 5223452"/>
                <a:gd name="connsiteX214" fmla="*/ 1417360 w 3631263"/>
                <a:gd name="connsiteY214" fmla="*/ 5137893 h 5223452"/>
                <a:gd name="connsiteX215" fmla="*/ 1402702 w 3631263"/>
                <a:gd name="connsiteY215" fmla="*/ 5116859 h 5223452"/>
                <a:gd name="connsiteX216" fmla="*/ 1372507 w 3631263"/>
                <a:gd name="connsiteY216" fmla="*/ 5130857 h 5223452"/>
                <a:gd name="connsiteX217" fmla="*/ 1345537 w 3631263"/>
                <a:gd name="connsiteY217" fmla="*/ 5134009 h 5223452"/>
                <a:gd name="connsiteX218" fmla="*/ 1307280 w 3631263"/>
                <a:gd name="connsiteY218" fmla="*/ 5158633 h 5223452"/>
                <a:gd name="connsiteX219" fmla="*/ 1242713 w 3631263"/>
                <a:gd name="connsiteY219" fmla="*/ 5172265 h 5223452"/>
                <a:gd name="connsiteX220" fmla="*/ 1228056 w 3631263"/>
                <a:gd name="connsiteY220" fmla="*/ 5199382 h 5223452"/>
                <a:gd name="connsiteX221" fmla="*/ 1202771 w 3631263"/>
                <a:gd name="connsiteY221" fmla="*/ 5214772 h 5223452"/>
                <a:gd name="connsiteX222" fmla="*/ 1194929 w 3631263"/>
                <a:gd name="connsiteY222" fmla="*/ 5195937 h 5223452"/>
                <a:gd name="connsiteX223" fmla="*/ 1172943 w 3631263"/>
                <a:gd name="connsiteY223" fmla="*/ 5188608 h 5223452"/>
                <a:gd name="connsiteX224" fmla="*/ 1153961 w 3631263"/>
                <a:gd name="connsiteY224" fmla="*/ 5185310 h 5223452"/>
                <a:gd name="connsiteX225" fmla="*/ 1131242 w 3631263"/>
                <a:gd name="connsiteY225" fmla="*/ 5183112 h 5223452"/>
                <a:gd name="connsiteX226" fmla="*/ 1106837 w 3631263"/>
                <a:gd name="connsiteY226" fmla="*/ 5209202 h 5223452"/>
                <a:gd name="connsiteX227" fmla="*/ 1044249 w 3631263"/>
                <a:gd name="connsiteY227" fmla="*/ 5177468 h 5223452"/>
                <a:gd name="connsiteX228" fmla="*/ 1017278 w 3631263"/>
                <a:gd name="connsiteY228" fmla="*/ 5193445 h 5223452"/>
                <a:gd name="connsiteX229" fmla="*/ 993386 w 3631263"/>
                <a:gd name="connsiteY229" fmla="*/ 5188901 h 5223452"/>
                <a:gd name="connsiteX230" fmla="*/ 970227 w 3631263"/>
                <a:gd name="connsiteY230" fmla="*/ 5200261 h 5223452"/>
                <a:gd name="connsiteX231" fmla="*/ 938493 w 3631263"/>
                <a:gd name="connsiteY231" fmla="*/ 5207590 h 5223452"/>
                <a:gd name="connsiteX232" fmla="*/ 901849 w 3631263"/>
                <a:gd name="connsiteY232" fmla="*/ 5223200 h 5223452"/>
                <a:gd name="connsiteX233" fmla="*/ 861834 w 3631263"/>
                <a:gd name="connsiteY233" fmla="*/ 5214113 h 5223452"/>
                <a:gd name="connsiteX234" fmla="*/ 837282 w 3631263"/>
                <a:gd name="connsiteY234" fmla="*/ 5216165 h 5223452"/>
                <a:gd name="connsiteX235" fmla="*/ 800272 w 3631263"/>
                <a:gd name="connsiteY235" fmla="*/ 5209569 h 5223452"/>
                <a:gd name="connsiteX236" fmla="*/ 781803 w 3631263"/>
                <a:gd name="connsiteY236" fmla="*/ 5214626 h 5223452"/>
                <a:gd name="connsiteX237" fmla="*/ 764287 w 3631263"/>
                <a:gd name="connsiteY237" fmla="*/ 5204805 h 5223452"/>
                <a:gd name="connsiteX238" fmla="*/ 753880 w 3631263"/>
                <a:gd name="connsiteY238" fmla="*/ 5192786 h 5223452"/>
                <a:gd name="connsiteX239" fmla="*/ 734825 w 3631263"/>
                <a:gd name="connsiteY239" fmla="*/ 5170799 h 5223452"/>
                <a:gd name="connsiteX240" fmla="*/ 733433 w 3631263"/>
                <a:gd name="connsiteY240" fmla="*/ 5132469 h 5223452"/>
                <a:gd name="connsiteX241" fmla="*/ 754466 w 3631263"/>
                <a:gd name="connsiteY241" fmla="*/ 5108358 h 5223452"/>
                <a:gd name="connsiteX242" fmla="*/ 785834 w 3631263"/>
                <a:gd name="connsiteY242" fmla="*/ 5115686 h 5223452"/>
                <a:gd name="connsiteX243" fmla="*/ 797706 w 3631263"/>
                <a:gd name="connsiteY243" fmla="*/ 5101029 h 5223452"/>
                <a:gd name="connsiteX244" fmla="*/ 798439 w 3631263"/>
                <a:gd name="connsiteY244" fmla="*/ 5083513 h 5223452"/>
                <a:gd name="connsiteX245" fmla="*/ 796094 w 3631263"/>
                <a:gd name="connsiteY245" fmla="*/ 5067316 h 5223452"/>
                <a:gd name="connsiteX246" fmla="*/ 805255 w 3631263"/>
                <a:gd name="connsiteY246" fmla="*/ 5049361 h 5223452"/>
                <a:gd name="connsiteX247" fmla="*/ 854358 w 3631263"/>
                <a:gd name="connsiteY247" fmla="*/ 5006267 h 5223452"/>
                <a:gd name="connsiteX248" fmla="*/ 841460 w 3631263"/>
                <a:gd name="connsiteY248" fmla="*/ 4963247 h 5223452"/>
                <a:gd name="connsiteX249" fmla="*/ 809872 w 3631263"/>
                <a:gd name="connsiteY249" fmla="*/ 4957530 h 5223452"/>
                <a:gd name="connsiteX250" fmla="*/ 819400 w 3631263"/>
                <a:gd name="connsiteY250" fmla="*/ 4944192 h 5223452"/>
                <a:gd name="connsiteX251" fmla="*/ 824090 w 3631263"/>
                <a:gd name="connsiteY251" fmla="*/ 4928728 h 5223452"/>
                <a:gd name="connsiteX252" fmla="*/ 798513 w 3631263"/>
                <a:gd name="connsiteY252" fmla="*/ 4927335 h 5223452"/>
                <a:gd name="connsiteX253" fmla="*/ 794115 w 3631263"/>
                <a:gd name="connsiteY253" fmla="*/ 4911989 h 5223452"/>
                <a:gd name="connsiteX254" fmla="*/ 799026 w 3631263"/>
                <a:gd name="connsiteY254" fmla="*/ 4907328 h 5223452"/>
                <a:gd name="connsiteX255" fmla="*/ 803203 w 3631263"/>
                <a:gd name="connsiteY255" fmla="*/ 4878745 h 5223452"/>
                <a:gd name="connsiteX256" fmla="*/ 810532 w 3631263"/>
                <a:gd name="connsiteY256" fmla="*/ 4853681 h 5223452"/>
                <a:gd name="connsiteX257" fmla="*/ 788912 w 3631263"/>
                <a:gd name="connsiteY257" fmla="*/ 4839829 h 5223452"/>
                <a:gd name="connsiteX258" fmla="*/ 777699 w 3631263"/>
                <a:gd name="connsiteY258" fmla="*/ 4824732 h 5223452"/>
                <a:gd name="connsiteX259" fmla="*/ 765093 w 3631263"/>
                <a:gd name="connsiteY259" fmla="*/ 4846718 h 5223452"/>
                <a:gd name="connsiteX260" fmla="*/ 740835 w 3631263"/>
                <a:gd name="connsiteY260" fmla="*/ 4833893 h 5223452"/>
                <a:gd name="connsiteX261" fmla="*/ 741568 w 3631263"/>
                <a:gd name="connsiteY261" fmla="*/ 4802525 h 5223452"/>
                <a:gd name="connsiteX262" fmla="*/ 765240 w 3631263"/>
                <a:gd name="connsiteY262" fmla="*/ 4808462 h 5223452"/>
                <a:gd name="connsiteX263" fmla="*/ 769124 w 3631263"/>
                <a:gd name="connsiteY263" fmla="*/ 4796003 h 5223452"/>
                <a:gd name="connsiteX264" fmla="*/ 752927 w 3631263"/>
                <a:gd name="connsiteY264" fmla="*/ 4777607 h 5223452"/>
                <a:gd name="connsiteX265" fmla="*/ 748237 w 3631263"/>
                <a:gd name="connsiteY265" fmla="*/ 4752176 h 5223452"/>
                <a:gd name="connsiteX266" fmla="*/ 717529 w 3631263"/>
                <a:gd name="connsiteY266" fmla="*/ 4734440 h 5223452"/>
                <a:gd name="connsiteX267" fmla="*/ 710200 w 3631263"/>
                <a:gd name="connsiteY267" fmla="*/ 4688635 h 5223452"/>
                <a:gd name="connsiteX268" fmla="*/ 696129 w 3631263"/>
                <a:gd name="connsiteY268" fmla="*/ 4666649 h 5223452"/>
                <a:gd name="connsiteX269" fmla="*/ 688287 w 3631263"/>
                <a:gd name="connsiteY269" fmla="*/ 4638799 h 5223452"/>
                <a:gd name="connsiteX270" fmla="*/ 698254 w 3631263"/>
                <a:gd name="connsiteY270" fmla="*/ 4602815 h 5223452"/>
                <a:gd name="connsiteX271" fmla="*/ 723319 w 3631263"/>
                <a:gd name="connsiteY271" fmla="*/ 4571007 h 5223452"/>
                <a:gd name="connsiteX272" fmla="*/ 708295 w 3631263"/>
                <a:gd name="connsiteY272" fmla="*/ 4523004 h 5223452"/>
                <a:gd name="connsiteX273" fmla="*/ 697741 w 3631263"/>
                <a:gd name="connsiteY273" fmla="*/ 4479837 h 5223452"/>
                <a:gd name="connsiteX274" fmla="*/ 702651 w 3631263"/>
                <a:gd name="connsiteY274" fmla="*/ 4435864 h 5223452"/>
                <a:gd name="connsiteX275" fmla="*/ 690852 w 3631263"/>
                <a:gd name="connsiteY275" fmla="*/ 4431320 h 5223452"/>
                <a:gd name="connsiteX276" fmla="*/ 676561 w 3631263"/>
                <a:gd name="connsiteY276" fmla="*/ 4423991 h 5223452"/>
                <a:gd name="connsiteX277" fmla="*/ 678100 w 3631263"/>
                <a:gd name="connsiteY277" fmla="*/ 4397314 h 5223452"/>
                <a:gd name="connsiteX278" fmla="*/ 694443 w 3631263"/>
                <a:gd name="connsiteY278" fmla="*/ 4394016 h 5223452"/>
                <a:gd name="connsiteX279" fmla="*/ 696129 w 3631263"/>
                <a:gd name="connsiteY279" fmla="*/ 4372762 h 5223452"/>
                <a:gd name="connsiteX280" fmla="*/ 702212 w 3631263"/>
                <a:gd name="connsiteY280" fmla="*/ 4345279 h 5223452"/>
                <a:gd name="connsiteX281" fmla="*/ 707562 w 3631263"/>
                <a:gd name="connsiteY281" fmla="*/ 4310687 h 5223452"/>
                <a:gd name="connsiteX282" fmla="*/ 699647 w 3631263"/>
                <a:gd name="connsiteY282" fmla="*/ 4281372 h 5223452"/>
                <a:gd name="connsiteX283" fmla="*/ 708002 w 3631263"/>
                <a:gd name="connsiteY283" fmla="*/ 4253009 h 5223452"/>
                <a:gd name="connsiteX284" fmla="*/ 712692 w 3631263"/>
                <a:gd name="connsiteY284" fmla="*/ 4232928 h 5223452"/>
                <a:gd name="connsiteX285" fmla="*/ 747577 w 3631263"/>
                <a:gd name="connsiteY285" fmla="*/ 4232415 h 5223452"/>
                <a:gd name="connsiteX286" fmla="*/ 771396 w 3631263"/>
                <a:gd name="connsiteY286" fmla="*/ 4210429 h 5223452"/>
                <a:gd name="connsiteX287" fmla="*/ 774254 w 3631263"/>
                <a:gd name="connsiteY287" fmla="*/ 4181113 h 5223452"/>
                <a:gd name="connsiteX288" fmla="*/ 753440 w 3631263"/>
                <a:gd name="connsiteY288" fmla="*/ 4140878 h 5223452"/>
                <a:gd name="connsiteX289" fmla="*/ 720681 w 3631263"/>
                <a:gd name="connsiteY289" fmla="*/ 4110243 h 5223452"/>
                <a:gd name="connsiteX290" fmla="*/ 686895 w 3631263"/>
                <a:gd name="connsiteY290" fmla="*/ 4106286 h 5223452"/>
                <a:gd name="connsiteX291" fmla="*/ 668279 w 3631263"/>
                <a:gd name="connsiteY291" fmla="*/ 4128712 h 5223452"/>
                <a:gd name="connsiteX292" fmla="*/ 669672 w 3631263"/>
                <a:gd name="connsiteY292" fmla="*/ 4155169 h 5223452"/>
                <a:gd name="connsiteX293" fmla="*/ 667605 w 3631263"/>
                <a:gd name="connsiteY293" fmla="*/ 4173088 h 5223452"/>
                <a:gd name="connsiteX294" fmla="*/ 658239 w 3631263"/>
                <a:gd name="connsiteY294" fmla="*/ 4175763 h 5223452"/>
                <a:gd name="connsiteX295" fmla="*/ 645890 w 3631263"/>
                <a:gd name="connsiteY295" fmla="*/ 4163194 h 5223452"/>
                <a:gd name="connsiteX296" fmla="*/ 646513 w 3631263"/>
                <a:gd name="connsiteY296" fmla="*/ 4159420 h 5223452"/>
                <a:gd name="connsiteX297" fmla="*/ 645926 w 3631263"/>
                <a:gd name="connsiteY297" fmla="*/ 4135308 h 5223452"/>
                <a:gd name="connsiteX298" fmla="*/ 615145 w 3631263"/>
                <a:gd name="connsiteY298" fmla="*/ 4104087 h 5223452"/>
                <a:gd name="connsiteX299" fmla="*/ 598435 w 3631263"/>
                <a:gd name="connsiteY299" fmla="*/ 4050880 h 5223452"/>
                <a:gd name="connsiteX300" fmla="*/ 600414 w 3631263"/>
                <a:gd name="connsiteY300" fmla="*/ 4003169 h 5223452"/>
                <a:gd name="connsiteX301" fmla="*/ 595064 w 3631263"/>
                <a:gd name="connsiteY301" fmla="*/ 3969237 h 5223452"/>
                <a:gd name="connsiteX302" fmla="*/ 588615 w 3631263"/>
                <a:gd name="connsiteY302" fmla="*/ 3990050 h 5223452"/>
                <a:gd name="connsiteX303" fmla="*/ 577768 w 3631263"/>
                <a:gd name="connsiteY303" fmla="*/ 4022297 h 5223452"/>
                <a:gd name="connsiteX304" fmla="*/ 580700 w 3631263"/>
                <a:gd name="connsiteY304" fmla="*/ 4074625 h 5223452"/>
                <a:gd name="connsiteX305" fmla="*/ 593012 w 3631263"/>
                <a:gd name="connsiteY305" fmla="*/ 4111270 h 5223452"/>
                <a:gd name="connsiteX306" fmla="*/ 570366 w 3631263"/>
                <a:gd name="connsiteY306" fmla="*/ 4143370 h 5223452"/>
                <a:gd name="connsiteX307" fmla="*/ 565456 w 3631263"/>
                <a:gd name="connsiteY307" fmla="*/ 4197017 h 5223452"/>
                <a:gd name="connsiteX308" fmla="*/ 565456 w 3631263"/>
                <a:gd name="connsiteY308" fmla="*/ 4243702 h 5223452"/>
                <a:gd name="connsiteX309" fmla="*/ 556002 w 3631263"/>
                <a:gd name="connsiteY309" fmla="*/ 4292145 h 5223452"/>
                <a:gd name="connsiteX310" fmla="*/ 524414 w 3631263"/>
                <a:gd name="connsiteY310" fmla="*/ 4295077 h 5223452"/>
                <a:gd name="connsiteX311" fmla="*/ 490408 w 3631263"/>
                <a:gd name="connsiteY311" fmla="*/ 4299474 h 5223452"/>
                <a:gd name="connsiteX312" fmla="*/ 461606 w 3631263"/>
                <a:gd name="connsiteY312" fmla="*/ 4291193 h 5223452"/>
                <a:gd name="connsiteX313" fmla="*/ 462119 w 3631263"/>
                <a:gd name="connsiteY313" fmla="*/ 4307462 h 5223452"/>
                <a:gd name="connsiteX314" fmla="*/ 464464 w 3631263"/>
                <a:gd name="connsiteY314" fmla="*/ 4315817 h 5223452"/>
                <a:gd name="connsiteX315" fmla="*/ 458015 w 3631263"/>
                <a:gd name="connsiteY315" fmla="*/ 4327837 h 5223452"/>
                <a:gd name="connsiteX316" fmla="*/ 474065 w 3631263"/>
                <a:gd name="connsiteY316" fmla="*/ 4338757 h 5223452"/>
                <a:gd name="connsiteX317" fmla="*/ 484252 w 3631263"/>
                <a:gd name="connsiteY317" fmla="*/ 4367412 h 5223452"/>
                <a:gd name="connsiteX318" fmla="*/ 483373 w 3631263"/>
                <a:gd name="connsiteY318" fmla="*/ 4389399 h 5223452"/>
                <a:gd name="connsiteX319" fmla="*/ 469521 w 3631263"/>
                <a:gd name="connsiteY319" fmla="*/ 4411825 h 5223452"/>
                <a:gd name="connsiteX320" fmla="*/ 445996 w 3631263"/>
                <a:gd name="connsiteY320" fmla="*/ 4411825 h 5223452"/>
                <a:gd name="connsiteX321" fmla="*/ 449001 w 3631263"/>
                <a:gd name="connsiteY321" fmla="*/ 4393723 h 5223452"/>
                <a:gd name="connsiteX322" fmla="*/ 423716 w 3631263"/>
                <a:gd name="connsiteY322" fmla="*/ 4384049 h 5223452"/>
                <a:gd name="connsiteX323" fmla="*/ 398798 w 3631263"/>
                <a:gd name="connsiteY323" fmla="*/ 4386321 h 5223452"/>
                <a:gd name="connsiteX324" fmla="*/ 384140 w 3631263"/>
                <a:gd name="connsiteY324" fmla="*/ 4398120 h 5223452"/>
                <a:gd name="connsiteX325" fmla="*/ 368164 w 3631263"/>
                <a:gd name="connsiteY325" fmla="*/ 4402811 h 5223452"/>
                <a:gd name="connsiteX326" fmla="*/ 374759 w 3631263"/>
                <a:gd name="connsiteY326" fmla="*/ 4383756 h 5223452"/>
                <a:gd name="connsiteX327" fmla="*/ 378864 w 3631263"/>
                <a:gd name="connsiteY327" fmla="*/ 4362649 h 5223452"/>
                <a:gd name="connsiteX328" fmla="*/ 362154 w 3631263"/>
                <a:gd name="connsiteY328" fmla="*/ 4351289 h 5223452"/>
                <a:gd name="connsiteX329" fmla="*/ 350721 w 3631263"/>
                <a:gd name="connsiteY329" fmla="*/ 4335605 h 5223452"/>
                <a:gd name="connsiteX330" fmla="*/ 372268 w 3631263"/>
                <a:gd name="connsiteY330" fmla="*/ 4319482 h 5223452"/>
                <a:gd name="connsiteX331" fmla="*/ 382968 w 3631263"/>
                <a:gd name="connsiteY331" fmla="*/ 4297495 h 5223452"/>
                <a:gd name="connsiteX332" fmla="*/ 357976 w 3631263"/>
                <a:gd name="connsiteY332" fmla="*/ 4298741 h 5223452"/>
                <a:gd name="connsiteX333" fmla="*/ 345078 w 3631263"/>
                <a:gd name="connsiteY333" fmla="*/ 4326664 h 5223452"/>
                <a:gd name="connsiteX334" fmla="*/ 328734 w 3631263"/>
                <a:gd name="connsiteY334" fmla="*/ 4348650 h 5223452"/>
                <a:gd name="connsiteX335" fmla="*/ 299932 w 3631263"/>
                <a:gd name="connsiteY335" fmla="*/ 4356346 h 5223452"/>
                <a:gd name="connsiteX336" fmla="*/ 310046 w 3631263"/>
                <a:gd name="connsiteY336" fmla="*/ 4329449 h 5223452"/>
                <a:gd name="connsiteX337" fmla="*/ 322431 w 3631263"/>
                <a:gd name="connsiteY337" fmla="*/ 4309588 h 5223452"/>
                <a:gd name="connsiteX338" fmla="*/ 321039 w 3631263"/>
                <a:gd name="connsiteY338" fmla="*/ 4284743 h 5223452"/>
                <a:gd name="connsiteX339" fmla="*/ 296488 w 3631263"/>
                <a:gd name="connsiteY339" fmla="*/ 4285696 h 5223452"/>
                <a:gd name="connsiteX340" fmla="*/ 281830 w 3631263"/>
                <a:gd name="connsiteY340" fmla="*/ 4260704 h 5223452"/>
                <a:gd name="connsiteX341" fmla="*/ 285421 w 3631263"/>
                <a:gd name="connsiteY341" fmla="*/ 4233075 h 5223452"/>
                <a:gd name="connsiteX342" fmla="*/ 291284 w 3631263"/>
                <a:gd name="connsiteY342" fmla="*/ 4203760 h 5223452"/>
                <a:gd name="connsiteX343" fmla="*/ 283222 w 3631263"/>
                <a:gd name="connsiteY343" fmla="*/ 4163011 h 5223452"/>
                <a:gd name="connsiteX344" fmla="*/ 283882 w 3631263"/>
                <a:gd name="connsiteY344" fmla="*/ 4126880 h 5223452"/>
                <a:gd name="connsiteX345" fmla="*/ 307261 w 3631263"/>
                <a:gd name="connsiteY345" fmla="*/ 4114274 h 5223452"/>
                <a:gd name="connsiteX346" fmla="*/ 312464 w 3631263"/>
                <a:gd name="connsiteY346" fmla="*/ 4072207 h 5223452"/>
                <a:gd name="connsiteX347" fmla="*/ 329980 w 3631263"/>
                <a:gd name="connsiteY347" fmla="*/ 4050880 h 5223452"/>
                <a:gd name="connsiteX348" fmla="*/ 325803 w 3631263"/>
                <a:gd name="connsiteY348" fmla="*/ 4028234 h 5223452"/>
                <a:gd name="connsiteX349" fmla="*/ 314516 w 3631263"/>
                <a:gd name="connsiteY349" fmla="*/ 4025375 h 5223452"/>
                <a:gd name="connsiteX350" fmla="*/ 302644 w 3631263"/>
                <a:gd name="connsiteY350" fmla="*/ 4044577 h 5223452"/>
                <a:gd name="connsiteX351" fmla="*/ 266366 w 3631263"/>
                <a:gd name="connsiteY351" fmla="*/ 4038055 h 5223452"/>
                <a:gd name="connsiteX352" fmla="*/ 256838 w 3631263"/>
                <a:gd name="connsiteY352" fmla="*/ 3999285 h 5223452"/>
                <a:gd name="connsiteX353" fmla="*/ 268785 w 3631263"/>
                <a:gd name="connsiteY353" fmla="*/ 3980157 h 5223452"/>
                <a:gd name="connsiteX354" fmla="*/ 266806 w 3631263"/>
                <a:gd name="connsiteY354" fmla="*/ 3935597 h 5223452"/>
                <a:gd name="connsiteX355" fmla="*/ 237490 w 3631263"/>
                <a:gd name="connsiteY355" fmla="*/ 3925044 h 5223452"/>
                <a:gd name="connsiteX356" fmla="*/ 224298 w 3631263"/>
                <a:gd name="connsiteY356" fmla="*/ 3892064 h 5223452"/>
                <a:gd name="connsiteX357" fmla="*/ 195210 w 3631263"/>
                <a:gd name="connsiteY357" fmla="*/ 3881085 h 5223452"/>
                <a:gd name="connsiteX358" fmla="*/ 194324 w 3631263"/>
                <a:gd name="connsiteY358" fmla="*/ 3881510 h 5223452"/>
                <a:gd name="connsiteX359" fmla="*/ 160244 w 3631263"/>
                <a:gd name="connsiteY359" fmla="*/ 3873449 h 5223452"/>
                <a:gd name="connsiteX360" fmla="*/ 135180 w 3631263"/>
                <a:gd name="connsiteY360" fmla="*/ 3847945 h 5223452"/>
                <a:gd name="connsiteX361" fmla="*/ 124993 w 3631263"/>
                <a:gd name="connsiteY361" fmla="*/ 3824932 h 5223452"/>
                <a:gd name="connsiteX362" fmla="*/ 144561 w 3631263"/>
                <a:gd name="connsiteY362" fmla="*/ 3807782 h 5223452"/>
                <a:gd name="connsiteX363" fmla="*/ 132834 w 3631263"/>
                <a:gd name="connsiteY363" fmla="*/ 3805291 h 5223452"/>
                <a:gd name="connsiteX364" fmla="*/ 119643 w 3631263"/>
                <a:gd name="connsiteY364" fmla="*/ 3800160 h 5223452"/>
                <a:gd name="connsiteX365" fmla="*/ 135180 w 3631263"/>
                <a:gd name="connsiteY365" fmla="*/ 3778980 h 5223452"/>
                <a:gd name="connsiteX366" fmla="*/ 122574 w 3631263"/>
                <a:gd name="connsiteY366" fmla="*/ 3759705 h 5223452"/>
                <a:gd name="connsiteX367" fmla="*/ 100075 w 3631263"/>
                <a:gd name="connsiteY367" fmla="*/ 3749518 h 5223452"/>
                <a:gd name="connsiteX368" fmla="*/ 81752 w 3631263"/>
                <a:gd name="connsiteY368" fmla="*/ 3734860 h 5223452"/>
                <a:gd name="connsiteX369" fmla="*/ 60133 w 3631263"/>
                <a:gd name="connsiteY369" fmla="*/ 3744754 h 5223452"/>
                <a:gd name="connsiteX370" fmla="*/ 57421 w 3631263"/>
                <a:gd name="connsiteY370" fmla="*/ 3761831 h 5223452"/>
                <a:gd name="connsiteX371" fmla="*/ 62771 w 3631263"/>
                <a:gd name="connsiteY371" fmla="*/ 3781179 h 5223452"/>
                <a:gd name="connsiteX372" fmla="*/ 62771 w 3631263"/>
                <a:gd name="connsiteY372" fmla="*/ 3793711 h 5223452"/>
                <a:gd name="connsiteX373" fmla="*/ 52584 w 3631263"/>
                <a:gd name="connsiteY373" fmla="*/ 3784330 h 5223452"/>
                <a:gd name="connsiteX374" fmla="*/ 45621 w 3631263"/>
                <a:gd name="connsiteY374" fmla="*/ 3772677 h 5223452"/>
                <a:gd name="connsiteX375" fmla="*/ 38293 w 3631263"/>
                <a:gd name="connsiteY375" fmla="*/ 3755161 h 5223452"/>
                <a:gd name="connsiteX376" fmla="*/ 34628 w 3631263"/>
                <a:gd name="connsiteY376" fmla="*/ 3731269 h 5223452"/>
                <a:gd name="connsiteX377" fmla="*/ 12642 w 3631263"/>
                <a:gd name="connsiteY377" fmla="*/ 3723940 h 5223452"/>
                <a:gd name="connsiteX378" fmla="*/ 109 w 3631263"/>
                <a:gd name="connsiteY378" fmla="*/ 3697483 h 5223452"/>
                <a:gd name="connsiteX379" fmla="*/ 25467 w 3631263"/>
                <a:gd name="connsiteY379" fmla="*/ 3659593 h 5223452"/>
                <a:gd name="connsiteX380" fmla="*/ 38073 w 3631263"/>
                <a:gd name="connsiteY380" fmla="*/ 3615181 h 5223452"/>
                <a:gd name="connsiteX381" fmla="*/ 48333 w 3631263"/>
                <a:gd name="connsiteY381" fmla="*/ 3570255 h 5223452"/>
                <a:gd name="connsiteX382" fmla="*/ 85710 w 3631263"/>
                <a:gd name="connsiteY382" fmla="*/ 3508326 h 5223452"/>
                <a:gd name="connsiteX383" fmla="*/ 130196 w 3631263"/>
                <a:gd name="connsiteY383" fmla="*/ 3472781 h 5223452"/>
                <a:gd name="connsiteX384" fmla="*/ 120815 w 3631263"/>
                <a:gd name="connsiteY384" fmla="*/ 3429688 h 5223452"/>
                <a:gd name="connsiteX385" fmla="*/ 99342 w 3631263"/>
                <a:gd name="connsiteY385" fmla="*/ 3397294 h 5223452"/>
                <a:gd name="connsiteX386" fmla="*/ 89301 w 3631263"/>
                <a:gd name="connsiteY386" fmla="*/ 3436064 h 5223452"/>
                <a:gd name="connsiteX387" fmla="*/ 62844 w 3631263"/>
                <a:gd name="connsiteY387" fmla="*/ 3481136 h 5223452"/>
                <a:gd name="connsiteX388" fmla="*/ 48187 w 3631263"/>
                <a:gd name="connsiteY388" fmla="*/ 3510451 h 5223452"/>
                <a:gd name="connsiteX389" fmla="*/ 26786 w 3631263"/>
                <a:gd name="connsiteY389" fmla="*/ 3506934 h 5223452"/>
                <a:gd name="connsiteX390" fmla="*/ 14474 w 3631263"/>
                <a:gd name="connsiteY390" fmla="*/ 3470803 h 5223452"/>
                <a:gd name="connsiteX391" fmla="*/ 2381 w 3631263"/>
                <a:gd name="connsiteY391" fmla="*/ 3438189 h 5223452"/>
                <a:gd name="connsiteX392" fmla="*/ 17992 w 3631263"/>
                <a:gd name="connsiteY392" fmla="*/ 3428002 h 5223452"/>
                <a:gd name="connsiteX393" fmla="*/ 43423 w 3631263"/>
                <a:gd name="connsiteY393" fmla="*/ 3424997 h 5223452"/>
                <a:gd name="connsiteX394" fmla="*/ 44449 w 3631263"/>
                <a:gd name="connsiteY394" fmla="*/ 3400079 h 5223452"/>
                <a:gd name="connsiteX395" fmla="*/ 31110 w 3631263"/>
                <a:gd name="connsiteY395" fmla="*/ 3379558 h 5223452"/>
                <a:gd name="connsiteX396" fmla="*/ 49726 w 3631263"/>
                <a:gd name="connsiteY396" fmla="*/ 3364901 h 5223452"/>
                <a:gd name="connsiteX397" fmla="*/ 61158 w 3631263"/>
                <a:gd name="connsiteY397" fmla="*/ 3352808 h 5223452"/>
                <a:gd name="connsiteX398" fmla="*/ 59766 w 3631263"/>
                <a:gd name="connsiteY398" fmla="*/ 3325252 h 5223452"/>
                <a:gd name="connsiteX399" fmla="*/ 48846 w 3631263"/>
                <a:gd name="connsiteY399" fmla="*/ 3291612 h 5223452"/>
                <a:gd name="connsiteX400" fmla="*/ 54123 w 3631263"/>
                <a:gd name="connsiteY400" fmla="*/ 3254968 h 5223452"/>
                <a:gd name="connsiteX401" fmla="*/ 79041 w 3631263"/>
                <a:gd name="connsiteY401" fmla="*/ 3231443 h 5223452"/>
                <a:gd name="connsiteX402" fmla="*/ 95018 w 3631263"/>
                <a:gd name="connsiteY402" fmla="*/ 3210702 h 5223452"/>
                <a:gd name="connsiteX403" fmla="*/ 118836 w 3631263"/>
                <a:gd name="connsiteY403" fmla="*/ 3184978 h 5223452"/>
                <a:gd name="connsiteX404" fmla="*/ 143974 w 3631263"/>
                <a:gd name="connsiteY404" fmla="*/ 3187983 h 5223452"/>
                <a:gd name="connsiteX405" fmla="*/ 187947 w 3631263"/>
                <a:gd name="connsiteY405" fmla="*/ 3202640 h 5223452"/>
                <a:gd name="connsiteX406" fmla="*/ 214404 w 3631263"/>
                <a:gd name="connsiteY406" fmla="*/ 3208284 h 5223452"/>
                <a:gd name="connsiteX407" fmla="*/ 231481 w 3631263"/>
                <a:gd name="connsiteY407" fmla="*/ 3192600 h 5223452"/>
                <a:gd name="connsiteX408" fmla="*/ 228916 w 3631263"/>
                <a:gd name="connsiteY408" fmla="*/ 3170613 h 5223452"/>
                <a:gd name="connsiteX409" fmla="*/ 234266 w 3631263"/>
                <a:gd name="connsiteY409" fmla="*/ 3153537 h 5223452"/>
                <a:gd name="connsiteX410" fmla="*/ 257864 w 3631263"/>
                <a:gd name="connsiteY410" fmla="*/ 3151925 h 5223452"/>
                <a:gd name="connsiteX411" fmla="*/ 261895 w 3631263"/>
                <a:gd name="connsiteY411" fmla="*/ 3175964 h 5223452"/>
                <a:gd name="connsiteX412" fmla="*/ 286227 w 3631263"/>
                <a:gd name="connsiteY412" fmla="*/ 3171786 h 5223452"/>
                <a:gd name="connsiteX413" fmla="*/ 289965 w 3631263"/>
                <a:gd name="connsiteY413" fmla="*/ 3133163 h 5223452"/>
                <a:gd name="connsiteX414" fmla="*/ 300225 w 3631263"/>
                <a:gd name="connsiteY414" fmla="*/ 3106266 h 5223452"/>
                <a:gd name="connsiteX415" fmla="*/ 327342 w 3631263"/>
                <a:gd name="connsiteY415" fmla="*/ 3100696 h 5223452"/>
                <a:gd name="connsiteX416" fmla="*/ 344785 w 3631263"/>
                <a:gd name="connsiteY416" fmla="*/ 3078197 h 5223452"/>
                <a:gd name="connsiteX417" fmla="*/ 369336 w 3631263"/>
                <a:gd name="connsiteY417" fmla="*/ 3078710 h 5223452"/>
                <a:gd name="connsiteX418" fmla="*/ 385386 w 3631263"/>
                <a:gd name="connsiteY418" fmla="*/ 3091682 h 5223452"/>
                <a:gd name="connsiteX419" fmla="*/ 426794 w 3631263"/>
                <a:gd name="connsiteY419" fmla="*/ 3090362 h 5223452"/>
                <a:gd name="connsiteX420" fmla="*/ 447681 w 3631263"/>
                <a:gd name="connsiteY420" fmla="*/ 3072407 h 5223452"/>
                <a:gd name="connsiteX421" fmla="*/ 474358 w 3631263"/>
                <a:gd name="connsiteY421" fmla="*/ 3063832 h 5223452"/>
                <a:gd name="connsiteX422" fmla="*/ 492607 w 3631263"/>
                <a:gd name="connsiteY422" fmla="*/ 3035690 h 5223452"/>
                <a:gd name="connsiteX423" fmla="*/ 527346 w 3631263"/>
                <a:gd name="connsiteY423" fmla="*/ 3018687 h 5223452"/>
                <a:gd name="connsiteX424" fmla="*/ 566628 w 3631263"/>
                <a:gd name="connsiteY424" fmla="*/ 3005348 h 5223452"/>
                <a:gd name="connsiteX425" fmla="*/ 591546 w 3631263"/>
                <a:gd name="connsiteY425" fmla="*/ 2979404 h 5223452"/>
                <a:gd name="connsiteX426" fmla="*/ 627018 w 3631263"/>
                <a:gd name="connsiteY426" fmla="*/ 2954120 h 5223452"/>
                <a:gd name="connsiteX427" fmla="*/ 634347 w 3631263"/>
                <a:gd name="connsiteY427" fmla="*/ 2912419 h 5223452"/>
                <a:gd name="connsiteX428" fmla="*/ 677880 w 3631263"/>
                <a:gd name="connsiteY428" fmla="*/ 2887500 h 5223452"/>
                <a:gd name="connsiteX429" fmla="*/ 721047 w 3631263"/>
                <a:gd name="connsiteY429" fmla="*/ 2866027 h 5223452"/>
                <a:gd name="connsiteX430" fmla="*/ 742447 w 3631263"/>
                <a:gd name="connsiteY430" fmla="*/ 2846312 h 5223452"/>
                <a:gd name="connsiteX431" fmla="*/ 775060 w 3631263"/>
                <a:gd name="connsiteY431" fmla="*/ 2835539 h 5223452"/>
                <a:gd name="connsiteX432" fmla="*/ 817128 w 3631263"/>
                <a:gd name="connsiteY432" fmla="*/ 2829236 h 5223452"/>
                <a:gd name="connsiteX433" fmla="*/ 867550 w 3631263"/>
                <a:gd name="connsiteY433" fmla="*/ 2823300 h 5223452"/>
                <a:gd name="connsiteX434" fmla="*/ 902289 w 3631263"/>
                <a:gd name="connsiteY434" fmla="*/ 2812966 h 5223452"/>
                <a:gd name="connsiteX435" fmla="*/ 913136 w 3631263"/>
                <a:gd name="connsiteY435" fmla="*/ 2816631 h 5223452"/>
                <a:gd name="connsiteX436" fmla="*/ 921491 w 3631263"/>
                <a:gd name="connsiteY436" fmla="*/ 2819416 h 5223452"/>
                <a:gd name="connsiteX437" fmla="*/ 951539 w 3631263"/>
                <a:gd name="connsiteY437" fmla="*/ 2809595 h 5223452"/>
                <a:gd name="connsiteX438" fmla="*/ 990821 w 3631263"/>
                <a:gd name="connsiteY438" fmla="*/ 2791053 h 5223452"/>
                <a:gd name="connsiteX439" fmla="*/ 1020137 w 3631263"/>
                <a:gd name="connsiteY439" fmla="*/ 2757341 h 5223452"/>
                <a:gd name="connsiteX440" fmla="*/ 1044835 w 3631263"/>
                <a:gd name="connsiteY440" fmla="*/ 2728758 h 5223452"/>
                <a:gd name="connsiteX441" fmla="*/ 1048792 w 3631263"/>
                <a:gd name="connsiteY441" fmla="*/ 2714100 h 5223452"/>
                <a:gd name="connsiteX442" fmla="*/ 1062131 w 3631263"/>
                <a:gd name="connsiteY442" fmla="*/ 2686984 h 5223452"/>
                <a:gd name="connsiteX443" fmla="*/ 1083311 w 3631263"/>
                <a:gd name="connsiteY443" fmla="*/ 2648654 h 5223452"/>
                <a:gd name="connsiteX444" fmla="*/ 1097251 w 3631263"/>
                <a:gd name="connsiteY444" fmla="*/ 2644623 h 5223452"/>
                <a:gd name="connsiteX445" fmla="*/ 1099581 w 3631263"/>
                <a:gd name="connsiteY445" fmla="*/ 2646382 h 5223452"/>
                <a:gd name="connsiteX446" fmla="*/ 1115925 w 3631263"/>
                <a:gd name="connsiteY446" fmla="*/ 2648507 h 5223452"/>
                <a:gd name="connsiteX447" fmla="*/ 1111454 w 3631263"/>
                <a:gd name="connsiteY447" fmla="*/ 2631211 h 5223452"/>
                <a:gd name="connsiteX448" fmla="*/ 1118783 w 3631263"/>
                <a:gd name="connsiteY448" fmla="*/ 2611936 h 5223452"/>
                <a:gd name="connsiteX449" fmla="*/ 1164515 w 3631263"/>
                <a:gd name="connsiteY449" fmla="*/ 2575292 h 5223452"/>
                <a:gd name="connsiteX450" fmla="*/ 1211492 w 3631263"/>
                <a:gd name="connsiteY450" fmla="*/ 2547223 h 5223452"/>
                <a:gd name="connsiteX451" fmla="*/ 1266899 w 3631263"/>
                <a:gd name="connsiteY451" fmla="*/ 2514023 h 5223452"/>
                <a:gd name="connsiteX452" fmla="*/ 1302224 w 3631263"/>
                <a:gd name="connsiteY452" fmla="*/ 2496947 h 5223452"/>
                <a:gd name="connsiteX453" fmla="*/ 1322598 w 3631263"/>
                <a:gd name="connsiteY453" fmla="*/ 2469097 h 5223452"/>
                <a:gd name="connsiteX454" fmla="*/ 1341286 w 3631263"/>
                <a:gd name="connsiteY454" fmla="*/ 2436411 h 5223452"/>
                <a:gd name="connsiteX455" fmla="*/ 1361807 w 3631263"/>
                <a:gd name="connsiteY455" fmla="*/ 2391119 h 5223452"/>
                <a:gd name="connsiteX456" fmla="*/ 1379763 w 3631263"/>
                <a:gd name="connsiteY456" fmla="*/ 2385402 h 5223452"/>
                <a:gd name="connsiteX457" fmla="*/ 1373826 w 3631263"/>
                <a:gd name="connsiteY457" fmla="*/ 2375435 h 5223452"/>
                <a:gd name="connsiteX458" fmla="*/ 1371261 w 3631263"/>
                <a:gd name="connsiteY458" fmla="*/ 2361510 h 5223452"/>
                <a:gd name="connsiteX459" fmla="*/ 1380276 w 3631263"/>
                <a:gd name="connsiteY459" fmla="*/ 2339524 h 5223452"/>
                <a:gd name="connsiteX460" fmla="*/ 1394420 w 3631263"/>
                <a:gd name="connsiteY460" fmla="*/ 2333587 h 5223452"/>
                <a:gd name="connsiteX461" fmla="*/ 1394420 w 3631263"/>
                <a:gd name="connsiteY461" fmla="*/ 2324573 h 5223452"/>
                <a:gd name="connsiteX462" fmla="*/ 1389730 w 3631263"/>
                <a:gd name="connsiteY462" fmla="*/ 2303832 h 5223452"/>
                <a:gd name="connsiteX463" fmla="*/ 1401749 w 3631263"/>
                <a:gd name="connsiteY463" fmla="*/ 2264769 h 5223452"/>
                <a:gd name="connsiteX464" fmla="*/ 1421171 w 3631263"/>
                <a:gd name="connsiteY464" fmla="*/ 2210536 h 5223452"/>
                <a:gd name="connsiteX465" fmla="*/ 1439859 w 3631263"/>
                <a:gd name="connsiteY465" fmla="*/ 2160700 h 5223452"/>
                <a:gd name="connsiteX466" fmla="*/ 1462798 w 3631263"/>
                <a:gd name="connsiteY466" fmla="*/ 2094740 h 5223452"/>
                <a:gd name="connsiteX467" fmla="*/ 1470787 w 3631263"/>
                <a:gd name="connsiteY467" fmla="*/ 2049888 h 5223452"/>
                <a:gd name="connsiteX468" fmla="*/ 1460673 w 3631263"/>
                <a:gd name="connsiteY468" fmla="*/ 1994409 h 5223452"/>
                <a:gd name="connsiteX469" fmla="*/ 1451805 w 3631263"/>
                <a:gd name="connsiteY469" fmla="*/ 1956519 h 5223452"/>
                <a:gd name="connsiteX470" fmla="*/ 1440372 w 3631263"/>
                <a:gd name="connsiteY470" fmla="*/ 1913278 h 5223452"/>
                <a:gd name="connsiteX471" fmla="*/ 1426081 w 3631263"/>
                <a:gd name="connsiteY471" fmla="*/ 1868353 h 5223452"/>
                <a:gd name="connsiteX472" fmla="*/ 1423516 w 3631263"/>
                <a:gd name="connsiteY472" fmla="*/ 1830682 h 5223452"/>
                <a:gd name="connsiteX473" fmla="*/ 1423516 w 3631263"/>
                <a:gd name="connsiteY473" fmla="*/ 1793525 h 5223452"/>
                <a:gd name="connsiteX474" fmla="*/ 1441545 w 3631263"/>
                <a:gd name="connsiteY474" fmla="*/ 1767068 h 5223452"/>
                <a:gd name="connsiteX475" fmla="*/ 1461626 w 3631263"/>
                <a:gd name="connsiteY475" fmla="*/ 1768241 h 5223452"/>
                <a:gd name="connsiteX476" fmla="*/ 1466756 w 3631263"/>
                <a:gd name="connsiteY476" fmla="*/ 1753583 h 5223452"/>
                <a:gd name="connsiteX477" fmla="*/ 1470201 w 3631263"/>
                <a:gd name="connsiteY477" fmla="*/ 1719431 h 5223452"/>
                <a:gd name="connsiteX478" fmla="*/ 1476210 w 3631263"/>
                <a:gd name="connsiteY478" fmla="*/ 1686598 h 5223452"/>
                <a:gd name="connsiteX479" fmla="*/ 1483539 w 3631263"/>
                <a:gd name="connsiteY479" fmla="*/ 1650686 h 5223452"/>
                <a:gd name="connsiteX480" fmla="*/ 1483172 w 3631263"/>
                <a:gd name="connsiteY480" fmla="*/ 1593302 h 5223452"/>
                <a:gd name="connsiteX481" fmla="*/ 1481267 w 3631263"/>
                <a:gd name="connsiteY481" fmla="*/ 1551234 h 5223452"/>
                <a:gd name="connsiteX482" fmla="*/ 1480241 w 3631263"/>
                <a:gd name="connsiteY482" fmla="*/ 1507701 h 5223452"/>
                <a:gd name="connsiteX483" fmla="*/ 1479508 w 3631263"/>
                <a:gd name="connsiteY483" fmla="*/ 1470470 h 5223452"/>
                <a:gd name="connsiteX484" fmla="*/ 1482293 w 3631263"/>
                <a:gd name="connsiteY484" fmla="*/ 1433826 h 5223452"/>
                <a:gd name="connsiteX485" fmla="*/ 1490355 w 3631263"/>
                <a:gd name="connsiteY485" fmla="*/ 1397182 h 5223452"/>
                <a:gd name="connsiteX486" fmla="*/ 1502154 w 3631263"/>
                <a:gd name="connsiteY486" fmla="*/ 1339650 h 5223452"/>
                <a:gd name="connsiteX487" fmla="*/ 1519304 w 3631263"/>
                <a:gd name="connsiteY487" fmla="*/ 1290547 h 5223452"/>
                <a:gd name="connsiteX488" fmla="*/ 1542829 w 3631263"/>
                <a:gd name="connsiteY488" fmla="*/ 1250165 h 5223452"/>
                <a:gd name="connsiteX489" fmla="*/ 1550158 w 3631263"/>
                <a:gd name="connsiteY489" fmla="*/ 1195785 h 5223452"/>
                <a:gd name="connsiteX490" fmla="*/ 1561738 w 3631263"/>
                <a:gd name="connsiteY490" fmla="*/ 1130925 h 5223452"/>
                <a:gd name="connsiteX491" fmla="*/ 1561371 w 3631263"/>
                <a:gd name="connsiteY491" fmla="*/ 1070536 h 5223452"/>
                <a:gd name="connsiteX492" fmla="*/ 1567747 w 3631263"/>
                <a:gd name="connsiteY492" fmla="*/ 1019747 h 52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</a:cxnLst>
              <a:rect l="l" t="t" r="r" b="b"/>
              <a:pathLst>
                <a:path w="3631263" h="5223452">
                  <a:moveTo>
                    <a:pt x="1567747" y="1019747"/>
                  </a:moveTo>
                  <a:cubicBezTo>
                    <a:pt x="1573977" y="1009047"/>
                    <a:pt x="1581965" y="1007874"/>
                    <a:pt x="1583138" y="990431"/>
                  </a:cubicBezTo>
                  <a:cubicBezTo>
                    <a:pt x="1584311" y="972989"/>
                    <a:pt x="1579254" y="970424"/>
                    <a:pt x="1577861" y="956206"/>
                  </a:cubicBezTo>
                  <a:cubicBezTo>
                    <a:pt x="1576469" y="941988"/>
                    <a:pt x="1584164" y="946165"/>
                    <a:pt x="1590320" y="936198"/>
                  </a:cubicBezTo>
                  <a:cubicBezTo>
                    <a:pt x="1596476" y="926231"/>
                    <a:pt x="1598382" y="924252"/>
                    <a:pt x="1613113" y="922860"/>
                  </a:cubicBezTo>
                  <a:cubicBezTo>
                    <a:pt x="1627844" y="921467"/>
                    <a:pt x="1641475" y="926890"/>
                    <a:pt x="1649757" y="920734"/>
                  </a:cubicBezTo>
                  <a:cubicBezTo>
                    <a:pt x="1658039" y="914578"/>
                    <a:pt x="1660091" y="911280"/>
                    <a:pt x="1669911" y="911133"/>
                  </a:cubicBezTo>
                  <a:cubicBezTo>
                    <a:pt x="1679732" y="910987"/>
                    <a:pt x="1679879" y="901459"/>
                    <a:pt x="1676360" y="896476"/>
                  </a:cubicBezTo>
                  <a:cubicBezTo>
                    <a:pt x="1673151" y="892885"/>
                    <a:pt x="1673466" y="887366"/>
                    <a:pt x="1677064" y="884163"/>
                  </a:cubicBezTo>
                  <a:cubicBezTo>
                    <a:pt x="1677885" y="883430"/>
                    <a:pt x="1678845" y="882859"/>
                    <a:pt x="1679879" y="882478"/>
                  </a:cubicBezTo>
                  <a:cubicBezTo>
                    <a:pt x="1686768" y="878593"/>
                    <a:pt x="1690578" y="871778"/>
                    <a:pt x="1687207" y="857706"/>
                  </a:cubicBezTo>
                  <a:cubicBezTo>
                    <a:pt x="1683836" y="843635"/>
                    <a:pt x="1698127" y="837039"/>
                    <a:pt x="1700473" y="817838"/>
                  </a:cubicBezTo>
                  <a:cubicBezTo>
                    <a:pt x="1702818" y="798636"/>
                    <a:pt x="1698640" y="784418"/>
                    <a:pt x="1700473" y="774597"/>
                  </a:cubicBezTo>
                  <a:cubicBezTo>
                    <a:pt x="1702305" y="764777"/>
                    <a:pt x="1707801" y="766609"/>
                    <a:pt x="1718282" y="764996"/>
                  </a:cubicBezTo>
                  <a:cubicBezTo>
                    <a:pt x="1728762" y="763384"/>
                    <a:pt x="1729055" y="748580"/>
                    <a:pt x="1734405" y="730404"/>
                  </a:cubicBezTo>
                  <a:cubicBezTo>
                    <a:pt x="1739755" y="712229"/>
                    <a:pt x="1753094" y="684746"/>
                    <a:pt x="1762474" y="677270"/>
                  </a:cubicBezTo>
                  <a:cubicBezTo>
                    <a:pt x="1771855" y="669795"/>
                    <a:pt x="1778158" y="683353"/>
                    <a:pt x="1783288" y="690829"/>
                  </a:cubicBezTo>
                  <a:cubicBezTo>
                    <a:pt x="1788419" y="698304"/>
                    <a:pt x="1789811" y="710250"/>
                    <a:pt x="1800584" y="717945"/>
                  </a:cubicBezTo>
                  <a:cubicBezTo>
                    <a:pt x="1811358" y="725641"/>
                    <a:pt x="1806008" y="734802"/>
                    <a:pt x="1817880" y="745795"/>
                  </a:cubicBezTo>
                  <a:cubicBezTo>
                    <a:pt x="1829753" y="756788"/>
                    <a:pt x="1839867" y="754223"/>
                    <a:pt x="1844777" y="759866"/>
                  </a:cubicBezTo>
                  <a:cubicBezTo>
                    <a:pt x="1849688" y="765510"/>
                    <a:pt x="1852106" y="775037"/>
                    <a:pt x="1861634" y="767781"/>
                  </a:cubicBezTo>
                  <a:cubicBezTo>
                    <a:pt x="1871161" y="760526"/>
                    <a:pt x="1876878" y="730624"/>
                    <a:pt x="1884353" y="710983"/>
                  </a:cubicBezTo>
                  <a:cubicBezTo>
                    <a:pt x="1891828" y="691342"/>
                    <a:pt x="1901429" y="679176"/>
                    <a:pt x="1899011" y="672140"/>
                  </a:cubicBezTo>
                  <a:cubicBezTo>
                    <a:pt x="1894591" y="662041"/>
                    <a:pt x="1887468" y="653371"/>
                    <a:pt x="1878417" y="647076"/>
                  </a:cubicBezTo>
                  <a:cubicBezTo>
                    <a:pt x="1872077" y="643631"/>
                    <a:pt x="1868831" y="636361"/>
                    <a:pt x="1870502" y="629340"/>
                  </a:cubicBezTo>
                  <a:cubicBezTo>
                    <a:pt x="1871674" y="625602"/>
                    <a:pt x="1870502" y="621351"/>
                    <a:pt x="1863173" y="620472"/>
                  </a:cubicBezTo>
                  <a:cubicBezTo>
                    <a:pt x="1855844" y="619592"/>
                    <a:pt x="1855404" y="611091"/>
                    <a:pt x="1850274" y="592402"/>
                  </a:cubicBezTo>
                  <a:cubicBezTo>
                    <a:pt x="1845642" y="575685"/>
                    <a:pt x="1839383" y="559459"/>
                    <a:pt x="1831585" y="543959"/>
                  </a:cubicBezTo>
                  <a:cubicBezTo>
                    <a:pt x="1826162" y="533918"/>
                    <a:pt x="1820372" y="528055"/>
                    <a:pt x="1830193" y="520800"/>
                  </a:cubicBezTo>
                  <a:cubicBezTo>
                    <a:pt x="1840014" y="513544"/>
                    <a:pt x="1874166" y="485255"/>
                    <a:pt x="1894247" y="467959"/>
                  </a:cubicBezTo>
                  <a:cubicBezTo>
                    <a:pt x="1914328" y="450663"/>
                    <a:pt x="1939832" y="439889"/>
                    <a:pt x="1958374" y="430289"/>
                  </a:cubicBezTo>
                  <a:cubicBezTo>
                    <a:pt x="1976916" y="420688"/>
                    <a:pt x="2046320" y="383531"/>
                    <a:pt x="2056141" y="380013"/>
                  </a:cubicBezTo>
                  <a:cubicBezTo>
                    <a:pt x="2065962" y="376495"/>
                    <a:pt x="2062884" y="384410"/>
                    <a:pt x="2073437" y="380013"/>
                  </a:cubicBezTo>
                  <a:cubicBezTo>
                    <a:pt x="2083990" y="375615"/>
                    <a:pt x="2125545" y="350697"/>
                    <a:pt x="2143574" y="341610"/>
                  </a:cubicBezTo>
                  <a:cubicBezTo>
                    <a:pt x="2166704" y="328718"/>
                    <a:pt x="2188566" y="313672"/>
                    <a:pt x="2208874" y="296684"/>
                  </a:cubicBezTo>
                  <a:cubicBezTo>
                    <a:pt x="2219574" y="286863"/>
                    <a:pt x="2276006" y="249266"/>
                    <a:pt x="2296087" y="235708"/>
                  </a:cubicBezTo>
                  <a:cubicBezTo>
                    <a:pt x="2316168" y="222150"/>
                    <a:pt x="2360874" y="198258"/>
                    <a:pt x="2384766" y="184919"/>
                  </a:cubicBezTo>
                  <a:cubicBezTo>
                    <a:pt x="2408658" y="171581"/>
                    <a:pt x="2451385" y="145637"/>
                    <a:pt x="2473884" y="131126"/>
                  </a:cubicBezTo>
                  <a:cubicBezTo>
                    <a:pt x="2496384" y="116614"/>
                    <a:pt x="2553403" y="85613"/>
                    <a:pt x="2565642" y="73814"/>
                  </a:cubicBezTo>
                  <a:cubicBezTo>
                    <a:pt x="2577881" y="62015"/>
                    <a:pt x="2568207" y="53147"/>
                    <a:pt x="2584403" y="38489"/>
                  </a:cubicBezTo>
                  <a:cubicBezTo>
                    <a:pt x="2600600" y="23831"/>
                    <a:pt x="2629989" y="17089"/>
                    <a:pt x="2647138" y="14304"/>
                  </a:cubicBezTo>
                  <a:cubicBezTo>
                    <a:pt x="2664288" y="11519"/>
                    <a:pt x="2667293" y="3164"/>
                    <a:pt x="2680118" y="452"/>
                  </a:cubicBezTo>
                  <a:cubicBezTo>
                    <a:pt x="2692943" y="-2259"/>
                    <a:pt x="2690085" y="3897"/>
                    <a:pt x="2703644" y="2944"/>
                  </a:cubicBezTo>
                  <a:cubicBezTo>
                    <a:pt x="2717202" y="1992"/>
                    <a:pt x="2722699" y="-134"/>
                    <a:pt x="2731273" y="9027"/>
                  </a:cubicBezTo>
                  <a:cubicBezTo>
                    <a:pt x="2739848" y="18188"/>
                    <a:pt x="2742047" y="23685"/>
                    <a:pt x="2751574" y="24125"/>
                  </a:cubicBezTo>
                  <a:cubicBezTo>
                    <a:pt x="2761102" y="24564"/>
                    <a:pt x="2755019" y="34312"/>
                    <a:pt x="2764107" y="41640"/>
                  </a:cubicBezTo>
                  <a:cubicBezTo>
                    <a:pt x="2773194" y="48969"/>
                    <a:pt x="2778764" y="47650"/>
                    <a:pt x="2783675" y="54759"/>
                  </a:cubicBezTo>
                  <a:cubicBezTo>
                    <a:pt x="2791025" y="63312"/>
                    <a:pt x="2800054" y="70274"/>
                    <a:pt x="2810205" y="75206"/>
                  </a:cubicBezTo>
                  <a:cubicBezTo>
                    <a:pt x="2821550" y="80938"/>
                    <a:pt x="2832492" y="87424"/>
                    <a:pt x="2842965" y="94628"/>
                  </a:cubicBezTo>
                  <a:cubicBezTo>
                    <a:pt x="2860393" y="107167"/>
                    <a:pt x="2878685" y="118454"/>
                    <a:pt x="2897711" y="128414"/>
                  </a:cubicBezTo>
                  <a:cubicBezTo>
                    <a:pt x="2919698" y="139920"/>
                    <a:pt x="2943296" y="157729"/>
                    <a:pt x="2959860" y="165938"/>
                  </a:cubicBezTo>
                  <a:cubicBezTo>
                    <a:pt x="2976423" y="174146"/>
                    <a:pt x="2985364" y="188657"/>
                    <a:pt x="2996504" y="209911"/>
                  </a:cubicBezTo>
                  <a:cubicBezTo>
                    <a:pt x="3007644" y="231164"/>
                    <a:pt x="3036739" y="282612"/>
                    <a:pt x="3047806" y="300422"/>
                  </a:cubicBezTo>
                  <a:cubicBezTo>
                    <a:pt x="3058872" y="318231"/>
                    <a:pt x="3091779" y="386242"/>
                    <a:pt x="3110760" y="416437"/>
                  </a:cubicBezTo>
                  <a:cubicBezTo>
                    <a:pt x="3129742" y="446632"/>
                    <a:pt x="3155906" y="501818"/>
                    <a:pt x="3165727" y="518161"/>
                  </a:cubicBezTo>
                  <a:cubicBezTo>
                    <a:pt x="3175547" y="534505"/>
                    <a:pt x="3177892" y="537803"/>
                    <a:pt x="3179945" y="551581"/>
                  </a:cubicBezTo>
                  <a:cubicBezTo>
                    <a:pt x="3181997" y="565359"/>
                    <a:pt x="3189545" y="626921"/>
                    <a:pt x="3190278" y="641213"/>
                  </a:cubicBezTo>
                  <a:cubicBezTo>
                    <a:pt x="3191011" y="655504"/>
                    <a:pt x="3193283" y="672287"/>
                    <a:pt x="3193796" y="681887"/>
                  </a:cubicBezTo>
                  <a:cubicBezTo>
                    <a:pt x="3194309" y="691488"/>
                    <a:pt x="3201125" y="689216"/>
                    <a:pt x="3213144" y="695006"/>
                  </a:cubicBezTo>
                  <a:cubicBezTo>
                    <a:pt x="3223500" y="699110"/>
                    <a:pt x="3233518" y="704013"/>
                    <a:pt x="3243119" y="709664"/>
                  </a:cubicBezTo>
                  <a:cubicBezTo>
                    <a:pt x="3249202" y="714061"/>
                    <a:pt x="3241727" y="716993"/>
                    <a:pt x="3249422" y="722783"/>
                  </a:cubicBezTo>
                  <a:cubicBezTo>
                    <a:pt x="3257117" y="728572"/>
                    <a:pt x="3250595" y="736341"/>
                    <a:pt x="3256751" y="741911"/>
                  </a:cubicBezTo>
                  <a:cubicBezTo>
                    <a:pt x="3266513" y="750918"/>
                    <a:pt x="3275513" y="760724"/>
                    <a:pt x="3283647" y="771226"/>
                  </a:cubicBezTo>
                  <a:cubicBezTo>
                    <a:pt x="3293468" y="784345"/>
                    <a:pt x="3299771" y="790208"/>
                    <a:pt x="3303069" y="805159"/>
                  </a:cubicBezTo>
                  <a:cubicBezTo>
                    <a:pt x="3306367" y="820109"/>
                    <a:pt x="3312083" y="832422"/>
                    <a:pt x="3306587" y="840044"/>
                  </a:cubicBezTo>
                  <a:cubicBezTo>
                    <a:pt x="3301090" y="847666"/>
                    <a:pt x="3296546" y="848399"/>
                    <a:pt x="3296620" y="854702"/>
                  </a:cubicBezTo>
                  <a:cubicBezTo>
                    <a:pt x="3296693" y="861004"/>
                    <a:pt x="3306294" y="863569"/>
                    <a:pt x="3318166" y="876688"/>
                  </a:cubicBezTo>
                  <a:cubicBezTo>
                    <a:pt x="3325979" y="886516"/>
                    <a:pt x="3334297" y="895933"/>
                    <a:pt x="3343085" y="904904"/>
                  </a:cubicBezTo>
                  <a:cubicBezTo>
                    <a:pt x="3350413" y="910694"/>
                    <a:pt x="3354151" y="905784"/>
                    <a:pt x="3358182" y="902119"/>
                  </a:cubicBezTo>
                  <a:cubicBezTo>
                    <a:pt x="3362213" y="898455"/>
                    <a:pt x="3374159" y="889660"/>
                    <a:pt x="3381194" y="891053"/>
                  </a:cubicBezTo>
                  <a:cubicBezTo>
                    <a:pt x="3401583" y="899041"/>
                    <a:pt x="3421203" y="908854"/>
                    <a:pt x="3439825" y="920368"/>
                  </a:cubicBezTo>
                  <a:cubicBezTo>
                    <a:pt x="3455289" y="930188"/>
                    <a:pt x="3475297" y="938617"/>
                    <a:pt x="3479987" y="945799"/>
                  </a:cubicBezTo>
                  <a:cubicBezTo>
                    <a:pt x="3484678" y="952981"/>
                    <a:pt x="3516631" y="1004430"/>
                    <a:pt x="3540523" y="1041074"/>
                  </a:cubicBezTo>
                  <a:cubicBezTo>
                    <a:pt x="3564415" y="1077718"/>
                    <a:pt x="3612492" y="1153938"/>
                    <a:pt x="3625098" y="1173433"/>
                  </a:cubicBezTo>
                  <a:cubicBezTo>
                    <a:pt x="3637703" y="1192927"/>
                    <a:pt x="3628689" y="1194759"/>
                    <a:pt x="3615864" y="1199523"/>
                  </a:cubicBezTo>
                  <a:cubicBezTo>
                    <a:pt x="3603038" y="1204287"/>
                    <a:pt x="3592924" y="1212055"/>
                    <a:pt x="3581931" y="1210736"/>
                  </a:cubicBezTo>
                  <a:cubicBezTo>
                    <a:pt x="3570938" y="1209417"/>
                    <a:pt x="3568519" y="1202601"/>
                    <a:pt x="3554302" y="1206925"/>
                  </a:cubicBezTo>
                  <a:cubicBezTo>
                    <a:pt x="3540084" y="1211249"/>
                    <a:pt x="3545653" y="1218358"/>
                    <a:pt x="3528504" y="1223782"/>
                  </a:cubicBezTo>
                  <a:cubicBezTo>
                    <a:pt x="3511354" y="1229205"/>
                    <a:pt x="3483358" y="1238439"/>
                    <a:pt x="3472438" y="1242837"/>
                  </a:cubicBezTo>
                  <a:cubicBezTo>
                    <a:pt x="3461518" y="1247234"/>
                    <a:pt x="3459467" y="1240711"/>
                    <a:pt x="3447814" y="1241737"/>
                  </a:cubicBezTo>
                  <a:cubicBezTo>
                    <a:pt x="3436161" y="1242763"/>
                    <a:pt x="3435868" y="1250165"/>
                    <a:pt x="3428465" y="1248553"/>
                  </a:cubicBezTo>
                  <a:cubicBezTo>
                    <a:pt x="3421063" y="1246941"/>
                    <a:pt x="3418791" y="1230085"/>
                    <a:pt x="3411169" y="1229278"/>
                  </a:cubicBezTo>
                  <a:cubicBezTo>
                    <a:pt x="3403548" y="1228472"/>
                    <a:pt x="3397025" y="1237926"/>
                    <a:pt x="3393800" y="1248773"/>
                  </a:cubicBezTo>
                  <a:cubicBezTo>
                    <a:pt x="3390575" y="1259620"/>
                    <a:pt x="3393287" y="1268341"/>
                    <a:pt x="3388743" y="1276256"/>
                  </a:cubicBezTo>
                  <a:cubicBezTo>
                    <a:pt x="3385731" y="1282874"/>
                    <a:pt x="3378725" y="1286722"/>
                    <a:pt x="3371521" y="1285710"/>
                  </a:cubicBezTo>
                  <a:cubicBezTo>
                    <a:pt x="3365730" y="1284684"/>
                    <a:pt x="3362506" y="1276989"/>
                    <a:pt x="3359647" y="1270613"/>
                  </a:cubicBezTo>
                  <a:cubicBezTo>
                    <a:pt x="3356790" y="1264237"/>
                    <a:pt x="3358109" y="1254416"/>
                    <a:pt x="3350486" y="1253097"/>
                  </a:cubicBezTo>
                  <a:cubicBezTo>
                    <a:pt x="3345518" y="1252130"/>
                    <a:pt x="3340710" y="1255361"/>
                    <a:pt x="3339735" y="1260331"/>
                  </a:cubicBezTo>
                  <a:cubicBezTo>
                    <a:pt x="3339274" y="1262698"/>
                    <a:pt x="3339765" y="1265160"/>
                    <a:pt x="3341106" y="1267168"/>
                  </a:cubicBezTo>
                  <a:cubicBezTo>
                    <a:pt x="3343971" y="1274387"/>
                    <a:pt x="3347980" y="1281093"/>
                    <a:pt x="3352978" y="1287029"/>
                  </a:cubicBezTo>
                  <a:cubicBezTo>
                    <a:pt x="3357156" y="1291134"/>
                    <a:pt x="3356350" y="1298243"/>
                    <a:pt x="3348068" y="1299195"/>
                  </a:cubicBezTo>
                  <a:cubicBezTo>
                    <a:pt x="3340314" y="1299005"/>
                    <a:pt x="3332575" y="1300016"/>
                    <a:pt x="3325129" y="1302200"/>
                  </a:cubicBezTo>
                  <a:cubicBezTo>
                    <a:pt x="3318313" y="1305352"/>
                    <a:pt x="3308639" y="1304179"/>
                    <a:pt x="3300357" y="1311581"/>
                  </a:cubicBezTo>
                  <a:cubicBezTo>
                    <a:pt x="3292706" y="1317048"/>
                    <a:pt x="3286909" y="1324722"/>
                    <a:pt x="3283721" y="1333568"/>
                  </a:cubicBezTo>
                  <a:cubicBezTo>
                    <a:pt x="3279177" y="1345294"/>
                    <a:pt x="3275806" y="1353575"/>
                    <a:pt x="3281962" y="1359512"/>
                  </a:cubicBezTo>
                  <a:cubicBezTo>
                    <a:pt x="3288118" y="1365448"/>
                    <a:pt x="3288265" y="1371311"/>
                    <a:pt x="3274047" y="1378860"/>
                  </a:cubicBezTo>
                  <a:cubicBezTo>
                    <a:pt x="3259829" y="1386408"/>
                    <a:pt x="3237403" y="1400846"/>
                    <a:pt x="3212485" y="1413012"/>
                  </a:cubicBezTo>
                  <a:cubicBezTo>
                    <a:pt x="3187567" y="1425178"/>
                    <a:pt x="3165287" y="1437417"/>
                    <a:pt x="3144253" y="1448264"/>
                  </a:cubicBezTo>
                  <a:cubicBezTo>
                    <a:pt x="3123220" y="1459111"/>
                    <a:pt x="3118456" y="1459843"/>
                    <a:pt x="3099841" y="1474061"/>
                  </a:cubicBezTo>
                  <a:cubicBezTo>
                    <a:pt x="3081225" y="1488279"/>
                    <a:pt x="3046707" y="1514077"/>
                    <a:pt x="3034760" y="1524923"/>
                  </a:cubicBezTo>
                  <a:cubicBezTo>
                    <a:pt x="3022814" y="1535770"/>
                    <a:pt x="3016365" y="1541780"/>
                    <a:pt x="2996870" y="1544784"/>
                  </a:cubicBezTo>
                  <a:cubicBezTo>
                    <a:pt x="2977376" y="1547789"/>
                    <a:pt x="2948060" y="1555338"/>
                    <a:pt x="2920504" y="1559442"/>
                  </a:cubicBezTo>
                  <a:cubicBezTo>
                    <a:pt x="2892947" y="1563547"/>
                    <a:pt x="2852199" y="1563693"/>
                    <a:pt x="2811964" y="1565525"/>
                  </a:cubicBezTo>
                  <a:cubicBezTo>
                    <a:pt x="2771728" y="1567357"/>
                    <a:pt x="2711339" y="1576812"/>
                    <a:pt x="2663628" y="1579596"/>
                  </a:cubicBezTo>
                  <a:cubicBezTo>
                    <a:pt x="2615917" y="1582381"/>
                    <a:pt x="2489129" y="1599897"/>
                    <a:pt x="2474178" y="1601583"/>
                  </a:cubicBezTo>
                  <a:cubicBezTo>
                    <a:pt x="2459227" y="1603269"/>
                    <a:pt x="2455709" y="1612576"/>
                    <a:pt x="2421556" y="1639033"/>
                  </a:cubicBezTo>
                  <a:cubicBezTo>
                    <a:pt x="2387404" y="1665490"/>
                    <a:pt x="2322837" y="1712908"/>
                    <a:pt x="2311624" y="1719651"/>
                  </a:cubicBezTo>
                  <a:cubicBezTo>
                    <a:pt x="2300411" y="1726393"/>
                    <a:pt x="2286559" y="1729691"/>
                    <a:pt x="2264573" y="1737386"/>
                  </a:cubicBezTo>
                  <a:cubicBezTo>
                    <a:pt x="2242586" y="1745082"/>
                    <a:pt x="2202351" y="1760326"/>
                    <a:pt x="2183003" y="1768314"/>
                  </a:cubicBezTo>
                  <a:cubicBezTo>
                    <a:pt x="2163655" y="1776303"/>
                    <a:pt x="2155520" y="1778868"/>
                    <a:pt x="2149144" y="1781433"/>
                  </a:cubicBezTo>
                  <a:cubicBezTo>
                    <a:pt x="2142768" y="1783998"/>
                    <a:pt x="2139983" y="1787076"/>
                    <a:pt x="2145846" y="1799022"/>
                  </a:cubicBezTo>
                  <a:cubicBezTo>
                    <a:pt x="2151709" y="1810968"/>
                    <a:pt x="2157206" y="1828337"/>
                    <a:pt x="2164022" y="1841309"/>
                  </a:cubicBezTo>
                  <a:cubicBezTo>
                    <a:pt x="2170837" y="1854281"/>
                    <a:pt x="2175968" y="1867253"/>
                    <a:pt x="2179485" y="1872897"/>
                  </a:cubicBezTo>
                  <a:cubicBezTo>
                    <a:pt x="2182190" y="1878936"/>
                    <a:pt x="2183150" y="1885612"/>
                    <a:pt x="2182270" y="1892171"/>
                  </a:cubicBezTo>
                  <a:cubicBezTo>
                    <a:pt x="2182270" y="1899500"/>
                    <a:pt x="2183296" y="1905876"/>
                    <a:pt x="2171570" y="1905876"/>
                  </a:cubicBezTo>
                  <a:cubicBezTo>
                    <a:pt x="2159844" y="1905876"/>
                    <a:pt x="2152295" y="1906609"/>
                    <a:pt x="2152076" y="1921340"/>
                  </a:cubicBezTo>
                  <a:cubicBezTo>
                    <a:pt x="2151855" y="1936071"/>
                    <a:pt x="2154201" y="1966046"/>
                    <a:pt x="2153688" y="1978652"/>
                  </a:cubicBezTo>
                  <a:cubicBezTo>
                    <a:pt x="2154215" y="1991602"/>
                    <a:pt x="2152479" y="2004552"/>
                    <a:pt x="2148557" y="2016908"/>
                  </a:cubicBezTo>
                  <a:cubicBezTo>
                    <a:pt x="2143501" y="2030247"/>
                    <a:pt x="2147898" y="2058976"/>
                    <a:pt x="2148557" y="2081182"/>
                  </a:cubicBezTo>
                  <a:cubicBezTo>
                    <a:pt x="2149049" y="2096888"/>
                    <a:pt x="2150815" y="2112520"/>
                    <a:pt x="2153834" y="2127940"/>
                  </a:cubicBezTo>
                  <a:cubicBezTo>
                    <a:pt x="2155227" y="2136368"/>
                    <a:pt x="2145553" y="2132850"/>
                    <a:pt x="2147312" y="2146702"/>
                  </a:cubicBezTo>
                  <a:cubicBezTo>
                    <a:pt x="2149070" y="2160553"/>
                    <a:pt x="2161163" y="2205846"/>
                    <a:pt x="2161969" y="2214640"/>
                  </a:cubicBezTo>
                  <a:cubicBezTo>
                    <a:pt x="2162775" y="2223435"/>
                    <a:pt x="2165267" y="2229737"/>
                    <a:pt x="2156326" y="2235161"/>
                  </a:cubicBezTo>
                  <a:cubicBezTo>
                    <a:pt x="2149342" y="2240152"/>
                    <a:pt x="2141991" y="2244615"/>
                    <a:pt x="2134340" y="2248499"/>
                  </a:cubicBezTo>
                  <a:cubicBezTo>
                    <a:pt x="2126131" y="2252017"/>
                    <a:pt x="2127011" y="2244982"/>
                    <a:pt x="2115944" y="2243882"/>
                  </a:cubicBezTo>
                  <a:cubicBezTo>
                    <a:pt x="2104878" y="2242783"/>
                    <a:pt x="2106783" y="2247913"/>
                    <a:pt x="2094911" y="2248499"/>
                  </a:cubicBezTo>
                  <a:cubicBezTo>
                    <a:pt x="2083038" y="2249086"/>
                    <a:pt x="2071751" y="2249379"/>
                    <a:pt x="2066621" y="2244102"/>
                  </a:cubicBezTo>
                  <a:cubicBezTo>
                    <a:pt x="2061491" y="2238826"/>
                    <a:pt x="2058413" y="2237213"/>
                    <a:pt x="2043315" y="2239705"/>
                  </a:cubicBezTo>
                  <a:cubicBezTo>
                    <a:pt x="2026657" y="2243208"/>
                    <a:pt x="2009786" y="2245656"/>
                    <a:pt x="1992820" y="2247034"/>
                  </a:cubicBezTo>
                  <a:cubicBezTo>
                    <a:pt x="1981057" y="2247034"/>
                    <a:pt x="1969455" y="2249789"/>
                    <a:pt x="1958960" y="2255095"/>
                  </a:cubicBezTo>
                  <a:cubicBezTo>
                    <a:pt x="1952071" y="2258247"/>
                    <a:pt x="1938366" y="2254582"/>
                    <a:pt x="1929132" y="2256122"/>
                  </a:cubicBezTo>
                  <a:cubicBezTo>
                    <a:pt x="1919898" y="2257660"/>
                    <a:pt x="1922610" y="2263450"/>
                    <a:pt x="1923855" y="2284411"/>
                  </a:cubicBezTo>
                  <a:cubicBezTo>
                    <a:pt x="1925482" y="2316086"/>
                    <a:pt x="1932936" y="2347197"/>
                    <a:pt x="1945842" y="2376168"/>
                  </a:cubicBezTo>
                  <a:cubicBezTo>
                    <a:pt x="1961306" y="2407535"/>
                    <a:pt x="1976696" y="2462282"/>
                    <a:pt x="1987909" y="2487566"/>
                  </a:cubicBezTo>
                  <a:cubicBezTo>
                    <a:pt x="1999123" y="2512850"/>
                    <a:pt x="2024554" y="2580862"/>
                    <a:pt x="2035401" y="2614282"/>
                  </a:cubicBezTo>
                  <a:cubicBezTo>
                    <a:pt x="2046247" y="2647701"/>
                    <a:pt x="2071238" y="2727145"/>
                    <a:pt x="2085969" y="2758366"/>
                  </a:cubicBezTo>
                  <a:cubicBezTo>
                    <a:pt x="2100700" y="2789587"/>
                    <a:pt x="2096156" y="2804685"/>
                    <a:pt x="2107369" y="2812453"/>
                  </a:cubicBezTo>
                  <a:cubicBezTo>
                    <a:pt x="2118583" y="2820222"/>
                    <a:pt x="2116457" y="2832754"/>
                    <a:pt x="2128403" y="2861556"/>
                  </a:cubicBezTo>
                  <a:cubicBezTo>
                    <a:pt x="2140349" y="2890359"/>
                    <a:pt x="2159991" y="2949502"/>
                    <a:pt x="2177140" y="2986586"/>
                  </a:cubicBezTo>
                  <a:cubicBezTo>
                    <a:pt x="2194290" y="3023670"/>
                    <a:pt x="2203817" y="3060461"/>
                    <a:pt x="2212978" y="3083254"/>
                  </a:cubicBezTo>
                  <a:cubicBezTo>
                    <a:pt x="2222139" y="3106046"/>
                    <a:pt x="2232986" y="3131697"/>
                    <a:pt x="2236137" y="3140785"/>
                  </a:cubicBezTo>
                  <a:cubicBezTo>
                    <a:pt x="2239288" y="3149873"/>
                    <a:pt x="2236797" y="3155882"/>
                    <a:pt x="2223458" y="3151705"/>
                  </a:cubicBezTo>
                  <a:cubicBezTo>
                    <a:pt x="2210120" y="3147528"/>
                    <a:pt x="2180291" y="3138000"/>
                    <a:pt x="2162409" y="3130965"/>
                  </a:cubicBezTo>
                  <a:cubicBezTo>
                    <a:pt x="2144527" y="3123929"/>
                    <a:pt x="2121734" y="3114475"/>
                    <a:pt x="2105244" y="3126054"/>
                  </a:cubicBezTo>
                  <a:cubicBezTo>
                    <a:pt x="2082195" y="3142757"/>
                    <a:pt x="2058185" y="3158103"/>
                    <a:pt x="2033348" y="3172006"/>
                  </a:cubicBezTo>
                  <a:cubicBezTo>
                    <a:pt x="2006305" y="3186663"/>
                    <a:pt x="1968048" y="3203300"/>
                    <a:pt x="1947747" y="3215979"/>
                  </a:cubicBezTo>
                  <a:cubicBezTo>
                    <a:pt x="1927446" y="3228658"/>
                    <a:pt x="1906633" y="3241923"/>
                    <a:pt x="1891608" y="3251744"/>
                  </a:cubicBezTo>
                  <a:cubicBezTo>
                    <a:pt x="1876584" y="3261564"/>
                    <a:pt x="1866691" y="3257387"/>
                    <a:pt x="1842432" y="3255628"/>
                  </a:cubicBezTo>
                  <a:cubicBezTo>
                    <a:pt x="1818174" y="3253869"/>
                    <a:pt x="1815462" y="3252770"/>
                    <a:pt x="1794721" y="3261198"/>
                  </a:cubicBezTo>
                  <a:cubicBezTo>
                    <a:pt x="1773981" y="3269626"/>
                    <a:pt x="1772735" y="3275269"/>
                    <a:pt x="1748403" y="3273877"/>
                  </a:cubicBezTo>
                  <a:cubicBezTo>
                    <a:pt x="1734896" y="3272660"/>
                    <a:pt x="1721470" y="3270725"/>
                    <a:pt x="1708168" y="3268087"/>
                  </a:cubicBezTo>
                  <a:cubicBezTo>
                    <a:pt x="1696735" y="3267207"/>
                    <a:pt x="1696735" y="3272191"/>
                    <a:pt x="1682737" y="3266401"/>
                  </a:cubicBezTo>
                  <a:cubicBezTo>
                    <a:pt x="1668739" y="3260612"/>
                    <a:pt x="1667273" y="3269992"/>
                    <a:pt x="1658845" y="3268454"/>
                  </a:cubicBezTo>
                  <a:cubicBezTo>
                    <a:pt x="1650417" y="3266914"/>
                    <a:pt x="1638471" y="3262737"/>
                    <a:pt x="1639203" y="3274903"/>
                  </a:cubicBezTo>
                  <a:cubicBezTo>
                    <a:pt x="1639936" y="3287069"/>
                    <a:pt x="1642208" y="3304951"/>
                    <a:pt x="1636125" y="3305391"/>
                  </a:cubicBezTo>
                  <a:cubicBezTo>
                    <a:pt x="1630042" y="3305830"/>
                    <a:pt x="1620955" y="3294104"/>
                    <a:pt x="1610401" y="3280986"/>
                  </a:cubicBezTo>
                  <a:cubicBezTo>
                    <a:pt x="1601299" y="3270623"/>
                    <a:pt x="1593882" y="3258904"/>
                    <a:pt x="1588415" y="3246247"/>
                  </a:cubicBezTo>
                  <a:cubicBezTo>
                    <a:pt x="1583578" y="3234081"/>
                    <a:pt x="1580646" y="3232102"/>
                    <a:pt x="1573757" y="3231589"/>
                  </a:cubicBezTo>
                  <a:cubicBezTo>
                    <a:pt x="1566868" y="3231076"/>
                    <a:pt x="1556754" y="3231223"/>
                    <a:pt x="1546127" y="3229610"/>
                  </a:cubicBezTo>
                  <a:cubicBezTo>
                    <a:pt x="1535500" y="3227998"/>
                    <a:pt x="1517838" y="3232249"/>
                    <a:pt x="1514540" y="3220449"/>
                  </a:cubicBezTo>
                  <a:cubicBezTo>
                    <a:pt x="1511242" y="3208650"/>
                    <a:pt x="1507211" y="3212388"/>
                    <a:pt x="1504133" y="3205792"/>
                  </a:cubicBezTo>
                  <a:cubicBezTo>
                    <a:pt x="1501055" y="3199196"/>
                    <a:pt x="1494239" y="3197730"/>
                    <a:pt x="1492847" y="3204986"/>
                  </a:cubicBezTo>
                  <a:cubicBezTo>
                    <a:pt x="1491454" y="3212241"/>
                    <a:pt x="1485518" y="3214367"/>
                    <a:pt x="1476650" y="3215905"/>
                  </a:cubicBezTo>
                  <a:cubicBezTo>
                    <a:pt x="1467782" y="3217445"/>
                    <a:pt x="1476650" y="3228145"/>
                    <a:pt x="1468368" y="3231663"/>
                  </a:cubicBezTo>
                  <a:cubicBezTo>
                    <a:pt x="1460087" y="3235180"/>
                    <a:pt x="1433483" y="3243975"/>
                    <a:pt x="1427693" y="3238332"/>
                  </a:cubicBezTo>
                  <a:cubicBezTo>
                    <a:pt x="1421904" y="3232689"/>
                    <a:pt x="1428353" y="3224334"/>
                    <a:pt x="1413842" y="3220816"/>
                  </a:cubicBezTo>
                  <a:cubicBezTo>
                    <a:pt x="1399331" y="3217298"/>
                    <a:pt x="1361441" y="3222282"/>
                    <a:pt x="1338062" y="3223967"/>
                  </a:cubicBezTo>
                  <a:cubicBezTo>
                    <a:pt x="1314683" y="3225653"/>
                    <a:pt x="1301417" y="3222795"/>
                    <a:pt x="1288958" y="3225800"/>
                  </a:cubicBezTo>
                  <a:cubicBezTo>
                    <a:pt x="1276499" y="3228804"/>
                    <a:pt x="1249676" y="3230490"/>
                    <a:pt x="1216256" y="3235913"/>
                  </a:cubicBezTo>
                  <a:cubicBezTo>
                    <a:pt x="1182837" y="3241337"/>
                    <a:pt x="1161583" y="3239724"/>
                    <a:pt x="1153522" y="3235913"/>
                  </a:cubicBezTo>
                  <a:cubicBezTo>
                    <a:pt x="1145460" y="3232102"/>
                    <a:pt x="1142895" y="3237599"/>
                    <a:pt x="1144287" y="3241190"/>
                  </a:cubicBezTo>
                  <a:cubicBezTo>
                    <a:pt x="1145680" y="3244781"/>
                    <a:pt x="1147658" y="3248519"/>
                    <a:pt x="1138424" y="3255848"/>
                  </a:cubicBezTo>
                  <a:cubicBezTo>
                    <a:pt x="1129190" y="3263177"/>
                    <a:pt x="1127724" y="3274463"/>
                    <a:pt x="1136006" y="3281425"/>
                  </a:cubicBezTo>
                  <a:cubicBezTo>
                    <a:pt x="1144287" y="3288388"/>
                    <a:pt x="1134980" y="3294471"/>
                    <a:pt x="1124060" y="3303045"/>
                  </a:cubicBezTo>
                  <a:cubicBezTo>
                    <a:pt x="1113140" y="3311620"/>
                    <a:pt x="1114385" y="3316384"/>
                    <a:pt x="1121934" y="3322687"/>
                  </a:cubicBezTo>
                  <a:cubicBezTo>
                    <a:pt x="1129483" y="3328990"/>
                    <a:pt x="1149491" y="3343867"/>
                    <a:pt x="1140549" y="3349657"/>
                  </a:cubicBezTo>
                  <a:cubicBezTo>
                    <a:pt x="1131608" y="3355447"/>
                    <a:pt x="1092692" y="3375454"/>
                    <a:pt x="1079720" y="3382857"/>
                  </a:cubicBezTo>
                  <a:cubicBezTo>
                    <a:pt x="1066748" y="3390259"/>
                    <a:pt x="1056708" y="3394436"/>
                    <a:pt x="1052530" y="3400299"/>
                  </a:cubicBezTo>
                  <a:cubicBezTo>
                    <a:pt x="1048353" y="3406162"/>
                    <a:pt x="1063010" y="3410559"/>
                    <a:pt x="1055535" y="3417376"/>
                  </a:cubicBezTo>
                  <a:cubicBezTo>
                    <a:pt x="1048060" y="3424191"/>
                    <a:pt x="1000349" y="3446691"/>
                    <a:pt x="981147" y="3458270"/>
                  </a:cubicBezTo>
                  <a:cubicBezTo>
                    <a:pt x="961946" y="3469850"/>
                    <a:pt x="957548" y="3472048"/>
                    <a:pt x="969494" y="3494914"/>
                  </a:cubicBezTo>
                  <a:cubicBezTo>
                    <a:pt x="981440" y="3517780"/>
                    <a:pt x="997051" y="3552079"/>
                    <a:pt x="1006139" y="3574872"/>
                  </a:cubicBezTo>
                  <a:cubicBezTo>
                    <a:pt x="1015226" y="3597665"/>
                    <a:pt x="1027172" y="3613495"/>
                    <a:pt x="1025047" y="3626174"/>
                  </a:cubicBezTo>
                  <a:cubicBezTo>
                    <a:pt x="1022922" y="3638853"/>
                    <a:pt x="1028931" y="3644789"/>
                    <a:pt x="1021163" y="3650725"/>
                  </a:cubicBezTo>
                  <a:cubicBezTo>
                    <a:pt x="1013394" y="3656662"/>
                    <a:pt x="998370" y="3650725"/>
                    <a:pt x="1002254" y="3672125"/>
                  </a:cubicBezTo>
                  <a:cubicBezTo>
                    <a:pt x="1006139" y="3693526"/>
                    <a:pt x="1010316" y="3699536"/>
                    <a:pt x="1020870" y="3703346"/>
                  </a:cubicBezTo>
                  <a:cubicBezTo>
                    <a:pt x="1031423" y="3707157"/>
                    <a:pt x="1046081" y="3707597"/>
                    <a:pt x="1055901" y="3716319"/>
                  </a:cubicBezTo>
                  <a:cubicBezTo>
                    <a:pt x="1065722" y="3725040"/>
                    <a:pt x="1063670" y="3734274"/>
                    <a:pt x="1063670" y="3751057"/>
                  </a:cubicBezTo>
                  <a:cubicBezTo>
                    <a:pt x="1063047" y="3765275"/>
                    <a:pt x="1063861" y="3779515"/>
                    <a:pt x="1066088" y="3793564"/>
                  </a:cubicBezTo>
                  <a:cubicBezTo>
                    <a:pt x="1068580" y="3803385"/>
                    <a:pt x="1062571" y="3834239"/>
                    <a:pt x="1065063" y="3843327"/>
                  </a:cubicBezTo>
                  <a:cubicBezTo>
                    <a:pt x="1067554" y="3852415"/>
                    <a:pt x="1076276" y="3843327"/>
                    <a:pt x="1081919" y="3849337"/>
                  </a:cubicBezTo>
                  <a:cubicBezTo>
                    <a:pt x="1087562" y="3855346"/>
                    <a:pt x="1082945" y="3880558"/>
                    <a:pt x="1089248" y="3896681"/>
                  </a:cubicBezTo>
                  <a:cubicBezTo>
                    <a:pt x="1095550" y="3912805"/>
                    <a:pt x="1087489" y="3913537"/>
                    <a:pt x="1077668" y="3915956"/>
                  </a:cubicBezTo>
                  <a:cubicBezTo>
                    <a:pt x="1067847" y="3918375"/>
                    <a:pt x="1074517" y="3931420"/>
                    <a:pt x="1080160" y="3945271"/>
                  </a:cubicBezTo>
                  <a:cubicBezTo>
                    <a:pt x="1085803" y="3959123"/>
                    <a:pt x="1083311" y="3967258"/>
                    <a:pt x="1094158" y="3981915"/>
                  </a:cubicBezTo>
                  <a:cubicBezTo>
                    <a:pt x="1105005" y="3996573"/>
                    <a:pt x="1115558" y="4025888"/>
                    <a:pt x="1133807" y="4052419"/>
                  </a:cubicBezTo>
                  <a:cubicBezTo>
                    <a:pt x="1152056" y="4078949"/>
                    <a:pt x="1180125" y="4129958"/>
                    <a:pt x="1205410" y="4176276"/>
                  </a:cubicBezTo>
                  <a:cubicBezTo>
                    <a:pt x="1230694" y="4222595"/>
                    <a:pt x="1263601" y="4311347"/>
                    <a:pt x="1283608" y="4357299"/>
                  </a:cubicBezTo>
                  <a:cubicBezTo>
                    <a:pt x="1303616" y="4403250"/>
                    <a:pt x="1312924" y="4435937"/>
                    <a:pt x="1323257" y="4448542"/>
                  </a:cubicBezTo>
                  <a:cubicBezTo>
                    <a:pt x="1333591" y="4461148"/>
                    <a:pt x="1339747" y="4450302"/>
                    <a:pt x="1350667" y="4455871"/>
                  </a:cubicBezTo>
                  <a:cubicBezTo>
                    <a:pt x="1361587" y="4461441"/>
                    <a:pt x="1354845" y="4482548"/>
                    <a:pt x="1350667" y="4492515"/>
                  </a:cubicBezTo>
                  <a:cubicBezTo>
                    <a:pt x="1346490" y="4502483"/>
                    <a:pt x="1356970" y="4504095"/>
                    <a:pt x="1377344" y="4515675"/>
                  </a:cubicBezTo>
                  <a:cubicBezTo>
                    <a:pt x="1397718" y="4527254"/>
                    <a:pt x="1412742" y="4551146"/>
                    <a:pt x="1428646" y="4558475"/>
                  </a:cubicBezTo>
                  <a:cubicBezTo>
                    <a:pt x="1444550" y="4565804"/>
                    <a:pt x="1441984" y="4570421"/>
                    <a:pt x="1435975" y="4584126"/>
                  </a:cubicBezTo>
                  <a:cubicBezTo>
                    <a:pt x="1429254" y="4598073"/>
                    <a:pt x="1423853" y="4612628"/>
                    <a:pt x="1419851" y="4627586"/>
                  </a:cubicBezTo>
                  <a:cubicBezTo>
                    <a:pt x="1418459" y="4636380"/>
                    <a:pt x="1415308" y="4685484"/>
                    <a:pt x="1415308" y="4704466"/>
                  </a:cubicBezTo>
                  <a:cubicBezTo>
                    <a:pt x="1415308" y="4723447"/>
                    <a:pt x="1421610" y="4722714"/>
                    <a:pt x="1421244" y="4740230"/>
                  </a:cubicBezTo>
                  <a:cubicBezTo>
                    <a:pt x="1420877" y="4757746"/>
                    <a:pt x="1427913" y="4757453"/>
                    <a:pt x="1427913" y="4769033"/>
                  </a:cubicBezTo>
                  <a:cubicBezTo>
                    <a:pt x="1427913" y="4780612"/>
                    <a:pt x="1428573" y="4806923"/>
                    <a:pt x="1425421" y="4813006"/>
                  </a:cubicBezTo>
                  <a:cubicBezTo>
                    <a:pt x="1422270" y="4819088"/>
                    <a:pt x="1409298" y="4817550"/>
                    <a:pt x="1416993" y="4835505"/>
                  </a:cubicBezTo>
                  <a:cubicBezTo>
                    <a:pt x="1424689" y="4853461"/>
                    <a:pt x="1455983" y="4934078"/>
                    <a:pt x="1472472" y="4970576"/>
                  </a:cubicBezTo>
                  <a:cubicBezTo>
                    <a:pt x="1488962" y="5007073"/>
                    <a:pt x="1503327" y="5045989"/>
                    <a:pt x="1508237" y="5058961"/>
                  </a:cubicBezTo>
                  <a:cubicBezTo>
                    <a:pt x="1513147" y="5071933"/>
                    <a:pt x="1514906" y="5074718"/>
                    <a:pt x="1492114" y="5093700"/>
                  </a:cubicBezTo>
                  <a:cubicBezTo>
                    <a:pt x="1469321" y="5112681"/>
                    <a:pt x="1470127" y="5122429"/>
                    <a:pt x="1460160" y="5128439"/>
                  </a:cubicBezTo>
                  <a:cubicBezTo>
                    <a:pt x="1450193" y="5134448"/>
                    <a:pt x="1424395" y="5135767"/>
                    <a:pt x="1417360" y="5137893"/>
                  </a:cubicBezTo>
                  <a:cubicBezTo>
                    <a:pt x="1410324" y="5140018"/>
                    <a:pt x="1416993" y="5125654"/>
                    <a:pt x="1402702" y="5116859"/>
                  </a:cubicBezTo>
                  <a:cubicBezTo>
                    <a:pt x="1388411" y="5108065"/>
                    <a:pt x="1383061" y="5126313"/>
                    <a:pt x="1372507" y="5130857"/>
                  </a:cubicBezTo>
                  <a:cubicBezTo>
                    <a:pt x="1361954" y="5135401"/>
                    <a:pt x="1356017" y="5126680"/>
                    <a:pt x="1345537" y="5134009"/>
                  </a:cubicBezTo>
                  <a:cubicBezTo>
                    <a:pt x="1335057" y="5141337"/>
                    <a:pt x="1332198" y="5154382"/>
                    <a:pt x="1307280" y="5158633"/>
                  </a:cubicBezTo>
                  <a:cubicBezTo>
                    <a:pt x="1282362" y="5162884"/>
                    <a:pt x="1255979" y="5169114"/>
                    <a:pt x="1242713" y="5172265"/>
                  </a:cubicBezTo>
                  <a:cubicBezTo>
                    <a:pt x="1229448" y="5175416"/>
                    <a:pt x="1238976" y="5186409"/>
                    <a:pt x="1228056" y="5199382"/>
                  </a:cubicBezTo>
                  <a:cubicBezTo>
                    <a:pt x="1217136" y="5212354"/>
                    <a:pt x="1212738" y="5218510"/>
                    <a:pt x="1202771" y="5214772"/>
                  </a:cubicBezTo>
                  <a:cubicBezTo>
                    <a:pt x="1192804" y="5211035"/>
                    <a:pt x="1201159" y="5201727"/>
                    <a:pt x="1194929" y="5195937"/>
                  </a:cubicBezTo>
                  <a:cubicBezTo>
                    <a:pt x="1188700" y="5190147"/>
                    <a:pt x="1180712" y="5195424"/>
                    <a:pt x="1172943" y="5188608"/>
                  </a:cubicBezTo>
                  <a:cubicBezTo>
                    <a:pt x="1165174" y="5181793"/>
                    <a:pt x="1162170" y="5191540"/>
                    <a:pt x="1153961" y="5185310"/>
                  </a:cubicBezTo>
                  <a:cubicBezTo>
                    <a:pt x="1145753" y="5179081"/>
                    <a:pt x="1138497" y="5174097"/>
                    <a:pt x="1131242" y="5183112"/>
                  </a:cubicBezTo>
                  <a:cubicBezTo>
                    <a:pt x="1123986" y="5192126"/>
                    <a:pt x="1122301" y="5208689"/>
                    <a:pt x="1106837" y="5209202"/>
                  </a:cubicBezTo>
                  <a:cubicBezTo>
                    <a:pt x="1091373" y="5209716"/>
                    <a:pt x="1058320" y="5183112"/>
                    <a:pt x="1044249" y="5177468"/>
                  </a:cubicBezTo>
                  <a:cubicBezTo>
                    <a:pt x="1030177" y="5171825"/>
                    <a:pt x="1033915" y="5190807"/>
                    <a:pt x="1017278" y="5193445"/>
                  </a:cubicBezTo>
                  <a:cubicBezTo>
                    <a:pt x="1000642" y="5196084"/>
                    <a:pt x="1004819" y="5188169"/>
                    <a:pt x="993386" y="5188901"/>
                  </a:cubicBezTo>
                  <a:cubicBezTo>
                    <a:pt x="981954" y="5189634"/>
                    <a:pt x="983712" y="5198355"/>
                    <a:pt x="970227" y="5200261"/>
                  </a:cubicBezTo>
                  <a:cubicBezTo>
                    <a:pt x="956742" y="5202167"/>
                    <a:pt x="954983" y="5195717"/>
                    <a:pt x="938493" y="5207590"/>
                  </a:cubicBezTo>
                  <a:cubicBezTo>
                    <a:pt x="922003" y="5219463"/>
                    <a:pt x="916507" y="5223420"/>
                    <a:pt x="901849" y="5223200"/>
                  </a:cubicBezTo>
                  <a:cubicBezTo>
                    <a:pt x="887191" y="5222981"/>
                    <a:pt x="873926" y="5215358"/>
                    <a:pt x="861834" y="5214113"/>
                  </a:cubicBezTo>
                  <a:cubicBezTo>
                    <a:pt x="849741" y="5212867"/>
                    <a:pt x="856191" y="5217924"/>
                    <a:pt x="837282" y="5216165"/>
                  </a:cubicBezTo>
                  <a:cubicBezTo>
                    <a:pt x="818374" y="5214406"/>
                    <a:pt x="811118" y="5209349"/>
                    <a:pt x="800272" y="5209569"/>
                  </a:cubicBezTo>
                  <a:cubicBezTo>
                    <a:pt x="789425" y="5209788"/>
                    <a:pt x="790964" y="5215652"/>
                    <a:pt x="781803" y="5214626"/>
                  </a:cubicBezTo>
                  <a:cubicBezTo>
                    <a:pt x="772642" y="5213600"/>
                    <a:pt x="771836" y="5204659"/>
                    <a:pt x="764287" y="5204805"/>
                  </a:cubicBezTo>
                  <a:cubicBezTo>
                    <a:pt x="756738" y="5204952"/>
                    <a:pt x="758131" y="5197476"/>
                    <a:pt x="753880" y="5192786"/>
                  </a:cubicBezTo>
                  <a:cubicBezTo>
                    <a:pt x="749629" y="5188095"/>
                    <a:pt x="738783" y="5183478"/>
                    <a:pt x="734825" y="5170799"/>
                  </a:cubicBezTo>
                  <a:cubicBezTo>
                    <a:pt x="730574" y="5158443"/>
                    <a:pt x="730091" y="5145104"/>
                    <a:pt x="733433" y="5132469"/>
                  </a:cubicBezTo>
                  <a:cubicBezTo>
                    <a:pt x="736950" y="5116346"/>
                    <a:pt x="742081" y="5109750"/>
                    <a:pt x="754466" y="5108358"/>
                  </a:cubicBezTo>
                  <a:cubicBezTo>
                    <a:pt x="766852" y="5106965"/>
                    <a:pt x="772495" y="5116346"/>
                    <a:pt x="785834" y="5115686"/>
                  </a:cubicBezTo>
                  <a:cubicBezTo>
                    <a:pt x="799172" y="5115027"/>
                    <a:pt x="791404" y="5105646"/>
                    <a:pt x="797706" y="5101029"/>
                  </a:cubicBezTo>
                  <a:cubicBezTo>
                    <a:pt x="804009" y="5096412"/>
                    <a:pt x="793309" y="5090475"/>
                    <a:pt x="798439" y="5083513"/>
                  </a:cubicBezTo>
                  <a:cubicBezTo>
                    <a:pt x="803570" y="5076550"/>
                    <a:pt x="800052" y="5072006"/>
                    <a:pt x="796094" y="5067316"/>
                  </a:cubicBezTo>
                  <a:cubicBezTo>
                    <a:pt x="792137" y="5062626"/>
                    <a:pt x="794921" y="5053758"/>
                    <a:pt x="805255" y="5049361"/>
                  </a:cubicBezTo>
                  <a:cubicBezTo>
                    <a:pt x="815589" y="5044963"/>
                    <a:pt x="846883" y="5027814"/>
                    <a:pt x="854358" y="5006267"/>
                  </a:cubicBezTo>
                  <a:cubicBezTo>
                    <a:pt x="861834" y="4984720"/>
                    <a:pt x="858756" y="4969623"/>
                    <a:pt x="841460" y="4963247"/>
                  </a:cubicBezTo>
                  <a:cubicBezTo>
                    <a:pt x="824164" y="4956871"/>
                    <a:pt x="819473" y="4963979"/>
                    <a:pt x="809872" y="4957530"/>
                  </a:cubicBezTo>
                  <a:cubicBezTo>
                    <a:pt x="800272" y="4951081"/>
                    <a:pt x="808480" y="4941920"/>
                    <a:pt x="819400" y="4944192"/>
                  </a:cubicBezTo>
                  <a:cubicBezTo>
                    <a:pt x="830320" y="4946463"/>
                    <a:pt x="836403" y="4930853"/>
                    <a:pt x="824090" y="4928728"/>
                  </a:cubicBezTo>
                  <a:cubicBezTo>
                    <a:pt x="811778" y="4926603"/>
                    <a:pt x="807234" y="4931586"/>
                    <a:pt x="798513" y="4927335"/>
                  </a:cubicBezTo>
                  <a:cubicBezTo>
                    <a:pt x="793060" y="4924308"/>
                    <a:pt x="791096" y="4917442"/>
                    <a:pt x="794115" y="4911989"/>
                  </a:cubicBezTo>
                  <a:cubicBezTo>
                    <a:pt x="795237" y="4909973"/>
                    <a:pt x="796952" y="4908346"/>
                    <a:pt x="799026" y="4907328"/>
                  </a:cubicBezTo>
                  <a:cubicBezTo>
                    <a:pt x="806354" y="4902930"/>
                    <a:pt x="795508" y="4893696"/>
                    <a:pt x="803203" y="4878745"/>
                  </a:cubicBezTo>
                  <a:cubicBezTo>
                    <a:pt x="810899" y="4863794"/>
                    <a:pt x="819400" y="4861596"/>
                    <a:pt x="810532" y="4853681"/>
                  </a:cubicBezTo>
                  <a:cubicBezTo>
                    <a:pt x="801664" y="4845765"/>
                    <a:pt x="794335" y="4848770"/>
                    <a:pt x="788912" y="4839829"/>
                  </a:cubicBezTo>
                  <a:cubicBezTo>
                    <a:pt x="783489" y="4830888"/>
                    <a:pt x="785614" y="4824732"/>
                    <a:pt x="777699" y="4824732"/>
                  </a:cubicBezTo>
                  <a:cubicBezTo>
                    <a:pt x="769784" y="4824732"/>
                    <a:pt x="772935" y="4841368"/>
                    <a:pt x="765093" y="4846718"/>
                  </a:cubicBezTo>
                  <a:cubicBezTo>
                    <a:pt x="757251" y="4852068"/>
                    <a:pt x="746258" y="4850383"/>
                    <a:pt x="740835" y="4833893"/>
                  </a:cubicBezTo>
                  <a:cubicBezTo>
                    <a:pt x="735411" y="4817403"/>
                    <a:pt x="735558" y="4810367"/>
                    <a:pt x="741568" y="4802525"/>
                  </a:cubicBezTo>
                  <a:cubicBezTo>
                    <a:pt x="747577" y="4794684"/>
                    <a:pt x="758204" y="4807802"/>
                    <a:pt x="765240" y="4808462"/>
                  </a:cubicBezTo>
                  <a:cubicBezTo>
                    <a:pt x="772275" y="4809121"/>
                    <a:pt x="776453" y="4801133"/>
                    <a:pt x="769124" y="4796003"/>
                  </a:cubicBezTo>
                  <a:cubicBezTo>
                    <a:pt x="761795" y="4790872"/>
                    <a:pt x="765606" y="4783764"/>
                    <a:pt x="752927" y="4777607"/>
                  </a:cubicBezTo>
                  <a:cubicBezTo>
                    <a:pt x="740248" y="4771451"/>
                    <a:pt x="752927" y="4759359"/>
                    <a:pt x="748237" y="4752176"/>
                  </a:cubicBezTo>
                  <a:cubicBezTo>
                    <a:pt x="743546" y="4744994"/>
                    <a:pt x="724345" y="4749025"/>
                    <a:pt x="717529" y="4734440"/>
                  </a:cubicBezTo>
                  <a:cubicBezTo>
                    <a:pt x="710713" y="4719856"/>
                    <a:pt x="713645" y="4698969"/>
                    <a:pt x="710200" y="4688635"/>
                  </a:cubicBezTo>
                  <a:cubicBezTo>
                    <a:pt x="706756" y="4678302"/>
                    <a:pt x="704191" y="4669873"/>
                    <a:pt x="696129" y="4666649"/>
                  </a:cubicBezTo>
                  <a:cubicBezTo>
                    <a:pt x="688067" y="4663424"/>
                    <a:pt x="686308" y="4650525"/>
                    <a:pt x="688287" y="4638799"/>
                  </a:cubicBezTo>
                  <a:cubicBezTo>
                    <a:pt x="690266" y="4627073"/>
                    <a:pt x="684916" y="4612635"/>
                    <a:pt x="698254" y="4602815"/>
                  </a:cubicBezTo>
                  <a:cubicBezTo>
                    <a:pt x="711593" y="4592994"/>
                    <a:pt x="723319" y="4591162"/>
                    <a:pt x="723319" y="4571007"/>
                  </a:cubicBezTo>
                  <a:cubicBezTo>
                    <a:pt x="723319" y="4550853"/>
                    <a:pt x="724418" y="4533850"/>
                    <a:pt x="708295" y="4523004"/>
                  </a:cubicBezTo>
                  <a:cubicBezTo>
                    <a:pt x="692171" y="4512157"/>
                    <a:pt x="693637" y="4495227"/>
                    <a:pt x="697741" y="4479837"/>
                  </a:cubicBezTo>
                  <a:cubicBezTo>
                    <a:pt x="701845" y="4464446"/>
                    <a:pt x="704630" y="4442753"/>
                    <a:pt x="702651" y="4435864"/>
                  </a:cubicBezTo>
                  <a:cubicBezTo>
                    <a:pt x="700673" y="4428975"/>
                    <a:pt x="695762" y="4426483"/>
                    <a:pt x="690852" y="4431320"/>
                  </a:cubicBezTo>
                  <a:cubicBezTo>
                    <a:pt x="685942" y="4436157"/>
                    <a:pt x="676194" y="4436084"/>
                    <a:pt x="676561" y="4423991"/>
                  </a:cubicBezTo>
                  <a:cubicBezTo>
                    <a:pt x="676927" y="4411898"/>
                    <a:pt x="670698" y="4403837"/>
                    <a:pt x="678100" y="4397314"/>
                  </a:cubicBezTo>
                  <a:cubicBezTo>
                    <a:pt x="685502" y="4390791"/>
                    <a:pt x="687921" y="4398340"/>
                    <a:pt x="694443" y="4394016"/>
                  </a:cubicBezTo>
                  <a:cubicBezTo>
                    <a:pt x="700966" y="4389692"/>
                    <a:pt x="698108" y="4378992"/>
                    <a:pt x="696129" y="4372762"/>
                  </a:cubicBezTo>
                  <a:cubicBezTo>
                    <a:pt x="692377" y="4363220"/>
                    <a:pt x="694780" y="4352351"/>
                    <a:pt x="702212" y="4345279"/>
                  </a:cubicBezTo>
                  <a:cubicBezTo>
                    <a:pt x="711798" y="4336382"/>
                    <a:pt x="714011" y="4322061"/>
                    <a:pt x="707562" y="4310687"/>
                  </a:cubicBezTo>
                  <a:cubicBezTo>
                    <a:pt x="700152" y="4302875"/>
                    <a:pt x="697177" y="4291852"/>
                    <a:pt x="699647" y="4281372"/>
                  </a:cubicBezTo>
                  <a:cubicBezTo>
                    <a:pt x="701699" y="4264296"/>
                    <a:pt x="702432" y="4258872"/>
                    <a:pt x="708002" y="4253009"/>
                  </a:cubicBezTo>
                  <a:cubicBezTo>
                    <a:pt x="713572" y="4247146"/>
                    <a:pt x="705217" y="4239231"/>
                    <a:pt x="712692" y="4232928"/>
                  </a:cubicBezTo>
                  <a:cubicBezTo>
                    <a:pt x="720167" y="4226625"/>
                    <a:pt x="735411" y="4235933"/>
                    <a:pt x="747577" y="4232415"/>
                  </a:cubicBezTo>
                  <a:cubicBezTo>
                    <a:pt x="759743" y="4228897"/>
                    <a:pt x="760916" y="4218857"/>
                    <a:pt x="771396" y="4210429"/>
                  </a:cubicBezTo>
                  <a:cubicBezTo>
                    <a:pt x="781876" y="4202001"/>
                    <a:pt x="782902" y="4193865"/>
                    <a:pt x="774254" y="4181113"/>
                  </a:cubicBezTo>
                  <a:cubicBezTo>
                    <a:pt x="764983" y="4169043"/>
                    <a:pt x="757933" y="4155418"/>
                    <a:pt x="753440" y="4140878"/>
                  </a:cubicBezTo>
                  <a:cubicBezTo>
                    <a:pt x="749190" y="4125267"/>
                    <a:pt x="732333" y="4123362"/>
                    <a:pt x="720681" y="4110243"/>
                  </a:cubicBezTo>
                  <a:cubicBezTo>
                    <a:pt x="709028" y="4097125"/>
                    <a:pt x="695762" y="4104527"/>
                    <a:pt x="686895" y="4106286"/>
                  </a:cubicBezTo>
                  <a:cubicBezTo>
                    <a:pt x="678027" y="4108045"/>
                    <a:pt x="674362" y="4121969"/>
                    <a:pt x="668279" y="4128712"/>
                  </a:cubicBezTo>
                  <a:cubicBezTo>
                    <a:pt x="662519" y="4136774"/>
                    <a:pt x="663098" y="4147752"/>
                    <a:pt x="669672" y="4155169"/>
                  </a:cubicBezTo>
                  <a:cubicBezTo>
                    <a:pt x="674047" y="4160688"/>
                    <a:pt x="673124" y="4168705"/>
                    <a:pt x="667605" y="4173088"/>
                  </a:cubicBezTo>
                  <a:cubicBezTo>
                    <a:pt x="664959" y="4175184"/>
                    <a:pt x="661595" y="4176144"/>
                    <a:pt x="658239" y="4175763"/>
                  </a:cubicBezTo>
                  <a:cubicBezTo>
                    <a:pt x="651357" y="4175705"/>
                    <a:pt x="645831" y="4170076"/>
                    <a:pt x="645890" y="4163194"/>
                  </a:cubicBezTo>
                  <a:cubicBezTo>
                    <a:pt x="645904" y="4161912"/>
                    <a:pt x="646110" y="4160636"/>
                    <a:pt x="646513" y="4159420"/>
                  </a:cubicBezTo>
                  <a:cubicBezTo>
                    <a:pt x="648125" y="4154509"/>
                    <a:pt x="653035" y="4143956"/>
                    <a:pt x="645926" y="4135308"/>
                  </a:cubicBezTo>
                  <a:cubicBezTo>
                    <a:pt x="638817" y="4126660"/>
                    <a:pt x="620569" y="4119258"/>
                    <a:pt x="615145" y="4104087"/>
                  </a:cubicBezTo>
                  <a:cubicBezTo>
                    <a:pt x="609722" y="4088916"/>
                    <a:pt x="597556" y="4068616"/>
                    <a:pt x="598435" y="4050880"/>
                  </a:cubicBezTo>
                  <a:cubicBezTo>
                    <a:pt x="599315" y="4033144"/>
                    <a:pt x="598435" y="4018340"/>
                    <a:pt x="600414" y="4003169"/>
                  </a:cubicBezTo>
                  <a:cubicBezTo>
                    <a:pt x="602393" y="3987999"/>
                    <a:pt x="601147" y="3967111"/>
                    <a:pt x="595064" y="3969237"/>
                  </a:cubicBezTo>
                  <a:cubicBezTo>
                    <a:pt x="588981" y="3971362"/>
                    <a:pt x="589128" y="3976566"/>
                    <a:pt x="588615" y="3990050"/>
                  </a:cubicBezTo>
                  <a:cubicBezTo>
                    <a:pt x="588102" y="4003536"/>
                    <a:pt x="583924" y="4010058"/>
                    <a:pt x="577768" y="4022297"/>
                  </a:cubicBezTo>
                  <a:cubicBezTo>
                    <a:pt x="571612" y="4034536"/>
                    <a:pt x="573517" y="4058942"/>
                    <a:pt x="580700" y="4074625"/>
                  </a:cubicBezTo>
                  <a:cubicBezTo>
                    <a:pt x="587882" y="4090309"/>
                    <a:pt x="594405" y="4090529"/>
                    <a:pt x="593012" y="4111270"/>
                  </a:cubicBezTo>
                  <a:cubicBezTo>
                    <a:pt x="591620" y="4132010"/>
                    <a:pt x="574250" y="4129298"/>
                    <a:pt x="570366" y="4143370"/>
                  </a:cubicBezTo>
                  <a:cubicBezTo>
                    <a:pt x="566482" y="4157441"/>
                    <a:pt x="568607" y="4175617"/>
                    <a:pt x="565456" y="4197017"/>
                  </a:cubicBezTo>
                  <a:cubicBezTo>
                    <a:pt x="562304" y="4218417"/>
                    <a:pt x="560912" y="4225453"/>
                    <a:pt x="565456" y="4243702"/>
                  </a:cubicBezTo>
                  <a:cubicBezTo>
                    <a:pt x="570095" y="4260441"/>
                    <a:pt x="566592" y="4278382"/>
                    <a:pt x="556002" y="4292145"/>
                  </a:cubicBezTo>
                  <a:cubicBezTo>
                    <a:pt x="546181" y="4303358"/>
                    <a:pt x="534601" y="4299474"/>
                    <a:pt x="524414" y="4295077"/>
                  </a:cubicBezTo>
                  <a:cubicBezTo>
                    <a:pt x="514227" y="4290679"/>
                    <a:pt x="503893" y="4305264"/>
                    <a:pt x="490408" y="4299474"/>
                  </a:cubicBezTo>
                  <a:cubicBezTo>
                    <a:pt x="476923" y="4293684"/>
                    <a:pt x="470620" y="4288261"/>
                    <a:pt x="461606" y="4291193"/>
                  </a:cubicBezTo>
                  <a:cubicBezTo>
                    <a:pt x="452592" y="4294124"/>
                    <a:pt x="458381" y="4304384"/>
                    <a:pt x="462119" y="4307462"/>
                  </a:cubicBezTo>
                  <a:cubicBezTo>
                    <a:pt x="465857" y="4310541"/>
                    <a:pt x="465783" y="4313326"/>
                    <a:pt x="464464" y="4315817"/>
                  </a:cubicBezTo>
                  <a:cubicBezTo>
                    <a:pt x="463145" y="4318309"/>
                    <a:pt x="456329" y="4321974"/>
                    <a:pt x="458015" y="4327837"/>
                  </a:cubicBezTo>
                  <a:cubicBezTo>
                    <a:pt x="459701" y="4333700"/>
                    <a:pt x="470034" y="4332820"/>
                    <a:pt x="474065" y="4338757"/>
                  </a:cubicBezTo>
                  <a:cubicBezTo>
                    <a:pt x="478096" y="4344693"/>
                    <a:pt x="489162" y="4360010"/>
                    <a:pt x="484252" y="4367412"/>
                  </a:cubicBezTo>
                  <a:cubicBezTo>
                    <a:pt x="479342" y="4374814"/>
                    <a:pt x="485132" y="4380165"/>
                    <a:pt x="483373" y="4389399"/>
                  </a:cubicBezTo>
                  <a:cubicBezTo>
                    <a:pt x="481614" y="4398633"/>
                    <a:pt x="480075" y="4408161"/>
                    <a:pt x="469521" y="4411825"/>
                  </a:cubicBezTo>
                  <a:cubicBezTo>
                    <a:pt x="458968" y="4415490"/>
                    <a:pt x="448781" y="4418128"/>
                    <a:pt x="445996" y="4411825"/>
                  </a:cubicBezTo>
                  <a:cubicBezTo>
                    <a:pt x="443211" y="4405522"/>
                    <a:pt x="454937" y="4399512"/>
                    <a:pt x="449001" y="4393723"/>
                  </a:cubicBezTo>
                  <a:cubicBezTo>
                    <a:pt x="443064" y="4387933"/>
                    <a:pt x="433024" y="4388666"/>
                    <a:pt x="423716" y="4384049"/>
                  </a:cubicBezTo>
                  <a:cubicBezTo>
                    <a:pt x="414408" y="4379432"/>
                    <a:pt x="402682" y="4379505"/>
                    <a:pt x="398798" y="4386321"/>
                  </a:cubicBezTo>
                  <a:cubicBezTo>
                    <a:pt x="394914" y="4393136"/>
                    <a:pt x="387219" y="4390718"/>
                    <a:pt x="384140" y="4398120"/>
                  </a:cubicBezTo>
                  <a:cubicBezTo>
                    <a:pt x="381062" y="4405522"/>
                    <a:pt x="373953" y="4410213"/>
                    <a:pt x="368164" y="4402811"/>
                  </a:cubicBezTo>
                  <a:cubicBezTo>
                    <a:pt x="362374" y="4395408"/>
                    <a:pt x="371828" y="4388153"/>
                    <a:pt x="374759" y="4383756"/>
                  </a:cubicBezTo>
                  <a:cubicBezTo>
                    <a:pt x="377691" y="4379358"/>
                    <a:pt x="382968" y="4369098"/>
                    <a:pt x="378864" y="4362649"/>
                  </a:cubicBezTo>
                  <a:cubicBezTo>
                    <a:pt x="374759" y="4356199"/>
                    <a:pt x="371095" y="4349897"/>
                    <a:pt x="362154" y="4351289"/>
                  </a:cubicBezTo>
                  <a:cubicBezTo>
                    <a:pt x="353213" y="4352682"/>
                    <a:pt x="348595" y="4343300"/>
                    <a:pt x="350721" y="4335605"/>
                  </a:cubicBezTo>
                  <a:cubicBezTo>
                    <a:pt x="352846" y="4327910"/>
                    <a:pt x="365892" y="4326737"/>
                    <a:pt x="372268" y="4319482"/>
                  </a:cubicBezTo>
                  <a:cubicBezTo>
                    <a:pt x="378644" y="4312226"/>
                    <a:pt x="386925" y="4304238"/>
                    <a:pt x="382968" y="4297495"/>
                  </a:cubicBezTo>
                  <a:cubicBezTo>
                    <a:pt x="379010" y="4290753"/>
                    <a:pt x="366185" y="4289287"/>
                    <a:pt x="357976" y="4298741"/>
                  </a:cubicBezTo>
                  <a:cubicBezTo>
                    <a:pt x="349768" y="4308195"/>
                    <a:pt x="353799" y="4318749"/>
                    <a:pt x="345078" y="4326664"/>
                  </a:cubicBezTo>
                  <a:cubicBezTo>
                    <a:pt x="336356" y="4334579"/>
                    <a:pt x="330860" y="4339343"/>
                    <a:pt x="328734" y="4348650"/>
                  </a:cubicBezTo>
                  <a:cubicBezTo>
                    <a:pt x="326609" y="4357958"/>
                    <a:pt x="306748" y="4367559"/>
                    <a:pt x="299932" y="4356346"/>
                  </a:cubicBezTo>
                  <a:cubicBezTo>
                    <a:pt x="293116" y="4345133"/>
                    <a:pt x="306015" y="4338317"/>
                    <a:pt x="310046" y="4329449"/>
                  </a:cubicBezTo>
                  <a:cubicBezTo>
                    <a:pt x="314077" y="4320581"/>
                    <a:pt x="315396" y="4314278"/>
                    <a:pt x="322431" y="4309588"/>
                  </a:cubicBezTo>
                  <a:cubicBezTo>
                    <a:pt x="329467" y="4304897"/>
                    <a:pt x="334817" y="4288994"/>
                    <a:pt x="321039" y="4284743"/>
                  </a:cubicBezTo>
                  <a:cubicBezTo>
                    <a:pt x="307261" y="4280492"/>
                    <a:pt x="304403" y="4288774"/>
                    <a:pt x="296488" y="4285696"/>
                  </a:cubicBezTo>
                  <a:cubicBezTo>
                    <a:pt x="288572" y="4282618"/>
                    <a:pt x="293849" y="4269572"/>
                    <a:pt x="281830" y="4260704"/>
                  </a:cubicBezTo>
                  <a:cubicBezTo>
                    <a:pt x="269810" y="4251837"/>
                    <a:pt x="276040" y="4238132"/>
                    <a:pt x="285421" y="4233075"/>
                  </a:cubicBezTo>
                  <a:cubicBezTo>
                    <a:pt x="294802" y="4228018"/>
                    <a:pt x="303523" y="4215046"/>
                    <a:pt x="291284" y="4203760"/>
                  </a:cubicBezTo>
                  <a:cubicBezTo>
                    <a:pt x="279045" y="4192473"/>
                    <a:pt x="282929" y="4174444"/>
                    <a:pt x="283222" y="4163011"/>
                  </a:cubicBezTo>
                  <a:cubicBezTo>
                    <a:pt x="283515" y="4151578"/>
                    <a:pt x="276626" y="4141025"/>
                    <a:pt x="283882" y="4126880"/>
                  </a:cubicBezTo>
                  <a:cubicBezTo>
                    <a:pt x="291137" y="4112735"/>
                    <a:pt x="300005" y="4120577"/>
                    <a:pt x="307261" y="4114274"/>
                  </a:cubicBezTo>
                  <a:cubicBezTo>
                    <a:pt x="314516" y="4107972"/>
                    <a:pt x="305429" y="4086205"/>
                    <a:pt x="312464" y="4072207"/>
                  </a:cubicBezTo>
                  <a:cubicBezTo>
                    <a:pt x="319500" y="4058209"/>
                    <a:pt x="326682" y="4060700"/>
                    <a:pt x="329980" y="4050880"/>
                  </a:cubicBezTo>
                  <a:cubicBezTo>
                    <a:pt x="333278" y="4041059"/>
                    <a:pt x="326243" y="4039080"/>
                    <a:pt x="325803" y="4028234"/>
                  </a:cubicBezTo>
                  <a:cubicBezTo>
                    <a:pt x="325363" y="4017387"/>
                    <a:pt x="316422" y="4017460"/>
                    <a:pt x="314516" y="4025375"/>
                  </a:cubicBezTo>
                  <a:cubicBezTo>
                    <a:pt x="312611" y="4033291"/>
                    <a:pt x="311512" y="4041059"/>
                    <a:pt x="302644" y="4044577"/>
                  </a:cubicBezTo>
                  <a:cubicBezTo>
                    <a:pt x="293776" y="4048095"/>
                    <a:pt x="279704" y="4056523"/>
                    <a:pt x="266366" y="4038055"/>
                  </a:cubicBezTo>
                  <a:cubicBezTo>
                    <a:pt x="257352" y="4027310"/>
                    <a:pt x="253826" y="4012990"/>
                    <a:pt x="256838" y="3999285"/>
                  </a:cubicBezTo>
                  <a:cubicBezTo>
                    <a:pt x="257718" y="3988878"/>
                    <a:pt x="264754" y="3990490"/>
                    <a:pt x="268785" y="3980157"/>
                  </a:cubicBezTo>
                  <a:cubicBezTo>
                    <a:pt x="272815" y="3969823"/>
                    <a:pt x="276113" y="3945052"/>
                    <a:pt x="266806" y="3935597"/>
                  </a:cubicBezTo>
                  <a:cubicBezTo>
                    <a:pt x="257498" y="3926143"/>
                    <a:pt x="248557" y="3933985"/>
                    <a:pt x="237490" y="3925044"/>
                  </a:cubicBezTo>
                  <a:cubicBezTo>
                    <a:pt x="226424" y="3916103"/>
                    <a:pt x="230821" y="3903644"/>
                    <a:pt x="224298" y="3892064"/>
                  </a:cubicBezTo>
                  <a:cubicBezTo>
                    <a:pt x="219293" y="3880997"/>
                    <a:pt x="206270" y="3876087"/>
                    <a:pt x="195210" y="3881085"/>
                  </a:cubicBezTo>
                  <a:cubicBezTo>
                    <a:pt x="194910" y="3881224"/>
                    <a:pt x="194617" y="3881364"/>
                    <a:pt x="194324" y="3881510"/>
                  </a:cubicBezTo>
                  <a:cubicBezTo>
                    <a:pt x="182231" y="3887007"/>
                    <a:pt x="166767" y="3886787"/>
                    <a:pt x="160244" y="3873449"/>
                  </a:cubicBezTo>
                  <a:cubicBezTo>
                    <a:pt x="155737" y="3861877"/>
                    <a:pt x="146671" y="3852657"/>
                    <a:pt x="135180" y="3847945"/>
                  </a:cubicBezTo>
                  <a:cubicBezTo>
                    <a:pt x="123454" y="3843107"/>
                    <a:pt x="114219" y="3833287"/>
                    <a:pt x="124993" y="3824932"/>
                  </a:cubicBezTo>
                  <a:cubicBezTo>
                    <a:pt x="135766" y="3816577"/>
                    <a:pt x="142655" y="3817017"/>
                    <a:pt x="144561" y="3807782"/>
                  </a:cubicBezTo>
                  <a:cubicBezTo>
                    <a:pt x="146466" y="3798548"/>
                    <a:pt x="137965" y="3799061"/>
                    <a:pt x="132834" y="3805291"/>
                  </a:cubicBezTo>
                  <a:cubicBezTo>
                    <a:pt x="127704" y="3811520"/>
                    <a:pt x="117664" y="3808588"/>
                    <a:pt x="119643" y="3800160"/>
                  </a:cubicBezTo>
                  <a:cubicBezTo>
                    <a:pt x="121621" y="3791732"/>
                    <a:pt x="133787" y="3790193"/>
                    <a:pt x="135180" y="3778980"/>
                  </a:cubicBezTo>
                  <a:cubicBezTo>
                    <a:pt x="136572" y="3767767"/>
                    <a:pt x="129317" y="3769160"/>
                    <a:pt x="122574" y="3759705"/>
                  </a:cubicBezTo>
                  <a:cubicBezTo>
                    <a:pt x="115832" y="3750251"/>
                    <a:pt x="107330" y="3756407"/>
                    <a:pt x="100075" y="3749518"/>
                  </a:cubicBezTo>
                  <a:cubicBezTo>
                    <a:pt x="92819" y="3742629"/>
                    <a:pt x="93185" y="3732076"/>
                    <a:pt x="81752" y="3734860"/>
                  </a:cubicBezTo>
                  <a:cubicBezTo>
                    <a:pt x="73925" y="3736583"/>
                    <a:pt x="66552" y="3739954"/>
                    <a:pt x="60133" y="3744754"/>
                  </a:cubicBezTo>
                  <a:cubicBezTo>
                    <a:pt x="54709" y="3748272"/>
                    <a:pt x="50532" y="3752889"/>
                    <a:pt x="57421" y="3761831"/>
                  </a:cubicBezTo>
                  <a:cubicBezTo>
                    <a:pt x="64310" y="3770772"/>
                    <a:pt x="58887" y="3775316"/>
                    <a:pt x="62771" y="3781179"/>
                  </a:cubicBezTo>
                  <a:cubicBezTo>
                    <a:pt x="66655" y="3787042"/>
                    <a:pt x="67901" y="3792465"/>
                    <a:pt x="62771" y="3793711"/>
                  </a:cubicBezTo>
                  <a:cubicBezTo>
                    <a:pt x="57641" y="3794957"/>
                    <a:pt x="53756" y="3789167"/>
                    <a:pt x="52584" y="3784330"/>
                  </a:cubicBezTo>
                  <a:cubicBezTo>
                    <a:pt x="51411" y="3779493"/>
                    <a:pt x="48040" y="3777954"/>
                    <a:pt x="45621" y="3772677"/>
                  </a:cubicBezTo>
                  <a:cubicBezTo>
                    <a:pt x="43203" y="3767400"/>
                    <a:pt x="35508" y="3765348"/>
                    <a:pt x="38293" y="3755161"/>
                  </a:cubicBezTo>
                  <a:cubicBezTo>
                    <a:pt x="41078" y="3744974"/>
                    <a:pt x="41151" y="3736913"/>
                    <a:pt x="34628" y="3731269"/>
                  </a:cubicBezTo>
                  <a:cubicBezTo>
                    <a:pt x="28106" y="3725626"/>
                    <a:pt x="19018" y="3730683"/>
                    <a:pt x="12642" y="3723940"/>
                  </a:cubicBezTo>
                  <a:cubicBezTo>
                    <a:pt x="6266" y="3717198"/>
                    <a:pt x="-1503" y="3710969"/>
                    <a:pt x="109" y="3697483"/>
                  </a:cubicBezTo>
                  <a:cubicBezTo>
                    <a:pt x="1722" y="3683998"/>
                    <a:pt x="19384" y="3680187"/>
                    <a:pt x="25467" y="3659593"/>
                  </a:cubicBezTo>
                  <a:cubicBezTo>
                    <a:pt x="31550" y="3638999"/>
                    <a:pt x="28692" y="3631084"/>
                    <a:pt x="38073" y="3615181"/>
                  </a:cubicBezTo>
                  <a:cubicBezTo>
                    <a:pt x="47454" y="3599277"/>
                    <a:pt x="39465" y="3588943"/>
                    <a:pt x="48333" y="3570255"/>
                  </a:cubicBezTo>
                  <a:cubicBezTo>
                    <a:pt x="57904" y="3548004"/>
                    <a:pt x="70481" y="3527168"/>
                    <a:pt x="85710" y="3508326"/>
                  </a:cubicBezTo>
                  <a:cubicBezTo>
                    <a:pt x="103079" y="3488685"/>
                    <a:pt x="123600" y="3493668"/>
                    <a:pt x="130196" y="3472781"/>
                  </a:cubicBezTo>
                  <a:cubicBezTo>
                    <a:pt x="136792" y="3451894"/>
                    <a:pt x="130636" y="3443466"/>
                    <a:pt x="120815" y="3429688"/>
                  </a:cubicBezTo>
                  <a:cubicBezTo>
                    <a:pt x="110995" y="3415910"/>
                    <a:pt x="113853" y="3395682"/>
                    <a:pt x="99342" y="3397294"/>
                  </a:cubicBezTo>
                  <a:cubicBezTo>
                    <a:pt x="84831" y="3398907"/>
                    <a:pt x="96703" y="3424631"/>
                    <a:pt x="89301" y="3436064"/>
                  </a:cubicBezTo>
                  <a:cubicBezTo>
                    <a:pt x="81899" y="3447497"/>
                    <a:pt x="69513" y="3471975"/>
                    <a:pt x="62844" y="3481136"/>
                  </a:cubicBezTo>
                  <a:cubicBezTo>
                    <a:pt x="55999" y="3489799"/>
                    <a:pt x="51015" y="3499781"/>
                    <a:pt x="48187" y="3510451"/>
                  </a:cubicBezTo>
                  <a:cubicBezTo>
                    <a:pt x="46428" y="3519539"/>
                    <a:pt x="35141" y="3522397"/>
                    <a:pt x="26786" y="3506934"/>
                  </a:cubicBezTo>
                  <a:cubicBezTo>
                    <a:pt x="18431" y="3491470"/>
                    <a:pt x="12935" y="3488538"/>
                    <a:pt x="14474" y="3470803"/>
                  </a:cubicBezTo>
                  <a:cubicBezTo>
                    <a:pt x="16013" y="3453067"/>
                    <a:pt x="5020" y="3448010"/>
                    <a:pt x="2381" y="3438189"/>
                  </a:cubicBezTo>
                  <a:cubicBezTo>
                    <a:pt x="-257" y="3428369"/>
                    <a:pt x="9197" y="3424118"/>
                    <a:pt x="17992" y="3428002"/>
                  </a:cubicBezTo>
                  <a:cubicBezTo>
                    <a:pt x="26376" y="3431747"/>
                    <a:pt x="36145" y="3430596"/>
                    <a:pt x="43423" y="3424997"/>
                  </a:cubicBezTo>
                  <a:cubicBezTo>
                    <a:pt x="47820" y="3419940"/>
                    <a:pt x="51631" y="3406602"/>
                    <a:pt x="44449" y="3400079"/>
                  </a:cubicBezTo>
                  <a:cubicBezTo>
                    <a:pt x="37267" y="3393557"/>
                    <a:pt x="28545" y="3395389"/>
                    <a:pt x="31110" y="3379558"/>
                  </a:cubicBezTo>
                  <a:cubicBezTo>
                    <a:pt x="33675" y="3363728"/>
                    <a:pt x="41297" y="3366074"/>
                    <a:pt x="49726" y="3364901"/>
                  </a:cubicBezTo>
                  <a:cubicBezTo>
                    <a:pt x="58154" y="3363728"/>
                    <a:pt x="67828" y="3361896"/>
                    <a:pt x="61158" y="3352808"/>
                  </a:cubicBezTo>
                  <a:cubicBezTo>
                    <a:pt x="54489" y="3343720"/>
                    <a:pt x="56908" y="3334706"/>
                    <a:pt x="59766" y="3325252"/>
                  </a:cubicBezTo>
                  <a:cubicBezTo>
                    <a:pt x="62624" y="3315798"/>
                    <a:pt x="56908" y="3300041"/>
                    <a:pt x="48846" y="3291612"/>
                  </a:cubicBezTo>
                  <a:cubicBezTo>
                    <a:pt x="40784" y="3283185"/>
                    <a:pt x="50972" y="3271239"/>
                    <a:pt x="54123" y="3254968"/>
                  </a:cubicBezTo>
                  <a:cubicBezTo>
                    <a:pt x="57274" y="3238698"/>
                    <a:pt x="67828" y="3230051"/>
                    <a:pt x="79041" y="3231443"/>
                  </a:cubicBezTo>
                  <a:cubicBezTo>
                    <a:pt x="90254" y="3232835"/>
                    <a:pt x="87982" y="3221622"/>
                    <a:pt x="95018" y="3210702"/>
                  </a:cubicBezTo>
                  <a:cubicBezTo>
                    <a:pt x="102053" y="3199782"/>
                    <a:pt x="114146" y="3193040"/>
                    <a:pt x="118836" y="3184978"/>
                  </a:cubicBezTo>
                  <a:cubicBezTo>
                    <a:pt x="123527" y="3176916"/>
                    <a:pt x="132028" y="3179921"/>
                    <a:pt x="143974" y="3187983"/>
                  </a:cubicBezTo>
                  <a:cubicBezTo>
                    <a:pt x="157056" y="3196712"/>
                    <a:pt x="172242" y="3201776"/>
                    <a:pt x="187947" y="3202640"/>
                  </a:cubicBezTo>
                  <a:cubicBezTo>
                    <a:pt x="201286" y="3202640"/>
                    <a:pt x="205756" y="3212241"/>
                    <a:pt x="214404" y="3208284"/>
                  </a:cubicBezTo>
                  <a:cubicBezTo>
                    <a:pt x="223052" y="3204326"/>
                    <a:pt x="224445" y="3195898"/>
                    <a:pt x="231481" y="3192600"/>
                  </a:cubicBezTo>
                  <a:cubicBezTo>
                    <a:pt x="238516" y="3189302"/>
                    <a:pt x="240349" y="3179481"/>
                    <a:pt x="228916" y="3170613"/>
                  </a:cubicBezTo>
                  <a:cubicBezTo>
                    <a:pt x="217483" y="3161746"/>
                    <a:pt x="223712" y="3154930"/>
                    <a:pt x="234266" y="3153537"/>
                  </a:cubicBezTo>
                  <a:cubicBezTo>
                    <a:pt x="244819" y="3152145"/>
                    <a:pt x="252295" y="3146209"/>
                    <a:pt x="257864" y="3151925"/>
                  </a:cubicBezTo>
                  <a:cubicBezTo>
                    <a:pt x="263434" y="3157642"/>
                    <a:pt x="249436" y="3169001"/>
                    <a:pt x="261895" y="3175964"/>
                  </a:cubicBezTo>
                  <a:cubicBezTo>
                    <a:pt x="274354" y="3182926"/>
                    <a:pt x="284322" y="3181387"/>
                    <a:pt x="286227" y="3171786"/>
                  </a:cubicBezTo>
                  <a:cubicBezTo>
                    <a:pt x="288133" y="3162185"/>
                    <a:pt x="282196" y="3146282"/>
                    <a:pt x="289965" y="3133163"/>
                  </a:cubicBezTo>
                  <a:cubicBezTo>
                    <a:pt x="297733" y="3120045"/>
                    <a:pt x="292017" y="3111177"/>
                    <a:pt x="300225" y="3106266"/>
                  </a:cubicBezTo>
                  <a:cubicBezTo>
                    <a:pt x="308434" y="3101356"/>
                    <a:pt x="315542" y="3108025"/>
                    <a:pt x="327342" y="3100696"/>
                  </a:cubicBezTo>
                  <a:cubicBezTo>
                    <a:pt x="339141" y="3093368"/>
                    <a:pt x="335184" y="3082081"/>
                    <a:pt x="344785" y="3078197"/>
                  </a:cubicBezTo>
                  <a:cubicBezTo>
                    <a:pt x="354385" y="3074313"/>
                    <a:pt x="360468" y="3078197"/>
                    <a:pt x="369336" y="3078710"/>
                  </a:cubicBezTo>
                  <a:cubicBezTo>
                    <a:pt x="378204" y="3079223"/>
                    <a:pt x="373880" y="3089776"/>
                    <a:pt x="385386" y="3091682"/>
                  </a:cubicBezTo>
                  <a:cubicBezTo>
                    <a:pt x="396892" y="3093587"/>
                    <a:pt x="416461" y="3097252"/>
                    <a:pt x="426794" y="3090362"/>
                  </a:cubicBezTo>
                  <a:cubicBezTo>
                    <a:pt x="437128" y="3083474"/>
                    <a:pt x="438227" y="3074972"/>
                    <a:pt x="447681" y="3072407"/>
                  </a:cubicBezTo>
                  <a:cubicBezTo>
                    <a:pt x="457135" y="3069842"/>
                    <a:pt x="468202" y="3070135"/>
                    <a:pt x="474358" y="3063832"/>
                  </a:cubicBezTo>
                  <a:cubicBezTo>
                    <a:pt x="480514" y="3057529"/>
                    <a:pt x="480881" y="3045217"/>
                    <a:pt x="492607" y="3035690"/>
                  </a:cubicBezTo>
                  <a:cubicBezTo>
                    <a:pt x="502970" y="3027811"/>
                    <a:pt x="514770" y="3022036"/>
                    <a:pt x="527346" y="3018687"/>
                  </a:cubicBezTo>
                  <a:cubicBezTo>
                    <a:pt x="536800" y="3015902"/>
                    <a:pt x="552923" y="3017294"/>
                    <a:pt x="566628" y="3005348"/>
                  </a:cubicBezTo>
                  <a:cubicBezTo>
                    <a:pt x="580333" y="2993402"/>
                    <a:pt x="576815" y="2985707"/>
                    <a:pt x="591546" y="2979404"/>
                  </a:cubicBezTo>
                  <a:cubicBezTo>
                    <a:pt x="606277" y="2973101"/>
                    <a:pt x="620349" y="2967092"/>
                    <a:pt x="627018" y="2954120"/>
                  </a:cubicBezTo>
                  <a:cubicBezTo>
                    <a:pt x="633687" y="2941148"/>
                    <a:pt x="615072" y="2927443"/>
                    <a:pt x="634347" y="2912419"/>
                  </a:cubicBezTo>
                  <a:cubicBezTo>
                    <a:pt x="653622" y="2897395"/>
                    <a:pt x="654354" y="2908168"/>
                    <a:pt x="677880" y="2887500"/>
                  </a:cubicBezTo>
                  <a:cubicBezTo>
                    <a:pt x="701406" y="2866833"/>
                    <a:pt x="702432" y="2869545"/>
                    <a:pt x="721047" y="2866027"/>
                  </a:cubicBezTo>
                  <a:cubicBezTo>
                    <a:pt x="739662" y="2862509"/>
                    <a:pt x="739589" y="2857819"/>
                    <a:pt x="742447" y="2846312"/>
                  </a:cubicBezTo>
                  <a:cubicBezTo>
                    <a:pt x="745305" y="2834806"/>
                    <a:pt x="758204" y="2838984"/>
                    <a:pt x="775060" y="2835539"/>
                  </a:cubicBezTo>
                  <a:cubicBezTo>
                    <a:pt x="791917" y="2832094"/>
                    <a:pt x="798220" y="2835539"/>
                    <a:pt x="817128" y="2829236"/>
                  </a:cubicBezTo>
                  <a:cubicBezTo>
                    <a:pt x="836036" y="2822933"/>
                    <a:pt x="849082" y="2829236"/>
                    <a:pt x="867550" y="2823300"/>
                  </a:cubicBezTo>
                  <a:cubicBezTo>
                    <a:pt x="886019" y="2817363"/>
                    <a:pt x="895253" y="2818683"/>
                    <a:pt x="902289" y="2812966"/>
                  </a:cubicBezTo>
                  <a:cubicBezTo>
                    <a:pt x="909325" y="2807250"/>
                    <a:pt x="914015" y="2811720"/>
                    <a:pt x="913136" y="2816631"/>
                  </a:cubicBezTo>
                  <a:cubicBezTo>
                    <a:pt x="912256" y="2821541"/>
                    <a:pt x="916067" y="2822127"/>
                    <a:pt x="921491" y="2819416"/>
                  </a:cubicBezTo>
                  <a:cubicBezTo>
                    <a:pt x="926914" y="2816704"/>
                    <a:pt x="936148" y="2816924"/>
                    <a:pt x="951539" y="2809595"/>
                  </a:cubicBezTo>
                  <a:cubicBezTo>
                    <a:pt x="966929" y="2802266"/>
                    <a:pt x="984152" y="2802266"/>
                    <a:pt x="990821" y="2791053"/>
                  </a:cubicBezTo>
                  <a:cubicBezTo>
                    <a:pt x="998971" y="2778506"/>
                    <a:pt x="1008843" y="2767154"/>
                    <a:pt x="1020137" y="2757341"/>
                  </a:cubicBezTo>
                  <a:cubicBezTo>
                    <a:pt x="1029298" y="2749205"/>
                    <a:pt x="1032889" y="2731616"/>
                    <a:pt x="1044835" y="2728758"/>
                  </a:cubicBezTo>
                  <a:cubicBezTo>
                    <a:pt x="1056781" y="2725900"/>
                    <a:pt x="1054143" y="2720110"/>
                    <a:pt x="1048792" y="2714100"/>
                  </a:cubicBezTo>
                  <a:cubicBezTo>
                    <a:pt x="1043442" y="2708091"/>
                    <a:pt x="1058393" y="2699882"/>
                    <a:pt x="1062131" y="2686984"/>
                  </a:cubicBezTo>
                  <a:cubicBezTo>
                    <a:pt x="1067496" y="2673344"/>
                    <a:pt x="1074619" y="2660460"/>
                    <a:pt x="1083311" y="2648654"/>
                  </a:cubicBezTo>
                  <a:cubicBezTo>
                    <a:pt x="1086045" y="2643692"/>
                    <a:pt x="1092289" y="2641889"/>
                    <a:pt x="1097251" y="2644623"/>
                  </a:cubicBezTo>
                  <a:cubicBezTo>
                    <a:pt x="1098108" y="2645092"/>
                    <a:pt x="1098892" y="2645686"/>
                    <a:pt x="1099581" y="2646382"/>
                  </a:cubicBezTo>
                  <a:cubicBezTo>
                    <a:pt x="1106324" y="2651439"/>
                    <a:pt x="1112627" y="2652245"/>
                    <a:pt x="1115925" y="2648507"/>
                  </a:cubicBezTo>
                  <a:cubicBezTo>
                    <a:pt x="1119222" y="2644769"/>
                    <a:pt x="1117464" y="2638833"/>
                    <a:pt x="1111454" y="2631211"/>
                  </a:cubicBezTo>
                  <a:cubicBezTo>
                    <a:pt x="1105444" y="2623589"/>
                    <a:pt x="1110575" y="2618312"/>
                    <a:pt x="1118783" y="2611936"/>
                  </a:cubicBezTo>
                  <a:cubicBezTo>
                    <a:pt x="1133125" y="2598635"/>
                    <a:pt x="1148406" y="2586388"/>
                    <a:pt x="1164515" y="2575292"/>
                  </a:cubicBezTo>
                  <a:cubicBezTo>
                    <a:pt x="1189946" y="2558216"/>
                    <a:pt x="1196542" y="2557336"/>
                    <a:pt x="1211492" y="2547223"/>
                  </a:cubicBezTo>
                  <a:cubicBezTo>
                    <a:pt x="1226443" y="2537109"/>
                    <a:pt x="1253340" y="2523184"/>
                    <a:pt x="1266899" y="2514023"/>
                  </a:cubicBezTo>
                  <a:cubicBezTo>
                    <a:pt x="1280457" y="2504862"/>
                    <a:pt x="1288006" y="2504202"/>
                    <a:pt x="1302224" y="2496947"/>
                  </a:cubicBezTo>
                  <a:cubicBezTo>
                    <a:pt x="1316441" y="2489691"/>
                    <a:pt x="1326335" y="2481263"/>
                    <a:pt x="1322598" y="2469097"/>
                  </a:cubicBezTo>
                  <a:cubicBezTo>
                    <a:pt x="1318860" y="2456931"/>
                    <a:pt x="1332418" y="2445718"/>
                    <a:pt x="1341286" y="2436411"/>
                  </a:cubicBezTo>
                  <a:cubicBezTo>
                    <a:pt x="1350154" y="2427103"/>
                    <a:pt x="1359315" y="2397934"/>
                    <a:pt x="1361807" y="2391119"/>
                  </a:cubicBezTo>
                  <a:cubicBezTo>
                    <a:pt x="1364299" y="2384303"/>
                    <a:pt x="1375365" y="2389506"/>
                    <a:pt x="1379763" y="2385402"/>
                  </a:cubicBezTo>
                  <a:cubicBezTo>
                    <a:pt x="1384160" y="2381298"/>
                    <a:pt x="1380935" y="2378073"/>
                    <a:pt x="1373826" y="2375435"/>
                  </a:cubicBezTo>
                  <a:cubicBezTo>
                    <a:pt x="1366717" y="2372796"/>
                    <a:pt x="1368769" y="2366567"/>
                    <a:pt x="1371261" y="2361510"/>
                  </a:cubicBezTo>
                  <a:cubicBezTo>
                    <a:pt x="1373885" y="2354027"/>
                    <a:pt x="1376897" y="2346691"/>
                    <a:pt x="1380276" y="2339524"/>
                  </a:cubicBezTo>
                  <a:cubicBezTo>
                    <a:pt x="1384013" y="2333441"/>
                    <a:pt x="1388117" y="2331095"/>
                    <a:pt x="1394420" y="2333587"/>
                  </a:cubicBezTo>
                  <a:cubicBezTo>
                    <a:pt x="1400723" y="2336079"/>
                    <a:pt x="1401749" y="2328677"/>
                    <a:pt x="1394420" y="2324573"/>
                  </a:cubicBezTo>
                  <a:cubicBezTo>
                    <a:pt x="1387568" y="2320022"/>
                    <a:pt x="1385501" y="2310890"/>
                    <a:pt x="1389730" y="2303832"/>
                  </a:cubicBezTo>
                  <a:cubicBezTo>
                    <a:pt x="1393321" y="2296503"/>
                    <a:pt x="1396619" y="2280014"/>
                    <a:pt x="1401749" y="2264769"/>
                  </a:cubicBezTo>
                  <a:cubicBezTo>
                    <a:pt x="1407312" y="2246381"/>
                    <a:pt x="1413791" y="2228279"/>
                    <a:pt x="1421171" y="2210536"/>
                  </a:cubicBezTo>
                  <a:cubicBezTo>
                    <a:pt x="1427693" y="2197197"/>
                    <a:pt x="1434289" y="2169348"/>
                    <a:pt x="1439859" y="2160700"/>
                  </a:cubicBezTo>
                  <a:cubicBezTo>
                    <a:pt x="1445429" y="2152052"/>
                    <a:pt x="1455763" y="2113209"/>
                    <a:pt x="1462798" y="2094740"/>
                  </a:cubicBezTo>
                  <a:cubicBezTo>
                    <a:pt x="1469834" y="2076272"/>
                    <a:pt x="1473572" y="2063446"/>
                    <a:pt x="1470787" y="2049888"/>
                  </a:cubicBezTo>
                  <a:cubicBezTo>
                    <a:pt x="1468002" y="2036330"/>
                    <a:pt x="1465363" y="2006794"/>
                    <a:pt x="1460673" y="1994409"/>
                  </a:cubicBezTo>
                  <a:cubicBezTo>
                    <a:pt x="1455997" y="1982243"/>
                    <a:pt x="1453007" y="1969498"/>
                    <a:pt x="1451805" y="1956519"/>
                  </a:cubicBezTo>
                  <a:cubicBezTo>
                    <a:pt x="1450083" y="1941634"/>
                    <a:pt x="1446228" y="1927071"/>
                    <a:pt x="1440372" y="1913278"/>
                  </a:cubicBezTo>
                  <a:cubicBezTo>
                    <a:pt x="1435462" y="1901772"/>
                    <a:pt x="1426521" y="1887774"/>
                    <a:pt x="1426081" y="1868353"/>
                  </a:cubicBezTo>
                  <a:cubicBezTo>
                    <a:pt x="1425641" y="1848931"/>
                    <a:pt x="1428206" y="1841676"/>
                    <a:pt x="1423516" y="1830682"/>
                  </a:cubicBezTo>
                  <a:cubicBezTo>
                    <a:pt x="1417895" y="1818934"/>
                    <a:pt x="1417895" y="1805273"/>
                    <a:pt x="1423516" y="1793525"/>
                  </a:cubicBezTo>
                  <a:cubicBezTo>
                    <a:pt x="1430038" y="1779747"/>
                    <a:pt x="1430845" y="1770366"/>
                    <a:pt x="1441545" y="1767068"/>
                  </a:cubicBezTo>
                  <a:cubicBezTo>
                    <a:pt x="1452245" y="1763770"/>
                    <a:pt x="1454150" y="1769047"/>
                    <a:pt x="1461626" y="1768241"/>
                  </a:cubicBezTo>
                  <a:cubicBezTo>
                    <a:pt x="1469101" y="1767435"/>
                    <a:pt x="1467196" y="1758493"/>
                    <a:pt x="1466756" y="1753583"/>
                  </a:cubicBezTo>
                  <a:cubicBezTo>
                    <a:pt x="1464960" y="1742092"/>
                    <a:pt x="1466148" y="1730329"/>
                    <a:pt x="1470201" y="1719431"/>
                  </a:cubicBezTo>
                  <a:cubicBezTo>
                    <a:pt x="1476357" y="1705946"/>
                    <a:pt x="1471959" y="1697444"/>
                    <a:pt x="1476210" y="1686598"/>
                  </a:cubicBezTo>
                  <a:cubicBezTo>
                    <a:pt x="1480952" y="1675216"/>
                    <a:pt x="1483444" y="1663021"/>
                    <a:pt x="1483539" y="1650686"/>
                  </a:cubicBezTo>
                  <a:cubicBezTo>
                    <a:pt x="1484565" y="1632218"/>
                    <a:pt x="1482293" y="1611550"/>
                    <a:pt x="1483172" y="1593302"/>
                  </a:cubicBezTo>
                  <a:cubicBezTo>
                    <a:pt x="1484785" y="1579267"/>
                    <a:pt x="1484140" y="1565063"/>
                    <a:pt x="1481267" y="1551234"/>
                  </a:cubicBezTo>
                  <a:cubicBezTo>
                    <a:pt x="1478116" y="1541193"/>
                    <a:pt x="1480754" y="1522285"/>
                    <a:pt x="1480241" y="1507701"/>
                  </a:cubicBezTo>
                  <a:cubicBezTo>
                    <a:pt x="1479728" y="1493116"/>
                    <a:pt x="1477016" y="1483809"/>
                    <a:pt x="1479508" y="1470470"/>
                  </a:cubicBezTo>
                  <a:cubicBezTo>
                    <a:pt x="1482000" y="1457132"/>
                    <a:pt x="1477896" y="1442401"/>
                    <a:pt x="1482293" y="1433826"/>
                  </a:cubicBezTo>
                  <a:cubicBezTo>
                    <a:pt x="1486690" y="1425251"/>
                    <a:pt x="1484052" y="1409421"/>
                    <a:pt x="1490355" y="1397182"/>
                  </a:cubicBezTo>
                  <a:cubicBezTo>
                    <a:pt x="1496658" y="1384943"/>
                    <a:pt x="1493726" y="1362150"/>
                    <a:pt x="1502154" y="1339650"/>
                  </a:cubicBezTo>
                  <a:cubicBezTo>
                    <a:pt x="1510582" y="1317151"/>
                    <a:pt x="1517911" y="1305278"/>
                    <a:pt x="1519304" y="1290547"/>
                  </a:cubicBezTo>
                  <a:cubicBezTo>
                    <a:pt x="1520696" y="1275816"/>
                    <a:pt x="1537919" y="1264603"/>
                    <a:pt x="1542829" y="1250165"/>
                  </a:cubicBezTo>
                  <a:cubicBezTo>
                    <a:pt x="1547740" y="1235728"/>
                    <a:pt x="1543855" y="1217186"/>
                    <a:pt x="1550158" y="1195785"/>
                  </a:cubicBezTo>
                  <a:cubicBezTo>
                    <a:pt x="1556300" y="1174634"/>
                    <a:pt x="1560177" y="1152897"/>
                    <a:pt x="1561738" y="1130925"/>
                  </a:cubicBezTo>
                  <a:cubicBezTo>
                    <a:pt x="1563423" y="1108426"/>
                    <a:pt x="1557340" y="1089151"/>
                    <a:pt x="1561371" y="1070536"/>
                  </a:cubicBezTo>
                  <a:cubicBezTo>
                    <a:pt x="1565402" y="1051920"/>
                    <a:pt x="1561444" y="1030520"/>
                    <a:pt x="1567747" y="1019747"/>
                  </a:cubicBezTo>
                  <a:close/>
                </a:path>
              </a:pathLst>
            </a:custGeom>
            <a:grpFill/>
            <a:ln w="73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45" name="Frihandsfigur: Form 344">
            <a:extLst>
              <a:ext uri="{FF2B5EF4-FFF2-40B4-BE49-F238E27FC236}">
                <a16:creationId xmlns:a16="http://schemas.microsoft.com/office/drawing/2014/main" id="{42BEEB3E-E103-4A86-B68A-0292DEFB0074}"/>
              </a:ext>
            </a:extLst>
          </p:cNvPr>
          <p:cNvSpPr/>
          <p:nvPr/>
        </p:nvSpPr>
        <p:spPr>
          <a:xfrm>
            <a:off x="8162370" y="2990546"/>
            <a:ext cx="1766329" cy="1192261"/>
          </a:xfrm>
          <a:custGeom>
            <a:avLst/>
            <a:gdLst>
              <a:gd name="connsiteX0" fmla="*/ 1765063 w 1766329"/>
              <a:gd name="connsiteY0" fmla="*/ 868877 h 1192261"/>
              <a:gd name="connsiteX1" fmla="*/ 1742059 w 1766329"/>
              <a:gd name="connsiteY1" fmla="*/ 811732 h 1192261"/>
              <a:gd name="connsiteX2" fmla="*/ 1706462 w 1766329"/>
              <a:gd name="connsiteY2" fmla="*/ 715713 h 1192261"/>
              <a:gd name="connsiteX3" fmla="*/ 1658052 w 1766329"/>
              <a:gd name="connsiteY3" fmla="*/ 591523 h 1192261"/>
              <a:gd name="connsiteX4" fmla="*/ 1637160 w 1766329"/>
              <a:gd name="connsiteY4" fmla="*/ 542749 h 1192261"/>
              <a:gd name="connsiteX5" fmla="*/ 1615903 w 1766329"/>
              <a:gd name="connsiteY5" fmla="*/ 489025 h 1192261"/>
              <a:gd name="connsiteX6" fmla="*/ 1565673 w 1766329"/>
              <a:gd name="connsiteY6" fmla="*/ 345907 h 1192261"/>
              <a:gd name="connsiteX7" fmla="*/ 1518574 w 1766329"/>
              <a:gd name="connsiteY7" fmla="*/ 220042 h 1192261"/>
              <a:gd name="connsiteX8" fmla="*/ 1476716 w 1766329"/>
              <a:gd name="connsiteY8" fmla="*/ 109391 h 1192261"/>
              <a:gd name="connsiteX9" fmla="*/ 1454877 w 1766329"/>
              <a:gd name="connsiteY9" fmla="*/ 18250 h 1192261"/>
              <a:gd name="connsiteX10" fmla="*/ 1453567 w 1766329"/>
              <a:gd name="connsiteY10" fmla="*/ -240 h 1192261"/>
              <a:gd name="connsiteX11" fmla="*/ 1390088 w 1766329"/>
              <a:gd name="connsiteY11" fmla="*/ 9078 h 1192261"/>
              <a:gd name="connsiteX12" fmla="*/ 1368249 w 1766329"/>
              <a:gd name="connsiteY12" fmla="*/ 15629 h 1192261"/>
              <a:gd name="connsiteX13" fmla="*/ 1335855 w 1766329"/>
              <a:gd name="connsiteY13" fmla="*/ 25530 h 1192261"/>
              <a:gd name="connsiteX14" fmla="*/ 1290066 w 1766329"/>
              <a:gd name="connsiteY14" fmla="*/ 31281 h 1192261"/>
              <a:gd name="connsiteX15" fmla="*/ 1274487 w 1766329"/>
              <a:gd name="connsiteY15" fmla="*/ 31863 h 1192261"/>
              <a:gd name="connsiteX16" fmla="*/ 1225714 w 1766329"/>
              <a:gd name="connsiteY16" fmla="*/ 46423 h 1192261"/>
              <a:gd name="connsiteX17" fmla="*/ 1192009 w 1766329"/>
              <a:gd name="connsiteY17" fmla="*/ 64039 h 1192261"/>
              <a:gd name="connsiteX18" fmla="*/ 1173664 w 1766329"/>
              <a:gd name="connsiteY18" fmla="*/ 72920 h 1192261"/>
              <a:gd name="connsiteX19" fmla="*/ 1153645 w 1766329"/>
              <a:gd name="connsiteY19" fmla="*/ 83767 h 1192261"/>
              <a:gd name="connsiteX20" fmla="*/ 1136466 w 1766329"/>
              <a:gd name="connsiteY20" fmla="*/ 91047 h 1192261"/>
              <a:gd name="connsiteX21" fmla="*/ 1103561 w 1766329"/>
              <a:gd name="connsiteY21" fmla="*/ 103277 h 1192261"/>
              <a:gd name="connsiteX22" fmla="*/ 1034987 w 1766329"/>
              <a:gd name="connsiteY22" fmla="*/ 108008 h 1192261"/>
              <a:gd name="connsiteX23" fmla="*/ 1007834 w 1766329"/>
              <a:gd name="connsiteY23" fmla="*/ 113905 h 1192261"/>
              <a:gd name="connsiteX24" fmla="*/ 996696 w 1766329"/>
              <a:gd name="connsiteY24" fmla="*/ 117544 h 1192261"/>
              <a:gd name="connsiteX25" fmla="*/ 977405 w 1766329"/>
              <a:gd name="connsiteY25" fmla="*/ 135889 h 1192261"/>
              <a:gd name="connsiteX26" fmla="*/ 973911 w 1766329"/>
              <a:gd name="connsiteY26" fmla="*/ 142514 h 1192261"/>
              <a:gd name="connsiteX27" fmla="*/ 932635 w 1766329"/>
              <a:gd name="connsiteY27" fmla="*/ 205919 h 1192261"/>
              <a:gd name="connsiteX28" fmla="*/ 907739 w 1766329"/>
              <a:gd name="connsiteY28" fmla="*/ 217712 h 1192261"/>
              <a:gd name="connsiteX29" fmla="*/ 898567 w 1766329"/>
              <a:gd name="connsiteY29" fmla="*/ 217712 h 1192261"/>
              <a:gd name="connsiteX30" fmla="*/ 889321 w 1766329"/>
              <a:gd name="connsiteY30" fmla="*/ 217276 h 1192261"/>
              <a:gd name="connsiteX31" fmla="*/ 856927 w 1766329"/>
              <a:gd name="connsiteY31" fmla="*/ 214655 h 1192261"/>
              <a:gd name="connsiteX32" fmla="*/ 855835 w 1766329"/>
              <a:gd name="connsiteY32" fmla="*/ 216111 h 1192261"/>
              <a:gd name="connsiteX33" fmla="*/ 853360 w 1766329"/>
              <a:gd name="connsiteY33" fmla="*/ 214145 h 1192261"/>
              <a:gd name="connsiteX34" fmla="*/ 847172 w 1766329"/>
              <a:gd name="connsiteY34" fmla="*/ 223536 h 1192261"/>
              <a:gd name="connsiteX35" fmla="*/ 839165 w 1766329"/>
              <a:gd name="connsiteY35" fmla="*/ 228122 h 1192261"/>
              <a:gd name="connsiteX36" fmla="*/ 804149 w 1766329"/>
              <a:gd name="connsiteY36" fmla="*/ 245084 h 1192261"/>
              <a:gd name="connsiteX37" fmla="*/ 749043 w 1766329"/>
              <a:gd name="connsiteY37" fmla="*/ 278061 h 1192261"/>
              <a:gd name="connsiteX38" fmla="*/ 702380 w 1766329"/>
              <a:gd name="connsiteY38" fmla="*/ 305942 h 1192261"/>
              <a:gd name="connsiteX39" fmla="*/ 656955 w 1766329"/>
              <a:gd name="connsiteY39" fmla="*/ 342340 h 1192261"/>
              <a:gd name="connsiteX40" fmla="*/ 649675 w 1766329"/>
              <a:gd name="connsiteY40" fmla="*/ 361485 h 1192261"/>
              <a:gd name="connsiteX41" fmla="*/ 654116 w 1766329"/>
              <a:gd name="connsiteY41" fmla="*/ 378665 h 1192261"/>
              <a:gd name="connsiteX42" fmla="*/ 637882 w 1766329"/>
              <a:gd name="connsiteY42" fmla="*/ 376554 h 1192261"/>
              <a:gd name="connsiteX43" fmla="*/ 623469 w 1766329"/>
              <a:gd name="connsiteY43" fmla="*/ 376496 h 1192261"/>
              <a:gd name="connsiteX44" fmla="*/ 621722 w 1766329"/>
              <a:gd name="connsiteY44" fmla="*/ 378811 h 1192261"/>
              <a:gd name="connsiteX45" fmla="*/ 600683 w 1766329"/>
              <a:gd name="connsiteY45" fmla="*/ 416883 h 1192261"/>
              <a:gd name="connsiteX46" fmla="*/ 587434 w 1766329"/>
              <a:gd name="connsiteY46" fmla="*/ 443818 h 1192261"/>
              <a:gd name="connsiteX47" fmla="*/ 583503 w 1766329"/>
              <a:gd name="connsiteY47" fmla="*/ 458378 h 1192261"/>
              <a:gd name="connsiteX48" fmla="*/ 558971 w 1766329"/>
              <a:gd name="connsiteY48" fmla="*/ 486768 h 1192261"/>
              <a:gd name="connsiteX49" fmla="*/ 535239 w 1766329"/>
              <a:gd name="connsiteY49" fmla="*/ 512611 h 1192261"/>
              <a:gd name="connsiteX50" fmla="*/ 535239 w 1766329"/>
              <a:gd name="connsiteY50" fmla="*/ 512611 h 1192261"/>
              <a:gd name="connsiteX51" fmla="*/ 534584 w 1766329"/>
              <a:gd name="connsiteY51" fmla="*/ 513485 h 1192261"/>
              <a:gd name="connsiteX52" fmla="*/ 534002 w 1766329"/>
              <a:gd name="connsiteY52" fmla="*/ 514212 h 1192261"/>
              <a:gd name="connsiteX53" fmla="*/ 534002 w 1766329"/>
              <a:gd name="connsiteY53" fmla="*/ 514212 h 1192261"/>
              <a:gd name="connsiteX54" fmla="*/ 527887 w 1766329"/>
              <a:gd name="connsiteY54" fmla="*/ 522948 h 1192261"/>
              <a:gd name="connsiteX55" fmla="*/ 490615 w 1766329"/>
              <a:gd name="connsiteY55" fmla="*/ 539182 h 1192261"/>
              <a:gd name="connsiteX56" fmla="*/ 460769 w 1766329"/>
              <a:gd name="connsiteY56" fmla="*/ 548936 h 1192261"/>
              <a:gd name="connsiteX57" fmla="*/ 452470 w 1766329"/>
              <a:gd name="connsiteY57" fmla="*/ 546170 h 1192261"/>
              <a:gd name="connsiteX58" fmla="*/ 441696 w 1766329"/>
              <a:gd name="connsiteY58" fmla="*/ 542530 h 1192261"/>
              <a:gd name="connsiteX59" fmla="*/ 407190 w 1766329"/>
              <a:gd name="connsiteY59" fmla="*/ 552795 h 1192261"/>
              <a:gd name="connsiteX60" fmla="*/ 357106 w 1766329"/>
              <a:gd name="connsiteY60" fmla="*/ 558691 h 1192261"/>
              <a:gd name="connsiteX61" fmla="*/ 315321 w 1766329"/>
              <a:gd name="connsiteY61" fmla="*/ 564952 h 1192261"/>
              <a:gd name="connsiteX62" fmla="*/ 282927 w 1766329"/>
              <a:gd name="connsiteY62" fmla="*/ 575653 h 1192261"/>
              <a:gd name="connsiteX63" fmla="*/ 261670 w 1766329"/>
              <a:gd name="connsiteY63" fmla="*/ 595235 h 1192261"/>
              <a:gd name="connsiteX64" fmla="*/ 218793 w 1766329"/>
              <a:gd name="connsiteY64" fmla="*/ 616565 h 1192261"/>
              <a:gd name="connsiteX65" fmla="*/ 175552 w 1766329"/>
              <a:gd name="connsiteY65" fmla="*/ 641315 h 1192261"/>
              <a:gd name="connsiteX66" fmla="*/ 168272 w 1766329"/>
              <a:gd name="connsiteY66" fmla="*/ 682736 h 1192261"/>
              <a:gd name="connsiteX67" fmla="*/ 133039 w 1766329"/>
              <a:gd name="connsiteY67" fmla="*/ 707851 h 1192261"/>
              <a:gd name="connsiteX68" fmla="*/ 108288 w 1766329"/>
              <a:gd name="connsiteY68" fmla="*/ 733621 h 1192261"/>
              <a:gd name="connsiteX69" fmla="*/ 69269 w 1766329"/>
              <a:gd name="connsiteY69" fmla="*/ 746870 h 1192261"/>
              <a:gd name="connsiteX70" fmla="*/ 34763 w 1766329"/>
              <a:gd name="connsiteY70" fmla="*/ 763759 h 1192261"/>
              <a:gd name="connsiteX71" fmla="*/ 22315 w 1766329"/>
              <a:gd name="connsiteY71" fmla="*/ 781885 h 1192261"/>
              <a:gd name="connsiteX72" fmla="*/ 24790 w 1766329"/>
              <a:gd name="connsiteY72" fmla="*/ 784870 h 1192261"/>
              <a:gd name="connsiteX73" fmla="*/ 25591 w 1766329"/>
              <a:gd name="connsiteY73" fmla="*/ 790111 h 1192261"/>
              <a:gd name="connsiteX74" fmla="*/ 7174 w 1766329"/>
              <a:gd name="connsiteY74" fmla="*/ 839758 h 1192261"/>
              <a:gd name="connsiteX75" fmla="*/ -106 w 1766329"/>
              <a:gd name="connsiteY75" fmla="*/ 860724 h 1192261"/>
              <a:gd name="connsiteX76" fmla="*/ 31633 w 1766329"/>
              <a:gd name="connsiteY76" fmla="*/ 868004 h 1192261"/>
              <a:gd name="connsiteX77" fmla="*/ 76039 w 1766329"/>
              <a:gd name="connsiteY77" fmla="*/ 868004 h 1192261"/>
              <a:gd name="connsiteX78" fmla="*/ 81572 w 1766329"/>
              <a:gd name="connsiteY78" fmla="*/ 872779 h 1192261"/>
              <a:gd name="connsiteX79" fmla="*/ 77859 w 1766329"/>
              <a:gd name="connsiteY79" fmla="*/ 878122 h 1192261"/>
              <a:gd name="connsiteX80" fmla="*/ 68177 w 1766329"/>
              <a:gd name="connsiteY80" fmla="*/ 881471 h 1192261"/>
              <a:gd name="connsiteX81" fmla="*/ 65411 w 1766329"/>
              <a:gd name="connsiteY81" fmla="*/ 886276 h 1192261"/>
              <a:gd name="connsiteX82" fmla="*/ 66721 w 1766329"/>
              <a:gd name="connsiteY82" fmla="*/ 888386 h 1192261"/>
              <a:gd name="connsiteX83" fmla="*/ 77859 w 1766329"/>
              <a:gd name="connsiteY83" fmla="*/ 889551 h 1192261"/>
              <a:gd name="connsiteX84" fmla="*/ 91254 w 1766329"/>
              <a:gd name="connsiteY84" fmla="*/ 890862 h 1192261"/>
              <a:gd name="connsiteX85" fmla="*/ 101372 w 1766329"/>
              <a:gd name="connsiteY85" fmla="*/ 898141 h 1192261"/>
              <a:gd name="connsiteX86" fmla="*/ 99116 w 1766329"/>
              <a:gd name="connsiteY86" fmla="*/ 910080 h 1192261"/>
              <a:gd name="connsiteX87" fmla="*/ 102756 w 1766329"/>
              <a:gd name="connsiteY87" fmla="*/ 910080 h 1192261"/>
              <a:gd name="connsiteX88" fmla="*/ 138717 w 1766329"/>
              <a:gd name="connsiteY88" fmla="*/ 910080 h 1192261"/>
              <a:gd name="connsiteX89" fmla="*/ 170019 w 1766329"/>
              <a:gd name="connsiteY89" fmla="*/ 942911 h 1192261"/>
              <a:gd name="connsiteX90" fmla="*/ 190912 w 1766329"/>
              <a:gd name="connsiteY90" fmla="*/ 967298 h 1192261"/>
              <a:gd name="connsiteX91" fmla="*/ 205981 w 1766329"/>
              <a:gd name="connsiteY91" fmla="*/ 978800 h 1192261"/>
              <a:gd name="connsiteX92" fmla="*/ 254463 w 1766329"/>
              <a:gd name="connsiteY92" fmla="*/ 999620 h 1192261"/>
              <a:gd name="connsiteX93" fmla="*/ 304766 w 1766329"/>
              <a:gd name="connsiteY93" fmla="*/ 983823 h 1192261"/>
              <a:gd name="connsiteX94" fmla="*/ 313574 w 1766329"/>
              <a:gd name="connsiteY94" fmla="*/ 979673 h 1192261"/>
              <a:gd name="connsiteX95" fmla="*/ 335413 w 1766329"/>
              <a:gd name="connsiteY95" fmla="*/ 980692 h 1192261"/>
              <a:gd name="connsiteX96" fmla="*/ 353248 w 1766329"/>
              <a:gd name="connsiteY96" fmla="*/ 982585 h 1192261"/>
              <a:gd name="connsiteX97" fmla="*/ 385279 w 1766329"/>
              <a:gd name="connsiteY97" fmla="*/ 984114 h 1192261"/>
              <a:gd name="connsiteX98" fmla="*/ 393941 w 1766329"/>
              <a:gd name="connsiteY98" fmla="*/ 989792 h 1192261"/>
              <a:gd name="connsiteX99" fmla="*/ 399183 w 1766329"/>
              <a:gd name="connsiteY99" fmla="*/ 991976 h 1192261"/>
              <a:gd name="connsiteX100" fmla="*/ 407845 w 1766329"/>
              <a:gd name="connsiteY100" fmla="*/ 990229 h 1192261"/>
              <a:gd name="connsiteX101" fmla="*/ 414688 w 1766329"/>
              <a:gd name="connsiteY101" fmla="*/ 992799 h 1192261"/>
              <a:gd name="connsiteX102" fmla="*/ 415125 w 1766329"/>
              <a:gd name="connsiteY102" fmla="*/ 995470 h 1192261"/>
              <a:gd name="connsiteX103" fmla="*/ 404715 w 1766329"/>
              <a:gd name="connsiteY103" fmla="*/ 1066592 h 1192261"/>
              <a:gd name="connsiteX104" fmla="*/ 399255 w 1766329"/>
              <a:gd name="connsiteY104" fmla="*/ 1110270 h 1192261"/>
              <a:gd name="connsiteX105" fmla="*/ 417236 w 1766329"/>
              <a:gd name="connsiteY105" fmla="*/ 1114347 h 1192261"/>
              <a:gd name="connsiteX106" fmla="*/ 424006 w 1766329"/>
              <a:gd name="connsiteY106" fmla="*/ 1126795 h 1192261"/>
              <a:gd name="connsiteX107" fmla="*/ 432305 w 1766329"/>
              <a:gd name="connsiteY107" fmla="*/ 1139316 h 1192261"/>
              <a:gd name="connsiteX108" fmla="*/ 446864 w 1766329"/>
              <a:gd name="connsiteY108" fmla="*/ 1150527 h 1192261"/>
              <a:gd name="connsiteX109" fmla="*/ 461424 w 1766329"/>
              <a:gd name="connsiteY109" fmla="*/ 1144266 h 1192261"/>
              <a:gd name="connsiteX110" fmla="*/ 477657 w 1766329"/>
              <a:gd name="connsiteY110" fmla="*/ 1143101 h 1192261"/>
              <a:gd name="connsiteX111" fmla="*/ 481297 w 1766329"/>
              <a:gd name="connsiteY111" fmla="*/ 1145722 h 1192261"/>
              <a:gd name="connsiteX112" fmla="*/ 505611 w 1766329"/>
              <a:gd name="connsiteY112" fmla="*/ 1192021 h 1192261"/>
              <a:gd name="connsiteX113" fmla="*/ 517841 w 1766329"/>
              <a:gd name="connsiteY113" fmla="*/ 1184159 h 1192261"/>
              <a:gd name="connsiteX114" fmla="*/ 591729 w 1766329"/>
              <a:gd name="connsiteY114" fmla="*/ 1143538 h 1192261"/>
              <a:gd name="connsiteX115" fmla="*/ 588745 w 1766329"/>
              <a:gd name="connsiteY115" fmla="*/ 1126577 h 1192261"/>
              <a:gd name="connsiteX116" fmla="*/ 615752 w 1766329"/>
              <a:gd name="connsiteY116" fmla="*/ 1109251 h 1192261"/>
              <a:gd name="connsiteX117" fmla="*/ 676173 w 1766329"/>
              <a:gd name="connsiteY117" fmla="*/ 1076274 h 1192261"/>
              <a:gd name="connsiteX118" fmla="*/ 657683 w 1766329"/>
              <a:gd name="connsiteY118" fmla="*/ 1049485 h 1192261"/>
              <a:gd name="connsiteX119" fmla="*/ 659794 w 1766329"/>
              <a:gd name="connsiteY119" fmla="*/ 1029976 h 1192261"/>
              <a:gd name="connsiteX120" fmla="*/ 671660 w 1766329"/>
              <a:gd name="connsiteY120" fmla="*/ 1008501 h 1192261"/>
              <a:gd name="connsiteX121" fmla="*/ 667438 w 1766329"/>
              <a:gd name="connsiteY121" fmla="*/ 991758 h 1192261"/>
              <a:gd name="connsiteX122" fmla="*/ 667438 w 1766329"/>
              <a:gd name="connsiteY122" fmla="*/ 991758 h 1192261"/>
              <a:gd name="connsiteX123" fmla="*/ 673771 w 1766329"/>
              <a:gd name="connsiteY123" fmla="*/ 983532 h 1192261"/>
              <a:gd name="connsiteX124" fmla="*/ 674208 w 1766329"/>
              <a:gd name="connsiteY124" fmla="*/ 983095 h 1192261"/>
              <a:gd name="connsiteX125" fmla="*/ 680032 w 1766329"/>
              <a:gd name="connsiteY125" fmla="*/ 968535 h 1192261"/>
              <a:gd name="connsiteX126" fmla="*/ 689204 w 1766329"/>
              <a:gd name="connsiteY126" fmla="*/ 963294 h 1192261"/>
              <a:gd name="connsiteX127" fmla="*/ 751518 w 1766329"/>
              <a:gd name="connsiteY127" fmla="*/ 963294 h 1192261"/>
              <a:gd name="connsiteX128" fmla="*/ 823732 w 1766329"/>
              <a:gd name="connsiteY128" fmla="*/ 953248 h 1192261"/>
              <a:gd name="connsiteX129" fmla="*/ 872505 w 1766329"/>
              <a:gd name="connsiteY129" fmla="*/ 951428 h 1192261"/>
              <a:gd name="connsiteX130" fmla="*/ 947777 w 1766329"/>
              <a:gd name="connsiteY130" fmla="*/ 948298 h 1192261"/>
              <a:gd name="connsiteX131" fmla="*/ 961535 w 1766329"/>
              <a:gd name="connsiteY131" fmla="*/ 965696 h 1192261"/>
              <a:gd name="connsiteX132" fmla="*/ 1001938 w 1766329"/>
              <a:gd name="connsiteY132" fmla="*/ 959072 h 1192261"/>
              <a:gd name="connsiteX133" fmla="*/ 1010164 w 1766329"/>
              <a:gd name="connsiteY133" fmla="*/ 943421 h 1192261"/>
              <a:gd name="connsiteX134" fmla="*/ 1023849 w 1766329"/>
              <a:gd name="connsiteY134" fmla="*/ 937597 h 1192261"/>
              <a:gd name="connsiteX135" fmla="*/ 1031129 w 1766329"/>
              <a:gd name="connsiteY135" fmla="*/ 927915 h 1192261"/>
              <a:gd name="connsiteX136" fmla="*/ 1037608 w 1766329"/>
              <a:gd name="connsiteY136" fmla="*/ 933375 h 1192261"/>
              <a:gd name="connsiteX137" fmla="*/ 1047945 w 1766329"/>
              <a:gd name="connsiteY137" fmla="*/ 947934 h 1192261"/>
              <a:gd name="connsiteX138" fmla="*/ 1079320 w 1766329"/>
              <a:gd name="connsiteY138" fmla="*/ 957034 h 1192261"/>
              <a:gd name="connsiteX139" fmla="*/ 1106765 w 1766329"/>
              <a:gd name="connsiteY139" fmla="*/ 958999 h 1192261"/>
              <a:gd name="connsiteX140" fmla="*/ 1121324 w 1766329"/>
              <a:gd name="connsiteY140" fmla="*/ 973558 h 1192261"/>
              <a:gd name="connsiteX141" fmla="*/ 1143163 w 1766329"/>
              <a:gd name="connsiteY141" fmla="*/ 1008064 h 1192261"/>
              <a:gd name="connsiteX142" fmla="*/ 1168787 w 1766329"/>
              <a:gd name="connsiteY142" fmla="*/ 1032305 h 1192261"/>
              <a:gd name="connsiteX143" fmla="*/ 1171772 w 1766329"/>
              <a:gd name="connsiteY143" fmla="*/ 1002022 h 1192261"/>
              <a:gd name="connsiteX144" fmla="*/ 1191281 w 1766329"/>
              <a:gd name="connsiteY144" fmla="*/ 995616 h 1192261"/>
              <a:gd name="connsiteX145" fmla="*/ 1215013 w 1766329"/>
              <a:gd name="connsiteY145" fmla="*/ 993577 h 1192261"/>
              <a:gd name="connsiteX146" fmla="*/ 1240346 w 1766329"/>
              <a:gd name="connsiteY146" fmla="*/ 995252 h 1192261"/>
              <a:gd name="connsiteX147" fmla="*/ 1280239 w 1766329"/>
              <a:gd name="connsiteY147" fmla="*/ 1001003 h 1192261"/>
              <a:gd name="connsiteX148" fmla="*/ 1326246 w 1766329"/>
              <a:gd name="connsiteY148" fmla="*/ 988409 h 1192261"/>
              <a:gd name="connsiteX149" fmla="*/ 1373636 w 1766329"/>
              <a:gd name="connsiteY149" fmla="*/ 982876 h 1192261"/>
              <a:gd name="connsiteX150" fmla="*/ 1422483 w 1766329"/>
              <a:gd name="connsiteY150" fmla="*/ 979018 h 1192261"/>
              <a:gd name="connsiteX151" fmla="*/ 1478245 w 1766329"/>
              <a:gd name="connsiteY151" fmla="*/ 943493 h 1192261"/>
              <a:gd name="connsiteX152" fmla="*/ 1563271 w 1766329"/>
              <a:gd name="connsiteY152" fmla="*/ 899816 h 1192261"/>
              <a:gd name="connsiteX153" fmla="*/ 1634685 w 1766329"/>
              <a:gd name="connsiteY153" fmla="*/ 854172 h 1192261"/>
              <a:gd name="connsiteX154" fmla="*/ 1691466 w 1766329"/>
              <a:gd name="connsiteY154" fmla="*/ 859050 h 1192261"/>
              <a:gd name="connsiteX155" fmla="*/ 1752105 w 1766329"/>
              <a:gd name="connsiteY155" fmla="*/ 879651 h 1192261"/>
              <a:gd name="connsiteX156" fmla="*/ 1765063 w 1766329"/>
              <a:gd name="connsiteY156" fmla="*/ 868877 h 119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766329" h="1192261">
                <a:moveTo>
                  <a:pt x="1765063" y="868877"/>
                </a:moveTo>
                <a:cubicBezTo>
                  <a:pt x="1761933" y="859850"/>
                  <a:pt x="1751086" y="834372"/>
                  <a:pt x="1742059" y="811732"/>
                </a:cubicBezTo>
                <a:cubicBezTo>
                  <a:pt x="1733033" y="789092"/>
                  <a:pt x="1723569" y="752839"/>
                  <a:pt x="1706462" y="715713"/>
                </a:cubicBezTo>
                <a:cubicBezTo>
                  <a:pt x="1689355" y="678587"/>
                  <a:pt x="1670064" y="620059"/>
                  <a:pt x="1658052" y="591523"/>
                </a:cubicBezTo>
                <a:cubicBezTo>
                  <a:pt x="1646041" y="562986"/>
                  <a:pt x="1648298" y="550392"/>
                  <a:pt x="1637160" y="542749"/>
                </a:cubicBezTo>
                <a:cubicBezTo>
                  <a:pt x="1626022" y="535105"/>
                  <a:pt x="1630535" y="520036"/>
                  <a:pt x="1615903" y="489025"/>
                </a:cubicBezTo>
                <a:cubicBezTo>
                  <a:pt x="1601271" y="458014"/>
                  <a:pt x="1576884" y="379175"/>
                  <a:pt x="1565673" y="345907"/>
                </a:cubicBezTo>
                <a:cubicBezTo>
                  <a:pt x="1554463" y="312639"/>
                  <a:pt x="1529712" y="245084"/>
                  <a:pt x="1518574" y="220042"/>
                </a:cubicBezTo>
                <a:cubicBezTo>
                  <a:pt x="1507436" y="195000"/>
                  <a:pt x="1492076" y="140548"/>
                  <a:pt x="1476716" y="109391"/>
                </a:cubicBezTo>
                <a:cubicBezTo>
                  <a:pt x="1463897" y="80615"/>
                  <a:pt x="1456493" y="49713"/>
                  <a:pt x="1454877" y="18250"/>
                </a:cubicBezTo>
                <a:cubicBezTo>
                  <a:pt x="1454368" y="9806"/>
                  <a:pt x="1453640" y="3691"/>
                  <a:pt x="1453567" y="-240"/>
                </a:cubicBezTo>
                <a:cubicBezTo>
                  <a:pt x="1432245" y="1645"/>
                  <a:pt x="1411054" y="4761"/>
                  <a:pt x="1390088" y="9078"/>
                </a:cubicBezTo>
                <a:cubicBezTo>
                  <a:pt x="1383755" y="11116"/>
                  <a:pt x="1376184" y="13300"/>
                  <a:pt x="1368249" y="15629"/>
                </a:cubicBezTo>
                <a:cubicBezTo>
                  <a:pt x="1357257" y="18759"/>
                  <a:pt x="1345828" y="22108"/>
                  <a:pt x="1335855" y="25530"/>
                </a:cubicBezTo>
                <a:cubicBezTo>
                  <a:pt x="1320983" y="29803"/>
                  <a:pt x="1305535" y="31739"/>
                  <a:pt x="1290066" y="31281"/>
                </a:cubicBezTo>
                <a:cubicBezTo>
                  <a:pt x="1285043" y="31281"/>
                  <a:pt x="1279875" y="31281"/>
                  <a:pt x="1274487" y="31863"/>
                </a:cubicBezTo>
                <a:cubicBezTo>
                  <a:pt x="1251848" y="33028"/>
                  <a:pt x="1235760" y="35867"/>
                  <a:pt x="1225714" y="46423"/>
                </a:cubicBezTo>
                <a:cubicBezTo>
                  <a:pt x="1217605" y="56949"/>
                  <a:pt x="1205280" y="63391"/>
                  <a:pt x="1192009" y="64039"/>
                </a:cubicBezTo>
                <a:cubicBezTo>
                  <a:pt x="1185341" y="65692"/>
                  <a:pt x="1179095" y="68720"/>
                  <a:pt x="1173664" y="72920"/>
                </a:cubicBezTo>
                <a:cubicBezTo>
                  <a:pt x="1167368" y="77194"/>
                  <a:pt x="1160663" y="80826"/>
                  <a:pt x="1153645" y="83767"/>
                </a:cubicBezTo>
                <a:cubicBezTo>
                  <a:pt x="1148186" y="85951"/>
                  <a:pt x="1142216" y="88717"/>
                  <a:pt x="1136466" y="91047"/>
                </a:cubicBezTo>
                <a:cubicBezTo>
                  <a:pt x="1126063" y="96507"/>
                  <a:pt x="1115005" y="100612"/>
                  <a:pt x="1103561" y="103277"/>
                </a:cubicBezTo>
                <a:cubicBezTo>
                  <a:pt x="1090021" y="105387"/>
                  <a:pt x="1050930" y="107790"/>
                  <a:pt x="1034987" y="108008"/>
                </a:cubicBezTo>
                <a:cubicBezTo>
                  <a:pt x="1025655" y="108328"/>
                  <a:pt x="1016460" y="110330"/>
                  <a:pt x="1007834" y="113905"/>
                </a:cubicBezTo>
                <a:lnTo>
                  <a:pt x="996696" y="117544"/>
                </a:lnTo>
                <a:cubicBezTo>
                  <a:pt x="985049" y="121184"/>
                  <a:pt x="982501" y="126062"/>
                  <a:pt x="977405" y="135889"/>
                </a:cubicBezTo>
                <a:cubicBezTo>
                  <a:pt x="976386" y="137928"/>
                  <a:pt x="975221" y="140184"/>
                  <a:pt x="973911" y="142514"/>
                </a:cubicBezTo>
                <a:cubicBezTo>
                  <a:pt x="961637" y="164578"/>
                  <a:pt x="947843" y="185762"/>
                  <a:pt x="932635" y="205919"/>
                </a:cubicBezTo>
                <a:cubicBezTo>
                  <a:pt x="926899" y="213847"/>
                  <a:pt x="917508" y="218302"/>
                  <a:pt x="907739" y="217712"/>
                </a:cubicBezTo>
                <a:cubicBezTo>
                  <a:pt x="904973" y="217712"/>
                  <a:pt x="901988" y="217712"/>
                  <a:pt x="898567" y="217712"/>
                </a:cubicBezTo>
                <a:cubicBezTo>
                  <a:pt x="895145" y="217712"/>
                  <a:pt x="892743" y="217712"/>
                  <a:pt x="889321" y="217276"/>
                </a:cubicBezTo>
                <a:cubicBezTo>
                  <a:pt x="877674" y="217276"/>
                  <a:pt x="865808" y="215747"/>
                  <a:pt x="856927" y="214655"/>
                </a:cubicBezTo>
                <a:lnTo>
                  <a:pt x="855835" y="216111"/>
                </a:lnTo>
                <a:lnTo>
                  <a:pt x="853360" y="214145"/>
                </a:lnTo>
                <a:cubicBezTo>
                  <a:pt x="851780" y="217567"/>
                  <a:pt x="849691" y="220734"/>
                  <a:pt x="847172" y="223536"/>
                </a:cubicBezTo>
                <a:cubicBezTo>
                  <a:pt x="844588" y="225211"/>
                  <a:pt x="841916" y="226747"/>
                  <a:pt x="839165" y="228122"/>
                </a:cubicBezTo>
                <a:cubicBezTo>
                  <a:pt x="825042" y="235402"/>
                  <a:pt x="817326" y="236057"/>
                  <a:pt x="804149" y="245084"/>
                </a:cubicBezTo>
                <a:cubicBezTo>
                  <a:pt x="790973" y="254111"/>
                  <a:pt x="763893" y="268087"/>
                  <a:pt x="749043" y="278061"/>
                </a:cubicBezTo>
                <a:cubicBezTo>
                  <a:pt x="734192" y="288034"/>
                  <a:pt x="727713" y="288980"/>
                  <a:pt x="702380" y="305942"/>
                </a:cubicBezTo>
                <a:cubicBezTo>
                  <a:pt x="686379" y="316963"/>
                  <a:pt x="671201" y="329127"/>
                  <a:pt x="656955" y="342340"/>
                </a:cubicBezTo>
                <a:cubicBezTo>
                  <a:pt x="648948" y="348673"/>
                  <a:pt x="643925" y="353915"/>
                  <a:pt x="649675" y="361485"/>
                </a:cubicBezTo>
                <a:cubicBezTo>
                  <a:pt x="655426" y="369057"/>
                  <a:pt x="657392" y="374953"/>
                  <a:pt x="654116" y="378665"/>
                </a:cubicBezTo>
                <a:cubicBezTo>
                  <a:pt x="650840" y="382378"/>
                  <a:pt x="644580" y="381577"/>
                  <a:pt x="637882" y="376554"/>
                </a:cubicBezTo>
                <a:cubicBezTo>
                  <a:pt x="633915" y="372558"/>
                  <a:pt x="627465" y="372529"/>
                  <a:pt x="623469" y="376496"/>
                </a:cubicBezTo>
                <a:cubicBezTo>
                  <a:pt x="622777" y="377180"/>
                  <a:pt x="622187" y="377959"/>
                  <a:pt x="621722" y="378811"/>
                </a:cubicBezTo>
                <a:cubicBezTo>
                  <a:pt x="613088" y="390539"/>
                  <a:pt x="606012" y="403336"/>
                  <a:pt x="600683" y="416883"/>
                </a:cubicBezTo>
                <a:cubicBezTo>
                  <a:pt x="596971" y="429696"/>
                  <a:pt x="582120" y="438068"/>
                  <a:pt x="587434" y="443818"/>
                </a:cubicBezTo>
                <a:cubicBezTo>
                  <a:pt x="592749" y="449569"/>
                  <a:pt x="595369" y="455466"/>
                  <a:pt x="583503" y="458378"/>
                </a:cubicBezTo>
                <a:cubicBezTo>
                  <a:pt x="571638" y="461290"/>
                  <a:pt x="568071" y="478688"/>
                  <a:pt x="558971" y="486768"/>
                </a:cubicBezTo>
                <a:cubicBezTo>
                  <a:pt x="550250" y="494601"/>
                  <a:pt x="542308" y="503257"/>
                  <a:pt x="535239" y="512611"/>
                </a:cubicBezTo>
                <a:lnTo>
                  <a:pt x="535239" y="512611"/>
                </a:lnTo>
                <a:lnTo>
                  <a:pt x="534584" y="513485"/>
                </a:lnTo>
                <a:lnTo>
                  <a:pt x="534002" y="514212"/>
                </a:lnTo>
                <a:lnTo>
                  <a:pt x="534002" y="514212"/>
                </a:lnTo>
                <a:lnTo>
                  <a:pt x="527887" y="522948"/>
                </a:lnTo>
                <a:cubicBezTo>
                  <a:pt x="520607" y="532120"/>
                  <a:pt x="504446" y="532411"/>
                  <a:pt x="490615" y="539182"/>
                </a:cubicBezTo>
                <a:cubicBezTo>
                  <a:pt x="475619" y="546462"/>
                  <a:pt x="466083" y="546462"/>
                  <a:pt x="460769" y="548936"/>
                </a:cubicBezTo>
                <a:cubicBezTo>
                  <a:pt x="455454" y="551412"/>
                  <a:pt x="451669" y="551048"/>
                  <a:pt x="452470" y="546170"/>
                </a:cubicBezTo>
                <a:cubicBezTo>
                  <a:pt x="453271" y="541293"/>
                  <a:pt x="448684" y="536852"/>
                  <a:pt x="441696" y="542530"/>
                </a:cubicBezTo>
                <a:cubicBezTo>
                  <a:pt x="434707" y="548209"/>
                  <a:pt x="425535" y="547189"/>
                  <a:pt x="407190" y="552795"/>
                </a:cubicBezTo>
                <a:cubicBezTo>
                  <a:pt x="388846" y="558400"/>
                  <a:pt x="375961" y="552795"/>
                  <a:pt x="357106" y="558691"/>
                </a:cubicBezTo>
                <a:cubicBezTo>
                  <a:pt x="338252" y="564588"/>
                  <a:pt x="332064" y="561458"/>
                  <a:pt x="315321" y="564952"/>
                </a:cubicBezTo>
                <a:cubicBezTo>
                  <a:pt x="298578" y="568446"/>
                  <a:pt x="285693" y="564296"/>
                  <a:pt x="282927" y="575653"/>
                </a:cubicBezTo>
                <a:cubicBezTo>
                  <a:pt x="280161" y="587009"/>
                  <a:pt x="280088" y="591814"/>
                  <a:pt x="261670" y="595235"/>
                </a:cubicBezTo>
                <a:cubicBezTo>
                  <a:pt x="243253" y="598657"/>
                  <a:pt x="242088" y="595963"/>
                  <a:pt x="218793" y="616565"/>
                </a:cubicBezTo>
                <a:cubicBezTo>
                  <a:pt x="195498" y="637166"/>
                  <a:pt x="194697" y="626319"/>
                  <a:pt x="175552" y="641315"/>
                </a:cubicBezTo>
                <a:cubicBezTo>
                  <a:pt x="156407" y="656311"/>
                  <a:pt x="174897" y="669851"/>
                  <a:pt x="168272" y="682736"/>
                </a:cubicBezTo>
                <a:cubicBezTo>
                  <a:pt x="161648" y="695622"/>
                  <a:pt x="147671" y="701591"/>
                  <a:pt x="133039" y="707851"/>
                </a:cubicBezTo>
                <a:cubicBezTo>
                  <a:pt x="118407" y="714112"/>
                  <a:pt x="121901" y="721755"/>
                  <a:pt x="108288" y="733621"/>
                </a:cubicBezTo>
                <a:cubicBezTo>
                  <a:pt x="94675" y="745487"/>
                  <a:pt x="78660" y="744104"/>
                  <a:pt x="69269" y="746870"/>
                </a:cubicBezTo>
                <a:cubicBezTo>
                  <a:pt x="56777" y="750197"/>
                  <a:pt x="45057" y="755933"/>
                  <a:pt x="34763" y="763759"/>
                </a:cubicBezTo>
                <a:cubicBezTo>
                  <a:pt x="29136" y="768644"/>
                  <a:pt x="24849" y="774882"/>
                  <a:pt x="22315" y="781885"/>
                </a:cubicBezTo>
                <a:lnTo>
                  <a:pt x="24790" y="784870"/>
                </a:lnTo>
                <a:cubicBezTo>
                  <a:pt x="26013" y="786333"/>
                  <a:pt x="26326" y="788350"/>
                  <a:pt x="25591" y="790111"/>
                </a:cubicBezTo>
                <a:cubicBezTo>
                  <a:pt x="25591" y="790111"/>
                  <a:pt x="11032" y="826073"/>
                  <a:pt x="7174" y="839758"/>
                </a:cubicBezTo>
                <a:cubicBezTo>
                  <a:pt x="4699" y="848276"/>
                  <a:pt x="1932" y="855919"/>
                  <a:pt x="-106" y="860724"/>
                </a:cubicBezTo>
                <a:cubicBezTo>
                  <a:pt x="10340" y="863687"/>
                  <a:pt x="20940" y="866118"/>
                  <a:pt x="31633" y="868004"/>
                </a:cubicBezTo>
                <a:cubicBezTo>
                  <a:pt x="46397" y="869467"/>
                  <a:pt x="61276" y="869467"/>
                  <a:pt x="76039" y="868004"/>
                </a:cubicBezTo>
                <a:cubicBezTo>
                  <a:pt x="78885" y="867792"/>
                  <a:pt x="81368" y="869933"/>
                  <a:pt x="81572" y="872779"/>
                </a:cubicBezTo>
                <a:cubicBezTo>
                  <a:pt x="81754" y="875210"/>
                  <a:pt x="80203" y="877445"/>
                  <a:pt x="77859" y="878122"/>
                </a:cubicBezTo>
                <a:cubicBezTo>
                  <a:pt x="74569" y="879054"/>
                  <a:pt x="71337" y="880175"/>
                  <a:pt x="68177" y="881471"/>
                </a:cubicBezTo>
                <a:cubicBezTo>
                  <a:pt x="66357" y="882359"/>
                  <a:pt x="65265" y="884259"/>
                  <a:pt x="65411" y="886276"/>
                </a:cubicBezTo>
                <a:cubicBezTo>
                  <a:pt x="65411" y="888095"/>
                  <a:pt x="66430" y="888314"/>
                  <a:pt x="66721" y="888386"/>
                </a:cubicBezTo>
                <a:cubicBezTo>
                  <a:pt x="70383" y="889144"/>
                  <a:pt x="74117" y="889529"/>
                  <a:pt x="77859" y="889551"/>
                </a:cubicBezTo>
                <a:cubicBezTo>
                  <a:pt x="82351" y="889610"/>
                  <a:pt x="86835" y="890046"/>
                  <a:pt x="91254" y="890862"/>
                </a:cubicBezTo>
                <a:cubicBezTo>
                  <a:pt x="95701" y="891255"/>
                  <a:pt x="99582" y="894050"/>
                  <a:pt x="101372" y="898141"/>
                </a:cubicBezTo>
                <a:cubicBezTo>
                  <a:pt x="102748" y="902240"/>
                  <a:pt x="101889" y="906760"/>
                  <a:pt x="99116" y="910080"/>
                </a:cubicBezTo>
                <a:cubicBezTo>
                  <a:pt x="99116" y="910516"/>
                  <a:pt x="100208" y="911026"/>
                  <a:pt x="102756" y="910080"/>
                </a:cubicBezTo>
                <a:cubicBezTo>
                  <a:pt x="114592" y="907386"/>
                  <a:pt x="126880" y="907386"/>
                  <a:pt x="138717" y="910080"/>
                </a:cubicBezTo>
                <a:cubicBezTo>
                  <a:pt x="155016" y="913349"/>
                  <a:pt x="167530" y="926474"/>
                  <a:pt x="170019" y="942911"/>
                </a:cubicBezTo>
                <a:cubicBezTo>
                  <a:pt x="171621" y="953830"/>
                  <a:pt x="180138" y="959800"/>
                  <a:pt x="190912" y="967298"/>
                </a:cubicBezTo>
                <a:cubicBezTo>
                  <a:pt x="196161" y="970829"/>
                  <a:pt x="201191" y="974672"/>
                  <a:pt x="205981" y="978800"/>
                </a:cubicBezTo>
                <a:cubicBezTo>
                  <a:pt x="218858" y="991721"/>
                  <a:pt x="236228" y="999175"/>
                  <a:pt x="254463" y="999620"/>
                </a:cubicBezTo>
                <a:cubicBezTo>
                  <a:pt x="270697" y="1000566"/>
                  <a:pt x="292026" y="990083"/>
                  <a:pt x="304766" y="983823"/>
                </a:cubicBezTo>
                <a:cubicBezTo>
                  <a:pt x="308406" y="982003"/>
                  <a:pt x="311390" y="980547"/>
                  <a:pt x="313574" y="979673"/>
                </a:cubicBezTo>
                <a:cubicBezTo>
                  <a:pt x="320796" y="977839"/>
                  <a:pt x="328395" y="978188"/>
                  <a:pt x="335413" y="980692"/>
                </a:cubicBezTo>
                <a:cubicBezTo>
                  <a:pt x="341171" y="982512"/>
                  <a:pt x="347235" y="983153"/>
                  <a:pt x="353248" y="982585"/>
                </a:cubicBezTo>
                <a:cubicBezTo>
                  <a:pt x="366206" y="979601"/>
                  <a:pt x="374068" y="978218"/>
                  <a:pt x="385279" y="984114"/>
                </a:cubicBezTo>
                <a:cubicBezTo>
                  <a:pt x="388351" y="985708"/>
                  <a:pt x="391255" y="987608"/>
                  <a:pt x="393941" y="989792"/>
                </a:cubicBezTo>
                <a:cubicBezTo>
                  <a:pt x="396417" y="991685"/>
                  <a:pt x="396708" y="992121"/>
                  <a:pt x="399183" y="991976"/>
                </a:cubicBezTo>
                <a:cubicBezTo>
                  <a:pt x="402167" y="992056"/>
                  <a:pt x="405123" y="991459"/>
                  <a:pt x="407845" y="990229"/>
                </a:cubicBezTo>
                <a:cubicBezTo>
                  <a:pt x="410444" y="989049"/>
                  <a:pt x="413509" y="990200"/>
                  <a:pt x="414688" y="992799"/>
                </a:cubicBezTo>
                <a:cubicBezTo>
                  <a:pt x="415067" y="993636"/>
                  <a:pt x="415220" y="994553"/>
                  <a:pt x="415125" y="995470"/>
                </a:cubicBezTo>
                <a:cubicBezTo>
                  <a:pt x="415125" y="995470"/>
                  <a:pt x="407045" y="1050795"/>
                  <a:pt x="404715" y="1066592"/>
                </a:cubicBezTo>
                <a:cubicBezTo>
                  <a:pt x="403041" y="1077948"/>
                  <a:pt x="400493" y="1099205"/>
                  <a:pt x="399255" y="1110270"/>
                </a:cubicBezTo>
                <a:cubicBezTo>
                  <a:pt x="405545" y="1109469"/>
                  <a:pt x="411908" y="1110918"/>
                  <a:pt x="417236" y="1114347"/>
                </a:cubicBezTo>
                <a:cubicBezTo>
                  <a:pt x="420723" y="1117695"/>
                  <a:pt x="423089" y="1122049"/>
                  <a:pt x="424006" y="1126795"/>
                </a:cubicBezTo>
                <a:cubicBezTo>
                  <a:pt x="424640" y="1132044"/>
                  <a:pt x="427719" y="1136688"/>
                  <a:pt x="432305" y="1139316"/>
                </a:cubicBezTo>
                <a:cubicBezTo>
                  <a:pt x="437962" y="1141871"/>
                  <a:pt x="442948" y="1145708"/>
                  <a:pt x="446864" y="1150527"/>
                </a:cubicBezTo>
                <a:cubicBezTo>
                  <a:pt x="451363" y="1147695"/>
                  <a:pt x="456277" y="1145584"/>
                  <a:pt x="461424" y="1144266"/>
                </a:cubicBezTo>
                <a:cubicBezTo>
                  <a:pt x="466709" y="1142817"/>
                  <a:pt x="472219" y="1142425"/>
                  <a:pt x="477657" y="1143101"/>
                </a:cubicBezTo>
                <a:cubicBezTo>
                  <a:pt x="479201" y="1143385"/>
                  <a:pt x="480540" y="1144346"/>
                  <a:pt x="481297" y="1145722"/>
                </a:cubicBezTo>
                <a:lnTo>
                  <a:pt x="505611" y="1192021"/>
                </a:lnTo>
                <a:cubicBezTo>
                  <a:pt x="509549" y="1189189"/>
                  <a:pt x="513626" y="1186561"/>
                  <a:pt x="517841" y="1184159"/>
                </a:cubicBezTo>
                <a:cubicBezTo>
                  <a:pt x="536914" y="1172802"/>
                  <a:pt x="584304" y="1150236"/>
                  <a:pt x="591729" y="1143538"/>
                </a:cubicBezTo>
                <a:cubicBezTo>
                  <a:pt x="599155" y="1136841"/>
                  <a:pt x="584450" y="1132328"/>
                  <a:pt x="588745" y="1126577"/>
                </a:cubicBezTo>
                <a:cubicBezTo>
                  <a:pt x="593040" y="1120826"/>
                  <a:pt x="602794" y="1116531"/>
                  <a:pt x="615752" y="1109251"/>
                </a:cubicBezTo>
                <a:cubicBezTo>
                  <a:pt x="628710" y="1101972"/>
                  <a:pt x="667292" y="1082025"/>
                  <a:pt x="676173" y="1076274"/>
                </a:cubicBezTo>
                <a:cubicBezTo>
                  <a:pt x="685055" y="1070523"/>
                  <a:pt x="665181" y="1055746"/>
                  <a:pt x="657683" y="1049485"/>
                </a:cubicBezTo>
                <a:cubicBezTo>
                  <a:pt x="650185" y="1043225"/>
                  <a:pt x="649020" y="1038493"/>
                  <a:pt x="659794" y="1029976"/>
                </a:cubicBezTo>
                <a:cubicBezTo>
                  <a:pt x="670568" y="1021459"/>
                  <a:pt x="679813" y="1015416"/>
                  <a:pt x="671660" y="1008501"/>
                </a:cubicBezTo>
                <a:cubicBezTo>
                  <a:pt x="666739" y="1004446"/>
                  <a:pt x="665028" y="997661"/>
                  <a:pt x="667438" y="991758"/>
                </a:cubicBezTo>
                <a:lnTo>
                  <a:pt x="667438" y="991758"/>
                </a:lnTo>
                <a:lnTo>
                  <a:pt x="673771" y="983532"/>
                </a:lnTo>
                <a:lnTo>
                  <a:pt x="674208" y="983095"/>
                </a:lnTo>
                <a:cubicBezTo>
                  <a:pt x="683453" y="975815"/>
                  <a:pt x="681488" y="972539"/>
                  <a:pt x="680032" y="968535"/>
                </a:cubicBezTo>
                <a:cubicBezTo>
                  <a:pt x="678576" y="964532"/>
                  <a:pt x="681196" y="959217"/>
                  <a:pt x="689204" y="963294"/>
                </a:cubicBezTo>
                <a:cubicBezTo>
                  <a:pt x="697211" y="967370"/>
                  <a:pt x="718323" y="968899"/>
                  <a:pt x="751518" y="963294"/>
                </a:cubicBezTo>
                <a:cubicBezTo>
                  <a:pt x="784713" y="957689"/>
                  <a:pt x="811429" y="956014"/>
                  <a:pt x="823732" y="953248"/>
                </a:cubicBezTo>
                <a:cubicBezTo>
                  <a:pt x="836034" y="950482"/>
                  <a:pt x="849283" y="953248"/>
                  <a:pt x="872505" y="951428"/>
                </a:cubicBezTo>
                <a:cubicBezTo>
                  <a:pt x="895728" y="949609"/>
                  <a:pt x="933436" y="944804"/>
                  <a:pt x="947777" y="948298"/>
                </a:cubicBezTo>
                <a:cubicBezTo>
                  <a:pt x="962118" y="951792"/>
                  <a:pt x="955712" y="960091"/>
                  <a:pt x="961535" y="965696"/>
                </a:cubicBezTo>
                <a:cubicBezTo>
                  <a:pt x="967359" y="971302"/>
                  <a:pt x="993566" y="962566"/>
                  <a:pt x="1001938" y="959072"/>
                </a:cubicBezTo>
                <a:cubicBezTo>
                  <a:pt x="1010309" y="955577"/>
                  <a:pt x="1001938" y="944877"/>
                  <a:pt x="1010164" y="943421"/>
                </a:cubicBezTo>
                <a:cubicBezTo>
                  <a:pt x="1015252" y="943078"/>
                  <a:pt x="1020079" y="941026"/>
                  <a:pt x="1023849" y="937597"/>
                </a:cubicBezTo>
                <a:lnTo>
                  <a:pt x="1031129" y="927915"/>
                </a:lnTo>
                <a:cubicBezTo>
                  <a:pt x="1034077" y="928512"/>
                  <a:pt x="1036523" y="930565"/>
                  <a:pt x="1037608" y="933375"/>
                </a:cubicBezTo>
                <a:cubicBezTo>
                  <a:pt x="1040665" y="939781"/>
                  <a:pt x="1044887" y="936068"/>
                  <a:pt x="1047945" y="947934"/>
                </a:cubicBezTo>
                <a:cubicBezTo>
                  <a:pt x="1051002" y="959800"/>
                  <a:pt x="1068765" y="955214"/>
                  <a:pt x="1079320" y="957034"/>
                </a:cubicBezTo>
                <a:cubicBezTo>
                  <a:pt x="1089876" y="958853"/>
                  <a:pt x="1099994" y="958417"/>
                  <a:pt x="1106765" y="958999"/>
                </a:cubicBezTo>
                <a:cubicBezTo>
                  <a:pt x="1113535" y="959582"/>
                  <a:pt x="1116374" y="961547"/>
                  <a:pt x="1121324" y="973558"/>
                </a:cubicBezTo>
                <a:cubicBezTo>
                  <a:pt x="1126754" y="986130"/>
                  <a:pt x="1134121" y="997770"/>
                  <a:pt x="1143163" y="1008064"/>
                </a:cubicBezTo>
                <a:cubicBezTo>
                  <a:pt x="1153645" y="1021094"/>
                  <a:pt x="1162745" y="1032815"/>
                  <a:pt x="1168787" y="1032305"/>
                </a:cubicBezTo>
                <a:cubicBezTo>
                  <a:pt x="1174829" y="1031796"/>
                  <a:pt x="1172500" y="1014106"/>
                  <a:pt x="1171772" y="1002022"/>
                </a:cubicBezTo>
                <a:cubicBezTo>
                  <a:pt x="1171044" y="989938"/>
                  <a:pt x="1182910" y="994087"/>
                  <a:pt x="1191281" y="995616"/>
                </a:cubicBezTo>
                <a:cubicBezTo>
                  <a:pt x="1199653" y="997144"/>
                  <a:pt x="1201036" y="987827"/>
                  <a:pt x="1215013" y="993577"/>
                </a:cubicBezTo>
                <a:cubicBezTo>
                  <a:pt x="1228990" y="999328"/>
                  <a:pt x="1228917" y="994378"/>
                  <a:pt x="1240346" y="995252"/>
                </a:cubicBezTo>
                <a:cubicBezTo>
                  <a:pt x="1253530" y="997880"/>
                  <a:pt x="1266851" y="999801"/>
                  <a:pt x="1280239" y="1001003"/>
                </a:cubicBezTo>
                <a:cubicBezTo>
                  <a:pt x="1304698" y="1002386"/>
                  <a:pt x="1305717" y="996781"/>
                  <a:pt x="1326246" y="988409"/>
                </a:cubicBezTo>
                <a:cubicBezTo>
                  <a:pt x="1346775" y="980037"/>
                  <a:pt x="1349613" y="981129"/>
                  <a:pt x="1373636" y="982876"/>
                </a:cubicBezTo>
                <a:cubicBezTo>
                  <a:pt x="1397659" y="984624"/>
                  <a:pt x="1407487" y="988773"/>
                  <a:pt x="1422483" y="979018"/>
                </a:cubicBezTo>
                <a:cubicBezTo>
                  <a:pt x="1437479" y="969263"/>
                  <a:pt x="1458008" y="956379"/>
                  <a:pt x="1478245" y="943493"/>
                </a:cubicBezTo>
                <a:cubicBezTo>
                  <a:pt x="1498482" y="930608"/>
                  <a:pt x="1536482" y="913865"/>
                  <a:pt x="1563271" y="899816"/>
                </a:cubicBezTo>
                <a:cubicBezTo>
                  <a:pt x="1587942" y="886006"/>
                  <a:pt x="1611790" y="870762"/>
                  <a:pt x="1634685" y="854172"/>
                </a:cubicBezTo>
                <a:cubicBezTo>
                  <a:pt x="1651064" y="842671"/>
                  <a:pt x="1673703" y="852134"/>
                  <a:pt x="1691466" y="859050"/>
                </a:cubicBezTo>
                <a:cubicBezTo>
                  <a:pt x="1709228" y="865965"/>
                  <a:pt x="1738856" y="875429"/>
                  <a:pt x="1752105" y="879651"/>
                </a:cubicBezTo>
                <a:cubicBezTo>
                  <a:pt x="1765354" y="883873"/>
                  <a:pt x="1768193" y="877977"/>
                  <a:pt x="1765063" y="868877"/>
                </a:cubicBezTo>
                <a:close/>
              </a:path>
            </a:pathLst>
          </a:custGeom>
          <a:solidFill>
            <a:srgbClr val="B8E1C8"/>
          </a:solidFill>
          <a:ln w="727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6" name="Frihandsfigur: Form 345">
            <a:extLst>
              <a:ext uri="{FF2B5EF4-FFF2-40B4-BE49-F238E27FC236}">
                <a16:creationId xmlns:a16="http://schemas.microsoft.com/office/drawing/2014/main" id="{D260FD8B-1DE0-4F8C-BE91-1E6E27FDC2FF}"/>
              </a:ext>
            </a:extLst>
          </p:cNvPr>
          <p:cNvSpPr/>
          <p:nvPr/>
        </p:nvSpPr>
        <p:spPr>
          <a:xfrm>
            <a:off x="9020442" y="717853"/>
            <a:ext cx="2293328" cy="2460097"/>
          </a:xfrm>
          <a:custGeom>
            <a:avLst/>
            <a:gdLst>
              <a:gd name="connsiteX0" fmla="*/ 2287358 w 2293328"/>
              <a:gd name="connsiteY0" fmla="*/ 1165145 h 2460097"/>
              <a:gd name="connsiteX1" fmla="*/ 2203351 w 2293328"/>
              <a:gd name="connsiteY1" fmla="*/ 1033675 h 2460097"/>
              <a:gd name="connsiteX2" fmla="*/ 2143221 w 2293328"/>
              <a:gd name="connsiteY2" fmla="*/ 939039 h 2460097"/>
              <a:gd name="connsiteX3" fmla="*/ 2103329 w 2293328"/>
              <a:gd name="connsiteY3" fmla="*/ 913779 h 2460097"/>
              <a:gd name="connsiteX4" fmla="*/ 2045091 w 2293328"/>
              <a:gd name="connsiteY4" fmla="*/ 884660 h 2460097"/>
              <a:gd name="connsiteX5" fmla="*/ 2022233 w 2293328"/>
              <a:gd name="connsiteY5" fmla="*/ 895653 h 2460097"/>
              <a:gd name="connsiteX6" fmla="*/ 2007237 w 2293328"/>
              <a:gd name="connsiteY6" fmla="*/ 898419 h 2460097"/>
              <a:gd name="connsiteX7" fmla="*/ 1982632 w 2293328"/>
              <a:gd name="connsiteY7" fmla="*/ 870756 h 2460097"/>
              <a:gd name="connsiteX8" fmla="*/ 1960793 w 2293328"/>
              <a:gd name="connsiteY8" fmla="*/ 848917 h 2460097"/>
              <a:gd name="connsiteX9" fmla="*/ 1970766 w 2293328"/>
              <a:gd name="connsiteY9" fmla="*/ 834358 h 2460097"/>
              <a:gd name="connsiteX10" fmla="*/ 1967199 w 2293328"/>
              <a:gd name="connsiteY10" fmla="*/ 799707 h 2460097"/>
              <a:gd name="connsiteX11" fmla="*/ 1947908 w 2293328"/>
              <a:gd name="connsiteY11" fmla="*/ 766002 h 2460097"/>
              <a:gd name="connsiteX12" fmla="*/ 1921192 w 2293328"/>
              <a:gd name="connsiteY12" fmla="*/ 736883 h 2460097"/>
              <a:gd name="connsiteX13" fmla="*/ 1913912 w 2293328"/>
              <a:gd name="connsiteY13" fmla="*/ 717884 h 2460097"/>
              <a:gd name="connsiteX14" fmla="*/ 1907652 w 2293328"/>
              <a:gd name="connsiteY14" fmla="*/ 704853 h 2460097"/>
              <a:gd name="connsiteX15" fmla="*/ 1877950 w 2293328"/>
              <a:gd name="connsiteY15" fmla="*/ 690294 h 2460097"/>
              <a:gd name="connsiteX16" fmla="*/ 1858659 w 2293328"/>
              <a:gd name="connsiteY16" fmla="*/ 677263 h 2460097"/>
              <a:gd name="connsiteX17" fmla="*/ 1855165 w 2293328"/>
              <a:gd name="connsiteY17" fmla="*/ 636861 h 2460097"/>
              <a:gd name="connsiteX18" fmla="*/ 1844901 w 2293328"/>
              <a:gd name="connsiteY18" fmla="*/ 547831 h 2460097"/>
              <a:gd name="connsiteX19" fmla="*/ 1830779 w 2293328"/>
              <a:gd name="connsiteY19" fmla="*/ 514636 h 2460097"/>
              <a:gd name="connsiteX20" fmla="*/ 1776181 w 2293328"/>
              <a:gd name="connsiteY20" fmla="*/ 413594 h 2460097"/>
              <a:gd name="connsiteX21" fmla="*/ 1713649 w 2293328"/>
              <a:gd name="connsiteY21" fmla="*/ 298357 h 2460097"/>
              <a:gd name="connsiteX22" fmla="*/ 1662691 w 2293328"/>
              <a:gd name="connsiteY22" fmla="*/ 208454 h 2460097"/>
              <a:gd name="connsiteX23" fmla="*/ 1626293 w 2293328"/>
              <a:gd name="connsiteY23" fmla="*/ 164776 h 2460097"/>
              <a:gd name="connsiteX24" fmla="*/ 1564489 w 2293328"/>
              <a:gd name="connsiteY24" fmla="*/ 127504 h 2460097"/>
              <a:gd name="connsiteX25" fmla="*/ 1510110 w 2293328"/>
              <a:gd name="connsiteY25" fmla="*/ 93945 h 2460097"/>
              <a:gd name="connsiteX26" fmla="*/ 1477570 w 2293328"/>
              <a:gd name="connsiteY26" fmla="*/ 74654 h 2460097"/>
              <a:gd name="connsiteX27" fmla="*/ 1451218 w 2293328"/>
              <a:gd name="connsiteY27" fmla="*/ 54344 h 2460097"/>
              <a:gd name="connsiteX28" fmla="*/ 1431781 w 2293328"/>
              <a:gd name="connsiteY28" fmla="*/ 41313 h 2460097"/>
              <a:gd name="connsiteX29" fmla="*/ 1419333 w 2293328"/>
              <a:gd name="connsiteY29" fmla="*/ 23915 h 2460097"/>
              <a:gd name="connsiteX30" fmla="*/ 1399168 w 2293328"/>
              <a:gd name="connsiteY30" fmla="*/ 8919 h 2460097"/>
              <a:gd name="connsiteX31" fmla="*/ 1371724 w 2293328"/>
              <a:gd name="connsiteY31" fmla="*/ 2877 h 2460097"/>
              <a:gd name="connsiteX32" fmla="*/ 1348356 w 2293328"/>
              <a:gd name="connsiteY32" fmla="*/ 402 h 2460097"/>
              <a:gd name="connsiteX33" fmla="*/ 1315598 w 2293328"/>
              <a:gd name="connsiteY33" fmla="*/ 14160 h 2460097"/>
              <a:gd name="connsiteX34" fmla="*/ 1253284 w 2293328"/>
              <a:gd name="connsiteY34" fmla="*/ 38183 h 2460097"/>
              <a:gd name="connsiteX35" fmla="*/ 1234648 w 2293328"/>
              <a:gd name="connsiteY35" fmla="*/ 73271 h 2460097"/>
              <a:gd name="connsiteX36" fmla="*/ 1143507 w 2293328"/>
              <a:gd name="connsiteY36" fmla="*/ 130198 h 2460097"/>
              <a:gd name="connsiteX37" fmla="*/ 1054986 w 2293328"/>
              <a:gd name="connsiteY37" fmla="*/ 183630 h 2460097"/>
              <a:gd name="connsiteX38" fmla="*/ 966902 w 2293328"/>
              <a:gd name="connsiteY38" fmla="*/ 234078 h 2460097"/>
              <a:gd name="connsiteX39" fmla="*/ 880275 w 2293328"/>
              <a:gd name="connsiteY39" fmla="*/ 294645 h 2460097"/>
              <a:gd name="connsiteX40" fmla="*/ 815413 w 2293328"/>
              <a:gd name="connsiteY40" fmla="*/ 339269 h 2460097"/>
              <a:gd name="connsiteX41" fmla="*/ 745747 w 2293328"/>
              <a:gd name="connsiteY41" fmla="*/ 377415 h 2460097"/>
              <a:gd name="connsiteX42" fmla="*/ 728567 w 2293328"/>
              <a:gd name="connsiteY42" fmla="*/ 377415 h 2460097"/>
              <a:gd name="connsiteX43" fmla="*/ 631457 w 2293328"/>
              <a:gd name="connsiteY43" fmla="*/ 427353 h 2460097"/>
              <a:gd name="connsiteX44" fmla="*/ 567760 w 2293328"/>
              <a:gd name="connsiteY44" fmla="*/ 464770 h 2460097"/>
              <a:gd name="connsiteX45" fmla="*/ 504136 w 2293328"/>
              <a:gd name="connsiteY45" fmla="*/ 517257 h 2460097"/>
              <a:gd name="connsiteX46" fmla="*/ 505519 w 2293328"/>
              <a:gd name="connsiteY46" fmla="*/ 540260 h 2460097"/>
              <a:gd name="connsiteX47" fmla="*/ 524082 w 2293328"/>
              <a:gd name="connsiteY47" fmla="*/ 588306 h 2460097"/>
              <a:gd name="connsiteX48" fmla="*/ 536894 w 2293328"/>
              <a:gd name="connsiteY48" fmla="*/ 616260 h 2460097"/>
              <a:gd name="connsiteX49" fmla="*/ 544174 w 2293328"/>
              <a:gd name="connsiteY49" fmla="*/ 625068 h 2460097"/>
              <a:gd name="connsiteX50" fmla="*/ 552035 w 2293328"/>
              <a:gd name="connsiteY50" fmla="*/ 642685 h 2460097"/>
              <a:gd name="connsiteX51" fmla="*/ 572491 w 2293328"/>
              <a:gd name="connsiteY51" fmla="*/ 667581 h 2460097"/>
              <a:gd name="connsiteX52" fmla="*/ 557932 w 2293328"/>
              <a:gd name="connsiteY52" fmla="*/ 706164 h 2460097"/>
              <a:gd name="connsiteX53" fmla="*/ 535365 w 2293328"/>
              <a:gd name="connsiteY53" fmla="*/ 762581 h 2460097"/>
              <a:gd name="connsiteX54" fmla="*/ 518622 w 2293328"/>
              <a:gd name="connsiteY54" fmla="*/ 754719 h 2460097"/>
              <a:gd name="connsiteX55" fmla="*/ 491905 w 2293328"/>
              <a:gd name="connsiteY55" fmla="*/ 740742 h 2460097"/>
              <a:gd name="connsiteX56" fmla="*/ 474726 w 2293328"/>
              <a:gd name="connsiteY56" fmla="*/ 713079 h 2460097"/>
              <a:gd name="connsiteX57" fmla="*/ 457546 w 2293328"/>
              <a:gd name="connsiteY57" fmla="*/ 686144 h 2460097"/>
              <a:gd name="connsiteX58" fmla="*/ 436871 w 2293328"/>
              <a:gd name="connsiteY58" fmla="*/ 672677 h 2460097"/>
              <a:gd name="connsiteX59" fmla="*/ 408991 w 2293328"/>
              <a:gd name="connsiteY59" fmla="*/ 725455 h 2460097"/>
              <a:gd name="connsiteX60" fmla="*/ 392975 w 2293328"/>
              <a:gd name="connsiteY60" fmla="*/ 759814 h 2460097"/>
              <a:gd name="connsiteX61" fmla="*/ 375286 w 2293328"/>
              <a:gd name="connsiteY61" fmla="*/ 769351 h 2460097"/>
              <a:gd name="connsiteX62" fmla="*/ 375286 w 2293328"/>
              <a:gd name="connsiteY62" fmla="*/ 812301 h 2460097"/>
              <a:gd name="connsiteX63" fmla="*/ 362110 w 2293328"/>
              <a:gd name="connsiteY63" fmla="*/ 851902 h 2460097"/>
              <a:gd name="connsiteX64" fmla="*/ 354830 w 2293328"/>
              <a:gd name="connsiteY64" fmla="*/ 876507 h 2460097"/>
              <a:gd name="connsiteX65" fmla="*/ 349661 w 2293328"/>
              <a:gd name="connsiteY65" fmla="*/ 887616 h 2460097"/>
              <a:gd name="connsiteX66" fmla="*/ 351335 w 2293328"/>
              <a:gd name="connsiteY66" fmla="*/ 890411 h 2460097"/>
              <a:gd name="connsiteX67" fmla="*/ 344930 w 2293328"/>
              <a:gd name="connsiteY67" fmla="*/ 904971 h 2460097"/>
              <a:gd name="connsiteX68" fmla="*/ 324911 w 2293328"/>
              <a:gd name="connsiteY68" fmla="*/ 914507 h 2460097"/>
              <a:gd name="connsiteX69" fmla="*/ 288512 w 2293328"/>
              <a:gd name="connsiteY69" fmla="*/ 916618 h 2460097"/>
              <a:gd name="connsiteX70" fmla="*/ 265873 w 2293328"/>
              <a:gd name="connsiteY70" fmla="*/ 929867 h 2460097"/>
              <a:gd name="connsiteX71" fmla="*/ 253497 w 2293328"/>
              <a:gd name="connsiteY71" fmla="*/ 949740 h 2460097"/>
              <a:gd name="connsiteX72" fmla="*/ 258738 w 2293328"/>
              <a:gd name="connsiteY72" fmla="*/ 983736 h 2460097"/>
              <a:gd name="connsiteX73" fmla="*/ 243451 w 2293328"/>
              <a:gd name="connsiteY73" fmla="*/ 1012855 h 2460097"/>
              <a:gd name="connsiteX74" fmla="*/ 237628 w 2293328"/>
              <a:gd name="connsiteY74" fmla="*/ 1063157 h 2460097"/>
              <a:gd name="connsiteX75" fmla="*/ 237991 w 2293328"/>
              <a:gd name="connsiteY75" fmla="*/ 1123142 h 2460097"/>
              <a:gd name="connsiteX76" fmla="*/ 226490 w 2293328"/>
              <a:gd name="connsiteY76" fmla="*/ 1187567 h 2460097"/>
              <a:gd name="connsiteX77" fmla="*/ 219210 w 2293328"/>
              <a:gd name="connsiteY77" fmla="*/ 1241582 h 2460097"/>
              <a:gd name="connsiteX78" fmla="*/ 195842 w 2293328"/>
              <a:gd name="connsiteY78" fmla="*/ 1281693 h 2460097"/>
              <a:gd name="connsiteX79" fmla="*/ 178808 w 2293328"/>
              <a:gd name="connsiteY79" fmla="*/ 1330466 h 2460097"/>
              <a:gd name="connsiteX80" fmla="*/ 167088 w 2293328"/>
              <a:gd name="connsiteY80" fmla="*/ 1387611 h 2460097"/>
              <a:gd name="connsiteX81" fmla="*/ 159080 w 2293328"/>
              <a:gd name="connsiteY81" fmla="*/ 1424010 h 2460097"/>
              <a:gd name="connsiteX82" fmla="*/ 156314 w 2293328"/>
              <a:gd name="connsiteY82" fmla="*/ 1460408 h 2460097"/>
              <a:gd name="connsiteX83" fmla="*/ 157042 w 2293328"/>
              <a:gd name="connsiteY83" fmla="*/ 1497388 h 2460097"/>
              <a:gd name="connsiteX84" fmla="*/ 158061 w 2293328"/>
              <a:gd name="connsiteY84" fmla="*/ 1540629 h 2460097"/>
              <a:gd name="connsiteX85" fmla="*/ 159954 w 2293328"/>
              <a:gd name="connsiteY85" fmla="*/ 1582415 h 2460097"/>
              <a:gd name="connsiteX86" fmla="*/ 160318 w 2293328"/>
              <a:gd name="connsiteY86" fmla="*/ 1639414 h 2460097"/>
              <a:gd name="connsiteX87" fmla="*/ 153038 w 2293328"/>
              <a:gd name="connsiteY87" fmla="*/ 1675085 h 2460097"/>
              <a:gd name="connsiteX88" fmla="*/ 147141 w 2293328"/>
              <a:gd name="connsiteY88" fmla="*/ 1707697 h 2460097"/>
              <a:gd name="connsiteX89" fmla="*/ 143647 w 2293328"/>
              <a:gd name="connsiteY89" fmla="*/ 1741548 h 2460097"/>
              <a:gd name="connsiteX90" fmla="*/ 138551 w 2293328"/>
              <a:gd name="connsiteY90" fmla="*/ 1756471 h 2460097"/>
              <a:gd name="connsiteX91" fmla="*/ 127996 w 2293328"/>
              <a:gd name="connsiteY91" fmla="*/ 1754578 h 2460097"/>
              <a:gd name="connsiteX92" fmla="*/ 127996 w 2293328"/>
              <a:gd name="connsiteY92" fmla="*/ 1754578 h 2460097"/>
              <a:gd name="connsiteX93" fmla="*/ 120061 w 2293328"/>
              <a:gd name="connsiteY93" fmla="*/ 1754578 h 2460097"/>
              <a:gd name="connsiteX94" fmla="*/ 115912 w 2293328"/>
              <a:gd name="connsiteY94" fmla="*/ 1756617 h 2460097"/>
              <a:gd name="connsiteX95" fmla="*/ 115912 w 2293328"/>
              <a:gd name="connsiteY95" fmla="*/ 1756617 h 2460097"/>
              <a:gd name="connsiteX96" fmla="*/ 100770 w 2293328"/>
              <a:gd name="connsiteY96" fmla="*/ 1781586 h 2460097"/>
              <a:gd name="connsiteX97" fmla="*/ 100770 w 2293328"/>
              <a:gd name="connsiteY97" fmla="*/ 1818494 h 2460097"/>
              <a:gd name="connsiteX98" fmla="*/ 103318 w 2293328"/>
              <a:gd name="connsiteY98" fmla="*/ 1855911 h 2460097"/>
              <a:gd name="connsiteX99" fmla="*/ 117513 w 2293328"/>
              <a:gd name="connsiteY99" fmla="*/ 1900535 h 2460097"/>
              <a:gd name="connsiteX100" fmla="*/ 128870 w 2293328"/>
              <a:gd name="connsiteY100" fmla="*/ 1943485 h 2460097"/>
              <a:gd name="connsiteX101" fmla="*/ 137678 w 2293328"/>
              <a:gd name="connsiteY101" fmla="*/ 1981121 h 2460097"/>
              <a:gd name="connsiteX102" fmla="*/ 147724 w 2293328"/>
              <a:gd name="connsiteY102" fmla="*/ 2036228 h 2460097"/>
              <a:gd name="connsiteX103" fmla="*/ 139789 w 2293328"/>
              <a:gd name="connsiteY103" fmla="*/ 2080779 h 2460097"/>
              <a:gd name="connsiteX104" fmla="*/ 117004 w 2293328"/>
              <a:gd name="connsiteY104" fmla="*/ 2146296 h 2460097"/>
              <a:gd name="connsiteX105" fmla="*/ 98441 w 2293328"/>
              <a:gd name="connsiteY105" fmla="*/ 2195798 h 2460097"/>
              <a:gd name="connsiteX106" fmla="*/ 79149 w 2293328"/>
              <a:gd name="connsiteY106" fmla="*/ 2249667 h 2460097"/>
              <a:gd name="connsiteX107" fmla="*/ 67211 w 2293328"/>
              <a:gd name="connsiteY107" fmla="*/ 2288468 h 2460097"/>
              <a:gd name="connsiteX108" fmla="*/ 71870 w 2293328"/>
              <a:gd name="connsiteY108" fmla="*/ 2309069 h 2460097"/>
              <a:gd name="connsiteX109" fmla="*/ 71870 w 2293328"/>
              <a:gd name="connsiteY109" fmla="*/ 2318023 h 2460097"/>
              <a:gd name="connsiteX110" fmla="*/ 57820 w 2293328"/>
              <a:gd name="connsiteY110" fmla="*/ 2323920 h 2460097"/>
              <a:gd name="connsiteX111" fmla="*/ 48866 w 2293328"/>
              <a:gd name="connsiteY111" fmla="*/ 2345759 h 2460097"/>
              <a:gd name="connsiteX112" fmla="*/ 51414 w 2293328"/>
              <a:gd name="connsiteY112" fmla="*/ 2359590 h 2460097"/>
              <a:gd name="connsiteX113" fmla="*/ 57311 w 2293328"/>
              <a:gd name="connsiteY113" fmla="*/ 2369490 h 2460097"/>
              <a:gd name="connsiteX114" fmla="*/ 39476 w 2293328"/>
              <a:gd name="connsiteY114" fmla="*/ 2375168 h 2460097"/>
              <a:gd name="connsiteX115" fmla="*/ 19092 w 2293328"/>
              <a:gd name="connsiteY115" fmla="*/ 2420157 h 2460097"/>
              <a:gd name="connsiteX116" fmla="*/ 529 w 2293328"/>
              <a:gd name="connsiteY116" fmla="*/ 2452624 h 2460097"/>
              <a:gd name="connsiteX117" fmla="*/ 1257 w 2293328"/>
              <a:gd name="connsiteY117" fmla="*/ 2456773 h 2460097"/>
              <a:gd name="connsiteX118" fmla="*/ 30886 w 2293328"/>
              <a:gd name="connsiteY118" fmla="*/ 2459103 h 2460097"/>
              <a:gd name="connsiteX119" fmla="*/ 40349 w 2293328"/>
              <a:gd name="connsiteY119" fmla="*/ 2459540 h 2460097"/>
              <a:gd name="connsiteX120" fmla="*/ 66119 w 2293328"/>
              <a:gd name="connsiteY120" fmla="*/ 2451605 h 2460097"/>
              <a:gd name="connsiteX121" fmla="*/ 106157 w 2293328"/>
              <a:gd name="connsiteY121" fmla="*/ 2389946 h 2460097"/>
              <a:gd name="connsiteX122" fmla="*/ 109579 w 2293328"/>
              <a:gd name="connsiteY122" fmla="*/ 2383613 h 2460097"/>
              <a:gd name="connsiteX123" fmla="*/ 134912 w 2293328"/>
              <a:gd name="connsiteY123" fmla="*/ 2360172 h 2460097"/>
              <a:gd name="connsiteX124" fmla="*/ 145758 w 2293328"/>
              <a:gd name="connsiteY124" fmla="*/ 2356532 h 2460097"/>
              <a:gd name="connsiteX125" fmla="*/ 176114 w 2293328"/>
              <a:gd name="connsiteY125" fmla="*/ 2350126 h 2460097"/>
              <a:gd name="connsiteX126" fmla="*/ 243233 w 2293328"/>
              <a:gd name="connsiteY126" fmla="*/ 2345541 h 2460097"/>
              <a:gd name="connsiteX127" fmla="*/ 273443 w 2293328"/>
              <a:gd name="connsiteY127" fmla="*/ 2334111 h 2460097"/>
              <a:gd name="connsiteX128" fmla="*/ 291133 w 2293328"/>
              <a:gd name="connsiteY128" fmla="*/ 2326322 h 2460097"/>
              <a:gd name="connsiteX129" fmla="*/ 309405 w 2293328"/>
              <a:gd name="connsiteY129" fmla="*/ 2316422 h 2460097"/>
              <a:gd name="connsiteX130" fmla="*/ 332772 w 2293328"/>
              <a:gd name="connsiteY130" fmla="*/ 2306012 h 2460097"/>
              <a:gd name="connsiteX131" fmla="*/ 359926 w 2293328"/>
              <a:gd name="connsiteY131" fmla="*/ 2291452 h 2460097"/>
              <a:gd name="connsiteX132" fmla="*/ 415688 w 2293328"/>
              <a:gd name="connsiteY132" fmla="*/ 2273545 h 2460097"/>
              <a:gd name="connsiteX133" fmla="*/ 431484 w 2293328"/>
              <a:gd name="connsiteY133" fmla="*/ 2273035 h 2460097"/>
              <a:gd name="connsiteX134" fmla="*/ 474216 w 2293328"/>
              <a:gd name="connsiteY134" fmla="*/ 2267793 h 2460097"/>
              <a:gd name="connsiteX135" fmla="*/ 507120 w 2293328"/>
              <a:gd name="connsiteY135" fmla="*/ 2257675 h 2460097"/>
              <a:gd name="connsiteX136" fmla="*/ 528959 w 2293328"/>
              <a:gd name="connsiteY136" fmla="*/ 2251269 h 2460097"/>
              <a:gd name="connsiteX137" fmla="*/ 640119 w 2293328"/>
              <a:gd name="connsiteY137" fmla="*/ 2237510 h 2460097"/>
              <a:gd name="connsiteX138" fmla="*/ 665380 w 2293328"/>
              <a:gd name="connsiteY138" fmla="*/ 2233143 h 2460097"/>
              <a:gd name="connsiteX139" fmla="*/ 715536 w 2293328"/>
              <a:gd name="connsiteY139" fmla="*/ 2225863 h 2460097"/>
              <a:gd name="connsiteX140" fmla="*/ 738686 w 2293328"/>
              <a:gd name="connsiteY140" fmla="*/ 2230231 h 2460097"/>
              <a:gd name="connsiteX141" fmla="*/ 766785 w 2293328"/>
              <a:gd name="connsiteY141" fmla="*/ 2234598 h 2460097"/>
              <a:gd name="connsiteX142" fmla="*/ 787677 w 2293328"/>
              <a:gd name="connsiteY142" fmla="*/ 2230012 h 2460097"/>
              <a:gd name="connsiteX143" fmla="*/ 805949 w 2293328"/>
              <a:gd name="connsiteY143" fmla="*/ 2234598 h 2460097"/>
              <a:gd name="connsiteX144" fmla="*/ 827788 w 2293328"/>
              <a:gd name="connsiteY144" fmla="*/ 2221350 h 2460097"/>
              <a:gd name="connsiteX145" fmla="*/ 833394 w 2293328"/>
              <a:gd name="connsiteY145" fmla="*/ 2200966 h 2460097"/>
              <a:gd name="connsiteX146" fmla="*/ 818835 w 2293328"/>
              <a:gd name="connsiteY146" fmla="*/ 2133484 h 2460097"/>
              <a:gd name="connsiteX147" fmla="*/ 825314 w 2293328"/>
              <a:gd name="connsiteY147" fmla="*/ 2114848 h 2460097"/>
              <a:gd name="connsiteX148" fmla="*/ 820072 w 2293328"/>
              <a:gd name="connsiteY148" fmla="*/ 2068404 h 2460097"/>
              <a:gd name="connsiteX149" fmla="*/ 820072 w 2293328"/>
              <a:gd name="connsiteY149" fmla="*/ 2004562 h 2460097"/>
              <a:gd name="connsiteX150" fmla="*/ 825168 w 2293328"/>
              <a:gd name="connsiteY150" fmla="*/ 1966562 h 2460097"/>
              <a:gd name="connsiteX151" fmla="*/ 823567 w 2293328"/>
              <a:gd name="connsiteY151" fmla="*/ 1909635 h 2460097"/>
              <a:gd name="connsiteX152" fmla="*/ 842930 w 2293328"/>
              <a:gd name="connsiteY152" fmla="*/ 1894275 h 2460097"/>
              <a:gd name="connsiteX153" fmla="*/ 853559 w 2293328"/>
              <a:gd name="connsiteY153" fmla="*/ 1880662 h 2460097"/>
              <a:gd name="connsiteX154" fmla="*/ 850792 w 2293328"/>
              <a:gd name="connsiteY154" fmla="*/ 1861516 h 2460097"/>
              <a:gd name="connsiteX155" fmla="*/ 835432 w 2293328"/>
              <a:gd name="connsiteY155" fmla="*/ 1830141 h 2460097"/>
              <a:gd name="connsiteX156" fmla="*/ 817379 w 2293328"/>
              <a:gd name="connsiteY156" fmla="*/ 1788138 h 2460097"/>
              <a:gd name="connsiteX157" fmla="*/ 818544 w 2293328"/>
              <a:gd name="connsiteY157" fmla="*/ 1771686 h 2460097"/>
              <a:gd name="connsiteX158" fmla="*/ 854286 w 2293328"/>
              <a:gd name="connsiteY158" fmla="*/ 1757563 h 2460097"/>
              <a:gd name="connsiteX159" fmla="*/ 935309 w 2293328"/>
              <a:gd name="connsiteY159" fmla="*/ 1726916 h 2460097"/>
              <a:gd name="connsiteX160" fmla="*/ 982044 w 2293328"/>
              <a:gd name="connsiteY160" fmla="*/ 1709299 h 2460097"/>
              <a:gd name="connsiteX161" fmla="*/ 1091239 w 2293328"/>
              <a:gd name="connsiteY161" fmla="*/ 1629223 h 2460097"/>
              <a:gd name="connsiteX162" fmla="*/ 1143507 w 2293328"/>
              <a:gd name="connsiteY162" fmla="*/ 1592024 h 2460097"/>
              <a:gd name="connsiteX163" fmla="*/ 1331686 w 2293328"/>
              <a:gd name="connsiteY163" fmla="*/ 1570185 h 2460097"/>
              <a:gd name="connsiteX164" fmla="*/ 1479026 w 2293328"/>
              <a:gd name="connsiteY164" fmla="*/ 1556208 h 2460097"/>
              <a:gd name="connsiteX165" fmla="*/ 1586837 w 2293328"/>
              <a:gd name="connsiteY165" fmla="*/ 1550166 h 2460097"/>
              <a:gd name="connsiteX166" fmla="*/ 1662691 w 2293328"/>
              <a:gd name="connsiteY166" fmla="*/ 1535606 h 2460097"/>
              <a:gd name="connsiteX167" fmla="*/ 1700327 w 2293328"/>
              <a:gd name="connsiteY167" fmla="*/ 1515879 h 2460097"/>
              <a:gd name="connsiteX168" fmla="*/ 1764970 w 2293328"/>
              <a:gd name="connsiteY168" fmla="*/ 1465358 h 2460097"/>
              <a:gd name="connsiteX169" fmla="*/ 1809085 w 2293328"/>
              <a:gd name="connsiteY169" fmla="*/ 1439734 h 2460097"/>
              <a:gd name="connsiteX170" fmla="*/ 1876858 w 2293328"/>
              <a:gd name="connsiteY170" fmla="*/ 1404719 h 2460097"/>
              <a:gd name="connsiteX171" fmla="*/ 1938008 w 2293328"/>
              <a:gd name="connsiteY171" fmla="*/ 1370722 h 2460097"/>
              <a:gd name="connsiteX172" fmla="*/ 1945870 w 2293328"/>
              <a:gd name="connsiteY172" fmla="*/ 1351577 h 2460097"/>
              <a:gd name="connsiteX173" fmla="*/ 1947617 w 2293328"/>
              <a:gd name="connsiteY173" fmla="*/ 1325807 h 2460097"/>
              <a:gd name="connsiteX174" fmla="*/ 1964142 w 2293328"/>
              <a:gd name="connsiteY174" fmla="*/ 1303968 h 2460097"/>
              <a:gd name="connsiteX175" fmla="*/ 1988747 w 2293328"/>
              <a:gd name="connsiteY175" fmla="*/ 1294650 h 2460097"/>
              <a:gd name="connsiteX176" fmla="*/ 2011532 w 2293328"/>
              <a:gd name="connsiteY176" fmla="*/ 1291666 h 2460097"/>
              <a:gd name="connsiteX177" fmla="*/ 2016410 w 2293328"/>
              <a:gd name="connsiteY177" fmla="*/ 1279581 h 2460097"/>
              <a:gd name="connsiteX178" fmla="*/ 2004617 w 2293328"/>
              <a:gd name="connsiteY178" fmla="*/ 1259854 h 2460097"/>
              <a:gd name="connsiteX179" fmla="*/ 2013934 w 2293328"/>
              <a:gd name="connsiteY179" fmla="*/ 1245877 h 2460097"/>
              <a:gd name="connsiteX180" fmla="*/ 2023034 w 2293328"/>
              <a:gd name="connsiteY180" fmla="*/ 1263275 h 2460097"/>
              <a:gd name="connsiteX181" fmla="*/ 2034827 w 2293328"/>
              <a:gd name="connsiteY181" fmla="*/ 1278271 h 2460097"/>
              <a:gd name="connsiteX182" fmla="*/ 2051934 w 2293328"/>
              <a:gd name="connsiteY182" fmla="*/ 1268880 h 2460097"/>
              <a:gd name="connsiteX183" fmla="*/ 2056957 w 2293328"/>
              <a:gd name="connsiteY183" fmla="*/ 1241582 h 2460097"/>
              <a:gd name="connsiteX184" fmla="*/ 2074210 w 2293328"/>
              <a:gd name="connsiteY184" fmla="*/ 1222218 h 2460097"/>
              <a:gd name="connsiteX185" fmla="*/ 2091390 w 2293328"/>
              <a:gd name="connsiteY185" fmla="*/ 1241363 h 2460097"/>
              <a:gd name="connsiteX186" fmla="*/ 2110608 w 2293328"/>
              <a:gd name="connsiteY186" fmla="*/ 1234593 h 2460097"/>
              <a:gd name="connsiteX187" fmla="*/ 2135068 w 2293328"/>
              <a:gd name="connsiteY187" fmla="*/ 1235685 h 2460097"/>
              <a:gd name="connsiteX188" fmla="*/ 2190757 w 2293328"/>
              <a:gd name="connsiteY188" fmla="*/ 1216758 h 2460097"/>
              <a:gd name="connsiteX189" fmla="*/ 2216454 w 2293328"/>
              <a:gd name="connsiteY189" fmla="*/ 1200015 h 2460097"/>
              <a:gd name="connsiteX190" fmla="*/ 2243826 w 2293328"/>
              <a:gd name="connsiteY190" fmla="*/ 1203800 h 2460097"/>
              <a:gd name="connsiteX191" fmla="*/ 2277531 w 2293328"/>
              <a:gd name="connsiteY191" fmla="*/ 1192662 h 2460097"/>
              <a:gd name="connsiteX192" fmla="*/ 2287358 w 2293328"/>
              <a:gd name="connsiteY192" fmla="*/ 1165145 h 246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293328" h="2460097">
                <a:moveTo>
                  <a:pt x="2287358" y="1165145"/>
                </a:moveTo>
                <a:cubicBezTo>
                  <a:pt x="2274837" y="1145781"/>
                  <a:pt x="2227083" y="1069927"/>
                  <a:pt x="2203351" y="1033675"/>
                </a:cubicBezTo>
                <a:cubicBezTo>
                  <a:pt x="2179619" y="997422"/>
                  <a:pt x="2147953" y="946319"/>
                  <a:pt x="2143221" y="939039"/>
                </a:cubicBezTo>
                <a:cubicBezTo>
                  <a:pt x="2138489" y="931760"/>
                  <a:pt x="2118689" y="923534"/>
                  <a:pt x="2103329" y="913779"/>
                </a:cubicBezTo>
                <a:cubicBezTo>
                  <a:pt x="2084831" y="902343"/>
                  <a:pt x="2065343" y="892595"/>
                  <a:pt x="2045091" y="884660"/>
                </a:cubicBezTo>
                <a:cubicBezTo>
                  <a:pt x="2037812" y="883277"/>
                  <a:pt x="2026237" y="891940"/>
                  <a:pt x="2022233" y="895653"/>
                </a:cubicBezTo>
                <a:cubicBezTo>
                  <a:pt x="2018229" y="899365"/>
                  <a:pt x="2014226" y="904170"/>
                  <a:pt x="2007237" y="898419"/>
                </a:cubicBezTo>
                <a:cubicBezTo>
                  <a:pt x="1998553" y="889640"/>
                  <a:pt x="1990334" y="880409"/>
                  <a:pt x="1982632" y="870756"/>
                </a:cubicBezTo>
                <a:cubicBezTo>
                  <a:pt x="1970766" y="857507"/>
                  <a:pt x="1961230" y="854959"/>
                  <a:pt x="1960793" y="848917"/>
                </a:cubicBezTo>
                <a:cubicBezTo>
                  <a:pt x="1960356" y="842875"/>
                  <a:pt x="1965306" y="841638"/>
                  <a:pt x="1970766" y="834358"/>
                </a:cubicBezTo>
                <a:cubicBezTo>
                  <a:pt x="1976226" y="827078"/>
                  <a:pt x="1970766" y="814557"/>
                  <a:pt x="1967199" y="799707"/>
                </a:cubicBezTo>
                <a:cubicBezTo>
                  <a:pt x="1963632" y="784857"/>
                  <a:pt x="1957663" y="779033"/>
                  <a:pt x="1947908" y="766002"/>
                </a:cubicBezTo>
                <a:cubicBezTo>
                  <a:pt x="1939827" y="755570"/>
                  <a:pt x="1930888" y="745830"/>
                  <a:pt x="1921192" y="736883"/>
                </a:cubicBezTo>
                <a:cubicBezTo>
                  <a:pt x="1915368" y="731351"/>
                  <a:pt x="1921919" y="723635"/>
                  <a:pt x="1913912" y="717884"/>
                </a:cubicBezTo>
                <a:cubicBezTo>
                  <a:pt x="1905905" y="712133"/>
                  <a:pt x="1913912" y="709221"/>
                  <a:pt x="1907652" y="704853"/>
                </a:cubicBezTo>
                <a:cubicBezTo>
                  <a:pt x="1898137" y="699248"/>
                  <a:pt x="1888207" y="694385"/>
                  <a:pt x="1877950" y="690294"/>
                </a:cubicBezTo>
                <a:cubicBezTo>
                  <a:pt x="1865866" y="684688"/>
                  <a:pt x="1859096" y="686800"/>
                  <a:pt x="1858659" y="677263"/>
                </a:cubicBezTo>
                <a:cubicBezTo>
                  <a:pt x="1858222" y="667727"/>
                  <a:pt x="1855821" y="650984"/>
                  <a:pt x="1855165" y="636861"/>
                </a:cubicBezTo>
                <a:cubicBezTo>
                  <a:pt x="1854510" y="622739"/>
                  <a:pt x="1847012" y="561590"/>
                  <a:pt x="1844901" y="547831"/>
                </a:cubicBezTo>
                <a:cubicBezTo>
                  <a:pt x="1842790" y="534073"/>
                  <a:pt x="1840533" y="530869"/>
                  <a:pt x="1830779" y="514636"/>
                </a:cubicBezTo>
                <a:cubicBezTo>
                  <a:pt x="1821024" y="498402"/>
                  <a:pt x="1794962" y="443514"/>
                  <a:pt x="1776181" y="413594"/>
                </a:cubicBezTo>
                <a:cubicBezTo>
                  <a:pt x="1757400" y="383675"/>
                  <a:pt x="1724350" y="315974"/>
                  <a:pt x="1713649" y="298357"/>
                </a:cubicBezTo>
                <a:cubicBezTo>
                  <a:pt x="1702948" y="280741"/>
                  <a:pt x="1673902" y="229783"/>
                  <a:pt x="1662691" y="208454"/>
                </a:cubicBezTo>
                <a:cubicBezTo>
                  <a:pt x="1651481" y="187124"/>
                  <a:pt x="1642964" y="172856"/>
                  <a:pt x="1626293" y="164776"/>
                </a:cubicBezTo>
                <a:cubicBezTo>
                  <a:pt x="1609623" y="156696"/>
                  <a:pt x="1586037" y="138933"/>
                  <a:pt x="1564489" y="127504"/>
                </a:cubicBezTo>
                <a:cubicBezTo>
                  <a:pt x="1545591" y="117611"/>
                  <a:pt x="1527421" y="106400"/>
                  <a:pt x="1510110" y="93945"/>
                </a:cubicBezTo>
                <a:cubicBezTo>
                  <a:pt x="1499707" y="86789"/>
                  <a:pt x="1488839" y="80347"/>
                  <a:pt x="1477570" y="74654"/>
                </a:cubicBezTo>
                <a:cubicBezTo>
                  <a:pt x="1467487" y="69755"/>
                  <a:pt x="1458519" y="62839"/>
                  <a:pt x="1451218" y="54344"/>
                </a:cubicBezTo>
                <a:cubicBezTo>
                  <a:pt x="1446195" y="47064"/>
                  <a:pt x="1440881" y="48666"/>
                  <a:pt x="1431781" y="41313"/>
                </a:cubicBezTo>
                <a:cubicBezTo>
                  <a:pt x="1422681" y="33961"/>
                  <a:pt x="1428869" y="24716"/>
                  <a:pt x="1419333" y="23915"/>
                </a:cubicBezTo>
                <a:cubicBezTo>
                  <a:pt x="1409796" y="23114"/>
                  <a:pt x="1407613" y="17945"/>
                  <a:pt x="1399168" y="8919"/>
                </a:cubicBezTo>
                <a:cubicBezTo>
                  <a:pt x="1390724" y="-108"/>
                  <a:pt x="1385191" y="1639"/>
                  <a:pt x="1371724" y="2877"/>
                </a:cubicBezTo>
                <a:cubicBezTo>
                  <a:pt x="1358256" y="4114"/>
                  <a:pt x="1361168" y="-2219"/>
                  <a:pt x="1348356" y="402"/>
                </a:cubicBezTo>
                <a:cubicBezTo>
                  <a:pt x="1335544" y="3022"/>
                  <a:pt x="1332705" y="11321"/>
                  <a:pt x="1315598" y="14160"/>
                </a:cubicBezTo>
                <a:cubicBezTo>
                  <a:pt x="1298491" y="16999"/>
                  <a:pt x="1269299" y="23696"/>
                  <a:pt x="1253284" y="38183"/>
                </a:cubicBezTo>
                <a:cubicBezTo>
                  <a:pt x="1237269" y="52669"/>
                  <a:pt x="1246878" y="61551"/>
                  <a:pt x="1234648" y="73271"/>
                </a:cubicBezTo>
                <a:cubicBezTo>
                  <a:pt x="1222418" y="84991"/>
                  <a:pt x="1165782" y="115784"/>
                  <a:pt x="1143507" y="130198"/>
                </a:cubicBezTo>
                <a:cubicBezTo>
                  <a:pt x="1121231" y="144611"/>
                  <a:pt x="1078645" y="170381"/>
                  <a:pt x="1054986" y="183630"/>
                </a:cubicBezTo>
                <a:cubicBezTo>
                  <a:pt x="1031328" y="196879"/>
                  <a:pt x="986921" y="220538"/>
                  <a:pt x="966902" y="234078"/>
                </a:cubicBezTo>
                <a:cubicBezTo>
                  <a:pt x="946883" y="247618"/>
                  <a:pt x="890903" y="285036"/>
                  <a:pt x="880275" y="294645"/>
                </a:cubicBezTo>
                <a:cubicBezTo>
                  <a:pt x="860103" y="311519"/>
                  <a:pt x="838388" y="326464"/>
                  <a:pt x="815413" y="339269"/>
                </a:cubicBezTo>
                <a:cubicBezTo>
                  <a:pt x="797505" y="348078"/>
                  <a:pt x="756157" y="372974"/>
                  <a:pt x="745747" y="377415"/>
                </a:cubicBezTo>
                <a:cubicBezTo>
                  <a:pt x="735337" y="381855"/>
                  <a:pt x="738031" y="373920"/>
                  <a:pt x="728567" y="377415"/>
                </a:cubicBezTo>
                <a:cubicBezTo>
                  <a:pt x="719103" y="380909"/>
                  <a:pt x="649801" y="417817"/>
                  <a:pt x="631457" y="427353"/>
                </a:cubicBezTo>
                <a:cubicBezTo>
                  <a:pt x="613112" y="436889"/>
                  <a:pt x="587779" y="447517"/>
                  <a:pt x="567760" y="464770"/>
                </a:cubicBezTo>
                <a:cubicBezTo>
                  <a:pt x="547741" y="482023"/>
                  <a:pt x="513890" y="510050"/>
                  <a:pt x="504136" y="517257"/>
                </a:cubicBezTo>
                <a:cubicBezTo>
                  <a:pt x="494381" y="524463"/>
                  <a:pt x="500131" y="530287"/>
                  <a:pt x="505519" y="540260"/>
                </a:cubicBezTo>
                <a:cubicBezTo>
                  <a:pt x="513249" y="555635"/>
                  <a:pt x="519466" y="571723"/>
                  <a:pt x="524082" y="588306"/>
                </a:cubicBezTo>
                <a:cubicBezTo>
                  <a:pt x="529178" y="606942"/>
                  <a:pt x="529396" y="615313"/>
                  <a:pt x="536894" y="616260"/>
                </a:cubicBezTo>
                <a:cubicBezTo>
                  <a:pt x="544392" y="617206"/>
                  <a:pt x="545484" y="621355"/>
                  <a:pt x="544174" y="625068"/>
                </a:cubicBezTo>
                <a:cubicBezTo>
                  <a:pt x="542514" y="632042"/>
                  <a:pt x="545739" y="639264"/>
                  <a:pt x="552035" y="642685"/>
                </a:cubicBezTo>
                <a:cubicBezTo>
                  <a:pt x="561040" y="648916"/>
                  <a:pt x="568124" y="657535"/>
                  <a:pt x="572491" y="667581"/>
                </a:cubicBezTo>
                <a:cubicBezTo>
                  <a:pt x="574603" y="674861"/>
                  <a:pt x="565211" y="686581"/>
                  <a:pt x="557932" y="706164"/>
                </a:cubicBezTo>
                <a:cubicBezTo>
                  <a:pt x="550652" y="725746"/>
                  <a:pt x="545120" y="755374"/>
                  <a:pt x="535365" y="762581"/>
                </a:cubicBezTo>
                <a:cubicBezTo>
                  <a:pt x="525610" y="769788"/>
                  <a:pt x="523572" y="760251"/>
                  <a:pt x="518622" y="754719"/>
                </a:cubicBezTo>
                <a:cubicBezTo>
                  <a:pt x="513672" y="749186"/>
                  <a:pt x="504063" y="751661"/>
                  <a:pt x="491905" y="740742"/>
                </a:cubicBezTo>
                <a:cubicBezTo>
                  <a:pt x="479748" y="729822"/>
                  <a:pt x="485427" y="720795"/>
                  <a:pt x="474726" y="713079"/>
                </a:cubicBezTo>
                <a:cubicBezTo>
                  <a:pt x="464025" y="705363"/>
                  <a:pt x="462641" y="693570"/>
                  <a:pt x="457546" y="686144"/>
                </a:cubicBezTo>
                <a:cubicBezTo>
                  <a:pt x="452450" y="678719"/>
                  <a:pt x="446189" y="665252"/>
                  <a:pt x="436871" y="672677"/>
                </a:cubicBezTo>
                <a:cubicBezTo>
                  <a:pt x="427554" y="680102"/>
                  <a:pt x="414377" y="707328"/>
                  <a:pt x="408991" y="725455"/>
                </a:cubicBezTo>
                <a:cubicBezTo>
                  <a:pt x="403604" y="743581"/>
                  <a:pt x="403458" y="758213"/>
                  <a:pt x="392975" y="759814"/>
                </a:cubicBezTo>
                <a:cubicBezTo>
                  <a:pt x="382492" y="761416"/>
                  <a:pt x="377178" y="759814"/>
                  <a:pt x="375286" y="769351"/>
                </a:cubicBezTo>
                <a:cubicBezTo>
                  <a:pt x="373393" y="778887"/>
                  <a:pt x="377615" y="793228"/>
                  <a:pt x="375286" y="812301"/>
                </a:cubicBezTo>
                <a:cubicBezTo>
                  <a:pt x="372956" y="831373"/>
                  <a:pt x="358979" y="837998"/>
                  <a:pt x="362110" y="851902"/>
                </a:cubicBezTo>
                <a:cubicBezTo>
                  <a:pt x="365240" y="865806"/>
                  <a:pt x="361454" y="872649"/>
                  <a:pt x="354830" y="876507"/>
                </a:cubicBezTo>
                <a:cubicBezTo>
                  <a:pt x="350338" y="878145"/>
                  <a:pt x="348023" y="883124"/>
                  <a:pt x="349661" y="887616"/>
                </a:cubicBezTo>
                <a:cubicBezTo>
                  <a:pt x="350040" y="888642"/>
                  <a:pt x="350608" y="889596"/>
                  <a:pt x="351335" y="890411"/>
                </a:cubicBezTo>
                <a:cubicBezTo>
                  <a:pt x="354830" y="895143"/>
                  <a:pt x="354684" y="904534"/>
                  <a:pt x="344930" y="904971"/>
                </a:cubicBezTo>
                <a:cubicBezTo>
                  <a:pt x="335175" y="905407"/>
                  <a:pt x="332918" y="908392"/>
                  <a:pt x="324911" y="914507"/>
                </a:cubicBezTo>
                <a:cubicBezTo>
                  <a:pt x="316903" y="920622"/>
                  <a:pt x="303072" y="915235"/>
                  <a:pt x="288512" y="916618"/>
                </a:cubicBezTo>
                <a:cubicBezTo>
                  <a:pt x="273953" y="918001"/>
                  <a:pt x="271915" y="919894"/>
                  <a:pt x="265873" y="929867"/>
                </a:cubicBezTo>
                <a:cubicBezTo>
                  <a:pt x="259830" y="939840"/>
                  <a:pt x="252041" y="935618"/>
                  <a:pt x="253497" y="949740"/>
                </a:cubicBezTo>
                <a:cubicBezTo>
                  <a:pt x="254953" y="963863"/>
                  <a:pt x="259903" y="966338"/>
                  <a:pt x="258738" y="983736"/>
                </a:cubicBezTo>
                <a:cubicBezTo>
                  <a:pt x="257574" y="1001135"/>
                  <a:pt x="249639" y="1002372"/>
                  <a:pt x="243451" y="1012855"/>
                </a:cubicBezTo>
                <a:cubicBezTo>
                  <a:pt x="237263" y="1023338"/>
                  <a:pt x="241631" y="1044521"/>
                  <a:pt x="237628" y="1063157"/>
                </a:cubicBezTo>
                <a:cubicBezTo>
                  <a:pt x="233624" y="1081793"/>
                  <a:pt x="239738" y="1100793"/>
                  <a:pt x="237991" y="1123142"/>
                </a:cubicBezTo>
                <a:cubicBezTo>
                  <a:pt x="236441" y="1144966"/>
                  <a:pt x="232590" y="1166558"/>
                  <a:pt x="226490" y="1187567"/>
                </a:cubicBezTo>
                <a:cubicBezTo>
                  <a:pt x="220156" y="1208823"/>
                  <a:pt x="224015" y="1227314"/>
                  <a:pt x="219210" y="1241582"/>
                </a:cubicBezTo>
                <a:cubicBezTo>
                  <a:pt x="214405" y="1255850"/>
                  <a:pt x="197371" y="1267060"/>
                  <a:pt x="195842" y="1281693"/>
                </a:cubicBezTo>
                <a:cubicBezTo>
                  <a:pt x="194314" y="1296324"/>
                  <a:pt x="187179" y="1308190"/>
                  <a:pt x="178808" y="1330466"/>
                </a:cubicBezTo>
                <a:cubicBezTo>
                  <a:pt x="170436" y="1352742"/>
                  <a:pt x="173421" y="1375745"/>
                  <a:pt x="167088" y="1387611"/>
                </a:cubicBezTo>
                <a:cubicBezTo>
                  <a:pt x="160754" y="1399477"/>
                  <a:pt x="163448" y="1414983"/>
                  <a:pt x="159080" y="1424010"/>
                </a:cubicBezTo>
                <a:cubicBezTo>
                  <a:pt x="154712" y="1433036"/>
                  <a:pt x="158716" y="1447305"/>
                  <a:pt x="156314" y="1460408"/>
                </a:cubicBezTo>
                <a:cubicBezTo>
                  <a:pt x="153912" y="1473511"/>
                  <a:pt x="156314" y="1482902"/>
                  <a:pt x="157042" y="1497388"/>
                </a:cubicBezTo>
                <a:cubicBezTo>
                  <a:pt x="157770" y="1511875"/>
                  <a:pt x="154931" y="1530656"/>
                  <a:pt x="158061" y="1540629"/>
                </a:cubicBezTo>
                <a:cubicBezTo>
                  <a:pt x="160915" y="1554366"/>
                  <a:pt x="161555" y="1568474"/>
                  <a:pt x="159954" y="1582415"/>
                </a:cubicBezTo>
                <a:cubicBezTo>
                  <a:pt x="159080" y="1600541"/>
                  <a:pt x="161337" y="1621070"/>
                  <a:pt x="160318" y="1639414"/>
                </a:cubicBezTo>
                <a:cubicBezTo>
                  <a:pt x="160223" y="1651666"/>
                  <a:pt x="157748" y="1663779"/>
                  <a:pt x="153038" y="1675085"/>
                </a:cubicBezTo>
                <a:cubicBezTo>
                  <a:pt x="148816" y="1685567"/>
                  <a:pt x="153038" y="1694303"/>
                  <a:pt x="147141" y="1707697"/>
                </a:cubicBezTo>
                <a:cubicBezTo>
                  <a:pt x="143065" y="1718486"/>
                  <a:pt x="141864" y="1730155"/>
                  <a:pt x="143647" y="1741548"/>
                </a:cubicBezTo>
                <a:cubicBezTo>
                  <a:pt x="144084" y="1746789"/>
                  <a:pt x="145977" y="1755670"/>
                  <a:pt x="138551" y="1756471"/>
                </a:cubicBezTo>
                <a:cubicBezTo>
                  <a:pt x="134948" y="1756486"/>
                  <a:pt x="131366" y="1755845"/>
                  <a:pt x="127996" y="1754578"/>
                </a:cubicBezTo>
                <a:lnTo>
                  <a:pt x="127996" y="1754578"/>
                </a:lnTo>
                <a:cubicBezTo>
                  <a:pt x="125390" y="1753923"/>
                  <a:pt x="122667" y="1753923"/>
                  <a:pt x="120061" y="1754578"/>
                </a:cubicBezTo>
                <a:cubicBezTo>
                  <a:pt x="118518" y="1754870"/>
                  <a:pt x="117084" y="1755576"/>
                  <a:pt x="115912" y="1756617"/>
                </a:cubicBezTo>
                <a:lnTo>
                  <a:pt x="115912" y="1756617"/>
                </a:lnTo>
                <a:cubicBezTo>
                  <a:pt x="107977" y="1760548"/>
                  <a:pt x="106594" y="1769211"/>
                  <a:pt x="100770" y="1781586"/>
                </a:cubicBezTo>
                <a:cubicBezTo>
                  <a:pt x="95187" y="1793255"/>
                  <a:pt x="95187" y="1806824"/>
                  <a:pt x="100770" y="1818494"/>
                </a:cubicBezTo>
                <a:cubicBezTo>
                  <a:pt x="105429" y="1829413"/>
                  <a:pt x="102881" y="1836620"/>
                  <a:pt x="103318" y="1855911"/>
                </a:cubicBezTo>
                <a:cubicBezTo>
                  <a:pt x="103755" y="1875202"/>
                  <a:pt x="112636" y="1889106"/>
                  <a:pt x="117513" y="1900535"/>
                </a:cubicBezTo>
                <a:cubicBezTo>
                  <a:pt x="123330" y="1914236"/>
                  <a:pt x="127159" y="1928700"/>
                  <a:pt x="128870" y="1943485"/>
                </a:cubicBezTo>
                <a:cubicBezTo>
                  <a:pt x="130063" y="1956378"/>
                  <a:pt x="133033" y="1969037"/>
                  <a:pt x="137678" y="1981121"/>
                </a:cubicBezTo>
                <a:cubicBezTo>
                  <a:pt x="142337" y="1993423"/>
                  <a:pt x="144958" y="2022761"/>
                  <a:pt x="147724" y="2036228"/>
                </a:cubicBezTo>
                <a:cubicBezTo>
                  <a:pt x="150490" y="2049695"/>
                  <a:pt x="146777" y="2062653"/>
                  <a:pt x="139789" y="2080779"/>
                </a:cubicBezTo>
                <a:cubicBezTo>
                  <a:pt x="132801" y="2098906"/>
                  <a:pt x="122609" y="2137488"/>
                  <a:pt x="117004" y="2146296"/>
                </a:cubicBezTo>
                <a:cubicBezTo>
                  <a:pt x="111398" y="2155105"/>
                  <a:pt x="104919" y="2182694"/>
                  <a:pt x="98441" y="2195798"/>
                </a:cubicBezTo>
                <a:cubicBezTo>
                  <a:pt x="91110" y="2213422"/>
                  <a:pt x="84675" y="2231403"/>
                  <a:pt x="79149" y="2249667"/>
                </a:cubicBezTo>
                <a:cubicBezTo>
                  <a:pt x="74054" y="2264809"/>
                  <a:pt x="70778" y="2281042"/>
                  <a:pt x="67211" y="2288468"/>
                </a:cubicBezTo>
                <a:cubicBezTo>
                  <a:pt x="63011" y="2295478"/>
                  <a:pt x="65063" y="2304549"/>
                  <a:pt x="71870" y="2309069"/>
                </a:cubicBezTo>
                <a:cubicBezTo>
                  <a:pt x="79149" y="2313146"/>
                  <a:pt x="77766" y="2320426"/>
                  <a:pt x="71870" y="2318023"/>
                </a:cubicBezTo>
                <a:cubicBezTo>
                  <a:pt x="65973" y="2315621"/>
                  <a:pt x="61533" y="2318023"/>
                  <a:pt x="57820" y="2323920"/>
                </a:cubicBezTo>
                <a:cubicBezTo>
                  <a:pt x="54464" y="2331039"/>
                  <a:pt x="51472" y="2338326"/>
                  <a:pt x="48866" y="2345759"/>
                </a:cubicBezTo>
                <a:cubicBezTo>
                  <a:pt x="46391" y="2350782"/>
                  <a:pt x="44353" y="2357188"/>
                  <a:pt x="51414" y="2359590"/>
                </a:cubicBezTo>
                <a:cubicBezTo>
                  <a:pt x="58475" y="2361992"/>
                  <a:pt x="61751" y="2365414"/>
                  <a:pt x="57311" y="2369490"/>
                </a:cubicBezTo>
                <a:cubicBezTo>
                  <a:pt x="52870" y="2373567"/>
                  <a:pt x="41878" y="2368471"/>
                  <a:pt x="39476" y="2375168"/>
                </a:cubicBezTo>
                <a:cubicBezTo>
                  <a:pt x="37073" y="2381866"/>
                  <a:pt x="27974" y="2410839"/>
                  <a:pt x="19092" y="2420157"/>
                </a:cubicBezTo>
                <a:cubicBezTo>
                  <a:pt x="10211" y="2429475"/>
                  <a:pt x="-3183" y="2440613"/>
                  <a:pt x="529" y="2452624"/>
                </a:cubicBezTo>
                <a:cubicBezTo>
                  <a:pt x="937" y="2453971"/>
                  <a:pt x="1177" y="2455368"/>
                  <a:pt x="1257" y="2456773"/>
                </a:cubicBezTo>
                <a:cubicBezTo>
                  <a:pt x="9774" y="2457793"/>
                  <a:pt x="20548" y="2458812"/>
                  <a:pt x="30886" y="2459103"/>
                </a:cubicBezTo>
                <a:lnTo>
                  <a:pt x="40349" y="2459540"/>
                </a:lnTo>
                <a:cubicBezTo>
                  <a:pt x="54908" y="2460267"/>
                  <a:pt x="58330" y="2460486"/>
                  <a:pt x="66119" y="2451605"/>
                </a:cubicBezTo>
                <a:cubicBezTo>
                  <a:pt x="80839" y="2431979"/>
                  <a:pt x="94218" y="2411377"/>
                  <a:pt x="106157" y="2389946"/>
                </a:cubicBezTo>
                <a:lnTo>
                  <a:pt x="109579" y="2383613"/>
                </a:lnTo>
                <a:cubicBezTo>
                  <a:pt x="113721" y="2372155"/>
                  <a:pt x="123162" y="2363412"/>
                  <a:pt x="134912" y="2360172"/>
                </a:cubicBezTo>
                <a:lnTo>
                  <a:pt x="145758" y="2356532"/>
                </a:lnTo>
                <a:cubicBezTo>
                  <a:pt x="155433" y="2352674"/>
                  <a:pt x="165705" y="2350505"/>
                  <a:pt x="176114" y="2350126"/>
                </a:cubicBezTo>
                <a:cubicBezTo>
                  <a:pt x="191402" y="2350126"/>
                  <a:pt x="230348" y="2347579"/>
                  <a:pt x="243233" y="2345541"/>
                </a:cubicBezTo>
                <a:cubicBezTo>
                  <a:pt x="253730" y="2342963"/>
                  <a:pt x="263871" y="2339127"/>
                  <a:pt x="273443" y="2334111"/>
                </a:cubicBezTo>
                <a:cubicBezTo>
                  <a:pt x="279340" y="2331418"/>
                  <a:pt x="285382" y="2328652"/>
                  <a:pt x="291133" y="2326322"/>
                </a:cubicBezTo>
                <a:cubicBezTo>
                  <a:pt x="297532" y="2323621"/>
                  <a:pt x="303654" y="2320309"/>
                  <a:pt x="309405" y="2316422"/>
                </a:cubicBezTo>
                <a:cubicBezTo>
                  <a:pt x="316277" y="2311180"/>
                  <a:pt x="324277" y="2307620"/>
                  <a:pt x="332772" y="2306012"/>
                </a:cubicBezTo>
                <a:cubicBezTo>
                  <a:pt x="343568" y="2305538"/>
                  <a:pt x="353563" y="2300181"/>
                  <a:pt x="359926" y="2291452"/>
                </a:cubicBezTo>
                <a:cubicBezTo>
                  <a:pt x="372301" y="2278276"/>
                  <a:pt x="390428" y="2274855"/>
                  <a:pt x="415688" y="2273545"/>
                </a:cubicBezTo>
                <a:lnTo>
                  <a:pt x="431484" y="2273035"/>
                </a:lnTo>
                <a:cubicBezTo>
                  <a:pt x="445913" y="2273457"/>
                  <a:pt x="460319" y="2271688"/>
                  <a:pt x="474216" y="2267793"/>
                </a:cubicBezTo>
                <a:cubicBezTo>
                  <a:pt x="484480" y="2264227"/>
                  <a:pt x="496055" y="2260951"/>
                  <a:pt x="507120" y="2257675"/>
                </a:cubicBezTo>
                <a:cubicBezTo>
                  <a:pt x="514909" y="2255491"/>
                  <a:pt x="522407" y="2253307"/>
                  <a:pt x="528959" y="2251269"/>
                </a:cubicBezTo>
                <a:cubicBezTo>
                  <a:pt x="542499" y="2246901"/>
                  <a:pt x="606415" y="2239549"/>
                  <a:pt x="640119" y="2237510"/>
                </a:cubicBezTo>
                <a:cubicBezTo>
                  <a:pt x="648258" y="2234729"/>
                  <a:pt x="656782" y="2233252"/>
                  <a:pt x="665380" y="2233143"/>
                </a:cubicBezTo>
                <a:cubicBezTo>
                  <a:pt x="682232" y="2231774"/>
                  <a:pt x="698990" y="2229343"/>
                  <a:pt x="715536" y="2225863"/>
                </a:cubicBezTo>
                <a:cubicBezTo>
                  <a:pt x="730532" y="2223388"/>
                  <a:pt x="733663" y="2224990"/>
                  <a:pt x="738686" y="2230231"/>
                </a:cubicBezTo>
                <a:cubicBezTo>
                  <a:pt x="743709" y="2235472"/>
                  <a:pt x="754919" y="2235108"/>
                  <a:pt x="766785" y="2234598"/>
                </a:cubicBezTo>
                <a:cubicBezTo>
                  <a:pt x="778651" y="2234089"/>
                  <a:pt x="776540" y="2228993"/>
                  <a:pt x="787677" y="2230012"/>
                </a:cubicBezTo>
                <a:cubicBezTo>
                  <a:pt x="798816" y="2231031"/>
                  <a:pt x="797796" y="2238020"/>
                  <a:pt x="805949" y="2234598"/>
                </a:cubicBezTo>
                <a:cubicBezTo>
                  <a:pt x="813549" y="2230740"/>
                  <a:pt x="820851" y="2226307"/>
                  <a:pt x="827788" y="2221350"/>
                </a:cubicBezTo>
                <a:cubicBezTo>
                  <a:pt x="836670" y="2215962"/>
                  <a:pt x="834122" y="2209629"/>
                  <a:pt x="833394" y="2200966"/>
                </a:cubicBezTo>
                <a:cubicBezTo>
                  <a:pt x="832666" y="2192304"/>
                  <a:pt x="820655" y="2147243"/>
                  <a:pt x="818835" y="2133484"/>
                </a:cubicBezTo>
                <a:cubicBezTo>
                  <a:pt x="817015" y="2119726"/>
                  <a:pt x="826697" y="2123220"/>
                  <a:pt x="825314" y="2114848"/>
                </a:cubicBezTo>
                <a:cubicBezTo>
                  <a:pt x="822314" y="2099532"/>
                  <a:pt x="820567" y="2084005"/>
                  <a:pt x="820072" y="2068404"/>
                </a:cubicBezTo>
                <a:cubicBezTo>
                  <a:pt x="819562" y="2046565"/>
                  <a:pt x="815195" y="2017447"/>
                  <a:pt x="820072" y="2004562"/>
                </a:cubicBezTo>
                <a:cubicBezTo>
                  <a:pt x="823967" y="1992288"/>
                  <a:pt x="825692" y="1979425"/>
                  <a:pt x="825168" y="1966562"/>
                </a:cubicBezTo>
                <a:cubicBezTo>
                  <a:pt x="825677" y="1954041"/>
                  <a:pt x="823421" y="1924267"/>
                  <a:pt x="823567" y="1909635"/>
                </a:cubicBezTo>
                <a:cubicBezTo>
                  <a:pt x="823712" y="1895003"/>
                  <a:pt x="831283" y="1894275"/>
                  <a:pt x="842930" y="1894275"/>
                </a:cubicBezTo>
                <a:cubicBezTo>
                  <a:pt x="854577" y="1894275"/>
                  <a:pt x="853704" y="1888160"/>
                  <a:pt x="853559" y="1880662"/>
                </a:cubicBezTo>
                <a:cubicBezTo>
                  <a:pt x="854432" y="1874147"/>
                  <a:pt x="853478" y="1867515"/>
                  <a:pt x="850792" y="1861516"/>
                </a:cubicBezTo>
                <a:cubicBezTo>
                  <a:pt x="847298" y="1855911"/>
                  <a:pt x="842202" y="1843026"/>
                  <a:pt x="835432" y="1830141"/>
                </a:cubicBezTo>
                <a:cubicBezTo>
                  <a:pt x="828662" y="1817256"/>
                  <a:pt x="823275" y="1800003"/>
                  <a:pt x="817379" y="1788138"/>
                </a:cubicBezTo>
                <a:cubicBezTo>
                  <a:pt x="812283" y="1777801"/>
                  <a:pt x="813812" y="1774088"/>
                  <a:pt x="818544" y="1771686"/>
                </a:cubicBezTo>
                <a:cubicBezTo>
                  <a:pt x="825386" y="1769065"/>
                  <a:pt x="843294" y="1762076"/>
                  <a:pt x="854286" y="1757563"/>
                </a:cubicBezTo>
                <a:cubicBezTo>
                  <a:pt x="873578" y="1749701"/>
                  <a:pt x="913470" y="1734632"/>
                  <a:pt x="935309" y="1726916"/>
                </a:cubicBezTo>
                <a:cubicBezTo>
                  <a:pt x="957148" y="1719199"/>
                  <a:pt x="970688" y="1715996"/>
                  <a:pt x="982044" y="1709299"/>
                </a:cubicBezTo>
                <a:cubicBezTo>
                  <a:pt x="993400" y="1702602"/>
                  <a:pt x="1057534" y="1655357"/>
                  <a:pt x="1091239" y="1629223"/>
                </a:cubicBezTo>
                <a:cubicBezTo>
                  <a:pt x="1124944" y="1603089"/>
                  <a:pt x="1128656" y="1593844"/>
                  <a:pt x="1143507" y="1592024"/>
                </a:cubicBezTo>
                <a:cubicBezTo>
                  <a:pt x="1158358" y="1590204"/>
                  <a:pt x="1284295" y="1572733"/>
                  <a:pt x="1331686" y="1570185"/>
                </a:cubicBezTo>
                <a:cubicBezTo>
                  <a:pt x="1379076" y="1567637"/>
                  <a:pt x="1439061" y="1558101"/>
                  <a:pt x="1479026" y="1556208"/>
                </a:cubicBezTo>
                <a:cubicBezTo>
                  <a:pt x="1518991" y="1554315"/>
                  <a:pt x="1559102" y="1553878"/>
                  <a:pt x="1586837" y="1550166"/>
                </a:cubicBezTo>
                <a:cubicBezTo>
                  <a:pt x="1614573" y="1546453"/>
                  <a:pt x="1643400" y="1538955"/>
                  <a:pt x="1662691" y="1535606"/>
                </a:cubicBezTo>
                <a:cubicBezTo>
                  <a:pt x="1681983" y="1532258"/>
                  <a:pt x="1688534" y="1526725"/>
                  <a:pt x="1700327" y="1515879"/>
                </a:cubicBezTo>
                <a:cubicBezTo>
                  <a:pt x="1712120" y="1505032"/>
                  <a:pt x="1746553" y="1479480"/>
                  <a:pt x="1764970" y="1465358"/>
                </a:cubicBezTo>
                <a:cubicBezTo>
                  <a:pt x="1783388" y="1451235"/>
                  <a:pt x="1788192" y="1450799"/>
                  <a:pt x="1809085" y="1439734"/>
                </a:cubicBezTo>
                <a:cubicBezTo>
                  <a:pt x="1829978" y="1428669"/>
                  <a:pt x="1851744" y="1416584"/>
                  <a:pt x="1876858" y="1404719"/>
                </a:cubicBezTo>
                <a:cubicBezTo>
                  <a:pt x="1901973" y="1392853"/>
                  <a:pt x="1923885" y="1378221"/>
                  <a:pt x="1938008" y="1370722"/>
                </a:cubicBezTo>
                <a:cubicBezTo>
                  <a:pt x="1952130" y="1363224"/>
                  <a:pt x="1951984" y="1357546"/>
                  <a:pt x="1945870" y="1351577"/>
                </a:cubicBezTo>
                <a:cubicBezTo>
                  <a:pt x="1939755" y="1345608"/>
                  <a:pt x="1943103" y="1337454"/>
                  <a:pt x="1947617" y="1325807"/>
                </a:cubicBezTo>
                <a:cubicBezTo>
                  <a:pt x="1950783" y="1317021"/>
                  <a:pt x="1956542" y="1309399"/>
                  <a:pt x="1964142" y="1303968"/>
                </a:cubicBezTo>
                <a:cubicBezTo>
                  <a:pt x="1972368" y="1296689"/>
                  <a:pt x="1981976" y="1297780"/>
                  <a:pt x="1988747" y="1294650"/>
                </a:cubicBezTo>
                <a:cubicBezTo>
                  <a:pt x="1996143" y="1292481"/>
                  <a:pt x="2003830" y="1291476"/>
                  <a:pt x="2011532" y="1291666"/>
                </a:cubicBezTo>
                <a:cubicBezTo>
                  <a:pt x="2019758" y="1290719"/>
                  <a:pt x="2020559" y="1283658"/>
                  <a:pt x="2016410" y="1279581"/>
                </a:cubicBezTo>
                <a:cubicBezTo>
                  <a:pt x="2011445" y="1273685"/>
                  <a:pt x="2007463" y="1267024"/>
                  <a:pt x="2004617" y="1259854"/>
                </a:cubicBezTo>
                <a:cubicBezTo>
                  <a:pt x="2000831" y="1251555"/>
                  <a:pt x="2006364" y="1244566"/>
                  <a:pt x="2013934" y="1245877"/>
                </a:cubicBezTo>
                <a:cubicBezTo>
                  <a:pt x="2021505" y="1247187"/>
                  <a:pt x="2020122" y="1257014"/>
                  <a:pt x="2023034" y="1263275"/>
                </a:cubicBezTo>
                <a:cubicBezTo>
                  <a:pt x="2025946" y="1269535"/>
                  <a:pt x="2029076" y="1277252"/>
                  <a:pt x="2034827" y="1278271"/>
                </a:cubicBezTo>
                <a:cubicBezTo>
                  <a:pt x="2041983" y="1279276"/>
                  <a:pt x="2048942" y="1275454"/>
                  <a:pt x="2051934" y="1268880"/>
                </a:cubicBezTo>
                <a:cubicBezTo>
                  <a:pt x="2056448" y="1260945"/>
                  <a:pt x="2053681" y="1252356"/>
                  <a:pt x="2056957" y="1241582"/>
                </a:cubicBezTo>
                <a:cubicBezTo>
                  <a:pt x="2060233" y="1230808"/>
                  <a:pt x="2066712" y="1221344"/>
                  <a:pt x="2074210" y="1222218"/>
                </a:cubicBezTo>
                <a:cubicBezTo>
                  <a:pt x="2081708" y="1223091"/>
                  <a:pt x="2084110" y="1239762"/>
                  <a:pt x="2091390" y="1241363"/>
                </a:cubicBezTo>
                <a:cubicBezTo>
                  <a:pt x="2098670" y="1242965"/>
                  <a:pt x="2098670" y="1235685"/>
                  <a:pt x="2110608" y="1234593"/>
                </a:cubicBezTo>
                <a:cubicBezTo>
                  <a:pt x="2122547" y="1233501"/>
                  <a:pt x="2124294" y="1239835"/>
                  <a:pt x="2135068" y="1235685"/>
                </a:cubicBezTo>
                <a:cubicBezTo>
                  <a:pt x="2145841" y="1231536"/>
                  <a:pt x="2173650" y="1222072"/>
                  <a:pt x="2190757" y="1216758"/>
                </a:cubicBezTo>
                <a:cubicBezTo>
                  <a:pt x="2207864" y="1211444"/>
                  <a:pt x="2202332" y="1204310"/>
                  <a:pt x="2216454" y="1200015"/>
                </a:cubicBezTo>
                <a:cubicBezTo>
                  <a:pt x="2230577" y="1195720"/>
                  <a:pt x="2232906" y="1202563"/>
                  <a:pt x="2243826" y="1203800"/>
                </a:cubicBezTo>
                <a:cubicBezTo>
                  <a:pt x="2254745" y="1205038"/>
                  <a:pt x="2264718" y="1197467"/>
                  <a:pt x="2277531" y="1192662"/>
                </a:cubicBezTo>
                <a:cubicBezTo>
                  <a:pt x="2290343" y="1187858"/>
                  <a:pt x="2299879" y="1184582"/>
                  <a:pt x="2287358" y="1165145"/>
                </a:cubicBezTo>
                <a:close/>
              </a:path>
            </a:pathLst>
          </a:custGeom>
          <a:solidFill>
            <a:srgbClr val="B8E1C8"/>
          </a:solidFill>
          <a:ln w="727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97" name="Grupp 396">
            <a:extLst>
              <a:ext uri="{FF2B5EF4-FFF2-40B4-BE49-F238E27FC236}">
                <a16:creationId xmlns:a16="http://schemas.microsoft.com/office/drawing/2014/main" id="{3F60A031-E5FA-4166-A36C-4765FC8F9928}"/>
              </a:ext>
            </a:extLst>
          </p:cNvPr>
          <p:cNvGrpSpPr/>
          <p:nvPr/>
        </p:nvGrpSpPr>
        <p:grpSpPr>
          <a:xfrm>
            <a:off x="6612387" y="3796986"/>
            <a:ext cx="2580407" cy="2343662"/>
            <a:chOff x="6612387" y="3796986"/>
            <a:chExt cx="2580407" cy="2343662"/>
          </a:xfrm>
          <a:solidFill>
            <a:srgbClr val="B8E1C8"/>
          </a:solidFill>
        </p:grpSpPr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6823CB9D-D81C-4FAD-A09A-70C0355F4A38}"/>
                </a:ext>
              </a:extLst>
            </p:cNvPr>
            <p:cNvSpPr/>
            <p:nvPr/>
          </p:nvSpPr>
          <p:spPr>
            <a:xfrm>
              <a:off x="7692639" y="3796986"/>
              <a:ext cx="1500155" cy="2142185"/>
            </a:xfrm>
            <a:custGeom>
              <a:avLst/>
              <a:gdLst>
                <a:gd name="connsiteX0" fmla="*/ 1496564 w 1500155"/>
                <a:gd name="connsiteY0" fmla="*/ 1979751 h 2142185"/>
                <a:gd name="connsiteX1" fmla="*/ 1461040 w 1500155"/>
                <a:gd name="connsiteY1" fmla="*/ 1891959 h 2142185"/>
                <a:gd name="connsiteX2" fmla="*/ 1406006 w 1500155"/>
                <a:gd name="connsiteY2" fmla="*/ 1757795 h 2142185"/>
                <a:gd name="connsiteX3" fmla="*/ 1414304 w 1500155"/>
                <a:gd name="connsiteY3" fmla="*/ 1735446 h 2142185"/>
                <a:gd name="connsiteX4" fmla="*/ 1416779 w 1500155"/>
                <a:gd name="connsiteY4" fmla="*/ 1691768 h 2142185"/>
                <a:gd name="connsiteX5" fmla="*/ 1410155 w 1500155"/>
                <a:gd name="connsiteY5" fmla="*/ 1663159 h 2142185"/>
                <a:gd name="connsiteX6" fmla="*/ 1404258 w 1500155"/>
                <a:gd name="connsiteY6" fmla="*/ 1627635 h 2142185"/>
                <a:gd name="connsiteX7" fmla="*/ 1408772 w 1500155"/>
                <a:gd name="connsiteY7" fmla="*/ 1551344 h 2142185"/>
                <a:gd name="connsiteX8" fmla="*/ 1424787 w 1500155"/>
                <a:gd name="connsiteY8" fmla="*/ 1508103 h 2142185"/>
                <a:gd name="connsiteX9" fmla="*/ 1417507 w 1500155"/>
                <a:gd name="connsiteY9" fmla="*/ 1482697 h 2142185"/>
                <a:gd name="connsiteX10" fmla="*/ 1366550 w 1500155"/>
                <a:gd name="connsiteY10" fmla="*/ 1440111 h 2142185"/>
                <a:gd name="connsiteX11" fmla="*/ 1340052 w 1500155"/>
                <a:gd name="connsiteY11" fmla="*/ 1417180 h 2142185"/>
                <a:gd name="connsiteX12" fmla="*/ 1340052 w 1500155"/>
                <a:gd name="connsiteY12" fmla="*/ 1380782 h 2142185"/>
                <a:gd name="connsiteX13" fmla="*/ 1312826 w 1500155"/>
                <a:gd name="connsiteY13" fmla="*/ 1373502 h 2142185"/>
                <a:gd name="connsiteX14" fmla="*/ 1273443 w 1500155"/>
                <a:gd name="connsiteY14" fmla="*/ 1282871 h 2142185"/>
                <a:gd name="connsiteX15" fmla="*/ 1195769 w 1500155"/>
                <a:gd name="connsiteY15" fmla="*/ 1103063 h 2142185"/>
                <a:gd name="connsiteX16" fmla="*/ 1124647 w 1500155"/>
                <a:gd name="connsiteY16" fmla="*/ 980110 h 2142185"/>
                <a:gd name="connsiteX17" fmla="*/ 1085264 w 1500155"/>
                <a:gd name="connsiteY17" fmla="*/ 910007 h 2142185"/>
                <a:gd name="connsiteX18" fmla="*/ 1071360 w 1500155"/>
                <a:gd name="connsiteY18" fmla="*/ 873609 h 2142185"/>
                <a:gd name="connsiteX19" fmla="*/ 1068885 w 1500155"/>
                <a:gd name="connsiteY19" fmla="*/ 844490 h 2142185"/>
                <a:gd name="connsiteX20" fmla="*/ 1080387 w 1500155"/>
                <a:gd name="connsiteY20" fmla="*/ 825272 h 2142185"/>
                <a:gd name="connsiteX21" fmla="*/ 1073107 w 1500155"/>
                <a:gd name="connsiteY21" fmla="*/ 778245 h 2142185"/>
                <a:gd name="connsiteX22" fmla="*/ 1056364 w 1500155"/>
                <a:gd name="connsiteY22" fmla="*/ 772349 h 2142185"/>
                <a:gd name="connsiteX23" fmla="*/ 1057383 w 1500155"/>
                <a:gd name="connsiteY23" fmla="*/ 722847 h 2142185"/>
                <a:gd name="connsiteX24" fmla="*/ 1054981 w 1500155"/>
                <a:gd name="connsiteY24" fmla="*/ 680698 h 2142185"/>
                <a:gd name="connsiteX25" fmla="*/ 1047264 w 1500155"/>
                <a:gd name="connsiteY25" fmla="*/ 646192 h 2142185"/>
                <a:gd name="connsiteX26" fmla="*/ 1012468 w 1500155"/>
                <a:gd name="connsiteY26" fmla="*/ 633234 h 2142185"/>
                <a:gd name="connsiteX27" fmla="*/ 993978 w 1500155"/>
                <a:gd name="connsiteY27" fmla="*/ 602224 h 2142185"/>
                <a:gd name="connsiteX28" fmla="*/ 1012832 w 1500155"/>
                <a:gd name="connsiteY28" fmla="*/ 580967 h 2142185"/>
                <a:gd name="connsiteX29" fmla="*/ 1016617 w 1500155"/>
                <a:gd name="connsiteY29" fmla="*/ 556580 h 2142185"/>
                <a:gd name="connsiteX30" fmla="*/ 997836 w 1500155"/>
                <a:gd name="connsiteY30" fmla="*/ 505622 h 2142185"/>
                <a:gd name="connsiteX31" fmla="*/ 961438 w 1500155"/>
                <a:gd name="connsiteY31" fmla="*/ 426129 h 2142185"/>
                <a:gd name="connsiteX32" fmla="*/ 954959 w 1500155"/>
                <a:gd name="connsiteY32" fmla="*/ 408876 h 2142185"/>
                <a:gd name="connsiteX33" fmla="*/ 928679 w 1500155"/>
                <a:gd name="connsiteY33" fmla="*/ 358864 h 2142185"/>
                <a:gd name="connsiteX34" fmla="*/ 928679 w 1500155"/>
                <a:gd name="connsiteY34" fmla="*/ 358864 h 2142185"/>
                <a:gd name="connsiteX35" fmla="*/ 918852 w 1500155"/>
                <a:gd name="connsiteY35" fmla="*/ 360102 h 2142185"/>
                <a:gd name="connsiteX36" fmla="*/ 903783 w 1500155"/>
                <a:gd name="connsiteY36" fmla="*/ 367382 h 2142185"/>
                <a:gd name="connsiteX37" fmla="*/ 899051 w 1500155"/>
                <a:gd name="connsiteY37" fmla="*/ 368255 h 2142185"/>
                <a:gd name="connsiteX38" fmla="*/ 895629 w 1500155"/>
                <a:gd name="connsiteY38" fmla="*/ 364907 h 2142185"/>
                <a:gd name="connsiteX39" fmla="*/ 883181 w 1500155"/>
                <a:gd name="connsiteY39" fmla="*/ 354060 h 2142185"/>
                <a:gd name="connsiteX40" fmla="*/ 869496 w 1500155"/>
                <a:gd name="connsiteY40" fmla="*/ 335133 h 2142185"/>
                <a:gd name="connsiteX41" fmla="*/ 866220 w 1500155"/>
                <a:gd name="connsiteY41" fmla="*/ 327854 h 2142185"/>
                <a:gd name="connsiteX42" fmla="*/ 849913 w 1500155"/>
                <a:gd name="connsiteY42" fmla="*/ 326761 h 2142185"/>
                <a:gd name="connsiteX43" fmla="*/ 845327 w 1500155"/>
                <a:gd name="connsiteY43" fmla="*/ 325597 h 2142185"/>
                <a:gd name="connsiteX44" fmla="*/ 843580 w 1500155"/>
                <a:gd name="connsiteY44" fmla="*/ 321156 h 2142185"/>
                <a:gd name="connsiteX45" fmla="*/ 849913 w 1500155"/>
                <a:gd name="connsiteY45" fmla="*/ 270854 h 2142185"/>
                <a:gd name="connsiteX46" fmla="*/ 859158 w 1500155"/>
                <a:gd name="connsiteY46" fmla="*/ 207666 h 2142185"/>
                <a:gd name="connsiteX47" fmla="*/ 854281 w 1500155"/>
                <a:gd name="connsiteY47" fmla="*/ 207666 h 2142185"/>
                <a:gd name="connsiteX48" fmla="*/ 854281 w 1500155"/>
                <a:gd name="connsiteY48" fmla="*/ 207666 h 2142185"/>
                <a:gd name="connsiteX49" fmla="*/ 842852 w 1500155"/>
                <a:gd name="connsiteY49" fmla="*/ 203298 h 2142185"/>
                <a:gd name="connsiteX50" fmla="*/ 835572 w 1500155"/>
                <a:gd name="connsiteY50" fmla="*/ 198640 h 2142185"/>
                <a:gd name="connsiteX51" fmla="*/ 810676 w 1500155"/>
                <a:gd name="connsiteY51" fmla="*/ 197984 h 2142185"/>
                <a:gd name="connsiteX52" fmla="*/ 788109 w 1500155"/>
                <a:gd name="connsiteY52" fmla="*/ 196092 h 2142185"/>
                <a:gd name="connsiteX53" fmla="*/ 772239 w 1500155"/>
                <a:gd name="connsiteY53" fmla="*/ 194563 h 2142185"/>
                <a:gd name="connsiteX54" fmla="*/ 764159 w 1500155"/>
                <a:gd name="connsiteY54" fmla="*/ 198421 h 2142185"/>
                <a:gd name="connsiteX55" fmla="*/ 708615 w 1500155"/>
                <a:gd name="connsiteY55" fmla="*/ 215310 h 2142185"/>
                <a:gd name="connsiteX56" fmla="*/ 653945 w 1500155"/>
                <a:gd name="connsiteY56" fmla="*/ 191869 h 2142185"/>
                <a:gd name="connsiteX57" fmla="*/ 647321 w 1500155"/>
                <a:gd name="connsiteY57" fmla="*/ 186628 h 2142185"/>
                <a:gd name="connsiteX58" fmla="*/ 647321 w 1500155"/>
                <a:gd name="connsiteY58" fmla="*/ 186628 h 2142185"/>
                <a:gd name="connsiteX59" fmla="*/ 646083 w 1500155"/>
                <a:gd name="connsiteY59" fmla="*/ 185828 h 2142185"/>
                <a:gd name="connsiteX60" fmla="*/ 645646 w 1500155"/>
                <a:gd name="connsiteY60" fmla="*/ 185391 h 2142185"/>
                <a:gd name="connsiteX61" fmla="*/ 645646 w 1500155"/>
                <a:gd name="connsiteY61" fmla="*/ 185391 h 2142185"/>
                <a:gd name="connsiteX62" fmla="*/ 636765 w 1500155"/>
                <a:gd name="connsiteY62" fmla="*/ 178985 h 2142185"/>
                <a:gd name="connsiteX63" fmla="*/ 636765 w 1500155"/>
                <a:gd name="connsiteY63" fmla="*/ 178985 h 2142185"/>
                <a:gd name="connsiteX64" fmla="*/ 614926 w 1500155"/>
                <a:gd name="connsiteY64" fmla="*/ 149866 h 2142185"/>
                <a:gd name="connsiteX65" fmla="*/ 591631 w 1500155"/>
                <a:gd name="connsiteY65" fmla="*/ 125625 h 2142185"/>
                <a:gd name="connsiteX66" fmla="*/ 560693 w 1500155"/>
                <a:gd name="connsiteY66" fmla="*/ 125261 h 2142185"/>
                <a:gd name="connsiteX67" fmla="*/ 545478 w 1500155"/>
                <a:gd name="connsiteY67" fmla="*/ 121257 h 2142185"/>
                <a:gd name="connsiteX68" fmla="*/ 545988 w 1500155"/>
                <a:gd name="connsiteY68" fmla="*/ 108882 h 2142185"/>
                <a:gd name="connsiteX69" fmla="*/ 546862 w 1500155"/>
                <a:gd name="connsiteY69" fmla="*/ 106843 h 2142185"/>
                <a:gd name="connsiteX70" fmla="*/ 544314 w 1500155"/>
                <a:gd name="connsiteY70" fmla="*/ 105824 h 2142185"/>
                <a:gd name="connsiteX71" fmla="*/ 532521 w 1500155"/>
                <a:gd name="connsiteY71" fmla="*/ 104732 h 2142185"/>
                <a:gd name="connsiteX72" fmla="*/ 519272 w 1500155"/>
                <a:gd name="connsiteY72" fmla="*/ 103203 h 2142185"/>
                <a:gd name="connsiteX73" fmla="*/ 510245 w 1500155"/>
                <a:gd name="connsiteY73" fmla="*/ 91774 h 2142185"/>
                <a:gd name="connsiteX74" fmla="*/ 511628 w 1500155"/>
                <a:gd name="connsiteY74" fmla="*/ 84494 h 2142185"/>
                <a:gd name="connsiteX75" fmla="*/ 485130 w 1500155"/>
                <a:gd name="connsiteY75" fmla="*/ 83257 h 2142185"/>
                <a:gd name="connsiteX76" fmla="*/ 446548 w 1500155"/>
                <a:gd name="connsiteY76" fmla="*/ 74303 h 2142185"/>
                <a:gd name="connsiteX77" fmla="*/ 443272 w 1500155"/>
                <a:gd name="connsiteY77" fmla="*/ 71537 h 2142185"/>
                <a:gd name="connsiteX78" fmla="*/ 443272 w 1500155"/>
                <a:gd name="connsiteY78" fmla="*/ 67242 h 2142185"/>
                <a:gd name="connsiteX79" fmla="*/ 452226 w 1500155"/>
                <a:gd name="connsiteY79" fmla="*/ 42200 h 2142185"/>
                <a:gd name="connsiteX80" fmla="*/ 467732 w 1500155"/>
                <a:gd name="connsiteY80" fmla="*/ -240 h 2142185"/>
                <a:gd name="connsiteX81" fmla="*/ 445165 w 1500155"/>
                <a:gd name="connsiteY81" fmla="*/ 5438 h 2142185"/>
                <a:gd name="connsiteX82" fmla="*/ 424418 w 1500155"/>
                <a:gd name="connsiteY82" fmla="*/ 23273 h 2142185"/>
                <a:gd name="connsiteX83" fmla="*/ 383288 w 1500155"/>
                <a:gd name="connsiteY83" fmla="*/ 24583 h 2142185"/>
                <a:gd name="connsiteX84" fmla="*/ 367345 w 1500155"/>
                <a:gd name="connsiteY84" fmla="*/ 11698 h 2142185"/>
                <a:gd name="connsiteX85" fmla="*/ 342959 w 1500155"/>
                <a:gd name="connsiteY85" fmla="*/ 11189 h 2142185"/>
                <a:gd name="connsiteX86" fmla="*/ 325633 w 1500155"/>
                <a:gd name="connsiteY86" fmla="*/ 33537 h 2142185"/>
                <a:gd name="connsiteX87" fmla="*/ 298698 w 1500155"/>
                <a:gd name="connsiteY87" fmla="*/ 39070 h 2142185"/>
                <a:gd name="connsiteX88" fmla="*/ 288507 w 1500155"/>
                <a:gd name="connsiteY88" fmla="*/ 65786 h 2142185"/>
                <a:gd name="connsiteX89" fmla="*/ 284794 w 1500155"/>
                <a:gd name="connsiteY89" fmla="*/ 104150 h 2142185"/>
                <a:gd name="connsiteX90" fmla="*/ 260626 w 1500155"/>
                <a:gd name="connsiteY90" fmla="*/ 108299 h 2142185"/>
                <a:gd name="connsiteX91" fmla="*/ 256622 w 1500155"/>
                <a:gd name="connsiteY91" fmla="*/ 84422 h 2142185"/>
                <a:gd name="connsiteX92" fmla="*/ 233182 w 1500155"/>
                <a:gd name="connsiteY92" fmla="*/ 86023 h 2142185"/>
                <a:gd name="connsiteX93" fmla="*/ 227867 w 1500155"/>
                <a:gd name="connsiteY93" fmla="*/ 102985 h 2142185"/>
                <a:gd name="connsiteX94" fmla="*/ 230415 w 1500155"/>
                <a:gd name="connsiteY94" fmla="*/ 124824 h 2142185"/>
                <a:gd name="connsiteX95" fmla="*/ 213454 w 1500155"/>
                <a:gd name="connsiteY95" fmla="*/ 140403 h 2142185"/>
                <a:gd name="connsiteX96" fmla="*/ 187174 w 1500155"/>
                <a:gd name="connsiteY96" fmla="*/ 134797 h 2142185"/>
                <a:gd name="connsiteX97" fmla="*/ 143496 w 1500155"/>
                <a:gd name="connsiteY97" fmla="*/ 120238 h 2142185"/>
                <a:gd name="connsiteX98" fmla="*/ 118527 w 1500155"/>
                <a:gd name="connsiteY98" fmla="*/ 117253 h 2142185"/>
                <a:gd name="connsiteX99" fmla="*/ 94868 w 1500155"/>
                <a:gd name="connsiteY99" fmla="*/ 142877 h 2142185"/>
                <a:gd name="connsiteX100" fmla="*/ 78999 w 1500155"/>
                <a:gd name="connsiteY100" fmla="*/ 163406 h 2142185"/>
                <a:gd name="connsiteX101" fmla="*/ 54248 w 1500155"/>
                <a:gd name="connsiteY101" fmla="*/ 186774 h 2142185"/>
                <a:gd name="connsiteX102" fmla="*/ 49007 w 1500155"/>
                <a:gd name="connsiteY102" fmla="*/ 223172 h 2142185"/>
                <a:gd name="connsiteX103" fmla="*/ 59853 w 1500155"/>
                <a:gd name="connsiteY103" fmla="*/ 256585 h 2142185"/>
                <a:gd name="connsiteX104" fmla="*/ 61236 w 1500155"/>
                <a:gd name="connsiteY104" fmla="*/ 283957 h 2142185"/>
                <a:gd name="connsiteX105" fmla="*/ 49880 w 1500155"/>
                <a:gd name="connsiteY105" fmla="*/ 295969 h 2142185"/>
                <a:gd name="connsiteX106" fmla="*/ 31390 w 1500155"/>
                <a:gd name="connsiteY106" fmla="*/ 310528 h 2142185"/>
                <a:gd name="connsiteX107" fmla="*/ 44639 w 1500155"/>
                <a:gd name="connsiteY107" fmla="*/ 330911 h 2142185"/>
                <a:gd name="connsiteX108" fmla="*/ 43619 w 1500155"/>
                <a:gd name="connsiteY108" fmla="*/ 355661 h 2142185"/>
                <a:gd name="connsiteX109" fmla="*/ 18359 w 1500155"/>
                <a:gd name="connsiteY109" fmla="*/ 358646 h 2142185"/>
                <a:gd name="connsiteX110" fmla="*/ 2854 w 1500155"/>
                <a:gd name="connsiteY110" fmla="*/ 368765 h 2142185"/>
                <a:gd name="connsiteX111" fmla="*/ 14865 w 1500155"/>
                <a:gd name="connsiteY111" fmla="*/ 401159 h 2142185"/>
                <a:gd name="connsiteX112" fmla="*/ 27095 w 1500155"/>
                <a:gd name="connsiteY112" fmla="*/ 437048 h 2142185"/>
                <a:gd name="connsiteX113" fmla="*/ 48351 w 1500155"/>
                <a:gd name="connsiteY113" fmla="*/ 440542 h 2142185"/>
                <a:gd name="connsiteX114" fmla="*/ 62911 w 1500155"/>
                <a:gd name="connsiteY114" fmla="*/ 411424 h 2142185"/>
                <a:gd name="connsiteX115" fmla="*/ 89190 w 1500155"/>
                <a:gd name="connsiteY115" fmla="*/ 366654 h 2142185"/>
                <a:gd name="connsiteX116" fmla="*/ 99163 w 1500155"/>
                <a:gd name="connsiteY116" fmla="*/ 328145 h 2142185"/>
                <a:gd name="connsiteX117" fmla="*/ 120493 w 1500155"/>
                <a:gd name="connsiteY117" fmla="*/ 360393 h 2142185"/>
                <a:gd name="connsiteX118" fmla="*/ 129810 w 1500155"/>
                <a:gd name="connsiteY118" fmla="*/ 403125 h 2142185"/>
                <a:gd name="connsiteX119" fmla="*/ 85623 w 1500155"/>
                <a:gd name="connsiteY119" fmla="*/ 438431 h 2142185"/>
                <a:gd name="connsiteX120" fmla="*/ 47987 w 1500155"/>
                <a:gd name="connsiteY120" fmla="*/ 500236 h 2142185"/>
                <a:gd name="connsiteX121" fmla="*/ 37796 w 1500155"/>
                <a:gd name="connsiteY121" fmla="*/ 544860 h 2142185"/>
                <a:gd name="connsiteX122" fmla="*/ 25275 w 1500155"/>
                <a:gd name="connsiteY122" fmla="*/ 588975 h 2142185"/>
                <a:gd name="connsiteX123" fmla="*/ 87 w 1500155"/>
                <a:gd name="connsiteY123" fmla="*/ 626610 h 2142185"/>
                <a:gd name="connsiteX124" fmla="*/ 12535 w 1500155"/>
                <a:gd name="connsiteY124" fmla="*/ 652962 h 2142185"/>
                <a:gd name="connsiteX125" fmla="*/ 34374 w 1500155"/>
                <a:gd name="connsiteY125" fmla="*/ 659878 h 2142185"/>
                <a:gd name="connsiteX126" fmla="*/ 38014 w 1500155"/>
                <a:gd name="connsiteY126" fmla="*/ 683610 h 2142185"/>
                <a:gd name="connsiteX127" fmla="*/ 45294 w 1500155"/>
                <a:gd name="connsiteY127" fmla="*/ 701008 h 2142185"/>
                <a:gd name="connsiteX128" fmla="*/ 52573 w 1500155"/>
                <a:gd name="connsiteY128" fmla="*/ 712583 h 2142185"/>
                <a:gd name="connsiteX129" fmla="*/ 62692 w 1500155"/>
                <a:gd name="connsiteY129" fmla="*/ 721901 h 2142185"/>
                <a:gd name="connsiteX130" fmla="*/ 62692 w 1500155"/>
                <a:gd name="connsiteY130" fmla="*/ 709453 h 2142185"/>
                <a:gd name="connsiteX131" fmla="*/ 57378 w 1500155"/>
                <a:gd name="connsiteY131" fmla="*/ 690307 h 2142185"/>
                <a:gd name="connsiteX132" fmla="*/ 60072 w 1500155"/>
                <a:gd name="connsiteY132" fmla="*/ 673345 h 2142185"/>
                <a:gd name="connsiteX133" fmla="*/ 81547 w 1500155"/>
                <a:gd name="connsiteY133" fmla="*/ 663445 h 2142185"/>
                <a:gd name="connsiteX134" fmla="*/ 99746 w 1500155"/>
                <a:gd name="connsiteY134" fmla="*/ 678004 h 2142185"/>
                <a:gd name="connsiteX135" fmla="*/ 122094 w 1500155"/>
                <a:gd name="connsiteY135" fmla="*/ 688123 h 2142185"/>
                <a:gd name="connsiteX136" fmla="*/ 134615 w 1500155"/>
                <a:gd name="connsiteY136" fmla="*/ 707269 h 2142185"/>
                <a:gd name="connsiteX137" fmla="*/ 119182 w 1500155"/>
                <a:gd name="connsiteY137" fmla="*/ 728307 h 2142185"/>
                <a:gd name="connsiteX138" fmla="*/ 132286 w 1500155"/>
                <a:gd name="connsiteY138" fmla="*/ 733402 h 2142185"/>
                <a:gd name="connsiteX139" fmla="*/ 143933 w 1500155"/>
                <a:gd name="connsiteY139" fmla="*/ 735878 h 2142185"/>
                <a:gd name="connsiteX140" fmla="*/ 124496 w 1500155"/>
                <a:gd name="connsiteY140" fmla="*/ 752912 h 2142185"/>
                <a:gd name="connsiteX141" fmla="*/ 134615 w 1500155"/>
                <a:gd name="connsiteY141" fmla="*/ 775770 h 2142185"/>
                <a:gd name="connsiteX142" fmla="*/ 159512 w 1500155"/>
                <a:gd name="connsiteY142" fmla="*/ 801103 h 2142185"/>
                <a:gd name="connsiteX143" fmla="*/ 193362 w 1500155"/>
                <a:gd name="connsiteY143" fmla="*/ 809184 h 2142185"/>
                <a:gd name="connsiteX144" fmla="*/ 222728 w 1500155"/>
                <a:gd name="connsiteY144" fmla="*/ 818749 h 2142185"/>
                <a:gd name="connsiteX145" fmla="*/ 223136 w 1500155"/>
                <a:gd name="connsiteY145" fmla="*/ 819594 h 2142185"/>
                <a:gd name="connsiteX146" fmla="*/ 236239 w 1500155"/>
                <a:gd name="connsiteY146" fmla="*/ 852352 h 2142185"/>
                <a:gd name="connsiteX147" fmla="*/ 265358 w 1500155"/>
                <a:gd name="connsiteY147" fmla="*/ 862835 h 2142185"/>
                <a:gd name="connsiteX148" fmla="*/ 267323 w 1500155"/>
                <a:gd name="connsiteY148" fmla="*/ 907095 h 2142185"/>
                <a:gd name="connsiteX149" fmla="*/ 255457 w 1500155"/>
                <a:gd name="connsiteY149" fmla="*/ 926095 h 2142185"/>
                <a:gd name="connsiteX150" fmla="*/ 264921 w 1500155"/>
                <a:gd name="connsiteY150" fmla="*/ 964604 h 2142185"/>
                <a:gd name="connsiteX151" fmla="*/ 300955 w 1500155"/>
                <a:gd name="connsiteY151" fmla="*/ 971083 h 2142185"/>
                <a:gd name="connsiteX152" fmla="*/ 312748 w 1500155"/>
                <a:gd name="connsiteY152" fmla="*/ 952011 h 2142185"/>
                <a:gd name="connsiteX153" fmla="*/ 323959 w 1500155"/>
                <a:gd name="connsiteY153" fmla="*/ 954850 h 2142185"/>
                <a:gd name="connsiteX154" fmla="*/ 328108 w 1500155"/>
                <a:gd name="connsiteY154" fmla="*/ 977344 h 2142185"/>
                <a:gd name="connsiteX155" fmla="*/ 310710 w 1500155"/>
                <a:gd name="connsiteY155" fmla="*/ 998528 h 2142185"/>
                <a:gd name="connsiteX156" fmla="*/ 305541 w 1500155"/>
                <a:gd name="connsiteY156" fmla="*/ 1040313 h 2142185"/>
                <a:gd name="connsiteX157" fmla="*/ 282319 w 1500155"/>
                <a:gd name="connsiteY157" fmla="*/ 1052834 h 2142185"/>
                <a:gd name="connsiteX158" fmla="*/ 281664 w 1500155"/>
                <a:gd name="connsiteY158" fmla="*/ 1088795 h 2142185"/>
                <a:gd name="connsiteX159" fmla="*/ 289672 w 1500155"/>
                <a:gd name="connsiteY159" fmla="*/ 1129197 h 2142185"/>
                <a:gd name="connsiteX160" fmla="*/ 283848 w 1500155"/>
                <a:gd name="connsiteY160" fmla="*/ 1158316 h 2142185"/>
                <a:gd name="connsiteX161" fmla="*/ 280281 w 1500155"/>
                <a:gd name="connsiteY161" fmla="*/ 1185760 h 2142185"/>
                <a:gd name="connsiteX162" fmla="*/ 294840 w 1500155"/>
                <a:gd name="connsiteY162" fmla="*/ 1210583 h 2142185"/>
                <a:gd name="connsiteX163" fmla="*/ 319227 w 1500155"/>
                <a:gd name="connsiteY163" fmla="*/ 1209710 h 2142185"/>
                <a:gd name="connsiteX164" fmla="*/ 320610 w 1500155"/>
                <a:gd name="connsiteY164" fmla="*/ 1234315 h 2142185"/>
                <a:gd name="connsiteX165" fmla="*/ 308308 w 1500155"/>
                <a:gd name="connsiteY165" fmla="*/ 1254043 h 2142185"/>
                <a:gd name="connsiteX166" fmla="*/ 298334 w 1500155"/>
                <a:gd name="connsiteY166" fmla="*/ 1280759 h 2142185"/>
                <a:gd name="connsiteX167" fmla="*/ 326871 w 1500155"/>
                <a:gd name="connsiteY167" fmla="*/ 1273116 h 2142185"/>
                <a:gd name="connsiteX168" fmla="*/ 343104 w 1500155"/>
                <a:gd name="connsiteY168" fmla="*/ 1251277 h 2142185"/>
                <a:gd name="connsiteX169" fmla="*/ 355917 w 1500155"/>
                <a:gd name="connsiteY169" fmla="*/ 1223468 h 2142185"/>
                <a:gd name="connsiteX170" fmla="*/ 380740 w 1500155"/>
                <a:gd name="connsiteY170" fmla="*/ 1222231 h 2142185"/>
                <a:gd name="connsiteX171" fmla="*/ 370112 w 1500155"/>
                <a:gd name="connsiteY171" fmla="*/ 1244070 h 2142185"/>
                <a:gd name="connsiteX172" fmla="*/ 348710 w 1500155"/>
                <a:gd name="connsiteY172" fmla="*/ 1260085 h 2142185"/>
                <a:gd name="connsiteX173" fmla="*/ 360066 w 1500155"/>
                <a:gd name="connsiteY173" fmla="*/ 1275663 h 2142185"/>
                <a:gd name="connsiteX174" fmla="*/ 376663 w 1500155"/>
                <a:gd name="connsiteY174" fmla="*/ 1286947 h 2142185"/>
                <a:gd name="connsiteX175" fmla="*/ 372587 w 1500155"/>
                <a:gd name="connsiteY175" fmla="*/ 1307913 h 2142185"/>
                <a:gd name="connsiteX176" fmla="*/ 366035 w 1500155"/>
                <a:gd name="connsiteY176" fmla="*/ 1326912 h 2142185"/>
                <a:gd name="connsiteX177" fmla="*/ 381905 w 1500155"/>
                <a:gd name="connsiteY177" fmla="*/ 1322181 h 2142185"/>
                <a:gd name="connsiteX178" fmla="*/ 396464 w 1500155"/>
                <a:gd name="connsiteY178" fmla="*/ 1310533 h 2142185"/>
                <a:gd name="connsiteX179" fmla="*/ 421215 w 1500155"/>
                <a:gd name="connsiteY179" fmla="*/ 1308277 h 2142185"/>
                <a:gd name="connsiteX180" fmla="*/ 446330 w 1500155"/>
                <a:gd name="connsiteY180" fmla="*/ 1317813 h 2142185"/>
                <a:gd name="connsiteX181" fmla="*/ 443345 w 1500155"/>
                <a:gd name="connsiteY181" fmla="*/ 1335793 h 2142185"/>
                <a:gd name="connsiteX182" fmla="*/ 466713 w 1500155"/>
                <a:gd name="connsiteY182" fmla="*/ 1335793 h 2142185"/>
                <a:gd name="connsiteX183" fmla="*/ 480471 w 1500155"/>
                <a:gd name="connsiteY183" fmla="*/ 1313518 h 2142185"/>
                <a:gd name="connsiteX184" fmla="*/ 481345 w 1500155"/>
                <a:gd name="connsiteY184" fmla="*/ 1291679 h 2142185"/>
                <a:gd name="connsiteX185" fmla="*/ 471226 w 1500155"/>
                <a:gd name="connsiteY185" fmla="*/ 1263288 h 2142185"/>
                <a:gd name="connsiteX186" fmla="*/ 455284 w 1500155"/>
                <a:gd name="connsiteY186" fmla="*/ 1252369 h 2142185"/>
                <a:gd name="connsiteX187" fmla="*/ 461690 w 1500155"/>
                <a:gd name="connsiteY187" fmla="*/ 1240430 h 2142185"/>
                <a:gd name="connsiteX188" fmla="*/ 459360 w 1500155"/>
                <a:gd name="connsiteY188" fmla="*/ 1232131 h 2142185"/>
                <a:gd name="connsiteX189" fmla="*/ 458851 w 1500155"/>
                <a:gd name="connsiteY189" fmla="*/ 1215971 h 2142185"/>
                <a:gd name="connsiteX190" fmla="*/ 487460 w 1500155"/>
                <a:gd name="connsiteY190" fmla="*/ 1224197 h 2142185"/>
                <a:gd name="connsiteX191" fmla="*/ 521237 w 1500155"/>
                <a:gd name="connsiteY191" fmla="*/ 1219902 h 2142185"/>
                <a:gd name="connsiteX192" fmla="*/ 552613 w 1500155"/>
                <a:gd name="connsiteY192" fmla="*/ 1216917 h 2142185"/>
                <a:gd name="connsiteX193" fmla="*/ 562003 w 1500155"/>
                <a:gd name="connsiteY193" fmla="*/ 1168798 h 2142185"/>
                <a:gd name="connsiteX194" fmla="*/ 562003 w 1500155"/>
                <a:gd name="connsiteY194" fmla="*/ 1122500 h 2142185"/>
                <a:gd name="connsiteX195" fmla="*/ 566881 w 1500155"/>
                <a:gd name="connsiteY195" fmla="*/ 1069140 h 2142185"/>
                <a:gd name="connsiteX196" fmla="*/ 589375 w 1500155"/>
                <a:gd name="connsiteY196" fmla="*/ 1037255 h 2142185"/>
                <a:gd name="connsiteX197" fmla="*/ 577145 w 1500155"/>
                <a:gd name="connsiteY197" fmla="*/ 1000857 h 2142185"/>
                <a:gd name="connsiteX198" fmla="*/ 574233 w 1500155"/>
                <a:gd name="connsiteY198" fmla="*/ 948880 h 2142185"/>
                <a:gd name="connsiteX199" fmla="*/ 585007 w 1500155"/>
                <a:gd name="connsiteY199" fmla="*/ 916850 h 2142185"/>
                <a:gd name="connsiteX200" fmla="*/ 591413 w 1500155"/>
                <a:gd name="connsiteY200" fmla="*/ 896175 h 2142185"/>
                <a:gd name="connsiteX201" fmla="*/ 592651 w 1500155"/>
                <a:gd name="connsiteY201" fmla="*/ 896175 h 2142185"/>
                <a:gd name="connsiteX202" fmla="*/ 597091 w 1500155"/>
                <a:gd name="connsiteY202" fmla="*/ 906367 h 2142185"/>
                <a:gd name="connsiteX203" fmla="*/ 596727 w 1500155"/>
                <a:gd name="connsiteY203" fmla="*/ 929953 h 2142185"/>
                <a:gd name="connsiteX204" fmla="*/ 594762 w 1500155"/>
                <a:gd name="connsiteY204" fmla="*/ 977344 h 2142185"/>
                <a:gd name="connsiteX205" fmla="*/ 611359 w 1500155"/>
                <a:gd name="connsiteY205" fmla="*/ 1030194 h 2142185"/>
                <a:gd name="connsiteX206" fmla="*/ 641934 w 1500155"/>
                <a:gd name="connsiteY206" fmla="*/ 1061205 h 2142185"/>
                <a:gd name="connsiteX207" fmla="*/ 642516 w 1500155"/>
                <a:gd name="connsiteY207" fmla="*/ 1085155 h 2142185"/>
                <a:gd name="connsiteX208" fmla="*/ 650415 w 1500155"/>
                <a:gd name="connsiteY208" fmla="*/ 1100770 h 2142185"/>
                <a:gd name="connsiteX209" fmla="*/ 654163 w 1500155"/>
                <a:gd name="connsiteY209" fmla="*/ 1101389 h 2142185"/>
                <a:gd name="connsiteX210" fmla="*/ 668184 w 1500155"/>
                <a:gd name="connsiteY210" fmla="*/ 1090236 h 2142185"/>
                <a:gd name="connsiteX211" fmla="*/ 665520 w 1500155"/>
                <a:gd name="connsiteY211" fmla="*/ 1080933 h 2142185"/>
                <a:gd name="connsiteX212" fmla="*/ 664137 w 1500155"/>
                <a:gd name="connsiteY212" fmla="*/ 1054726 h 2142185"/>
                <a:gd name="connsiteX213" fmla="*/ 682627 w 1500155"/>
                <a:gd name="connsiteY213" fmla="*/ 1032378 h 2142185"/>
                <a:gd name="connsiteX214" fmla="*/ 716186 w 1500155"/>
                <a:gd name="connsiteY214" fmla="*/ 1036309 h 2142185"/>
                <a:gd name="connsiteX215" fmla="*/ 748726 w 1500155"/>
                <a:gd name="connsiteY215" fmla="*/ 1066810 h 2142185"/>
                <a:gd name="connsiteX216" fmla="*/ 769400 w 1500155"/>
                <a:gd name="connsiteY216" fmla="*/ 1106776 h 2142185"/>
                <a:gd name="connsiteX217" fmla="*/ 766561 w 1500155"/>
                <a:gd name="connsiteY217" fmla="*/ 1135895 h 2142185"/>
                <a:gd name="connsiteX218" fmla="*/ 742902 w 1500155"/>
                <a:gd name="connsiteY218" fmla="*/ 1157733 h 2142185"/>
                <a:gd name="connsiteX219" fmla="*/ 708251 w 1500155"/>
                <a:gd name="connsiteY219" fmla="*/ 1158170 h 2142185"/>
                <a:gd name="connsiteX220" fmla="*/ 703592 w 1500155"/>
                <a:gd name="connsiteY220" fmla="*/ 1178116 h 2142185"/>
                <a:gd name="connsiteX221" fmla="*/ 695294 w 1500155"/>
                <a:gd name="connsiteY221" fmla="*/ 1206289 h 2142185"/>
                <a:gd name="connsiteX222" fmla="*/ 703156 w 1500155"/>
                <a:gd name="connsiteY222" fmla="*/ 1235407 h 2142185"/>
                <a:gd name="connsiteX223" fmla="*/ 697841 w 1500155"/>
                <a:gd name="connsiteY223" fmla="*/ 1269767 h 2142185"/>
                <a:gd name="connsiteX224" fmla="*/ 691799 w 1500155"/>
                <a:gd name="connsiteY224" fmla="*/ 1297066 h 2142185"/>
                <a:gd name="connsiteX225" fmla="*/ 690125 w 1500155"/>
                <a:gd name="connsiteY225" fmla="*/ 1318250 h 2142185"/>
                <a:gd name="connsiteX226" fmla="*/ 673891 w 1500155"/>
                <a:gd name="connsiteY226" fmla="*/ 1321453 h 2142185"/>
                <a:gd name="connsiteX227" fmla="*/ 672363 w 1500155"/>
                <a:gd name="connsiteY227" fmla="*/ 1347951 h 2142185"/>
                <a:gd name="connsiteX228" fmla="*/ 686558 w 1500155"/>
                <a:gd name="connsiteY228" fmla="*/ 1355230 h 2142185"/>
                <a:gd name="connsiteX229" fmla="*/ 698278 w 1500155"/>
                <a:gd name="connsiteY229" fmla="*/ 1359744 h 2142185"/>
                <a:gd name="connsiteX230" fmla="*/ 693401 w 1500155"/>
                <a:gd name="connsiteY230" fmla="*/ 1403422 h 2142185"/>
                <a:gd name="connsiteX231" fmla="*/ 703884 w 1500155"/>
                <a:gd name="connsiteY231" fmla="*/ 1446298 h 2142185"/>
                <a:gd name="connsiteX232" fmla="*/ 718880 w 1500155"/>
                <a:gd name="connsiteY232" fmla="*/ 1494053 h 2142185"/>
                <a:gd name="connsiteX233" fmla="*/ 693401 w 1500155"/>
                <a:gd name="connsiteY233" fmla="*/ 1525720 h 2142185"/>
                <a:gd name="connsiteX234" fmla="*/ 683501 w 1500155"/>
                <a:gd name="connsiteY234" fmla="*/ 1561463 h 2142185"/>
                <a:gd name="connsiteX235" fmla="*/ 691290 w 1500155"/>
                <a:gd name="connsiteY235" fmla="*/ 1589125 h 2142185"/>
                <a:gd name="connsiteX236" fmla="*/ 705267 w 1500155"/>
                <a:gd name="connsiteY236" fmla="*/ 1610964 h 2142185"/>
                <a:gd name="connsiteX237" fmla="*/ 712546 w 1500155"/>
                <a:gd name="connsiteY237" fmla="*/ 1656462 h 2142185"/>
                <a:gd name="connsiteX238" fmla="*/ 743048 w 1500155"/>
                <a:gd name="connsiteY238" fmla="*/ 1674079 h 2142185"/>
                <a:gd name="connsiteX239" fmla="*/ 747707 w 1500155"/>
                <a:gd name="connsiteY239" fmla="*/ 1699339 h 2142185"/>
                <a:gd name="connsiteX240" fmla="*/ 763795 w 1500155"/>
                <a:gd name="connsiteY240" fmla="*/ 1717611 h 2142185"/>
                <a:gd name="connsiteX241" fmla="*/ 759937 w 1500155"/>
                <a:gd name="connsiteY241" fmla="*/ 1729987 h 2142185"/>
                <a:gd name="connsiteX242" fmla="*/ 736424 w 1500155"/>
                <a:gd name="connsiteY242" fmla="*/ 1724090 h 2142185"/>
                <a:gd name="connsiteX243" fmla="*/ 735696 w 1500155"/>
                <a:gd name="connsiteY243" fmla="*/ 1755247 h 2142185"/>
                <a:gd name="connsiteX244" fmla="*/ 759791 w 1500155"/>
                <a:gd name="connsiteY244" fmla="*/ 1767986 h 2142185"/>
                <a:gd name="connsiteX245" fmla="*/ 772312 w 1500155"/>
                <a:gd name="connsiteY245" fmla="*/ 1746147 h 2142185"/>
                <a:gd name="connsiteX246" fmla="*/ 783450 w 1500155"/>
                <a:gd name="connsiteY246" fmla="*/ 1761143 h 2142185"/>
                <a:gd name="connsiteX247" fmla="*/ 804925 w 1500155"/>
                <a:gd name="connsiteY247" fmla="*/ 1774902 h 2142185"/>
                <a:gd name="connsiteX248" fmla="*/ 797645 w 1500155"/>
                <a:gd name="connsiteY248" fmla="*/ 1799798 h 2142185"/>
                <a:gd name="connsiteX249" fmla="*/ 793496 w 1500155"/>
                <a:gd name="connsiteY249" fmla="*/ 1828189 h 2142185"/>
                <a:gd name="connsiteX250" fmla="*/ 788357 w 1500155"/>
                <a:gd name="connsiteY250" fmla="*/ 1843185 h 2142185"/>
                <a:gd name="connsiteX251" fmla="*/ 792986 w 1500155"/>
                <a:gd name="connsiteY251" fmla="*/ 1848062 h 2142185"/>
                <a:gd name="connsiteX252" fmla="*/ 818393 w 1500155"/>
                <a:gd name="connsiteY252" fmla="*/ 1849445 h 2142185"/>
                <a:gd name="connsiteX253" fmla="*/ 813733 w 1500155"/>
                <a:gd name="connsiteY253" fmla="*/ 1864806 h 2142185"/>
                <a:gd name="connsiteX254" fmla="*/ 804270 w 1500155"/>
                <a:gd name="connsiteY254" fmla="*/ 1878054 h 2142185"/>
                <a:gd name="connsiteX255" fmla="*/ 835645 w 1500155"/>
                <a:gd name="connsiteY255" fmla="*/ 1883733 h 2142185"/>
                <a:gd name="connsiteX256" fmla="*/ 848457 w 1500155"/>
                <a:gd name="connsiteY256" fmla="*/ 1926464 h 2142185"/>
                <a:gd name="connsiteX257" fmla="*/ 799684 w 1500155"/>
                <a:gd name="connsiteY257" fmla="*/ 1969269 h 2142185"/>
                <a:gd name="connsiteX258" fmla="*/ 790584 w 1500155"/>
                <a:gd name="connsiteY258" fmla="*/ 1987104 h 2142185"/>
                <a:gd name="connsiteX259" fmla="*/ 792914 w 1500155"/>
                <a:gd name="connsiteY259" fmla="*/ 2003192 h 2142185"/>
                <a:gd name="connsiteX260" fmla="*/ 792186 w 1500155"/>
                <a:gd name="connsiteY260" fmla="*/ 2020590 h 2142185"/>
                <a:gd name="connsiteX261" fmla="*/ 780393 w 1500155"/>
                <a:gd name="connsiteY261" fmla="*/ 2035149 h 2142185"/>
                <a:gd name="connsiteX262" fmla="*/ 749236 w 1500155"/>
                <a:gd name="connsiteY262" fmla="*/ 2027870 h 2142185"/>
                <a:gd name="connsiteX263" fmla="*/ 728343 w 1500155"/>
                <a:gd name="connsiteY263" fmla="*/ 2051820 h 2142185"/>
                <a:gd name="connsiteX264" fmla="*/ 729726 w 1500155"/>
                <a:gd name="connsiteY264" fmla="*/ 2089892 h 2142185"/>
                <a:gd name="connsiteX265" fmla="*/ 748653 w 1500155"/>
                <a:gd name="connsiteY265" fmla="*/ 2111731 h 2142185"/>
                <a:gd name="connsiteX266" fmla="*/ 758991 w 1500155"/>
                <a:gd name="connsiteY266" fmla="*/ 2123670 h 2142185"/>
                <a:gd name="connsiteX267" fmla="*/ 776389 w 1500155"/>
                <a:gd name="connsiteY267" fmla="*/ 2133425 h 2142185"/>
                <a:gd name="connsiteX268" fmla="*/ 794734 w 1500155"/>
                <a:gd name="connsiteY268" fmla="*/ 2128402 h 2142185"/>
                <a:gd name="connsiteX269" fmla="*/ 831496 w 1500155"/>
                <a:gd name="connsiteY269" fmla="*/ 2135026 h 2142185"/>
                <a:gd name="connsiteX270" fmla="*/ 855883 w 1500155"/>
                <a:gd name="connsiteY270" fmla="*/ 2132915 h 2142185"/>
                <a:gd name="connsiteX271" fmla="*/ 895629 w 1500155"/>
                <a:gd name="connsiteY271" fmla="*/ 2141942 h 2142185"/>
                <a:gd name="connsiteX272" fmla="*/ 932028 w 1500155"/>
                <a:gd name="connsiteY272" fmla="*/ 2126436 h 2142185"/>
                <a:gd name="connsiteX273" fmla="*/ 963549 w 1500155"/>
                <a:gd name="connsiteY273" fmla="*/ 2119521 h 2142185"/>
                <a:gd name="connsiteX274" fmla="*/ 986552 w 1500155"/>
                <a:gd name="connsiteY274" fmla="*/ 2108164 h 2142185"/>
                <a:gd name="connsiteX275" fmla="*/ 1010284 w 1500155"/>
                <a:gd name="connsiteY275" fmla="*/ 2112678 h 2142185"/>
                <a:gd name="connsiteX276" fmla="*/ 1037073 w 1500155"/>
                <a:gd name="connsiteY276" fmla="*/ 2096808 h 2142185"/>
                <a:gd name="connsiteX277" fmla="*/ 1099241 w 1500155"/>
                <a:gd name="connsiteY277" fmla="*/ 2128329 h 2142185"/>
                <a:gd name="connsiteX278" fmla="*/ 1123482 w 1500155"/>
                <a:gd name="connsiteY278" fmla="*/ 2102413 h 2142185"/>
                <a:gd name="connsiteX279" fmla="*/ 1146049 w 1500155"/>
                <a:gd name="connsiteY279" fmla="*/ 2104597 h 2142185"/>
                <a:gd name="connsiteX280" fmla="*/ 1164904 w 1500155"/>
                <a:gd name="connsiteY280" fmla="*/ 2107873 h 2142185"/>
                <a:gd name="connsiteX281" fmla="*/ 1186743 w 1500155"/>
                <a:gd name="connsiteY281" fmla="*/ 2115153 h 2142185"/>
                <a:gd name="connsiteX282" fmla="*/ 1194532 w 1500155"/>
                <a:gd name="connsiteY282" fmla="*/ 2133861 h 2142185"/>
                <a:gd name="connsiteX283" fmla="*/ 1219647 w 1500155"/>
                <a:gd name="connsiteY283" fmla="*/ 2118647 h 2142185"/>
                <a:gd name="connsiteX284" fmla="*/ 1234206 w 1500155"/>
                <a:gd name="connsiteY284" fmla="*/ 2091639 h 2142185"/>
                <a:gd name="connsiteX285" fmla="*/ 1298340 w 1500155"/>
                <a:gd name="connsiteY285" fmla="*/ 2078099 h 2142185"/>
                <a:gd name="connsiteX286" fmla="*/ 1336339 w 1500155"/>
                <a:gd name="connsiteY286" fmla="*/ 2053712 h 2142185"/>
                <a:gd name="connsiteX287" fmla="*/ 1363128 w 1500155"/>
                <a:gd name="connsiteY287" fmla="*/ 2050582 h 2142185"/>
                <a:gd name="connsiteX288" fmla="*/ 1393121 w 1500155"/>
                <a:gd name="connsiteY288" fmla="*/ 2036605 h 2142185"/>
                <a:gd name="connsiteX289" fmla="*/ 1407680 w 1500155"/>
                <a:gd name="connsiteY289" fmla="*/ 2057498 h 2142185"/>
                <a:gd name="connsiteX290" fmla="*/ 1450193 w 1500155"/>
                <a:gd name="connsiteY290" fmla="*/ 2048107 h 2142185"/>
                <a:gd name="connsiteX291" fmla="*/ 1481932 w 1500155"/>
                <a:gd name="connsiteY291" fmla="*/ 2013601 h 2142185"/>
                <a:gd name="connsiteX292" fmla="*/ 1496564 w 1500155"/>
                <a:gd name="connsiteY292" fmla="*/ 1979751 h 214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500155" h="2142185">
                  <a:moveTo>
                    <a:pt x="1496564" y="1979751"/>
                  </a:moveTo>
                  <a:cubicBezTo>
                    <a:pt x="1491687" y="1966866"/>
                    <a:pt x="1477419" y="1928211"/>
                    <a:pt x="1461040" y="1891959"/>
                  </a:cubicBezTo>
                  <a:cubicBezTo>
                    <a:pt x="1444661" y="1855706"/>
                    <a:pt x="1413649" y="1775484"/>
                    <a:pt x="1406006" y="1757795"/>
                  </a:cubicBezTo>
                  <a:cubicBezTo>
                    <a:pt x="1398362" y="1740105"/>
                    <a:pt x="1411174" y="1741416"/>
                    <a:pt x="1414304" y="1735446"/>
                  </a:cubicBezTo>
                  <a:cubicBezTo>
                    <a:pt x="1417435" y="1729477"/>
                    <a:pt x="1416779" y="1703416"/>
                    <a:pt x="1416779" y="1691768"/>
                  </a:cubicBezTo>
                  <a:cubicBezTo>
                    <a:pt x="1416779" y="1680121"/>
                    <a:pt x="1409500" y="1680630"/>
                    <a:pt x="1410155" y="1663159"/>
                  </a:cubicBezTo>
                  <a:cubicBezTo>
                    <a:pt x="1410810" y="1645688"/>
                    <a:pt x="1404258" y="1646489"/>
                    <a:pt x="1404258" y="1627635"/>
                  </a:cubicBezTo>
                  <a:cubicBezTo>
                    <a:pt x="1404258" y="1608780"/>
                    <a:pt x="1407389" y="1560006"/>
                    <a:pt x="1408772" y="1551344"/>
                  </a:cubicBezTo>
                  <a:cubicBezTo>
                    <a:pt x="1412732" y="1536457"/>
                    <a:pt x="1418097" y="1521978"/>
                    <a:pt x="1424787" y="1508103"/>
                  </a:cubicBezTo>
                  <a:cubicBezTo>
                    <a:pt x="1431048" y="1494490"/>
                    <a:pt x="1433814" y="1489976"/>
                    <a:pt x="1417507" y="1482697"/>
                  </a:cubicBezTo>
                  <a:cubicBezTo>
                    <a:pt x="1401201" y="1475417"/>
                    <a:pt x="1386496" y="1451613"/>
                    <a:pt x="1366550" y="1440111"/>
                  </a:cubicBezTo>
                  <a:cubicBezTo>
                    <a:pt x="1346604" y="1428609"/>
                    <a:pt x="1335830" y="1427226"/>
                    <a:pt x="1340052" y="1417180"/>
                  </a:cubicBezTo>
                  <a:cubicBezTo>
                    <a:pt x="1344274" y="1407134"/>
                    <a:pt x="1350826" y="1386096"/>
                    <a:pt x="1340052" y="1380782"/>
                  </a:cubicBezTo>
                  <a:cubicBezTo>
                    <a:pt x="1329278" y="1375468"/>
                    <a:pt x="1322945" y="1386023"/>
                    <a:pt x="1312826" y="1373502"/>
                  </a:cubicBezTo>
                  <a:cubicBezTo>
                    <a:pt x="1302708" y="1360981"/>
                    <a:pt x="1293317" y="1328587"/>
                    <a:pt x="1273443" y="1282871"/>
                  </a:cubicBezTo>
                  <a:cubicBezTo>
                    <a:pt x="1253570" y="1237154"/>
                    <a:pt x="1220811" y="1149071"/>
                    <a:pt x="1195769" y="1103063"/>
                  </a:cubicBezTo>
                  <a:cubicBezTo>
                    <a:pt x="1170727" y="1057056"/>
                    <a:pt x="1142774" y="1006535"/>
                    <a:pt x="1124647" y="980110"/>
                  </a:cubicBezTo>
                  <a:cubicBezTo>
                    <a:pt x="1106521" y="953685"/>
                    <a:pt x="1096111" y="924639"/>
                    <a:pt x="1085264" y="910007"/>
                  </a:cubicBezTo>
                  <a:cubicBezTo>
                    <a:pt x="1074418" y="895375"/>
                    <a:pt x="1076893" y="887367"/>
                    <a:pt x="1071360" y="873609"/>
                  </a:cubicBezTo>
                  <a:cubicBezTo>
                    <a:pt x="1065828" y="859850"/>
                    <a:pt x="1059130" y="846747"/>
                    <a:pt x="1068885" y="844490"/>
                  </a:cubicBezTo>
                  <a:cubicBezTo>
                    <a:pt x="1078640" y="842233"/>
                    <a:pt x="1086647" y="841287"/>
                    <a:pt x="1080387" y="825272"/>
                  </a:cubicBezTo>
                  <a:cubicBezTo>
                    <a:pt x="1074126" y="809257"/>
                    <a:pt x="1078640" y="784142"/>
                    <a:pt x="1073107" y="778245"/>
                  </a:cubicBezTo>
                  <a:cubicBezTo>
                    <a:pt x="1067575" y="772349"/>
                    <a:pt x="1058548" y="781376"/>
                    <a:pt x="1056364" y="772349"/>
                  </a:cubicBezTo>
                  <a:cubicBezTo>
                    <a:pt x="1054180" y="763322"/>
                    <a:pt x="1059858" y="732602"/>
                    <a:pt x="1057383" y="722847"/>
                  </a:cubicBezTo>
                  <a:cubicBezTo>
                    <a:pt x="1055170" y="708914"/>
                    <a:pt x="1054362" y="694792"/>
                    <a:pt x="1054981" y="680698"/>
                  </a:cubicBezTo>
                  <a:cubicBezTo>
                    <a:pt x="1054981" y="663955"/>
                    <a:pt x="1057019" y="654855"/>
                    <a:pt x="1047264" y="646192"/>
                  </a:cubicBezTo>
                  <a:cubicBezTo>
                    <a:pt x="1037510" y="637530"/>
                    <a:pt x="1022878" y="637093"/>
                    <a:pt x="1012468" y="633234"/>
                  </a:cubicBezTo>
                  <a:cubicBezTo>
                    <a:pt x="1002058" y="629376"/>
                    <a:pt x="997908" y="623480"/>
                    <a:pt x="993978" y="602224"/>
                  </a:cubicBezTo>
                  <a:cubicBezTo>
                    <a:pt x="990047" y="580967"/>
                    <a:pt x="1005115" y="586936"/>
                    <a:pt x="1012832" y="580967"/>
                  </a:cubicBezTo>
                  <a:cubicBezTo>
                    <a:pt x="1020548" y="574997"/>
                    <a:pt x="1014506" y="569465"/>
                    <a:pt x="1016617" y="556580"/>
                  </a:cubicBezTo>
                  <a:cubicBezTo>
                    <a:pt x="1018728" y="543695"/>
                    <a:pt x="1006862" y="528044"/>
                    <a:pt x="997836" y="505622"/>
                  </a:cubicBezTo>
                  <a:cubicBezTo>
                    <a:pt x="988809" y="483201"/>
                    <a:pt x="973158" y="448696"/>
                    <a:pt x="961438" y="426129"/>
                  </a:cubicBezTo>
                  <a:cubicBezTo>
                    <a:pt x="958133" y="420873"/>
                    <a:pt x="955927" y="415005"/>
                    <a:pt x="954959" y="408876"/>
                  </a:cubicBezTo>
                  <a:lnTo>
                    <a:pt x="928679" y="358864"/>
                  </a:lnTo>
                  <a:lnTo>
                    <a:pt x="928679" y="358864"/>
                  </a:lnTo>
                  <a:cubicBezTo>
                    <a:pt x="925367" y="358908"/>
                    <a:pt x="922069" y="359323"/>
                    <a:pt x="918852" y="360102"/>
                  </a:cubicBezTo>
                  <a:cubicBezTo>
                    <a:pt x="913406" y="361536"/>
                    <a:pt x="908289" y="364004"/>
                    <a:pt x="903783" y="367382"/>
                  </a:cubicBezTo>
                  <a:cubicBezTo>
                    <a:pt x="902436" y="368408"/>
                    <a:pt x="900674" y="368736"/>
                    <a:pt x="899051" y="368255"/>
                  </a:cubicBezTo>
                  <a:cubicBezTo>
                    <a:pt x="897413" y="367804"/>
                    <a:pt x="896117" y="366537"/>
                    <a:pt x="895629" y="364907"/>
                  </a:cubicBezTo>
                  <a:cubicBezTo>
                    <a:pt x="892907" y="359920"/>
                    <a:pt x="888488" y="356076"/>
                    <a:pt x="883181" y="354060"/>
                  </a:cubicBezTo>
                  <a:cubicBezTo>
                    <a:pt x="875953" y="350195"/>
                    <a:pt x="870901" y="343213"/>
                    <a:pt x="869496" y="335133"/>
                  </a:cubicBezTo>
                  <a:cubicBezTo>
                    <a:pt x="868993" y="332483"/>
                    <a:pt x="867872" y="329986"/>
                    <a:pt x="866220" y="327854"/>
                  </a:cubicBezTo>
                  <a:cubicBezTo>
                    <a:pt x="861066" y="325648"/>
                    <a:pt x="855315" y="325262"/>
                    <a:pt x="849913" y="326761"/>
                  </a:cubicBezTo>
                  <a:cubicBezTo>
                    <a:pt x="848283" y="327140"/>
                    <a:pt x="846579" y="326703"/>
                    <a:pt x="845327" y="325597"/>
                  </a:cubicBezTo>
                  <a:cubicBezTo>
                    <a:pt x="844053" y="324490"/>
                    <a:pt x="843405" y="322831"/>
                    <a:pt x="843580" y="321156"/>
                  </a:cubicBezTo>
                  <a:cubicBezTo>
                    <a:pt x="843580" y="321156"/>
                    <a:pt x="847584" y="286505"/>
                    <a:pt x="849913" y="270854"/>
                  </a:cubicBezTo>
                  <a:cubicBezTo>
                    <a:pt x="851660" y="258769"/>
                    <a:pt x="856829" y="223536"/>
                    <a:pt x="859158" y="207666"/>
                  </a:cubicBezTo>
                  <a:cubicBezTo>
                    <a:pt x="857535" y="207790"/>
                    <a:pt x="855904" y="207790"/>
                    <a:pt x="854281" y="207666"/>
                  </a:cubicBezTo>
                  <a:lnTo>
                    <a:pt x="854281" y="207666"/>
                  </a:lnTo>
                  <a:cubicBezTo>
                    <a:pt x="850044" y="207790"/>
                    <a:pt x="845931" y="206218"/>
                    <a:pt x="842852" y="203298"/>
                  </a:cubicBezTo>
                  <a:cubicBezTo>
                    <a:pt x="840566" y="201530"/>
                    <a:pt x="838135" y="199972"/>
                    <a:pt x="835572" y="198640"/>
                  </a:cubicBezTo>
                  <a:cubicBezTo>
                    <a:pt x="827638" y="194417"/>
                    <a:pt x="822979" y="195145"/>
                    <a:pt x="810676" y="197984"/>
                  </a:cubicBezTo>
                  <a:cubicBezTo>
                    <a:pt x="803105" y="199033"/>
                    <a:pt x="795396" y="198385"/>
                    <a:pt x="788109" y="196092"/>
                  </a:cubicBezTo>
                  <a:cubicBezTo>
                    <a:pt x="783028" y="194286"/>
                    <a:pt x="777575" y="193755"/>
                    <a:pt x="772239" y="194563"/>
                  </a:cubicBezTo>
                  <a:cubicBezTo>
                    <a:pt x="770274" y="195364"/>
                    <a:pt x="767508" y="196747"/>
                    <a:pt x="764159" y="198421"/>
                  </a:cubicBezTo>
                  <a:cubicBezTo>
                    <a:pt x="750473" y="205191"/>
                    <a:pt x="727761" y="216402"/>
                    <a:pt x="708615" y="215310"/>
                  </a:cubicBezTo>
                  <a:cubicBezTo>
                    <a:pt x="688080" y="214728"/>
                    <a:pt x="668526" y="206342"/>
                    <a:pt x="653945" y="191869"/>
                  </a:cubicBezTo>
                  <a:cubicBezTo>
                    <a:pt x="651834" y="189977"/>
                    <a:pt x="649577" y="188302"/>
                    <a:pt x="647321" y="186628"/>
                  </a:cubicBezTo>
                  <a:lnTo>
                    <a:pt x="647321" y="186628"/>
                  </a:lnTo>
                  <a:lnTo>
                    <a:pt x="646083" y="185828"/>
                  </a:lnTo>
                  <a:lnTo>
                    <a:pt x="645646" y="185391"/>
                  </a:lnTo>
                  <a:lnTo>
                    <a:pt x="645646" y="185391"/>
                  </a:lnTo>
                  <a:lnTo>
                    <a:pt x="636765" y="178985"/>
                  </a:lnTo>
                  <a:lnTo>
                    <a:pt x="636765" y="178985"/>
                  </a:lnTo>
                  <a:cubicBezTo>
                    <a:pt x="626210" y="171705"/>
                    <a:pt x="616673" y="163770"/>
                    <a:pt x="614926" y="149866"/>
                  </a:cubicBezTo>
                  <a:cubicBezTo>
                    <a:pt x="612881" y="137767"/>
                    <a:pt x="603643" y="128151"/>
                    <a:pt x="591631" y="125625"/>
                  </a:cubicBezTo>
                  <a:cubicBezTo>
                    <a:pt x="581462" y="123288"/>
                    <a:pt x="570914" y="123164"/>
                    <a:pt x="560693" y="125261"/>
                  </a:cubicBezTo>
                  <a:cubicBezTo>
                    <a:pt x="555299" y="127459"/>
                    <a:pt x="549096" y="125829"/>
                    <a:pt x="545478" y="121257"/>
                  </a:cubicBezTo>
                  <a:cubicBezTo>
                    <a:pt x="542982" y="117450"/>
                    <a:pt x="543185" y="112470"/>
                    <a:pt x="545988" y="108882"/>
                  </a:cubicBezTo>
                  <a:cubicBezTo>
                    <a:pt x="546483" y="108307"/>
                    <a:pt x="546782" y="107593"/>
                    <a:pt x="546862" y="106843"/>
                  </a:cubicBezTo>
                  <a:cubicBezTo>
                    <a:pt x="546862" y="106843"/>
                    <a:pt x="546352" y="106188"/>
                    <a:pt x="544314" y="105824"/>
                  </a:cubicBezTo>
                  <a:cubicBezTo>
                    <a:pt x="540419" y="105140"/>
                    <a:pt x="536473" y="104776"/>
                    <a:pt x="532521" y="104732"/>
                  </a:cubicBezTo>
                  <a:cubicBezTo>
                    <a:pt x="528065" y="104659"/>
                    <a:pt x="523625" y="104150"/>
                    <a:pt x="519272" y="103203"/>
                  </a:cubicBezTo>
                  <a:cubicBezTo>
                    <a:pt x="514001" y="101908"/>
                    <a:pt x="510289" y="97198"/>
                    <a:pt x="510245" y="91774"/>
                  </a:cubicBezTo>
                  <a:cubicBezTo>
                    <a:pt x="510070" y="89270"/>
                    <a:pt x="510543" y="86759"/>
                    <a:pt x="511628" y="84494"/>
                  </a:cubicBezTo>
                  <a:cubicBezTo>
                    <a:pt x="502776" y="84822"/>
                    <a:pt x="493909" y="84407"/>
                    <a:pt x="485130" y="83257"/>
                  </a:cubicBezTo>
                  <a:cubicBezTo>
                    <a:pt x="472107" y="81008"/>
                    <a:pt x="459229" y="78023"/>
                    <a:pt x="446548" y="74303"/>
                  </a:cubicBezTo>
                  <a:cubicBezTo>
                    <a:pt x="445121" y="73874"/>
                    <a:pt x="443935" y="72869"/>
                    <a:pt x="443272" y="71537"/>
                  </a:cubicBezTo>
                  <a:cubicBezTo>
                    <a:pt x="442697" y="70161"/>
                    <a:pt x="442697" y="68618"/>
                    <a:pt x="443272" y="67242"/>
                  </a:cubicBezTo>
                  <a:cubicBezTo>
                    <a:pt x="446795" y="59096"/>
                    <a:pt x="449787" y="50731"/>
                    <a:pt x="452226" y="42200"/>
                  </a:cubicBezTo>
                  <a:cubicBezTo>
                    <a:pt x="455138" y="32009"/>
                    <a:pt x="463146" y="11334"/>
                    <a:pt x="467732" y="-240"/>
                  </a:cubicBezTo>
                  <a:cubicBezTo>
                    <a:pt x="460416" y="2402"/>
                    <a:pt x="452859" y="4302"/>
                    <a:pt x="445165" y="5438"/>
                  </a:cubicBezTo>
                  <a:cubicBezTo>
                    <a:pt x="435774" y="7986"/>
                    <a:pt x="434609" y="16430"/>
                    <a:pt x="424418" y="23273"/>
                  </a:cubicBezTo>
                  <a:cubicBezTo>
                    <a:pt x="414226" y="30116"/>
                    <a:pt x="394644" y="26403"/>
                    <a:pt x="383288" y="24583"/>
                  </a:cubicBezTo>
                  <a:cubicBezTo>
                    <a:pt x="371932" y="22763"/>
                    <a:pt x="376008" y="12353"/>
                    <a:pt x="367345" y="11698"/>
                  </a:cubicBezTo>
                  <a:cubicBezTo>
                    <a:pt x="358683" y="11043"/>
                    <a:pt x="352786" y="7403"/>
                    <a:pt x="342959" y="11189"/>
                  </a:cubicBezTo>
                  <a:cubicBezTo>
                    <a:pt x="333131" y="14974"/>
                    <a:pt x="337353" y="26185"/>
                    <a:pt x="325633" y="33537"/>
                  </a:cubicBezTo>
                  <a:cubicBezTo>
                    <a:pt x="313913" y="40889"/>
                    <a:pt x="306852" y="33974"/>
                    <a:pt x="298698" y="39070"/>
                  </a:cubicBezTo>
                  <a:cubicBezTo>
                    <a:pt x="290545" y="44165"/>
                    <a:pt x="296150" y="52828"/>
                    <a:pt x="288507" y="65786"/>
                  </a:cubicBezTo>
                  <a:cubicBezTo>
                    <a:pt x="280863" y="78744"/>
                    <a:pt x="286614" y="94905"/>
                    <a:pt x="284794" y="104150"/>
                  </a:cubicBezTo>
                  <a:cubicBezTo>
                    <a:pt x="282974" y="113395"/>
                    <a:pt x="272928" y="115288"/>
                    <a:pt x="260626" y="108299"/>
                  </a:cubicBezTo>
                  <a:cubicBezTo>
                    <a:pt x="248323" y="101311"/>
                    <a:pt x="262227" y="89954"/>
                    <a:pt x="256622" y="84422"/>
                  </a:cubicBezTo>
                  <a:cubicBezTo>
                    <a:pt x="251017" y="78889"/>
                    <a:pt x="243664" y="84422"/>
                    <a:pt x="233182" y="86023"/>
                  </a:cubicBezTo>
                  <a:cubicBezTo>
                    <a:pt x="222699" y="87625"/>
                    <a:pt x="216438" y="94177"/>
                    <a:pt x="227867" y="102985"/>
                  </a:cubicBezTo>
                  <a:cubicBezTo>
                    <a:pt x="239296" y="111793"/>
                    <a:pt x="237404" y="121548"/>
                    <a:pt x="230415" y="124824"/>
                  </a:cubicBezTo>
                  <a:cubicBezTo>
                    <a:pt x="223427" y="128100"/>
                    <a:pt x="222044" y="136471"/>
                    <a:pt x="213454" y="140403"/>
                  </a:cubicBezTo>
                  <a:cubicBezTo>
                    <a:pt x="204864" y="144333"/>
                    <a:pt x="200423" y="134579"/>
                    <a:pt x="187174" y="134797"/>
                  </a:cubicBezTo>
                  <a:cubicBezTo>
                    <a:pt x="171567" y="133989"/>
                    <a:pt x="156469" y="128959"/>
                    <a:pt x="143496" y="120238"/>
                  </a:cubicBezTo>
                  <a:cubicBezTo>
                    <a:pt x="131630" y="112303"/>
                    <a:pt x="123259" y="109245"/>
                    <a:pt x="118527" y="117253"/>
                  </a:cubicBezTo>
                  <a:cubicBezTo>
                    <a:pt x="113795" y="125261"/>
                    <a:pt x="101784" y="131812"/>
                    <a:pt x="94868" y="142877"/>
                  </a:cubicBezTo>
                  <a:cubicBezTo>
                    <a:pt x="87952" y="153943"/>
                    <a:pt x="90136" y="164716"/>
                    <a:pt x="78999" y="163406"/>
                  </a:cubicBezTo>
                  <a:cubicBezTo>
                    <a:pt x="67861" y="162096"/>
                    <a:pt x="57160" y="170686"/>
                    <a:pt x="54248" y="186774"/>
                  </a:cubicBezTo>
                  <a:cubicBezTo>
                    <a:pt x="51336" y="202862"/>
                    <a:pt x="40999" y="215019"/>
                    <a:pt x="49007" y="223172"/>
                  </a:cubicBezTo>
                  <a:cubicBezTo>
                    <a:pt x="57014" y="231325"/>
                    <a:pt x="62619" y="247195"/>
                    <a:pt x="59853" y="256585"/>
                  </a:cubicBezTo>
                  <a:cubicBezTo>
                    <a:pt x="57087" y="265977"/>
                    <a:pt x="54612" y="274857"/>
                    <a:pt x="61236" y="283957"/>
                  </a:cubicBezTo>
                  <a:cubicBezTo>
                    <a:pt x="67861" y="293057"/>
                    <a:pt x="58252" y="295095"/>
                    <a:pt x="49880" y="295969"/>
                  </a:cubicBezTo>
                  <a:cubicBezTo>
                    <a:pt x="41509" y="296842"/>
                    <a:pt x="34010" y="294585"/>
                    <a:pt x="31390" y="310528"/>
                  </a:cubicBezTo>
                  <a:cubicBezTo>
                    <a:pt x="28769" y="326470"/>
                    <a:pt x="37505" y="324505"/>
                    <a:pt x="44639" y="330911"/>
                  </a:cubicBezTo>
                  <a:cubicBezTo>
                    <a:pt x="51773" y="337317"/>
                    <a:pt x="47987" y="350639"/>
                    <a:pt x="43619" y="355661"/>
                  </a:cubicBezTo>
                  <a:cubicBezTo>
                    <a:pt x="36413" y="361282"/>
                    <a:pt x="26680" y="362432"/>
                    <a:pt x="18359" y="358646"/>
                  </a:cubicBezTo>
                  <a:cubicBezTo>
                    <a:pt x="9624" y="354788"/>
                    <a:pt x="233" y="358646"/>
                    <a:pt x="2854" y="368765"/>
                  </a:cubicBezTo>
                  <a:cubicBezTo>
                    <a:pt x="5474" y="378884"/>
                    <a:pt x="16466" y="383324"/>
                    <a:pt x="14865" y="401159"/>
                  </a:cubicBezTo>
                  <a:cubicBezTo>
                    <a:pt x="13263" y="418994"/>
                    <a:pt x="18723" y="421688"/>
                    <a:pt x="27095" y="437048"/>
                  </a:cubicBezTo>
                  <a:cubicBezTo>
                    <a:pt x="35466" y="452408"/>
                    <a:pt x="46604" y="449569"/>
                    <a:pt x="48351" y="440542"/>
                  </a:cubicBezTo>
                  <a:cubicBezTo>
                    <a:pt x="51161" y="429943"/>
                    <a:pt x="56111" y="420028"/>
                    <a:pt x="62911" y="411424"/>
                  </a:cubicBezTo>
                  <a:cubicBezTo>
                    <a:pt x="69535" y="402324"/>
                    <a:pt x="81910" y="377938"/>
                    <a:pt x="89190" y="366654"/>
                  </a:cubicBezTo>
                  <a:cubicBezTo>
                    <a:pt x="96470" y="355370"/>
                    <a:pt x="84677" y="329673"/>
                    <a:pt x="99163" y="328145"/>
                  </a:cubicBezTo>
                  <a:cubicBezTo>
                    <a:pt x="113650" y="326616"/>
                    <a:pt x="110738" y="346926"/>
                    <a:pt x="120493" y="360393"/>
                  </a:cubicBezTo>
                  <a:cubicBezTo>
                    <a:pt x="130247" y="373861"/>
                    <a:pt x="136289" y="382232"/>
                    <a:pt x="129810" y="403125"/>
                  </a:cubicBezTo>
                  <a:cubicBezTo>
                    <a:pt x="123332" y="424017"/>
                    <a:pt x="102876" y="418922"/>
                    <a:pt x="85623" y="438431"/>
                  </a:cubicBezTo>
                  <a:cubicBezTo>
                    <a:pt x="70314" y="457213"/>
                    <a:pt x="57647" y="478011"/>
                    <a:pt x="47987" y="500236"/>
                  </a:cubicBezTo>
                  <a:cubicBezTo>
                    <a:pt x="39179" y="518799"/>
                    <a:pt x="47114" y="529354"/>
                    <a:pt x="37796" y="544860"/>
                  </a:cubicBezTo>
                  <a:cubicBezTo>
                    <a:pt x="28478" y="560366"/>
                    <a:pt x="31317" y="568519"/>
                    <a:pt x="25275" y="588975"/>
                  </a:cubicBezTo>
                  <a:cubicBezTo>
                    <a:pt x="19233" y="609430"/>
                    <a:pt x="1616" y="613215"/>
                    <a:pt x="87" y="626610"/>
                  </a:cubicBezTo>
                  <a:cubicBezTo>
                    <a:pt x="-1442" y="640005"/>
                    <a:pt x="6421" y="646556"/>
                    <a:pt x="12535" y="652962"/>
                  </a:cubicBezTo>
                  <a:cubicBezTo>
                    <a:pt x="18650" y="659369"/>
                    <a:pt x="27604" y="654346"/>
                    <a:pt x="34374" y="659878"/>
                  </a:cubicBezTo>
                  <a:cubicBezTo>
                    <a:pt x="41144" y="665411"/>
                    <a:pt x="40708" y="673418"/>
                    <a:pt x="38014" y="683610"/>
                  </a:cubicBezTo>
                  <a:cubicBezTo>
                    <a:pt x="35321" y="693801"/>
                    <a:pt x="42892" y="695767"/>
                    <a:pt x="45294" y="701008"/>
                  </a:cubicBezTo>
                  <a:cubicBezTo>
                    <a:pt x="47696" y="706250"/>
                    <a:pt x="51117" y="707851"/>
                    <a:pt x="52573" y="712583"/>
                  </a:cubicBezTo>
                  <a:cubicBezTo>
                    <a:pt x="54030" y="717315"/>
                    <a:pt x="57378" y="723138"/>
                    <a:pt x="62692" y="721901"/>
                  </a:cubicBezTo>
                  <a:cubicBezTo>
                    <a:pt x="68006" y="720663"/>
                    <a:pt x="66696" y="715276"/>
                    <a:pt x="62692" y="709453"/>
                  </a:cubicBezTo>
                  <a:cubicBezTo>
                    <a:pt x="58688" y="703629"/>
                    <a:pt x="64221" y="699188"/>
                    <a:pt x="57378" y="690307"/>
                  </a:cubicBezTo>
                  <a:cubicBezTo>
                    <a:pt x="50535" y="681426"/>
                    <a:pt x="54685" y="676767"/>
                    <a:pt x="60072" y="673345"/>
                  </a:cubicBezTo>
                  <a:cubicBezTo>
                    <a:pt x="66441" y="668548"/>
                    <a:pt x="73765" y="665170"/>
                    <a:pt x="81547" y="663445"/>
                  </a:cubicBezTo>
                  <a:cubicBezTo>
                    <a:pt x="92903" y="660752"/>
                    <a:pt x="92539" y="671234"/>
                    <a:pt x="99746" y="678004"/>
                  </a:cubicBezTo>
                  <a:cubicBezTo>
                    <a:pt x="106952" y="684774"/>
                    <a:pt x="115324" y="678732"/>
                    <a:pt x="122094" y="688123"/>
                  </a:cubicBezTo>
                  <a:cubicBezTo>
                    <a:pt x="128864" y="697514"/>
                    <a:pt x="135998" y="696131"/>
                    <a:pt x="134615" y="707269"/>
                  </a:cubicBezTo>
                  <a:cubicBezTo>
                    <a:pt x="133232" y="718406"/>
                    <a:pt x="121148" y="719935"/>
                    <a:pt x="119182" y="728307"/>
                  </a:cubicBezTo>
                  <a:cubicBezTo>
                    <a:pt x="117217" y="736678"/>
                    <a:pt x="127190" y="739590"/>
                    <a:pt x="132286" y="733402"/>
                  </a:cubicBezTo>
                  <a:cubicBezTo>
                    <a:pt x="137381" y="727215"/>
                    <a:pt x="145753" y="726705"/>
                    <a:pt x="143933" y="735878"/>
                  </a:cubicBezTo>
                  <a:cubicBezTo>
                    <a:pt x="142113" y="745050"/>
                    <a:pt x="135198" y="744832"/>
                    <a:pt x="124496" y="752912"/>
                  </a:cubicBezTo>
                  <a:cubicBezTo>
                    <a:pt x="113795" y="760993"/>
                    <a:pt x="122968" y="770966"/>
                    <a:pt x="134615" y="775770"/>
                  </a:cubicBezTo>
                  <a:cubicBezTo>
                    <a:pt x="146015" y="780473"/>
                    <a:pt x="155013" y="789623"/>
                    <a:pt x="159512" y="801103"/>
                  </a:cubicBezTo>
                  <a:cubicBezTo>
                    <a:pt x="165990" y="814352"/>
                    <a:pt x="181350" y="814571"/>
                    <a:pt x="193362" y="809184"/>
                  </a:cubicBezTo>
                  <a:cubicBezTo>
                    <a:pt x="204114" y="803717"/>
                    <a:pt x="217261" y="807997"/>
                    <a:pt x="222728" y="818749"/>
                  </a:cubicBezTo>
                  <a:cubicBezTo>
                    <a:pt x="222874" y="819026"/>
                    <a:pt x="223005" y="819310"/>
                    <a:pt x="223136" y="819594"/>
                  </a:cubicBezTo>
                  <a:cubicBezTo>
                    <a:pt x="229615" y="831096"/>
                    <a:pt x="225247" y="843471"/>
                    <a:pt x="236239" y="852352"/>
                  </a:cubicBezTo>
                  <a:cubicBezTo>
                    <a:pt x="247231" y="861233"/>
                    <a:pt x="256258" y="853444"/>
                    <a:pt x="265358" y="862835"/>
                  </a:cubicBezTo>
                  <a:cubicBezTo>
                    <a:pt x="274457" y="872225"/>
                    <a:pt x="271327" y="896831"/>
                    <a:pt x="267323" y="907095"/>
                  </a:cubicBezTo>
                  <a:cubicBezTo>
                    <a:pt x="263319" y="917359"/>
                    <a:pt x="256331" y="915758"/>
                    <a:pt x="255457" y="926095"/>
                  </a:cubicBezTo>
                  <a:cubicBezTo>
                    <a:pt x="252465" y="939708"/>
                    <a:pt x="255967" y="953932"/>
                    <a:pt x="264921" y="964604"/>
                  </a:cubicBezTo>
                  <a:cubicBezTo>
                    <a:pt x="278170" y="982949"/>
                    <a:pt x="292074" y="974577"/>
                    <a:pt x="300955" y="971083"/>
                  </a:cubicBezTo>
                  <a:cubicBezTo>
                    <a:pt x="309836" y="967589"/>
                    <a:pt x="310928" y="959945"/>
                    <a:pt x="312748" y="952011"/>
                  </a:cubicBezTo>
                  <a:cubicBezTo>
                    <a:pt x="314568" y="944076"/>
                    <a:pt x="323449" y="944003"/>
                    <a:pt x="323959" y="954850"/>
                  </a:cubicBezTo>
                  <a:cubicBezTo>
                    <a:pt x="324468" y="965696"/>
                    <a:pt x="331238" y="967589"/>
                    <a:pt x="328108" y="977344"/>
                  </a:cubicBezTo>
                  <a:cubicBezTo>
                    <a:pt x="324978" y="987098"/>
                    <a:pt x="317625" y="984623"/>
                    <a:pt x="310710" y="998528"/>
                  </a:cubicBezTo>
                  <a:cubicBezTo>
                    <a:pt x="303794" y="1012432"/>
                    <a:pt x="312748" y="1034052"/>
                    <a:pt x="305541" y="1040313"/>
                  </a:cubicBezTo>
                  <a:cubicBezTo>
                    <a:pt x="298334" y="1046573"/>
                    <a:pt x="289526" y="1039148"/>
                    <a:pt x="282319" y="1052834"/>
                  </a:cubicBezTo>
                  <a:cubicBezTo>
                    <a:pt x="275112" y="1066519"/>
                    <a:pt x="281882" y="1077584"/>
                    <a:pt x="281664" y="1088795"/>
                  </a:cubicBezTo>
                  <a:cubicBezTo>
                    <a:pt x="281446" y="1100005"/>
                    <a:pt x="277442" y="1117914"/>
                    <a:pt x="289672" y="1129197"/>
                  </a:cubicBezTo>
                  <a:cubicBezTo>
                    <a:pt x="301901" y="1140481"/>
                    <a:pt x="293166" y="1153147"/>
                    <a:pt x="283848" y="1158316"/>
                  </a:cubicBezTo>
                  <a:cubicBezTo>
                    <a:pt x="274530" y="1163484"/>
                    <a:pt x="268197" y="1176951"/>
                    <a:pt x="280281" y="1185760"/>
                  </a:cubicBezTo>
                  <a:cubicBezTo>
                    <a:pt x="292365" y="1194568"/>
                    <a:pt x="286978" y="1207599"/>
                    <a:pt x="294840" y="1210583"/>
                  </a:cubicBezTo>
                  <a:cubicBezTo>
                    <a:pt x="302702" y="1213568"/>
                    <a:pt x="305468" y="1205488"/>
                    <a:pt x="319227" y="1209710"/>
                  </a:cubicBezTo>
                  <a:cubicBezTo>
                    <a:pt x="332985" y="1213932"/>
                    <a:pt x="327599" y="1229656"/>
                    <a:pt x="320610" y="1234315"/>
                  </a:cubicBezTo>
                  <a:cubicBezTo>
                    <a:pt x="313622" y="1238974"/>
                    <a:pt x="312239" y="1245235"/>
                    <a:pt x="308308" y="1254043"/>
                  </a:cubicBezTo>
                  <a:cubicBezTo>
                    <a:pt x="304376" y="1262852"/>
                    <a:pt x="291346" y="1269622"/>
                    <a:pt x="298334" y="1280759"/>
                  </a:cubicBezTo>
                  <a:cubicBezTo>
                    <a:pt x="305323" y="1291897"/>
                    <a:pt x="324759" y="1282652"/>
                    <a:pt x="326871" y="1273116"/>
                  </a:cubicBezTo>
                  <a:cubicBezTo>
                    <a:pt x="328982" y="1263579"/>
                    <a:pt x="334514" y="1258920"/>
                    <a:pt x="343104" y="1251277"/>
                  </a:cubicBezTo>
                  <a:cubicBezTo>
                    <a:pt x="351694" y="1243633"/>
                    <a:pt x="347763" y="1232859"/>
                    <a:pt x="355917" y="1223468"/>
                  </a:cubicBezTo>
                  <a:cubicBezTo>
                    <a:pt x="364070" y="1214078"/>
                    <a:pt x="376591" y="1215242"/>
                    <a:pt x="380740" y="1222231"/>
                  </a:cubicBezTo>
                  <a:cubicBezTo>
                    <a:pt x="384889" y="1229219"/>
                    <a:pt x="376372" y="1236790"/>
                    <a:pt x="370112" y="1244070"/>
                  </a:cubicBezTo>
                  <a:cubicBezTo>
                    <a:pt x="363851" y="1251350"/>
                    <a:pt x="350821" y="1252441"/>
                    <a:pt x="348710" y="1260085"/>
                  </a:cubicBezTo>
                  <a:cubicBezTo>
                    <a:pt x="346598" y="1267729"/>
                    <a:pt x="351257" y="1277047"/>
                    <a:pt x="360066" y="1275663"/>
                  </a:cubicBezTo>
                  <a:cubicBezTo>
                    <a:pt x="368874" y="1274280"/>
                    <a:pt x="372587" y="1280541"/>
                    <a:pt x="376663" y="1286947"/>
                  </a:cubicBezTo>
                  <a:cubicBezTo>
                    <a:pt x="380740" y="1293353"/>
                    <a:pt x="375426" y="1303181"/>
                    <a:pt x="372587" y="1307913"/>
                  </a:cubicBezTo>
                  <a:cubicBezTo>
                    <a:pt x="369748" y="1312644"/>
                    <a:pt x="360284" y="1319560"/>
                    <a:pt x="366035" y="1326912"/>
                  </a:cubicBezTo>
                  <a:cubicBezTo>
                    <a:pt x="371786" y="1334265"/>
                    <a:pt x="378920" y="1329533"/>
                    <a:pt x="381905" y="1322181"/>
                  </a:cubicBezTo>
                  <a:cubicBezTo>
                    <a:pt x="384889" y="1314828"/>
                    <a:pt x="392533" y="1317303"/>
                    <a:pt x="396464" y="1310533"/>
                  </a:cubicBezTo>
                  <a:cubicBezTo>
                    <a:pt x="400395" y="1303763"/>
                    <a:pt x="411970" y="1303690"/>
                    <a:pt x="421215" y="1308277"/>
                  </a:cubicBezTo>
                  <a:cubicBezTo>
                    <a:pt x="430460" y="1312863"/>
                    <a:pt x="440433" y="1312062"/>
                    <a:pt x="446330" y="1317813"/>
                  </a:cubicBezTo>
                  <a:cubicBezTo>
                    <a:pt x="452226" y="1323564"/>
                    <a:pt x="440579" y="1329314"/>
                    <a:pt x="443345" y="1335793"/>
                  </a:cubicBezTo>
                  <a:cubicBezTo>
                    <a:pt x="446111" y="1342272"/>
                    <a:pt x="456230" y="1339579"/>
                    <a:pt x="466713" y="1335793"/>
                  </a:cubicBezTo>
                  <a:cubicBezTo>
                    <a:pt x="477195" y="1332008"/>
                    <a:pt x="478724" y="1322909"/>
                    <a:pt x="480471" y="1313518"/>
                  </a:cubicBezTo>
                  <a:cubicBezTo>
                    <a:pt x="482218" y="1304127"/>
                    <a:pt x="476467" y="1298958"/>
                    <a:pt x="481345" y="1291679"/>
                  </a:cubicBezTo>
                  <a:cubicBezTo>
                    <a:pt x="486222" y="1284399"/>
                    <a:pt x="475230" y="1269185"/>
                    <a:pt x="471226" y="1263288"/>
                  </a:cubicBezTo>
                  <a:cubicBezTo>
                    <a:pt x="467222" y="1257392"/>
                    <a:pt x="457031" y="1258120"/>
                    <a:pt x="455284" y="1252369"/>
                  </a:cubicBezTo>
                  <a:cubicBezTo>
                    <a:pt x="453536" y="1246618"/>
                    <a:pt x="460379" y="1242833"/>
                    <a:pt x="461690" y="1240430"/>
                  </a:cubicBezTo>
                  <a:cubicBezTo>
                    <a:pt x="463000" y="1238028"/>
                    <a:pt x="463073" y="1235261"/>
                    <a:pt x="459360" y="1232131"/>
                  </a:cubicBezTo>
                  <a:cubicBezTo>
                    <a:pt x="455648" y="1229001"/>
                    <a:pt x="449897" y="1218882"/>
                    <a:pt x="458851" y="1215971"/>
                  </a:cubicBezTo>
                  <a:cubicBezTo>
                    <a:pt x="467805" y="1213059"/>
                    <a:pt x="473992" y="1218446"/>
                    <a:pt x="487460" y="1224197"/>
                  </a:cubicBezTo>
                  <a:cubicBezTo>
                    <a:pt x="500927" y="1229947"/>
                    <a:pt x="511118" y="1215534"/>
                    <a:pt x="521237" y="1219902"/>
                  </a:cubicBezTo>
                  <a:cubicBezTo>
                    <a:pt x="531356" y="1224269"/>
                    <a:pt x="543076" y="1228055"/>
                    <a:pt x="552613" y="1216917"/>
                  </a:cubicBezTo>
                  <a:cubicBezTo>
                    <a:pt x="563132" y="1203246"/>
                    <a:pt x="566611" y="1185425"/>
                    <a:pt x="562003" y="1168798"/>
                  </a:cubicBezTo>
                  <a:cubicBezTo>
                    <a:pt x="557490" y="1150672"/>
                    <a:pt x="558873" y="1143756"/>
                    <a:pt x="562003" y="1122500"/>
                  </a:cubicBezTo>
                  <a:cubicBezTo>
                    <a:pt x="565134" y="1101243"/>
                    <a:pt x="563095" y="1083117"/>
                    <a:pt x="566881" y="1069140"/>
                  </a:cubicBezTo>
                  <a:cubicBezTo>
                    <a:pt x="570666" y="1055163"/>
                    <a:pt x="587992" y="1057784"/>
                    <a:pt x="589375" y="1037255"/>
                  </a:cubicBezTo>
                  <a:cubicBezTo>
                    <a:pt x="590758" y="1016727"/>
                    <a:pt x="584352" y="1016727"/>
                    <a:pt x="577145" y="1000857"/>
                  </a:cubicBezTo>
                  <a:cubicBezTo>
                    <a:pt x="569938" y="984987"/>
                    <a:pt x="568118" y="961110"/>
                    <a:pt x="574233" y="948880"/>
                  </a:cubicBezTo>
                  <a:cubicBezTo>
                    <a:pt x="580348" y="936651"/>
                    <a:pt x="584497" y="930099"/>
                    <a:pt x="585007" y="916850"/>
                  </a:cubicBezTo>
                  <a:cubicBezTo>
                    <a:pt x="585516" y="903601"/>
                    <a:pt x="585371" y="898287"/>
                    <a:pt x="591413" y="896175"/>
                  </a:cubicBezTo>
                  <a:cubicBezTo>
                    <a:pt x="591821" y="896066"/>
                    <a:pt x="592243" y="896066"/>
                    <a:pt x="592651" y="896175"/>
                  </a:cubicBezTo>
                  <a:cubicBezTo>
                    <a:pt x="597018" y="897850"/>
                    <a:pt x="596800" y="904401"/>
                    <a:pt x="597091" y="906367"/>
                  </a:cubicBezTo>
                  <a:cubicBezTo>
                    <a:pt x="597950" y="914214"/>
                    <a:pt x="597826" y="922135"/>
                    <a:pt x="596727" y="929953"/>
                  </a:cubicBezTo>
                  <a:cubicBezTo>
                    <a:pt x="594689" y="945022"/>
                    <a:pt x="595562" y="959654"/>
                    <a:pt x="594762" y="977344"/>
                  </a:cubicBezTo>
                  <a:cubicBezTo>
                    <a:pt x="593961" y="995033"/>
                    <a:pt x="606045" y="1015198"/>
                    <a:pt x="611359" y="1030194"/>
                  </a:cubicBezTo>
                  <a:cubicBezTo>
                    <a:pt x="616673" y="1045190"/>
                    <a:pt x="634872" y="1052615"/>
                    <a:pt x="641934" y="1061205"/>
                  </a:cubicBezTo>
                  <a:cubicBezTo>
                    <a:pt x="648995" y="1069795"/>
                    <a:pt x="644118" y="1080278"/>
                    <a:pt x="642516" y="1085155"/>
                  </a:cubicBezTo>
                  <a:cubicBezTo>
                    <a:pt x="640383" y="1091649"/>
                    <a:pt x="643921" y="1098645"/>
                    <a:pt x="650415" y="1100770"/>
                  </a:cubicBezTo>
                  <a:cubicBezTo>
                    <a:pt x="651623" y="1101170"/>
                    <a:pt x="652890" y="1101374"/>
                    <a:pt x="654163" y="1101389"/>
                  </a:cubicBezTo>
                  <a:cubicBezTo>
                    <a:pt x="661116" y="1102182"/>
                    <a:pt x="667391" y="1097189"/>
                    <a:pt x="668184" y="1090236"/>
                  </a:cubicBezTo>
                  <a:cubicBezTo>
                    <a:pt x="668563" y="1086902"/>
                    <a:pt x="667602" y="1083561"/>
                    <a:pt x="665520" y="1080933"/>
                  </a:cubicBezTo>
                  <a:cubicBezTo>
                    <a:pt x="658997" y="1073588"/>
                    <a:pt x="658422" y="1062712"/>
                    <a:pt x="664137" y="1054726"/>
                  </a:cubicBezTo>
                  <a:cubicBezTo>
                    <a:pt x="670179" y="1047956"/>
                    <a:pt x="673746" y="1034125"/>
                    <a:pt x="682627" y="1032378"/>
                  </a:cubicBezTo>
                  <a:cubicBezTo>
                    <a:pt x="691508" y="1030631"/>
                    <a:pt x="704466" y="1023351"/>
                    <a:pt x="716186" y="1036309"/>
                  </a:cubicBezTo>
                  <a:cubicBezTo>
                    <a:pt x="727906" y="1049267"/>
                    <a:pt x="744504" y="1050868"/>
                    <a:pt x="748726" y="1066810"/>
                  </a:cubicBezTo>
                  <a:cubicBezTo>
                    <a:pt x="753218" y="1081239"/>
                    <a:pt x="760214" y="1094771"/>
                    <a:pt x="769400" y="1106776"/>
                  </a:cubicBezTo>
                  <a:cubicBezTo>
                    <a:pt x="777990" y="1119297"/>
                    <a:pt x="777044" y="1127159"/>
                    <a:pt x="766561" y="1135895"/>
                  </a:cubicBezTo>
                  <a:cubicBezTo>
                    <a:pt x="756079" y="1144630"/>
                    <a:pt x="754987" y="1154530"/>
                    <a:pt x="742902" y="1157733"/>
                  </a:cubicBezTo>
                  <a:cubicBezTo>
                    <a:pt x="730818" y="1160937"/>
                    <a:pt x="715677" y="1151909"/>
                    <a:pt x="708251" y="1158170"/>
                  </a:cubicBezTo>
                  <a:cubicBezTo>
                    <a:pt x="700826" y="1164431"/>
                    <a:pt x="709198" y="1172365"/>
                    <a:pt x="703592" y="1178116"/>
                  </a:cubicBezTo>
                  <a:cubicBezTo>
                    <a:pt x="697987" y="1183867"/>
                    <a:pt x="697332" y="1189327"/>
                    <a:pt x="695294" y="1206289"/>
                  </a:cubicBezTo>
                  <a:cubicBezTo>
                    <a:pt x="692826" y="1216698"/>
                    <a:pt x="695781" y="1227654"/>
                    <a:pt x="703156" y="1235407"/>
                  </a:cubicBezTo>
                  <a:cubicBezTo>
                    <a:pt x="709562" y="1246705"/>
                    <a:pt x="707363" y="1260930"/>
                    <a:pt x="697841" y="1269767"/>
                  </a:cubicBezTo>
                  <a:cubicBezTo>
                    <a:pt x="690482" y="1276799"/>
                    <a:pt x="688094" y="1287580"/>
                    <a:pt x="691799" y="1297066"/>
                  </a:cubicBezTo>
                  <a:cubicBezTo>
                    <a:pt x="693765" y="1303254"/>
                    <a:pt x="696677" y="1313954"/>
                    <a:pt x="690125" y="1318250"/>
                  </a:cubicBezTo>
                  <a:cubicBezTo>
                    <a:pt x="683573" y="1322544"/>
                    <a:pt x="681171" y="1314974"/>
                    <a:pt x="673891" y="1321453"/>
                  </a:cubicBezTo>
                  <a:cubicBezTo>
                    <a:pt x="666612" y="1327932"/>
                    <a:pt x="672945" y="1336012"/>
                    <a:pt x="672363" y="1347951"/>
                  </a:cubicBezTo>
                  <a:cubicBezTo>
                    <a:pt x="671780" y="1359889"/>
                    <a:pt x="681681" y="1360253"/>
                    <a:pt x="686558" y="1355230"/>
                  </a:cubicBezTo>
                  <a:cubicBezTo>
                    <a:pt x="691435" y="1350207"/>
                    <a:pt x="696313" y="1353119"/>
                    <a:pt x="698278" y="1359744"/>
                  </a:cubicBezTo>
                  <a:cubicBezTo>
                    <a:pt x="700244" y="1366368"/>
                    <a:pt x="697259" y="1387843"/>
                    <a:pt x="693401" y="1403422"/>
                  </a:cubicBezTo>
                  <a:cubicBezTo>
                    <a:pt x="689543" y="1419000"/>
                    <a:pt x="687796" y="1435452"/>
                    <a:pt x="703884" y="1446298"/>
                  </a:cubicBezTo>
                  <a:cubicBezTo>
                    <a:pt x="719972" y="1457145"/>
                    <a:pt x="718443" y="1474180"/>
                    <a:pt x="718880" y="1494053"/>
                  </a:cubicBezTo>
                  <a:cubicBezTo>
                    <a:pt x="719316" y="1513927"/>
                    <a:pt x="706650" y="1515892"/>
                    <a:pt x="693401" y="1525720"/>
                  </a:cubicBezTo>
                  <a:cubicBezTo>
                    <a:pt x="680152" y="1535547"/>
                    <a:pt x="685393" y="1549742"/>
                    <a:pt x="683501" y="1561463"/>
                  </a:cubicBezTo>
                  <a:cubicBezTo>
                    <a:pt x="681608" y="1573183"/>
                    <a:pt x="683501" y="1585704"/>
                    <a:pt x="691290" y="1589125"/>
                  </a:cubicBezTo>
                  <a:cubicBezTo>
                    <a:pt x="699079" y="1592547"/>
                    <a:pt x="701918" y="1600991"/>
                    <a:pt x="705267" y="1610964"/>
                  </a:cubicBezTo>
                  <a:cubicBezTo>
                    <a:pt x="708615" y="1620938"/>
                    <a:pt x="705631" y="1641975"/>
                    <a:pt x="712546" y="1656462"/>
                  </a:cubicBezTo>
                  <a:cubicBezTo>
                    <a:pt x="719462" y="1670949"/>
                    <a:pt x="738316" y="1666945"/>
                    <a:pt x="743048" y="1674079"/>
                  </a:cubicBezTo>
                  <a:cubicBezTo>
                    <a:pt x="747780" y="1681213"/>
                    <a:pt x="735186" y="1693224"/>
                    <a:pt x="747707" y="1699339"/>
                  </a:cubicBezTo>
                  <a:cubicBezTo>
                    <a:pt x="760228" y="1705454"/>
                    <a:pt x="756443" y="1712370"/>
                    <a:pt x="763795" y="1717611"/>
                  </a:cubicBezTo>
                  <a:cubicBezTo>
                    <a:pt x="771147" y="1722853"/>
                    <a:pt x="766925" y="1730714"/>
                    <a:pt x="759937" y="1729987"/>
                  </a:cubicBezTo>
                  <a:cubicBezTo>
                    <a:pt x="752948" y="1729258"/>
                    <a:pt x="742320" y="1716228"/>
                    <a:pt x="736424" y="1724090"/>
                  </a:cubicBezTo>
                  <a:cubicBezTo>
                    <a:pt x="730527" y="1731952"/>
                    <a:pt x="730309" y="1738649"/>
                    <a:pt x="735696" y="1755247"/>
                  </a:cubicBezTo>
                  <a:cubicBezTo>
                    <a:pt x="741082" y="1771845"/>
                    <a:pt x="751929" y="1773592"/>
                    <a:pt x="759791" y="1767986"/>
                  </a:cubicBezTo>
                  <a:cubicBezTo>
                    <a:pt x="767653" y="1762381"/>
                    <a:pt x="764450" y="1746147"/>
                    <a:pt x="772312" y="1746147"/>
                  </a:cubicBezTo>
                  <a:cubicBezTo>
                    <a:pt x="780174" y="1746147"/>
                    <a:pt x="778063" y="1752262"/>
                    <a:pt x="783450" y="1761143"/>
                  </a:cubicBezTo>
                  <a:cubicBezTo>
                    <a:pt x="788837" y="1770025"/>
                    <a:pt x="795971" y="1767040"/>
                    <a:pt x="804925" y="1774902"/>
                  </a:cubicBezTo>
                  <a:cubicBezTo>
                    <a:pt x="813879" y="1782764"/>
                    <a:pt x="805435" y="1785021"/>
                    <a:pt x="797645" y="1799798"/>
                  </a:cubicBezTo>
                  <a:cubicBezTo>
                    <a:pt x="789856" y="1814576"/>
                    <a:pt x="800849" y="1823894"/>
                    <a:pt x="793496" y="1828189"/>
                  </a:cubicBezTo>
                  <a:cubicBezTo>
                    <a:pt x="787934" y="1830912"/>
                    <a:pt x="785634" y="1837624"/>
                    <a:pt x="788357" y="1843185"/>
                  </a:cubicBezTo>
                  <a:cubicBezTo>
                    <a:pt x="789361" y="1845245"/>
                    <a:pt x="790977" y="1846949"/>
                    <a:pt x="792986" y="1848062"/>
                  </a:cubicBezTo>
                  <a:cubicBezTo>
                    <a:pt x="801649" y="1852285"/>
                    <a:pt x="806235" y="1847407"/>
                    <a:pt x="818393" y="1849445"/>
                  </a:cubicBezTo>
                  <a:cubicBezTo>
                    <a:pt x="830549" y="1851484"/>
                    <a:pt x="824507" y="1867062"/>
                    <a:pt x="813733" y="1864806"/>
                  </a:cubicBezTo>
                  <a:cubicBezTo>
                    <a:pt x="802959" y="1862549"/>
                    <a:pt x="794734" y="1871576"/>
                    <a:pt x="804270" y="1878054"/>
                  </a:cubicBezTo>
                  <a:cubicBezTo>
                    <a:pt x="813806" y="1884533"/>
                    <a:pt x="818465" y="1877472"/>
                    <a:pt x="835645" y="1883733"/>
                  </a:cubicBezTo>
                  <a:cubicBezTo>
                    <a:pt x="852825" y="1889993"/>
                    <a:pt x="855883" y="1905135"/>
                    <a:pt x="848457" y="1926464"/>
                  </a:cubicBezTo>
                  <a:cubicBezTo>
                    <a:pt x="841032" y="1947793"/>
                    <a:pt x="809875" y="1964828"/>
                    <a:pt x="799684" y="1969269"/>
                  </a:cubicBezTo>
                  <a:cubicBezTo>
                    <a:pt x="789492" y="1973709"/>
                    <a:pt x="786653" y="1982518"/>
                    <a:pt x="790584" y="1987104"/>
                  </a:cubicBezTo>
                  <a:cubicBezTo>
                    <a:pt x="794515" y="1991690"/>
                    <a:pt x="797864" y="1996203"/>
                    <a:pt x="792914" y="2003192"/>
                  </a:cubicBezTo>
                  <a:cubicBezTo>
                    <a:pt x="787963" y="2010180"/>
                    <a:pt x="798519" y="2015713"/>
                    <a:pt x="792186" y="2020590"/>
                  </a:cubicBezTo>
                  <a:cubicBezTo>
                    <a:pt x="785852" y="2025467"/>
                    <a:pt x="793642" y="2034785"/>
                    <a:pt x="780393" y="2035149"/>
                  </a:cubicBezTo>
                  <a:cubicBezTo>
                    <a:pt x="767144" y="2035513"/>
                    <a:pt x="761538" y="2026559"/>
                    <a:pt x="749236" y="2027870"/>
                  </a:cubicBezTo>
                  <a:cubicBezTo>
                    <a:pt x="736933" y="2029180"/>
                    <a:pt x="731837" y="2035805"/>
                    <a:pt x="728343" y="2051820"/>
                  </a:cubicBezTo>
                  <a:cubicBezTo>
                    <a:pt x="725024" y="2064370"/>
                    <a:pt x="725504" y="2077619"/>
                    <a:pt x="729726" y="2089892"/>
                  </a:cubicBezTo>
                  <a:cubicBezTo>
                    <a:pt x="733657" y="2102268"/>
                    <a:pt x="744286" y="2107145"/>
                    <a:pt x="748653" y="2111731"/>
                  </a:cubicBezTo>
                  <a:cubicBezTo>
                    <a:pt x="753021" y="2116318"/>
                    <a:pt x="751493" y="2123815"/>
                    <a:pt x="758991" y="2123670"/>
                  </a:cubicBezTo>
                  <a:cubicBezTo>
                    <a:pt x="766489" y="2123524"/>
                    <a:pt x="767362" y="2132405"/>
                    <a:pt x="776389" y="2133425"/>
                  </a:cubicBezTo>
                  <a:cubicBezTo>
                    <a:pt x="785416" y="2134444"/>
                    <a:pt x="783668" y="2128547"/>
                    <a:pt x="794734" y="2128402"/>
                  </a:cubicBezTo>
                  <a:cubicBezTo>
                    <a:pt x="805799" y="2128256"/>
                    <a:pt x="812642" y="2133279"/>
                    <a:pt x="831496" y="2135026"/>
                  </a:cubicBezTo>
                  <a:cubicBezTo>
                    <a:pt x="850350" y="2136773"/>
                    <a:pt x="843871" y="2131678"/>
                    <a:pt x="855883" y="2132915"/>
                  </a:cubicBezTo>
                  <a:cubicBezTo>
                    <a:pt x="867894" y="2134153"/>
                    <a:pt x="880633" y="2141796"/>
                    <a:pt x="895629" y="2141942"/>
                  </a:cubicBezTo>
                  <a:cubicBezTo>
                    <a:pt x="910626" y="2142087"/>
                    <a:pt x="915649" y="2137938"/>
                    <a:pt x="932028" y="2126436"/>
                  </a:cubicBezTo>
                  <a:cubicBezTo>
                    <a:pt x="948407" y="2114934"/>
                    <a:pt x="950154" y="2121413"/>
                    <a:pt x="963549" y="2119521"/>
                  </a:cubicBezTo>
                  <a:cubicBezTo>
                    <a:pt x="976943" y="2117628"/>
                    <a:pt x="975269" y="2108892"/>
                    <a:pt x="986552" y="2108164"/>
                  </a:cubicBezTo>
                  <a:cubicBezTo>
                    <a:pt x="997836" y="2107436"/>
                    <a:pt x="993832" y="2115444"/>
                    <a:pt x="1010284" y="2112678"/>
                  </a:cubicBezTo>
                  <a:cubicBezTo>
                    <a:pt x="1026736" y="2109911"/>
                    <a:pt x="1023169" y="2091276"/>
                    <a:pt x="1037073" y="2096808"/>
                  </a:cubicBezTo>
                  <a:cubicBezTo>
                    <a:pt x="1050977" y="2102340"/>
                    <a:pt x="1083881" y="2128766"/>
                    <a:pt x="1099241" y="2128329"/>
                  </a:cubicBezTo>
                  <a:cubicBezTo>
                    <a:pt x="1114601" y="2127892"/>
                    <a:pt x="1116348" y="2111367"/>
                    <a:pt x="1123482" y="2102413"/>
                  </a:cubicBezTo>
                  <a:cubicBezTo>
                    <a:pt x="1130617" y="2093459"/>
                    <a:pt x="1138042" y="2098482"/>
                    <a:pt x="1146049" y="2104597"/>
                  </a:cubicBezTo>
                  <a:cubicBezTo>
                    <a:pt x="1154057" y="2110712"/>
                    <a:pt x="1157406" y="2100812"/>
                    <a:pt x="1164904" y="2107873"/>
                  </a:cubicBezTo>
                  <a:cubicBezTo>
                    <a:pt x="1172402" y="2114934"/>
                    <a:pt x="1180337" y="2109620"/>
                    <a:pt x="1186743" y="2115153"/>
                  </a:cubicBezTo>
                  <a:cubicBezTo>
                    <a:pt x="1193149" y="2120685"/>
                    <a:pt x="1184704" y="2130149"/>
                    <a:pt x="1194532" y="2133861"/>
                  </a:cubicBezTo>
                  <a:cubicBezTo>
                    <a:pt x="1204359" y="2137574"/>
                    <a:pt x="1208727" y="2131532"/>
                    <a:pt x="1219647" y="2118647"/>
                  </a:cubicBezTo>
                  <a:cubicBezTo>
                    <a:pt x="1230566" y="2105762"/>
                    <a:pt x="1221030" y="2094770"/>
                    <a:pt x="1234206" y="2091639"/>
                  </a:cubicBezTo>
                  <a:cubicBezTo>
                    <a:pt x="1247382" y="2088509"/>
                    <a:pt x="1273589" y="2082249"/>
                    <a:pt x="1298340" y="2078099"/>
                  </a:cubicBezTo>
                  <a:cubicBezTo>
                    <a:pt x="1323090" y="2073950"/>
                    <a:pt x="1325857" y="2060992"/>
                    <a:pt x="1336339" y="2053712"/>
                  </a:cubicBezTo>
                  <a:cubicBezTo>
                    <a:pt x="1346822" y="2046433"/>
                    <a:pt x="1352719" y="2055095"/>
                    <a:pt x="1363128" y="2050582"/>
                  </a:cubicBezTo>
                  <a:cubicBezTo>
                    <a:pt x="1373538" y="2046069"/>
                    <a:pt x="1379216" y="2027870"/>
                    <a:pt x="1393121" y="2036605"/>
                  </a:cubicBezTo>
                  <a:cubicBezTo>
                    <a:pt x="1407025" y="2045341"/>
                    <a:pt x="1400400" y="2059609"/>
                    <a:pt x="1407680" y="2057498"/>
                  </a:cubicBezTo>
                  <a:cubicBezTo>
                    <a:pt x="1414960" y="2055387"/>
                    <a:pt x="1440147" y="2054004"/>
                    <a:pt x="1450193" y="2048107"/>
                  </a:cubicBezTo>
                  <a:cubicBezTo>
                    <a:pt x="1460239" y="2042211"/>
                    <a:pt x="1459293" y="2032456"/>
                    <a:pt x="1481932" y="2013601"/>
                  </a:cubicBezTo>
                  <a:cubicBezTo>
                    <a:pt x="1504572" y="1994747"/>
                    <a:pt x="1501442" y="1992636"/>
                    <a:pt x="1496564" y="197975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0AE336C2-E0B5-49A3-8B70-504C1B3BD9DA}"/>
                </a:ext>
              </a:extLst>
            </p:cNvPr>
            <p:cNvSpPr/>
            <p:nvPr/>
          </p:nvSpPr>
          <p:spPr>
            <a:xfrm>
              <a:off x="7712172" y="4587186"/>
              <a:ext cx="133121" cy="93384"/>
            </a:xfrm>
            <a:custGeom>
              <a:avLst/>
              <a:gdLst>
                <a:gd name="connsiteX0" fmla="*/ 118649 w 133121"/>
                <a:gd name="connsiteY0" fmla="*/ 2750 h 93384"/>
                <a:gd name="connsiteX1" fmla="*/ 88293 w 133121"/>
                <a:gd name="connsiteY1" fmla="*/ 2750 h 93384"/>
                <a:gd name="connsiteX2" fmla="*/ 63397 w 133121"/>
                <a:gd name="connsiteY2" fmla="*/ 19057 h 93384"/>
                <a:gd name="connsiteX3" fmla="*/ 48837 w 133121"/>
                <a:gd name="connsiteY3" fmla="*/ 14907 h 93384"/>
                <a:gd name="connsiteX4" fmla="*/ 32822 w 133121"/>
                <a:gd name="connsiteY4" fmla="*/ 18110 h 93384"/>
                <a:gd name="connsiteX5" fmla="*/ 11929 w 133121"/>
                <a:gd name="connsiteY5" fmla="*/ 14106 h 93384"/>
                <a:gd name="connsiteX6" fmla="*/ 8435 w 133121"/>
                <a:gd name="connsiteY6" fmla="*/ 33252 h 93384"/>
                <a:gd name="connsiteX7" fmla="*/ 24086 w 133121"/>
                <a:gd name="connsiteY7" fmla="*/ 47811 h 93384"/>
                <a:gd name="connsiteX8" fmla="*/ 38646 w 133121"/>
                <a:gd name="connsiteY8" fmla="*/ 69650 h 93384"/>
                <a:gd name="connsiteX9" fmla="*/ 60994 w 133121"/>
                <a:gd name="connsiteY9" fmla="*/ 89524 h 93384"/>
                <a:gd name="connsiteX10" fmla="*/ 78756 w 133121"/>
                <a:gd name="connsiteY10" fmla="*/ 90397 h 93384"/>
                <a:gd name="connsiteX11" fmla="*/ 89239 w 133121"/>
                <a:gd name="connsiteY11" fmla="*/ 77512 h 93384"/>
                <a:gd name="connsiteX12" fmla="*/ 114791 w 133121"/>
                <a:gd name="connsiteY12" fmla="*/ 61642 h 93384"/>
                <a:gd name="connsiteX13" fmla="*/ 132407 w 133121"/>
                <a:gd name="connsiteY13" fmla="*/ 34489 h 93384"/>
                <a:gd name="connsiteX14" fmla="*/ 118649 w 133121"/>
                <a:gd name="connsiteY14" fmla="*/ 2750 h 9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121" h="93384">
                  <a:moveTo>
                    <a:pt x="118649" y="2750"/>
                  </a:moveTo>
                  <a:cubicBezTo>
                    <a:pt x="108021" y="-3001"/>
                    <a:pt x="100668" y="1003"/>
                    <a:pt x="88293" y="2750"/>
                  </a:cubicBezTo>
                  <a:cubicBezTo>
                    <a:pt x="75917" y="4497"/>
                    <a:pt x="72423" y="14616"/>
                    <a:pt x="63397" y="19057"/>
                  </a:cubicBezTo>
                  <a:cubicBezTo>
                    <a:pt x="54370" y="23497"/>
                    <a:pt x="54442" y="16217"/>
                    <a:pt x="48837" y="14907"/>
                  </a:cubicBezTo>
                  <a:cubicBezTo>
                    <a:pt x="44324" y="13888"/>
                    <a:pt x="42941" y="15999"/>
                    <a:pt x="32822" y="18110"/>
                  </a:cubicBezTo>
                  <a:cubicBezTo>
                    <a:pt x="22703" y="20221"/>
                    <a:pt x="20446" y="15635"/>
                    <a:pt x="11929" y="14106"/>
                  </a:cubicBezTo>
                  <a:cubicBezTo>
                    <a:pt x="-228" y="11849"/>
                    <a:pt x="-6051" y="26991"/>
                    <a:pt x="8435" y="33252"/>
                  </a:cubicBezTo>
                  <a:cubicBezTo>
                    <a:pt x="22921" y="39512"/>
                    <a:pt x="17826" y="43370"/>
                    <a:pt x="24086" y="47811"/>
                  </a:cubicBezTo>
                  <a:cubicBezTo>
                    <a:pt x="30347" y="52252"/>
                    <a:pt x="32967" y="60186"/>
                    <a:pt x="38646" y="69650"/>
                  </a:cubicBezTo>
                  <a:cubicBezTo>
                    <a:pt x="44476" y="77898"/>
                    <a:pt x="52120" y="84697"/>
                    <a:pt x="60994" y="89524"/>
                  </a:cubicBezTo>
                  <a:cubicBezTo>
                    <a:pt x="65952" y="94000"/>
                    <a:pt x="73384" y="94364"/>
                    <a:pt x="78756" y="90397"/>
                  </a:cubicBezTo>
                  <a:cubicBezTo>
                    <a:pt x="83270" y="85884"/>
                    <a:pt x="80358" y="81370"/>
                    <a:pt x="89239" y="77512"/>
                  </a:cubicBezTo>
                  <a:cubicBezTo>
                    <a:pt x="98120" y="73654"/>
                    <a:pt x="103798" y="64773"/>
                    <a:pt x="114791" y="61642"/>
                  </a:cubicBezTo>
                  <a:cubicBezTo>
                    <a:pt x="125783" y="58512"/>
                    <a:pt x="129350" y="46137"/>
                    <a:pt x="132407" y="34489"/>
                  </a:cubicBezTo>
                  <a:cubicBezTo>
                    <a:pt x="134934" y="22070"/>
                    <a:pt x="129437" y="9396"/>
                    <a:pt x="118649" y="275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B14C7223-E740-4649-8FCE-361EBD624687}"/>
                </a:ext>
              </a:extLst>
            </p:cNvPr>
            <p:cNvSpPr/>
            <p:nvPr/>
          </p:nvSpPr>
          <p:spPr>
            <a:xfrm>
              <a:off x="7850607" y="4621581"/>
              <a:ext cx="64253" cy="61247"/>
            </a:xfrm>
            <a:custGeom>
              <a:avLst/>
              <a:gdLst>
                <a:gd name="connsiteX0" fmla="*/ 57670 w 64253"/>
                <a:gd name="connsiteY0" fmla="*/ 39841 h 61247"/>
                <a:gd name="connsiteX1" fmla="*/ 64010 w 64253"/>
                <a:gd name="connsiteY1" fmla="*/ 30581 h 61247"/>
                <a:gd name="connsiteX2" fmla="*/ 60363 w 64253"/>
                <a:gd name="connsiteY2" fmla="*/ 25282 h 61247"/>
                <a:gd name="connsiteX3" fmla="*/ 44930 w 64253"/>
                <a:gd name="connsiteY3" fmla="*/ 3443 h 61247"/>
                <a:gd name="connsiteX4" fmla="*/ 23091 w 64253"/>
                <a:gd name="connsiteY4" fmla="*/ 4462 h 61247"/>
                <a:gd name="connsiteX5" fmla="*/ 8896 w 64253"/>
                <a:gd name="connsiteY5" fmla="*/ 5845 h 61247"/>
                <a:gd name="connsiteX6" fmla="*/ 306 w 64253"/>
                <a:gd name="connsiteY6" fmla="*/ 19458 h 61247"/>
                <a:gd name="connsiteX7" fmla="*/ 8459 w 64253"/>
                <a:gd name="connsiteY7" fmla="*/ 35255 h 61247"/>
                <a:gd name="connsiteX8" fmla="*/ 25421 w 64253"/>
                <a:gd name="connsiteY8" fmla="*/ 46902 h 61247"/>
                <a:gd name="connsiteX9" fmla="*/ 41873 w 64253"/>
                <a:gd name="connsiteY9" fmla="*/ 60442 h 61247"/>
                <a:gd name="connsiteX10" fmla="*/ 51395 w 64253"/>
                <a:gd name="connsiteY10" fmla="*/ 56526 h 61247"/>
                <a:gd name="connsiteX11" fmla="*/ 51555 w 64253"/>
                <a:gd name="connsiteY11" fmla="*/ 51343 h 61247"/>
                <a:gd name="connsiteX12" fmla="*/ 55493 w 64253"/>
                <a:gd name="connsiteY12" fmla="*/ 40503 h 61247"/>
                <a:gd name="connsiteX13" fmla="*/ 57670 w 64253"/>
                <a:gd name="connsiteY13" fmla="*/ 39841 h 6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53" h="61247">
                  <a:moveTo>
                    <a:pt x="57670" y="39841"/>
                  </a:moveTo>
                  <a:cubicBezTo>
                    <a:pt x="61979" y="39033"/>
                    <a:pt x="64818" y="34891"/>
                    <a:pt x="64010" y="30581"/>
                  </a:cubicBezTo>
                  <a:cubicBezTo>
                    <a:pt x="63595" y="28375"/>
                    <a:pt x="62271" y="26454"/>
                    <a:pt x="60363" y="25282"/>
                  </a:cubicBezTo>
                  <a:cubicBezTo>
                    <a:pt x="53448" y="19604"/>
                    <a:pt x="52283" y="10722"/>
                    <a:pt x="44930" y="3443"/>
                  </a:cubicBezTo>
                  <a:cubicBezTo>
                    <a:pt x="37578" y="-3837"/>
                    <a:pt x="29061" y="1405"/>
                    <a:pt x="23091" y="4462"/>
                  </a:cubicBezTo>
                  <a:cubicBezTo>
                    <a:pt x="17122" y="7519"/>
                    <a:pt x="13118" y="4462"/>
                    <a:pt x="8896" y="5845"/>
                  </a:cubicBezTo>
                  <a:cubicBezTo>
                    <a:pt x="4674" y="7228"/>
                    <a:pt x="2344" y="9339"/>
                    <a:pt x="306" y="19458"/>
                  </a:cubicBezTo>
                  <a:cubicBezTo>
                    <a:pt x="-1732" y="29577"/>
                    <a:pt x="4237" y="30450"/>
                    <a:pt x="8459" y="35255"/>
                  </a:cubicBezTo>
                  <a:cubicBezTo>
                    <a:pt x="13329" y="40176"/>
                    <a:pt x="19080" y="44128"/>
                    <a:pt x="25421" y="46902"/>
                  </a:cubicBezTo>
                  <a:cubicBezTo>
                    <a:pt x="32701" y="50687"/>
                    <a:pt x="34375" y="57603"/>
                    <a:pt x="41873" y="60442"/>
                  </a:cubicBezTo>
                  <a:cubicBezTo>
                    <a:pt x="45586" y="61993"/>
                    <a:pt x="49844" y="60238"/>
                    <a:pt x="51395" y="56526"/>
                  </a:cubicBezTo>
                  <a:cubicBezTo>
                    <a:pt x="52079" y="54873"/>
                    <a:pt x="52137" y="53032"/>
                    <a:pt x="51555" y="51343"/>
                  </a:cubicBezTo>
                  <a:cubicBezTo>
                    <a:pt x="49648" y="47266"/>
                    <a:pt x="51417" y="42411"/>
                    <a:pt x="55493" y="40503"/>
                  </a:cubicBezTo>
                  <a:cubicBezTo>
                    <a:pt x="56185" y="40183"/>
                    <a:pt x="56920" y="39957"/>
                    <a:pt x="57670" y="3984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1CE9C76B-8D13-4859-B23A-645B1F606A6D}"/>
                </a:ext>
              </a:extLst>
            </p:cNvPr>
            <p:cNvSpPr/>
            <p:nvPr/>
          </p:nvSpPr>
          <p:spPr>
            <a:xfrm>
              <a:off x="7852038" y="4719291"/>
              <a:ext cx="79441" cy="107035"/>
            </a:xfrm>
            <a:custGeom>
              <a:avLst/>
              <a:gdLst>
                <a:gd name="connsiteX0" fmla="*/ 59805 w 79441"/>
                <a:gd name="connsiteY0" fmla="*/ 104976 h 107035"/>
                <a:gd name="connsiteX1" fmla="*/ 78442 w 79441"/>
                <a:gd name="connsiteY1" fmla="*/ 100755 h 107035"/>
                <a:gd name="connsiteX2" fmla="*/ 65556 w 79441"/>
                <a:gd name="connsiteY2" fmla="*/ 74475 h 107035"/>
                <a:gd name="connsiteX3" fmla="*/ 57840 w 79441"/>
                <a:gd name="connsiteY3" fmla="*/ 58460 h 107035"/>
                <a:gd name="connsiteX4" fmla="*/ 51725 w 79441"/>
                <a:gd name="connsiteY4" fmla="*/ 34873 h 107035"/>
                <a:gd name="connsiteX5" fmla="*/ 54346 w 79441"/>
                <a:gd name="connsiteY5" fmla="*/ 16383 h 107035"/>
                <a:gd name="connsiteX6" fmla="*/ 53108 w 79441"/>
                <a:gd name="connsiteY6" fmla="*/ 1824 h 107035"/>
                <a:gd name="connsiteX7" fmla="*/ 32361 w 79441"/>
                <a:gd name="connsiteY7" fmla="*/ 1824 h 107035"/>
                <a:gd name="connsiteX8" fmla="*/ 23844 w 79441"/>
                <a:gd name="connsiteY8" fmla="*/ 17475 h 107035"/>
                <a:gd name="connsiteX9" fmla="*/ 10086 w 79441"/>
                <a:gd name="connsiteY9" fmla="*/ 32035 h 107035"/>
                <a:gd name="connsiteX10" fmla="*/ -106 w 79441"/>
                <a:gd name="connsiteY10" fmla="*/ 51034 h 107035"/>
                <a:gd name="connsiteX11" fmla="*/ 10668 w 79441"/>
                <a:gd name="connsiteY11" fmla="*/ 70325 h 107035"/>
                <a:gd name="connsiteX12" fmla="*/ 36584 w 79441"/>
                <a:gd name="connsiteY12" fmla="*/ 75130 h 107035"/>
                <a:gd name="connsiteX13" fmla="*/ 49410 w 79441"/>
                <a:gd name="connsiteY13" fmla="*/ 89485 h 107035"/>
                <a:gd name="connsiteX14" fmla="*/ 49396 w 79441"/>
                <a:gd name="connsiteY14" fmla="*/ 89689 h 107035"/>
                <a:gd name="connsiteX15" fmla="*/ 59805 w 79441"/>
                <a:gd name="connsiteY15" fmla="*/ 104976 h 1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441" h="107035">
                  <a:moveTo>
                    <a:pt x="59805" y="104976"/>
                  </a:moveTo>
                  <a:cubicBezTo>
                    <a:pt x="67813" y="108180"/>
                    <a:pt x="74365" y="107379"/>
                    <a:pt x="78442" y="100755"/>
                  </a:cubicBezTo>
                  <a:cubicBezTo>
                    <a:pt x="82518" y="94130"/>
                    <a:pt x="71671" y="82846"/>
                    <a:pt x="65556" y="74475"/>
                  </a:cubicBezTo>
                  <a:cubicBezTo>
                    <a:pt x="59442" y="66103"/>
                    <a:pt x="62281" y="63555"/>
                    <a:pt x="57840" y="58460"/>
                  </a:cubicBezTo>
                  <a:cubicBezTo>
                    <a:pt x="53443" y="51405"/>
                    <a:pt x="51310" y="43172"/>
                    <a:pt x="51725" y="34873"/>
                  </a:cubicBezTo>
                  <a:cubicBezTo>
                    <a:pt x="51725" y="27594"/>
                    <a:pt x="57622" y="22353"/>
                    <a:pt x="54346" y="16383"/>
                  </a:cubicBezTo>
                  <a:cubicBezTo>
                    <a:pt x="51070" y="10414"/>
                    <a:pt x="57112" y="5464"/>
                    <a:pt x="53108" y="1824"/>
                  </a:cubicBezTo>
                  <a:cubicBezTo>
                    <a:pt x="47430" y="-3417"/>
                    <a:pt x="45246" y="3134"/>
                    <a:pt x="32361" y="1824"/>
                  </a:cubicBezTo>
                  <a:cubicBezTo>
                    <a:pt x="25737" y="950"/>
                    <a:pt x="25082" y="9104"/>
                    <a:pt x="23844" y="17475"/>
                  </a:cubicBezTo>
                  <a:cubicBezTo>
                    <a:pt x="22607" y="25847"/>
                    <a:pt x="14745" y="27230"/>
                    <a:pt x="10086" y="32035"/>
                  </a:cubicBezTo>
                  <a:cubicBezTo>
                    <a:pt x="4160" y="36650"/>
                    <a:pt x="462" y="43551"/>
                    <a:pt x="-106" y="51034"/>
                  </a:cubicBezTo>
                  <a:cubicBezTo>
                    <a:pt x="-106" y="60352"/>
                    <a:pt x="4626" y="64429"/>
                    <a:pt x="10668" y="70325"/>
                  </a:cubicBezTo>
                  <a:cubicBezTo>
                    <a:pt x="16710" y="76222"/>
                    <a:pt x="27411" y="73820"/>
                    <a:pt x="36584" y="75130"/>
                  </a:cubicBezTo>
                  <a:cubicBezTo>
                    <a:pt x="44089" y="75552"/>
                    <a:pt x="49832" y="81980"/>
                    <a:pt x="49410" y="89485"/>
                  </a:cubicBezTo>
                  <a:cubicBezTo>
                    <a:pt x="49403" y="89558"/>
                    <a:pt x="49403" y="89624"/>
                    <a:pt x="49396" y="89689"/>
                  </a:cubicBezTo>
                  <a:cubicBezTo>
                    <a:pt x="49185" y="96503"/>
                    <a:pt x="53392" y="102676"/>
                    <a:pt x="59805" y="10497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59E0CBF0-F636-415E-85C8-A491392D0FE8}"/>
                </a:ext>
              </a:extLst>
            </p:cNvPr>
            <p:cNvSpPr/>
            <p:nvPr/>
          </p:nvSpPr>
          <p:spPr>
            <a:xfrm>
              <a:off x="7802768" y="4763796"/>
              <a:ext cx="39472" cy="117190"/>
            </a:xfrm>
            <a:custGeom>
              <a:avLst/>
              <a:gdLst>
                <a:gd name="connsiteX0" fmla="*/ 25214 w 39472"/>
                <a:gd name="connsiteY0" fmla="*/ -240 h 117190"/>
                <a:gd name="connsiteX1" fmla="*/ 9999 w 39472"/>
                <a:gd name="connsiteY1" fmla="*/ 12790 h 117190"/>
                <a:gd name="connsiteX2" fmla="*/ 26 w 39472"/>
                <a:gd name="connsiteY2" fmla="*/ 29533 h 117190"/>
                <a:gd name="connsiteX3" fmla="*/ 3302 w 39472"/>
                <a:gd name="connsiteY3" fmla="*/ 61710 h 117190"/>
                <a:gd name="connsiteX4" fmla="*/ 4903 w 39472"/>
                <a:gd name="connsiteY4" fmla="*/ 99636 h 117190"/>
                <a:gd name="connsiteX5" fmla="*/ 22593 w 39472"/>
                <a:gd name="connsiteY5" fmla="*/ 116525 h 117190"/>
                <a:gd name="connsiteX6" fmla="*/ 25432 w 39472"/>
                <a:gd name="connsiteY6" fmla="*/ 98472 h 117190"/>
                <a:gd name="connsiteX7" fmla="*/ 27907 w 39472"/>
                <a:gd name="connsiteY7" fmla="*/ 73284 h 117190"/>
                <a:gd name="connsiteX8" fmla="*/ 32639 w 39472"/>
                <a:gd name="connsiteY8" fmla="*/ 44165 h 117190"/>
                <a:gd name="connsiteX9" fmla="*/ 39191 w 39472"/>
                <a:gd name="connsiteY9" fmla="*/ 17231 h 117190"/>
                <a:gd name="connsiteX10" fmla="*/ 26444 w 39472"/>
                <a:gd name="connsiteY10" fmla="*/ -102 h 117190"/>
                <a:gd name="connsiteX11" fmla="*/ 25214 w 39472"/>
                <a:gd name="connsiteY11" fmla="*/ -240 h 11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72" h="117190">
                  <a:moveTo>
                    <a:pt x="25214" y="-240"/>
                  </a:moveTo>
                  <a:cubicBezTo>
                    <a:pt x="17206" y="-240"/>
                    <a:pt x="13930" y="7039"/>
                    <a:pt x="9999" y="12790"/>
                  </a:cubicBezTo>
                  <a:cubicBezTo>
                    <a:pt x="6068" y="18541"/>
                    <a:pt x="1191" y="21235"/>
                    <a:pt x="26" y="29533"/>
                  </a:cubicBezTo>
                  <a:cubicBezTo>
                    <a:pt x="-1139" y="37832"/>
                    <a:pt x="5850" y="51372"/>
                    <a:pt x="3302" y="61710"/>
                  </a:cubicBezTo>
                  <a:cubicBezTo>
                    <a:pt x="754" y="72047"/>
                    <a:pt x="4321" y="88426"/>
                    <a:pt x="4903" y="99636"/>
                  </a:cubicBezTo>
                  <a:cubicBezTo>
                    <a:pt x="5486" y="110847"/>
                    <a:pt x="13130" y="118928"/>
                    <a:pt x="22593" y="116525"/>
                  </a:cubicBezTo>
                  <a:cubicBezTo>
                    <a:pt x="32057" y="114123"/>
                    <a:pt x="28344" y="105242"/>
                    <a:pt x="25432" y="98472"/>
                  </a:cubicBezTo>
                  <a:cubicBezTo>
                    <a:pt x="22520" y="91702"/>
                    <a:pt x="33149" y="82675"/>
                    <a:pt x="27907" y="73284"/>
                  </a:cubicBezTo>
                  <a:cubicBezTo>
                    <a:pt x="22666" y="63893"/>
                    <a:pt x="35187" y="51445"/>
                    <a:pt x="32639" y="44165"/>
                  </a:cubicBezTo>
                  <a:cubicBezTo>
                    <a:pt x="30091" y="36886"/>
                    <a:pt x="37808" y="25166"/>
                    <a:pt x="39191" y="17231"/>
                  </a:cubicBezTo>
                  <a:cubicBezTo>
                    <a:pt x="40457" y="8925"/>
                    <a:pt x="34750" y="1165"/>
                    <a:pt x="26444" y="-102"/>
                  </a:cubicBezTo>
                  <a:cubicBezTo>
                    <a:pt x="26036" y="-167"/>
                    <a:pt x="25629" y="-211"/>
                    <a:pt x="25214" y="-24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56431911-F01C-4EB0-BDD7-377735FF86D2}"/>
                </a:ext>
              </a:extLst>
            </p:cNvPr>
            <p:cNvSpPr/>
            <p:nvPr/>
          </p:nvSpPr>
          <p:spPr>
            <a:xfrm>
              <a:off x="7655313" y="4756303"/>
              <a:ext cx="124811" cy="185728"/>
            </a:xfrm>
            <a:custGeom>
              <a:avLst/>
              <a:gdLst>
                <a:gd name="connsiteX0" fmla="*/ 113486 w 124811"/>
                <a:gd name="connsiteY0" fmla="*/ 132098 h 185728"/>
                <a:gd name="connsiteX1" fmla="*/ 100455 w 124811"/>
                <a:gd name="connsiteY1" fmla="*/ 137631 h 185728"/>
                <a:gd name="connsiteX2" fmla="*/ 82475 w 124811"/>
                <a:gd name="connsiteY2" fmla="*/ 125838 h 185728"/>
                <a:gd name="connsiteX3" fmla="*/ 83130 w 124811"/>
                <a:gd name="connsiteY3" fmla="*/ 113462 h 185728"/>
                <a:gd name="connsiteX4" fmla="*/ 86624 w 124811"/>
                <a:gd name="connsiteY4" fmla="*/ 95554 h 185728"/>
                <a:gd name="connsiteX5" fmla="*/ 119018 w 124811"/>
                <a:gd name="connsiteY5" fmla="*/ 75681 h 185728"/>
                <a:gd name="connsiteX6" fmla="*/ 106497 w 124811"/>
                <a:gd name="connsiteY6" fmla="*/ 36808 h 185728"/>
                <a:gd name="connsiteX7" fmla="*/ 83785 w 124811"/>
                <a:gd name="connsiteY7" fmla="*/ 12057 h 185728"/>
                <a:gd name="connsiteX8" fmla="*/ 44111 w 124811"/>
                <a:gd name="connsiteY8" fmla="*/ 4777 h 185728"/>
                <a:gd name="connsiteX9" fmla="*/ 24747 w 124811"/>
                <a:gd name="connsiteY9" fmla="*/ 5432 h 185728"/>
                <a:gd name="connsiteX10" fmla="*/ 12881 w 124811"/>
                <a:gd name="connsiteY10" fmla="*/ 35279 h 185728"/>
                <a:gd name="connsiteX11" fmla="*/ 869 w 124811"/>
                <a:gd name="connsiteY11" fmla="*/ 56171 h 185728"/>
                <a:gd name="connsiteX12" fmla="*/ 3541 w 124811"/>
                <a:gd name="connsiteY12" fmla="*/ 66115 h 185728"/>
                <a:gd name="connsiteX13" fmla="*/ 12371 w 124811"/>
                <a:gd name="connsiteY13" fmla="*/ 64907 h 185728"/>
                <a:gd name="connsiteX14" fmla="*/ 34866 w 124811"/>
                <a:gd name="connsiteY14" fmla="*/ 56827 h 185728"/>
                <a:gd name="connsiteX15" fmla="*/ 45494 w 124811"/>
                <a:gd name="connsiteY15" fmla="*/ 85436 h 185728"/>
                <a:gd name="connsiteX16" fmla="*/ 54229 w 124811"/>
                <a:gd name="connsiteY16" fmla="*/ 116592 h 185728"/>
                <a:gd name="connsiteX17" fmla="*/ 56777 w 124811"/>
                <a:gd name="connsiteY17" fmla="*/ 146803 h 185728"/>
                <a:gd name="connsiteX18" fmla="*/ 78616 w 124811"/>
                <a:gd name="connsiteY18" fmla="*/ 164347 h 185728"/>
                <a:gd name="connsiteX19" fmla="*/ 109482 w 124811"/>
                <a:gd name="connsiteY19" fmla="*/ 185312 h 185728"/>
                <a:gd name="connsiteX20" fmla="*/ 120620 w 124811"/>
                <a:gd name="connsiteY20" fmla="*/ 162090 h 185728"/>
                <a:gd name="connsiteX21" fmla="*/ 124623 w 124811"/>
                <a:gd name="connsiteY21" fmla="*/ 141125 h 185728"/>
                <a:gd name="connsiteX22" fmla="*/ 117482 w 124811"/>
                <a:gd name="connsiteY22" fmla="*/ 131676 h 185728"/>
                <a:gd name="connsiteX23" fmla="*/ 113486 w 124811"/>
                <a:gd name="connsiteY23" fmla="*/ 132098 h 18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811" h="185728">
                  <a:moveTo>
                    <a:pt x="113486" y="132098"/>
                  </a:moveTo>
                  <a:cubicBezTo>
                    <a:pt x="108681" y="134719"/>
                    <a:pt x="107735" y="140543"/>
                    <a:pt x="100455" y="137631"/>
                  </a:cubicBezTo>
                  <a:cubicBezTo>
                    <a:pt x="94238" y="134056"/>
                    <a:pt x="88233" y="130118"/>
                    <a:pt x="82475" y="125838"/>
                  </a:cubicBezTo>
                  <a:cubicBezTo>
                    <a:pt x="76724" y="122926"/>
                    <a:pt x="77087" y="117611"/>
                    <a:pt x="83130" y="113462"/>
                  </a:cubicBezTo>
                  <a:cubicBezTo>
                    <a:pt x="90409" y="108294"/>
                    <a:pt x="84294" y="102907"/>
                    <a:pt x="86624" y="95554"/>
                  </a:cubicBezTo>
                  <a:cubicBezTo>
                    <a:pt x="89973" y="84926"/>
                    <a:pt x="112030" y="93953"/>
                    <a:pt x="119018" y="75681"/>
                  </a:cubicBezTo>
                  <a:cubicBezTo>
                    <a:pt x="126007" y="57409"/>
                    <a:pt x="112394" y="50930"/>
                    <a:pt x="106497" y="36808"/>
                  </a:cubicBezTo>
                  <a:cubicBezTo>
                    <a:pt x="103018" y="25568"/>
                    <a:pt x="94682" y="16483"/>
                    <a:pt x="83785" y="12057"/>
                  </a:cubicBezTo>
                  <a:cubicBezTo>
                    <a:pt x="70900" y="5287"/>
                    <a:pt x="50007" y="10310"/>
                    <a:pt x="44111" y="4777"/>
                  </a:cubicBezTo>
                  <a:cubicBezTo>
                    <a:pt x="38214" y="-756"/>
                    <a:pt x="31226" y="-3231"/>
                    <a:pt x="24747" y="5432"/>
                  </a:cubicBezTo>
                  <a:cubicBezTo>
                    <a:pt x="18268" y="14095"/>
                    <a:pt x="23364" y="27271"/>
                    <a:pt x="12881" y="35279"/>
                  </a:cubicBezTo>
                  <a:cubicBezTo>
                    <a:pt x="2398" y="43287"/>
                    <a:pt x="4364" y="49838"/>
                    <a:pt x="869" y="56171"/>
                  </a:cubicBezTo>
                  <a:cubicBezTo>
                    <a:pt x="-1140" y="59651"/>
                    <a:pt x="54" y="64106"/>
                    <a:pt x="3541" y="66115"/>
                  </a:cubicBezTo>
                  <a:cubicBezTo>
                    <a:pt x="6417" y="67775"/>
                    <a:pt x="10049" y="67273"/>
                    <a:pt x="12371" y="64907"/>
                  </a:cubicBezTo>
                  <a:cubicBezTo>
                    <a:pt x="20379" y="58792"/>
                    <a:pt x="28387" y="52531"/>
                    <a:pt x="34866" y="56827"/>
                  </a:cubicBezTo>
                  <a:cubicBezTo>
                    <a:pt x="41344" y="61121"/>
                    <a:pt x="36249" y="76700"/>
                    <a:pt x="45494" y="85436"/>
                  </a:cubicBezTo>
                  <a:cubicBezTo>
                    <a:pt x="54739" y="94171"/>
                    <a:pt x="54739" y="107274"/>
                    <a:pt x="54229" y="116592"/>
                  </a:cubicBezTo>
                  <a:cubicBezTo>
                    <a:pt x="53720" y="125910"/>
                    <a:pt x="47605" y="141343"/>
                    <a:pt x="56777" y="146803"/>
                  </a:cubicBezTo>
                  <a:cubicBezTo>
                    <a:pt x="65950" y="152263"/>
                    <a:pt x="71337" y="152190"/>
                    <a:pt x="78616" y="164347"/>
                  </a:cubicBezTo>
                  <a:cubicBezTo>
                    <a:pt x="85896" y="176504"/>
                    <a:pt x="97980" y="186987"/>
                    <a:pt x="109482" y="185312"/>
                  </a:cubicBezTo>
                  <a:cubicBezTo>
                    <a:pt x="120984" y="183638"/>
                    <a:pt x="121348" y="169952"/>
                    <a:pt x="120620" y="162090"/>
                  </a:cubicBezTo>
                  <a:cubicBezTo>
                    <a:pt x="119892" y="154228"/>
                    <a:pt x="124405" y="148769"/>
                    <a:pt x="124623" y="141125"/>
                  </a:cubicBezTo>
                  <a:cubicBezTo>
                    <a:pt x="125264" y="136546"/>
                    <a:pt x="122068" y="132317"/>
                    <a:pt x="117482" y="131676"/>
                  </a:cubicBezTo>
                  <a:cubicBezTo>
                    <a:pt x="116136" y="131494"/>
                    <a:pt x="114767" y="131632"/>
                    <a:pt x="113486" y="13209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2B4B830F-F42E-481F-A80C-570970B29938}"/>
                </a:ext>
              </a:extLst>
            </p:cNvPr>
            <p:cNvSpPr/>
            <p:nvPr/>
          </p:nvSpPr>
          <p:spPr>
            <a:xfrm>
              <a:off x="8266911" y="5237435"/>
              <a:ext cx="102580" cy="104653"/>
            </a:xfrm>
            <a:custGeom>
              <a:avLst/>
              <a:gdLst>
                <a:gd name="connsiteX0" fmla="*/ 5858 w 102580"/>
                <a:gd name="connsiteY0" fmla="*/ 40937 h 104653"/>
                <a:gd name="connsiteX1" fmla="*/ 8696 w 102580"/>
                <a:gd name="connsiteY1" fmla="*/ 60447 h 104653"/>
                <a:gd name="connsiteX2" fmla="*/ 24348 w 102580"/>
                <a:gd name="connsiteY2" fmla="*/ 85780 h 104653"/>
                <a:gd name="connsiteX3" fmla="*/ 24348 w 102580"/>
                <a:gd name="connsiteY3" fmla="*/ 103470 h 104653"/>
                <a:gd name="connsiteX4" fmla="*/ 45095 w 102580"/>
                <a:gd name="connsiteY4" fmla="*/ 100703 h 104653"/>
                <a:gd name="connsiteX5" fmla="*/ 71738 w 102580"/>
                <a:gd name="connsiteY5" fmla="*/ 101868 h 104653"/>
                <a:gd name="connsiteX6" fmla="*/ 88190 w 102580"/>
                <a:gd name="connsiteY6" fmla="*/ 90657 h 104653"/>
                <a:gd name="connsiteX7" fmla="*/ 101439 w 102580"/>
                <a:gd name="connsiteY7" fmla="*/ 89784 h 104653"/>
                <a:gd name="connsiteX8" fmla="*/ 99692 w 102580"/>
                <a:gd name="connsiteY8" fmla="*/ 74060 h 104653"/>
                <a:gd name="connsiteX9" fmla="*/ 80183 w 102580"/>
                <a:gd name="connsiteY9" fmla="*/ 67799 h 104653"/>
                <a:gd name="connsiteX10" fmla="*/ 62857 w 102580"/>
                <a:gd name="connsiteY10" fmla="*/ 51056 h 104653"/>
                <a:gd name="connsiteX11" fmla="*/ 61037 w 102580"/>
                <a:gd name="connsiteY11" fmla="*/ 35987 h 104653"/>
                <a:gd name="connsiteX12" fmla="*/ 50285 w 102580"/>
                <a:gd name="connsiteY12" fmla="*/ 20773 h 104653"/>
                <a:gd name="connsiteX13" fmla="*/ 49172 w 102580"/>
                <a:gd name="connsiteY13" fmla="*/ 20627 h 104653"/>
                <a:gd name="connsiteX14" fmla="*/ 25221 w 102580"/>
                <a:gd name="connsiteY14" fmla="*/ 4612 h 104653"/>
                <a:gd name="connsiteX15" fmla="*/ 10298 w 102580"/>
                <a:gd name="connsiteY15" fmla="*/ 4612 h 104653"/>
                <a:gd name="connsiteX16" fmla="*/ 12846 w 102580"/>
                <a:gd name="connsiteY16" fmla="*/ 22593 h 104653"/>
                <a:gd name="connsiteX17" fmla="*/ 5858 w 102580"/>
                <a:gd name="connsiteY17" fmla="*/ 40937 h 10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580" h="104653">
                  <a:moveTo>
                    <a:pt x="5858" y="40937"/>
                  </a:moveTo>
                  <a:cubicBezTo>
                    <a:pt x="-1932" y="43849"/>
                    <a:pt x="-3169" y="55497"/>
                    <a:pt x="8696" y="60447"/>
                  </a:cubicBezTo>
                  <a:cubicBezTo>
                    <a:pt x="18437" y="65084"/>
                    <a:pt x="24566" y="74992"/>
                    <a:pt x="24348" y="85780"/>
                  </a:cubicBezTo>
                  <a:cubicBezTo>
                    <a:pt x="23765" y="93060"/>
                    <a:pt x="17068" y="99538"/>
                    <a:pt x="24348" y="103470"/>
                  </a:cubicBezTo>
                  <a:cubicBezTo>
                    <a:pt x="31628" y="107400"/>
                    <a:pt x="33302" y="97573"/>
                    <a:pt x="45095" y="100703"/>
                  </a:cubicBezTo>
                  <a:cubicBezTo>
                    <a:pt x="56888" y="103834"/>
                    <a:pt x="63803" y="105435"/>
                    <a:pt x="71738" y="101868"/>
                  </a:cubicBezTo>
                  <a:cubicBezTo>
                    <a:pt x="79673" y="98301"/>
                    <a:pt x="81347" y="88837"/>
                    <a:pt x="88190" y="90657"/>
                  </a:cubicBezTo>
                  <a:cubicBezTo>
                    <a:pt x="95033" y="92477"/>
                    <a:pt x="99255" y="92695"/>
                    <a:pt x="101439" y="89784"/>
                  </a:cubicBezTo>
                  <a:cubicBezTo>
                    <a:pt x="103623" y="86872"/>
                    <a:pt x="102022" y="81194"/>
                    <a:pt x="99692" y="74060"/>
                  </a:cubicBezTo>
                  <a:cubicBezTo>
                    <a:pt x="95688" y="61903"/>
                    <a:pt x="85133" y="71658"/>
                    <a:pt x="80183" y="67799"/>
                  </a:cubicBezTo>
                  <a:cubicBezTo>
                    <a:pt x="75233" y="63941"/>
                    <a:pt x="68681" y="55133"/>
                    <a:pt x="62857" y="51056"/>
                  </a:cubicBezTo>
                  <a:cubicBezTo>
                    <a:pt x="57033" y="46979"/>
                    <a:pt x="59290" y="41447"/>
                    <a:pt x="61037" y="35987"/>
                  </a:cubicBezTo>
                  <a:cubicBezTo>
                    <a:pt x="62267" y="28817"/>
                    <a:pt x="57456" y="22003"/>
                    <a:pt x="50285" y="20773"/>
                  </a:cubicBezTo>
                  <a:cubicBezTo>
                    <a:pt x="49914" y="20707"/>
                    <a:pt x="49543" y="20656"/>
                    <a:pt x="49172" y="20627"/>
                  </a:cubicBezTo>
                  <a:cubicBezTo>
                    <a:pt x="39671" y="18007"/>
                    <a:pt x="31271" y="12394"/>
                    <a:pt x="25221" y="4612"/>
                  </a:cubicBezTo>
                  <a:cubicBezTo>
                    <a:pt x="21217" y="-994"/>
                    <a:pt x="11317" y="-2668"/>
                    <a:pt x="10298" y="4612"/>
                  </a:cubicBezTo>
                  <a:cubicBezTo>
                    <a:pt x="9279" y="11892"/>
                    <a:pt x="16195" y="16332"/>
                    <a:pt x="12846" y="22593"/>
                  </a:cubicBezTo>
                  <a:cubicBezTo>
                    <a:pt x="9497" y="28853"/>
                    <a:pt x="13574" y="38098"/>
                    <a:pt x="5858" y="4093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212F8AA2-CFB3-4F5F-AF7B-3EE158FAB598}"/>
                </a:ext>
              </a:extLst>
            </p:cNvPr>
            <p:cNvSpPr/>
            <p:nvPr/>
          </p:nvSpPr>
          <p:spPr>
            <a:xfrm>
              <a:off x="8179957" y="5337038"/>
              <a:ext cx="197618" cy="177830"/>
            </a:xfrm>
            <a:custGeom>
              <a:avLst/>
              <a:gdLst>
                <a:gd name="connsiteX0" fmla="*/ 169976 w 197618"/>
                <a:gd name="connsiteY0" fmla="*/ 166129 h 177830"/>
                <a:gd name="connsiteX1" fmla="*/ 182060 w 197618"/>
                <a:gd name="connsiteY1" fmla="*/ 142471 h 177830"/>
                <a:gd name="connsiteX2" fmla="*/ 184826 w 197618"/>
                <a:gd name="connsiteY2" fmla="*/ 117938 h 177830"/>
                <a:gd name="connsiteX3" fmla="*/ 192616 w 197618"/>
                <a:gd name="connsiteY3" fmla="*/ 95662 h 177830"/>
                <a:gd name="connsiteX4" fmla="*/ 193999 w 197618"/>
                <a:gd name="connsiteY4" fmla="*/ 72149 h 177830"/>
                <a:gd name="connsiteX5" fmla="*/ 195382 w 197618"/>
                <a:gd name="connsiteY5" fmla="*/ 56571 h 177830"/>
                <a:gd name="connsiteX6" fmla="*/ 185191 w 197618"/>
                <a:gd name="connsiteY6" fmla="*/ 42011 h 177830"/>
                <a:gd name="connsiteX7" fmla="*/ 185191 w 197618"/>
                <a:gd name="connsiteY7" fmla="*/ 16460 h 177830"/>
                <a:gd name="connsiteX8" fmla="*/ 185191 w 197618"/>
                <a:gd name="connsiteY8" fmla="*/ 1901 h 177830"/>
                <a:gd name="connsiteX9" fmla="*/ 174417 w 197618"/>
                <a:gd name="connsiteY9" fmla="*/ 4521 h 177830"/>
                <a:gd name="connsiteX10" fmla="*/ 162769 w 197618"/>
                <a:gd name="connsiteY10" fmla="*/ 13257 h 177830"/>
                <a:gd name="connsiteX11" fmla="*/ 160221 w 197618"/>
                <a:gd name="connsiteY11" fmla="*/ 34441 h 177830"/>
                <a:gd name="connsiteX12" fmla="*/ 146536 w 197618"/>
                <a:gd name="connsiteY12" fmla="*/ 33713 h 177830"/>
                <a:gd name="connsiteX13" fmla="*/ 135835 w 197618"/>
                <a:gd name="connsiteY13" fmla="*/ 42011 h 177830"/>
                <a:gd name="connsiteX14" fmla="*/ 116980 w 197618"/>
                <a:gd name="connsiteY14" fmla="*/ 27452 h 177830"/>
                <a:gd name="connsiteX15" fmla="*/ 91429 w 197618"/>
                <a:gd name="connsiteY15" fmla="*/ 29782 h 177830"/>
                <a:gd name="connsiteX16" fmla="*/ 74686 w 197618"/>
                <a:gd name="connsiteY16" fmla="*/ 29199 h 177830"/>
                <a:gd name="connsiteX17" fmla="*/ 53574 w 197618"/>
                <a:gd name="connsiteY17" fmla="*/ 45215 h 177830"/>
                <a:gd name="connsiteX18" fmla="*/ 36977 w 197618"/>
                <a:gd name="connsiteY18" fmla="*/ 38808 h 177830"/>
                <a:gd name="connsiteX19" fmla="*/ 26130 w 197618"/>
                <a:gd name="connsiteY19" fmla="*/ 46671 h 177830"/>
                <a:gd name="connsiteX20" fmla="*/ 26130 w 197618"/>
                <a:gd name="connsiteY20" fmla="*/ 63123 h 177830"/>
                <a:gd name="connsiteX21" fmla="*/ 28605 w 197618"/>
                <a:gd name="connsiteY21" fmla="*/ 79939 h 177830"/>
                <a:gd name="connsiteX22" fmla="*/ 41709 w 197618"/>
                <a:gd name="connsiteY22" fmla="*/ 86199 h 177830"/>
                <a:gd name="connsiteX23" fmla="*/ 37559 w 197618"/>
                <a:gd name="connsiteY23" fmla="*/ 91513 h 177830"/>
                <a:gd name="connsiteX24" fmla="*/ 20379 w 197618"/>
                <a:gd name="connsiteY24" fmla="*/ 91513 h 177830"/>
                <a:gd name="connsiteX25" fmla="*/ 15939 w 197618"/>
                <a:gd name="connsiteY25" fmla="*/ 113352 h 177830"/>
                <a:gd name="connsiteX26" fmla="*/ 8659 w 197618"/>
                <a:gd name="connsiteY26" fmla="*/ 129076 h 177830"/>
                <a:gd name="connsiteX27" fmla="*/ 579 w 197618"/>
                <a:gd name="connsiteY27" fmla="*/ 142398 h 177830"/>
                <a:gd name="connsiteX28" fmla="*/ 4000 w 197618"/>
                <a:gd name="connsiteY28" fmla="*/ 150406 h 177830"/>
                <a:gd name="connsiteX29" fmla="*/ 12372 w 197618"/>
                <a:gd name="connsiteY29" fmla="*/ 146329 h 177830"/>
                <a:gd name="connsiteX30" fmla="*/ 22490 w 197618"/>
                <a:gd name="connsiteY30" fmla="*/ 158195 h 177830"/>
                <a:gd name="connsiteX31" fmla="*/ 33555 w 197618"/>
                <a:gd name="connsiteY31" fmla="*/ 158923 h 177830"/>
                <a:gd name="connsiteX32" fmla="*/ 48115 w 197618"/>
                <a:gd name="connsiteY32" fmla="*/ 160160 h 177830"/>
                <a:gd name="connsiteX33" fmla="*/ 67406 w 197618"/>
                <a:gd name="connsiteY33" fmla="*/ 159359 h 177830"/>
                <a:gd name="connsiteX34" fmla="*/ 66896 w 197618"/>
                <a:gd name="connsiteY34" fmla="*/ 149081 h 177830"/>
                <a:gd name="connsiteX35" fmla="*/ 64712 w 197618"/>
                <a:gd name="connsiteY35" fmla="*/ 147712 h 177830"/>
                <a:gd name="connsiteX36" fmla="*/ 52191 w 197618"/>
                <a:gd name="connsiteY36" fmla="*/ 131697 h 177830"/>
                <a:gd name="connsiteX37" fmla="*/ 60417 w 197618"/>
                <a:gd name="connsiteY37" fmla="*/ 111532 h 177830"/>
                <a:gd name="connsiteX38" fmla="*/ 73011 w 197618"/>
                <a:gd name="connsiteY38" fmla="*/ 103015 h 177830"/>
                <a:gd name="connsiteX39" fmla="*/ 96816 w 197618"/>
                <a:gd name="connsiteY39" fmla="*/ 109494 h 177830"/>
                <a:gd name="connsiteX40" fmla="*/ 121057 w 197618"/>
                <a:gd name="connsiteY40" fmla="*/ 119030 h 177830"/>
                <a:gd name="connsiteX41" fmla="*/ 132122 w 197618"/>
                <a:gd name="connsiteY41" fmla="*/ 141961 h 177830"/>
                <a:gd name="connsiteX42" fmla="*/ 132777 w 197618"/>
                <a:gd name="connsiteY42" fmla="*/ 162635 h 177830"/>
                <a:gd name="connsiteX43" fmla="*/ 140712 w 197618"/>
                <a:gd name="connsiteY43" fmla="*/ 177195 h 177830"/>
                <a:gd name="connsiteX44" fmla="*/ 154398 w 197618"/>
                <a:gd name="connsiteY44" fmla="*/ 172390 h 177830"/>
                <a:gd name="connsiteX45" fmla="*/ 169976 w 197618"/>
                <a:gd name="connsiteY45" fmla="*/ 166129 h 17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7618" h="177830">
                  <a:moveTo>
                    <a:pt x="169976" y="166129"/>
                  </a:moveTo>
                  <a:cubicBezTo>
                    <a:pt x="173543" y="161398"/>
                    <a:pt x="184171" y="152516"/>
                    <a:pt x="182060" y="142471"/>
                  </a:cubicBezTo>
                  <a:cubicBezTo>
                    <a:pt x="179556" y="134259"/>
                    <a:pt x="180561" y="125385"/>
                    <a:pt x="184826" y="117938"/>
                  </a:cubicBezTo>
                  <a:cubicBezTo>
                    <a:pt x="190701" y="112100"/>
                    <a:pt x="193569" y="103888"/>
                    <a:pt x="192616" y="95662"/>
                  </a:cubicBezTo>
                  <a:cubicBezTo>
                    <a:pt x="190650" y="85980"/>
                    <a:pt x="189631" y="76954"/>
                    <a:pt x="193999" y="72149"/>
                  </a:cubicBezTo>
                  <a:cubicBezTo>
                    <a:pt x="198097" y="67942"/>
                    <a:pt x="198680" y="61433"/>
                    <a:pt x="195382" y="56571"/>
                  </a:cubicBezTo>
                  <a:cubicBezTo>
                    <a:pt x="192397" y="52276"/>
                    <a:pt x="186574" y="50237"/>
                    <a:pt x="185191" y="42011"/>
                  </a:cubicBezTo>
                  <a:cubicBezTo>
                    <a:pt x="183298" y="33596"/>
                    <a:pt x="183298" y="24875"/>
                    <a:pt x="185191" y="16460"/>
                  </a:cubicBezTo>
                  <a:cubicBezTo>
                    <a:pt x="187666" y="8671"/>
                    <a:pt x="188612" y="6196"/>
                    <a:pt x="185191" y="1901"/>
                  </a:cubicBezTo>
                  <a:cubicBezTo>
                    <a:pt x="181769" y="-2394"/>
                    <a:pt x="178712" y="444"/>
                    <a:pt x="174417" y="4521"/>
                  </a:cubicBezTo>
                  <a:cubicBezTo>
                    <a:pt x="170122" y="8598"/>
                    <a:pt x="162769" y="7724"/>
                    <a:pt x="162769" y="13257"/>
                  </a:cubicBezTo>
                  <a:cubicBezTo>
                    <a:pt x="162769" y="18789"/>
                    <a:pt x="163716" y="31602"/>
                    <a:pt x="160221" y="34441"/>
                  </a:cubicBezTo>
                  <a:cubicBezTo>
                    <a:pt x="156727" y="37279"/>
                    <a:pt x="150103" y="31092"/>
                    <a:pt x="146536" y="33713"/>
                  </a:cubicBezTo>
                  <a:cubicBezTo>
                    <a:pt x="142969" y="36333"/>
                    <a:pt x="142532" y="44632"/>
                    <a:pt x="135835" y="42011"/>
                  </a:cubicBezTo>
                  <a:cubicBezTo>
                    <a:pt x="129137" y="39391"/>
                    <a:pt x="124915" y="31092"/>
                    <a:pt x="116980" y="27452"/>
                  </a:cubicBezTo>
                  <a:cubicBezTo>
                    <a:pt x="109046" y="23812"/>
                    <a:pt x="99655" y="28326"/>
                    <a:pt x="91429" y="29782"/>
                  </a:cubicBezTo>
                  <a:cubicBezTo>
                    <a:pt x="83203" y="31238"/>
                    <a:pt x="85314" y="26870"/>
                    <a:pt x="74686" y="29199"/>
                  </a:cubicBezTo>
                  <a:cubicBezTo>
                    <a:pt x="64057" y="31529"/>
                    <a:pt x="63475" y="40701"/>
                    <a:pt x="53574" y="45215"/>
                  </a:cubicBezTo>
                  <a:cubicBezTo>
                    <a:pt x="43674" y="49728"/>
                    <a:pt x="42218" y="42739"/>
                    <a:pt x="36977" y="38808"/>
                  </a:cubicBezTo>
                  <a:cubicBezTo>
                    <a:pt x="31735" y="34878"/>
                    <a:pt x="26421" y="40483"/>
                    <a:pt x="26130" y="46671"/>
                  </a:cubicBezTo>
                  <a:cubicBezTo>
                    <a:pt x="25839" y="52858"/>
                    <a:pt x="28387" y="58245"/>
                    <a:pt x="26130" y="63123"/>
                  </a:cubicBezTo>
                  <a:cubicBezTo>
                    <a:pt x="23874" y="68000"/>
                    <a:pt x="23801" y="78628"/>
                    <a:pt x="28605" y="79939"/>
                  </a:cubicBezTo>
                  <a:cubicBezTo>
                    <a:pt x="33410" y="81249"/>
                    <a:pt x="40180" y="83287"/>
                    <a:pt x="41709" y="86199"/>
                  </a:cubicBezTo>
                  <a:cubicBezTo>
                    <a:pt x="43237" y="89111"/>
                    <a:pt x="42437" y="91659"/>
                    <a:pt x="37559" y="91513"/>
                  </a:cubicBezTo>
                  <a:cubicBezTo>
                    <a:pt x="32682" y="91367"/>
                    <a:pt x="26494" y="87364"/>
                    <a:pt x="20379" y="91513"/>
                  </a:cubicBezTo>
                  <a:cubicBezTo>
                    <a:pt x="14264" y="95662"/>
                    <a:pt x="19870" y="107383"/>
                    <a:pt x="15939" y="113352"/>
                  </a:cubicBezTo>
                  <a:cubicBezTo>
                    <a:pt x="12656" y="118149"/>
                    <a:pt x="10195" y="123464"/>
                    <a:pt x="8659" y="129076"/>
                  </a:cubicBezTo>
                  <a:cubicBezTo>
                    <a:pt x="6621" y="135773"/>
                    <a:pt x="1962" y="136356"/>
                    <a:pt x="579" y="142398"/>
                  </a:cubicBezTo>
                  <a:cubicBezTo>
                    <a:pt x="-805" y="148440"/>
                    <a:pt x="-295" y="150187"/>
                    <a:pt x="4000" y="150406"/>
                  </a:cubicBezTo>
                  <a:cubicBezTo>
                    <a:pt x="8295" y="150624"/>
                    <a:pt x="7858" y="144145"/>
                    <a:pt x="12372" y="146329"/>
                  </a:cubicBezTo>
                  <a:cubicBezTo>
                    <a:pt x="16885" y="148513"/>
                    <a:pt x="16230" y="156447"/>
                    <a:pt x="22490" y="158195"/>
                  </a:cubicBezTo>
                  <a:cubicBezTo>
                    <a:pt x="28751" y="159942"/>
                    <a:pt x="28460" y="154846"/>
                    <a:pt x="33555" y="158923"/>
                  </a:cubicBezTo>
                  <a:cubicBezTo>
                    <a:pt x="37654" y="162373"/>
                    <a:pt x="43492" y="162868"/>
                    <a:pt x="48115" y="160160"/>
                  </a:cubicBezTo>
                  <a:cubicBezTo>
                    <a:pt x="52555" y="157976"/>
                    <a:pt x="63912" y="162344"/>
                    <a:pt x="67406" y="159359"/>
                  </a:cubicBezTo>
                  <a:cubicBezTo>
                    <a:pt x="70107" y="156382"/>
                    <a:pt x="69881" y="151774"/>
                    <a:pt x="66896" y="149081"/>
                  </a:cubicBezTo>
                  <a:cubicBezTo>
                    <a:pt x="66256" y="148498"/>
                    <a:pt x="65513" y="148032"/>
                    <a:pt x="64712" y="147712"/>
                  </a:cubicBezTo>
                  <a:cubicBezTo>
                    <a:pt x="59180" y="145091"/>
                    <a:pt x="50153" y="138831"/>
                    <a:pt x="52191" y="131697"/>
                  </a:cubicBezTo>
                  <a:cubicBezTo>
                    <a:pt x="54230" y="124563"/>
                    <a:pt x="54302" y="115245"/>
                    <a:pt x="60417" y="111532"/>
                  </a:cubicBezTo>
                  <a:cubicBezTo>
                    <a:pt x="66532" y="107819"/>
                    <a:pt x="65440" y="102069"/>
                    <a:pt x="73011" y="103015"/>
                  </a:cubicBezTo>
                  <a:cubicBezTo>
                    <a:pt x="81339" y="103306"/>
                    <a:pt x="89492" y="105519"/>
                    <a:pt x="96816" y="109494"/>
                  </a:cubicBezTo>
                  <a:cubicBezTo>
                    <a:pt x="104234" y="114145"/>
                    <a:pt x="112452" y="117385"/>
                    <a:pt x="121057" y="119030"/>
                  </a:cubicBezTo>
                  <a:cubicBezTo>
                    <a:pt x="128337" y="120195"/>
                    <a:pt x="132267" y="131478"/>
                    <a:pt x="132122" y="141961"/>
                  </a:cubicBezTo>
                  <a:cubicBezTo>
                    <a:pt x="131976" y="152444"/>
                    <a:pt x="130011" y="155283"/>
                    <a:pt x="132777" y="162635"/>
                  </a:cubicBezTo>
                  <a:cubicBezTo>
                    <a:pt x="135543" y="169988"/>
                    <a:pt x="135470" y="175156"/>
                    <a:pt x="140712" y="177195"/>
                  </a:cubicBezTo>
                  <a:cubicBezTo>
                    <a:pt x="145953" y="179233"/>
                    <a:pt x="150612" y="172754"/>
                    <a:pt x="154398" y="172390"/>
                  </a:cubicBezTo>
                  <a:cubicBezTo>
                    <a:pt x="160163" y="172208"/>
                    <a:pt x="165681" y="169988"/>
                    <a:pt x="169976" y="16612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9FEB39B7-3354-4BA7-AF46-F8F7B1DE15F6}"/>
                </a:ext>
              </a:extLst>
            </p:cNvPr>
            <p:cNvSpPr/>
            <p:nvPr/>
          </p:nvSpPr>
          <p:spPr>
            <a:xfrm>
              <a:off x="8427792" y="5667545"/>
              <a:ext cx="52656" cy="39956"/>
            </a:xfrm>
            <a:custGeom>
              <a:avLst/>
              <a:gdLst>
                <a:gd name="connsiteX0" fmla="*/ 24857 w 52656"/>
                <a:gd name="connsiteY0" fmla="*/ 34940 h 39956"/>
                <a:gd name="connsiteX1" fmla="*/ 49608 w 52656"/>
                <a:gd name="connsiteY1" fmla="*/ 24676 h 39956"/>
                <a:gd name="connsiteX2" fmla="*/ 45823 w 52656"/>
                <a:gd name="connsiteY2" fmla="*/ 2036 h 39956"/>
                <a:gd name="connsiteX3" fmla="*/ 15466 w 52656"/>
                <a:gd name="connsiteY3" fmla="*/ 9315 h 39956"/>
                <a:gd name="connsiteX4" fmla="*/ 106 w 52656"/>
                <a:gd name="connsiteY4" fmla="*/ 33411 h 39956"/>
                <a:gd name="connsiteX5" fmla="*/ 24857 w 52656"/>
                <a:gd name="connsiteY5" fmla="*/ 34940 h 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56" h="39956">
                  <a:moveTo>
                    <a:pt x="24857" y="34940"/>
                  </a:moveTo>
                  <a:cubicBezTo>
                    <a:pt x="32137" y="28170"/>
                    <a:pt x="43202" y="34940"/>
                    <a:pt x="49608" y="24676"/>
                  </a:cubicBezTo>
                  <a:cubicBezTo>
                    <a:pt x="54049" y="17833"/>
                    <a:pt x="53976" y="5530"/>
                    <a:pt x="45823" y="2036"/>
                  </a:cubicBezTo>
                  <a:cubicBezTo>
                    <a:pt x="35231" y="-2776"/>
                    <a:pt x="22724" y="223"/>
                    <a:pt x="15466" y="9315"/>
                  </a:cubicBezTo>
                  <a:cubicBezTo>
                    <a:pt x="6949" y="17833"/>
                    <a:pt x="-1568" y="25549"/>
                    <a:pt x="106" y="33411"/>
                  </a:cubicBezTo>
                  <a:cubicBezTo>
                    <a:pt x="1781" y="41273"/>
                    <a:pt x="17723" y="41783"/>
                    <a:pt x="24857" y="3494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431C5D2C-89B4-431A-B13C-4A9841F2222C}"/>
                </a:ext>
              </a:extLst>
            </p:cNvPr>
            <p:cNvSpPr/>
            <p:nvPr/>
          </p:nvSpPr>
          <p:spPr>
            <a:xfrm>
              <a:off x="8272619" y="5637230"/>
              <a:ext cx="46029" cy="46746"/>
            </a:xfrm>
            <a:custGeom>
              <a:avLst/>
              <a:gdLst>
                <a:gd name="connsiteX0" fmla="*/ 6993 w 46029"/>
                <a:gd name="connsiteY0" fmla="*/ 6581 h 46746"/>
                <a:gd name="connsiteX1" fmla="*/ 10196 w 46029"/>
                <a:gd name="connsiteY1" fmla="*/ 42323 h 46746"/>
                <a:gd name="connsiteX2" fmla="*/ 42372 w 46029"/>
                <a:gd name="connsiteY2" fmla="*/ 35990 h 46746"/>
                <a:gd name="connsiteX3" fmla="*/ 40333 w 46029"/>
                <a:gd name="connsiteY3" fmla="*/ 4470 h 46746"/>
                <a:gd name="connsiteX4" fmla="*/ 6993 w 46029"/>
                <a:gd name="connsiteY4" fmla="*/ 6581 h 4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29" h="46746">
                  <a:moveTo>
                    <a:pt x="6993" y="6581"/>
                  </a:moveTo>
                  <a:cubicBezTo>
                    <a:pt x="-287" y="16845"/>
                    <a:pt x="-5674" y="33588"/>
                    <a:pt x="10196" y="42323"/>
                  </a:cubicBezTo>
                  <a:cubicBezTo>
                    <a:pt x="26065" y="51059"/>
                    <a:pt x="37713" y="44726"/>
                    <a:pt x="42372" y="35990"/>
                  </a:cubicBezTo>
                  <a:cubicBezTo>
                    <a:pt x="47031" y="27255"/>
                    <a:pt x="47831" y="9565"/>
                    <a:pt x="40333" y="4470"/>
                  </a:cubicBezTo>
                  <a:cubicBezTo>
                    <a:pt x="32835" y="-626"/>
                    <a:pt x="14345" y="-3684"/>
                    <a:pt x="6993" y="658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A2C18753-620F-4BBA-AB29-9B73852F5D9A}"/>
                </a:ext>
              </a:extLst>
            </p:cNvPr>
            <p:cNvSpPr/>
            <p:nvPr/>
          </p:nvSpPr>
          <p:spPr>
            <a:xfrm>
              <a:off x="8196440" y="5529626"/>
              <a:ext cx="51205" cy="50652"/>
            </a:xfrm>
            <a:custGeom>
              <a:avLst/>
              <a:gdLst>
                <a:gd name="connsiteX0" fmla="*/ 16854 w 51205"/>
                <a:gd name="connsiteY0" fmla="*/ 50124 h 50652"/>
                <a:gd name="connsiteX1" fmla="*/ 45463 w 51205"/>
                <a:gd name="connsiteY1" fmla="*/ 39641 h 50652"/>
                <a:gd name="connsiteX2" fmla="*/ 46409 w 51205"/>
                <a:gd name="connsiteY2" fmla="*/ 25882 h 50652"/>
                <a:gd name="connsiteX3" fmla="*/ 38038 w 51205"/>
                <a:gd name="connsiteY3" fmla="*/ 2223 h 50652"/>
                <a:gd name="connsiteX4" fmla="*/ 13651 w 51205"/>
                <a:gd name="connsiteY4" fmla="*/ 12269 h 50652"/>
                <a:gd name="connsiteX5" fmla="*/ -20 w 51205"/>
                <a:gd name="connsiteY5" fmla="*/ 29151 h 50652"/>
                <a:gd name="connsiteX6" fmla="*/ 620 w 51205"/>
                <a:gd name="connsiteY6" fmla="*/ 32216 h 50652"/>
                <a:gd name="connsiteX7" fmla="*/ 16854 w 51205"/>
                <a:gd name="connsiteY7" fmla="*/ 50124 h 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05" h="50652">
                  <a:moveTo>
                    <a:pt x="16854" y="50124"/>
                  </a:moveTo>
                  <a:cubicBezTo>
                    <a:pt x="29666" y="52162"/>
                    <a:pt x="38038" y="42844"/>
                    <a:pt x="45463" y="39641"/>
                  </a:cubicBezTo>
                  <a:cubicBezTo>
                    <a:pt x="52888" y="36438"/>
                    <a:pt x="52743" y="29813"/>
                    <a:pt x="46409" y="25882"/>
                  </a:cubicBezTo>
                  <a:cubicBezTo>
                    <a:pt x="40076" y="21952"/>
                    <a:pt x="44517" y="8047"/>
                    <a:pt x="38038" y="2223"/>
                  </a:cubicBezTo>
                  <a:cubicBezTo>
                    <a:pt x="28356" y="-6439"/>
                    <a:pt x="22678" y="10377"/>
                    <a:pt x="13651" y="12269"/>
                  </a:cubicBezTo>
                  <a:cubicBezTo>
                    <a:pt x="5214" y="13158"/>
                    <a:pt x="-908" y="20714"/>
                    <a:pt x="-20" y="29151"/>
                  </a:cubicBezTo>
                  <a:cubicBezTo>
                    <a:pt x="89" y="30192"/>
                    <a:pt x="300" y="31219"/>
                    <a:pt x="620" y="32216"/>
                  </a:cubicBezTo>
                  <a:cubicBezTo>
                    <a:pt x="2731" y="44300"/>
                    <a:pt x="3969" y="48231"/>
                    <a:pt x="16854" y="50124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927B45C0-C958-432C-8087-4C0AC93EDDED}"/>
                </a:ext>
              </a:extLst>
            </p:cNvPr>
            <p:cNvSpPr/>
            <p:nvPr/>
          </p:nvSpPr>
          <p:spPr>
            <a:xfrm>
              <a:off x="8249970" y="5744332"/>
              <a:ext cx="64157" cy="42257"/>
            </a:xfrm>
            <a:custGeom>
              <a:avLst/>
              <a:gdLst>
                <a:gd name="connsiteX0" fmla="*/ 19231 w 64157"/>
                <a:gd name="connsiteY0" fmla="*/ 957 h 42257"/>
                <a:gd name="connsiteX1" fmla="*/ 2488 w 64157"/>
                <a:gd name="connsiteY1" fmla="*/ 8964 h 42257"/>
                <a:gd name="connsiteX2" fmla="*/ 15009 w 64157"/>
                <a:gd name="connsiteY2" fmla="*/ 35389 h 42257"/>
                <a:gd name="connsiteX3" fmla="*/ 49879 w 64157"/>
                <a:gd name="connsiteY3" fmla="*/ 42014 h 42257"/>
                <a:gd name="connsiteX4" fmla="*/ 56503 w 64157"/>
                <a:gd name="connsiteY4" fmla="*/ 10712 h 42257"/>
                <a:gd name="connsiteX5" fmla="*/ 19231 w 64157"/>
                <a:gd name="connsiteY5" fmla="*/ 957 h 4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7" h="42257">
                  <a:moveTo>
                    <a:pt x="19231" y="957"/>
                  </a:moveTo>
                  <a:cubicBezTo>
                    <a:pt x="16028" y="-790"/>
                    <a:pt x="8385" y="-2246"/>
                    <a:pt x="2488" y="8964"/>
                  </a:cubicBezTo>
                  <a:cubicBezTo>
                    <a:pt x="-3408" y="20175"/>
                    <a:pt x="741" y="34734"/>
                    <a:pt x="15009" y="35389"/>
                  </a:cubicBezTo>
                  <a:cubicBezTo>
                    <a:pt x="30660" y="36190"/>
                    <a:pt x="32116" y="41723"/>
                    <a:pt x="49879" y="42014"/>
                  </a:cubicBezTo>
                  <a:cubicBezTo>
                    <a:pt x="67641" y="42305"/>
                    <a:pt x="67350" y="21485"/>
                    <a:pt x="56503" y="10712"/>
                  </a:cubicBezTo>
                  <a:cubicBezTo>
                    <a:pt x="45656" y="-63"/>
                    <a:pt x="28549" y="5834"/>
                    <a:pt x="19231" y="95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B12FC1CF-7D4E-423D-871B-2FCE4B9FD5C3}"/>
                </a:ext>
              </a:extLst>
            </p:cNvPr>
            <p:cNvSpPr/>
            <p:nvPr/>
          </p:nvSpPr>
          <p:spPr>
            <a:xfrm>
              <a:off x="8178587" y="5795286"/>
              <a:ext cx="83379" cy="61496"/>
            </a:xfrm>
            <a:custGeom>
              <a:avLst/>
              <a:gdLst>
                <a:gd name="connsiteX0" fmla="*/ 64700 w 83379"/>
                <a:gd name="connsiteY0" fmla="*/ 22144 h 61496"/>
                <a:gd name="connsiteX1" fmla="*/ 56837 w 83379"/>
                <a:gd name="connsiteY1" fmla="*/ 305 h 61496"/>
                <a:gd name="connsiteX2" fmla="*/ 26627 w 83379"/>
                <a:gd name="connsiteY2" fmla="*/ 3144 h 61496"/>
                <a:gd name="connsiteX3" fmla="*/ 2895 w 83379"/>
                <a:gd name="connsiteY3" fmla="*/ 10423 h 61496"/>
                <a:gd name="connsiteX4" fmla="*/ 12213 w 83379"/>
                <a:gd name="connsiteY4" fmla="*/ 41508 h 61496"/>
                <a:gd name="connsiteX5" fmla="*/ 24079 w 83379"/>
                <a:gd name="connsiteY5" fmla="*/ 59925 h 61496"/>
                <a:gd name="connsiteX6" fmla="*/ 62807 w 83379"/>
                <a:gd name="connsiteY6" fmla="*/ 59925 h 61496"/>
                <a:gd name="connsiteX7" fmla="*/ 83044 w 83379"/>
                <a:gd name="connsiteY7" fmla="*/ 43473 h 61496"/>
                <a:gd name="connsiteX8" fmla="*/ 64700 w 83379"/>
                <a:gd name="connsiteY8" fmla="*/ 22144 h 6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79" h="61496">
                  <a:moveTo>
                    <a:pt x="64700" y="22144"/>
                  </a:moveTo>
                  <a:cubicBezTo>
                    <a:pt x="57056" y="14864"/>
                    <a:pt x="65864" y="3508"/>
                    <a:pt x="56837" y="305"/>
                  </a:cubicBezTo>
                  <a:cubicBezTo>
                    <a:pt x="47811" y="-2898"/>
                    <a:pt x="39658" y="9332"/>
                    <a:pt x="26627" y="3144"/>
                  </a:cubicBezTo>
                  <a:cubicBezTo>
                    <a:pt x="16872" y="-1515"/>
                    <a:pt x="10539" y="596"/>
                    <a:pt x="2895" y="10423"/>
                  </a:cubicBezTo>
                  <a:cubicBezTo>
                    <a:pt x="-4748" y="20251"/>
                    <a:pt x="3623" y="32262"/>
                    <a:pt x="12213" y="41508"/>
                  </a:cubicBezTo>
                  <a:cubicBezTo>
                    <a:pt x="20803" y="50753"/>
                    <a:pt x="13596" y="56067"/>
                    <a:pt x="24079" y="59925"/>
                  </a:cubicBezTo>
                  <a:cubicBezTo>
                    <a:pt x="34562" y="63783"/>
                    <a:pt x="47738" y="57814"/>
                    <a:pt x="62807" y="59925"/>
                  </a:cubicBezTo>
                  <a:cubicBezTo>
                    <a:pt x="77876" y="62036"/>
                    <a:pt x="84646" y="54611"/>
                    <a:pt x="83044" y="43473"/>
                  </a:cubicBezTo>
                  <a:cubicBezTo>
                    <a:pt x="81443" y="32335"/>
                    <a:pt x="72343" y="29059"/>
                    <a:pt x="64700" y="22144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0CE22BD7-D711-43A2-82C0-1BFFC1F176CA}"/>
                </a:ext>
              </a:extLst>
            </p:cNvPr>
            <p:cNvSpPr/>
            <p:nvPr/>
          </p:nvSpPr>
          <p:spPr>
            <a:xfrm>
              <a:off x="8333680" y="5808782"/>
              <a:ext cx="56600" cy="64840"/>
            </a:xfrm>
            <a:custGeom>
              <a:avLst/>
              <a:gdLst>
                <a:gd name="connsiteX0" fmla="*/ 30448 w 56600"/>
                <a:gd name="connsiteY0" fmla="*/ 17457 h 64840"/>
                <a:gd name="connsiteX1" fmla="*/ 12613 w 56600"/>
                <a:gd name="connsiteY1" fmla="*/ -233 h 64840"/>
                <a:gd name="connsiteX2" fmla="*/ 8464 w 56600"/>
                <a:gd name="connsiteY2" fmla="*/ 20223 h 64840"/>
                <a:gd name="connsiteX3" fmla="*/ 3659 w 56600"/>
                <a:gd name="connsiteY3" fmla="*/ 42062 h 64840"/>
                <a:gd name="connsiteX4" fmla="*/ 7153 w 56600"/>
                <a:gd name="connsiteY4" fmla="*/ 63901 h 64840"/>
                <a:gd name="connsiteX5" fmla="*/ 31540 w 56600"/>
                <a:gd name="connsiteY5" fmla="*/ 54510 h 64840"/>
                <a:gd name="connsiteX6" fmla="*/ 36075 w 56600"/>
                <a:gd name="connsiteY6" fmla="*/ 42244 h 64840"/>
                <a:gd name="connsiteX7" fmla="*/ 32341 w 56600"/>
                <a:gd name="connsiteY7" fmla="*/ 38131 h 64840"/>
                <a:gd name="connsiteX8" fmla="*/ 34670 w 56600"/>
                <a:gd name="connsiteY8" fmla="*/ 31215 h 64840"/>
                <a:gd name="connsiteX9" fmla="*/ 49958 w 56600"/>
                <a:gd name="connsiteY9" fmla="*/ 29759 h 64840"/>
                <a:gd name="connsiteX10" fmla="*/ 55272 w 56600"/>
                <a:gd name="connsiteY10" fmla="*/ 17820 h 64840"/>
                <a:gd name="connsiteX11" fmla="*/ 30448 w 56600"/>
                <a:gd name="connsiteY11" fmla="*/ 17457 h 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00" h="64840">
                  <a:moveTo>
                    <a:pt x="30448" y="17457"/>
                  </a:moveTo>
                  <a:cubicBezTo>
                    <a:pt x="19238" y="14399"/>
                    <a:pt x="21858" y="131"/>
                    <a:pt x="12613" y="-233"/>
                  </a:cubicBezTo>
                  <a:cubicBezTo>
                    <a:pt x="3368" y="-597"/>
                    <a:pt x="92" y="12725"/>
                    <a:pt x="8464" y="20223"/>
                  </a:cubicBezTo>
                  <a:cubicBezTo>
                    <a:pt x="16835" y="27721"/>
                    <a:pt x="8464" y="36748"/>
                    <a:pt x="3659" y="42062"/>
                  </a:cubicBezTo>
                  <a:cubicBezTo>
                    <a:pt x="-1145" y="47376"/>
                    <a:pt x="-2674" y="60625"/>
                    <a:pt x="7153" y="63901"/>
                  </a:cubicBezTo>
                  <a:cubicBezTo>
                    <a:pt x="16981" y="67177"/>
                    <a:pt x="24697" y="58077"/>
                    <a:pt x="31540" y="54510"/>
                  </a:cubicBezTo>
                  <a:cubicBezTo>
                    <a:pt x="36177" y="52377"/>
                    <a:pt x="38208" y="46881"/>
                    <a:pt x="36075" y="42244"/>
                  </a:cubicBezTo>
                  <a:cubicBezTo>
                    <a:pt x="35282" y="40526"/>
                    <a:pt x="33979" y="39084"/>
                    <a:pt x="32341" y="38131"/>
                  </a:cubicBezTo>
                  <a:cubicBezTo>
                    <a:pt x="25789" y="34272"/>
                    <a:pt x="28847" y="28012"/>
                    <a:pt x="34670" y="31215"/>
                  </a:cubicBezTo>
                  <a:cubicBezTo>
                    <a:pt x="39410" y="34636"/>
                    <a:pt x="45947" y="34010"/>
                    <a:pt x="49958" y="29759"/>
                  </a:cubicBezTo>
                  <a:cubicBezTo>
                    <a:pt x="55126" y="25392"/>
                    <a:pt x="58402" y="22479"/>
                    <a:pt x="55272" y="17820"/>
                  </a:cubicBezTo>
                  <a:cubicBezTo>
                    <a:pt x="49739" y="9303"/>
                    <a:pt x="41440" y="20441"/>
                    <a:pt x="30448" y="1745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1" name="Frihandsfigur: Form 360">
              <a:extLst>
                <a:ext uri="{FF2B5EF4-FFF2-40B4-BE49-F238E27FC236}">
                  <a16:creationId xmlns:a16="http://schemas.microsoft.com/office/drawing/2014/main" id="{18FB4A55-F26A-4A83-B498-1E44BD86A75A}"/>
                </a:ext>
              </a:extLst>
            </p:cNvPr>
            <p:cNvSpPr/>
            <p:nvPr/>
          </p:nvSpPr>
          <p:spPr>
            <a:xfrm>
              <a:off x="8261598" y="5558001"/>
              <a:ext cx="55742" cy="56108"/>
            </a:xfrm>
            <a:custGeom>
              <a:avLst/>
              <a:gdLst>
                <a:gd name="connsiteX0" fmla="*/ 4692 w 55742"/>
                <a:gd name="connsiteY0" fmla="*/ 27646 h 56108"/>
                <a:gd name="connsiteX1" fmla="*/ 7822 w 55742"/>
                <a:gd name="connsiteY1" fmla="*/ 46209 h 56108"/>
                <a:gd name="connsiteX2" fmla="*/ 48807 w 55742"/>
                <a:gd name="connsiteY2" fmla="*/ 53998 h 56108"/>
                <a:gd name="connsiteX3" fmla="*/ 52446 w 55742"/>
                <a:gd name="connsiteY3" fmla="*/ 28592 h 56108"/>
                <a:gd name="connsiteX4" fmla="*/ 49753 w 55742"/>
                <a:gd name="connsiteY4" fmla="*/ 7190 h 56108"/>
                <a:gd name="connsiteX5" fmla="*/ 33956 w 55742"/>
                <a:gd name="connsiteY5" fmla="*/ 6316 h 56108"/>
                <a:gd name="connsiteX6" fmla="*/ 19397 w 55742"/>
                <a:gd name="connsiteY6" fmla="*/ -90 h 56108"/>
                <a:gd name="connsiteX7" fmla="*/ 15393 w 55742"/>
                <a:gd name="connsiteY7" fmla="*/ 13159 h 56108"/>
                <a:gd name="connsiteX8" fmla="*/ 26677 w 55742"/>
                <a:gd name="connsiteY8" fmla="*/ 30339 h 56108"/>
                <a:gd name="connsiteX9" fmla="*/ 4692 w 55742"/>
                <a:gd name="connsiteY9" fmla="*/ 27646 h 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42" h="56108">
                  <a:moveTo>
                    <a:pt x="4692" y="27646"/>
                  </a:moveTo>
                  <a:cubicBezTo>
                    <a:pt x="-986" y="33251"/>
                    <a:pt x="-3461" y="41113"/>
                    <a:pt x="7822" y="46209"/>
                  </a:cubicBezTo>
                  <a:cubicBezTo>
                    <a:pt x="19106" y="51304"/>
                    <a:pt x="40726" y="59603"/>
                    <a:pt x="48807" y="53998"/>
                  </a:cubicBezTo>
                  <a:cubicBezTo>
                    <a:pt x="56261" y="47665"/>
                    <a:pt x="57826" y="36767"/>
                    <a:pt x="52446" y="28592"/>
                  </a:cubicBezTo>
                  <a:cubicBezTo>
                    <a:pt x="47788" y="21312"/>
                    <a:pt x="55504" y="12358"/>
                    <a:pt x="49753" y="7190"/>
                  </a:cubicBezTo>
                  <a:cubicBezTo>
                    <a:pt x="45531" y="3477"/>
                    <a:pt x="38106" y="5224"/>
                    <a:pt x="33956" y="6316"/>
                  </a:cubicBezTo>
                  <a:cubicBezTo>
                    <a:pt x="29807" y="7408"/>
                    <a:pt x="23401" y="493"/>
                    <a:pt x="19397" y="-90"/>
                  </a:cubicBezTo>
                  <a:cubicBezTo>
                    <a:pt x="9715" y="-1546"/>
                    <a:pt x="9861" y="7918"/>
                    <a:pt x="15393" y="13159"/>
                  </a:cubicBezTo>
                  <a:cubicBezTo>
                    <a:pt x="20926" y="18400"/>
                    <a:pt x="29952" y="25316"/>
                    <a:pt x="26677" y="30339"/>
                  </a:cubicBezTo>
                  <a:cubicBezTo>
                    <a:pt x="23401" y="35362"/>
                    <a:pt x="10370" y="22113"/>
                    <a:pt x="4692" y="2764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65E641A6-794D-40F1-BBFE-389FB847CE0F}"/>
                </a:ext>
              </a:extLst>
            </p:cNvPr>
            <p:cNvSpPr/>
            <p:nvPr/>
          </p:nvSpPr>
          <p:spPr>
            <a:xfrm>
              <a:off x="7238018" y="4648447"/>
              <a:ext cx="169622" cy="217942"/>
            </a:xfrm>
            <a:custGeom>
              <a:avLst/>
              <a:gdLst>
                <a:gd name="connsiteX0" fmla="*/ 153331 w 169622"/>
                <a:gd name="connsiteY0" fmla="*/ 114526 h 217942"/>
                <a:gd name="connsiteX1" fmla="*/ 162358 w 169622"/>
                <a:gd name="connsiteY1" fmla="*/ 51775 h 217942"/>
                <a:gd name="connsiteX2" fmla="*/ 116715 w 169622"/>
                <a:gd name="connsiteY2" fmla="*/ 5477 h 217942"/>
                <a:gd name="connsiteX3" fmla="*/ 88834 w 169622"/>
                <a:gd name="connsiteY3" fmla="*/ 9626 h 217942"/>
                <a:gd name="connsiteX4" fmla="*/ 95094 w 169622"/>
                <a:gd name="connsiteY4" fmla="*/ 38745 h 217942"/>
                <a:gd name="connsiteX5" fmla="*/ 68669 w 169622"/>
                <a:gd name="connsiteY5" fmla="*/ 43622 h 217942"/>
                <a:gd name="connsiteX6" fmla="*/ 49815 w 169622"/>
                <a:gd name="connsiteY6" fmla="*/ 59638 h 217942"/>
                <a:gd name="connsiteX7" fmla="*/ 14654 w 169622"/>
                <a:gd name="connsiteY7" fmla="*/ 67718 h 217942"/>
                <a:gd name="connsiteX8" fmla="*/ 2788 w 169622"/>
                <a:gd name="connsiteY8" fmla="*/ 123116 h 217942"/>
                <a:gd name="connsiteX9" fmla="*/ 11160 w 169622"/>
                <a:gd name="connsiteY9" fmla="*/ 163518 h 217942"/>
                <a:gd name="connsiteX10" fmla="*/ 30669 w 169622"/>
                <a:gd name="connsiteY10" fmla="*/ 189652 h 217942"/>
                <a:gd name="connsiteX11" fmla="*/ 73546 w 169622"/>
                <a:gd name="connsiteY11" fmla="*/ 203265 h 217942"/>
                <a:gd name="connsiteX12" fmla="*/ 124504 w 169622"/>
                <a:gd name="connsiteY12" fmla="*/ 214039 h 217942"/>
                <a:gd name="connsiteX13" fmla="*/ 130473 w 169622"/>
                <a:gd name="connsiteY13" fmla="*/ 181280 h 217942"/>
                <a:gd name="connsiteX14" fmla="*/ 152312 w 169622"/>
                <a:gd name="connsiteY14" fmla="*/ 165411 h 217942"/>
                <a:gd name="connsiteX15" fmla="*/ 146052 w 169622"/>
                <a:gd name="connsiteY15" fmla="*/ 139131 h 217942"/>
                <a:gd name="connsiteX16" fmla="*/ 153331 w 169622"/>
                <a:gd name="connsiteY16" fmla="*/ 114526 h 21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622" h="217942">
                  <a:moveTo>
                    <a:pt x="153331" y="114526"/>
                  </a:moveTo>
                  <a:cubicBezTo>
                    <a:pt x="172477" y="99967"/>
                    <a:pt x="173496" y="74779"/>
                    <a:pt x="162358" y="51775"/>
                  </a:cubicBezTo>
                  <a:cubicBezTo>
                    <a:pt x="151220" y="28772"/>
                    <a:pt x="136370" y="26006"/>
                    <a:pt x="116715" y="5477"/>
                  </a:cubicBezTo>
                  <a:cubicBezTo>
                    <a:pt x="108707" y="-2895"/>
                    <a:pt x="89926" y="-2531"/>
                    <a:pt x="88834" y="9626"/>
                  </a:cubicBezTo>
                  <a:cubicBezTo>
                    <a:pt x="87742" y="21783"/>
                    <a:pt x="104703" y="30519"/>
                    <a:pt x="95094" y="38745"/>
                  </a:cubicBezTo>
                  <a:cubicBezTo>
                    <a:pt x="85485" y="46971"/>
                    <a:pt x="78933" y="41002"/>
                    <a:pt x="68669" y="43622"/>
                  </a:cubicBezTo>
                  <a:cubicBezTo>
                    <a:pt x="58405" y="46243"/>
                    <a:pt x="60807" y="56726"/>
                    <a:pt x="49815" y="59638"/>
                  </a:cubicBezTo>
                  <a:cubicBezTo>
                    <a:pt x="38823" y="62549"/>
                    <a:pt x="26302" y="53741"/>
                    <a:pt x="14654" y="67718"/>
                  </a:cubicBezTo>
                  <a:cubicBezTo>
                    <a:pt x="3007" y="81695"/>
                    <a:pt x="9704" y="108775"/>
                    <a:pt x="2788" y="123116"/>
                  </a:cubicBezTo>
                  <a:cubicBezTo>
                    <a:pt x="-4127" y="137457"/>
                    <a:pt x="2424" y="152744"/>
                    <a:pt x="11160" y="163518"/>
                  </a:cubicBezTo>
                  <a:cubicBezTo>
                    <a:pt x="19896" y="174292"/>
                    <a:pt x="8321" y="187541"/>
                    <a:pt x="30669" y="189652"/>
                  </a:cubicBezTo>
                  <a:cubicBezTo>
                    <a:pt x="45971" y="190001"/>
                    <a:pt x="60851" y="194726"/>
                    <a:pt x="73546" y="203265"/>
                  </a:cubicBezTo>
                  <a:cubicBezTo>
                    <a:pt x="85340" y="210908"/>
                    <a:pt x="109435" y="224157"/>
                    <a:pt x="124504" y="214039"/>
                  </a:cubicBezTo>
                  <a:cubicBezTo>
                    <a:pt x="139573" y="203920"/>
                    <a:pt x="126251" y="188269"/>
                    <a:pt x="130473" y="181280"/>
                  </a:cubicBezTo>
                  <a:cubicBezTo>
                    <a:pt x="134696" y="174292"/>
                    <a:pt x="149983" y="175748"/>
                    <a:pt x="152312" y="165411"/>
                  </a:cubicBezTo>
                  <a:cubicBezTo>
                    <a:pt x="154642" y="155074"/>
                    <a:pt x="154351" y="142625"/>
                    <a:pt x="146052" y="139131"/>
                  </a:cubicBezTo>
                  <a:cubicBezTo>
                    <a:pt x="137753" y="135637"/>
                    <a:pt x="134186" y="129158"/>
                    <a:pt x="153331" y="11452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46D1A19C-F67E-4AB0-BF02-2B7DF9342F01}"/>
                </a:ext>
              </a:extLst>
            </p:cNvPr>
            <p:cNvSpPr/>
            <p:nvPr/>
          </p:nvSpPr>
          <p:spPr>
            <a:xfrm>
              <a:off x="7156232" y="4200235"/>
              <a:ext cx="168420" cy="234272"/>
            </a:xfrm>
            <a:custGeom>
              <a:avLst/>
              <a:gdLst>
                <a:gd name="connsiteX0" fmla="*/ 96439 w 168420"/>
                <a:gd name="connsiteY0" fmla="*/ 111618 h 234272"/>
                <a:gd name="connsiteX1" fmla="*/ 75838 w 168420"/>
                <a:gd name="connsiteY1" fmla="*/ 101135 h 234272"/>
                <a:gd name="connsiteX2" fmla="*/ 58585 w 168420"/>
                <a:gd name="connsiteY2" fmla="*/ 92254 h 234272"/>
                <a:gd name="connsiteX3" fmla="*/ 41551 w 168420"/>
                <a:gd name="connsiteY3" fmla="*/ 90725 h 234272"/>
                <a:gd name="connsiteX4" fmla="*/ 19057 w 168420"/>
                <a:gd name="connsiteY4" fmla="*/ 60733 h 234272"/>
                <a:gd name="connsiteX5" fmla="*/ 275 w 168420"/>
                <a:gd name="connsiteY5" fmla="*/ 67503 h 234272"/>
                <a:gd name="connsiteX6" fmla="*/ 17455 w 168420"/>
                <a:gd name="connsiteY6" fmla="*/ 98369 h 234272"/>
                <a:gd name="connsiteX7" fmla="*/ 11922 w 168420"/>
                <a:gd name="connsiteY7" fmla="*/ 127852 h 234272"/>
                <a:gd name="connsiteX8" fmla="*/ 11049 w 168420"/>
                <a:gd name="connsiteY8" fmla="*/ 160391 h 234272"/>
                <a:gd name="connsiteX9" fmla="*/ 4570 w 168420"/>
                <a:gd name="connsiteY9" fmla="*/ 184997 h 234272"/>
                <a:gd name="connsiteX10" fmla="*/ 4060 w 168420"/>
                <a:gd name="connsiteY10" fmla="*/ 226273 h 234272"/>
                <a:gd name="connsiteX11" fmla="*/ 30049 w 168420"/>
                <a:gd name="connsiteY11" fmla="*/ 219794 h 234272"/>
                <a:gd name="connsiteX12" fmla="*/ 33325 w 168420"/>
                <a:gd name="connsiteY12" fmla="*/ 181284 h 234272"/>
                <a:gd name="connsiteX13" fmla="*/ 71688 w 168420"/>
                <a:gd name="connsiteY13" fmla="*/ 197372 h 234272"/>
                <a:gd name="connsiteX14" fmla="*/ 90543 w 168420"/>
                <a:gd name="connsiteY14" fmla="*/ 169200 h 234272"/>
                <a:gd name="connsiteX15" fmla="*/ 121554 w 168420"/>
                <a:gd name="connsiteY15" fmla="*/ 163667 h 234272"/>
                <a:gd name="connsiteX16" fmla="*/ 130435 w 168420"/>
                <a:gd name="connsiteY16" fmla="*/ 150782 h 234272"/>
                <a:gd name="connsiteX17" fmla="*/ 151546 w 168420"/>
                <a:gd name="connsiteY17" fmla="*/ 136223 h 234272"/>
                <a:gd name="connsiteX18" fmla="*/ 149799 w 168420"/>
                <a:gd name="connsiteY18" fmla="*/ 94438 h 234272"/>
                <a:gd name="connsiteX19" fmla="*/ 164358 w 168420"/>
                <a:gd name="connsiteY19" fmla="*/ 67576 h 234272"/>
                <a:gd name="connsiteX20" fmla="*/ 154968 w 168420"/>
                <a:gd name="connsiteY20" fmla="*/ 34817 h 234272"/>
                <a:gd name="connsiteX21" fmla="*/ 123665 w 168420"/>
                <a:gd name="connsiteY21" fmla="*/ 1040 h 234272"/>
                <a:gd name="connsiteX22" fmla="*/ 117841 w 168420"/>
                <a:gd name="connsiteY22" fmla="*/ 20404 h 234272"/>
                <a:gd name="connsiteX23" fmla="*/ 103719 w 168420"/>
                <a:gd name="connsiteY23" fmla="*/ 34963 h 234272"/>
                <a:gd name="connsiteX24" fmla="*/ 97240 w 168420"/>
                <a:gd name="connsiteY24" fmla="*/ 55565 h 234272"/>
                <a:gd name="connsiteX25" fmla="*/ 103500 w 168420"/>
                <a:gd name="connsiteY25" fmla="*/ 79588 h 234272"/>
                <a:gd name="connsiteX26" fmla="*/ 107504 w 168420"/>
                <a:gd name="connsiteY26" fmla="*/ 100699 h 234272"/>
                <a:gd name="connsiteX27" fmla="*/ 96439 w 168420"/>
                <a:gd name="connsiteY27" fmla="*/ 111618 h 23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420" h="234272">
                  <a:moveTo>
                    <a:pt x="96439" y="111618"/>
                  </a:moveTo>
                  <a:cubicBezTo>
                    <a:pt x="90106" y="108997"/>
                    <a:pt x="84064" y="100844"/>
                    <a:pt x="75838" y="101135"/>
                  </a:cubicBezTo>
                  <a:cubicBezTo>
                    <a:pt x="67612" y="101426"/>
                    <a:pt x="64336" y="96258"/>
                    <a:pt x="58585" y="92254"/>
                  </a:cubicBezTo>
                  <a:cubicBezTo>
                    <a:pt x="52834" y="88250"/>
                    <a:pt x="51961" y="94511"/>
                    <a:pt x="41551" y="90725"/>
                  </a:cubicBezTo>
                  <a:cubicBezTo>
                    <a:pt x="31141" y="86940"/>
                    <a:pt x="25317" y="70488"/>
                    <a:pt x="19057" y="60733"/>
                  </a:cubicBezTo>
                  <a:cubicBezTo>
                    <a:pt x="12796" y="50979"/>
                    <a:pt x="3187" y="57749"/>
                    <a:pt x="275" y="67503"/>
                  </a:cubicBezTo>
                  <a:cubicBezTo>
                    <a:pt x="-2637" y="77258"/>
                    <a:pt x="11922" y="88105"/>
                    <a:pt x="17455" y="98369"/>
                  </a:cubicBezTo>
                  <a:cubicBezTo>
                    <a:pt x="22988" y="108633"/>
                    <a:pt x="18838" y="115476"/>
                    <a:pt x="11922" y="127852"/>
                  </a:cubicBezTo>
                  <a:cubicBezTo>
                    <a:pt x="5007" y="140227"/>
                    <a:pt x="19566" y="155150"/>
                    <a:pt x="11049" y="160391"/>
                  </a:cubicBezTo>
                  <a:cubicBezTo>
                    <a:pt x="2532" y="165633"/>
                    <a:pt x="1804" y="168617"/>
                    <a:pt x="4570" y="184997"/>
                  </a:cubicBezTo>
                  <a:cubicBezTo>
                    <a:pt x="7336" y="201376"/>
                    <a:pt x="-5913" y="210039"/>
                    <a:pt x="4060" y="226273"/>
                  </a:cubicBezTo>
                  <a:cubicBezTo>
                    <a:pt x="14034" y="242506"/>
                    <a:pt x="20076" y="229767"/>
                    <a:pt x="30049" y="219794"/>
                  </a:cubicBezTo>
                  <a:cubicBezTo>
                    <a:pt x="40022" y="209821"/>
                    <a:pt x="23206" y="188637"/>
                    <a:pt x="33325" y="181284"/>
                  </a:cubicBezTo>
                  <a:cubicBezTo>
                    <a:pt x="43443" y="173932"/>
                    <a:pt x="56328" y="203123"/>
                    <a:pt x="71688" y="197372"/>
                  </a:cubicBezTo>
                  <a:cubicBezTo>
                    <a:pt x="87049" y="191621"/>
                    <a:pt x="83263" y="177863"/>
                    <a:pt x="90543" y="169200"/>
                  </a:cubicBezTo>
                  <a:cubicBezTo>
                    <a:pt x="97822" y="160537"/>
                    <a:pt x="113037" y="163449"/>
                    <a:pt x="121554" y="163667"/>
                  </a:cubicBezTo>
                  <a:cubicBezTo>
                    <a:pt x="130071" y="163886"/>
                    <a:pt x="128834" y="157407"/>
                    <a:pt x="130435" y="150782"/>
                  </a:cubicBezTo>
                  <a:cubicBezTo>
                    <a:pt x="132037" y="144158"/>
                    <a:pt x="138661" y="145905"/>
                    <a:pt x="151546" y="136223"/>
                  </a:cubicBezTo>
                  <a:cubicBezTo>
                    <a:pt x="164431" y="126541"/>
                    <a:pt x="163048" y="109070"/>
                    <a:pt x="149799" y="94438"/>
                  </a:cubicBezTo>
                  <a:cubicBezTo>
                    <a:pt x="136550" y="79806"/>
                    <a:pt x="156060" y="76312"/>
                    <a:pt x="164358" y="67576"/>
                  </a:cubicBezTo>
                  <a:cubicBezTo>
                    <a:pt x="172657" y="58841"/>
                    <a:pt x="167125" y="47703"/>
                    <a:pt x="154968" y="34817"/>
                  </a:cubicBezTo>
                  <a:cubicBezTo>
                    <a:pt x="142811" y="21933"/>
                    <a:pt x="147106" y="-6604"/>
                    <a:pt x="123665" y="1040"/>
                  </a:cubicBezTo>
                  <a:cubicBezTo>
                    <a:pt x="114566" y="4025"/>
                    <a:pt x="121481" y="12178"/>
                    <a:pt x="117841" y="20404"/>
                  </a:cubicBezTo>
                  <a:cubicBezTo>
                    <a:pt x="114202" y="28630"/>
                    <a:pt x="106121" y="24408"/>
                    <a:pt x="103719" y="34963"/>
                  </a:cubicBezTo>
                  <a:cubicBezTo>
                    <a:pt x="101317" y="45519"/>
                    <a:pt x="104738" y="44063"/>
                    <a:pt x="97240" y="55565"/>
                  </a:cubicBezTo>
                  <a:cubicBezTo>
                    <a:pt x="89742" y="67066"/>
                    <a:pt x="96730" y="72235"/>
                    <a:pt x="103500" y="79588"/>
                  </a:cubicBezTo>
                  <a:cubicBezTo>
                    <a:pt x="110271" y="86940"/>
                    <a:pt x="100589" y="88323"/>
                    <a:pt x="107504" y="100699"/>
                  </a:cubicBezTo>
                  <a:cubicBezTo>
                    <a:pt x="114420" y="113074"/>
                    <a:pt x="102700" y="114239"/>
                    <a:pt x="96439" y="11161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FBB75BF-04E8-4223-838E-8E3C583C6846}"/>
                </a:ext>
              </a:extLst>
            </p:cNvPr>
            <p:cNvSpPr/>
            <p:nvPr/>
          </p:nvSpPr>
          <p:spPr>
            <a:xfrm>
              <a:off x="6887562" y="4319637"/>
              <a:ext cx="305630" cy="424385"/>
            </a:xfrm>
            <a:custGeom>
              <a:avLst/>
              <a:gdLst>
                <a:gd name="connsiteX0" fmla="*/ 5787 w 305630"/>
                <a:gd name="connsiteY0" fmla="*/ 279180 h 424385"/>
                <a:gd name="connsiteX1" fmla="*/ 35415 w 305630"/>
                <a:gd name="connsiteY1" fmla="*/ 279180 h 424385"/>
                <a:gd name="connsiteX2" fmla="*/ 64533 w 305630"/>
                <a:gd name="connsiteY2" fmla="*/ 259816 h 424385"/>
                <a:gd name="connsiteX3" fmla="*/ 67664 w 305630"/>
                <a:gd name="connsiteY3" fmla="*/ 291337 h 424385"/>
                <a:gd name="connsiteX4" fmla="*/ 84989 w 305630"/>
                <a:gd name="connsiteY4" fmla="*/ 313613 h 424385"/>
                <a:gd name="connsiteX5" fmla="*/ 101514 w 305630"/>
                <a:gd name="connsiteY5" fmla="*/ 324314 h 424385"/>
                <a:gd name="connsiteX6" fmla="*/ 108211 w 305630"/>
                <a:gd name="connsiteY6" fmla="*/ 342658 h 424385"/>
                <a:gd name="connsiteX7" fmla="*/ 111487 w 305630"/>
                <a:gd name="connsiteY7" fmla="*/ 369884 h 424385"/>
                <a:gd name="connsiteX8" fmla="*/ 128740 w 305630"/>
                <a:gd name="connsiteY8" fmla="*/ 381823 h 424385"/>
                <a:gd name="connsiteX9" fmla="*/ 146211 w 305630"/>
                <a:gd name="connsiteY9" fmla="*/ 392597 h 424385"/>
                <a:gd name="connsiteX10" fmla="*/ 161571 w 305630"/>
                <a:gd name="connsiteY10" fmla="*/ 371559 h 424385"/>
                <a:gd name="connsiteX11" fmla="*/ 187123 w 305630"/>
                <a:gd name="connsiteY11" fmla="*/ 372723 h 424385"/>
                <a:gd name="connsiteX12" fmla="*/ 203575 w 305630"/>
                <a:gd name="connsiteY12" fmla="*/ 395727 h 424385"/>
                <a:gd name="connsiteX13" fmla="*/ 216387 w 305630"/>
                <a:gd name="connsiteY13" fmla="*/ 417129 h 424385"/>
                <a:gd name="connsiteX14" fmla="*/ 236624 w 305630"/>
                <a:gd name="connsiteY14" fmla="*/ 413854 h 424385"/>
                <a:gd name="connsiteX15" fmla="*/ 244705 w 305630"/>
                <a:gd name="connsiteY15" fmla="*/ 392015 h 424385"/>
                <a:gd name="connsiteX16" fmla="*/ 259846 w 305630"/>
                <a:gd name="connsiteY16" fmla="*/ 370685 h 424385"/>
                <a:gd name="connsiteX17" fmla="*/ 262613 w 305630"/>
                <a:gd name="connsiteY17" fmla="*/ 338364 h 424385"/>
                <a:gd name="connsiteX18" fmla="*/ 278409 w 305630"/>
                <a:gd name="connsiteY18" fmla="*/ 313249 h 424385"/>
                <a:gd name="connsiteX19" fmla="*/ 294643 w 305630"/>
                <a:gd name="connsiteY19" fmla="*/ 276123 h 424385"/>
                <a:gd name="connsiteX20" fmla="*/ 304252 w 305630"/>
                <a:gd name="connsiteY20" fmla="*/ 251954 h 424385"/>
                <a:gd name="connsiteX21" fmla="*/ 281467 w 305630"/>
                <a:gd name="connsiteY21" fmla="*/ 237759 h 424385"/>
                <a:gd name="connsiteX22" fmla="*/ 270984 w 305630"/>
                <a:gd name="connsiteY22" fmla="*/ 181560 h 424385"/>
                <a:gd name="connsiteX23" fmla="*/ 255915 w 305630"/>
                <a:gd name="connsiteY23" fmla="*/ 151349 h 424385"/>
                <a:gd name="connsiteX24" fmla="*/ 256570 w 305630"/>
                <a:gd name="connsiteY24" fmla="*/ 114514 h 424385"/>
                <a:gd name="connsiteX25" fmla="*/ 253804 w 305630"/>
                <a:gd name="connsiteY25" fmla="*/ 73748 h 424385"/>
                <a:gd name="connsiteX26" fmla="*/ 248708 w 305630"/>
                <a:gd name="connsiteY26" fmla="*/ 48197 h 424385"/>
                <a:gd name="connsiteX27" fmla="*/ 226360 w 305630"/>
                <a:gd name="connsiteY27" fmla="*/ 33128 h 424385"/>
                <a:gd name="connsiteX28" fmla="*/ 187559 w 305630"/>
                <a:gd name="connsiteY28" fmla="*/ 16603 h 424385"/>
                <a:gd name="connsiteX29" fmla="*/ 152690 w 305630"/>
                <a:gd name="connsiteY29" fmla="*/ 1243 h 424385"/>
                <a:gd name="connsiteX30" fmla="*/ 145410 w 305630"/>
                <a:gd name="connsiteY30" fmla="*/ 12745 h 424385"/>
                <a:gd name="connsiteX31" fmla="*/ 138131 w 305630"/>
                <a:gd name="connsiteY31" fmla="*/ 30507 h 424385"/>
                <a:gd name="connsiteX32" fmla="*/ 138131 w 305630"/>
                <a:gd name="connsiteY32" fmla="*/ 55258 h 424385"/>
                <a:gd name="connsiteX33" fmla="*/ 145410 w 305630"/>
                <a:gd name="connsiteY33" fmla="*/ 72802 h 424385"/>
                <a:gd name="connsiteX34" fmla="*/ 125974 w 305630"/>
                <a:gd name="connsiteY34" fmla="*/ 71637 h 424385"/>
                <a:gd name="connsiteX35" fmla="*/ 119640 w 305630"/>
                <a:gd name="connsiteY35" fmla="*/ 82557 h 424385"/>
                <a:gd name="connsiteX36" fmla="*/ 111633 w 305630"/>
                <a:gd name="connsiteY36" fmla="*/ 94786 h 424385"/>
                <a:gd name="connsiteX37" fmla="*/ 103552 w 305630"/>
                <a:gd name="connsiteY37" fmla="*/ 113131 h 424385"/>
                <a:gd name="connsiteX38" fmla="*/ 88993 w 305630"/>
                <a:gd name="connsiteY38" fmla="*/ 108982 h 424385"/>
                <a:gd name="connsiteX39" fmla="*/ 74768 w 305630"/>
                <a:gd name="connsiteY39" fmla="*/ 107439 h 424385"/>
                <a:gd name="connsiteX40" fmla="*/ 71231 w 305630"/>
                <a:gd name="connsiteY40" fmla="*/ 113131 h 424385"/>
                <a:gd name="connsiteX41" fmla="*/ 63951 w 305630"/>
                <a:gd name="connsiteY41" fmla="*/ 125652 h 424385"/>
                <a:gd name="connsiteX42" fmla="*/ 47208 w 305630"/>
                <a:gd name="connsiteY42" fmla="*/ 127618 h 424385"/>
                <a:gd name="connsiteX43" fmla="*/ 26606 w 305630"/>
                <a:gd name="connsiteY43" fmla="*/ 111602 h 424385"/>
                <a:gd name="connsiteX44" fmla="*/ 9208 w 305630"/>
                <a:gd name="connsiteY44" fmla="*/ 114151 h 424385"/>
                <a:gd name="connsiteX45" fmla="*/ 8189 w 305630"/>
                <a:gd name="connsiteY45" fmla="*/ 144798 h 424385"/>
                <a:gd name="connsiteX46" fmla="*/ 11101 w 305630"/>
                <a:gd name="connsiteY46" fmla="*/ 175081 h 424385"/>
                <a:gd name="connsiteX47" fmla="*/ 9936 w 305630"/>
                <a:gd name="connsiteY47" fmla="*/ 205219 h 424385"/>
                <a:gd name="connsiteX48" fmla="*/ 2074 w 305630"/>
                <a:gd name="connsiteY48" fmla="*/ 236230 h 424385"/>
                <a:gd name="connsiteX49" fmla="*/ 5787 w 305630"/>
                <a:gd name="connsiteY49" fmla="*/ 279180 h 42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5630" h="424385">
                  <a:moveTo>
                    <a:pt x="5787" y="279180"/>
                  </a:moveTo>
                  <a:cubicBezTo>
                    <a:pt x="11174" y="287916"/>
                    <a:pt x="30173" y="290682"/>
                    <a:pt x="35415" y="279180"/>
                  </a:cubicBezTo>
                  <a:cubicBezTo>
                    <a:pt x="40656" y="267678"/>
                    <a:pt x="50702" y="254065"/>
                    <a:pt x="64533" y="259816"/>
                  </a:cubicBezTo>
                  <a:cubicBezTo>
                    <a:pt x="78365" y="265567"/>
                    <a:pt x="74070" y="277433"/>
                    <a:pt x="67664" y="291337"/>
                  </a:cubicBezTo>
                  <a:cubicBezTo>
                    <a:pt x="61258" y="305241"/>
                    <a:pt x="80112" y="316088"/>
                    <a:pt x="84989" y="313613"/>
                  </a:cubicBezTo>
                  <a:cubicBezTo>
                    <a:pt x="89867" y="311138"/>
                    <a:pt x="98966" y="312157"/>
                    <a:pt x="101514" y="324314"/>
                  </a:cubicBezTo>
                  <a:cubicBezTo>
                    <a:pt x="104062" y="336471"/>
                    <a:pt x="112142" y="333341"/>
                    <a:pt x="108211" y="342658"/>
                  </a:cubicBezTo>
                  <a:cubicBezTo>
                    <a:pt x="104280" y="351976"/>
                    <a:pt x="102388" y="368720"/>
                    <a:pt x="111487" y="369884"/>
                  </a:cubicBezTo>
                  <a:cubicBezTo>
                    <a:pt x="120587" y="371049"/>
                    <a:pt x="122334" y="380949"/>
                    <a:pt x="128740" y="381823"/>
                  </a:cubicBezTo>
                  <a:cubicBezTo>
                    <a:pt x="135146" y="382696"/>
                    <a:pt x="136820" y="393980"/>
                    <a:pt x="146211" y="392597"/>
                  </a:cubicBezTo>
                  <a:cubicBezTo>
                    <a:pt x="155602" y="391214"/>
                    <a:pt x="155529" y="380658"/>
                    <a:pt x="161571" y="371559"/>
                  </a:cubicBezTo>
                  <a:cubicBezTo>
                    <a:pt x="167613" y="362459"/>
                    <a:pt x="177150" y="365517"/>
                    <a:pt x="187123" y="372723"/>
                  </a:cubicBezTo>
                  <a:cubicBezTo>
                    <a:pt x="197096" y="379930"/>
                    <a:pt x="194402" y="389030"/>
                    <a:pt x="203575" y="395727"/>
                  </a:cubicBezTo>
                  <a:cubicBezTo>
                    <a:pt x="212747" y="402424"/>
                    <a:pt x="212456" y="406428"/>
                    <a:pt x="216387" y="417129"/>
                  </a:cubicBezTo>
                  <a:cubicBezTo>
                    <a:pt x="220318" y="427830"/>
                    <a:pt x="234295" y="425938"/>
                    <a:pt x="236624" y="413854"/>
                  </a:cubicBezTo>
                  <a:cubicBezTo>
                    <a:pt x="238954" y="401769"/>
                    <a:pt x="238663" y="395727"/>
                    <a:pt x="244705" y="392015"/>
                  </a:cubicBezTo>
                  <a:cubicBezTo>
                    <a:pt x="250747" y="388302"/>
                    <a:pt x="263559" y="378766"/>
                    <a:pt x="259846" y="370685"/>
                  </a:cubicBezTo>
                  <a:cubicBezTo>
                    <a:pt x="256134" y="362605"/>
                    <a:pt x="264505" y="352777"/>
                    <a:pt x="262613" y="338364"/>
                  </a:cubicBezTo>
                  <a:cubicBezTo>
                    <a:pt x="260720" y="323950"/>
                    <a:pt x="272367" y="326279"/>
                    <a:pt x="278409" y="313249"/>
                  </a:cubicBezTo>
                  <a:cubicBezTo>
                    <a:pt x="284451" y="300218"/>
                    <a:pt x="285179" y="285659"/>
                    <a:pt x="294643" y="276123"/>
                  </a:cubicBezTo>
                  <a:cubicBezTo>
                    <a:pt x="304107" y="266586"/>
                    <a:pt x="307674" y="259816"/>
                    <a:pt x="304252" y="251954"/>
                  </a:cubicBezTo>
                  <a:cubicBezTo>
                    <a:pt x="300831" y="244092"/>
                    <a:pt x="291222" y="247077"/>
                    <a:pt x="281467" y="237759"/>
                  </a:cubicBezTo>
                  <a:cubicBezTo>
                    <a:pt x="271712" y="228441"/>
                    <a:pt x="276298" y="197138"/>
                    <a:pt x="270984" y="181560"/>
                  </a:cubicBezTo>
                  <a:cubicBezTo>
                    <a:pt x="265670" y="165982"/>
                    <a:pt x="253076" y="165253"/>
                    <a:pt x="255915" y="151349"/>
                  </a:cubicBezTo>
                  <a:cubicBezTo>
                    <a:pt x="258754" y="137445"/>
                    <a:pt x="254241" y="128782"/>
                    <a:pt x="256570" y="114514"/>
                  </a:cubicBezTo>
                  <a:cubicBezTo>
                    <a:pt x="258900" y="100246"/>
                    <a:pt x="260065" y="83503"/>
                    <a:pt x="253804" y="73748"/>
                  </a:cubicBezTo>
                  <a:cubicBezTo>
                    <a:pt x="247544" y="63994"/>
                    <a:pt x="251911" y="59189"/>
                    <a:pt x="248708" y="48197"/>
                  </a:cubicBezTo>
                  <a:cubicBezTo>
                    <a:pt x="245505" y="37205"/>
                    <a:pt x="237061" y="44702"/>
                    <a:pt x="226360" y="33128"/>
                  </a:cubicBezTo>
                  <a:cubicBezTo>
                    <a:pt x="215659" y="21553"/>
                    <a:pt x="203356" y="21917"/>
                    <a:pt x="187559" y="16603"/>
                  </a:cubicBezTo>
                  <a:cubicBezTo>
                    <a:pt x="171763" y="11289"/>
                    <a:pt x="171544" y="-5236"/>
                    <a:pt x="152690" y="1243"/>
                  </a:cubicBezTo>
                  <a:cubicBezTo>
                    <a:pt x="147376" y="2990"/>
                    <a:pt x="143445" y="6921"/>
                    <a:pt x="145410" y="12745"/>
                  </a:cubicBezTo>
                  <a:cubicBezTo>
                    <a:pt x="147376" y="18569"/>
                    <a:pt x="144828" y="23009"/>
                    <a:pt x="138131" y="30507"/>
                  </a:cubicBezTo>
                  <a:cubicBezTo>
                    <a:pt x="131433" y="38005"/>
                    <a:pt x="138131" y="47614"/>
                    <a:pt x="138131" y="55258"/>
                  </a:cubicBezTo>
                  <a:cubicBezTo>
                    <a:pt x="138131" y="62901"/>
                    <a:pt x="149487" y="66396"/>
                    <a:pt x="145410" y="72802"/>
                  </a:cubicBezTo>
                  <a:cubicBezTo>
                    <a:pt x="141334" y="79208"/>
                    <a:pt x="132889" y="74913"/>
                    <a:pt x="125974" y="71637"/>
                  </a:cubicBezTo>
                  <a:cubicBezTo>
                    <a:pt x="119058" y="68361"/>
                    <a:pt x="116583" y="77461"/>
                    <a:pt x="119640" y="82557"/>
                  </a:cubicBezTo>
                  <a:cubicBezTo>
                    <a:pt x="122698" y="87652"/>
                    <a:pt x="118694" y="91875"/>
                    <a:pt x="111633" y="94786"/>
                  </a:cubicBezTo>
                  <a:cubicBezTo>
                    <a:pt x="104571" y="97698"/>
                    <a:pt x="106828" y="110001"/>
                    <a:pt x="103552" y="113131"/>
                  </a:cubicBezTo>
                  <a:cubicBezTo>
                    <a:pt x="100276" y="116261"/>
                    <a:pt x="94089" y="116625"/>
                    <a:pt x="88993" y="108982"/>
                  </a:cubicBezTo>
                  <a:cubicBezTo>
                    <a:pt x="85491" y="104628"/>
                    <a:pt x="79122" y="103937"/>
                    <a:pt x="74768" y="107439"/>
                  </a:cubicBezTo>
                  <a:cubicBezTo>
                    <a:pt x="72978" y="108880"/>
                    <a:pt x="71726" y="110889"/>
                    <a:pt x="71231" y="113131"/>
                  </a:cubicBezTo>
                  <a:cubicBezTo>
                    <a:pt x="69993" y="120411"/>
                    <a:pt x="66135" y="117281"/>
                    <a:pt x="63951" y="125652"/>
                  </a:cubicBezTo>
                  <a:cubicBezTo>
                    <a:pt x="61767" y="134024"/>
                    <a:pt x="52449" y="131476"/>
                    <a:pt x="47208" y="127618"/>
                  </a:cubicBezTo>
                  <a:cubicBezTo>
                    <a:pt x="41966" y="123759"/>
                    <a:pt x="38035" y="121139"/>
                    <a:pt x="26606" y="111602"/>
                  </a:cubicBezTo>
                  <a:cubicBezTo>
                    <a:pt x="15177" y="102066"/>
                    <a:pt x="10154" y="105560"/>
                    <a:pt x="9208" y="114151"/>
                  </a:cubicBezTo>
                  <a:cubicBezTo>
                    <a:pt x="7825" y="124305"/>
                    <a:pt x="7483" y="134577"/>
                    <a:pt x="8189" y="144798"/>
                  </a:cubicBezTo>
                  <a:cubicBezTo>
                    <a:pt x="9208" y="154916"/>
                    <a:pt x="18963" y="166200"/>
                    <a:pt x="11101" y="175081"/>
                  </a:cubicBezTo>
                  <a:cubicBezTo>
                    <a:pt x="3239" y="183962"/>
                    <a:pt x="5859" y="188184"/>
                    <a:pt x="9936" y="205219"/>
                  </a:cubicBezTo>
                  <a:cubicBezTo>
                    <a:pt x="14013" y="222253"/>
                    <a:pt x="6223" y="221962"/>
                    <a:pt x="2074" y="236230"/>
                  </a:cubicBezTo>
                  <a:cubicBezTo>
                    <a:pt x="-1799" y="250535"/>
                    <a:pt x="-481" y="265749"/>
                    <a:pt x="5787" y="27918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485C7A81-DB7C-4E7E-8561-5600D7FF3786}"/>
                </a:ext>
              </a:extLst>
            </p:cNvPr>
            <p:cNvSpPr/>
            <p:nvPr/>
          </p:nvSpPr>
          <p:spPr>
            <a:xfrm>
              <a:off x="6895491" y="4335859"/>
              <a:ext cx="72513" cy="52488"/>
            </a:xfrm>
            <a:custGeom>
              <a:avLst/>
              <a:gdLst>
                <a:gd name="connsiteX0" fmla="*/ 67888 w 72513"/>
                <a:gd name="connsiteY0" fmla="*/ 7879 h 52488"/>
                <a:gd name="connsiteX1" fmla="*/ 32363 w 72513"/>
                <a:gd name="connsiteY1" fmla="*/ 21492 h 52488"/>
                <a:gd name="connsiteX2" fmla="*/ 6884 w 72513"/>
                <a:gd name="connsiteY2" fmla="*/ 1618 h 52488"/>
                <a:gd name="connsiteX3" fmla="*/ 10014 w 72513"/>
                <a:gd name="connsiteY3" fmla="*/ 30737 h 52488"/>
                <a:gd name="connsiteX4" fmla="*/ 35857 w 72513"/>
                <a:gd name="connsiteY4" fmla="*/ 50611 h 52488"/>
                <a:gd name="connsiteX5" fmla="*/ 65776 w 72513"/>
                <a:gd name="connsiteY5" fmla="*/ 47116 h 52488"/>
                <a:gd name="connsiteX6" fmla="*/ 69271 w 72513"/>
                <a:gd name="connsiteY6" fmla="*/ 25933 h 52488"/>
                <a:gd name="connsiteX7" fmla="*/ 67888 w 72513"/>
                <a:gd name="connsiteY7" fmla="*/ 7879 h 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13" h="52488">
                  <a:moveTo>
                    <a:pt x="67888" y="7879"/>
                  </a:moveTo>
                  <a:cubicBezTo>
                    <a:pt x="56167" y="3365"/>
                    <a:pt x="44520" y="32630"/>
                    <a:pt x="32363" y="21492"/>
                  </a:cubicBezTo>
                  <a:cubicBezTo>
                    <a:pt x="20206" y="10354"/>
                    <a:pt x="18386" y="-5734"/>
                    <a:pt x="6884" y="1618"/>
                  </a:cubicBezTo>
                  <a:cubicBezTo>
                    <a:pt x="-4618" y="8971"/>
                    <a:pt x="-760" y="24258"/>
                    <a:pt x="10014" y="30737"/>
                  </a:cubicBezTo>
                  <a:cubicBezTo>
                    <a:pt x="20788" y="37216"/>
                    <a:pt x="21516" y="49591"/>
                    <a:pt x="35857" y="50611"/>
                  </a:cubicBezTo>
                  <a:cubicBezTo>
                    <a:pt x="50198" y="51629"/>
                    <a:pt x="58133" y="55124"/>
                    <a:pt x="65776" y="47116"/>
                  </a:cubicBezTo>
                  <a:cubicBezTo>
                    <a:pt x="73420" y="39109"/>
                    <a:pt x="65121" y="32557"/>
                    <a:pt x="69271" y="25933"/>
                  </a:cubicBezTo>
                  <a:cubicBezTo>
                    <a:pt x="73420" y="19308"/>
                    <a:pt x="73930" y="10208"/>
                    <a:pt x="67888" y="787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D9092340-B851-46A6-B3F9-57ED6F8BEC95}"/>
                </a:ext>
              </a:extLst>
            </p:cNvPr>
            <p:cNvSpPr/>
            <p:nvPr/>
          </p:nvSpPr>
          <p:spPr>
            <a:xfrm>
              <a:off x="6612387" y="4407687"/>
              <a:ext cx="274140" cy="198655"/>
            </a:xfrm>
            <a:custGeom>
              <a:avLst/>
              <a:gdLst>
                <a:gd name="connsiteX0" fmla="*/ 50051 w 274140"/>
                <a:gd name="connsiteY0" fmla="*/ 94092 h 198655"/>
                <a:gd name="connsiteX1" fmla="*/ 37676 w 274140"/>
                <a:gd name="connsiteY1" fmla="*/ 107705 h 198655"/>
                <a:gd name="connsiteX2" fmla="*/ 51434 w 274140"/>
                <a:gd name="connsiteY2" fmla="*/ 123866 h 198655"/>
                <a:gd name="connsiteX3" fmla="*/ 78296 w 274140"/>
                <a:gd name="connsiteY3" fmla="*/ 131146 h 198655"/>
                <a:gd name="connsiteX4" fmla="*/ 107051 w 274140"/>
                <a:gd name="connsiteY4" fmla="*/ 133111 h 198655"/>
                <a:gd name="connsiteX5" fmla="*/ 124668 w 274140"/>
                <a:gd name="connsiteY5" fmla="*/ 144759 h 198655"/>
                <a:gd name="connsiteX6" fmla="*/ 136679 w 274140"/>
                <a:gd name="connsiteY6" fmla="*/ 158881 h 198655"/>
                <a:gd name="connsiteX7" fmla="*/ 154078 w 274140"/>
                <a:gd name="connsiteY7" fmla="*/ 169000 h 198655"/>
                <a:gd name="connsiteX8" fmla="*/ 166817 w 274140"/>
                <a:gd name="connsiteY8" fmla="*/ 185015 h 198655"/>
                <a:gd name="connsiteX9" fmla="*/ 188219 w 274140"/>
                <a:gd name="connsiteY9" fmla="*/ 185015 h 198655"/>
                <a:gd name="connsiteX10" fmla="*/ 208966 w 274140"/>
                <a:gd name="connsiteY10" fmla="*/ 198410 h 198655"/>
                <a:gd name="connsiteX11" fmla="*/ 223962 w 274140"/>
                <a:gd name="connsiteY11" fmla="*/ 189747 h 198655"/>
                <a:gd name="connsiteX12" fmla="*/ 241215 w 274140"/>
                <a:gd name="connsiteY12" fmla="*/ 185379 h 198655"/>
                <a:gd name="connsiteX13" fmla="*/ 241724 w 274140"/>
                <a:gd name="connsiteY13" fmla="*/ 161648 h 198655"/>
                <a:gd name="connsiteX14" fmla="*/ 256284 w 274140"/>
                <a:gd name="connsiteY14" fmla="*/ 145487 h 198655"/>
                <a:gd name="connsiteX15" fmla="*/ 269533 w 274140"/>
                <a:gd name="connsiteY15" fmla="*/ 135150 h 198655"/>
                <a:gd name="connsiteX16" fmla="*/ 268514 w 274140"/>
                <a:gd name="connsiteY16" fmla="*/ 112364 h 198655"/>
                <a:gd name="connsiteX17" fmla="*/ 264801 w 274140"/>
                <a:gd name="connsiteY17" fmla="*/ 88269 h 198655"/>
                <a:gd name="connsiteX18" fmla="*/ 260142 w 274140"/>
                <a:gd name="connsiteY18" fmla="*/ 65993 h 198655"/>
                <a:gd name="connsiteX19" fmla="*/ 263927 w 274140"/>
                <a:gd name="connsiteY19" fmla="*/ 49250 h 198655"/>
                <a:gd name="connsiteX20" fmla="*/ 273900 w 274140"/>
                <a:gd name="connsiteY20" fmla="*/ 27993 h 198655"/>
                <a:gd name="connsiteX21" fmla="*/ 267931 w 274140"/>
                <a:gd name="connsiteY21" fmla="*/ 2951 h 198655"/>
                <a:gd name="connsiteX22" fmla="*/ 243399 w 274140"/>
                <a:gd name="connsiteY22" fmla="*/ 14744 h 198655"/>
                <a:gd name="connsiteX23" fmla="*/ 235537 w 274140"/>
                <a:gd name="connsiteY23" fmla="*/ 31124 h 198655"/>
                <a:gd name="connsiteX24" fmla="*/ 223525 w 274140"/>
                <a:gd name="connsiteY24" fmla="*/ 48376 h 198655"/>
                <a:gd name="connsiteX25" fmla="*/ 216246 w 274140"/>
                <a:gd name="connsiteY25" fmla="*/ 21878 h 198655"/>
                <a:gd name="connsiteX26" fmla="*/ 192587 w 274140"/>
                <a:gd name="connsiteY26" fmla="*/ 4116 h 198655"/>
                <a:gd name="connsiteX27" fmla="*/ 176717 w 274140"/>
                <a:gd name="connsiteY27" fmla="*/ 12706 h 198655"/>
                <a:gd name="connsiteX28" fmla="*/ 172349 w 274140"/>
                <a:gd name="connsiteY28" fmla="*/ 51215 h 198655"/>
                <a:gd name="connsiteX29" fmla="*/ 157790 w 274140"/>
                <a:gd name="connsiteY29" fmla="*/ 73636 h 198655"/>
                <a:gd name="connsiteX30" fmla="*/ 117679 w 274140"/>
                <a:gd name="connsiteY30" fmla="*/ 76112 h 198655"/>
                <a:gd name="connsiteX31" fmla="*/ 71162 w 274140"/>
                <a:gd name="connsiteY31" fmla="*/ 42625 h 198655"/>
                <a:gd name="connsiteX32" fmla="*/ 38113 w 274140"/>
                <a:gd name="connsiteY32" fmla="*/ 28503 h 198655"/>
                <a:gd name="connsiteX33" fmla="*/ 14527 w 274140"/>
                <a:gd name="connsiteY33" fmla="*/ 30250 h 198655"/>
                <a:gd name="connsiteX34" fmla="*/ 3389 w 274140"/>
                <a:gd name="connsiteY34" fmla="*/ 47211 h 198655"/>
                <a:gd name="connsiteX35" fmla="*/ 11979 w 274140"/>
                <a:gd name="connsiteY35" fmla="*/ 62135 h 198655"/>
                <a:gd name="connsiteX36" fmla="*/ 26538 w 274140"/>
                <a:gd name="connsiteY36" fmla="*/ 80989 h 198655"/>
                <a:gd name="connsiteX37" fmla="*/ 38549 w 274140"/>
                <a:gd name="connsiteY37" fmla="*/ 86376 h 198655"/>
                <a:gd name="connsiteX38" fmla="*/ 49258 w 274140"/>
                <a:gd name="connsiteY38" fmla="*/ 90059 h 198655"/>
                <a:gd name="connsiteX39" fmla="*/ 50051 w 274140"/>
                <a:gd name="connsiteY39" fmla="*/ 94092 h 19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4140" h="198655">
                  <a:moveTo>
                    <a:pt x="50051" y="94092"/>
                  </a:moveTo>
                  <a:cubicBezTo>
                    <a:pt x="50051" y="100571"/>
                    <a:pt x="39132" y="101372"/>
                    <a:pt x="37676" y="107705"/>
                  </a:cubicBezTo>
                  <a:cubicBezTo>
                    <a:pt x="36220" y="114038"/>
                    <a:pt x="44956" y="118479"/>
                    <a:pt x="51434" y="123866"/>
                  </a:cubicBezTo>
                  <a:cubicBezTo>
                    <a:pt x="57913" y="129253"/>
                    <a:pt x="68687" y="127870"/>
                    <a:pt x="78296" y="131146"/>
                  </a:cubicBezTo>
                  <a:cubicBezTo>
                    <a:pt x="87905" y="134421"/>
                    <a:pt x="100135" y="129107"/>
                    <a:pt x="107051" y="133111"/>
                  </a:cubicBezTo>
                  <a:cubicBezTo>
                    <a:pt x="112409" y="137719"/>
                    <a:pt x="118327" y="141629"/>
                    <a:pt x="124668" y="144759"/>
                  </a:cubicBezTo>
                  <a:cubicBezTo>
                    <a:pt x="133330" y="148035"/>
                    <a:pt x="132530" y="152038"/>
                    <a:pt x="136679" y="158881"/>
                  </a:cubicBezTo>
                  <a:cubicBezTo>
                    <a:pt x="140828" y="165724"/>
                    <a:pt x="146798" y="163031"/>
                    <a:pt x="154078" y="169000"/>
                  </a:cubicBezTo>
                  <a:cubicBezTo>
                    <a:pt x="161357" y="174969"/>
                    <a:pt x="154078" y="178245"/>
                    <a:pt x="166817" y="185015"/>
                  </a:cubicBezTo>
                  <a:cubicBezTo>
                    <a:pt x="179556" y="191785"/>
                    <a:pt x="179338" y="178391"/>
                    <a:pt x="188219" y="185015"/>
                  </a:cubicBezTo>
                  <a:cubicBezTo>
                    <a:pt x="197100" y="191640"/>
                    <a:pt x="194698" y="198628"/>
                    <a:pt x="208966" y="198410"/>
                  </a:cubicBezTo>
                  <a:cubicBezTo>
                    <a:pt x="223234" y="198191"/>
                    <a:pt x="216246" y="189747"/>
                    <a:pt x="223962" y="189747"/>
                  </a:cubicBezTo>
                  <a:cubicBezTo>
                    <a:pt x="231678" y="189747"/>
                    <a:pt x="238085" y="189747"/>
                    <a:pt x="241215" y="185379"/>
                  </a:cubicBezTo>
                  <a:cubicBezTo>
                    <a:pt x="244345" y="181011"/>
                    <a:pt x="241215" y="171621"/>
                    <a:pt x="241724" y="161648"/>
                  </a:cubicBezTo>
                  <a:cubicBezTo>
                    <a:pt x="242234" y="151675"/>
                    <a:pt x="245073" y="143376"/>
                    <a:pt x="256284" y="145487"/>
                  </a:cubicBezTo>
                  <a:cubicBezTo>
                    <a:pt x="267494" y="147598"/>
                    <a:pt x="270843" y="144031"/>
                    <a:pt x="269533" y="135150"/>
                  </a:cubicBezTo>
                  <a:cubicBezTo>
                    <a:pt x="268332" y="127615"/>
                    <a:pt x="267989" y="119971"/>
                    <a:pt x="268514" y="112364"/>
                  </a:cubicBezTo>
                  <a:cubicBezTo>
                    <a:pt x="270195" y="104145"/>
                    <a:pt x="268877" y="95599"/>
                    <a:pt x="264801" y="88269"/>
                  </a:cubicBezTo>
                  <a:cubicBezTo>
                    <a:pt x="259268" y="80115"/>
                    <a:pt x="256138" y="73127"/>
                    <a:pt x="260142" y="65993"/>
                  </a:cubicBezTo>
                  <a:cubicBezTo>
                    <a:pt x="264146" y="58859"/>
                    <a:pt x="258176" y="53472"/>
                    <a:pt x="263927" y="49250"/>
                  </a:cubicBezTo>
                  <a:cubicBezTo>
                    <a:pt x="270967" y="44591"/>
                    <a:pt x="274818" y="36386"/>
                    <a:pt x="273900" y="27993"/>
                  </a:cubicBezTo>
                  <a:cubicBezTo>
                    <a:pt x="272809" y="17729"/>
                    <a:pt x="276521" y="7610"/>
                    <a:pt x="267931" y="2951"/>
                  </a:cubicBezTo>
                  <a:cubicBezTo>
                    <a:pt x="255046" y="-4329"/>
                    <a:pt x="246092" y="4989"/>
                    <a:pt x="243399" y="14744"/>
                  </a:cubicBezTo>
                  <a:cubicBezTo>
                    <a:pt x="240705" y="24499"/>
                    <a:pt x="232406" y="25227"/>
                    <a:pt x="235537" y="31124"/>
                  </a:cubicBezTo>
                  <a:cubicBezTo>
                    <a:pt x="238667" y="37020"/>
                    <a:pt x="231897" y="58859"/>
                    <a:pt x="223525" y="48376"/>
                  </a:cubicBezTo>
                  <a:cubicBezTo>
                    <a:pt x="215154" y="37894"/>
                    <a:pt x="224763" y="31997"/>
                    <a:pt x="216246" y="21878"/>
                  </a:cubicBezTo>
                  <a:cubicBezTo>
                    <a:pt x="207728" y="11759"/>
                    <a:pt x="198993" y="10959"/>
                    <a:pt x="192587" y="4116"/>
                  </a:cubicBezTo>
                  <a:cubicBezTo>
                    <a:pt x="186181" y="-2727"/>
                    <a:pt x="177591" y="-2654"/>
                    <a:pt x="176717" y="12706"/>
                  </a:cubicBezTo>
                  <a:cubicBezTo>
                    <a:pt x="175844" y="28066"/>
                    <a:pt x="180357" y="45319"/>
                    <a:pt x="172349" y="51215"/>
                  </a:cubicBezTo>
                  <a:cubicBezTo>
                    <a:pt x="164342" y="57112"/>
                    <a:pt x="168346" y="68614"/>
                    <a:pt x="157790" y="73636"/>
                  </a:cubicBezTo>
                  <a:cubicBezTo>
                    <a:pt x="147235" y="78659"/>
                    <a:pt x="134422" y="85866"/>
                    <a:pt x="117679" y="76112"/>
                  </a:cubicBezTo>
                  <a:cubicBezTo>
                    <a:pt x="100936" y="66357"/>
                    <a:pt x="88561" y="54273"/>
                    <a:pt x="71162" y="42625"/>
                  </a:cubicBezTo>
                  <a:cubicBezTo>
                    <a:pt x="53764" y="30978"/>
                    <a:pt x="44883" y="20786"/>
                    <a:pt x="38113" y="28503"/>
                  </a:cubicBezTo>
                  <a:cubicBezTo>
                    <a:pt x="31343" y="36219"/>
                    <a:pt x="30396" y="28503"/>
                    <a:pt x="14527" y="30250"/>
                  </a:cubicBezTo>
                  <a:cubicBezTo>
                    <a:pt x="-1343" y="31997"/>
                    <a:pt x="-3017" y="41242"/>
                    <a:pt x="3389" y="47211"/>
                  </a:cubicBezTo>
                  <a:cubicBezTo>
                    <a:pt x="9795" y="53181"/>
                    <a:pt x="4772" y="57476"/>
                    <a:pt x="11979" y="62135"/>
                  </a:cubicBezTo>
                  <a:cubicBezTo>
                    <a:pt x="19186" y="66794"/>
                    <a:pt x="26028" y="71671"/>
                    <a:pt x="26538" y="80989"/>
                  </a:cubicBezTo>
                  <a:cubicBezTo>
                    <a:pt x="27048" y="90307"/>
                    <a:pt x="33017" y="88269"/>
                    <a:pt x="38549" y="86376"/>
                  </a:cubicBezTo>
                  <a:cubicBezTo>
                    <a:pt x="42524" y="84440"/>
                    <a:pt x="47321" y="86085"/>
                    <a:pt x="49258" y="90059"/>
                  </a:cubicBezTo>
                  <a:cubicBezTo>
                    <a:pt x="49869" y="91311"/>
                    <a:pt x="50139" y="92702"/>
                    <a:pt x="50051" y="94092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7" name="Frihandsfigur: Form 366">
              <a:extLst>
                <a:ext uri="{FF2B5EF4-FFF2-40B4-BE49-F238E27FC236}">
                  <a16:creationId xmlns:a16="http://schemas.microsoft.com/office/drawing/2014/main" id="{4FFDF1F5-C25C-4EBD-A496-9DF71A4073E3}"/>
                </a:ext>
              </a:extLst>
            </p:cNvPr>
            <p:cNvSpPr/>
            <p:nvPr/>
          </p:nvSpPr>
          <p:spPr>
            <a:xfrm>
              <a:off x="6649619" y="4566028"/>
              <a:ext cx="85224" cy="56888"/>
            </a:xfrm>
            <a:custGeom>
              <a:avLst/>
              <a:gdLst>
                <a:gd name="connsiteX0" fmla="*/ 80302 w 85224"/>
                <a:gd name="connsiteY0" fmla="*/ 15900 h 56888"/>
                <a:gd name="connsiteX1" fmla="*/ 55260 w 85224"/>
                <a:gd name="connsiteY1" fmla="*/ 10295 h 56888"/>
                <a:gd name="connsiteX2" fmla="*/ 26141 w 85224"/>
                <a:gd name="connsiteY2" fmla="*/ 1632 h 56888"/>
                <a:gd name="connsiteX3" fmla="*/ 10417 w 85224"/>
                <a:gd name="connsiteY3" fmla="*/ 24272 h 56888"/>
                <a:gd name="connsiteX4" fmla="*/ 5904 w 85224"/>
                <a:gd name="connsiteY4" fmla="*/ 52298 h 56888"/>
                <a:gd name="connsiteX5" fmla="*/ 38153 w 85224"/>
                <a:gd name="connsiteY5" fmla="*/ 48295 h 56888"/>
                <a:gd name="connsiteX6" fmla="*/ 61156 w 85224"/>
                <a:gd name="connsiteY6" fmla="*/ 48295 h 56888"/>
                <a:gd name="connsiteX7" fmla="*/ 82558 w 85224"/>
                <a:gd name="connsiteY7" fmla="*/ 33735 h 56888"/>
                <a:gd name="connsiteX8" fmla="*/ 80302 w 85224"/>
                <a:gd name="connsiteY8" fmla="*/ 15900 h 5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24" h="56888">
                  <a:moveTo>
                    <a:pt x="80302" y="15900"/>
                  </a:moveTo>
                  <a:cubicBezTo>
                    <a:pt x="69091" y="8111"/>
                    <a:pt x="61520" y="15390"/>
                    <a:pt x="55260" y="10295"/>
                  </a:cubicBezTo>
                  <a:cubicBezTo>
                    <a:pt x="48999" y="5199"/>
                    <a:pt x="37133" y="-4265"/>
                    <a:pt x="26141" y="1632"/>
                  </a:cubicBezTo>
                  <a:cubicBezTo>
                    <a:pt x="15149" y="7528"/>
                    <a:pt x="17915" y="20413"/>
                    <a:pt x="10417" y="24272"/>
                  </a:cubicBezTo>
                  <a:cubicBezTo>
                    <a:pt x="2919" y="28130"/>
                    <a:pt x="-6472" y="43053"/>
                    <a:pt x="5904" y="52298"/>
                  </a:cubicBezTo>
                  <a:cubicBezTo>
                    <a:pt x="18279" y="61544"/>
                    <a:pt x="31164" y="54045"/>
                    <a:pt x="38153" y="48295"/>
                  </a:cubicBezTo>
                  <a:cubicBezTo>
                    <a:pt x="45141" y="42543"/>
                    <a:pt x="54313" y="51134"/>
                    <a:pt x="61156" y="48295"/>
                  </a:cubicBezTo>
                  <a:cubicBezTo>
                    <a:pt x="67999" y="45455"/>
                    <a:pt x="78045" y="43708"/>
                    <a:pt x="82558" y="33735"/>
                  </a:cubicBezTo>
                  <a:cubicBezTo>
                    <a:pt x="87072" y="23762"/>
                    <a:pt x="85179" y="19030"/>
                    <a:pt x="80302" y="1590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8" name="Frihandsfigur: Form 367">
              <a:extLst>
                <a:ext uri="{FF2B5EF4-FFF2-40B4-BE49-F238E27FC236}">
                  <a16:creationId xmlns:a16="http://schemas.microsoft.com/office/drawing/2014/main" id="{F727297C-C892-4E8C-8EC9-782A2F315901}"/>
                </a:ext>
              </a:extLst>
            </p:cNvPr>
            <p:cNvSpPr/>
            <p:nvPr/>
          </p:nvSpPr>
          <p:spPr>
            <a:xfrm>
              <a:off x="6740189" y="4599961"/>
              <a:ext cx="47245" cy="61609"/>
            </a:xfrm>
            <a:custGeom>
              <a:avLst/>
              <a:gdLst>
                <a:gd name="connsiteX0" fmla="*/ 40689 w 47245"/>
                <a:gd name="connsiteY0" fmla="*/ 18365 h 61609"/>
                <a:gd name="connsiteX1" fmla="*/ 7931 w 47245"/>
                <a:gd name="connsiteY1" fmla="*/ -52 h 61609"/>
                <a:gd name="connsiteX2" fmla="*/ 2689 w 47245"/>
                <a:gd name="connsiteY2" fmla="*/ 14507 h 61609"/>
                <a:gd name="connsiteX3" fmla="*/ 3119 w 47245"/>
                <a:gd name="connsiteY3" fmla="*/ 29016 h 61609"/>
                <a:gd name="connsiteX4" fmla="*/ 5310 w 47245"/>
                <a:gd name="connsiteY4" fmla="*/ 30595 h 61609"/>
                <a:gd name="connsiteX5" fmla="*/ 29697 w 47245"/>
                <a:gd name="connsiteY5" fmla="*/ 39986 h 61609"/>
                <a:gd name="connsiteX6" fmla="*/ 40034 w 47245"/>
                <a:gd name="connsiteY6" fmla="*/ 61024 h 61609"/>
                <a:gd name="connsiteX7" fmla="*/ 45057 w 47245"/>
                <a:gd name="connsiteY7" fmla="*/ 42607 h 61609"/>
                <a:gd name="connsiteX8" fmla="*/ 40689 w 47245"/>
                <a:gd name="connsiteY8" fmla="*/ 18365 h 6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45" h="61609">
                  <a:moveTo>
                    <a:pt x="40689" y="18365"/>
                  </a:moveTo>
                  <a:cubicBezTo>
                    <a:pt x="30425" y="8975"/>
                    <a:pt x="15429" y="-1799"/>
                    <a:pt x="7931" y="-52"/>
                  </a:cubicBezTo>
                  <a:cubicBezTo>
                    <a:pt x="2253" y="1258"/>
                    <a:pt x="6402" y="9994"/>
                    <a:pt x="2689" y="14507"/>
                  </a:cubicBezTo>
                  <a:cubicBezTo>
                    <a:pt x="-1198" y="18635"/>
                    <a:pt x="-1009" y="25128"/>
                    <a:pt x="3119" y="29016"/>
                  </a:cubicBezTo>
                  <a:cubicBezTo>
                    <a:pt x="3774" y="29634"/>
                    <a:pt x="4509" y="30165"/>
                    <a:pt x="5310" y="30595"/>
                  </a:cubicBezTo>
                  <a:cubicBezTo>
                    <a:pt x="12590" y="35618"/>
                    <a:pt x="26057" y="34017"/>
                    <a:pt x="29697" y="39986"/>
                  </a:cubicBezTo>
                  <a:cubicBezTo>
                    <a:pt x="33337" y="45955"/>
                    <a:pt x="32827" y="58622"/>
                    <a:pt x="40034" y="61024"/>
                  </a:cubicBezTo>
                  <a:cubicBezTo>
                    <a:pt x="47241" y="63426"/>
                    <a:pt x="49061" y="52871"/>
                    <a:pt x="45057" y="42607"/>
                  </a:cubicBezTo>
                  <a:cubicBezTo>
                    <a:pt x="41053" y="32342"/>
                    <a:pt x="50662" y="27829"/>
                    <a:pt x="40689" y="1836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4F1A1EE4-CA4A-4BDA-BBFA-695EEED8B2C6}"/>
                </a:ext>
              </a:extLst>
            </p:cNvPr>
            <p:cNvSpPr/>
            <p:nvPr/>
          </p:nvSpPr>
          <p:spPr>
            <a:xfrm>
              <a:off x="6747096" y="4742107"/>
              <a:ext cx="205807" cy="126085"/>
            </a:xfrm>
            <a:custGeom>
              <a:avLst/>
              <a:gdLst>
                <a:gd name="connsiteX0" fmla="*/ 130383 w 205807"/>
                <a:gd name="connsiteY0" fmla="*/ 56828 h 126085"/>
                <a:gd name="connsiteX1" fmla="*/ 122375 w 205807"/>
                <a:gd name="connsiteY1" fmla="*/ 28947 h 126085"/>
                <a:gd name="connsiteX2" fmla="*/ 97261 w 205807"/>
                <a:gd name="connsiteY2" fmla="*/ 14970 h 126085"/>
                <a:gd name="connsiteX3" fmla="*/ 69234 w 205807"/>
                <a:gd name="connsiteY3" fmla="*/ 13732 h 126085"/>
                <a:gd name="connsiteX4" fmla="*/ 56349 w 205807"/>
                <a:gd name="connsiteY4" fmla="*/ 4341 h 126085"/>
                <a:gd name="connsiteX5" fmla="*/ 36475 w 205807"/>
                <a:gd name="connsiteY5" fmla="*/ 338 h 126085"/>
                <a:gd name="connsiteX6" fmla="*/ 19295 w 205807"/>
                <a:gd name="connsiteY6" fmla="*/ 33824 h 126085"/>
                <a:gd name="connsiteX7" fmla="*/ 1970 w 205807"/>
                <a:gd name="connsiteY7" fmla="*/ 67601 h 126085"/>
                <a:gd name="connsiteX8" fmla="*/ 21479 w 205807"/>
                <a:gd name="connsiteY8" fmla="*/ 75464 h 126085"/>
                <a:gd name="connsiteX9" fmla="*/ 36039 w 205807"/>
                <a:gd name="connsiteY9" fmla="*/ 97303 h 126085"/>
                <a:gd name="connsiteX10" fmla="*/ 54311 w 205807"/>
                <a:gd name="connsiteY10" fmla="*/ 101161 h 126085"/>
                <a:gd name="connsiteX11" fmla="*/ 79789 w 205807"/>
                <a:gd name="connsiteY11" fmla="*/ 101816 h 126085"/>
                <a:gd name="connsiteX12" fmla="*/ 93184 w 205807"/>
                <a:gd name="connsiteY12" fmla="*/ 87693 h 126085"/>
                <a:gd name="connsiteX13" fmla="*/ 111529 w 205807"/>
                <a:gd name="connsiteY13" fmla="*/ 81287 h 126085"/>
                <a:gd name="connsiteX14" fmla="*/ 125578 w 205807"/>
                <a:gd name="connsiteY14" fmla="*/ 89077 h 126085"/>
                <a:gd name="connsiteX15" fmla="*/ 128053 w 205807"/>
                <a:gd name="connsiteY15" fmla="*/ 105965 h 126085"/>
                <a:gd name="connsiteX16" fmla="*/ 138827 w 205807"/>
                <a:gd name="connsiteY16" fmla="*/ 113828 h 126085"/>
                <a:gd name="connsiteX17" fmla="*/ 155425 w 205807"/>
                <a:gd name="connsiteY17" fmla="*/ 118705 h 126085"/>
                <a:gd name="connsiteX18" fmla="*/ 175444 w 205807"/>
                <a:gd name="connsiteY18" fmla="*/ 125329 h 126085"/>
                <a:gd name="connsiteX19" fmla="*/ 193716 w 205807"/>
                <a:gd name="connsiteY19" fmla="*/ 116302 h 126085"/>
                <a:gd name="connsiteX20" fmla="*/ 201942 w 205807"/>
                <a:gd name="connsiteY20" fmla="*/ 96429 h 126085"/>
                <a:gd name="connsiteX21" fmla="*/ 200195 w 205807"/>
                <a:gd name="connsiteY21" fmla="*/ 81069 h 126085"/>
                <a:gd name="connsiteX22" fmla="*/ 183452 w 205807"/>
                <a:gd name="connsiteY22" fmla="*/ 70805 h 126085"/>
                <a:gd name="connsiteX23" fmla="*/ 162341 w 205807"/>
                <a:gd name="connsiteY23" fmla="*/ 72188 h 126085"/>
                <a:gd name="connsiteX24" fmla="*/ 149820 w 205807"/>
                <a:gd name="connsiteY24" fmla="*/ 58284 h 126085"/>
                <a:gd name="connsiteX25" fmla="*/ 130383 w 205807"/>
                <a:gd name="connsiteY25" fmla="*/ 56828 h 12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5807" h="126085">
                  <a:moveTo>
                    <a:pt x="130383" y="56828"/>
                  </a:moveTo>
                  <a:cubicBezTo>
                    <a:pt x="121502" y="49985"/>
                    <a:pt x="137663" y="37464"/>
                    <a:pt x="122375" y="28947"/>
                  </a:cubicBezTo>
                  <a:cubicBezTo>
                    <a:pt x="107088" y="20430"/>
                    <a:pt x="103230" y="20211"/>
                    <a:pt x="97261" y="14970"/>
                  </a:cubicBezTo>
                  <a:cubicBezTo>
                    <a:pt x="91291" y="9729"/>
                    <a:pt x="77605" y="17445"/>
                    <a:pt x="69234" y="13732"/>
                  </a:cubicBezTo>
                  <a:cubicBezTo>
                    <a:pt x="60862" y="10020"/>
                    <a:pt x="64720" y="7108"/>
                    <a:pt x="56349" y="4341"/>
                  </a:cubicBezTo>
                  <a:cubicBezTo>
                    <a:pt x="47977" y="1575"/>
                    <a:pt x="42518" y="-1555"/>
                    <a:pt x="36475" y="338"/>
                  </a:cubicBezTo>
                  <a:cubicBezTo>
                    <a:pt x="16238" y="6744"/>
                    <a:pt x="36039" y="22177"/>
                    <a:pt x="19295" y="33824"/>
                  </a:cubicBezTo>
                  <a:cubicBezTo>
                    <a:pt x="2552" y="45472"/>
                    <a:pt x="-3781" y="57483"/>
                    <a:pt x="1970" y="67601"/>
                  </a:cubicBezTo>
                  <a:cubicBezTo>
                    <a:pt x="7721" y="77720"/>
                    <a:pt x="11361" y="68839"/>
                    <a:pt x="21479" y="75464"/>
                  </a:cubicBezTo>
                  <a:cubicBezTo>
                    <a:pt x="31598" y="82088"/>
                    <a:pt x="26866" y="90460"/>
                    <a:pt x="36039" y="97303"/>
                  </a:cubicBezTo>
                  <a:cubicBezTo>
                    <a:pt x="45211" y="104145"/>
                    <a:pt x="47905" y="97303"/>
                    <a:pt x="54311" y="101161"/>
                  </a:cubicBezTo>
                  <a:cubicBezTo>
                    <a:pt x="60717" y="105019"/>
                    <a:pt x="71272" y="109678"/>
                    <a:pt x="79789" y="101816"/>
                  </a:cubicBezTo>
                  <a:cubicBezTo>
                    <a:pt x="88307" y="93954"/>
                    <a:pt x="84303" y="88057"/>
                    <a:pt x="93184" y="87693"/>
                  </a:cubicBezTo>
                  <a:cubicBezTo>
                    <a:pt x="99859" y="87766"/>
                    <a:pt x="106346" y="85495"/>
                    <a:pt x="111529" y="81287"/>
                  </a:cubicBezTo>
                  <a:cubicBezTo>
                    <a:pt x="118153" y="76920"/>
                    <a:pt x="126670" y="79686"/>
                    <a:pt x="125578" y="89077"/>
                  </a:cubicBezTo>
                  <a:cubicBezTo>
                    <a:pt x="124486" y="98467"/>
                    <a:pt x="122448" y="100724"/>
                    <a:pt x="128053" y="105965"/>
                  </a:cubicBezTo>
                  <a:cubicBezTo>
                    <a:pt x="133659" y="111207"/>
                    <a:pt x="135333" y="108441"/>
                    <a:pt x="138827" y="113828"/>
                  </a:cubicBezTo>
                  <a:cubicBezTo>
                    <a:pt x="142431" y="119287"/>
                    <a:pt x="149441" y="121347"/>
                    <a:pt x="155425" y="118705"/>
                  </a:cubicBezTo>
                  <a:cubicBezTo>
                    <a:pt x="161831" y="116084"/>
                    <a:pt x="171440" y="123072"/>
                    <a:pt x="175444" y="125329"/>
                  </a:cubicBezTo>
                  <a:cubicBezTo>
                    <a:pt x="179448" y="127586"/>
                    <a:pt x="189348" y="122054"/>
                    <a:pt x="193716" y="116302"/>
                  </a:cubicBezTo>
                  <a:cubicBezTo>
                    <a:pt x="198084" y="110552"/>
                    <a:pt x="196337" y="103709"/>
                    <a:pt x="201942" y="96429"/>
                  </a:cubicBezTo>
                  <a:cubicBezTo>
                    <a:pt x="207547" y="89149"/>
                    <a:pt x="206819" y="83544"/>
                    <a:pt x="200195" y="81069"/>
                  </a:cubicBezTo>
                  <a:cubicBezTo>
                    <a:pt x="193570" y="78594"/>
                    <a:pt x="191678" y="70295"/>
                    <a:pt x="183452" y="70805"/>
                  </a:cubicBezTo>
                  <a:cubicBezTo>
                    <a:pt x="175225" y="71314"/>
                    <a:pt x="168455" y="76556"/>
                    <a:pt x="162341" y="72188"/>
                  </a:cubicBezTo>
                  <a:cubicBezTo>
                    <a:pt x="156226" y="67820"/>
                    <a:pt x="158337" y="61195"/>
                    <a:pt x="149820" y="58284"/>
                  </a:cubicBezTo>
                  <a:cubicBezTo>
                    <a:pt x="141302" y="55372"/>
                    <a:pt x="139264" y="64107"/>
                    <a:pt x="130383" y="5682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76577F8F-CE72-433D-B0D3-311E2B717B14}"/>
                </a:ext>
              </a:extLst>
            </p:cNvPr>
            <p:cNvSpPr/>
            <p:nvPr/>
          </p:nvSpPr>
          <p:spPr>
            <a:xfrm>
              <a:off x="7194333" y="4380940"/>
              <a:ext cx="173950" cy="213939"/>
            </a:xfrm>
            <a:custGeom>
              <a:avLst/>
              <a:gdLst>
                <a:gd name="connsiteX0" fmla="*/ 145986 w 173950"/>
                <a:gd name="connsiteY0" fmla="*/ 11572 h 213939"/>
                <a:gd name="connsiteX1" fmla="*/ 126767 w 173950"/>
                <a:gd name="connsiteY1" fmla="*/ 6039 h 213939"/>
                <a:gd name="connsiteX2" fmla="*/ 113591 w 173950"/>
                <a:gd name="connsiteY2" fmla="*/ -3 h 213939"/>
                <a:gd name="connsiteX3" fmla="*/ 84472 w 173950"/>
                <a:gd name="connsiteY3" fmla="*/ 3928 h 213939"/>
                <a:gd name="connsiteX4" fmla="*/ 60450 w 173950"/>
                <a:gd name="connsiteY4" fmla="*/ 22710 h 213939"/>
                <a:gd name="connsiteX5" fmla="*/ 25944 w 173950"/>
                <a:gd name="connsiteY5" fmla="*/ 41200 h 213939"/>
                <a:gd name="connsiteX6" fmla="*/ 10584 w 173950"/>
                <a:gd name="connsiteY6" fmla="*/ 57943 h 213939"/>
                <a:gd name="connsiteX7" fmla="*/ 3668 w 173950"/>
                <a:gd name="connsiteY7" fmla="*/ 89318 h 213939"/>
                <a:gd name="connsiteX8" fmla="*/ 26672 w 173950"/>
                <a:gd name="connsiteY8" fmla="*/ 117345 h 213939"/>
                <a:gd name="connsiteX9" fmla="*/ 47201 w 173950"/>
                <a:gd name="connsiteY9" fmla="*/ 135471 h 213939"/>
                <a:gd name="connsiteX10" fmla="*/ 66710 w 173950"/>
                <a:gd name="connsiteY10" fmla="*/ 143333 h 213939"/>
                <a:gd name="connsiteX11" fmla="*/ 78940 w 173950"/>
                <a:gd name="connsiteY11" fmla="*/ 168448 h 213939"/>
                <a:gd name="connsiteX12" fmla="*/ 84181 w 173950"/>
                <a:gd name="connsiteY12" fmla="*/ 189850 h 213939"/>
                <a:gd name="connsiteX13" fmla="*/ 91461 w 173950"/>
                <a:gd name="connsiteY13" fmla="*/ 209724 h 213939"/>
                <a:gd name="connsiteX14" fmla="*/ 108350 w 173950"/>
                <a:gd name="connsiteY14" fmla="*/ 206739 h 213939"/>
                <a:gd name="connsiteX15" fmla="*/ 129097 w 173950"/>
                <a:gd name="connsiteY15" fmla="*/ 189559 h 213939"/>
                <a:gd name="connsiteX16" fmla="*/ 163457 w 173950"/>
                <a:gd name="connsiteY16" fmla="*/ 138601 h 213939"/>
                <a:gd name="connsiteX17" fmla="*/ 173357 w 173950"/>
                <a:gd name="connsiteY17" fmla="*/ 105843 h 213939"/>
                <a:gd name="connsiteX18" fmla="*/ 160982 w 173950"/>
                <a:gd name="connsiteY18" fmla="*/ 79564 h 213939"/>
                <a:gd name="connsiteX19" fmla="*/ 158215 w 173950"/>
                <a:gd name="connsiteY19" fmla="*/ 51537 h 213939"/>
                <a:gd name="connsiteX20" fmla="*/ 151372 w 173950"/>
                <a:gd name="connsiteY20" fmla="*/ 27441 h 213939"/>
                <a:gd name="connsiteX21" fmla="*/ 145986 w 173950"/>
                <a:gd name="connsiteY21" fmla="*/ 11572 h 2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950" h="213939">
                  <a:moveTo>
                    <a:pt x="145986" y="11572"/>
                  </a:moveTo>
                  <a:cubicBezTo>
                    <a:pt x="139361" y="8077"/>
                    <a:pt x="132737" y="10334"/>
                    <a:pt x="126767" y="6039"/>
                  </a:cubicBezTo>
                  <a:cubicBezTo>
                    <a:pt x="123229" y="2530"/>
                    <a:pt x="118563" y="383"/>
                    <a:pt x="113591" y="-3"/>
                  </a:cubicBezTo>
                  <a:cubicBezTo>
                    <a:pt x="106311" y="-1095"/>
                    <a:pt x="98377" y="1817"/>
                    <a:pt x="84472" y="3928"/>
                  </a:cubicBezTo>
                  <a:cubicBezTo>
                    <a:pt x="70568" y="6039"/>
                    <a:pt x="66346" y="11208"/>
                    <a:pt x="60450" y="22710"/>
                  </a:cubicBezTo>
                  <a:cubicBezTo>
                    <a:pt x="54553" y="34212"/>
                    <a:pt x="37810" y="32173"/>
                    <a:pt x="25944" y="41200"/>
                  </a:cubicBezTo>
                  <a:cubicBezTo>
                    <a:pt x="14078" y="50226"/>
                    <a:pt x="20339" y="50591"/>
                    <a:pt x="10584" y="57943"/>
                  </a:cubicBezTo>
                  <a:cubicBezTo>
                    <a:pt x="829" y="65295"/>
                    <a:pt x="-3975" y="80947"/>
                    <a:pt x="3668" y="89318"/>
                  </a:cubicBezTo>
                  <a:cubicBezTo>
                    <a:pt x="11312" y="97690"/>
                    <a:pt x="10948" y="110575"/>
                    <a:pt x="26672" y="117345"/>
                  </a:cubicBezTo>
                  <a:cubicBezTo>
                    <a:pt x="42396" y="124115"/>
                    <a:pt x="36208" y="130739"/>
                    <a:pt x="47201" y="135471"/>
                  </a:cubicBezTo>
                  <a:cubicBezTo>
                    <a:pt x="58193" y="140203"/>
                    <a:pt x="60304" y="134598"/>
                    <a:pt x="66710" y="143333"/>
                  </a:cubicBezTo>
                  <a:cubicBezTo>
                    <a:pt x="73116" y="152069"/>
                    <a:pt x="72461" y="161241"/>
                    <a:pt x="78940" y="168448"/>
                  </a:cubicBezTo>
                  <a:cubicBezTo>
                    <a:pt x="85419" y="175655"/>
                    <a:pt x="78940" y="184245"/>
                    <a:pt x="84181" y="189850"/>
                  </a:cubicBezTo>
                  <a:cubicBezTo>
                    <a:pt x="89423" y="195456"/>
                    <a:pt x="85929" y="202080"/>
                    <a:pt x="91461" y="209724"/>
                  </a:cubicBezTo>
                  <a:cubicBezTo>
                    <a:pt x="95974" y="215984"/>
                    <a:pt x="101434" y="214747"/>
                    <a:pt x="108350" y="206739"/>
                  </a:cubicBezTo>
                  <a:cubicBezTo>
                    <a:pt x="115265" y="198731"/>
                    <a:pt x="124438" y="199459"/>
                    <a:pt x="129097" y="189559"/>
                  </a:cubicBezTo>
                  <a:cubicBezTo>
                    <a:pt x="135357" y="176310"/>
                    <a:pt x="150062" y="160440"/>
                    <a:pt x="163457" y="138601"/>
                  </a:cubicBezTo>
                  <a:cubicBezTo>
                    <a:pt x="169644" y="128264"/>
                    <a:pt x="175614" y="121713"/>
                    <a:pt x="173357" y="105843"/>
                  </a:cubicBezTo>
                  <a:cubicBezTo>
                    <a:pt x="171100" y="89973"/>
                    <a:pt x="167752" y="92594"/>
                    <a:pt x="160982" y="79564"/>
                  </a:cubicBezTo>
                  <a:cubicBezTo>
                    <a:pt x="154212" y="66533"/>
                    <a:pt x="163238" y="64204"/>
                    <a:pt x="158215" y="51537"/>
                  </a:cubicBezTo>
                  <a:cubicBezTo>
                    <a:pt x="153192" y="38870"/>
                    <a:pt x="150936" y="36322"/>
                    <a:pt x="151372" y="27441"/>
                  </a:cubicBezTo>
                  <a:cubicBezTo>
                    <a:pt x="151809" y="18560"/>
                    <a:pt x="152537" y="15066"/>
                    <a:pt x="145986" y="11572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CE7CEFB8-F5AD-43C1-8E96-9B4E01F3C99B}"/>
                </a:ext>
              </a:extLst>
            </p:cNvPr>
            <p:cNvSpPr/>
            <p:nvPr/>
          </p:nvSpPr>
          <p:spPr>
            <a:xfrm>
              <a:off x="7223172" y="4593304"/>
              <a:ext cx="37082" cy="63825"/>
            </a:xfrm>
            <a:custGeom>
              <a:avLst/>
              <a:gdLst>
                <a:gd name="connsiteX0" fmla="*/ 1764 w 37082"/>
                <a:gd name="connsiteY0" fmla="*/ 59455 h 63825"/>
                <a:gd name="connsiteX1" fmla="*/ 15669 w 37082"/>
                <a:gd name="connsiteY1" fmla="*/ 60110 h 63825"/>
                <a:gd name="connsiteX2" fmla="*/ 34305 w 37082"/>
                <a:gd name="connsiteY2" fmla="*/ 33903 h 63825"/>
                <a:gd name="connsiteX3" fmla="*/ 20764 w 37082"/>
                <a:gd name="connsiteY3" fmla="*/ -238 h 63825"/>
                <a:gd name="connsiteX4" fmla="*/ 600 w 37082"/>
                <a:gd name="connsiteY4" fmla="*/ 23420 h 63825"/>
                <a:gd name="connsiteX5" fmla="*/ 4531 w 37082"/>
                <a:gd name="connsiteY5" fmla="*/ 44095 h 63825"/>
                <a:gd name="connsiteX6" fmla="*/ 1764 w 37082"/>
                <a:gd name="connsiteY6" fmla="*/ 59455 h 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2" h="63825">
                  <a:moveTo>
                    <a:pt x="1764" y="59455"/>
                  </a:moveTo>
                  <a:cubicBezTo>
                    <a:pt x="3002" y="64696"/>
                    <a:pt x="9044" y="64987"/>
                    <a:pt x="15669" y="60110"/>
                  </a:cubicBezTo>
                  <a:cubicBezTo>
                    <a:pt x="24302" y="53377"/>
                    <a:pt x="30781" y="44269"/>
                    <a:pt x="34305" y="33903"/>
                  </a:cubicBezTo>
                  <a:cubicBezTo>
                    <a:pt x="40783" y="18543"/>
                    <a:pt x="35178" y="-457"/>
                    <a:pt x="20764" y="-238"/>
                  </a:cubicBezTo>
                  <a:cubicBezTo>
                    <a:pt x="12320" y="-238"/>
                    <a:pt x="3220" y="16214"/>
                    <a:pt x="600" y="23420"/>
                  </a:cubicBezTo>
                  <a:cubicBezTo>
                    <a:pt x="-1111" y="30555"/>
                    <a:pt x="323" y="38082"/>
                    <a:pt x="4531" y="44095"/>
                  </a:cubicBezTo>
                  <a:cubicBezTo>
                    <a:pt x="7661" y="48972"/>
                    <a:pt x="673" y="54796"/>
                    <a:pt x="1764" y="5945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565D20F-2006-4BB2-AB75-A073708F0AE1}"/>
                </a:ext>
              </a:extLst>
            </p:cNvPr>
            <p:cNvSpPr/>
            <p:nvPr/>
          </p:nvSpPr>
          <p:spPr>
            <a:xfrm>
              <a:off x="7059319" y="4808546"/>
              <a:ext cx="93422" cy="74280"/>
            </a:xfrm>
            <a:custGeom>
              <a:avLst/>
              <a:gdLst>
                <a:gd name="connsiteX0" fmla="*/ 588 w 93422"/>
                <a:gd name="connsiteY0" fmla="*/ 55469 h 74280"/>
                <a:gd name="connsiteX1" fmla="*/ 25484 w 93422"/>
                <a:gd name="connsiteY1" fmla="*/ 67189 h 74280"/>
                <a:gd name="connsiteX2" fmla="*/ 48342 w 93422"/>
                <a:gd name="connsiteY2" fmla="*/ 68063 h 74280"/>
                <a:gd name="connsiteX3" fmla="*/ 69089 w 93422"/>
                <a:gd name="connsiteY3" fmla="*/ 73086 h 74280"/>
                <a:gd name="connsiteX4" fmla="*/ 90928 w 93422"/>
                <a:gd name="connsiteY4" fmla="*/ 54595 h 74280"/>
                <a:gd name="connsiteX5" fmla="*/ 90928 w 93422"/>
                <a:gd name="connsiteY5" fmla="*/ 43065 h 74280"/>
                <a:gd name="connsiteX6" fmla="*/ 84668 w 93422"/>
                <a:gd name="connsiteY6" fmla="*/ 40691 h 74280"/>
                <a:gd name="connsiteX7" fmla="*/ 69672 w 93422"/>
                <a:gd name="connsiteY7" fmla="*/ 38799 h 74280"/>
                <a:gd name="connsiteX8" fmla="*/ 66032 w 93422"/>
                <a:gd name="connsiteY8" fmla="*/ 16960 h 74280"/>
                <a:gd name="connsiteX9" fmla="*/ 55171 w 93422"/>
                <a:gd name="connsiteY9" fmla="*/ 202 h 74280"/>
                <a:gd name="connsiteX10" fmla="*/ 53220 w 93422"/>
                <a:gd name="connsiteY10" fmla="*/ -75 h 74280"/>
                <a:gd name="connsiteX11" fmla="*/ 40407 w 93422"/>
                <a:gd name="connsiteY11" fmla="*/ 4366 h 74280"/>
                <a:gd name="connsiteX12" fmla="*/ 27013 w 93422"/>
                <a:gd name="connsiteY12" fmla="*/ 6622 h 74280"/>
                <a:gd name="connsiteX13" fmla="*/ 9178 w 93422"/>
                <a:gd name="connsiteY13" fmla="*/ 15504 h 74280"/>
                <a:gd name="connsiteX14" fmla="*/ 5174 w 93422"/>
                <a:gd name="connsiteY14" fmla="*/ 35086 h 74280"/>
                <a:gd name="connsiteX15" fmla="*/ 588 w 93422"/>
                <a:gd name="connsiteY15" fmla="*/ 55469 h 7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422" h="74280">
                  <a:moveTo>
                    <a:pt x="588" y="55469"/>
                  </a:moveTo>
                  <a:cubicBezTo>
                    <a:pt x="4082" y="66680"/>
                    <a:pt x="12818" y="73814"/>
                    <a:pt x="25484" y="67189"/>
                  </a:cubicBezTo>
                  <a:cubicBezTo>
                    <a:pt x="38151" y="60565"/>
                    <a:pt x="42446" y="62312"/>
                    <a:pt x="48342" y="68063"/>
                  </a:cubicBezTo>
                  <a:cubicBezTo>
                    <a:pt x="53795" y="73457"/>
                    <a:pt x="61780" y="75386"/>
                    <a:pt x="69089" y="73086"/>
                  </a:cubicBezTo>
                  <a:cubicBezTo>
                    <a:pt x="78116" y="71557"/>
                    <a:pt x="84595" y="61074"/>
                    <a:pt x="90928" y="54595"/>
                  </a:cubicBezTo>
                  <a:cubicBezTo>
                    <a:pt x="94109" y="51414"/>
                    <a:pt x="94117" y="46253"/>
                    <a:pt x="90928" y="43065"/>
                  </a:cubicBezTo>
                  <a:cubicBezTo>
                    <a:pt x="89276" y="41412"/>
                    <a:pt x="86997" y="40553"/>
                    <a:pt x="84668" y="40691"/>
                  </a:cubicBezTo>
                  <a:cubicBezTo>
                    <a:pt x="79710" y="42904"/>
                    <a:pt x="73923" y="42176"/>
                    <a:pt x="69672" y="38799"/>
                  </a:cubicBezTo>
                  <a:cubicBezTo>
                    <a:pt x="64430" y="34795"/>
                    <a:pt x="63557" y="22929"/>
                    <a:pt x="66032" y="16960"/>
                  </a:cubicBezTo>
                  <a:cubicBezTo>
                    <a:pt x="67662" y="9331"/>
                    <a:pt x="62792" y="1825"/>
                    <a:pt x="55171" y="202"/>
                  </a:cubicBezTo>
                  <a:cubicBezTo>
                    <a:pt x="54523" y="63"/>
                    <a:pt x="53875" y="-31"/>
                    <a:pt x="53220" y="-75"/>
                  </a:cubicBezTo>
                  <a:cubicBezTo>
                    <a:pt x="48481" y="-795"/>
                    <a:pt x="43683" y="865"/>
                    <a:pt x="40407" y="4366"/>
                  </a:cubicBezTo>
                  <a:cubicBezTo>
                    <a:pt x="35166" y="8734"/>
                    <a:pt x="34802" y="7351"/>
                    <a:pt x="27013" y="6622"/>
                  </a:cubicBezTo>
                  <a:cubicBezTo>
                    <a:pt x="19224" y="5895"/>
                    <a:pt x="20170" y="13902"/>
                    <a:pt x="9178" y="15504"/>
                  </a:cubicBezTo>
                  <a:cubicBezTo>
                    <a:pt x="-1815" y="17105"/>
                    <a:pt x="2262" y="26496"/>
                    <a:pt x="5174" y="35086"/>
                  </a:cubicBezTo>
                  <a:cubicBezTo>
                    <a:pt x="8086" y="43676"/>
                    <a:pt x="-2906" y="44331"/>
                    <a:pt x="588" y="5546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1513DA5E-68E6-4EC3-8114-62BC7A7FB9A0}"/>
                </a:ext>
              </a:extLst>
            </p:cNvPr>
            <p:cNvSpPr/>
            <p:nvPr/>
          </p:nvSpPr>
          <p:spPr>
            <a:xfrm>
              <a:off x="7240288" y="4851293"/>
              <a:ext cx="88106" cy="74416"/>
            </a:xfrm>
            <a:custGeom>
              <a:avLst/>
              <a:gdLst>
                <a:gd name="connsiteX0" fmla="*/ 63705 w 88106"/>
                <a:gd name="connsiteY0" fmla="*/ 73943 h 74416"/>
                <a:gd name="connsiteX1" fmla="*/ 87364 w 88106"/>
                <a:gd name="connsiteY1" fmla="*/ 56982 h 74416"/>
                <a:gd name="connsiteX2" fmla="*/ 82414 w 88106"/>
                <a:gd name="connsiteY2" fmla="*/ 40967 h 74416"/>
                <a:gd name="connsiteX3" fmla="*/ 68583 w 88106"/>
                <a:gd name="connsiteY3" fmla="*/ 17963 h 74416"/>
                <a:gd name="connsiteX4" fmla="*/ 33276 w 88106"/>
                <a:gd name="connsiteY4" fmla="*/ -164 h 74416"/>
                <a:gd name="connsiteX5" fmla="*/ 11437 w 88106"/>
                <a:gd name="connsiteY5" fmla="*/ 17963 h 74416"/>
                <a:gd name="connsiteX6" fmla="*/ 8 w 88106"/>
                <a:gd name="connsiteY6" fmla="*/ 38419 h 74416"/>
                <a:gd name="connsiteX7" fmla="*/ 23740 w 88106"/>
                <a:gd name="connsiteY7" fmla="*/ 60986 h 74416"/>
                <a:gd name="connsiteX8" fmla="*/ 63705 w 88106"/>
                <a:gd name="connsiteY8" fmla="*/ 73943 h 7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6" h="74416">
                  <a:moveTo>
                    <a:pt x="63705" y="73943"/>
                  </a:moveTo>
                  <a:cubicBezTo>
                    <a:pt x="84816" y="76055"/>
                    <a:pt x="84380" y="63315"/>
                    <a:pt x="87364" y="56982"/>
                  </a:cubicBezTo>
                  <a:cubicBezTo>
                    <a:pt x="90349" y="50649"/>
                    <a:pt x="81832" y="47737"/>
                    <a:pt x="82414" y="40967"/>
                  </a:cubicBezTo>
                  <a:cubicBezTo>
                    <a:pt x="82996" y="34197"/>
                    <a:pt x="78337" y="26407"/>
                    <a:pt x="68583" y="17963"/>
                  </a:cubicBezTo>
                  <a:cubicBezTo>
                    <a:pt x="58828" y="9519"/>
                    <a:pt x="48782" y="-1255"/>
                    <a:pt x="33276" y="-164"/>
                  </a:cubicBezTo>
                  <a:cubicBezTo>
                    <a:pt x="20027" y="783"/>
                    <a:pt x="16752" y="10319"/>
                    <a:pt x="11437" y="17963"/>
                  </a:cubicBezTo>
                  <a:cubicBezTo>
                    <a:pt x="6123" y="25607"/>
                    <a:pt x="1392" y="25679"/>
                    <a:pt x="8" y="38419"/>
                  </a:cubicBezTo>
                  <a:cubicBezTo>
                    <a:pt x="-1375" y="51158"/>
                    <a:pt x="9982" y="59530"/>
                    <a:pt x="23740" y="60986"/>
                  </a:cubicBezTo>
                  <a:cubicBezTo>
                    <a:pt x="37499" y="62442"/>
                    <a:pt x="42886" y="71905"/>
                    <a:pt x="63705" y="73943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BFC85C59-D54D-490E-A2FC-3BBF6438D4F3}"/>
                </a:ext>
              </a:extLst>
            </p:cNvPr>
            <p:cNvSpPr/>
            <p:nvPr/>
          </p:nvSpPr>
          <p:spPr>
            <a:xfrm>
              <a:off x="6755615" y="4883143"/>
              <a:ext cx="185363" cy="111009"/>
            </a:xfrm>
            <a:custGeom>
              <a:avLst/>
              <a:gdLst>
                <a:gd name="connsiteX0" fmla="*/ 53508 w 185363"/>
                <a:gd name="connsiteY0" fmla="*/ 68155 h 111009"/>
                <a:gd name="connsiteX1" fmla="*/ 55328 w 185363"/>
                <a:gd name="connsiteY1" fmla="*/ 84607 h 111009"/>
                <a:gd name="connsiteX2" fmla="*/ 73963 w 185363"/>
                <a:gd name="connsiteY2" fmla="*/ 77327 h 111009"/>
                <a:gd name="connsiteX3" fmla="*/ 92308 w 185363"/>
                <a:gd name="connsiteY3" fmla="*/ 66189 h 111009"/>
                <a:gd name="connsiteX4" fmla="*/ 77749 w 185363"/>
                <a:gd name="connsiteY4" fmla="*/ 89411 h 111009"/>
                <a:gd name="connsiteX5" fmla="*/ 84519 w 185363"/>
                <a:gd name="connsiteY5" fmla="*/ 110595 h 111009"/>
                <a:gd name="connsiteX6" fmla="*/ 102645 w 185363"/>
                <a:gd name="connsiteY6" fmla="*/ 99676 h 111009"/>
                <a:gd name="connsiteX7" fmla="*/ 120990 w 185363"/>
                <a:gd name="connsiteY7" fmla="*/ 85116 h 111009"/>
                <a:gd name="connsiteX8" fmla="*/ 138388 w 185363"/>
                <a:gd name="connsiteY8" fmla="*/ 63277 h 111009"/>
                <a:gd name="connsiteX9" fmla="*/ 164886 w 185363"/>
                <a:gd name="connsiteY9" fmla="*/ 43112 h 111009"/>
                <a:gd name="connsiteX10" fmla="*/ 184833 w 185363"/>
                <a:gd name="connsiteY10" fmla="*/ 30227 h 111009"/>
                <a:gd name="connsiteX11" fmla="*/ 178354 w 185363"/>
                <a:gd name="connsiteY11" fmla="*/ 14358 h 111009"/>
                <a:gd name="connsiteX12" fmla="*/ 153239 w 185363"/>
                <a:gd name="connsiteY12" fmla="*/ 1983 h 111009"/>
                <a:gd name="connsiteX13" fmla="*/ 113565 w 185363"/>
                <a:gd name="connsiteY13" fmla="*/ 5258 h 111009"/>
                <a:gd name="connsiteX14" fmla="*/ 89615 w 185363"/>
                <a:gd name="connsiteY14" fmla="*/ 14285 h 111009"/>
                <a:gd name="connsiteX15" fmla="*/ 76803 w 185363"/>
                <a:gd name="connsiteY15" fmla="*/ 11519 h 111009"/>
                <a:gd name="connsiteX16" fmla="*/ 62243 w 185363"/>
                <a:gd name="connsiteY16" fmla="*/ 1983 h 111009"/>
                <a:gd name="connsiteX17" fmla="*/ 60860 w 185363"/>
                <a:gd name="connsiteY17" fmla="*/ 23093 h 111009"/>
                <a:gd name="connsiteX18" fmla="*/ 64573 w 185363"/>
                <a:gd name="connsiteY18" fmla="*/ 44932 h 111009"/>
                <a:gd name="connsiteX19" fmla="*/ 43462 w 185363"/>
                <a:gd name="connsiteY19" fmla="*/ 50756 h 111009"/>
                <a:gd name="connsiteX20" fmla="*/ 23006 w 185363"/>
                <a:gd name="connsiteY20" fmla="*/ 63787 h 111009"/>
                <a:gd name="connsiteX21" fmla="*/ 221 w 185363"/>
                <a:gd name="connsiteY21" fmla="*/ 83733 h 111009"/>
                <a:gd name="connsiteX22" fmla="*/ 16134 w 185363"/>
                <a:gd name="connsiteY22" fmla="*/ 93626 h 111009"/>
                <a:gd name="connsiteX23" fmla="*/ 22060 w 185363"/>
                <a:gd name="connsiteY23" fmla="*/ 90503 h 111009"/>
                <a:gd name="connsiteX24" fmla="*/ 53508 w 185363"/>
                <a:gd name="connsiteY24" fmla="*/ 68155 h 11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363" h="111009">
                  <a:moveTo>
                    <a:pt x="53508" y="68155"/>
                  </a:moveTo>
                  <a:cubicBezTo>
                    <a:pt x="59113" y="71867"/>
                    <a:pt x="50232" y="80676"/>
                    <a:pt x="55328" y="84607"/>
                  </a:cubicBezTo>
                  <a:cubicBezTo>
                    <a:pt x="60423" y="88537"/>
                    <a:pt x="67193" y="86063"/>
                    <a:pt x="73963" y="77327"/>
                  </a:cubicBezTo>
                  <a:cubicBezTo>
                    <a:pt x="80734" y="68591"/>
                    <a:pt x="86266" y="60365"/>
                    <a:pt x="92308" y="66189"/>
                  </a:cubicBezTo>
                  <a:cubicBezTo>
                    <a:pt x="98350" y="72013"/>
                    <a:pt x="86048" y="79220"/>
                    <a:pt x="77749" y="89411"/>
                  </a:cubicBezTo>
                  <a:cubicBezTo>
                    <a:pt x="69450" y="99603"/>
                    <a:pt x="76147" y="112415"/>
                    <a:pt x="84519" y="110595"/>
                  </a:cubicBezTo>
                  <a:cubicBezTo>
                    <a:pt x="91784" y="109532"/>
                    <a:pt x="98314" y="105601"/>
                    <a:pt x="102645" y="99676"/>
                  </a:cubicBezTo>
                  <a:cubicBezTo>
                    <a:pt x="107719" y="93641"/>
                    <a:pt x="113958" y="88690"/>
                    <a:pt x="120990" y="85116"/>
                  </a:cubicBezTo>
                  <a:cubicBezTo>
                    <a:pt x="129056" y="79969"/>
                    <a:pt x="135171" y="72289"/>
                    <a:pt x="138388" y="63277"/>
                  </a:cubicBezTo>
                  <a:cubicBezTo>
                    <a:pt x="142130" y="51674"/>
                    <a:pt x="152700" y="43622"/>
                    <a:pt x="164886" y="43112"/>
                  </a:cubicBezTo>
                  <a:cubicBezTo>
                    <a:pt x="181338" y="40565"/>
                    <a:pt x="183741" y="34741"/>
                    <a:pt x="184833" y="30227"/>
                  </a:cubicBezTo>
                  <a:cubicBezTo>
                    <a:pt x="186347" y="24091"/>
                    <a:pt x="183726" y="17685"/>
                    <a:pt x="178354" y="14358"/>
                  </a:cubicBezTo>
                  <a:cubicBezTo>
                    <a:pt x="165396" y="7734"/>
                    <a:pt x="164886" y="1983"/>
                    <a:pt x="153239" y="1983"/>
                  </a:cubicBezTo>
                  <a:cubicBezTo>
                    <a:pt x="141591" y="1983"/>
                    <a:pt x="129798" y="11009"/>
                    <a:pt x="113565" y="5258"/>
                  </a:cubicBezTo>
                  <a:cubicBezTo>
                    <a:pt x="97331" y="-493"/>
                    <a:pt x="94929" y="5914"/>
                    <a:pt x="89615" y="14285"/>
                  </a:cubicBezTo>
                  <a:cubicBezTo>
                    <a:pt x="84301" y="22657"/>
                    <a:pt x="76803" y="21565"/>
                    <a:pt x="76803" y="11519"/>
                  </a:cubicBezTo>
                  <a:cubicBezTo>
                    <a:pt x="76803" y="1473"/>
                    <a:pt x="66393" y="-3405"/>
                    <a:pt x="62243" y="1983"/>
                  </a:cubicBezTo>
                  <a:cubicBezTo>
                    <a:pt x="58094" y="7370"/>
                    <a:pt x="59477" y="14285"/>
                    <a:pt x="60860" y="23093"/>
                  </a:cubicBezTo>
                  <a:cubicBezTo>
                    <a:pt x="62243" y="31902"/>
                    <a:pt x="70833" y="37653"/>
                    <a:pt x="64573" y="44932"/>
                  </a:cubicBezTo>
                  <a:cubicBezTo>
                    <a:pt x="58312" y="52212"/>
                    <a:pt x="52925" y="50975"/>
                    <a:pt x="43462" y="50756"/>
                  </a:cubicBezTo>
                  <a:cubicBezTo>
                    <a:pt x="33998" y="50538"/>
                    <a:pt x="35527" y="55634"/>
                    <a:pt x="23006" y="63787"/>
                  </a:cubicBezTo>
                  <a:cubicBezTo>
                    <a:pt x="10485" y="71940"/>
                    <a:pt x="-2327" y="75143"/>
                    <a:pt x="221" y="83733"/>
                  </a:cubicBezTo>
                  <a:cubicBezTo>
                    <a:pt x="1880" y="90860"/>
                    <a:pt x="9007" y="95286"/>
                    <a:pt x="16134" y="93626"/>
                  </a:cubicBezTo>
                  <a:cubicBezTo>
                    <a:pt x="18347" y="93109"/>
                    <a:pt x="20385" y="92032"/>
                    <a:pt x="22060" y="90503"/>
                  </a:cubicBezTo>
                  <a:cubicBezTo>
                    <a:pt x="32106" y="81840"/>
                    <a:pt x="47902" y="64442"/>
                    <a:pt x="53508" y="6815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0F5D2EE8-DC31-47D0-8556-558BA62E2E16}"/>
                </a:ext>
              </a:extLst>
            </p:cNvPr>
            <p:cNvSpPr/>
            <p:nvPr/>
          </p:nvSpPr>
          <p:spPr>
            <a:xfrm>
              <a:off x="6729778" y="4866219"/>
              <a:ext cx="58743" cy="88948"/>
            </a:xfrm>
            <a:custGeom>
              <a:avLst/>
              <a:gdLst>
                <a:gd name="connsiteX0" fmla="*/ 49279 w 58743"/>
                <a:gd name="connsiteY0" fmla="*/ 67608 h 88948"/>
                <a:gd name="connsiteX1" fmla="*/ 53793 w 58743"/>
                <a:gd name="connsiteY1" fmla="*/ 41183 h 88948"/>
                <a:gd name="connsiteX2" fmla="*/ 45567 w 58743"/>
                <a:gd name="connsiteY2" fmla="*/ 20217 h 88948"/>
                <a:gd name="connsiteX3" fmla="*/ 55540 w 58743"/>
                <a:gd name="connsiteY3" fmla="*/ 9152 h 88948"/>
                <a:gd name="connsiteX4" fmla="*/ 56050 w 58743"/>
                <a:gd name="connsiteY4" fmla="*/ 417 h 88948"/>
                <a:gd name="connsiteX5" fmla="*/ 27441 w 58743"/>
                <a:gd name="connsiteY5" fmla="*/ 12792 h 88948"/>
                <a:gd name="connsiteX6" fmla="*/ 9387 w 58743"/>
                <a:gd name="connsiteY6" fmla="*/ 25386 h 88948"/>
                <a:gd name="connsiteX7" fmla="*/ 22199 w 58743"/>
                <a:gd name="connsiteY7" fmla="*/ 29171 h 88948"/>
                <a:gd name="connsiteX8" fmla="*/ 27877 w 58743"/>
                <a:gd name="connsiteY8" fmla="*/ 49409 h 88948"/>
                <a:gd name="connsiteX9" fmla="*/ 8805 w 58743"/>
                <a:gd name="connsiteY9" fmla="*/ 67026 h 88948"/>
                <a:gd name="connsiteX10" fmla="*/ 84 w 58743"/>
                <a:gd name="connsiteY10" fmla="*/ 79765 h 88948"/>
                <a:gd name="connsiteX11" fmla="*/ 5310 w 58743"/>
                <a:gd name="connsiteY11" fmla="*/ 87190 h 88948"/>
                <a:gd name="connsiteX12" fmla="*/ 27149 w 58743"/>
                <a:gd name="connsiteY12" fmla="*/ 81148 h 88948"/>
                <a:gd name="connsiteX13" fmla="*/ 49279 w 58743"/>
                <a:gd name="connsiteY13" fmla="*/ 67608 h 8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743" h="88948">
                  <a:moveTo>
                    <a:pt x="49279" y="67608"/>
                  </a:moveTo>
                  <a:cubicBezTo>
                    <a:pt x="53356" y="59600"/>
                    <a:pt x="58088" y="49481"/>
                    <a:pt x="53793" y="41183"/>
                  </a:cubicBezTo>
                  <a:cubicBezTo>
                    <a:pt x="49498" y="32884"/>
                    <a:pt x="43237" y="26624"/>
                    <a:pt x="45567" y="20217"/>
                  </a:cubicBezTo>
                  <a:cubicBezTo>
                    <a:pt x="47321" y="15369"/>
                    <a:pt x="50903" y="11402"/>
                    <a:pt x="55540" y="9152"/>
                  </a:cubicBezTo>
                  <a:cubicBezTo>
                    <a:pt x="60126" y="6022"/>
                    <a:pt x="59034" y="1873"/>
                    <a:pt x="56050" y="417"/>
                  </a:cubicBezTo>
                  <a:cubicBezTo>
                    <a:pt x="48770" y="-3296"/>
                    <a:pt x="39234" y="9808"/>
                    <a:pt x="27441" y="12792"/>
                  </a:cubicBezTo>
                  <a:cubicBezTo>
                    <a:pt x="15648" y="15777"/>
                    <a:pt x="8368" y="19416"/>
                    <a:pt x="9387" y="25386"/>
                  </a:cubicBezTo>
                  <a:cubicBezTo>
                    <a:pt x="10406" y="31355"/>
                    <a:pt x="15939" y="28589"/>
                    <a:pt x="22199" y="29171"/>
                  </a:cubicBezTo>
                  <a:cubicBezTo>
                    <a:pt x="28460" y="29754"/>
                    <a:pt x="34939" y="43731"/>
                    <a:pt x="27877" y="49409"/>
                  </a:cubicBezTo>
                  <a:cubicBezTo>
                    <a:pt x="20816" y="55087"/>
                    <a:pt x="18341" y="64623"/>
                    <a:pt x="8805" y="67026"/>
                  </a:cubicBezTo>
                  <a:cubicBezTo>
                    <a:pt x="2879" y="68132"/>
                    <a:pt x="-1030" y="73839"/>
                    <a:pt x="84" y="79765"/>
                  </a:cubicBezTo>
                  <a:cubicBezTo>
                    <a:pt x="666" y="82880"/>
                    <a:pt x="2573" y="85589"/>
                    <a:pt x="5310" y="87190"/>
                  </a:cubicBezTo>
                  <a:cubicBezTo>
                    <a:pt x="14847" y="91776"/>
                    <a:pt x="21253" y="84861"/>
                    <a:pt x="27149" y="81148"/>
                  </a:cubicBezTo>
                  <a:cubicBezTo>
                    <a:pt x="33046" y="77435"/>
                    <a:pt x="45203" y="75688"/>
                    <a:pt x="49279" y="6760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6" name="Frihandsfigur: Form 375">
              <a:extLst>
                <a:ext uri="{FF2B5EF4-FFF2-40B4-BE49-F238E27FC236}">
                  <a16:creationId xmlns:a16="http://schemas.microsoft.com/office/drawing/2014/main" id="{2C281460-8A0E-4DFC-9789-601DBF0F91A8}"/>
                </a:ext>
              </a:extLst>
            </p:cNvPr>
            <p:cNvSpPr/>
            <p:nvPr/>
          </p:nvSpPr>
          <p:spPr>
            <a:xfrm>
              <a:off x="6844007" y="4915554"/>
              <a:ext cx="411530" cy="402879"/>
            </a:xfrm>
            <a:custGeom>
              <a:avLst/>
              <a:gdLst>
                <a:gd name="connsiteX0" fmla="*/ 391922 w 411530"/>
                <a:gd name="connsiteY0" fmla="*/ 158625 h 402879"/>
                <a:gd name="connsiteX1" fmla="*/ 407573 w 411530"/>
                <a:gd name="connsiteY1" fmla="*/ 133219 h 402879"/>
                <a:gd name="connsiteX2" fmla="*/ 404661 w 411530"/>
                <a:gd name="connsiteY2" fmla="*/ 118077 h 402879"/>
                <a:gd name="connsiteX3" fmla="*/ 389665 w 411530"/>
                <a:gd name="connsiteY3" fmla="*/ 109851 h 402879"/>
                <a:gd name="connsiteX4" fmla="*/ 384205 w 411530"/>
                <a:gd name="connsiteY4" fmla="*/ 97767 h 402879"/>
                <a:gd name="connsiteX5" fmla="*/ 385880 w 411530"/>
                <a:gd name="connsiteY5" fmla="*/ 65663 h 402879"/>
                <a:gd name="connsiteX6" fmla="*/ 367753 w 411530"/>
                <a:gd name="connsiteY6" fmla="*/ 50158 h 402879"/>
                <a:gd name="connsiteX7" fmla="*/ 351593 w 411530"/>
                <a:gd name="connsiteY7" fmla="*/ 43606 h 402879"/>
                <a:gd name="connsiteX8" fmla="*/ 341620 w 411530"/>
                <a:gd name="connsiteY8" fmla="*/ 27810 h 402879"/>
                <a:gd name="connsiteX9" fmla="*/ 322183 w 411530"/>
                <a:gd name="connsiteY9" fmla="*/ 36982 h 402879"/>
                <a:gd name="connsiteX10" fmla="*/ 299907 w 411530"/>
                <a:gd name="connsiteY10" fmla="*/ 36982 h 402879"/>
                <a:gd name="connsiteX11" fmla="*/ 281999 w 411530"/>
                <a:gd name="connsiteY11" fmla="*/ 31376 h 402879"/>
                <a:gd name="connsiteX12" fmla="*/ 268168 w 411530"/>
                <a:gd name="connsiteY12" fmla="*/ 19875 h 402879"/>
                <a:gd name="connsiteX13" fmla="*/ 246838 w 411530"/>
                <a:gd name="connsiteY13" fmla="*/ 14852 h 402879"/>
                <a:gd name="connsiteX14" fmla="*/ 231114 w 411530"/>
                <a:gd name="connsiteY14" fmla="*/ 24752 h 402879"/>
                <a:gd name="connsiteX15" fmla="*/ 213207 w 411530"/>
                <a:gd name="connsiteY15" fmla="*/ 22350 h 402879"/>
                <a:gd name="connsiteX16" fmla="*/ 162249 w 411530"/>
                <a:gd name="connsiteY16" fmla="*/ 511 h 402879"/>
                <a:gd name="connsiteX17" fmla="*/ 131820 w 411530"/>
                <a:gd name="connsiteY17" fmla="*/ 16744 h 402879"/>
                <a:gd name="connsiteX18" fmla="*/ 113985 w 411530"/>
                <a:gd name="connsiteY18" fmla="*/ 41350 h 402879"/>
                <a:gd name="connsiteX19" fmla="*/ 104667 w 411530"/>
                <a:gd name="connsiteY19" fmla="*/ 64645 h 402879"/>
                <a:gd name="connsiteX20" fmla="*/ 83774 w 411530"/>
                <a:gd name="connsiteY20" fmla="*/ 74399 h 402879"/>
                <a:gd name="connsiteX21" fmla="*/ 59096 w 411530"/>
                <a:gd name="connsiteY21" fmla="*/ 96675 h 402879"/>
                <a:gd name="connsiteX22" fmla="*/ 32162 w 411530"/>
                <a:gd name="connsiteY22" fmla="*/ 108031 h 402879"/>
                <a:gd name="connsiteX23" fmla="*/ 21461 w 411530"/>
                <a:gd name="connsiteY23" fmla="*/ 123828 h 402879"/>
                <a:gd name="connsiteX24" fmla="*/ 131 w 411530"/>
                <a:gd name="connsiteY24" fmla="*/ 138387 h 402879"/>
                <a:gd name="connsiteX25" fmla="*/ 23572 w 411530"/>
                <a:gd name="connsiteY25" fmla="*/ 137222 h 402879"/>
                <a:gd name="connsiteX26" fmla="*/ 43518 w 411530"/>
                <a:gd name="connsiteY26" fmla="*/ 140717 h 402879"/>
                <a:gd name="connsiteX27" fmla="*/ 77004 w 411530"/>
                <a:gd name="connsiteY27" fmla="*/ 144356 h 402879"/>
                <a:gd name="connsiteX28" fmla="*/ 105613 w 411530"/>
                <a:gd name="connsiteY28" fmla="*/ 137077 h 402879"/>
                <a:gd name="connsiteX29" fmla="*/ 129272 w 411530"/>
                <a:gd name="connsiteY29" fmla="*/ 136349 h 402879"/>
                <a:gd name="connsiteX30" fmla="*/ 157372 w 411530"/>
                <a:gd name="connsiteY30" fmla="*/ 138242 h 402879"/>
                <a:gd name="connsiteX31" fmla="*/ 173678 w 411530"/>
                <a:gd name="connsiteY31" fmla="*/ 161682 h 402879"/>
                <a:gd name="connsiteX32" fmla="*/ 193188 w 411530"/>
                <a:gd name="connsiteY32" fmla="*/ 185850 h 402879"/>
                <a:gd name="connsiteX33" fmla="*/ 173896 w 411530"/>
                <a:gd name="connsiteY33" fmla="*/ 202812 h 402879"/>
                <a:gd name="connsiteX34" fmla="*/ 161084 w 411530"/>
                <a:gd name="connsiteY34" fmla="*/ 231931 h 402879"/>
                <a:gd name="connsiteX35" fmla="*/ 142521 w 411530"/>
                <a:gd name="connsiteY35" fmla="*/ 234988 h 402879"/>
                <a:gd name="connsiteX36" fmla="*/ 133713 w 411530"/>
                <a:gd name="connsiteY36" fmla="*/ 253042 h 402879"/>
                <a:gd name="connsiteX37" fmla="*/ 117406 w 411530"/>
                <a:gd name="connsiteY37" fmla="*/ 266800 h 402879"/>
                <a:gd name="connsiteX38" fmla="*/ 101901 w 411530"/>
                <a:gd name="connsiteY38" fmla="*/ 287693 h 402879"/>
                <a:gd name="connsiteX39" fmla="*/ 86759 w 411530"/>
                <a:gd name="connsiteY39" fmla="*/ 291842 h 402879"/>
                <a:gd name="connsiteX40" fmla="*/ 75840 w 411530"/>
                <a:gd name="connsiteY40" fmla="*/ 272333 h 402879"/>
                <a:gd name="connsiteX41" fmla="*/ 57713 w 411530"/>
                <a:gd name="connsiteY41" fmla="*/ 254206 h 402879"/>
                <a:gd name="connsiteX42" fmla="*/ 44246 w 411530"/>
                <a:gd name="connsiteY42" fmla="*/ 236808 h 402879"/>
                <a:gd name="connsiteX43" fmla="*/ 34491 w 411530"/>
                <a:gd name="connsiteY43" fmla="*/ 256317 h 402879"/>
                <a:gd name="connsiteX44" fmla="*/ 12652 w 411530"/>
                <a:gd name="connsiteY44" fmla="*/ 269785 h 402879"/>
                <a:gd name="connsiteX45" fmla="*/ -87 w 411530"/>
                <a:gd name="connsiteY45" fmla="*/ 286528 h 402879"/>
                <a:gd name="connsiteX46" fmla="*/ 10541 w 411530"/>
                <a:gd name="connsiteY46" fmla="*/ 307930 h 402879"/>
                <a:gd name="connsiteX47" fmla="*/ 31943 w 411530"/>
                <a:gd name="connsiteY47" fmla="*/ 329041 h 402879"/>
                <a:gd name="connsiteX48" fmla="*/ 54729 w 411530"/>
                <a:gd name="connsiteY48" fmla="*/ 342290 h 402879"/>
                <a:gd name="connsiteX49" fmla="*/ 78897 w 411530"/>
                <a:gd name="connsiteY49" fmla="*/ 333263 h 402879"/>
                <a:gd name="connsiteX50" fmla="*/ 96077 w 411530"/>
                <a:gd name="connsiteY50" fmla="*/ 338359 h 402879"/>
                <a:gd name="connsiteX51" fmla="*/ 111146 w 411530"/>
                <a:gd name="connsiteY51" fmla="*/ 320233 h 402879"/>
                <a:gd name="connsiteX52" fmla="*/ 131383 w 411530"/>
                <a:gd name="connsiteY52" fmla="*/ 310915 h 402879"/>
                <a:gd name="connsiteX53" fmla="*/ 153659 w 411530"/>
                <a:gd name="connsiteY53" fmla="*/ 330643 h 402879"/>
                <a:gd name="connsiteX54" fmla="*/ 181540 w 411530"/>
                <a:gd name="connsiteY54" fmla="*/ 329769 h 402879"/>
                <a:gd name="connsiteX55" fmla="*/ 207601 w 411530"/>
                <a:gd name="connsiteY55" fmla="*/ 328823 h 402879"/>
                <a:gd name="connsiteX56" fmla="*/ 232206 w 411530"/>
                <a:gd name="connsiteY56" fmla="*/ 328823 h 402879"/>
                <a:gd name="connsiteX57" fmla="*/ 232862 w 411530"/>
                <a:gd name="connsiteY57" fmla="*/ 340907 h 402879"/>
                <a:gd name="connsiteX58" fmla="*/ 212988 w 411530"/>
                <a:gd name="connsiteY58" fmla="*/ 361945 h 402879"/>
                <a:gd name="connsiteX59" fmla="*/ 198429 w 411530"/>
                <a:gd name="connsiteY59" fmla="*/ 377524 h 402879"/>
                <a:gd name="connsiteX60" fmla="*/ 196973 w 411530"/>
                <a:gd name="connsiteY60" fmla="*/ 397470 h 402879"/>
                <a:gd name="connsiteX61" fmla="*/ 217574 w 411530"/>
                <a:gd name="connsiteY61" fmla="*/ 399799 h 402879"/>
                <a:gd name="connsiteX62" fmla="*/ 248658 w 411530"/>
                <a:gd name="connsiteY62" fmla="*/ 396451 h 402879"/>
                <a:gd name="connsiteX63" fmla="*/ 269041 w 411530"/>
                <a:gd name="connsiteY63" fmla="*/ 378470 h 402879"/>
                <a:gd name="connsiteX64" fmla="*/ 293137 w 411530"/>
                <a:gd name="connsiteY64" fmla="*/ 381964 h 402879"/>
                <a:gd name="connsiteX65" fmla="*/ 296922 w 411530"/>
                <a:gd name="connsiteY65" fmla="*/ 362309 h 402879"/>
                <a:gd name="connsiteX66" fmla="*/ 306896 w 411530"/>
                <a:gd name="connsiteY66" fmla="*/ 337922 h 402879"/>
                <a:gd name="connsiteX67" fmla="*/ 324803 w 411530"/>
                <a:gd name="connsiteY67" fmla="*/ 312080 h 402879"/>
                <a:gd name="connsiteX68" fmla="*/ 345696 w 411530"/>
                <a:gd name="connsiteY68" fmla="*/ 298175 h 402879"/>
                <a:gd name="connsiteX69" fmla="*/ 352321 w 411530"/>
                <a:gd name="connsiteY69" fmla="*/ 286674 h 402879"/>
                <a:gd name="connsiteX70" fmla="*/ 349918 w 411530"/>
                <a:gd name="connsiteY70" fmla="*/ 245908 h 402879"/>
                <a:gd name="connsiteX71" fmla="*/ 365133 w 411530"/>
                <a:gd name="connsiteY71" fmla="*/ 235571 h 402879"/>
                <a:gd name="connsiteX72" fmla="*/ 370592 w 411530"/>
                <a:gd name="connsiteY72" fmla="*/ 255808 h 402879"/>
                <a:gd name="connsiteX73" fmla="*/ 383696 w 411530"/>
                <a:gd name="connsiteY73" fmla="*/ 238191 h 402879"/>
                <a:gd name="connsiteX74" fmla="*/ 386680 w 411530"/>
                <a:gd name="connsiteY74" fmla="*/ 218973 h 402879"/>
                <a:gd name="connsiteX75" fmla="*/ 381949 w 411530"/>
                <a:gd name="connsiteY75" fmla="*/ 204996 h 402879"/>
                <a:gd name="connsiteX76" fmla="*/ 379255 w 411530"/>
                <a:gd name="connsiteY76" fmla="*/ 185050 h 402879"/>
                <a:gd name="connsiteX77" fmla="*/ 391922 w 411530"/>
                <a:gd name="connsiteY77" fmla="*/ 158625 h 4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1530" h="402879">
                  <a:moveTo>
                    <a:pt x="391922" y="158625"/>
                  </a:moveTo>
                  <a:cubicBezTo>
                    <a:pt x="396581" y="151345"/>
                    <a:pt x="401458" y="138969"/>
                    <a:pt x="407573" y="133219"/>
                  </a:cubicBezTo>
                  <a:cubicBezTo>
                    <a:pt x="413688" y="127468"/>
                    <a:pt x="412378" y="119970"/>
                    <a:pt x="404661" y="118077"/>
                  </a:cubicBezTo>
                  <a:cubicBezTo>
                    <a:pt x="396945" y="116184"/>
                    <a:pt x="391339" y="115675"/>
                    <a:pt x="389665" y="109851"/>
                  </a:cubicBezTo>
                  <a:cubicBezTo>
                    <a:pt x="387991" y="104027"/>
                    <a:pt x="381876" y="103809"/>
                    <a:pt x="384205" y="97767"/>
                  </a:cubicBezTo>
                  <a:cubicBezTo>
                    <a:pt x="386535" y="91725"/>
                    <a:pt x="392941" y="75928"/>
                    <a:pt x="385880" y="65663"/>
                  </a:cubicBezTo>
                  <a:cubicBezTo>
                    <a:pt x="378819" y="55399"/>
                    <a:pt x="374742" y="50376"/>
                    <a:pt x="367753" y="50158"/>
                  </a:cubicBezTo>
                  <a:cubicBezTo>
                    <a:pt x="360765" y="49940"/>
                    <a:pt x="354941" y="49576"/>
                    <a:pt x="351593" y="43606"/>
                  </a:cubicBezTo>
                  <a:cubicBezTo>
                    <a:pt x="348244" y="37637"/>
                    <a:pt x="349481" y="30066"/>
                    <a:pt x="341620" y="27810"/>
                  </a:cubicBezTo>
                  <a:cubicBezTo>
                    <a:pt x="333757" y="25553"/>
                    <a:pt x="328371" y="32395"/>
                    <a:pt x="322183" y="36982"/>
                  </a:cubicBezTo>
                  <a:cubicBezTo>
                    <a:pt x="315777" y="42478"/>
                    <a:pt x="306313" y="42478"/>
                    <a:pt x="299907" y="36982"/>
                  </a:cubicBezTo>
                  <a:cubicBezTo>
                    <a:pt x="291754" y="30648"/>
                    <a:pt x="289424" y="37855"/>
                    <a:pt x="281999" y="31376"/>
                  </a:cubicBezTo>
                  <a:cubicBezTo>
                    <a:pt x="274574" y="24898"/>
                    <a:pt x="274720" y="22641"/>
                    <a:pt x="268168" y="19875"/>
                  </a:cubicBezTo>
                  <a:cubicBezTo>
                    <a:pt x="261616" y="17108"/>
                    <a:pt x="255283" y="10265"/>
                    <a:pt x="246838" y="14852"/>
                  </a:cubicBezTo>
                  <a:cubicBezTo>
                    <a:pt x="238394" y="19438"/>
                    <a:pt x="239559" y="22859"/>
                    <a:pt x="231114" y="24752"/>
                  </a:cubicBezTo>
                  <a:cubicBezTo>
                    <a:pt x="225036" y="25764"/>
                    <a:pt x="218797" y="24926"/>
                    <a:pt x="213207" y="22350"/>
                  </a:cubicBezTo>
                  <a:cubicBezTo>
                    <a:pt x="193115" y="17108"/>
                    <a:pt x="181613" y="-4512"/>
                    <a:pt x="162249" y="511"/>
                  </a:cubicBezTo>
                  <a:cubicBezTo>
                    <a:pt x="142885" y="5534"/>
                    <a:pt x="144851" y="11139"/>
                    <a:pt x="131820" y="16744"/>
                  </a:cubicBezTo>
                  <a:cubicBezTo>
                    <a:pt x="118789" y="22350"/>
                    <a:pt x="116533" y="31304"/>
                    <a:pt x="113985" y="41350"/>
                  </a:cubicBezTo>
                  <a:cubicBezTo>
                    <a:pt x="111437" y="51396"/>
                    <a:pt x="104157" y="54380"/>
                    <a:pt x="104667" y="64645"/>
                  </a:cubicBezTo>
                  <a:cubicBezTo>
                    <a:pt x="105176" y="74909"/>
                    <a:pt x="93747" y="69012"/>
                    <a:pt x="83774" y="74399"/>
                  </a:cubicBezTo>
                  <a:cubicBezTo>
                    <a:pt x="73801" y="79786"/>
                    <a:pt x="70016" y="86920"/>
                    <a:pt x="59096" y="96675"/>
                  </a:cubicBezTo>
                  <a:cubicBezTo>
                    <a:pt x="51773" y="103569"/>
                    <a:pt x="42215" y="107602"/>
                    <a:pt x="32162" y="108031"/>
                  </a:cubicBezTo>
                  <a:cubicBezTo>
                    <a:pt x="23353" y="109414"/>
                    <a:pt x="27284" y="116184"/>
                    <a:pt x="21461" y="123828"/>
                  </a:cubicBezTo>
                  <a:cubicBezTo>
                    <a:pt x="15637" y="131472"/>
                    <a:pt x="-378" y="129215"/>
                    <a:pt x="131" y="138387"/>
                  </a:cubicBezTo>
                  <a:cubicBezTo>
                    <a:pt x="641" y="147559"/>
                    <a:pt x="11706" y="145667"/>
                    <a:pt x="23572" y="137222"/>
                  </a:cubicBezTo>
                  <a:cubicBezTo>
                    <a:pt x="35437" y="128778"/>
                    <a:pt x="35437" y="136058"/>
                    <a:pt x="43518" y="140717"/>
                  </a:cubicBezTo>
                  <a:cubicBezTo>
                    <a:pt x="51598" y="145376"/>
                    <a:pt x="66085" y="150690"/>
                    <a:pt x="77004" y="144356"/>
                  </a:cubicBezTo>
                  <a:cubicBezTo>
                    <a:pt x="87924" y="138023"/>
                    <a:pt x="92583" y="134893"/>
                    <a:pt x="105613" y="137077"/>
                  </a:cubicBezTo>
                  <a:cubicBezTo>
                    <a:pt x="118644" y="139261"/>
                    <a:pt x="120682" y="140062"/>
                    <a:pt x="129272" y="136349"/>
                  </a:cubicBezTo>
                  <a:cubicBezTo>
                    <a:pt x="137862" y="132636"/>
                    <a:pt x="147835" y="129069"/>
                    <a:pt x="157372" y="138242"/>
                  </a:cubicBezTo>
                  <a:cubicBezTo>
                    <a:pt x="166908" y="147414"/>
                    <a:pt x="162031" y="152801"/>
                    <a:pt x="173678" y="161682"/>
                  </a:cubicBezTo>
                  <a:cubicBezTo>
                    <a:pt x="185325" y="170563"/>
                    <a:pt x="197846" y="173985"/>
                    <a:pt x="193188" y="185850"/>
                  </a:cubicBezTo>
                  <a:cubicBezTo>
                    <a:pt x="188529" y="197716"/>
                    <a:pt x="182923" y="188908"/>
                    <a:pt x="173896" y="202812"/>
                  </a:cubicBezTo>
                  <a:cubicBezTo>
                    <a:pt x="164870" y="216716"/>
                    <a:pt x="166617" y="224651"/>
                    <a:pt x="161084" y="231931"/>
                  </a:cubicBezTo>
                  <a:cubicBezTo>
                    <a:pt x="155552" y="239210"/>
                    <a:pt x="152057" y="231203"/>
                    <a:pt x="142521" y="234988"/>
                  </a:cubicBezTo>
                  <a:cubicBezTo>
                    <a:pt x="132985" y="238774"/>
                    <a:pt x="139027" y="246126"/>
                    <a:pt x="133713" y="253042"/>
                  </a:cubicBezTo>
                  <a:cubicBezTo>
                    <a:pt x="128399" y="259957"/>
                    <a:pt x="123448" y="256536"/>
                    <a:pt x="117406" y="266800"/>
                  </a:cubicBezTo>
                  <a:cubicBezTo>
                    <a:pt x="111364" y="277065"/>
                    <a:pt x="104449" y="275390"/>
                    <a:pt x="101901" y="287693"/>
                  </a:cubicBezTo>
                  <a:cubicBezTo>
                    <a:pt x="99353" y="299995"/>
                    <a:pt x="88361" y="301160"/>
                    <a:pt x="86759" y="291842"/>
                  </a:cubicBezTo>
                  <a:cubicBezTo>
                    <a:pt x="86781" y="283878"/>
                    <a:pt x="82639" y="276482"/>
                    <a:pt x="75840" y="272333"/>
                  </a:cubicBezTo>
                  <a:cubicBezTo>
                    <a:pt x="65866" y="263961"/>
                    <a:pt x="65357" y="257264"/>
                    <a:pt x="57713" y="254206"/>
                  </a:cubicBezTo>
                  <a:cubicBezTo>
                    <a:pt x="50070" y="251149"/>
                    <a:pt x="54437" y="237536"/>
                    <a:pt x="44246" y="236808"/>
                  </a:cubicBezTo>
                  <a:cubicBezTo>
                    <a:pt x="34054" y="236080"/>
                    <a:pt x="30560" y="244088"/>
                    <a:pt x="34491" y="256317"/>
                  </a:cubicBezTo>
                  <a:cubicBezTo>
                    <a:pt x="38422" y="268547"/>
                    <a:pt x="22625" y="265854"/>
                    <a:pt x="12652" y="269785"/>
                  </a:cubicBezTo>
                  <a:cubicBezTo>
                    <a:pt x="2679" y="273716"/>
                    <a:pt x="-378" y="278375"/>
                    <a:pt x="-87" y="286528"/>
                  </a:cubicBezTo>
                  <a:cubicBezTo>
                    <a:pt x="204" y="294681"/>
                    <a:pt x="11487" y="297229"/>
                    <a:pt x="10541" y="307930"/>
                  </a:cubicBezTo>
                  <a:cubicBezTo>
                    <a:pt x="9595" y="318631"/>
                    <a:pt x="20587" y="324892"/>
                    <a:pt x="31943" y="329041"/>
                  </a:cubicBezTo>
                  <a:cubicBezTo>
                    <a:pt x="43299" y="333190"/>
                    <a:pt x="44755" y="339233"/>
                    <a:pt x="54729" y="342290"/>
                  </a:cubicBezTo>
                  <a:cubicBezTo>
                    <a:pt x="64702" y="345348"/>
                    <a:pt x="68633" y="333700"/>
                    <a:pt x="78897" y="333263"/>
                  </a:cubicBezTo>
                  <a:cubicBezTo>
                    <a:pt x="89161" y="332827"/>
                    <a:pt x="88142" y="339742"/>
                    <a:pt x="96077" y="338359"/>
                  </a:cubicBezTo>
                  <a:cubicBezTo>
                    <a:pt x="104012" y="336976"/>
                    <a:pt x="105395" y="329478"/>
                    <a:pt x="111146" y="320233"/>
                  </a:cubicBezTo>
                  <a:cubicBezTo>
                    <a:pt x="116897" y="310988"/>
                    <a:pt x="121847" y="302762"/>
                    <a:pt x="131383" y="310915"/>
                  </a:cubicBezTo>
                  <a:cubicBezTo>
                    <a:pt x="140920" y="319068"/>
                    <a:pt x="142521" y="326275"/>
                    <a:pt x="153659" y="330643"/>
                  </a:cubicBezTo>
                  <a:cubicBezTo>
                    <a:pt x="164797" y="335010"/>
                    <a:pt x="171130" y="327440"/>
                    <a:pt x="181540" y="329769"/>
                  </a:cubicBezTo>
                  <a:cubicBezTo>
                    <a:pt x="191950" y="332099"/>
                    <a:pt x="195299" y="327876"/>
                    <a:pt x="207601" y="328823"/>
                  </a:cubicBezTo>
                  <a:cubicBezTo>
                    <a:pt x="219904" y="329769"/>
                    <a:pt x="227402" y="327221"/>
                    <a:pt x="232206" y="328823"/>
                  </a:cubicBezTo>
                  <a:cubicBezTo>
                    <a:pt x="237011" y="330424"/>
                    <a:pt x="240578" y="338213"/>
                    <a:pt x="232862" y="340907"/>
                  </a:cubicBezTo>
                  <a:cubicBezTo>
                    <a:pt x="223616" y="344875"/>
                    <a:pt x="216417" y="352489"/>
                    <a:pt x="212988" y="361945"/>
                  </a:cubicBezTo>
                  <a:cubicBezTo>
                    <a:pt x="210666" y="369028"/>
                    <a:pt x="205337" y="374728"/>
                    <a:pt x="198429" y="377524"/>
                  </a:cubicBezTo>
                  <a:cubicBezTo>
                    <a:pt x="191149" y="381746"/>
                    <a:pt x="186053" y="393102"/>
                    <a:pt x="196973" y="397470"/>
                  </a:cubicBezTo>
                  <a:cubicBezTo>
                    <a:pt x="207892" y="401837"/>
                    <a:pt x="208911" y="395796"/>
                    <a:pt x="217574" y="399799"/>
                  </a:cubicBezTo>
                  <a:cubicBezTo>
                    <a:pt x="226237" y="403803"/>
                    <a:pt x="241015" y="404313"/>
                    <a:pt x="248658" y="396451"/>
                  </a:cubicBezTo>
                  <a:cubicBezTo>
                    <a:pt x="256302" y="388589"/>
                    <a:pt x="255938" y="377233"/>
                    <a:pt x="269041" y="378470"/>
                  </a:cubicBezTo>
                  <a:cubicBezTo>
                    <a:pt x="282145" y="379708"/>
                    <a:pt x="285057" y="385750"/>
                    <a:pt x="293137" y="381964"/>
                  </a:cubicBezTo>
                  <a:cubicBezTo>
                    <a:pt x="301217" y="378179"/>
                    <a:pt x="295394" y="366968"/>
                    <a:pt x="296922" y="362309"/>
                  </a:cubicBezTo>
                  <a:cubicBezTo>
                    <a:pt x="298451" y="357650"/>
                    <a:pt x="307551" y="349206"/>
                    <a:pt x="306896" y="337922"/>
                  </a:cubicBezTo>
                  <a:cubicBezTo>
                    <a:pt x="306240" y="326639"/>
                    <a:pt x="314175" y="317685"/>
                    <a:pt x="324803" y="312080"/>
                  </a:cubicBezTo>
                  <a:cubicBezTo>
                    <a:pt x="335432" y="306474"/>
                    <a:pt x="339945" y="297084"/>
                    <a:pt x="345696" y="298175"/>
                  </a:cubicBezTo>
                  <a:cubicBezTo>
                    <a:pt x="351447" y="299267"/>
                    <a:pt x="354068" y="294536"/>
                    <a:pt x="352321" y="286674"/>
                  </a:cubicBezTo>
                  <a:cubicBezTo>
                    <a:pt x="350573" y="278812"/>
                    <a:pt x="345041" y="253406"/>
                    <a:pt x="349918" y="245908"/>
                  </a:cubicBezTo>
                  <a:cubicBezTo>
                    <a:pt x="354796" y="238410"/>
                    <a:pt x="359964" y="233168"/>
                    <a:pt x="365133" y="235571"/>
                  </a:cubicBezTo>
                  <a:cubicBezTo>
                    <a:pt x="370301" y="237973"/>
                    <a:pt x="363313" y="250567"/>
                    <a:pt x="370592" y="255808"/>
                  </a:cubicBezTo>
                  <a:cubicBezTo>
                    <a:pt x="377872" y="261049"/>
                    <a:pt x="381658" y="245980"/>
                    <a:pt x="383696" y="238191"/>
                  </a:cubicBezTo>
                  <a:cubicBezTo>
                    <a:pt x="385734" y="230402"/>
                    <a:pt x="384205" y="226398"/>
                    <a:pt x="386680" y="218973"/>
                  </a:cubicBezTo>
                  <a:cubicBezTo>
                    <a:pt x="389156" y="211548"/>
                    <a:pt x="388792" y="207107"/>
                    <a:pt x="381949" y="204996"/>
                  </a:cubicBezTo>
                  <a:cubicBezTo>
                    <a:pt x="375106" y="202885"/>
                    <a:pt x="377581" y="194076"/>
                    <a:pt x="379255" y="185050"/>
                  </a:cubicBezTo>
                  <a:cubicBezTo>
                    <a:pt x="381818" y="175535"/>
                    <a:pt x="386113" y="166581"/>
                    <a:pt x="391922" y="15862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49BF7F17-7B5A-4AFB-852D-6D5FA5A38B9A}"/>
                </a:ext>
              </a:extLst>
            </p:cNvPr>
            <p:cNvSpPr/>
            <p:nvPr/>
          </p:nvSpPr>
          <p:spPr>
            <a:xfrm>
              <a:off x="7170486" y="5082047"/>
              <a:ext cx="269513" cy="339087"/>
            </a:xfrm>
            <a:custGeom>
              <a:avLst/>
              <a:gdLst>
                <a:gd name="connsiteX0" fmla="*/ 246488 w 269513"/>
                <a:gd name="connsiteY0" fmla="*/ 246919 h 339087"/>
                <a:gd name="connsiteX1" fmla="*/ 230254 w 269513"/>
                <a:gd name="connsiteY1" fmla="*/ 231704 h 339087"/>
                <a:gd name="connsiteX2" fmla="*/ 219626 w 269513"/>
                <a:gd name="connsiteY2" fmla="*/ 209283 h 339087"/>
                <a:gd name="connsiteX3" fmla="*/ 192109 w 269513"/>
                <a:gd name="connsiteY3" fmla="*/ 198291 h 339087"/>
                <a:gd name="connsiteX4" fmla="*/ 192109 w 269513"/>
                <a:gd name="connsiteY4" fmla="*/ 182785 h 339087"/>
                <a:gd name="connsiteX5" fmla="*/ 206086 w 269513"/>
                <a:gd name="connsiteY5" fmla="*/ 170046 h 339087"/>
                <a:gd name="connsiteX6" fmla="*/ 187741 w 269513"/>
                <a:gd name="connsiteY6" fmla="*/ 147406 h 339087"/>
                <a:gd name="connsiteX7" fmla="*/ 188469 w 269513"/>
                <a:gd name="connsiteY7" fmla="*/ 132046 h 339087"/>
                <a:gd name="connsiteX8" fmla="*/ 203465 w 269513"/>
                <a:gd name="connsiteY8" fmla="*/ 116176 h 339087"/>
                <a:gd name="connsiteX9" fmla="*/ 221737 w 269513"/>
                <a:gd name="connsiteY9" fmla="*/ 104383 h 339087"/>
                <a:gd name="connsiteX10" fmla="*/ 224358 w 269513"/>
                <a:gd name="connsiteY10" fmla="*/ 85165 h 339087"/>
                <a:gd name="connsiteX11" fmla="*/ 226105 w 269513"/>
                <a:gd name="connsiteY11" fmla="*/ 58522 h 339087"/>
                <a:gd name="connsiteX12" fmla="*/ 235495 w 269513"/>
                <a:gd name="connsiteY12" fmla="*/ 43962 h 339087"/>
                <a:gd name="connsiteX13" fmla="*/ 236769 w 269513"/>
                <a:gd name="connsiteY13" fmla="*/ 25989 h 339087"/>
                <a:gd name="connsiteX14" fmla="*/ 234403 w 269513"/>
                <a:gd name="connsiteY14" fmla="*/ 23870 h 339087"/>
                <a:gd name="connsiteX15" fmla="*/ 219335 w 269513"/>
                <a:gd name="connsiteY15" fmla="*/ 16591 h 339087"/>
                <a:gd name="connsiteX16" fmla="*/ 204775 w 269513"/>
                <a:gd name="connsiteY16" fmla="*/ 12150 h 339087"/>
                <a:gd name="connsiteX17" fmla="*/ 185848 w 269513"/>
                <a:gd name="connsiteY17" fmla="*/ 1231 h 339087"/>
                <a:gd name="connsiteX18" fmla="*/ 185848 w 269513"/>
                <a:gd name="connsiteY18" fmla="*/ 14917 h 339087"/>
                <a:gd name="connsiteX19" fmla="*/ 177477 w 269513"/>
                <a:gd name="connsiteY19" fmla="*/ 23943 h 339087"/>
                <a:gd name="connsiteX20" fmla="*/ 171726 w 269513"/>
                <a:gd name="connsiteY20" fmla="*/ 44836 h 339087"/>
                <a:gd name="connsiteX21" fmla="*/ 143699 w 269513"/>
                <a:gd name="connsiteY21" fmla="*/ 42215 h 339087"/>
                <a:gd name="connsiteX22" fmla="*/ 123170 w 269513"/>
                <a:gd name="connsiteY22" fmla="*/ 60196 h 339087"/>
                <a:gd name="connsiteX23" fmla="*/ 115454 w 269513"/>
                <a:gd name="connsiteY23" fmla="*/ 73445 h 339087"/>
                <a:gd name="connsiteX24" fmla="*/ 100167 w 269513"/>
                <a:gd name="connsiteY24" fmla="*/ 81962 h 339087"/>
                <a:gd name="connsiteX25" fmla="*/ 80075 w 269513"/>
                <a:gd name="connsiteY25" fmla="*/ 85311 h 339087"/>
                <a:gd name="connsiteX26" fmla="*/ 82186 w 269513"/>
                <a:gd name="connsiteY26" fmla="*/ 118579 h 339087"/>
                <a:gd name="connsiteX27" fmla="*/ 102423 w 269513"/>
                <a:gd name="connsiteY27" fmla="*/ 139471 h 339087"/>
                <a:gd name="connsiteX28" fmla="*/ 98420 w 269513"/>
                <a:gd name="connsiteY28" fmla="*/ 154031 h 339087"/>
                <a:gd name="connsiteX29" fmla="*/ 63040 w 269513"/>
                <a:gd name="connsiteY29" fmla="*/ 188172 h 339087"/>
                <a:gd name="connsiteX30" fmla="*/ 54523 w 269513"/>
                <a:gd name="connsiteY30" fmla="*/ 238693 h 339087"/>
                <a:gd name="connsiteX31" fmla="*/ 32684 w 269513"/>
                <a:gd name="connsiteY31" fmla="*/ 244080 h 339087"/>
                <a:gd name="connsiteX32" fmla="*/ 6332 w 269513"/>
                <a:gd name="connsiteY32" fmla="*/ 252961 h 339087"/>
                <a:gd name="connsiteX33" fmla="*/ 8953 w 269513"/>
                <a:gd name="connsiteY33" fmla="*/ 270578 h 339087"/>
                <a:gd name="connsiteX34" fmla="*/ 32976 w 269513"/>
                <a:gd name="connsiteY34" fmla="*/ 267448 h 339087"/>
                <a:gd name="connsiteX35" fmla="*/ 60857 w 269513"/>
                <a:gd name="connsiteY35" fmla="*/ 275601 h 339087"/>
                <a:gd name="connsiteX36" fmla="*/ 97255 w 269513"/>
                <a:gd name="connsiteY36" fmla="*/ 291980 h 339087"/>
                <a:gd name="connsiteX37" fmla="*/ 109776 w 269513"/>
                <a:gd name="connsiteY37" fmla="*/ 308359 h 339087"/>
                <a:gd name="connsiteX38" fmla="*/ 132780 w 269513"/>
                <a:gd name="connsiteY38" fmla="*/ 325102 h 339087"/>
                <a:gd name="connsiteX39" fmla="*/ 155274 w 269513"/>
                <a:gd name="connsiteY39" fmla="*/ 325831 h 339087"/>
                <a:gd name="connsiteX40" fmla="*/ 182936 w 269513"/>
                <a:gd name="connsiteY40" fmla="*/ 326485 h 339087"/>
                <a:gd name="connsiteX41" fmla="*/ 214457 w 269513"/>
                <a:gd name="connsiteY41" fmla="*/ 338715 h 339087"/>
                <a:gd name="connsiteX42" fmla="*/ 235204 w 269513"/>
                <a:gd name="connsiteY42" fmla="*/ 311853 h 339087"/>
                <a:gd name="connsiteX43" fmla="*/ 259809 w 269513"/>
                <a:gd name="connsiteY43" fmla="*/ 301953 h 339087"/>
                <a:gd name="connsiteX44" fmla="*/ 266434 w 269513"/>
                <a:gd name="connsiteY44" fmla="*/ 266428 h 339087"/>
                <a:gd name="connsiteX45" fmla="*/ 246488 w 269513"/>
                <a:gd name="connsiteY45" fmla="*/ 246919 h 33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9513" h="339087">
                  <a:moveTo>
                    <a:pt x="246488" y="246919"/>
                  </a:moveTo>
                  <a:cubicBezTo>
                    <a:pt x="240518" y="233087"/>
                    <a:pt x="239208" y="236582"/>
                    <a:pt x="230254" y="231704"/>
                  </a:cubicBezTo>
                  <a:cubicBezTo>
                    <a:pt x="221300" y="226827"/>
                    <a:pt x="226978" y="222314"/>
                    <a:pt x="219626" y="209283"/>
                  </a:cubicBezTo>
                  <a:cubicBezTo>
                    <a:pt x="212273" y="196252"/>
                    <a:pt x="203756" y="202804"/>
                    <a:pt x="192109" y="198291"/>
                  </a:cubicBezTo>
                  <a:cubicBezTo>
                    <a:pt x="180461" y="193778"/>
                    <a:pt x="184829" y="184824"/>
                    <a:pt x="192109" y="182785"/>
                  </a:cubicBezTo>
                  <a:cubicBezTo>
                    <a:pt x="199388" y="180747"/>
                    <a:pt x="205358" y="176816"/>
                    <a:pt x="206086" y="170046"/>
                  </a:cubicBezTo>
                  <a:cubicBezTo>
                    <a:pt x="206814" y="163276"/>
                    <a:pt x="202591" y="153812"/>
                    <a:pt x="187741" y="147406"/>
                  </a:cubicBezTo>
                  <a:cubicBezTo>
                    <a:pt x="172890" y="141000"/>
                    <a:pt x="179588" y="130808"/>
                    <a:pt x="188469" y="132046"/>
                  </a:cubicBezTo>
                  <a:cubicBezTo>
                    <a:pt x="197350" y="133284"/>
                    <a:pt x="201572" y="127678"/>
                    <a:pt x="203465" y="116176"/>
                  </a:cubicBezTo>
                  <a:cubicBezTo>
                    <a:pt x="205358" y="104675"/>
                    <a:pt x="215476" y="110789"/>
                    <a:pt x="221737" y="104383"/>
                  </a:cubicBezTo>
                  <a:cubicBezTo>
                    <a:pt x="227997" y="97977"/>
                    <a:pt x="219990" y="90261"/>
                    <a:pt x="224358" y="85165"/>
                  </a:cubicBezTo>
                  <a:cubicBezTo>
                    <a:pt x="228725" y="80069"/>
                    <a:pt x="227852" y="67039"/>
                    <a:pt x="226105" y="58522"/>
                  </a:cubicBezTo>
                  <a:cubicBezTo>
                    <a:pt x="224358" y="50005"/>
                    <a:pt x="230108" y="46510"/>
                    <a:pt x="235495" y="43962"/>
                  </a:cubicBezTo>
                  <a:cubicBezTo>
                    <a:pt x="240810" y="39354"/>
                    <a:pt x="241377" y="31303"/>
                    <a:pt x="236769" y="25989"/>
                  </a:cubicBezTo>
                  <a:cubicBezTo>
                    <a:pt x="236071" y="25188"/>
                    <a:pt x="235277" y="24475"/>
                    <a:pt x="234403" y="23870"/>
                  </a:cubicBezTo>
                  <a:cubicBezTo>
                    <a:pt x="226614" y="18411"/>
                    <a:pt x="225595" y="16081"/>
                    <a:pt x="219335" y="16591"/>
                  </a:cubicBezTo>
                  <a:cubicBezTo>
                    <a:pt x="213074" y="17100"/>
                    <a:pt x="213147" y="14043"/>
                    <a:pt x="204775" y="12150"/>
                  </a:cubicBezTo>
                  <a:cubicBezTo>
                    <a:pt x="196404" y="10257"/>
                    <a:pt x="192254" y="-4957"/>
                    <a:pt x="185848" y="1231"/>
                  </a:cubicBezTo>
                  <a:cubicBezTo>
                    <a:pt x="183009" y="3997"/>
                    <a:pt x="185848" y="7928"/>
                    <a:pt x="185848" y="14917"/>
                  </a:cubicBezTo>
                  <a:cubicBezTo>
                    <a:pt x="185848" y="21905"/>
                    <a:pt x="180461" y="19066"/>
                    <a:pt x="177477" y="23943"/>
                  </a:cubicBezTo>
                  <a:cubicBezTo>
                    <a:pt x="174492" y="28820"/>
                    <a:pt x="179806" y="42943"/>
                    <a:pt x="171726" y="44836"/>
                  </a:cubicBezTo>
                  <a:cubicBezTo>
                    <a:pt x="163645" y="46729"/>
                    <a:pt x="151052" y="38794"/>
                    <a:pt x="143699" y="42215"/>
                  </a:cubicBezTo>
                  <a:cubicBezTo>
                    <a:pt x="136347" y="45636"/>
                    <a:pt x="133216" y="57430"/>
                    <a:pt x="123170" y="60196"/>
                  </a:cubicBezTo>
                  <a:cubicBezTo>
                    <a:pt x="113125" y="62962"/>
                    <a:pt x="112688" y="67475"/>
                    <a:pt x="115454" y="73445"/>
                  </a:cubicBezTo>
                  <a:cubicBezTo>
                    <a:pt x="118220" y="79414"/>
                    <a:pt x="112542" y="83855"/>
                    <a:pt x="100167" y="81962"/>
                  </a:cubicBezTo>
                  <a:cubicBezTo>
                    <a:pt x="87791" y="80069"/>
                    <a:pt x="83569" y="79560"/>
                    <a:pt x="80075" y="85311"/>
                  </a:cubicBezTo>
                  <a:cubicBezTo>
                    <a:pt x="76581" y="91062"/>
                    <a:pt x="78546" y="103219"/>
                    <a:pt x="82186" y="118579"/>
                  </a:cubicBezTo>
                  <a:cubicBezTo>
                    <a:pt x="83496" y="129287"/>
                    <a:pt x="91759" y="137826"/>
                    <a:pt x="102423" y="139471"/>
                  </a:cubicBezTo>
                  <a:cubicBezTo>
                    <a:pt x="110795" y="141364"/>
                    <a:pt x="111960" y="154031"/>
                    <a:pt x="98420" y="154031"/>
                  </a:cubicBezTo>
                  <a:cubicBezTo>
                    <a:pt x="84879" y="154031"/>
                    <a:pt x="74324" y="177180"/>
                    <a:pt x="63040" y="188172"/>
                  </a:cubicBezTo>
                  <a:cubicBezTo>
                    <a:pt x="51757" y="199164"/>
                    <a:pt x="60784" y="230540"/>
                    <a:pt x="54523" y="238693"/>
                  </a:cubicBezTo>
                  <a:cubicBezTo>
                    <a:pt x="48263" y="246846"/>
                    <a:pt x="43021" y="248593"/>
                    <a:pt x="32684" y="244080"/>
                  </a:cubicBezTo>
                  <a:cubicBezTo>
                    <a:pt x="22347" y="239566"/>
                    <a:pt x="18125" y="242042"/>
                    <a:pt x="6332" y="252961"/>
                  </a:cubicBezTo>
                  <a:cubicBezTo>
                    <a:pt x="-5461" y="263881"/>
                    <a:pt x="1091" y="272471"/>
                    <a:pt x="8953" y="270578"/>
                  </a:cubicBezTo>
                  <a:cubicBezTo>
                    <a:pt x="16815" y="268685"/>
                    <a:pt x="28317" y="277348"/>
                    <a:pt x="32976" y="267448"/>
                  </a:cubicBezTo>
                  <a:cubicBezTo>
                    <a:pt x="37635" y="257547"/>
                    <a:pt x="50738" y="268175"/>
                    <a:pt x="60857" y="275601"/>
                  </a:cubicBezTo>
                  <a:cubicBezTo>
                    <a:pt x="71834" y="283324"/>
                    <a:pt x="84188" y="288886"/>
                    <a:pt x="97255" y="291980"/>
                  </a:cubicBezTo>
                  <a:cubicBezTo>
                    <a:pt x="105554" y="293217"/>
                    <a:pt x="112178" y="298604"/>
                    <a:pt x="109776" y="308359"/>
                  </a:cubicBezTo>
                  <a:cubicBezTo>
                    <a:pt x="107374" y="318114"/>
                    <a:pt x="124335" y="319352"/>
                    <a:pt x="132780" y="325102"/>
                  </a:cubicBezTo>
                  <a:cubicBezTo>
                    <a:pt x="141224" y="330853"/>
                    <a:pt x="145301" y="322846"/>
                    <a:pt x="155274" y="325831"/>
                  </a:cubicBezTo>
                  <a:cubicBezTo>
                    <a:pt x="165247" y="328815"/>
                    <a:pt x="173546" y="326194"/>
                    <a:pt x="182936" y="326485"/>
                  </a:cubicBezTo>
                  <a:cubicBezTo>
                    <a:pt x="192327" y="326777"/>
                    <a:pt x="204775" y="340317"/>
                    <a:pt x="214457" y="338715"/>
                  </a:cubicBezTo>
                  <a:cubicBezTo>
                    <a:pt x="224139" y="337114"/>
                    <a:pt x="227706" y="319352"/>
                    <a:pt x="235204" y="311853"/>
                  </a:cubicBezTo>
                  <a:cubicBezTo>
                    <a:pt x="242702" y="304355"/>
                    <a:pt x="252311" y="312581"/>
                    <a:pt x="259809" y="301953"/>
                  </a:cubicBezTo>
                  <a:cubicBezTo>
                    <a:pt x="267308" y="291325"/>
                    <a:pt x="273204" y="280842"/>
                    <a:pt x="266434" y="266428"/>
                  </a:cubicBezTo>
                  <a:cubicBezTo>
                    <a:pt x="259664" y="252015"/>
                    <a:pt x="252384" y="260678"/>
                    <a:pt x="246488" y="24691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6AA656E7-5936-4560-A5F9-7DFD2ECA9706}"/>
                </a:ext>
              </a:extLst>
            </p:cNvPr>
            <p:cNvSpPr/>
            <p:nvPr/>
          </p:nvSpPr>
          <p:spPr>
            <a:xfrm>
              <a:off x="7406804" y="5092995"/>
              <a:ext cx="49506" cy="89716"/>
            </a:xfrm>
            <a:custGeom>
              <a:avLst/>
              <a:gdLst>
                <a:gd name="connsiteX0" fmla="*/ 45622 w 49506"/>
                <a:gd name="connsiteY0" fmla="*/ 56237 h 89716"/>
                <a:gd name="connsiteX1" fmla="*/ 36668 w 49506"/>
                <a:gd name="connsiteY1" fmla="*/ 42333 h 89716"/>
                <a:gd name="connsiteX2" fmla="*/ 39143 w 49506"/>
                <a:gd name="connsiteY2" fmla="*/ 22896 h 89716"/>
                <a:gd name="connsiteX3" fmla="*/ 43292 w 49506"/>
                <a:gd name="connsiteY3" fmla="*/ 4406 h 89716"/>
                <a:gd name="connsiteX4" fmla="*/ 30101 w 49506"/>
                <a:gd name="connsiteY4" fmla="*/ 1144 h 89716"/>
                <a:gd name="connsiteX5" fmla="*/ 26840 w 49506"/>
                <a:gd name="connsiteY5" fmla="*/ 4406 h 89716"/>
                <a:gd name="connsiteX6" fmla="*/ 19561 w 49506"/>
                <a:gd name="connsiteY6" fmla="*/ 15544 h 89716"/>
                <a:gd name="connsiteX7" fmla="*/ 10024 w 49506"/>
                <a:gd name="connsiteY7" fmla="*/ 21585 h 89716"/>
                <a:gd name="connsiteX8" fmla="*/ 7112 w 49506"/>
                <a:gd name="connsiteY8" fmla="*/ 33015 h 89716"/>
                <a:gd name="connsiteX9" fmla="*/ 1871 w 49506"/>
                <a:gd name="connsiteY9" fmla="*/ 42333 h 89716"/>
                <a:gd name="connsiteX10" fmla="*/ 6894 w 49506"/>
                <a:gd name="connsiteY10" fmla="*/ 56892 h 89716"/>
                <a:gd name="connsiteX11" fmla="*/ 197 w 49506"/>
                <a:gd name="connsiteY11" fmla="*/ 72616 h 89716"/>
                <a:gd name="connsiteX12" fmla="*/ 6676 w 49506"/>
                <a:gd name="connsiteY12" fmla="*/ 81715 h 89716"/>
                <a:gd name="connsiteX13" fmla="*/ 19925 w 49506"/>
                <a:gd name="connsiteY13" fmla="*/ 89432 h 89716"/>
                <a:gd name="connsiteX14" fmla="*/ 34921 w 49506"/>
                <a:gd name="connsiteY14" fmla="*/ 80114 h 89716"/>
                <a:gd name="connsiteX15" fmla="*/ 45695 w 49506"/>
                <a:gd name="connsiteY15" fmla="*/ 69631 h 89716"/>
                <a:gd name="connsiteX16" fmla="*/ 48213 w 49506"/>
                <a:gd name="connsiteY16" fmla="*/ 58799 h 89716"/>
                <a:gd name="connsiteX17" fmla="*/ 45622 w 49506"/>
                <a:gd name="connsiteY17" fmla="*/ 56237 h 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06" h="89716">
                  <a:moveTo>
                    <a:pt x="45622" y="56237"/>
                  </a:moveTo>
                  <a:cubicBezTo>
                    <a:pt x="40308" y="53325"/>
                    <a:pt x="35430" y="49467"/>
                    <a:pt x="36668" y="42333"/>
                  </a:cubicBezTo>
                  <a:cubicBezTo>
                    <a:pt x="37905" y="35198"/>
                    <a:pt x="32955" y="28720"/>
                    <a:pt x="39143" y="22896"/>
                  </a:cubicBezTo>
                  <a:cubicBezTo>
                    <a:pt x="45330" y="17072"/>
                    <a:pt x="48170" y="10448"/>
                    <a:pt x="43292" y="4406"/>
                  </a:cubicBezTo>
                  <a:cubicBezTo>
                    <a:pt x="40548" y="-137"/>
                    <a:pt x="34644" y="-1600"/>
                    <a:pt x="30101" y="1144"/>
                  </a:cubicBezTo>
                  <a:cubicBezTo>
                    <a:pt x="28762" y="1953"/>
                    <a:pt x="27648" y="3074"/>
                    <a:pt x="26840" y="4406"/>
                  </a:cubicBezTo>
                  <a:cubicBezTo>
                    <a:pt x="23710" y="10666"/>
                    <a:pt x="23346" y="13942"/>
                    <a:pt x="19561" y="15544"/>
                  </a:cubicBezTo>
                  <a:cubicBezTo>
                    <a:pt x="15775" y="17145"/>
                    <a:pt x="11771" y="16271"/>
                    <a:pt x="10024" y="21585"/>
                  </a:cubicBezTo>
                  <a:cubicBezTo>
                    <a:pt x="8277" y="26900"/>
                    <a:pt x="10024" y="28865"/>
                    <a:pt x="7112" y="33015"/>
                  </a:cubicBezTo>
                  <a:cubicBezTo>
                    <a:pt x="4200" y="37164"/>
                    <a:pt x="3473" y="40294"/>
                    <a:pt x="1871" y="42333"/>
                  </a:cubicBezTo>
                  <a:cubicBezTo>
                    <a:pt x="-1914" y="47137"/>
                    <a:pt x="633" y="50704"/>
                    <a:pt x="6894" y="56892"/>
                  </a:cubicBezTo>
                  <a:cubicBezTo>
                    <a:pt x="13154" y="63080"/>
                    <a:pt x="1580" y="66355"/>
                    <a:pt x="197" y="72616"/>
                  </a:cubicBezTo>
                  <a:cubicBezTo>
                    <a:pt x="-1186" y="78876"/>
                    <a:pt x="2381" y="80915"/>
                    <a:pt x="6676" y="81715"/>
                  </a:cubicBezTo>
                  <a:cubicBezTo>
                    <a:pt x="10971" y="82516"/>
                    <a:pt x="12499" y="88995"/>
                    <a:pt x="19925" y="89432"/>
                  </a:cubicBezTo>
                  <a:cubicBezTo>
                    <a:pt x="26418" y="89934"/>
                    <a:pt x="32489" y="86163"/>
                    <a:pt x="34921" y="80114"/>
                  </a:cubicBezTo>
                  <a:cubicBezTo>
                    <a:pt x="37206" y="75484"/>
                    <a:pt x="41006" y="71786"/>
                    <a:pt x="45695" y="69631"/>
                  </a:cubicBezTo>
                  <a:cubicBezTo>
                    <a:pt x="49378" y="67338"/>
                    <a:pt x="50506" y="62490"/>
                    <a:pt x="48213" y="58799"/>
                  </a:cubicBezTo>
                  <a:cubicBezTo>
                    <a:pt x="47565" y="57758"/>
                    <a:pt x="46677" y="56877"/>
                    <a:pt x="45622" y="5623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327EA5C3-9250-460E-934C-C51FC952897E}"/>
                </a:ext>
              </a:extLst>
            </p:cNvPr>
            <p:cNvSpPr/>
            <p:nvPr/>
          </p:nvSpPr>
          <p:spPr>
            <a:xfrm>
              <a:off x="7500081" y="4816297"/>
              <a:ext cx="68295" cy="132449"/>
            </a:xfrm>
            <a:custGeom>
              <a:avLst/>
              <a:gdLst>
                <a:gd name="connsiteX0" fmla="*/ 50183 w 68295"/>
                <a:gd name="connsiteY0" fmla="*/ 35561 h 132449"/>
                <a:gd name="connsiteX1" fmla="*/ 34386 w 68295"/>
                <a:gd name="connsiteY1" fmla="*/ 15542 h 132449"/>
                <a:gd name="connsiteX2" fmla="*/ 16478 w 68295"/>
                <a:gd name="connsiteY2" fmla="*/ 109 h 132449"/>
                <a:gd name="connsiteX3" fmla="*/ 4394 w 68295"/>
                <a:gd name="connsiteY3" fmla="*/ 12557 h 132449"/>
                <a:gd name="connsiteX4" fmla="*/ 5559 w 68295"/>
                <a:gd name="connsiteY4" fmla="*/ 49975 h 132449"/>
                <a:gd name="connsiteX5" fmla="*/ -47 w 68295"/>
                <a:gd name="connsiteY5" fmla="*/ 88266 h 132449"/>
                <a:gd name="connsiteX6" fmla="*/ 13930 w 68295"/>
                <a:gd name="connsiteY6" fmla="*/ 112652 h 132449"/>
                <a:gd name="connsiteX7" fmla="*/ 37589 w 68295"/>
                <a:gd name="connsiteY7" fmla="*/ 131507 h 132449"/>
                <a:gd name="connsiteX8" fmla="*/ 64815 w 68295"/>
                <a:gd name="connsiteY8" fmla="*/ 109231 h 132449"/>
                <a:gd name="connsiteX9" fmla="*/ 63214 w 68295"/>
                <a:gd name="connsiteY9" fmla="*/ 77856 h 132449"/>
                <a:gd name="connsiteX10" fmla="*/ 68091 w 68295"/>
                <a:gd name="connsiteY10" fmla="*/ 55289 h 132449"/>
                <a:gd name="connsiteX11" fmla="*/ 50183 w 68295"/>
                <a:gd name="connsiteY11" fmla="*/ 35561 h 1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95" h="132449">
                  <a:moveTo>
                    <a:pt x="50183" y="35561"/>
                  </a:moveTo>
                  <a:cubicBezTo>
                    <a:pt x="40647" y="29009"/>
                    <a:pt x="41520" y="19837"/>
                    <a:pt x="34386" y="15542"/>
                  </a:cubicBezTo>
                  <a:cubicBezTo>
                    <a:pt x="25505" y="10300"/>
                    <a:pt x="27980" y="-2512"/>
                    <a:pt x="16478" y="109"/>
                  </a:cubicBezTo>
                  <a:cubicBezTo>
                    <a:pt x="11091" y="1347"/>
                    <a:pt x="10145" y="7389"/>
                    <a:pt x="4394" y="12557"/>
                  </a:cubicBezTo>
                  <a:cubicBezTo>
                    <a:pt x="-1357" y="17726"/>
                    <a:pt x="900" y="34396"/>
                    <a:pt x="5559" y="49975"/>
                  </a:cubicBezTo>
                  <a:cubicBezTo>
                    <a:pt x="10218" y="65553"/>
                    <a:pt x="463" y="73852"/>
                    <a:pt x="-47" y="88266"/>
                  </a:cubicBezTo>
                  <a:cubicBezTo>
                    <a:pt x="-556" y="102679"/>
                    <a:pt x="2064" y="110105"/>
                    <a:pt x="13930" y="112652"/>
                  </a:cubicBezTo>
                  <a:cubicBezTo>
                    <a:pt x="25796" y="115200"/>
                    <a:pt x="26014" y="127212"/>
                    <a:pt x="37589" y="131507"/>
                  </a:cubicBezTo>
                  <a:cubicBezTo>
                    <a:pt x="49164" y="135801"/>
                    <a:pt x="60884" y="119422"/>
                    <a:pt x="64815" y="109231"/>
                  </a:cubicBezTo>
                  <a:cubicBezTo>
                    <a:pt x="68011" y="98916"/>
                    <a:pt x="67443" y="87792"/>
                    <a:pt x="63214" y="77856"/>
                  </a:cubicBezTo>
                  <a:cubicBezTo>
                    <a:pt x="59719" y="69266"/>
                    <a:pt x="69256" y="62714"/>
                    <a:pt x="68091" y="55289"/>
                  </a:cubicBezTo>
                  <a:cubicBezTo>
                    <a:pt x="66926" y="47864"/>
                    <a:pt x="59719" y="42040"/>
                    <a:pt x="50183" y="3556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7154C9EF-0BE9-4E13-9771-FAED88E069A2}"/>
                </a:ext>
              </a:extLst>
            </p:cNvPr>
            <p:cNvSpPr/>
            <p:nvPr/>
          </p:nvSpPr>
          <p:spPr>
            <a:xfrm>
              <a:off x="6798540" y="5252018"/>
              <a:ext cx="151687" cy="131455"/>
            </a:xfrm>
            <a:custGeom>
              <a:avLst/>
              <a:gdLst>
                <a:gd name="connsiteX0" fmla="*/ 116575 w 151687"/>
                <a:gd name="connsiteY0" fmla="*/ 98277 h 131455"/>
                <a:gd name="connsiteX1" fmla="*/ 133027 w 151687"/>
                <a:gd name="connsiteY1" fmla="*/ 103519 h 131455"/>
                <a:gd name="connsiteX2" fmla="*/ 147586 w 151687"/>
                <a:gd name="connsiteY2" fmla="*/ 89833 h 131455"/>
                <a:gd name="connsiteX3" fmla="*/ 148969 w 151687"/>
                <a:gd name="connsiteY3" fmla="*/ 69377 h 131455"/>
                <a:gd name="connsiteX4" fmla="*/ 143873 w 151687"/>
                <a:gd name="connsiteY4" fmla="*/ 48921 h 131455"/>
                <a:gd name="connsiteX5" fmla="*/ 124145 w 151687"/>
                <a:gd name="connsiteY5" fmla="*/ 33561 h 131455"/>
                <a:gd name="connsiteX6" fmla="*/ 95027 w 151687"/>
                <a:gd name="connsiteY6" fmla="*/ 23588 h 131455"/>
                <a:gd name="connsiteX7" fmla="*/ 79448 w 151687"/>
                <a:gd name="connsiteY7" fmla="*/ 11722 h 131455"/>
                <a:gd name="connsiteX8" fmla="*/ 55717 w 151687"/>
                <a:gd name="connsiteY8" fmla="*/ 366 h 131455"/>
                <a:gd name="connsiteX9" fmla="*/ 40138 w 151687"/>
                <a:gd name="connsiteY9" fmla="*/ 16891 h 131455"/>
                <a:gd name="connsiteX10" fmla="*/ 32859 w 151687"/>
                <a:gd name="connsiteY10" fmla="*/ 30649 h 131455"/>
                <a:gd name="connsiteX11" fmla="*/ 26671 w 151687"/>
                <a:gd name="connsiteY11" fmla="*/ 38948 h 131455"/>
                <a:gd name="connsiteX12" fmla="*/ 5560 w 151687"/>
                <a:gd name="connsiteY12" fmla="*/ 34944 h 131455"/>
                <a:gd name="connsiteX13" fmla="*/ 4759 w 151687"/>
                <a:gd name="connsiteY13" fmla="*/ 52270 h 131455"/>
                <a:gd name="connsiteX14" fmla="*/ 28855 w 151687"/>
                <a:gd name="connsiteY14" fmla="*/ 53435 h 131455"/>
                <a:gd name="connsiteX15" fmla="*/ 43851 w 151687"/>
                <a:gd name="connsiteY15" fmla="*/ 58530 h 131455"/>
                <a:gd name="connsiteX16" fmla="*/ 57682 w 151687"/>
                <a:gd name="connsiteY16" fmla="*/ 55327 h 131455"/>
                <a:gd name="connsiteX17" fmla="*/ 68966 w 151687"/>
                <a:gd name="connsiteY17" fmla="*/ 55327 h 131455"/>
                <a:gd name="connsiteX18" fmla="*/ 88621 w 151687"/>
                <a:gd name="connsiteY18" fmla="*/ 58093 h 131455"/>
                <a:gd name="connsiteX19" fmla="*/ 99031 w 151687"/>
                <a:gd name="connsiteY19" fmla="*/ 76220 h 131455"/>
                <a:gd name="connsiteX20" fmla="*/ 76027 w 151687"/>
                <a:gd name="connsiteY20" fmla="*/ 81097 h 131455"/>
                <a:gd name="connsiteX21" fmla="*/ 60012 w 151687"/>
                <a:gd name="connsiteY21" fmla="*/ 82407 h 131455"/>
                <a:gd name="connsiteX22" fmla="*/ 38173 w 151687"/>
                <a:gd name="connsiteY22" fmla="*/ 84591 h 131455"/>
                <a:gd name="connsiteX23" fmla="*/ 14805 w 151687"/>
                <a:gd name="connsiteY23" fmla="*/ 83645 h 131455"/>
                <a:gd name="connsiteX24" fmla="*/ 9200 w 151687"/>
                <a:gd name="connsiteY24" fmla="*/ 98204 h 131455"/>
                <a:gd name="connsiteX25" fmla="*/ 25215 w 151687"/>
                <a:gd name="connsiteY25" fmla="*/ 108396 h 131455"/>
                <a:gd name="connsiteX26" fmla="*/ 39774 w 151687"/>
                <a:gd name="connsiteY26" fmla="*/ 117350 h 131455"/>
                <a:gd name="connsiteX27" fmla="*/ 47054 w 151687"/>
                <a:gd name="connsiteY27" fmla="*/ 124629 h 131455"/>
                <a:gd name="connsiteX28" fmla="*/ 58920 w 151687"/>
                <a:gd name="connsiteY28" fmla="*/ 129944 h 131455"/>
                <a:gd name="connsiteX29" fmla="*/ 77992 w 151687"/>
                <a:gd name="connsiteY29" fmla="*/ 125503 h 131455"/>
                <a:gd name="connsiteX30" fmla="*/ 104854 w 151687"/>
                <a:gd name="connsiteY30" fmla="*/ 118951 h 131455"/>
                <a:gd name="connsiteX31" fmla="*/ 116575 w 151687"/>
                <a:gd name="connsiteY31" fmla="*/ 98277 h 1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7" h="131455">
                  <a:moveTo>
                    <a:pt x="116575" y="98277"/>
                  </a:moveTo>
                  <a:cubicBezTo>
                    <a:pt x="121525" y="95584"/>
                    <a:pt x="126766" y="102354"/>
                    <a:pt x="133027" y="103519"/>
                  </a:cubicBezTo>
                  <a:cubicBezTo>
                    <a:pt x="139287" y="104683"/>
                    <a:pt x="141617" y="98423"/>
                    <a:pt x="147586" y="89833"/>
                  </a:cubicBezTo>
                  <a:cubicBezTo>
                    <a:pt x="153555" y="81243"/>
                    <a:pt x="151808" y="77967"/>
                    <a:pt x="148969" y="69377"/>
                  </a:cubicBezTo>
                  <a:cubicBezTo>
                    <a:pt x="146130" y="60787"/>
                    <a:pt x="150134" y="51687"/>
                    <a:pt x="143873" y="48921"/>
                  </a:cubicBezTo>
                  <a:cubicBezTo>
                    <a:pt x="136863" y="44386"/>
                    <a:pt x="130260" y="39246"/>
                    <a:pt x="124145" y="33561"/>
                  </a:cubicBezTo>
                  <a:cubicBezTo>
                    <a:pt x="115439" y="27832"/>
                    <a:pt x="105422" y="24396"/>
                    <a:pt x="95027" y="23588"/>
                  </a:cubicBezTo>
                  <a:cubicBezTo>
                    <a:pt x="84544" y="22933"/>
                    <a:pt x="85709" y="15944"/>
                    <a:pt x="79448" y="11722"/>
                  </a:cubicBezTo>
                  <a:cubicBezTo>
                    <a:pt x="73188" y="7500"/>
                    <a:pt x="67437" y="-2837"/>
                    <a:pt x="55717" y="366"/>
                  </a:cubicBezTo>
                  <a:cubicBezTo>
                    <a:pt x="46763" y="2550"/>
                    <a:pt x="49384" y="12231"/>
                    <a:pt x="40138" y="16891"/>
                  </a:cubicBezTo>
                  <a:cubicBezTo>
                    <a:pt x="30893" y="21550"/>
                    <a:pt x="29219" y="27664"/>
                    <a:pt x="32859" y="30649"/>
                  </a:cubicBezTo>
                  <a:cubicBezTo>
                    <a:pt x="36499" y="33634"/>
                    <a:pt x="34460" y="43607"/>
                    <a:pt x="26671" y="38948"/>
                  </a:cubicBezTo>
                  <a:cubicBezTo>
                    <a:pt x="20440" y="34879"/>
                    <a:pt x="12847" y="33437"/>
                    <a:pt x="5560" y="34944"/>
                  </a:cubicBezTo>
                  <a:cubicBezTo>
                    <a:pt x="-118" y="36473"/>
                    <a:pt x="-3321" y="43461"/>
                    <a:pt x="4759" y="52270"/>
                  </a:cubicBezTo>
                  <a:cubicBezTo>
                    <a:pt x="12840" y="61078"/>
                    <a:pt x="22594" y="53435"/>
                    <a:pt x="28855" y="53435"/>
                  </a:cubicBezTo>
                  <a:cubicBezTo>
                    <a:pt x="35115" y="53435"/>
                    <a:pt x="37226" y="56492"/>
                    <a:pt x="43851" y="58530"/>
                  </a:cubicBezTo>
                  <a:cubicBezTo>
                    <a:pt x="48663" y="60641"/>
                    <a:pt x="54290" y="59338"/>
                    <a:pt x="57682" y="55327"/>
                  </a:cubicBezTo>
                  <a:cubicBezTo>
                    <a:pt x="60157" y="52051"/>
                    <a:pt x="62705" y="50522"/>
                    <a:pt x="68966" y="55327"/>
                  </a:cubicBezTo>
                  <a:cubicBezTo>
                    <a:pt x="75226" y="60132"/>
                    <a:pt x="79157" y="56128"/>
                    <a:pt x="88621" y="58093"/>
                  </a:cubicBezTo>
                  <a:cubicBezTo>
                    <a:pt x="98084" y="60059"/>
                    <a:pt x="104490" y="70760"/>
                    <a:pt x="99031" y="76220"/>
                  </a:cubicBezTo>
                  <a:cubicBezTo>
                    <a:pt x="93571" y="81680"/>
                    <a:pt x="86146" y="77967"/>
                    <a:pt x="76027" y="81097"/>
                  </a:cubicBezTo>
                  <a:cubicBezTo>
                    <a:pt x="65908" y="84227"/>
                    <a:pt x="66054" y="81097"/>
                    <a:pt x="60012" y="82407"/>
                  </a:cubicBezTo>
                  <a:cubicBezTo>
                    <a:pt x="52936" y="84497"/>
                    <a:pt x="45525" y="85239"/>
                    <a:pt x="38173" y="84591"/>
                  </a:cubicBezTo>
                  <a:cubicBezTo>
                    <a:pt x="30522" y="82728"/>
                    <a:pt x="22580" y="82407"/>
                    <a:pt x="14805" y="83645"/>
                  </a:cubicBezTo>
                  <a:cubicBezTo>
                    <a:pt x="1192" y="85319"/>
                    <a:pt x="2211" y="95511"/>
                    <a:pt x="9200" y="98204"/>
                  </a:cubicBezTo>
                  <a:cubicBezTo>
                    <a:pt x="15067" y="100694"/>
                    <a:pt x="20476" y="104137"/>
                    <a:pt x="25215" y="108396"/>
                  </a:cubicBezTo>
                  <a:cubicBezTo>
                    <a:pt x="29874" y="111745"/>
                    <a:pt x="33878" y="116986"/>
                    <a:pt x="39774" y="117350"/>
                  </a:cubicBezTo>
                  <a:cubicBezTo>
                    <a:pt x="45671" y="117714"/>
                    <a:pt x="47636" y="119752"/>
                    <a:pt x="47054" y="124629"/>
                  </a:cubicBezTo>
                  <a:cubicBezTo>
                    <a:pt x="46472" y="129507"/>
                    <a:pt x="50694" y="133292"/>
                    <a:pt x="58920" y="129944"/>
                  </a:cubicBezTo>
                  <a:cubicBezTo>
                    <a:pt x="67146" y="126595"/>
                    <a:pt x="66855" y="124702"/>
                    <a:pt x="77992" y="125503"/>
                  </a:cubicBezTo>
                  <a:cubicBezTo>
                    <a:pt x="87434" y="126493"/>
                    <a:pt x="96927" y="124178"/>
                    <a:pt x="104854" y="118951"/>
                  </a:cubicBezTo>
                  <a:cubicBezTo>
                    <a:pt x="115555" y="112982"/>
                    <a:pt x="111624" y="100970"/>
                    <a:pt x="116575" y="9827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EB0274EE-B88C-4999-815D-2EF5551CC0F2}"/>
                </a:ext>
              </a:extLst>
            </p:cNvPr>
            <p:cNvSpPr/>
            <p:nvPr/>
          </p:nvSpPr>
          <p:spPr>
            <a:xfrm>
              <a:off x="6925621" y="5367554"/>
              <a:ext cx="63234" cy="57826"/>
            </a:xfrm>
            <a:custGeom>
              <a:avLst/>
              <a:gdLst>
                <a:gd name="connsiteX0" fmla="*/ 55156 w 63234"/>
                <a:gd name="connsiteY0" fmla="*/ 15354 h 57826"/>
                <a:gd name="connsiteX1" fmla="*/ 34045 w 63234"/>
                <a:gd name="connsiteY1" fmla="*/ -151 h 57826"/>
                <a:gd name="connsiteX2" fmla="*/ 16356 w 63234"/>
                <a:gd name="connsiteY2" fmla="*/ 24017 h 57826"/>
                <a:gd name="connsiteX3" fmla="*/ -96 w 63234"/>
                <a:gd name="connsiteY3" fmla="*/ 46730 h 57826"/>
                <a:gd name="connsiteX4" fmla="*/ 24873 w 63234"/>
                <a:gd name="connsiteY4" fmla="*/ 53354 h 57826"/>
                <a:gd name="connsiteX5" fmla="*/ 56321 w 63234"/>
                <a:gd name="connsiteY5" fmla="*/ 46074 h 57826"/>
                <a:gd name="connsiteX6" fmla="*/ 55156 w 63234"/>
                <a:gd name="connsiteY6" fmla="*/ 15354 h 5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34" h="57826">
                  <a:moveTo>
                    <a:pt x="55156" y="15354"/>
                  </a:moveTo>
                  <a:cubicBezTo>
                    <a:pt x="47294" y="9239"/>
                    <a:pt x="42854" y="-1316"/>
                    <a:pt x="34045" y="-151"/>
                  </a:cubicBezTo>
                  <a:cubicBezTo>
                    <a:pt x="18030" y="1887"/>
                    <a:pt x="22179" y="13753"/>
                    <a:pt x="16356" y="24017"/>
                  </a:cubicBezTo>
                  <a:cubicBezTo>
                    <a:pt x="10532" y="34281"/>
                    <a:pt x="340" y="33262"/>
                    <a:pt x="-96" y="46730"/>
                  </a:cubicBezTo>
                  <a:cubicBezTo>
                    <a:pt x="-533" y="60197"/>
                    <a:pt x="14099" y="59541"/>
                    <a:pt x="24873" y="53354"/>
                  </a:cubicBezTo>
                  <a:cubicBezTo>
                    <a:pt x="35647" y="47166"/>
                    <a:pt x="44965" y="53354"/>
                    <a:pt x="56321" y="46074"/>
                  </a:cubicBezTo>
                  <a:cubicBezTo>
                    <a:pt x="67677" y="38795"/>
                    <a:pt x="63091" y="21469"/>
                    <a:pt x="55156" y="15354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1F202241-4648-4806-89D1-3C230AEDA496}"/>
                </a:ext>
              </a:extLst>
            </p:cNvPr>
            <p:cNvSpPr/>
            <p:nvPr/>
          </p:nvSpPr>
          <p:spPr>
            <a:xfrm>
              <a:off x="7020502" y="5393362"/>
              <a:ext cx="101809" cy="65272"/>
            </a:xfrm>
            <a:custGeom>
              <a:avLst/>
              <a:gdLst>
                <a:gd name="connsiteX0" fmla="*/ 78569 w 101809"/>
                <a:gd name="connsiteY0" fmla="*/ 8400 h 65272"/>
                <a:gd name="connsiteX1" fmla="*/ 65320 w 101809"/>
                <a:gd name="connsiteY1" fmla="*/ 18228 h 65272"/>
                <a:gd name="connsiteX2" fmla="*/ 46029 w 101809"/>
                <a:gd name="connsiteY2" fmla="*/ 8400 h 65272"/>
                <a:gd name="connsiteX3" fmla="*/ 29213 w 101809"/>
                <a:gd name="connsiteY3" fmla="*/ 26090 h 65272"/>
                <a:gd name="connsiteX4" fmla="*/ 8830 w 101809"/>
                <a:gd name="connsiteY4" fmla="*/ 20921 h 65272"/>
                <a:gd name="connsiteX5" fmla="*/ 4899 w 101809"/>
                <a:gd name="connsiteY5" fmla="*/ 32350 h 65272"/>
                <a:gd name="connsiteX6" fmla="*/ 1769 w 101809"/>
                <a:gd name="connsiteY6" fmla="*/ 50477 h 65272"/>
                <a:gd name="connsiteX7" fmla="*/ 17493 w 101809"/>
                <a:gd name="connsiteY7" fmla="*/ 59140 h 65272"/>
                <a:gd name="connsiteX8" fmla="*/ 32445 w 101809"/>
                <a:gd name="connsiteY8" fmla="*/ 63748 h 65272"/>
                <a:gd name="connsiteX9" fmla="*/ 32999 w 101809"/>
                <a:gd name="connsiteY9" fmla="*/ 63434 h 65272"/>
                <a:gd name="connsiteX10" fmla="*/ 52290 w 101809"/>
                <a:gd name="connsiteY10" fmla="*/ 44653 h 65272"/>
                <a:gd name="connsiteX11" fmla="*/ 75512 w 101809"/>
                <a:gd name="connsiteY11" fmla="*/ 44653 h 65272"/>
                <a:gd name="connsiteX12" fmla="*/ 94366 w 101809"/>
                <a:gd name="connsiteY12" fmla="*/ 27546 h 65272"/>
                <a:gd name="connsiteX13" fmla="*/ 95968 w 101809"/>
                <a:gd name="connsiteY13" fmla="*/ 2868 h 65272"/>
                <a:gd name="connsiteX14" fmla="*/ 81554 w 101809"/>
                <a:gd name="connsiteY14" fmla="*/ 2628 h 65272"/>
                <a:gd name="connsiteX15" fmla="*/ 78569 w 101809"/>
                <a:gd name="connsiteY15" fmla="*/ 8400 h 6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809" h="65272">
                  <a:moveTo>
                    <a:pt x="78569" y="8400"/>
                  </a:moveTo>
                  <a:cubicBezTo>
                    <a:pt x="76676" y="14151"/>
                    <a:pt x="71290" y="20703"/>
                    <a:pt x="65320" y="18228"/>
                  </a:cubicBezTo>
                  <a:cubicBezTo>
                    <a:pt x="59351" y="15753"/>
                    <a:pt x="54837" y="7963"/>
                    <a:pt x="46029" y="8400"/>
                  </a:cubicBezTo>
                  <a:cubicBezTo>
                    <a:pt x="37221" y="8837"/>
                    <a:pt x="35619" y="20266"/>
                    <a:pt x="29213" y="26090"/>
                  </a:cubicBezTo>
                  <a:cubicBezTo>
                    <a:pt x="22807" y="31913"/>
                    <a:pt x="17129" y="16262"/>
                    <a:pt x="8830" y="20921"/>
                  </a:cubicBezTo>
                  <a:cubicBezTo>
                    <a:pt x="4244" y="23542"/>
                    <a:pt x="7010" y="30603"/>
                    <a:pt x="4899" y="32350"/>
                  </a:cubicBezTo>
                  <a:cubicBezTo>
                    <a:pt x="-313" y="36886"/>
                    <a:pt x="-1623" y="44456"/>
                    <a:pt x="1769" y="50477"/>
                  </a:cubicBezTo>
                  <a:cubicBezTo>
                    <a:pt x="6282" y="61105"/>
                    <a:pt x="14654" y="55427"/>
                    <a:pt x="17493" y="59140"/>
                  </a:cubicBezTo>
                  <a:cubicBezTo>
                    <a:pt x="20354" y="64541"/>
                    <a:pt x="27044" y="66601"/>
                    <a:pt x="32445" y="63748"/>
                  </a:cubicBezTo>
                  <a:cubicBezTo>
                    <a:pt x="32635" y="63645"/>
                    <a:pt x="32817" y="63544"/>
                    <a:pt x="32999" y="63434"/>
                  </a:cubicBezTo>
                  <a:cubicBezTo>
                    <a:pt x="41363" y="59525"/>
                    <a:pt x="48155" y="52908"/>
                    <a:pt x="52290" y="44653"/>
                  </a:cubicBezTo>
                  <a:cubicBezTo>
                    <a:pt x="57167" y="37373"/>
                    <a:pt x="62044" y="45089"/>
                    <a:pt x="75512" y="44653"/>
                  </a:cubicBezTo>
                  <a:cubicBezTo>
                    <a:pt x="88979" y="44216"/>
                    <a:pt x="87159" y="35335"/>
                    <a:pt x="94366" y="27546"/>
                  </a:cubicBezTo>
                  <a:cubicBezTo>
                    <a:pt x="101573" y="19756"/>
                    <a:pt x="105722" y="10002"/>
                    <a:pt x="95968" y="2868"/>
                  </a:cubicBezTo>
                  <a:cubicBezTo>
                    <a:pt x="92051" y="-1180"/>
                    <a:pt x="85601" y="-1289"/>
                    <a:pt x="81554" y="2628"/>
                  </a:cubicBezTo>
                  <a:cubicBezTo>
                    <a:pt x="79960" y="4171"/>
                    <a:pt x="78911" y="6202"/>
                    <a:pt x="78569" y="840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0770942F-0D13-4E3A-8E57-E0C4D290FA75}"/>
                </a:ext>
              </a:extLst>
            </p:cNvPr>
            <p:cNvSpPr/>
            <p:nvPr/>
          </p:nvSpPr>
          <p:spPr>
            <a:xfrm>
              <a:off x="7024086" y="5470778"/>
              <a:ext cx="231786" cy="447515"/>
            </a:xfrm>
            <a:custGeom>
              <a:avLst/>
              <a:gdLst>
                <a:gd name="connsiteX0" fmla="*/ 196919 w 231786"/>
                <a:gd name="connsiteY0" fmla="*/ 440050 h 447515"/>
                <a:gd name="connsiteX1" fmla="*/ 185126 w 231786"/>
                <a:gd name="connsiteY1" fmla="*/ 417483 h 447515"/>
                <a:gd name="connsiteX2" fmla="*/ 177191 w 231786"/>
                <a:gd name="connsiteY2" fmla="*/ 398847 h 447515"/>
                <a:gd name="connsiteX3" fmla="*/ 181850 w 231786"/>
                <a:gd name="connsiteY3" fmla="*/ 374970 h 447515"/>
                <a:gd name="connsiteX4" fmla="*/ 207402 w 231786"/>
                <a:gd name="connsiteY4" fmla="*/ 374533 h 447515"/>
                <a:gd name="connsiteX5" fmla="*/ 214681 w 231786"/>
                <a:gd name="connsiteY5" fmla="*/ 396372 h 447515"/>
                <a:gd name="connsiteX6" fmla="*/ 231643 w 231786"/>
                <a:gd name="connsiteY6" fmla="*/ 387564 h 447515"/>
                <a:gd name="connsiteX7" fmla="*/ 212643 w 231786"/>
                <a:gd name="connsiteY7" fmla="*/ 360847 h 447515"/>
                <a:gd name="connsiteX8" fmla="*/ 188693 w 231786"/>
                <a:gd name="connsiteY8" fmla="*/ 343230 h 447515"/>
                <a:gd name="connsiteX9" fmla="*/ 168456 w 231786"/>
                <a:gd name="connsiteY9" fmla="*/ 328671 h 447515"/>
                <a:gd name="connsiteX10" fmla="*/ 176390 w 231786"/>
                <a:gd name="connsiteY10" fmla="*/ 305959 h 447515"/>
                <a:gd name="connsiteX11" fmla="*/ 181166 w 231786"/>
                <a:gd name="connsiteY11" fmla="*/ 294566 h 447515"/>
                <a:gd name="connsiteX12" fmla="*/ 189130 w 231786"/>
                <a:gd name="connsiteY12" fmla="*/ 295257 h 447515"/>
                <a:gd name="connsiteX13" fmla="*/ 202160 w 231786"/>
                <a:gd name="connsiteY13" fmla="*/ 289434 h 447515"/>
                <a:gd name="connsiteX14" fmla="*/ 191678 w 231786"/>
                <a:gd name="connsiteY14" fmla="*/ 273855 h 447515"/>
                <a:gd name="connsiteX15" fmla="*/ 195463 w 231786"/>
                <a:gd name="connsiteY15" fmla="*/ 255074 h 447515"/>
                <a:gd name="connsiteX16" fmla="*/ 182651 w 231786"/>
                <a:gd name="connsiteY16" fmla="*/ 239932 h 447515"/>
                <a:gd name="connsiteX17" fmla="*/ 162923 w 231786"/>
                <a:gd name="connsiteY17" fmla="*/ 235565 h 447515"/>
                <a:gd name="connsiteX18" fmla="*/ 171513 w 231786"/>
                <a:gd name="connsiteY18" fmla="*/ 222534 h 447515"/>
                <a:gd name="connsiteX19" fmla="*/ 195681 w 231786"/>
                <a:gd name="connsiteY19" fmla="*/ 213434 h 447515"/>
                <a:gd name="connsiteX20" fmla="*/ 190586 w 231786"/>
                <a:gd name="connsiteY20" fmla="*/ 183515 h 447515"/>
                <a:gd name="connsiteX21" fmla="*/ 189494 w 231786"/>
                <a:gd name="connsiteY21" fmla="*/ 150756 h 447515"/>
                <a:gd name="connsiteX22" fmla="*/ 172751 w 231786"/>
                <a:gd name="connsiteY22" fmla="*/ 120764 h 447515"/>
                <a:gd name="connsiteX23" fmla="*/ 159502 w 231786"/>
                <a:gd name="connsiteY23" fmla="*/ 100309 h 447515"/>
                <a:gd name="connsiteX24" fmla="*/ 179084 w 231786"/>
                <a:gd name="connsiteY24" fmla="*/ 101619 h 447515"/>
                <a:gd name="connsiteX25" fmla="*/ 181850 w 231786"/>
                <a:gd name="connsiteY25" fmla="*/ 85822 h 447515"/>
                <a:gd name="connsiteX26" fmla="*/ 185927 w 231786"/>
                <a:gd name="connsiteY26" fmla="*/ 65148 h 447515"/>
                <a:gd name="connsiteX27" fmla="*/ 185927 w 231786"/>
                <a:gd name="connsiteY27" fmla="*/ 45493 h 447515"/>
                <a:gd name="connsiteX28" fmla="*/ 187965 w 231786"/>
                <a:gd name="connsiteY28" fmla="*/ 27221 h 447515"/>
                <a:gd name="connsiteX29" fmla="*/ 174862 w 231786"/>
                <a:gd name="connsiteY29" fmla="*/ 15719 h 447515"/>
                <a:gd name="connsiteX30" fmla="*/ 121866 w 231786"/>
                <a:gd name="connsiteY30" fmla="*/ -78 h 447515"/>
                <a:gd name="connsiteX31" fmla="*/ 111965 w 231786"/>
                <a:gd name="connsiteY31" fmla="*/ 16665 h 447515"/>
                <a:gd name="connsiteX32" fmla="*/ 103230 w 231786"/>
                <a:gd name="connsiteY32" fmla="*/ 43527 h 447515"/>
                <a:gd name="connsiteX33" fmla="*/ 81391 w 231786"/>
                <a:gd name="connsiteY33" fmla="*/ 49934 h 447515"/>
                <a:gd name="connsiteX34" fmla="*/ 54092 w 231786"/>
                <a:gd name="connsiteY34" fmla="*/ 39523 h 447515"/>
                <a:gd name="connsiteX35" fmla="*/ 37349 w 231786"/>
                <a:gd name="connsiteY35" fmla="*/ 31298 h 447515"/>
                <a:gd name="connsiteX36" fmla="*/ 33491 w 231786"/>
                <a:gd name="connsiteY36" fmla="*/ 52044 h 447515"/>
                <a:gd name="connsiteX37" fmla="*/ 25119 w 231786"/>
                <a:gd name="connsiteY37" fmla="*/ 67914 h 447515"/>
                <a:gd name="connsiteX38" fmla="*/ 34328 w 231786"/>
                <a:gd name="connsiteY38" fmla="*/ 78593 h 447515"/>
                <a:gd name="connsiteX39" fmla="*/ 42590 w 231786"/>
                <a:gd name="connsiteY39" fmla="*/ 75194 h 447515"/>
                <a:gd name="connsiteX40" fmla="*/ 62464 w 231786"/>
                <a:gd name="connsiteY40" fmla="*/ 82473 h 447515"/>
                <a:gd name="connsiteX41" fmla="*/ 36112 w 231786"/>
                <a:gd name="connsiteY41" fmla="*/ 92519 h 447515"/>
                <a:gd name="connsiteX42" fmla="*/ 27376 w 231786"/>
                <a:gd name="connsiteY42" fmla="*/ 104094 h 447515"/>
                <a:gd name="connsiteX43" fmla="*/ 46667 w 231786"/>
                <a:gd name="connsiteY43" fmla="*/ 112757 h 447515"/>
                <a:gd name="connsiteX44" fmla="*/ 66905 w 231786"/>
                <a:gd name="connsiteY44" fmla="*/ 127316 h 447515"/>
                <a:gd name="connsiteX45" fmla="*/ 82628 w 231786"/>
                <a:gd name="connsiteY45" fmla="*/ 141876 h 447515"/>
                <a:gd name="connsiteX46" fmla="*/ 94130 w 231786"/>
                <a:gd name="connsiteY46" fmla="*/ 164442 h 447515"/>
                <a:gd name="connsiteX47" fmla="*/ 86472 w 231786"/>
                <a:gd name="connsiteY47" fmla="*/ 178557 h 447515"/>
                <a:gd name="connsiteX48" fmla="*/ 82483 w 231786"/>
                <a:gd name="connsiteY48" fmla="*/ 179002 h 447515"/>
                <a:gd name="connsiteX49" fmla="*/ 64721 w 231786"/>
                <a:gd name="connsiteY49" fmla="*/ 163205 h 447515"/>
                <a:gd name="connsiteX50" fmla="*/ 53728 w 231786"/>
                <a:gd name="connsiteY50" fmla="*/ 148646 h 447515"/>
                <a:gd name="connsiteX51" fmla="*/ 33345 w 231786"/>
                <a:gd name="connsiteY51" fmla="*/ 154032 h 447515"/>
                <a:gd name="connsiteX52" fmla="*/ 12162 w 231786"/>
                <a:gd name="connsiteY52" fmla="*/ 149519 h 447515"/>
                <a:gd name="connsiteX53" fmla="*/ 1169 w 231786"/>
                <a:gd name="connsiteY53" fmla="*/ 161895 h 447515"/>
                <a:gd name="connsiteX54" fmla="*/ 20024 w 231786"/>
                <a:gd name="connsiteY54" fmla="*/ 166626 h 447515"/>
                <a:gd name="connsiteX55" fmla="*/ 26648 w 231786"/>
                <a:gd name="connsiteY55" fmla="*/ 181768 h 447515"/>
                <a:gd name="connsiteX56" fmla="*/ 9832 w 231786"/>
                <a:gd name="connsiteY56" fmla="*/ 182787 h 447515"/>
                <a:gd name="connsiteX57" fmla="*/ 12526 w 231786"/>
                <a:gd name="connsiteY57" fmla="*/ 202660 h 447515"/>
                <a:gd name="connsiteX58" fmla="*/ 28832 w 231786"/>
                <a:gd name="connsiteY58" fmla="*/ 215618 h 447515"/>
                <a:gd name="connsiteX59" fmla="*/ 44629 w 231786"/>
                <a:gd name="connsiteY59" fmla="*/ 220787 h 447515"/>
                <a:gd name="connsiteX60" fmla="*/ 56058 w 231786"/>
                <a:gd name="connsiteY60" fmla="*/ 228066 h 447515"/>
                <a:gd name="connsiteX61" fmla="*/ 79717 w 231786"/>
                <a:gd name="connsiteY61" fmla="*/ 230396 h 447515"/>
                <a:gd name="connsiteX62" fmla="*/ 83720 w 231786"/>
                <a:gd name="connsiteY62" fmla="*/ 245974 h 447515"/>
                <a:gd name="connsiteX63" fmla="*/ 72073 w 231786"/>
                <a:gd name="connsiteY63" fmla="*/ 252016 h 447515"/>
                <a:gd name="connsiteX64" fmla="*/ 52564 w 231786"/>
                <a:gd name="connsiteY64" fmla="*/ 255001 h 447515"/>
                <a:gd name="connsiteX65" fmla="*/ 66249 w 231786"/>
                <a:gd name="connsiteY65" fmla="*/ 270798 h 447515"/>
                <a:gd name="connsiteX66" fmla="*/ 52782 w 231786"/>
                <a:gd name="connsiteY66" fmla="*/ 284993 h 447515"/>
                <a:gd name="connsiteX67" fmla="*/ 48123 w 231786"/>
                <a:gd name="connsiteY67" fmla="*/ 303338 h 447515"/>
                <a:gd name="connsiteX68" fmla="*/ 53728 w 231786"/>
                <a:gd name="connsiteY68" fmla="*/ 333330 h 447515"/>
                <a:gd name="connsiteX69" fmla="*/ 51836 w 231786"/>
                <a:gd name="connsiteY69" fmla="*/ 374387 h 447515"/>
                <a:gd name="connsiteX70" fmla="*/ 59115 w 231786"/>
                <a:gd name="connsiteY70" fmla="*/ 405326 h 447515"/>
                <a:gd name="connsiteX71" fmla="*/ 75858 w 231786"/>
                <a:gd name="connsiteY71" fmla="*/ 432989 h 447515"/>
                <a:gd name="connsiteX72" fmla="*/ 99808 w 231786"/>
                <a:gd name="connsiteY72" fmla="*/ 440268 h 447515"/>
                <a:gd name="connsiteX73" fmla="*/ 128126 w 231786"/>
                <a:gd name="connsiteY73" fmla="*/ 444927 h 447515"/>
                <a:gd name="connsiteX74" fmla="*/ 153678 w 231786"/>
                <a:gd name="connsiteY74" fmla="*/ 439322 h 447515"/>
                <a:gd name="connsiteX75" fmla="*/ 179739 w 231786"/>
                <a:gd name="connsiteY75" fmla="*/ 443981 h 447515"/>
                <a:gd name="connsiteX76" fmla="*/ 196919 w 231786"/>
                <a:gd name="connsiteY76" fmla="*/ 440050 h 44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786" h="447515">
                  <a:moveTo>
                    <a:pt x="196919" y="440050"/>
                  </a:moveTo>
                  <a:cubicBezTo>
                    <a:pt x="196402" y="431183"/>
                    <a:pt x="192107" y="422972"/>
                    <a:pt x="185126" y="417483"/>
                  </a:cubicBezTo>
                  <a:cubicBezTo>
                    <a:pt x="178356" y="413333"/>
                    <a:pt x="181122" y="407947"/>
                    <a:pt x="177191" y="398847"/>
                  </a:cubicBezTo>
                  <a:cubicBezTo>
                    <a:pt x="173260" y="389747"/>
                    <a:pt x="177191" y="383123"/>
                    <a:pt x="181850" y="374970"/>
                  </a:cubicBezTo>
                  <a:cubicBezTo>
                    <a:pt x="186509" y="366816"/>
                    <a:pt x="199030" y="369146"/>
                    <a:pt x="207402" y="374533"/>
                  </a:cubicBezTo>
                  <a:cubicBezTo>
                    <a:pt x="215773" y="379920"/>
                    <a:pt x="209294" y="389820"/>
                    <a:pt x="214681" y="396372"/>
                  </a:cubicBezTo>
                  <a:cubicBezTo>
                    <a:pt x="220068" y="402924"/>
                    <a:pt x="231206" y="397537"/>
                    <a:pt x="231643" y="387564"/>
                  </a:cubicBezTo>
                  <a:cubicBezTo>
                    <a:pt x="232080" y="377590"/>
                    <a:pt x="228877" y="367107"/>
                    <a:pt x="212643" y="360847"/>
                  </a:cubicBezTo>
                  <a:cubicBezTo>
                    <a:pt x="196409" y="354587"/>
                    <a:pt x="200049" y="346288"/>
                    <a:pt x="188693" y="343230"/>
                  </a:cubicBezTo>
                  <a:cubicBezTo>
                    <a:pt x="177337" y="340173"/>
                    <a:pt x="169620" y="342503"/>
                    <a:pt x="168456" y="328671"/>
                  </a:cubicBezTo>
                  <a:cubicBezTo>
                    <a:pt x="167291" y="314840"/>
                    <a:pt x="178938" y="313602"/>
                    <a:pt x="176390" y="305959"/>
                  </a:cubicBezTo>
                  <a:cubicBezTo>
                    <a:pt x="174563" y="301496"/>
                    <a:pt x="176703" y="296393"/>
                    <a:pt x="181166" y="294566"/>
                  </a:cubicBezTo>
                  <a:cubicBezTo>
                    <a:pt x="183779" y="293496"/>
                    <a:pt x="186742" y="293758"/>
                    <a:pt x="189130" y="295257"/>
                  </a:cubicBezTo>
                  <a:cubicBezTo>
                    <a:pt x="196846" y="300135"/>
                    <a:pt x="201214" y="295257"/>
                    <a:pt x="202160" y="289434"/>
                  </a:cubicBezTo>
                  <a:cubicBezTo>
                    <a:pt x="203107" y="283610"/>
                    <a:pt x="195900" y="283610"/>
                    <a:pt x="191678" y="273855"/>
                  </a:cubicBezTo>
                  <a:cubicBezTo>
                    <a:pt x="187455" y="264101"/>
                    <a:pt x="195463" y="263664"/>
                    <a:pt x="195463" y="255074"/>
                  </a:cubicBezTo>
                  <a:cubicBezTo>
                    <a:pt x="195463" y="246484"/>
                    <a:pt x="191022" y="242989"/>
                    <a:pt x="182651" y="239932"/>
                  </a:cubicBezTo>
                  <a:cubicBezTo>
                    <a:pt x="174279" y="236875"/>
                    <a:pt x="168092" y="241825"/>
                    <a:pt x="162923" y="235565"/>
                  </a:cubicBezTo>
                  <a:cubicBezTo>
                    <a:pt x="157754" y="229304"/>
                    <a:pt x="163797" y="222752"/>
                    <a:pt x="171513" y="222534"/>
                  </a:cubicBezTo>
                  <a:cubicBezTo>
                    <a:pt x="180401" y="222519"/>
                    <a:pt x="188984" y="219287"/>
                    <a:pt x="195681" y="213434"/>
                  </a:cubicBezTo>
                  <a:cubicBezTo>
                    <a:pt x="202961" y="206737"/>
                    <a:pt x="198448" y="194871"/>
                    <a:pt x="190586" y="183515"/>
                  </a:cubicBezTo>
                  <a:cubicBezTo>
                    <a:pt x="182724" y="172159"/>
                    <a:pt x="185636" y="161676"/>
                    <a:pt x="189494" y="150756"/>
                  </a:cubicBezTo>
                  <a:cubicBezTo>
                    <a:pt x="193097" y="137857"/>
                    <a:pt x="185621" y="124469"/>
                    <a:pt x="172751" y="120764"/>
                  </a:cubicBezTo>
                  <a:cubicBezTo>
                    <a:pt x="158191" y="115887"/>
                    <a:pt x="155571" y="106205"/>
                    <a:pt x="159502" y="100309"/>
                  </a:cubicBezTo>
                  <a:cubicBezTo>
                    <a:pt x="163433" y="94412"/>
                    <a:pt x="172459" y="103002"/>
                    <a:pt x="179084" y="101619"/>
                  </a:cubicBezTo>
                  <a:cubicBezTo>
                    <a:pt x="185708" y="100236"/>
                    <a:pt x="183961" y="91355"/>
                    <a:pt x="181850" y="85822"/>
                  </a:cubicBezTo>
                  <a:cubicBezTo>
                    <a:pt x="180496" y="78666"/>
                    <a:pt x="181959" y="71255"/>
                    <a:pt x="185927" y="65148"/>
                  </a:cubicBezTo>
                  <a:cubicBezTo>
                    <a:pt x="189166" y="58997"/>
                    <a:pt x="189166" y="51644"/>
                    <a:pt x="185927" y="45493"/>
                  </a:cubicBezTo>
                  <a:cubicBezTo>
                    <a:pt x="183015" y="38213"/>
                    <a:pt x="193206" y="32025"/>
                    <a:pt x="187965" y="27221"/>
                  </a:cubicBezTo>
                  <a:cubicBezTo>
                    <a:pt x="182724" y="22416"/>
                    <a:pt x="183597" y="19359"/>
                    <a:pt x="174862" y="15719"/>
                  </a:cubicBezTo>
                  <a:cubicBezTo>
                    <a:pt x="166126" y="12079"/>
                    <a:pt x="139919" y="-1898"/>
                    <a:pt x="121866" y="-78"/>
                  </a:cubicBezTo>
                  <a:cubicBezTo>
                    <a:pt x="113349" y="796"/>
                    <a:pt x="110073" y="7784"/>
                    <a:pt x="111965" y="16665"/>
                  </a:cubicBezTo>
                  <a:cubicBezTo>
                    <a:pt x="113858" y="25546"/>
                    <a:pt x="106943" y="37048"/>
                    <a:pt x="103230" y="43527"/>
                  </a:cubicBezTo>
                  <a:cubicBezTo>
                    <a:pt x="99517" y="50006"/>
                    <a:pt x="92602" y="51317"/>
                    <a:pt x="81391" y="49934"/>
                  </a:cubicBezTo>
                  <a:cubicBezTo>
                    <a:pt x="70180" y="48550"/>
                    <a:pt x="61882" y="40688"/>
                    <a:pt x="54092" y="39523"/>
                  </a:cubicBezTo>
                  <a:cubicBezTo>
                    <a:pt x="46303" y="38359"/>
                    <a:pt x="44629" y="28895"/>
                    <a:pt x="37349" y="31298"/>
                  </a:cubicBezTo>
                  <a:cubicBezTo>
                    <a:pt x="30069" y="33700"/>
                    <a:pt x="33709" y="44546"/>
                    <a:pt x="33491" y="52044"/>
                  </a:cubicBezTo>
                  <a:cubicBezTo>
                    <a:pt x="33272" y="59542"/>
                    <a:pt x="26211" y="59324"/>
                    <a:pt x="25119" y="67914"/>
                  </a:cubicBezTo>
                  <a:cubicBezTo>
                    <a:pt x="24712" y="73410"/>
                    <a:pt x="28839" y="78186"/>
                    <a:pt x="34328" y="78593"/>
                  </a:cubicBezTo>
                  <a:cubicBezTo>
                    <a:pt x="37466" y="78826"/>
                    <a:pt x="40530" y="77567"/>
                    <a:pt x="42590" y="75194"/>
                  </a:cubicBezTo>
                  <a:cubicBezTo>
                    <a:pt x="51108" y="67914"/>
                    <a:pt x="63993" y="72719"/>
                    <a:pt x="62464" y="82473"/>
                  </a:cubicBezTo>
                  <a:cubicBezTo>
                    <a:pt x="60935" y="92228"/>
                    <a:pt x="43755" y="91355"/>
                    <a:pt x="36112" y="92519"/>
                  </a:cubicBezTo>
                  <a:cubicBezTo>
                    <a:pt x="28468" y="93684"/>
                    <a:pt x="25556" y="97178"/>
                    <a:pt x="27376" y="104094"/>
                  </a:cubicBezTo>
                  <a:cubicBezTo>
                    <a:pt x="29196" y="111009"/>
                    <a:pt x="37422" y="111374"/>
                    <a:pt x="46667" y="112757"/>
                  </a:cubicBezTo>
                  <a:cubicBezTo>
                    <a:pt x="55759" y="113004"/>
                    <a:pt x="63774" y="118777"/>
                    <a:pt x="66905" y="127316"/>
                  </a:cubicBezTo>
                  <a:cubicBezTo>
                    <a:pt x="72364" y="138818"/>
                    <a:pt x="80226" y="135688"/>
                    <a:pt x="82628" y="141876"/>
                  </a:cubicBezTo>
                  <a:cubicBezTo>
                    <a:pt x="85031" y="148063"/>
                    <a:pt x="91728" y="156944"/>
                    <a:pt x="94130" y="164442"/>
                  </a:cubicBezTo>
                  <a:cubicBezTo>
                    <a:pt x="95914" y="170455"/>
                    <a:pt x="92485" y="176774"/>
                    <a:pt x="86472" y="178557"/>
                  </a:cubicBezTo>
                  <a:cubicBezTo>
                    <a:pt x="85176" y="178943"/>
                    <a:pt x="83830" y="179089"/>
                    <a:pt x="82483" y="179002"/>
                  </a:cubicBezTo>
                  <a:cubicBezTo>
                    <a:pt x="75203" y="179002"/>
                    <a:pt x="71345" y="169683"/>
                    <a:pt x="64721" y="163205"/>
                  </a:cubicBezTo>
                  <a:cubicBezTo>
                    <a:pt x="58096" y="156726"/>
                    <a:pt x="59552" y="152140"/>
                    <a:pt x="53728" y="148646"/>
                  </a:cubicBezTo>
                  <a:cubicBezTo>
                    <a:pt x="47905" y="145151"/>
                    <a:pt x="40407" y="153887"/>
                    <a:pt x="33345" y="154032"/>
                  </a:cubicBezTo>
                  <a:cubicBezTo>
                    <a:pt x="26284" y="154178"/>
                    <a:pt x="24027" y="147553"/>
                    <a:pt x="12162" y="149519"/>
                  </a:cubicBezTo>
                  <a:cubicBezTo>
                    <a:pt x="296" y="151484"/>
                    <a:pt x="-1961" y="156799"/>
                    <a:pt x="1169" y="161895"/>
                  </a:cubicBezTo>
                  <a:cubicBezTo>
                    <a:pt x="4299" y="166990"/>
                    <a:pt x="11288" y="166480"/>
                    <a:pt x="20024" y="166626"/>
                  </a:cubicBezTo>
                  <a:cubicBezTo>
                    <a:pt x="28759" y="166772"/>
                    <a:pt x="32545" y="179875"/>
                    <a:pt x="26648" y="181768"/>
                  </a:cubicBezTo>
                  <a:cubicBezTo>
                    <a:pt x="20751" y="183661"/>
                    <a:pt x="14054" y="178565"/>
                    <a:pt x="9832" y="182787"/>
                  </a:cubicBezTo>
                  <a:cubicBezTo>
                    <a:pt x="5610" y="187009"/>
                    <a:pt x="7867" y="195162"/>
                    <a:pt x="12526" y="202660"/>
                  </a:cubicBezTo>
                  <a:cubicBezTo>
                    <a:pt x="17184" y="210158"/>
                    <a:pt x="25629" y="209358"/>
                    <a:pt x="28832" y="215618"/>
                  </a:cubicBezTo>
                  <a:cubicBezTo>
                    <a:pt x="32035" y="221879"/>
                    <a:pt x="37931" y="220787"/>
                    <a:pt x="44629" y="220787"/>
                  </a:cubicBezTo>
                  <a:cubicBezTo>
                    <a:pt x="51326" y="220787"/>
                    <a:pt x="50671" y="226829"/>
                    <a:pt x="56058" y="228066"/>
                  </a:cubicBezTo>
                  <a:cubicBezTo>
                    <a:pt x="61445" y="229304"/>
                    <a:pt x="76950" y="224354"/>
                    <a:pt x="79717" y="230396"/>
                  </a:cubicBezTo>
                  <a:cubicBezTo>
                    <a:pt x="82483" y="236438"/>
                    <a:pt x="80226" y="239932"/>
                    <a:pt x="83720" y="245974"/>
                  </a:cubicBezTo>
                  <a:cubicBezTo>
                    <a:pt x="87215" y="252016"/>
                    <a:pt x="83720" y="256894"/>
                    <a:pt x="72073" y="252016"/>
                  </a:cubicBezTo>
                  <a:cubicBezTo>
                    <a:pt x="60426" y="247139"/>
                    <a:pt x="52345" y="248012"/>
                    <a:pt x="52564" y="255001"/>
                  </a:cubicBezTo>
                  <a:cubicBezTo>
                    <a:pt x="52782" y="261990"/>
                    <a:pt x="66468" y="261480"/>
                    <a:pt x="66249" y="270798"/>
                  </a:cubicBezTo>
                  <a:cubicBezTo>
                    <a:pt x="66031" y="280116"/>
                    <a:pt x="56495" y="279897"/>
                    <a:pt x="52782" y="284993"/>
                  </a:cubicBezTo>
                  <a:cubicBezTo>
                    <a:pt x="49069" y="290089"/>
                    <a:pt x="41862" y="291254"/>
                    <a:pt x="48123" y="303338"/>
                  </a:cubicBezTo>
                  <a:cubicBezTo>
                    <a:pt x="54383" y="315422"/>
                    <a:pt x="49288" y="320955"/>
                    <a:pt x="53728" y="333330"/>
                  </a:cubicBezTo>
                  <a:cubicBezTo>
                    <a:pt x="58169" y="345706"/>
                    <a:pt x="55330" y="360920"/>
                    <a:pt x="51836" y="374387"/>
                  </a:cubicBezTo>
                  <a:cubicBezTo>
                    <a:pt x="48341" y="387855"/>
                    <a:pt x="55839" y="395061"/>
                    <a:pt x="59115" y="405326"/>
                  </a:cubicBezTo>
                  <a:cubicBezTo>
                    <a:pt x="62275" y="415808"/>
                    <a:pt x="68040" y="425323"/>
                    <a:pt x="75858" y="432989"/>
                  </a:cubicBezTo>
                  <a:cubicBezTo>
                    <a:pt x="81908" y="439613"/>
                    <a:pt x="91095" y="442401"/>
                    <a:pt x="99808" y="440268"/>
                  </a:cubicBezTo>
                  <a:cubicBezTo>
                    <a:pt x="110946" y="437720"/>
                    <a:pt x="119100" y="446092"/>
                    <a:pt x="128126" y="444927"/>
                  </a:cubicBezTo>
                  <a:cubicBezTo>
                    <a:pt x="136884" y="444381"/>
                    <a:pt x="145496" y="442488"/>
                    <a:pt x="153678" y="439322"/>
                  </a:cubicBezTo>
                  <a:cubicBezTo>
                    <a:pt x="162603" y="436497"/>
                    <a:pt x="172350" y="438237"/>
                    <a:pt x="179739" y="443981"/>
                  </a:cubicBezTo>
                  <a:cubicBezTo>
                    <a:pt x="189275" y="449222"/>
                    <a:pt x="197647" y="448421"/>
                    <a:pt x="196919" y="44005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3AF78919-B8AE-46BC-89D5-A7996A947F0C}"/>
                </a:ext>
              </a:extLst>
            </p:cNvPr>
            <p:cNvSpPr/>
            <p:nvPr/>
          </p:nvSpPr>
          <p:spPr>
            <a:xfrm>
              <a:off x="6803629" y="5527047"/>
              <a:ext cx="63939" cy="40121"/>
            </a:xfrm>
            <a:custGeom>
              <a:avLst/>
              <a:gdLst>
                <a:gd name="connsiteX0" fmla="*/ 37306 w 63939"/>
                <a:gd name="connsiteY0" fmla="*/ 39672 h 40121"/>
                <a:gd name="connsiteX1" fmla="*/ 59145 w 63939"/>
                <a:gd name="connsiteY1" fmla="*/ 28752 h 40121"/>
                <a:gd name="connsiteX2" fmla="*/ 62639 w 63939"/>
                <a:gd name="connsiteY2" fmla="*/ 11791 h 40121"/>
                <a:gd name="connsiteX3" fmla="*/ 26896 w 63939"/>
                <a:gd name="connsiteY3" fmla="*/ -148 h 40121"/>
                <a:gd name="connsiteX4" fmla="*/ 7823 w 63939"/>
                <a:gd name="connsiteY4" fmla="*/ 1745 h 40121"/>
                <a:gd name="connsiteX5" fmla="*/ 6222 w 63939"/>
                <a:gd name="connsiteY5" fmla="*/ 22419 h 40121"/>
                <a:gd name="connsiteX6" fmla="*/ 37306 w 63939"/>
                <a:gd name="connsiteY6" fmla="*/ 39672 h 4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9" h="40121">
                  <a:moveTo>
                    <a:pt x="37306" y="39672"/>
                  </a:moveTo>
                  <a:cubicBezTo>
                    <a:pt x="53103" y="40837"/>
                    <a:pt x="58198" y="37124"/>
                    <a:pt x="59145" y="28752"/>
                  </a:cubicBezTo>
                  <a:cubicBezTo>
                    <a:pt x="60091" y="20381"/>
                    <a:pt x="66424" y="22274"/>
                    <a:pt x="62639" y="11791"/>
                  </a:cubicBezTo>
                  <a:cubicBezTo>
                    <a:pt x="58853" y="1308"/>
                    <a:pt x="45677" y="-148"/>
                    <a:pt x="26896" y="-148"/>
                  </a:cubicBezTo>
                  <a:cubicBezTo>
                    <a:pt x="20482" y="-497"/>
                    <a:pt x="14047" y="143"/>
                    <a:pt x="7823" y="1745"/>
                  </a:cubicBezTo>
                  <a:cubicBezTo>
                    <a:pt x="-1495" y="3783"/>
                    <a:pt x="-3315" y="14048"/>
                    <a:pt x="6222" y="22419"/>
                  </a:cubicBezTo>
                  <a:cubicBezTo>
                    <a:pt x="15758" y="30791"/>
                    <a:pt x="21509" y="38507"/>
                    <a:pt x="37306" y="39672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E251A96-93D2-4AFC-99A7-27C3A637902F}"/>
                </a:ext>
              </a:extLst>
            </p:cNvPr>
            <p:cNvSpPr/>
            <p:nvPr/>
          </p:nvSpPr>
          <p:spPr>
            <a:xfrm>
              <a:off x="6787456" y="5572565"/>
              <a:ext cx="101068" cy="141539"/>
            </a:xfrm>
            <a:custGeom>
              <a:avLst/>
              <a:gdLst>
                <a:gd name="connsiteX0" fmla="*/ 87184 w 101068"/>
                <a:gd name="connsiteY0" fmla="*/ 59671 h 141539"/>
                <a:gd name="connsiteX1" fmla="*/ 77211 w 101068"/>
                <a:gd name="connsiteY1" fmla="*/ 43656 h 141539"/>
                <a:gd name="connsiteX2" fmla="*/ 51368 w 101068"/>
                <a:gd name="connsiteY2" fmla="*/ 35721 h 141539"/>
                <a:gd name="connsiteX3" fmla="*/ 30476 w 101068"/>
                <a:gd name="connsiteY3" fmla="*/ 52464 h 141539"/>
                <a:gd name="connsiteX4" fmla="*/ 23997 w 101068"/>
                <a:gd name="connsiteY4" fmla="*/ 24802 h 141539"/>
                <a:gd name="connsiteX5" fmla="*/ 12859 w 101068"/>
                <a:gd name="connsiteY5" fmla="*/ -240 h 141539"/>
                <a:gd name="connsiteX6" fmla="*/ 2376 w 101068"/>
                <a:gd name="connsiteY6" fmla="*/ 16430 h 141539"/>
                <a:gd name="connsiteX7" fmla="*/ 5870 w 101068"/>
                <a:gd name="connsiteY7" fmla="*/ 45549 h 141539"/>
                <a:gd name="connsiteX8" fmla="*/ 23050 w 101068"/>
                <a:gd name="connsiteY8" fmla="*/ 65058 h 141539"/>
                <a:gd name="connsiteX9" fmla="*/ 46054 w 101068"/>
                <a:gd name="connsiteY9" fmla="*/ 74303 h 141539"/>
                <a:gd name="connsiteX10" fmla="*/ 44234 w 101068"/>
                <a:gd name="connsiteY10" fmla="*/ 86606 h 141539"/>
                <a:gd name="connsiteX11" fmla="*/ 23050 w 101068"/>
                <a:gd name="connsiteY11" fmla="*/ 83840 h 141539"/>
                <a:gd name="connsiteX12" fmla="*/ 15771 w 101068"/>
                <a:gd name="connsiteY12" fmla="*/ 114778 h 141539"/>
                <a:gd name="connsiteX13" fmla="*/ 36445 w 101068"/>
                <a:gd name="connsiteY13" fmla="*/ 129847 h 141539"/>
                <a:gd name="connsiteX14" fmla="*/ 57847 w 101068"/>
                <a:gd name="connsiteY14" fmla="*/ 141203 h 141539"/>
                <a:gd name="connsiteX15" fmla="*/ 79686 w 101068"/>
                <a:gd name="connsiteY15" fmla="*/ 123150 h 141539"/>
                <a:gd name="connsiteX16" fmla="*/ 90605 w 101068"/>
                <a:gd name="connsiteY16" fmla="*/ 98254 h 141539"/>
                <a:gd name="connsiteX17" fmla="*/ 100142 w 101068"/>
                <a:gd name="connsiteY17" fmla="*/ 75978 h 141539"/>
                <a:gd name="connsiteX18" fmla="*/ 87184 w 101068"/>
                <a:gd name="connsiteY18" fmla="*/ 59671 h 1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068" h="141539">
                  <a:moveTo>
                    <a:pt x="87184" y="59671"/>
                  </a:moveTo>
                  <a:cubicBezTo>
                    <a:pt x="79249" y="56177"/>
                    <a:pt x="79249" y="51809"/>
                    <a:pt x="77211" y="43656"/>
                  </a:cubicBezTo>
                  <a:cubicBezTo>
                    <a:pt x="75173" y="35503"/>
                    <a:pt x="63744" y="33174"/>
                    <a:pt x="51368" y="35721"/>
                  </a:cubicBezTo>
                  <a:cubicBezTo>
                    <a:pt x="38993" y="38269"/>
                    <a:pt x="36809" y="56396"/>
                    <a:pt x="30476" y="52464"/>
                  </a:cubicBezTo>
                  <a:cubicBezTo>
                    <a:pt x="24142" y="48533"/>
                    <a:pt x="30476" y="35721"/>
                    <a:pt x="23997" y="24802"/>
                  </a:cubicBezTo>
                  <a:cubicBezTo>
                    <a:pt x="17518" y="13882"/>
                    <a:pt x="26836" y="-240"/>
                    <a:pt x="12859" y="-240"/>
                  </a:cubicBezTo>
                  <a:cubicBezTo>
                    <a:pt x="5579" y="-240"/>
                    <a:pt x="6307" y="8350"/>
                    <a:pt x="2376" y="16430"/>
                  </a:cubicBezTo>
                  <a:cubicBezTo>
                    <a:pt x="-1555" y="24511"/>
                    <a:pt x="-1118" y="41327"/>
                    <a:pt x="5870" y="45549"/>
                  </a:cubicBezTo>
                  <a:cubicBezTo>
                    <a:pt x="12859" y="49771"/>
                    <a:pt x="13150" y="64330"/>
                    <a:pt x="23050" y="65058"/>
                  </a:cubicBezTo>
                  <a:cubicBezTo>
                    <a:pt x="31436" y="65895"/>
                    <a:pt x="39415" y="69106"/>
                    <a:pt x="46054" y="74303"/>
                  </a:cubicBezTo>
                  <a:cubicBezTo>
                    <a:pt x="51659" y="78307"/>
                    <a:pt x="53334" y="84568"/>
                    <a:pt x="44234" y="86606"/>
                  </a:cubicBezTo>
                  <a:cubicBezTo>
                    <a:pt x="35134" y="88644"/>
                    <a:pt x="35134" y="79909"/>
                    <a:pt x="23050" y="83840"/>
                  </a:cubicBezTo>
                  <a:cubicBezTo>
                    <a:pt x="10966" y="87771"/>
                    <a:pt x="11476" y="104077"/>
                    <a:pt x="15771" y="114778"/>
                  </a:cubicBezTo>
                  <a:cubicBezTo>
                    <a:pt x="20066" y="125479"/>
                    <a:pt x="28583" y="127081"/>
                    <a:pt x="36445" y="129847"/>
                  </a:cubicBezTo>
                  <a:cubicBezTo>
                    <a:pt x="44307" y="132613"/>
                    <a:pt x="46928" y="142368"/>
                    <a:pt x="57847" y="141203"/>
                  </a:cubicBezTo>
                  <a:cubicBezTo>
                    <a:pt x="68767" y="140039"/>
                    <a:pt x="72406" y="128901"/>
                    <a:pt x="79686" y="123150"/>
                  </a:cubicBezTo>
                  <a:cubicBezTo>
                    <a:pt x="87424" y="117326"/>
                    <a:pt x="91559" y="107892"/>
                    <a:pt x="90605" y="98254"/>
                  </a:cubicBezTo>
                  <a:cubicBezTo>
                    <a:pt x="89004" y="89882"/>
                    <a:pt x="96647" y="85441"/>
                    <a:pt x="100142" y="75978"/>
                  </a:cubicBezTo>
                  <a:cubicBezTo>
                    <a:pt x="103636" y="66514"/>
                    <a:pt x="95337" y="63530"/>
                    <a:pt x="87184" y="5967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C30228A3-1D5F-442B-B0B8-C65727C90E3E}"/>
                </a:ext>
              </a:extLst>
            </p:cNvPr>
            <p:cNvSpPr/>
            <p:nvPr/>
          </p:nvSpPr>
          <p:spPr>
            <a:xfrm>
              <a:off x="6989118" y="5922058"/>
              <a:ext cx="111543" cy="149642"/>
            </a:xfrm>
            <a:custGeom>
              <a:avLst/>
              <a:gdLst>
                <a:gd name="connsiteX0" fmla="*/ 102892 w 111543"/>
                <a:gd name="connsiteY0" fmla="*/ 21965 h 149642"/>
                <a:gd name="connsiteX1" fmla="*/ 57903 w 111543"/>
                <a:gd name="connsiteY1" fmla="*/ 2456 h 149642"/>
                <a:gd name="connsiteX2" fmla="*/ 47421 w 111543"/>
                <a:gd name="connsiteY2" fmla="*/ 19199 h 149642"/>
                <a:gd name="connsiteX3" fmla="*/ 29295 w 111543"/>
                <a:gd name="connsiteY3" fmla="*/ 22329 h 149642"/>
                <a:gd name="connsiteX4" fmla="*/ 8402 w 111543"/>
                <a:gd name="connsiteY4" fmla="*/ 21601 h 149642"/>
                <a:gd name="connsiteX5" fmla="*/ 16410 w 111543"/>
                <a:gd name="connsiteY5" fmla="*/ 42494 h 149642"/>
                <a:gd name="connsiteX6" fmla="*/ 30022 w 111543"/>
                <a:gd name="connsiteY6" fmla="*/ 61712 h 149642"/>
                <a:gd name="connsiteX7" fmla="*/ 2869 w 111543"/>
                <a:gd name="connsiteY7" fmla="*/ 68992 h 149642"/>
                <a:gd name="connsiteX8" fmla="*/ 13279 w 111543"/>
                <a:gd name="connsiteY8" fmla="*/ 97237 h 149642"/>
                <a:gd name="connsiteX9" fmla="*/ 35118 w 111543"/>
                <a:gd name="connsiteY9" fmla="*/ 140405 h 149642"/>
                <a:gd name="connsiteX10" fmla="*/ 79524 w 111543"/>
                <a:gd name="connsiteY10" fmla="*/ 143899 h 149642"/>
                <a:gd name="connsiteX11" fmla="*/ 88551 w 111543"/>
                <a:gd name="connsiteY11" fmla="*/ 102478 h 149642"/>
                <a:gd name="connsiteX12" fmla="*/ 78796 w 111543"/>
                <a:gd name="connsiteY12" fmla="*/ 79475 h 149642"/>
                <a:gd name="connsiteX13" fmla="*/ 96558 w 111543"/>
                <a:gd name="connsiteY13" fmla="*/ 54724 h 149642"/>
                <a:gd name="connsiteX14" fmla="*/ 102892 w 111543"/>
                <a:gd name="connsiteY14" fmla="*/ 21965 h 14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543" h="149642">
                  <a:moveTo>
                    <a:pt x="102892" y="21965"/>
                  </a:moveTo>
                  <a:cubicBezTo>
                    <a:pt x="87168" y="11191"/>
                    <a:pt x="72972" y="-7153"/>
                    <a:pt x="57903" y="2456"/>
                  </a:cubicBezTo>
                  <a:cubicBezTo>
                    <a:pt x="49532" y="7697"/>
                    <a:pt x="52007" y="13594"/>
                    <a:pt x="47421" y="19199"/>
                  </a:cubicBezTo>
                  <a:cubicBezTo>
                    <a:pt x="42835" y="24804"/>
                    <a:pt x="39122" y="28954"/>
                    <a:pt x="29295" y="22329"/>
                  </a:cubicBezTo>
                  <a:cubicBezTo>
                    <a:pt x="23449" y="17008"/>
                    <a:pt x="14604" y="16702"/>
                    <a:pt x="8402" y="21601"/>
                  </a:cubicBezTo>
                  <a:cubicBezTo>
                    <a:pt x="2869" y="25095"/>
                    <a:pt x="4908" y="40456"/>
                    <a:pt x="16410" y="42494"/>
                  </a:cubicBezTo>
                  <a:cubicBezTo>
                    <a:pt x="27911" y="44532"/>
                    <a:pt x="38758" y="57053"/>
                    <a:pt x="30022" y="61712"/>
                  </a:cubicBezTo>
                  <a:cubicBezTo>
                    <a:pt x="21287" y="66371"/>
                    <a:pt x="10877" y="59237"/>
                    <a:pt x="2869" y="68992"/>
                  </a:cubicBezTo>
                  <a:cubicBezTo>
                    <a:pt x="-5138" y="78746"/>
                    <a:pt x="4617" y="86099"/>
                    <a:pt x="13279" y="97237"/>
                  </a:cubicBezTo>
                  <a:cubicBezTo>
                    <a:pt x="21942" y="108375"/>
                    <a:pt x="19904" y="126356"/>
                    <a:pt x="35118" y="140405"/>
                  </a:cubicBezTo>
                  <a:cubicBezTo>
                    <a:pt x="50333" y="154455"/>
                    <a:pt x="68022" y="149141"/>
                    <a:pt x="79524" y="143899"/>
                  </a:cubicBezTo>
                  <a:cubicBezTo>
                    <a:pt x="91026" y="138658"/>
                    <a:pt x="83018" y="114781"/>
                    <a:pt x="88551" y="102478"/>
                  </a:cubicBezTo>
                  <a:cubicBezTo>
                    <a:pt x="94083" y="90175"/>
                    <a:pt x="86804" y="87118"/>
                    <a:pt x="78796" y="79475"/>
                  </a:cubicBezTo>
                  <a:cubicBezTo>
                    <a:pt x="70789" y="71831"/>
                    <a:pt x="82654" y="62367"/>
                    <a:pt x="96558" y="54724"/>
                  </a:cubicBezTo>
                  <a:cubicBezTo>
                    <a:pt x="110463" y="47080"/>
                    <a:pt x="118543" y="32739"/>
                    <a:pt x="102892" y="2196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7" name="Frihandsfigur: Form 386">
              <a:extLst>
                <a:ext uri="{FF2B5EF4-FFF2-40B4-BE49-F238E27FC236}">
                  <a16:creationId xmlns:a16="http://schemas.microsoft.com/office/drawing/2014/main" id="{E392AC49-F4DE-466B-B71F-8D3B7C4EEF42}"/>
                </a:ext>
              </a:extLst>
            </p:cNvPr>
            <p:cNvSpPr/>
            <p:nvPr/>
          </p:nvSpPr>
          <p:spPr>
            <a:xfrm>
              <a:off x="6909182" y="5986209"/>
              <a:ext cx="78134" cy="126946"/>
            </a:xfrm>
            <a:custGeom>
              <a:avLst/>
              <a:gdLst>
                <a:gd name="connsiteX0" fmla="*/ 73706 w 78134"/>
                <a:gd name="connsiteY0" fmla="*/ 22311 h 126946"/>
                <a:gd name="connsiteX1" fmla="*/ 54561 w 78134"/>
                <a:gd name="connsiteY1" fmla="*/ 5932 h 126946"/>
                <a:gd name="connsiteX2" fmla="*/ 26680 w 78134"/>
                <a:gd name="connsiteY2" fmla="*/ 10737 h 126946"/>
                <a:gd name="connsiteX3" fmla="*/ 3312 w 78134"/>
                <a:gd name="connsiteY3" fmla="*/ 52231 h 126946"/>
                <a:gd name="connsiteX4" fmla="*/ 4695 w 78134"/>
                <a:gd name="connsiteY4" fmla="*/ 81350 h 126946"/>
                <a:gd name="connsiteX5" fmla="*/ 14159 w 78134"/>
                <a:gd name="connsiteY5" fmla="*/ 109595 h 126946"/>
                <a:gd name="connsiteX6" fmla="*/ 29810 w 78134"/>
                <a:gd name="connsiteY6" fmla="*/ 91177 h 126946"/>
                <a:gd name="connsiteX7" fmla="*/ 46553 w 78134"/>
                <a:gd name="connsiteY7" fmla="*/ 102970 h 126946"/>
                <a:gd name="connsiteX8" fmla="*/ 51431 w 78134"/>
                <a:gd name="connsiteY8" fmla="*/ 125319 h 126946"/>
                <a:gd name="connsiteX9" fmla="*/ 74434 w 78134"/>
                <a:gd name="connsiteY9" fmla="*/ 109595 h 126946"/>
                <a:gd name="connsiteX10" fmla="*/ 69921 w 78134"/>
                <a:gd name="connsiteY10" fmla="*/ 82077 h 126946"/>
                <a:gd name="connsiteX11" fmla="*/ 77928 w 78134"/>
                <a:gd name="connsiteY11" fmla="*/ 58419 h 126946"/>
                <a:gd name="connsiteX12" fmla="*/ 73706 w 78134"/>
                <a:gd name="connsiteY12" fmla="*/ 22311 h 12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34" h="126946">
                  <a:moveTo>
                    <a:pt x="73706" y="22311"/>
                  </a:moveTo>
                  <a:cubicBezTo>
                    <a:pt x="71304" y="13721"/>
                    <a:pt x="64170" y="12994"/>
                    <a:pt x="54561" y="5932"/>
                  </a:cubicBezTo>
                  <a:cubicBezTo>
                    <a:pt x="44952" y="-1129"/>
                    <a:pt x="31557" y="-5060"/>
                    <a:pt x="26680" y="10737"/>
                  </a:cubicBezTo>
                  <a:cubicBezTo>
                    <a:pt x="21802" y="26534"/>
                    <a:pt x="9937" y="39346"/>
                    <a:pt x="3312" y="52231"/>
                  </a:cubicBezTo>
                  <a:cubicBezTo>
                    <a:pt x="-3312" y="65116"/>
                    <a:pt x="13431" y="66790"/>
                    <a:pt x="4695" y="81350"/>
                  </a:cubicBezTo>
                  <a:cubicBezTo>
                    <a:pt x="-4040" y="95909"/>
                    <a:pt x="-837" y="110468"/>
                    <a:pt x="14159" y="109595"/>
                  </a:cubicBezTo>
                  <a:cubicBezTo>
                    <a:pt x="29155" y="108721"/>
                    <a:pt x="19691" y="94307"/>
                    <a:pt x="29810" y="91177"/>
                  </a:cubicBezTo>
                  <a:cubicBezTo>
                    <a:pt x="39929" y="88047"/>
                    <a:pt x="50703" y="94307"/>
                    <a:pt x="46553" y="102970"/>
                  </a:cubicBezTo>
                  <a:cubicBezTo>
                    <a:pt x="42404" y="111633"/>
                    <a:pt x="39274" y="121461"/>
                    <a:pt x="51431" y="125319"/>
                  </a:cubicBezTo>
                  <a:cubicBezTo>
                    <a:pt x="63588" y="129177"/>
                    <a:pt x="70576" y="125319"/>
                    <a:pt x="74434" y="109595"/>
                  </a:cubicBezTo>
                  <a:cubicBezTo>
                    <a:pt x="78292" y="93870"/>
                    <a:pt x="71959" y="94599"/>
                    <a:pt x="69921" y="82077"/>
                  </a:cubicBezTo>
                  <a:cubicBezTo>
                    <a:pt x="67882" y="69557"/>
                    <a:pt x="78220" y="69557"/>
                    <a:pt x="77928" y="58419"/>
                  </a:cubicBezTo>
                  <a:cubicBezTo>
                    <a:pt x="78438" y="46232"/>
                    <a:pt x="77011" y="34046"/>
                    <a:pt x="73706" y="2231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8" name="Frihandsfigur: Form 387">
              <a:extLst>
                <a:ext uri="{FF2B5EF4-FFF2-40B4-BE49-F238E27FC236}">
                  <a16:creationId xmlns:a16="http://schemas.microsoft.com/office/drawing/2014/main" id="{5D04BB2A-6D66-4702-974C-72B4E85A0FF4}"/>
                </a:ext>
              </a:extLst>
            </p:cNvPr>
            <p:cNvSpPr/>
            <p:nvPr/>
          </p:nvSpPr>
          <p:spPr>
            <a:xfrm>
              <a:off x="7193087" y="6038681"/>
              <a:ext cx="112566" cy="101967"/>
            </a:xfrm>
            <a:custGeom>
              <a:avLst/>
              <a:gdLst>
                <a:gd name="connsiteX0" fmla="*/ 85719 w 112566"/>
                <a:gd name="connsiteY0" fmla="*/ 10897 h 101967"/>
                <a:gd name="connsiteX1" fmla="*/ 58493 w 112566"/>
                <a:gd name="connsiteY1" fmla="*/ 10897 h 101967"/>
                <a:gd name="connsiteX2" fmla="*/ 30976 w 112566"/>
                <a:gd name="connsiteY2" fmla="*/ -240 h 101967"/>
                <a:gd name="connsiteX3" fmla="*/ 10083 w 112566"/>
                <a:gd name="connsiteY3" fmla="*/ 7767 h 101967"/>
                <a:gd name="connsiteX4" fmla="*/ 3823 w 112566"/>
                <a:gd name="connsiteY4" fmla="*/ 27640 h 101967"/>
                <a:gd name="connsiteX5" fmla="*/ 29957 w 112566"/>
                <a:gd name="connsiteY5" fmla="*/ 38488 h 101967"/>
                <a:gd name="connsiteX6" fmla="*/ 42842 w 112566"/>
                <a:gd name="connsiteY6" fmla="*/ 68407 h 101967"/>
                <a:gd name="connsiteX7" fmla="*/ 30976 w 112566"/>
                <a:gd name="connsiteY7" fmla="*/ 91119 h 101967"/>
                <a:gd name="connsiteX8" fmla="*/ 64754 w 112566"/>
                <a:gd name="connsiteY8" fmla="*/ 100146 h 101967"/>
                <a:gd name="connsiteX9" fmla="*/ 106247 w 112566"/>
                <a:gd name="connsiteY9" fmla="*/ 82747 h 101967"/>
                <a:gd name="connsiteX10" fmla="*/ 99623 w 112566"/>
                <a:gd name="connsiteY10" fmla="*/ 36740 h 101967"/>
                <a:gd name="connsiteX11" fmla="*/ 85719 w 112566"/>
                <a:gd name="connsiteY11" fmla="*/ 10897 h 1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66" h="101967">
                  <a:moveTo>
                    <a:pt x="85719" y="10897"/>
                  </a:moveTo>
                  <a:cubicBezTo>
                    <a:pt x="71160" y="-1623"/>
                    <a:pt x="68612" y="14100"/>
                    <a:pt x="58493" y="10897"/>
                  </a:cubicBezTo>
                  <a:cubicBezTo>
                    <a:pt x="48374" y="7694"/>
                    <a:pt x="49903" y="-240"/>
                    <a:pt x="30976" y="-240"/>
                  </a:cubicBezTo>
                  <a:cubicBezTo>
                    <a:pt x="20857" y="-240"/>
                    <a:pt x="21876" y="8859"/>
                    <a:pt x="10083" y="7767"/>
                  </a:cubicBezTo>
                  <a:cubicBezTo>
                    <a:pt x="-1710" y="6675"/>
                    <a:pt x="-2510" y="19269"/>
                    <a:pt x="3823" y="27640"/>
                  </a:cubicBezTo>
                  <a:cubicBezTo>
                    <a:pt x="10156" y="36012"/>
                    <a:pt x="15325" y="31499"/>
                    <a:pt x="29957" y="38488"/>
                  </a:cubicBezTo>
                  <a:cubicBezTo>
                    <a:pt x="44589" y="45476"/>
                    <a:pt x="42114" y="60326"/>
                    <a:pt x="42842" y="68407"/>
                  </a:cubicBezTo>
                  <a:cubicBezTo>
                    <a:pt x="43570" y="76487"/>
                    <a:pt x="20493" y="77142"/>
                    <a:pt x="30976" y="91119"/>
                  </a:cubicBezTo>
                  <a:cubicBezTo>
                    <a:pt x="41459" y="105096"/>
                    <a:pt x="46991" y="94540"/>
                    <a:pt x="64754" y="100146"/>
                  </a:cubicBezTo>
                  <a:cubicBezTo>
                    <a:pt x="82516" y="105751"/>
                    <a:pt x="96493" y="95633"/>
                    <a:pt x="106247" y="82747"/>
                  </a:cubicBezTo>
                  <a:cubicBezTo>
                    <a:pt x="116002" y="69863"/>
                    <a:pt x="114619" y="51008"/>
                    <a:pt x="99623" y="36740"/>
                  </a:cubicBezTo>
                  <a:cubicBezTo>
                    <a:pt x="84627" y="22472"/>
                    <a:pt x="99987" y="23491"/>
                    <a:pt x="85719" y="1089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9" name="Frihandsfigur: Form 388">
              <a:extLst>
                <a:ext uri="{FF2B5EF4-FFF2-40B4-BE49-F238E27FC236}">
                  <a16:creationId xmlns:a16="http://schemas.microsoft.com/office/drawing/2014/main" id="{84FBF555-92F6-4780-9409-F7FD81CA9CC5}"/>
                </a:ext>
              </a:extLst>
            </p:cNvPr>
            <p:cNvSpPr/>
            <p:nvPr/>
          </p:nvSpPr>
          <p:spPr>
            <a:xfrm>
              <a:off x="7521658" y="4731219"/>
              <a:ext cx="42972" cy="62646"/>
            </a:xfrm>
            <a:custGeom>
              <a:avLst/>
              <a:gdLst>
                <a:gd name="connsiteX0" fmla="*/ 21617 w 42972"/>
                <a:gd name="connsiteY0" fmla="*/ 60436 h 62646"/>
                <a:gd name="connsiteX1" fmla="*/ 41636 w 42972"/>
                <a:gd name="connsiteY1" fmla="*/ 40053 h 62646"/>
                <a:gd name="connsiteX2" fmla="*/ 23947 w 42972"/>
                <a:gd name="connsiteY2" fmla="*/ 18214 h 62646"/>
                <a:gd name="connsiteX3" fmla="*/ 4437 w 42972"/>
                <a:gd name="connsiteY3" fmla="*/ 306 h 62646"/>
                <a:gd name="connsiteX4" fmla="*/ 3054 w 42972"/>
                <a:gd name="connsiteY4" fmla="*/ 27241 h 62646"/>
                <a:gd name="connsiteX5" fmla="*/ 21617 w 42972"/>
                <a:gd name="connsiteY5" fmla="*/ 60436 h 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72" h="62646">
                  <a:moveTo>
                    <a:pt x="21617" y="60436"/>
                  </a:moveTo>
                  <a:cubicBezTo>
                    <a:pt x="39525" y="68371"/>
                    <a:pt x="45785" y="50463"/>
                    <a:pt x="41636" y="40053"/>
                  </a:cubicBezTo>
                  <a:cubicBezTo>
                    <a:pt x="37487" y="29643"/>
                    <a:pt x="28678" y="27241"/>
                    <a:pt x="23947" y="18214"/>
                  </a:cubicBezTo>
                  <a:cubicBezTo>
                    <a:pt x="19215" y="9187"/>
                    <a:pt x="10698" y="-2970"/>
                    <a:pt x="4437" y="306"/>
                  </a:cubicBezTo>
                  <a:cubicBezTo>
                    <a:pt x="-1823" y="3582"/>
                    <a:pt x="-950" y="14865"/>
                    <a:pt x="3054" y="27241"/>
                  </a:cubicBezTo>
                  <a:cubicBezTo>
                    <a:pt x="7058" y="39616"/>
                    <a:pt x="3709" y="53156"/>
                    <a:pt x="21617" y="6043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0" name="Frihandsfigur: Form 389">
              <a:extLst>
                <a:ext uri="{FF2B5EF4-FFF2-40B4-BE49-F238E27FC236}">
                  <a16:creationId xmlns:a16="http://schemas.microsoft.com/office/drawing/2014/main" id="{2988FC48-6F8C-4332-AF29-47CB4B65837E}"/>
                </a:ext>
              </a:extLst>
            </p:cNvPr>
            <p:cNvSpPr/>
            <p:nvPr/>
          </p:nvSpPr>
          <p:spPr>
            <a:xfrm>
              <a:off x="7408161" y="4821848"/>
              <a:ext cx="35356" cy="88223"/>
            </a:xfrm>
            <a:custGeom>
              <a:avLst/>
              <a:gdLst>
                <a:gd name="connsiteX0" fmla="*/ 9176 w 35356"/>
                <a:gd name="connsiteY0" fmla="*/ 87373 h 88223"/>
                <a:gd name="connsiteX1" fmla="*/ 23735 w 35356"/>
                <a:gd name="connsiteY1" fmla="*/ 64588 h 88223"/>
                <a:gd name="connsiteX2" fmla="*/ 30287 w 35356"/>
                <a:gd name="connsiteY2" fmla="*/ 44933 h 88223"/>
                <a:gd name="connsiteX3" fmla="*/ 33490 w 35356"/>
                <a:gd name="connsiteY3" fmla="*/ 22366 h 88223"/>
                <a:gd name="connsiteX4" fmla="*/ 28395 w 35356"/>
                <a:gd name="connsiteY4" fmla="*/ 163 h 88223"/>
                <a:gd name="connsiteX5" fmla="*/ 11942 w 35356"/>
                <a:gd name="connsiteY5" fmla="*/ 6788 h 88223"/>
                <a:gd name="connsiteX6" fmla="*/ 8230 w 35356"/>
                <a:gd name="connsiteY6" fmla="*/ 29209 h 88223"/>
                <a:gd name="connsiteX7" fmla="*/ 950 w 35356"/>
                <a:gd name="connsiteY7" fmla="*/ 62040 h 88223"/>
                <a:gd name="connsiteX8" fmla="*/ 9176 w 35356"/>
                <a:gd name="connsiteY8" fmla="*/ 87373 h 8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56" h="88223">
                  <a:moveTo>
                    <a:pt x="9176" y="87373"/>
                  </a:moveTo>
                  <a:cubicBezTo>
                    <a:pt x="18713" y="91595"/>
                    <a:pt x="17111" y="72814"/>
                    <a:pt x="23735" y="64588"/>
                  </a:cubicBezTo>
                  <a:cubicBezTo>
                    <a:pt x="30360" y="56362"/>
                    <a:pt x="31889" y="54760"/>
                    <a:pt x="30287" y="44933"/>
                  </a:cubicBezTo>
                  <a:cubicBezTo>
                    <a:pt x="28686" y="35105"/>
                    <a:pt x="39314" y="30374"/>
                    <a:pt x="33490" y="22366"/>
                  </a:cubicBezTo>
                  <a:cubicBezTo>
                    <a:pt x="27667" y="14358"/>
                    <a:pt x="34218" y="2638"/>
                    <a:pt x="28395" y="163"/>
                  </a:cubicBezTo>
                  <a:cubicBezTo>
                    <a:pt x="22571" y="-2312"/>
                    <a:pt x="21697" y="7443"/>
                    <a:pt x="11942" y="6788"/>
                  </a:cubicBezTo>
                  <a:cubicBezTo>
                    <a:pt x="4663" y="6278"/>
                    <a:pt x="4663" y="16032"/>
                    <a:pt x="8230" y="29209"/>
                  </a:cubicBezTo>
                  <a:cubicBezTo>
                    <a:pt x="11797" y="42385"/>
                    <a:pt x="3280" y="53669"/>
                    <a:pt x="950" y="62040"/>
                  </a:cubicBezTo>
                  <a:cubicBezTo>
                    <a:pt x="-1379" y="70412"/>
                    <a:pt x="-360" y="83224"/>
                    <a:pt x="9176" y="87373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1" name="Frihandsfigur: Form 390">
              <a:extLst>
                <a:ext uri="{FF2B5EF4-FFF2-40B4-BE49-F238E27FC236}">
                  <a16:creationId xmlns:a16="http://schemas.microsoft.com/office/drawing/2014/main" id="{2E8F47E8-2D35-4662-8780-A54541F23B4A}"/>
                </a:ext>
              </a:extLst>
            </p:cNvPr>
            <p:cNvSpPr/>
            <p:nvPr/>
          </p:nvSpPr>
          <p:spPr>
            <a:xfrm>
              <a:off x="7977555" y="5166927"/>
              <a:ext cx="45119" cy="52963"/>
            </a:xfrm>
            <a:custGeom>
              <a:avLst/>
              <a:gdLst>
                <a:gd name="connsiteX0" fmla="*/ 28560 w 45119"/>
                <a:gd name="connsiteY0" fmla="*/ 1377 h 52963"/>
                <a:gd name="connsiteX1" fmla="*/ 461 w 45119"/>
                <a:gd name="connsiteY1" fmla="*/ 25036 h 52963"/>
                <a:gd name="connsiteX2" fmla="*/ 38970 w 45119"/>
                <a:gd name="connsiteY2" fmla="*/ 45928 h 52963"/>
                <a:gd name="connsiteX3" fmla="*/ 28560 w 45119"/>
                <a:gd name="connsiteY3" fmla="*/ 1377 h 5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19" h="52963">
                  <a:moveTo>
                    <a:pt x="28560" y="1377"/>
                  </a:moveTo>
                  <a:cubicBezTo>
                    <a:pt x="17349" y="7346"/>
                    <a:pt x="-3835" y="6254"/>
                    <a:pt x="461" y="25036"/>
                  </a:cubicBezTo>
                  <a:cubicBezTo>
                    <a:pt x="4755" y="43818"/>
                    <a:pt x="28560" y="63400"/>
                    <a:pt x="38970" y="45928"/>
                  </a:cubicBezTo>
                  <a:cubicBezTo>
                    <a:pt x="49380" y="28458"/>
                    <a:pt x="46613" y="-8377"/>
                    <a:pt x="28560" y="137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2" name="Frihandsfigur: Form 391">
              <a:extLst>
                <a:ext uri="{FF2B5EF4-FFF2-40B4-BE49-F238E27FC236}">
                  <a16:creationId xmlns:a16="http://schemas.microsoft.com/office/drawing/2014/main" id="{1C23BC8F-F087-4E65-8C59-D0B73BE86256}"/>
                </a:ext>
              </a:extLst>
            </p:cNvPr>
            <p:cNvSpPr/>
            <p:nvPr/>
          </p:nvSpPr>
          <p:spPr>
            <a:xfrm>
              <a:off x="7902084" y="5059562"/>
              <a:ext cx="30126" cy="23046"/>
            </a:xfrm>
            <a:custGeom>
              <a:avLst/>
              <a:gdLst>
                <a:gd name="connsiteX0" fmla="*/ 23154 w 30126"/>
                <a:gd name="connsiteY0" fmla="*/ 3041 h 23046"/>
                <a:gd name="connsiteX1" fmla="*/ 9469 w 30126"/>
                <a:gd name="connsiteY1" fmla="*/ 203 h 23046"/>
                <a:gd name="connsiteX2" fmla="*/ 5 w 30126"/>
                <a:gd name="connsiteY2" fmla="*/ 12796 h 23046"/>
                <a:gd name="connsiteX3" fmla="*/ 4081 w 30126"/>
                <a:gd name="connsiteY3" fmla="*/ 19930 h 23046"/>
                <a:gd name="connsiteX4" fmla="*/ 25920 w 30126"/>
                <a:gd name="connsiteY4" fmla="*/ 17164 h 23046"/>
                <a:gd name="connsiteX5" fmla="*/ 23154 w 30126"/>
                <a:gd name="connsiteY5" fmla="*/ 3041 h 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26" h="23046">
                  <a:moveTo>
                    <a:pt x="23154" y="3041"/>
                  </a:moveTo>
                  <a:cubicBezTo>
                    <a:pt x="16384" y="930"/>
                    <a:pt x="15875" y="-1181"/>
                    <a:pt x="9469" y="203"/>
                  </a:cubicBezTo>
                  <a:cubicBezTo>
                    <a:pt x="3375" y="1068"/>
                    <a:pt x="-854" y="6703"/>
                    <a:pt x="5" y="12796"/>
                  </a:cubicBezTo>
                  <a:cubicBezTo>
                    <a:pt x="405" y="15606"/>
                    <a:pt x="1861" y="18161"/>
                    <a:pt x="4081" y="19930"/>
                  </a:cubicBezTo>
                  <a:cubicBezTo>
                    <a:pt x="9687" y="25536"/>
                    <a:pt x="18641" y="22041"/>
                    <a:pt x="25920" y="17164"/>
                  </a:cubicBezTo>
                  <a:cubicBezTo>
                    <a:pt x="33200" y="12287"/>
                    <a:pt x="29851" y="5080"/>
                    <a:pt x="23154" y="304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3" name="Frihandsfigur: Form 392">
              <a:extLst>
                <a:ext uri="{FF2B5EF4-FFF2-40B4-BE49-F238E27FC236}">
                  <a16:creationId xmlns:a16="http://schemas.microsoft.com/office/drawing/2014/main" id="{CAA0254E-9433-46FA-82E4-3BBEC4D1ABD7}"/>
                </a:ext>
              </a:extLst>
            </p:cNvPr>
            <p:cNvSpPr/>
            <p:nvPr/>
          </p:nvSpPr>
          <p:spPr>
            <a:xfrm>
              <a:off x="7782203" y="4943399"/>
              <a:ext cx="31228" cy="37601"/>
            </a:xfrm>
            <a:custGeom>
              <a:avLst/>
              <a:gdLst>
                <a:gd name="connsiteX0" fmla="*/ 29181 w 31228"/>
                <a:gd name="connsiteY0" fmla="*/ 11247 h 37601"/>
                <a:gd name="connsiteX1" fmla="*/ 6032 w 31228"/>
                <a:gd name="connsiteY1" fmla="*/ 910 h 37601"/>
                <a:gd name="connsiteX2" fmla="*/ 1883 w 31228"/>
                <a:gd name="connsiteY2" fmla="*/ 24132 h 37601"/>
                <a:gd name="connsiteX3" fmla="*/ 18553 w 31228"/>
                <a:gd name="connsiteY3" fmla="*/ 36799 h 37601"/>
                <a:gd name="connsiteX4" fmla="*/ 29618 w 31228"/>
                <a:gd name="connsiteY4" fmla="*/ 25443 h 37601"/>
                <a:gd name="connsiteX5" fmla="*/ 29181 w 31228"/>
                <a:gd name="connsiteY5" fmla="*/ 11247 h 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8" h="37601">
                  <a:moveTo>
                    <a:pt x="29181" y="11247"/>
                  </a:moveTo>
                  <a:cubicBezTo>
                    <a:pt x="24741" y="4987"/>
                    <a:pt x="17243" y="-3312"/>
                    <a:pt x="6032" y="910"/>
                  </a:cubicBezTo>
                  <a:cubicBezTo>
                    <a:pt x="-1248" y="3531"/>
                    <a:pt x="-1248" y="16416"/>
                    <a:pt x="1883" y="24132"/>
                  </a:cubicBezTo>
                  <a:cubicBezTo>
                    <a:pt x="5013" y="31849"/>
                    <a:pt x="8798" y="33887"/>
                    <a:pt x="18553" y="36799"/>
                  </a:cubicBezTo>
                  <a:cubicBezTo>
                    <a:pt x="28308" y="39711"/>
                    <a:pt x="30273" y="30611"/>
                    <a:pt x="29618" y="25443"/>
                  </a:cubicBezTo>
                  <a:cubicBezTo>
                    <a:pt x="28963" y="20274"/>
                    <a:pt x="33622" y="17508"/>
                    <a:pt x="29181" y="1124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4" name="Frihandsfigur: Form 393">
              <a:extLst>
                <a:ext uri="{FF2B5EF4-FFF2-40B4-BE49-F238E27FC236}">
                  <a16:creationId xmlns:a16="http://schemas.microsoft.com/office/drawing/2014/main" id="{FC91ADD9-D9EB-4091-9BCF-4C16E9FF8044}"/>
                </a:ext>
              </a:extLst>
            </p:cNvPr>
            <p:cNvSpPr/>
            <p:nvPr/>
          </p:nvSpPr>
          <p:spPr>
            <a:xfrm>
              <a:off x="8030074" y="5227448"/>
              <a:ext cx="51586" cy="32820"/>
            </a:xfrm>
            <a:custGeom>
              <a:avLst/>
              <a:gdLst>
                <a:gd name="connsiteX0" fmla="*/ 41267 w 51586"/>
                <a:gd name="connsiteY0" fmla="*/ 9795 h 32820"/>
                <a:gd name="connsiteX1" fmla="*/ 23141 w 51586"/>
                <a:gd name="connsiteY1" fmla="*/ 3825 h 32820"/>
                <a:gd name="connsiteX2" fmla="*/ 9455 w 51586"/>
                <a:gd name="connsiteY2" fmla="*/ 986 h 32820"/>
                <a:gd name="connsiteX3" fmla="*/ 4141 w 51586"/>
                <a:gd name="connsiteY3" fmla="*/ 21660 h 32820"/>
                <a:gd name="connsiteX4" fmla="*/ 33260 w 51586"/>
                <a:gd name="connsiteY4" fmla="*/ 32580 h 32820"/>
                <a:gd name="connsiteX5" fmla="*/ 47819 w 51586"/>
                <a:gd name="connsiteY5" fmla="*/ 21442 h 32820"/>
                <a:gd name="connsiteX6" fmla="*/ 41267 w 51586"/>
                <a:gd name="connsiteY6" fmla="*/ 9795 h 3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86" h="32820">
                  <a:moveTo>
                    <a:pt x="41267" y="9795"/>
                  </a:moveTo>
                  <a:cubicBezTo>
                    <a:pt x="34686" y="10180"/>
                    <a:pt x="28200" y="8047"/>
                    <a:pt x="23141" y="3825"/>
                  </a:cubicBezTo>
                  <a:cubicBezTo>
                    <a:pt x="17099" y="-834"/>
                    <a:pt x="13896" y="-1052"/>
                    <a:pt x="9455" y="986"/>
                  </a:cubicBezTo>
                  <a:cubicBezTo>
                    <a:pt x="574" y="5208"/>
                    <a:pt x="-4012" y="17948"/>
                    <a:pt x="4141" y="21660"/>
                  </a:cubicBezTo>
                  <a:cubicBezTo>
                    <a:pt x="12294" y="25373"/>
                    <a:pt x="23432" y="32580"/>
                    <a:pt x="33260" y="32580"/>
                  </a:cubicBezTo>
                  <a:cubicBezTo>
                    <a:pt x="43087" y="32580"/>
                    <a:pt x="40539" y="22170"/>
                    <a:pt x="47819" y="21442"/>
                  </a:cubicBezTo>
                  <a:cubicBezTo>
                    <a:pt x="55099" y="20714"/>
                    <a:pt x="50803" y="10522"/>
                    <a:pt x="41267" y="979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95" name="Frihandsfigur: Form 394">
            <a:extLst>
              <a:ext uri="{FF2B5EF4-FFF2-40B4-BE49-F238E27FC236}">
                <a16:creationId xmlns:a16="http://schemas.microsoft.com/office/drawing/2014/main" id="{DFD593FD-B8B4-4E2C-853A-5A9A0D6E1351}"/>
              </a:ext>
            </a:extLst>
          </p:cNvPr>
          <p:cNvSpPr/>
          <p:nvPr/>
        </p:nvSpPr>
        <p:spPr>
          <a:xfrm>
            <a:off x="6359987" y="762952"/>
            <a:ext cx="2835510" cy="3078017"/>
          </a:xfrm>
          <a:custGeom>
            <a:avLst/>
            <a:gdLst>
              <a:gd name="connsiteX0" fmla="*/ 2828489 w 2835510"/>
              <a:gd name="connsiteY0" fmla="*/ 1008304 h 3078017"/>
              <a:gd name="connsiteX1" fmla="*/ 2832711 w 2835510"/>
              <a:gd name="connsiteY1" fmla="*/ 980787 h 3078017"/>
              <a:gd name="connsiteX2" fmla="*/ 2827470 w 2835510"/>
              <a:gd name="connsiteY2" fmla="*/ 943879 h 3078017"/>
              <a:gd name="connsiteX3" fmla="*/ 2831619 w 2835510"/>
              <a:gd name="connsiteY3" fmla="*/ 895397 h 3078017"/>
              <a:gd name="connsiteX4" fmla="*/ 2831619 w 2835510"/>
              <a:gd name="connsiteY4" fmla="*/ 844439 h 3078017"/>
              <a:gd name="connsiteX5" fmla="*/ 2824340 w 2835510"/>
              <a:gd name="connsiteY5" fmla="*/ 810079 h 3078017"/>
              <a:gd name="connsiteX6" fmla="*/ 2818370 w 2835510"/>
              <a:gd name="connsiteY6" fmla="*/ 751842 h 3078017"/>
              <a:gd name="connsiteX7" fmla="*/ 2795075 w 2835510"/>
              <a:gd name="connsiteY7" fmla="*/ 649563 h 3078017"/>
              <a:gd name="connsiteX8" fmla="*/ 2789033 w 2835510"/>
              <a:gd name="connsiteY8" fmla="*/ 556165 h 3078017"/>
              <a:gd name="connsiteX9" fmla="*/ 2793183 w 2835510"/>
              <a:gd name="connsiteY9" fmla="*/ 477690 h 3078017"/>
              <a:gd name="connsiteX10" fmla="*/ 2797841 w 2835510"/>
              <a:gd name="connsiteY10" fmla="*/ 401473 h 3078017"/>
              <a:gd name="connsiteX11" fmla="*/ 2802064 w 2835510"/>
              <a:gd name="connsiteY11" fmla="*/ 325691 h 3078017"/>
              <a:gd name="connsiteX12" fmla="*/ 2786267 w 2835510"/>
              <a:gd name="connsiteY12" fmla="*/ 249983 h 3078017"/>
              <a:gd name="connsiteX13" fmla="*/ 2788596 w 2835510"/>
              <a:gd name="connsiteY13" fmla="*/ 162627 h 3078017"/>
              <a:gd name="connsiteX14" fmla="*/ 2814366 w 2835510"/>
              <a:gd name="connsiteY14" fmla="*/ 108030 h 3078017"/>
              <a:gd name="connsiteX15" fmla="*/ 2816696 w 2835510"/>
              <a:gd name="connsiteY15" fmla="*/ 74544 h 3078017"/>
              <a:gd name="connsiteX16" fmla="*/ 2792964 w 2835510"/>
              <a:gd name="connsiteY16" fmla="*/ 72505 h 3078017"/>
              <a:gd name="connsiteX17" fmla="*/ 2756056 w 2835510"/>
              <a:gd name="connsiteY17" fmla="*/ 79785 h 3078017"/>
              <a:gd name="connsiteX18" fmla="*/ 2693743 w 2835510"/>
              <a:gd name="connsiteY18" fmla="*/ 81823 h 3078017"/>
              <a:gd name="connsiteX19" fmla="*/ 2664624 w 2835510"/>
              <a:gd name="connsiteY19" fmla="*/ 62314 h 3078017"/>
              <a:gd name="connsiteX20" fmla="*/ 2645843 w 2835510"/>
              <a:gd name="connsiteY20" fmla="*/ 45352 h 3078017"/>
              <a:gd name="connsiteX21" fmla="*/ 2611191 w 2835510"/>
              <a:gd name="connsiteY21" fmla="*/ 30793 h 3078017"/>
              <a:gd name="connsiteX22" fmla="*/ 2523836 w 2835510"/>
              <a:gd name="connsiteY22" fmla="*/ 7789 h 3078017"/>
              <a:gd name="connsiteX23" fmla="*/ 2461158 w 2835510"/>
              <a:gd name="connsiteY23" fmla="*/ 7789 h 3078017"/>
              <a:gd name="connsiteX24" fmla="*/ 2421047 w 2835510"/>
              <a:gd name="connsiteY24" fmla="*/ 50011 h 3078017"/>
              <a:gd name="connsiteX25" fmla="*/ 2399208 w 2835510"/>
              <a:gd name="connsiteY25" fmla="*/ 100969 h 3078017"/>
              <a:gd name="connsiteX26" fmla="*/ 2355530 w 2835510"/>
              <a:gd name="connsiteY26" fmla="*/ 158405 h 3078017"/>
              <a:gd name="connsiteX27" fmla="*/ 2328013 w 2835510"/>
              <a:gd name="connsiteY27" fmla="*/ 211037 h 3078017"/>
              <a:gd name="connsiteX28" fmla="*/ 2301515 w 2835510"/>
              <a:gd name="connsiteY28" fmla="*/ 284270 h 3078017"/>
              <a:gd name="connsiteX29" fmla="*/ 2250558 w 2835510"/>
              <a:gd name="connsiteY29" fmla="*/ 305527 h 3078017"/>
              <a:gd name="connsiteX30" fmla="*/ 2200546 w 2835510"/>
              <a:gd name="connsiteY30" fmla="*/ 287036 h 3078017"/>
              <a:gd name="connsiteX31" fmla="*/ 2178708 w 2835510"/>
              <a:gd name="connsiteY31" fmla="*/ 292787 h 3078017"/>
              <a:gd name="connsiteX32" fmla="*/ 2148351 w 2835510"/>
              <a:gd name="connsiteY32" fmla="*/ 314626 h 3078017"/>
              <a:gd name="connsiteX33" fmla="*/ 2081087 w 2835510"/>
              <a:gd name="connsiteY33" fmla="*/ 362672 h 3078017"/>
              <a:gd name="connsiteX34" fmla="*/ 1985578 w 2835510"/>
              <a:gd name="connsiteY34" fmla="*/ 360779 h 3078017"/>
              <a:gd name="connsiteX35" fmla="*/ 1920862 w 2835510"/>
              <a:gd name="connsiteY35" fmla="*/ 325837 h 3078017"/>
              <a:gd name="connsiteX36" fmla="*/ 1899023 w 2835510"/>
              <a:gd name="connsiteY36" fmla="*/ 330933 h 3078017"/>
              <a:gd name="connsiteX37" fmla="*/ 1879441 w 2835510"/>
              <a:gd name="connsiteY37" fmla="*/ 331370 h 3078017"/>
              <a:gd name="connsiteX38" fmla="*/ 1855564 w 2835510"/>
              <a:gd name="connsiteY38" fmla="*/ 362672 h 3078017"/>
              <a:gd name="connsiteX39" fmla="*/ 1854108 w 2835510"/>
              <a:gd name="connsiteY39" fmla="*/ 381890 h 3078017"/>
              <a:gd name="connsiteX40" fmla="*/ 1850250 w 2835510"/>
              <a:gd name="connsiteY40" fmla="*/ 394120 h 3078017"/>
              <a:gd name="connsiteX41" fmla="*/ 1846100 w 2835510"/>
              <a:gd name="connsiteY41" fmla="*/ 407806 h 3078017"/>
              <a:gd name="connsiteX42" fmla="*/ 1849522 w 2835510"/>
              <a:gd name="connsiteY42" fmla="*/ 424185 h 3078017"/>
              <a:gd name="connsiteX43" fmla="*/ 1847120 w 2835510"/>
              <a:gd name="connsiteY43" fmla="*/ 472668 h 3078017"/>
              <a:gd name="connsiteX44" fmla="*/ 1844353 w 2835510"/>
              <a:gd name="connsiteY44" fmla="*/ 513433 h 3078017"/>
              <a:gd name="connsiteX45" fmla="*/ 1828265 w 2835510"/>
              <a:gd name="connsiteY45" fmla="*/ 556311 h 3078017"/>
              <a:gd name="connsiteX46" fmla="*/ 1794124 w 2835510"/>
              <a:gd name="connsiteY46" fmla="*/ 589069 h 3078017"/>
              <a:gd name="connsiteX47" fmla="*/ 1773959 w 2835510"/>
              <a:gd name="connsiteY47" fmla="*/ 617241 h 3078017"/>
              <a:gd name="connsiteX48" fmla="*/ 1755469 w 2835510"/>
              <a:gd name="connsiteY48" fmla="*/ 630490 h 3078017"/>
              <a:gd name="connsiteX49" fmla="*/ 1735595 w 2835510"/>
              <a:gd name="connsiteY49" fmla="*/ 646797 h 3078017"/>
              <a:gd name="connsiteX50" fmla="*/ 1715358 w 2835510"/>
              <a:gd name="connsiteY50" fmla="*/ 682321 h 3078017"/>
              <a:gd name="connsiteX51" fmla="*/ 1699124 w 2835510"/>
              <a:gd name="connsiteY51" fmla="*/ 710639 h 3078017"/>
              <a:gd name="connsiteX52" fmla="*/ 1682163 w 2835510"/>
              <a:gd name="connsiteY52" fmla="*/ 728547 h 3078017"/>
              <a:gd name="connsiteX53" fmla="*/ 1671025 w 2835510"/>
              <a:gd name="connsiteY53" fmla="*/ 750386 h 3078017"/>
              <a:gd name="connsiteX54" fmla="*/ 1644527 w 2835510"/>
              <a:gd name="connsiteY54" fmla="*/ 768294 h 3078017"/>
              <a:gd name="connsiteX55" fmla="*/ 1621523 w 2835510"/>
              <a:gd name="connsiteY55" fmla="*/ 801999 h 3078017"/>
              <a:gd name="connsiteX56" fmla="*/ 1594807 w 2835510"/>
              <a:gd name="connsiteY56" fmla="*/ 837523 h 3078017"/>
              <a:gd name="connsiteX57" fmla="*/ 1570639 w 2835510"/>
              <a:gd name="connsiteY57" fmla="*/ 877707 h 3078017"/>
              <a:gd name="connsiteX58" fmla="*/ 1551348 w 2835510"/>
              <a:gd name="connsiteY58" fmla="*/ 892266 h 3078017"/>
              <a:gd name="connsiteX59" fmla="*/ 1532056 w 2835510"/>
              <a:gd name="connsiteY59" fmla="*/ 920875 h 3078017"/>
              <a:gd name="connsiteX60" fmla="*/ 1502938 w 2835510"/>
              <a:gd name="connsiteY60" fmla="*/ 950576 h 3078017"/>
              <a:gd name="connsiteX61" fmla="*/ 1469306 w 2835510"/>
              <a:gd name="connsiteY61" fmla="*/ 991488 h 3078017"/>
              <a:gd name="connsiteX62" fmla="*/ 1436547 w 2835510"/>
              <a:gd name="connsiteY62" fmla="*/ 1026576 h 3078017"/>
              <a:gd name="connsiteX63" fmla="*/ 1405827 w 2835510"/>
              <a:gd name="connsiteY63" fmla="*/ 1065813 h 3078017"/>
              <a:gd name="connsiteX64" fmla="*/ 1393525 w 2835510"/>
              <a:gd name="connsiteY64" fmla="*/ 1100683 h 3078017"/>
              <a:gd name="connsiteX65" fmla="*/ 1379839 w 2835510"/>
              <a:gd name="connsiteY65" fmla="*/ 1122522 h 3078017"/>
              <a:gd name="connsiteX66" fmla="*/ 1391923 w 2835510"/>
              <a:gd name="connsiteY66" fmla="*/ 1137081 h 3078017"/>
              <a:gd name="connsiteX67" fmla="*/ 1360985 w 2835510"/>
              <a:gd name="connsiteY67" fmla="*/ 1157027 h 3078017"/>
              <a:gd name="connsiteX68" fmla="*/ 1332448 w 2835510"/>
              <a:gd name="connsiteY68" fmla="*/ 1180031 h 3078017"/>
              <a:gd name="connsiteX69" fmla="*/ 1288261 w 2835510"/>
              <a:gd name="connsiteY69" fmla="*/ 1202598 h 3078017"/>
              <a:gd name="connsiteX70" fmla="*/ 1238978 w 2835510"/>
              <a:gd name="connsiteY70" fmla="*/ 1214609 h 3078017"/>
              <a:gd name="connsiteX71" fmla="*/ 1237886 w 2835510"/>
              <a:gd name="connsiteY71" fmla="*/ 1214609 h 3078017"/>
              <a:gd name="connsiteX72" fmla="*/ 1204181 w 2835510"/>
              <a:gd name="connsiteY72" fmla="*/ 1239433 h 3078017"/>
              <a:gd name="connsiteX73" fmla="*/ 1210369 w 2835510"/>
              <a:gd name="connsiteY73" fmla="*/ 1251532 h 3078017"/>
              <a:gd name="connsiteX74" fmla="*/ 1203744 w 2835510"/>
              <a:gd name="connsiteY74" fmla="*/ 1257850 h 3078017"/>
              <a:gd name="connsiteX75" fmla="*/ 1193698 w 2835510"/>
              <a:gd name="connsiteY75" fmla="*/ 1275467 h 3078017"/>
              <a:gd name="connsiteX76" fmla="*/ 1171423 w 2835510"/>
              <a:gd name="connsiteY76" fmla="*/ 1274521 h 3078017"/>
              <a:gd name="connsiteX77" fmla="*/ 1135024 w 2835510"/>
              <a:gd name="connsiteY77" fmla="*/ 1296360 h 3078017"/>
              <a:gd name="connsiteX78" fmla="*/ 1099063 w 2835510"/>
              <a:gd name="connsiteY78" fmla="*/ 1310555 h 3078017"/>
              <a:gd name="connsiteX79" fmla="*/ 1043956 w 2835510"/>
              <a:gd name="connsiteY79" fmla="*/ 1325915 h 3078017"/>
              <a:gd name="connsiteX80" fmla="*/ 1018186 w 2835510"/>
              <a:gd name="connsiteY80" fmla="*/ 1357290 h 3078017"/>
              <a:gd name="connsiteX81" fmla="*/ 1004209 w 2835510"/>
              <a:gd name="connsiteY81" fmla="*/ 1394489 h 3078017"/>
              <a:gd name="connsiteX82" fmla="*/ 1024447 w 2835510"/>
              <a:gd name="connsiteY82" fmla="*/ 1404463 h 3078017"/>
              <a:gd name="connsiteX83" fmla="*/ 1034492 w 2835510"/>
              <a:gd name="connsiteY83" fmla="*/ 1402351 h 3078017"/>
              <a:gd name="connsiteX84" fmla="*/ 1051964 w 2835510"/>
              <a:gd name="connsiteY84" fmla="*/ 1404972 h 3078017"/>
              <a:gd name="connsiteX85" fmla="*/ 1059826 w 2835510"/>
              <a:gd name="connsiteY85" fmla="*/ 1422662 h 3078017"/>
              <a:gd name="connsiteX86" fmla="*/ 1052546 w 2835510"/>
              <a:gd name="connsiteY86" fmla="*/ 1435838 h 3078017"/>
              <a:gd name="connsiteX87" fmla="*/ 1046912 w 2835510"/>
              <a:gd name="connsiteY87" fmla="*/ 1446255 h 3078017"/>
              <a:gd name="connsiteX88" fmla="*/ 1049707 w 2835510"/>
              <a:gd name="connsiteY88" fmla="*/ 1450397 h 3078017"/>
              <a:gd name="connsiteX89" fmla="*/ 1047669 w 2835510"/>
              <a:gd name="connsiteY89" fmla="*/ 1466922 h 3078017"/>
              <a:gd name="connsiteX90" fmla="*/ 1027577 w 2835510"/>
              <a:gd name="connsiteY90" fmla="*/ 1478569 h 3078017"/>
              <a:gd name="connsiteX91" fmla="*/ 1031996 w 2835510"/>
              <a:gd name="connsiteY91" fmla="*/ 1503087 h 3078017"/>
              <a:gd name="connsiteX92" fmla="*/ 1032672 w 2835510"/>
              <a:gd name="connsiteY92" fmla="*/ 1503538 h 3078017"/>
              <a:gd name="connsiteX93" fmla="*/ 1047814 w 2835510"/>
              <a:gd name="connsiteY93" fmla="*/ 1516059 h 3078017"/>
              <a:gd name="connsiteX94" fmla="*/ 1032818 w 2835510"/>
              <a:gd name="connsiteY94" fmla="*/ 1517952 h 3078017"/>
              <a:gd name="connsiteX95" fmla="*/ 1008577 w 2835510"/>
              <a:gd name="connsiteY95" fmla="*/ 1500554 h 3078017"/>
              <a:gd name="connsiteX96" fmla="*/ 992416 w 2835510"/>
              <a:gd name="connsiteY96" fmla="*/ 1485994 h 3078017"/>
              <a:gd name="connsiteX97" fmla="*/ 978381 w 2835510"/>
              <a:gd name="connsiteY97" fmla="*/ 1479807 h 3078017"/>
              <a:gd name="connsiteX98" fmla="*/ 977857 w 2835510"/>
              <a:gd name="connsiteY98" fmla="*/ 1480025 h 3078017"/>
              <a:gd name="connsiteX99" fmla="*/ 971669 w 2835510"/>
              <a:gd name="connsiteY99" fmla="*/ 1491745 h 3078017"/>
              <a:gd name="connsiteX100" fmla="*/ 958129 w 2835510"/>
              <a:gd name="connsiteY100" fmla="*/ 1501282 h 3078017"/>
              <a:gd name="connsiteX101" fmla="*/ 948156 w 2835510"/>
              <a:gd name="connsiteY101" fmla="*/ 1494002 h 3078017"/>
              <a:gd name="connsiteX102" fmla="*/ 943402 w 2835510"/>
              <a:gd name="connsiteY102" fmla="*/ 1488317 h 3078017"/>
              <a:gd name="connsiteX103" fmla="*/ 945098 w 2835510"/>
              <a:gd name="connsiteY103" fmla="*/ 1484903 h 3078017"/>
              <a:gd name="connsiteX104" fmla="*/ 947573 w 2835510"/>
              <a:gd name="connsiteY104" fmla="*/ 1473765 h 3078017"/>
              <a:gd name="connsiteX105" fmla="*/ 933014 w 2835510"/>
              <a:gd name="connsiteY105" fmla="*/ 1480389 h 3078017"/>
              <a:gd name="connsiteX106" fmla="*/ 919838 w 2835510"/>
              <a:gd name="connsiteY106" fmla="*/ 1491891 h 3078017"/>
              <a:gd name="connsiteX107" fmla="*/ 893486 w 2835510"/>
              <a:gd name="connsiteY107" fmla="*/ 1503393 h 3078017"/>
              <a:gd name="connsiteX108" fmla="*/ 890719 w 2835510"/>
              <a:gd name="connsiteY108" fmla="*/ 1530255 h 3078017"/>
              <a:gd name="connsiteX109" fmla="*/ 917509 w 2835510"/>
              <a:gd name="connsiteY109" fmla="*/ 1541757 h 3078017"/>
              <a:gd name="connsiteX110" fmla="*/ 932869 w 2835510"/>
              <a:gd name="connsiteY110" fmla="*/ 1553404 h 3078017"/>
              <a:gd name="connsiteX111" fmla="*/ 900984 w 2835510"/>
              <a:gd name="connsiteY111" fmla="*/ 1554787 h 3078017"/>
              <a:gd name="connsiteX112" fmla="*/ 873612 w 2835510"/>
              <a:gd name="connsiteY112" fmla="*/ 1562067 h 3078017"/>
              <a:gd name="connsiteX113" fmla="*/ 847478 w 2835510"/>
              <a:gd name="connsiteY113" fmla="*/ 1569347 h 3078017"/>
              <a:gd name="connsiteX114" fmla="*/ 826586 w 2835510"/>
              <a:gd name="connsiteY114" fmla="*/ 1593369 h 3078017"/>
              <a:gd name="connsiteX115" fmla="*/ 803728 w 2835510"/>
              <a:gd name="connsiteY115" fmla="*/ 1604216 h 3078017"/>
              <a:gd name="connsiteX116" fmla="*/ 766092 w 2835510"/>
              <a:gd name="connsiteY116" fmla="*/ 1616737 h 3078017"/>
              <a:gd name="connsiteX117" fmla="*/ 758303 w 2835510"/>
              <a:gd name="connsiteY117" fmla="*/ 1642361 h 3078017"/>
              <a:gd name="connsiteX118" fmla="*/ 733188 w 2835510"/>
              <a:gd name="connsiteY118" fmla="*/ 1656120 h 3078017"/>
              <a:gd name="connsiteX119" fmla="*/ 728820 w 2835510"/>
              <a:gd name="connsiteY119" fmla="*/ 1673737 h 3078017"/>
              <a:gd name="connsiteX120" fmla="*/ 721540 w 2835510"/>
              <a:gd name="connsiteY120" fmla="*/ 1683127 h 3078017"/>
              <a:gd name="connsiteX121" fmla="*/ 709820 w 2835510"/>
              <a:gd name="connsiteY121" fmla="*/ 1700890 h 3078017"/>
              <a:gd name="connsiteX122" fmla="*/ 737701 w 2835510"/>
              <a:gd name="connsiteY122" fmla="*/ 1703510 h 3078017"/>
              <a:gd name="connsiteX123" fmla="*/ 784946 w 2835510"/>
              <a:gd name="connsiteY123" fmla="*/ 1698633 h 3078017"/>
              <a:gd name="connsiteX124" fmla="*/ 824475 w 2835510"/>
              <a:gd name="connsiteY124" fmla="*/ 1702491 h 3078017"/>
              <a:gd name="connsiteX125" fmla="*/ 865459 w 2835510"/>
              <a:gd name="connsiteY125" fmla="*/ 1697759 h 3078017"/>
              <a:gd name="connsiteX126" fmla="*/ 900110 w 2835510"/>
              <a:gd name="connsiteY126" fmla="*/ 1700235 h 3078017"/>
              <a:gd name="connsiteX127" fmla="*/ 943133 w 2835510"/>
              <a:gd name="connsiteY127" fmla="*/ 1700744 h 3078017"/>
              <a:gd name="connsiteX128" fmla="*/ 969995 w 2835510"/>
              <a:gd name="connsiteY128" fmla="*/ 1753522 h 3078017"/>
              <a:gd name="connsiteX129" fmla="*/ 922750 w 2835510"/>
              <a:gd name="connsiteY129" fmla="*/ 1776671 h 3078017"/>
              <a:gd name="connsiteX130" fmla="*/ 889482 w 2835510"/>
              <a:gd name="connsiteY130" fmla="*/ 1786280 h 3078017"/>
              <a:gd name="connsiteX131" fmla="*/ 857087 w 2835510"/>
              <a:gd name="connsiteY131" fmla="*/ 1808119 h 3078017"/>
              <a:gd name="connsiteX132" fmla="*/ 883877 w 2835510"/>
              <a:gd name="connsiteY132" fmla="*/ 1834908 h 3078017"/>
              <a:gd name="connsiteX133" fmla="*/ 927118 w 2835510"/>
              <a:gd name="connsiteY133" fmla="*/ 1846774 h 3078017"/>
              <a:gd name="connsiteX134" fmla="*/ 921876 w 2835510"/>
              <a:gd name="connsiteY134" fmla="*/ 1878440 h 3078017"/>
              <a:gd name="connsiteX135" fmla="*/ 902731 w 2835510"/>
              <a:gd name="connsiteY135" fmla="*/ 1890088 h 3078017"/>
              <a:gd name="connsiteX136" fmla="*/ 903532 w 2835510"/>
              <a:gd name="connsiteY136" fmla="*/ 1916367 h 3078017"/>
              <a:gd name="connsiteX137" fmla="*/ 905060 w 2835510"/>
              <a:gd name="connsiteY137" fmla="*/ 1929835 h 3078017"/>
              <a:gd name="connsiteX138" fmla="*/ 892539 w 2835510"/>
              <a:gd name="connsiteY138" fmla="*/ 1932747 h 3078017"/>
              <a:gd name="connsiteX139" fmla="*/ 877616 w 2835510"/>
              <a:gd name="connsiteY139" fmla="*/ 1927287 h 3078017"/>
              <a:gd name="connsiteX140" fmla="*/ 865459 w 2835510"/>
              <a:gd name="connsiteY140" fmla="*/ 1913674 h 3078017"/>
              <a:gd name="connsiteX141" fmla="*/ 858179 w 2835510"/>
              <a:gd name="connsiteY141" fmla="*/ 1906394 h 3078017"/>
              <a:gd name="connsiteX142" fmla="*/ 839252 w 2835510"/>
              <a:gd name="connsiteY142" fmla="*/ 1913237 h 3078017"/>
              <a:gd name="connsiteX143" fmla="*/ 821199 w 2835510"/>
              <a:gd name="connsiteY143" fmla="*/ 1924011 h 3078017"/>
              <a:gd name="connsiteX144" fmla="*/ 814647 w 2835510"/>
              <a:gd name="connsiteY144" fmla="*/ 1912291 h 3078017"/>
              <a:gd name="connsiteX145" fmla="*/ 791425 w 2835510"/>
              <a:gd name="connsiteY145" fmla="*/ 1918988 h 3078017"/>
              <a:gd name="connsiteX146" fmla="*/ 765437 w 2835510"/>
              <a:gd name="connsiteY146" fmla="*/ 1915130 h 3078017"/>
              <a:gd name="connsiteX147" fmla="*/ 734789 w 2835510"/>
              <a:gd name="connsiteY147" fmla="*/ 1923647 h 3078017"/>
              <a:gd name="connsiteX148" fmla="*/ 711058 w 2835510"/>
              <a:gd name="connsiteY148" fmla="*/ 1943375 h 3078017"/>
              <a:gd name="connsiteX149" fmla="*/ 692058 w 2835510"/>
              <a:gd name="connsiteY149" fmla="*/ 1950654 h 3078017"/>
              <a:gd name="connsiteX150" fmla="*/ 664541 w 2835510"/>
              <a:gd name="connsiteY150" fmla="*/ 1956769 h 3078017"/>
              <a:gd name="connsiteX151" fmla="*/ 653549 w 2835510"/>
              <a:gd name="connsiteY151" fmla="*/ 1973294 h 3078017"/>
              <a:gd name="connsiteX152" fmla="*/ 687035 w 2835510"/>
              <a:gd name="connsiteY152" fmla="*/ 1966015 h 3078017"/>
              <a:gd name="connsiteX153" fmla="*/ 713897 w 2835510"/>
              <a:gd name="connsiteY153" fmla="*/ 1962520 h 3078017"/>
              <a:gd name="connsiteX154" fmla="*/ 731186 w 2835510"/>
              <a:gd name="connsiteY154" fmla="*/ 1976170 h 3078017"/>
              <a:gd name="connsiteX155" fmla="*/ 731295 w 2835510"/>
              <a:gd name="connsiteY155" fmla="*/ 1978026 h 3078017"/>
              <a:gd name="connsiteX156" fmla="*/ 713540 w 2835510"/>
              <a:gd name="connsiteY156" fmla="*/ 1996233 h 3078017"/>
              <a:gd name="connsiteX157" fmla="*/ 711640 w 2835510"/>
              <a:gd name="connsiteY157" fmla="*/ 1996152 h 3078017"/>
              <a:gd name="connsiteX158" fmla="*/ 688418 w 2835510"/>
              <a:gd name="connsiteY158" fmla="*/ 1987271 h 3078017"/>
              <a:gd name="connsiteX159" fmla="*/ 653549 w 2835510"/>
              <a:gd name="connsiteY159" fmla="*/ 1994551 h 3078017"/>
              <a:gd name="connsiteX160" fmla="*/ 637533 w 2835510"/>
              <a:gd name="connsiteY160" fmla="*/ 2006708 h 3078017"/>
              <a:gd name="connsiteX161" fmla="*/ 613001 w 2835510"/>
              <a:gd name="connsiteY161" fmla="*/ 2007800 h 3078017"/>
              <a:gd name="connsiteX162" fmla="*/ 583882 w 2835510"/>
              <a:gd name="connsiteY162" fmla="*/ 2010566 h 3078017"/>
              <a:gd name="connsiteX163" fmla="*/ 565392 w 2835510"/>
              <a:gd name="connsiteY163" fmla="*/ 1996589 h 3078017"/>
              <a:gd name="connsiteX164" fmla="*/ 545591 w 2835510"/>
              <a:gd name="connsiteY164" fmla="*/ 1996589 h 3078017"/>
              <a:gd name="connsiteX165" fmla="*/ 530086 w 2835510"/>
              <a:gd name="connsiteY165" fmla="*/ 1989746 h 3078017"/>
              <a:gd name="connsiteX166" fmla="*/ 500967 w 2835510"/>
              <a:gd name="connsiteY166" fmla="*/ 1991857 h 3078017"/>
              <a:gd name="connsiteX167" fmla="*/ 478618 w 2835510"/>
              <a:gd name="connsiteY167" fmla="*/ 1987999 h 3078017"/>
              <a:gd name="connsiteX168" fmla="*/ 467845 w 2835510"/>
              <a:gd name="connsiteY168" fmla="*/ 2003505 h 3078017"/>
              <a:gd name="connsiteX169" fmla="*/ 450738 w 2835510"/>
              <a:gd name="connsiteY169" fmla="*/ 2009984 h 3078017"/>
              <a:gd name="connsiteX170" fmla="*/ 434358 w 2835510"/>
              <a:gd name="connsiteY170" fmla="*/ 2014497 h 3078017"/>
              <a:gd name="connsiteX171" fmla="*/ 417688 w 2835510"/>
              <a:gd name="connsiteY171" fmla="*/ 2005834 h 3078017"/>
              <a:gd name="connsiteX172" fmla="*/ 405822 w 2835510"/>
              <a:gd name="connsiteY172" fmla="*/ 2025853 h 3078017"/>
              <a:gd name="connsiteX173" fmla="*/ 393083 w 2835510"/>
              <a:gd name="connsiteY173" fmla="*/ 2034880 h 3078017"/>
              <a:gd name="connsiteX174" fmla="*/ 375830 w 2835510"/>
              <a:gd name="connsiteY174" fmla="*/ 2026509 h 3078017"/>
              <a:gd name="connsiteX175" fmla="*/ 365420 w 2835510"/>
              <a:gd name="connsiteY175" fmla="*/ 2038229 h 3078017"/>
              <a:gd name="connsiteX176" fmla="*/ 339286 w 2835510"/>
              <a:gd name="connsiteY176" fmla="*/ 2038884 h 3078017"/>
              <a:gd name="connsiteX177" fmla="*/ 319413 w 2835510"/>
              <a:gd name="connsiteY177" fmla="*/ 2055481 h 3078017"/>
              <a:gd name="connsiteX178" fmla="*/ 289785 w 2835510"/>
              <a:gd name="connsiteY178" fmla="*/ 2059995 h 3078017"/>
              <a:gd name="connsiteX179" fmla="*/ 292900 w 2835510"/>
              <a:gd name="connsiteY179" fmla="*/ 2079410 h 3078017"/>
              <a:gd name="connsiteX180" fmla="*/ 296409 w 2835510"/>
              <a:gd name="connsiteY180" fmla="*/ 2081251 h 3078017"/>
              <a:gd name="connsiteX181" fmla="*/ 300194 w 2835510"/>
              <a:gd name="connsiteY181" fmla="*/ 2104255 h 3078017"/>
              <a:gd name="connsiteX182" fmla="*/ 282286 w 2835510"/>
              <a:gd name="connsiteY182" fmla="*/ 2105493 h 3078017"/>
              <a:gd name="connsiteX183" fmla="*/ 260084 w 2835510"/>
              <a:gd name="connsiteY183" fmla="*/ 2105056 h 3078017"/>
              <a:gd name="connsiteX184" fmla="*/ 244796 w 2835510"/>
              <a:gd name="connsiteY184" fmla="*/ 2117140 h 3078017"/>
              <a:gd name="connsiteX185" fmla="*/ 235260 w 2835510"/>
              <a:gd name="connsiteY185" fmla="*/ 2126531 h 3078017"/>
              <a:gd name="connsiteX186" fmla="*/ 216770 w 2835510"/>
              <a:gd name="connsiteY186" fmla="*/ 2130098 h 3078017"/>
              <a:gd name="connsiteX187" fmla="*/ 217425 w 2835510"/>
              <a:gd name="connsiteY187" fmla="*/ 2151937 h 3078017"/>
              <a:gd name="connsiteX188" fmla="*/ 217425 w 2835510"/>
              <a:gd name="connsiteY188" fmla="*/ 2162929 h 3078017"/>
              <a:gd name="connsiteX189" fmla="*/ 230674 w 2835510"/>
              <a:gd name="connsiteY189" fmla="*/ 2172102 h 3078017"/>
              <a:gd name="connsiteX190" fmla="*/ 233586 w 2835510"/>
              <a:gd name="connsiteY190" fmla="*/ 2189136 h 3078017"/>
              <a:gd name="connsiteX191" fmla="*/ 236366 w 2835510"/>
              <a:gd name="connsiteY191" fmla="*/ 2204117 h 3078017"/>
              <a:gd name="connsiteX192" fmla="*/ 233586 w 2835510"/>
              <a:gd name="connsiteY192" fmla="*/ 2206898 h 3078017"/>
              <a:gd name="connsiteX193" fmla="*/ 216478 w 2835510"/>
              <a:gd name="connsiteY193" fmla="*/ 2204860 h 3078017"/>
              <a:gd name="connsiteX194" fmla="*/ 197697 w 2835510"/>
              <a:gd name="connsiteY194" fmla="*/ 2203914 h 3078017"/>
              <a:gd name="connsiteX195" fmla="*/ 180954 w 2835510"/>
              <a:gd name="connsiteY195" fmla="*/ 2197289 h 3078017"/>
              <a:gd name="connsiteX196" fmla="*/ 178843 w 2835510"/>
              <a:gd name="connsiteY196" fmla="*/ 2213304 h 3078017"/>
              <a:gd name="connsiteX197" fmla="*/ 170981 w 2835510"/>
              <a:gd name="connsiteY197" fmla="*/ 2226480 h 3078017"/>
              <a:gd name="connsiteX198" fmla="*/ 180590 w 2835510"/>
              <a:gd name="connsiteY198" fmla="*/ 2246281 h 3078017"/>
              <a:gd name="connsiteX199" fmla="*/ 211310 w 2835510"/>
              <a:gd name="connsiteY199" fmla="*/ 2281369 h 3078017"/>
              <a:gd name="connsiteX200" fmla="*/ 211310 w 2835510"/>
              <a:gd name="connsiteY200" fmla="*/ 2296656 h 3078017"/>
              <a:gd name="connsiteX201" fmla="*/ 199153 w 2835510"/>
              <a:gd name="connsiteY201" fmla="*/ 2309541 h 3078017"/>
              <a:gd name="connsiteX202" fmla="*/ 173310 w 2835510"/>
              <a:gd name="connsiteY202" fmla="*/ 2319005 h 3078017"/>
              <a:gd name="connsiteX203" fmla="*/ 166758 w 2835510"/>
              <a:gd name="connsiteY203" fmla="*/ 2347177 h 3078017"/>
              <a:gd name="connsiteX204" fmla="*/ 151034 w 2835510"/>
              <a:gd name="connsiteY204" fmla="*/ 2372437 h 3078017"/>
              <a:gd name="connsiteX205" fmla="*/ 129195 w 2835510"/>
              <a:gd name="connsiteY205" fmla="*/ 2359916 h 3078017"/>
              <a:gd name="connsiteX206" fmla="*/ 137057 w 2835510"/>
              <a:gd name="connsiteY206" fmla="*/ 2338078 h 3078017"/>
              <a:gd name="connsiteX207" fmla="*/ 122498 w 2835510"/>
              <a:gd name="connsiteY207" fmla="*/ 2326139 h 3078017"/>
              <a:gd name="connsiteX208" fmla="*/ 105901 w 2835510"/>
              <a:gd name="connsiteY208" fmla="*/ 2335748 h 3078017"/>
              <a:gd name="connsiteX209" fmla="*/ 98621 w 2835510"/>
              <a:gd name="connsiteY209" fmla="*/ 2342445 h 3078017"/>
              <a:gd name="connsiteX210" fmla="*/ 110996 w 2835510"/>
              <a:gd name="connsiteY210" fmla="*/ 2357004 h 3078017"/>
              <a:gd name="connsiteX211" fmla="*/ 104743 w 2835510"/>
              <a:gd name="connsiteY211" fmla="*/ 2367058 h 3078017"/>
              <a:gd name="connsiteX212" fmla="*/ 101678 w 2835510"/>
              <a:gd name="connsiteY212" fmla="*/ 2367196 h 3078017"/>
              <a:gd name="connsiteX213" fmla="*/ 95272 w 2835510"/>
              <a:gd name="connsiteY213" fmla="*/ 2370494 h 3078017"/>
              <a:gd name="connsiteX214" fmla="*/ 95272 w 2835510"/>
              <a:gd name="connsiteY214" fmla="*/ 2373602 h 3078017"/>
              <a:gd name="connsiteX215" fmla="*/ 80713 w 2835510"/>
              <a:gd name="connsiteY215" fmla="*/ 2384158 h 3078017"/>
              <a:gd name="connsiteX216" fmla="*/ 59748 w 2835510"/>
              <a:gd name="connsiteY216" fmla="*/ 2398717 h 3078017"/>
              <a:gd name="connsiteX217" fmla="*/ 53342 w 2835510"/>
              <a:gd name="connsiteY217" fmla="*/ 2415970 h 3078017"/>
              <a:gd name="connsiteX218" fmla="*/ 34487 w 2835510"/>
              <a:gd name="connsiteY218" fmla="*/ 2434606 h 3078017"/>
              <a:gd name="connsiteX219" fmla="*/ 38345 w 2835510"/>
              <a:gd name="connsiteY219" fmla="*/ 2472096 h 3078017"/>
              <a:gd name="connsiteX220" fmla="*/ 54725 w 2835510"/>
              <a:gd name="connsiteY220" fmla="*/ 2496483 h 3078017"/>
              <a:gd name="connsiteX221" fmla="*/ 70740 w 2835510"/>
              <a:gd name="connsiteY221" fmla="*/ 2511479 h 3078017"/>
              <a:gd name="connsiteX222" fmla="*/ 90468 w 2835510"/>
              <a:gd name="connsiteY222" fmla="*/ 2530115 h 3078017"/>
              <a:gd name="connsiteX223" fmla="*/ 100222 w 2835510"/>
              <a:gd name="connsiteY223" fmla="*/ 2547877 h 3078017"/>
              <a:gd name="connsiteX224" fmla="*/ 124755 w 2835510"/>
              <a:gd name="connsiteY224" fmla="*/ 2544091 h 3078017"/>
              <a:gd name="connsiteX225" fmla="*/ 153873 w 2835510"/>
              <a:gd name="connsiteY225" fmla="*/ 2542490 h 3078017"/>
              <a:gd name="connsiteX226" fmla="*/ 145283 w 2835510"/>
              <a:gd name="connsiteY226" fmla="*/ 2563383 h 3078017"/>
              <a:gd name="connsiteX227" fmla="*/ 127521 w 2835510"/>
              <a:gd name="connsiteY227" fmla="*/ 2583766 h 3078017"/>
              <a:gd name="connsiteX228" fmla="*/ 107284 w 2835510"/>
              <a:gd name="connsiteY228" fmla="*/ 2595122 h 3078017"/>
              <a:gd name="connsiteX229" fmla="*/ 66736 w 2835510"/>
              <a:gd name="connsiteY229" fmla="*/ 2610264 h 3078017"/>
              <a:gd name="connsiteX230" fmla="*/ 37617 w 2835510"/>
              <a:gd name="connsiteY230" fmla="*/ 2623877 h 3078017"/>
              <a:gd name="connsiteX231" fmla="*/ 20510 w 2835510"/>
              <a:gd name="connsiteY231" fmla="*/ 2633777 h 3078017"/>
              <a:gd name="connsiteX232" fmla="*/ 127 w 2835510"/>
              <a:gd name="connsiteY232" fmla="*/ 2649137 h 3078017"/>
              <a:gd name="connsiteX233" fmla="*/ 11484 w 2835510"/>
              <a:gd name="connsiteY233" fmla="*/ 2670029 h 3078017"/>
              <a:gd name="connsiteX234" fmla="*/ 4641 w 2835510"/>
              <a:gd name="connsiteY234" fmla="*/ 2703661 h 3078017"/>
              <a:gd name="connsiteX235" fmla="*/ 35361 w 2835510"/>
              <a:gd name="connsiteY235" fmla="*/ 2738167 h 3078017"/>
              <a:gd name="connsiteX236" fmla="*/ 56617 w 2835510"/>
              <a:gd name="connsiteY236" fmla="*/ 2691795 h 3078017"/>
              <a:gd name="connsiteX237" fmla="*/ 49993 w 2835510"/>
              <a:gd name="connsiteY237" fmla="*/ 2649646 h 3078017"/>
              <a:gd name="connsiteX238" fmla="*/ 70885 w 2835510"/>
              <a:gd name="connsiteY238" fmla="*/ 2673742 h 3078017"/>
              <a:gd name="connsiteX239" fmla="*/ 87629 w 2835510"/>
              <a:gd name="connsiteY239" fmla="*/ 2701259 h 3078017"/>
              <a:gd name="connsiteX240" fmla="*/ 100077 w 2835510"/>
              <a:gd name="connsiteY240" fmla="*/ 2727029 h 3078017"/>
              <a:gd name="connsiteX241" fmla="*/ 100077 w 2835510"/>
              <a:gd name="connsiteY241" fmla="*/ 2755347 h 3078017"/>
              <a:gd name="connsiteX242" fmla="*/ 116893 w 2835510"/>
              <a:gd name="connsiteY242" fmla="*/ 2778350 h 3078017"/>
              <a:gd name="connsiteX243" fmla="*/ 141061 w 2835510"/>
              <a:gd name="connsiteY243" fmla="*/ 2800189 h 3078017"/>
              <a:gd name="connsiteX244" fmla="*/ 154383 w 2835510"/>
              <a:gd name="connsiteY244" fmla="*/ 2811328 h 3078017"/>
              <a:gd name="connsiteX245" fmla="*/ 161663 w 2835510"/>
              <a:gd name="connsiteY245" fmla="*/ 2822611 h 3078017"/>
              <a:gd name="connsiteX246" fmla="*/ 171781 w 2835510"/>
              <a:gd name="connsiteY246" fmla="*/ 2831274 h 3078017"/>
              <a:gd name="connsiteX247" fmla="*/ 190053 w 2835510"/>
              <a:gd name="connsiteY247" fmla="*/ 2821519 h 3078017"/>
              <a:gd name="connsiteX248" fmla="*/ 218590 w 2835510"/>
              <a:gd name="connsiteY248" fmla="*/ 2813511 h 3078017"/>
              <a:gd name="connsiteX249" fmla="*/ 241957 w 2835510"/>
              <a:gd name="connsiteY249" fmla="*/ 2799607 h 3078017"/>
              <a:gd name="connsiteX250" fmla="*/ 266198 w 2835510"/>
              <a:gd name="connsiteY250" fmla="*/ 2798006 h 3078017"/>
              <a:gd name="connsiteX251" fmla="*/ 287237 w 2835510"/>
              <a:gd name="connsiteY251" fmla="*/ 2786504 h 3078017"/>
              <a:gd name="connsiteX252" fmla="*/ 300631 w 2835510"/>
              <a:gd name="connsiteY252" fmla="*/ 2779224 h 3078017"/>
              <a:gd name="connsiteX253" fmla="*/ 312206 w 2835510"/>
              <a:gd name="connsiteY253" fmla="*/ 2773255 h 3078017"/>
              <a:gd name="connsiteX254" fmla="*/ 316792 w 2835510"/>
              <a:gd name="connsiteY254" fmla="*/ 2789197 h 3078017"/>
              <a:gd name="connsiteX255" fmla="*/ 325964 w 2835510"/>
              <a:gd name="connsiteY255" fmla="*/ 2800044 h 3078017"/>
              <a:gd name="connsiteX256" fmla="*/ 346711 w 2835510"/>
              <a:gd name="connsiteY256" fmla="*/ 2821155 h 3078017"/>
              <a:gd name="connsiteX257" fmla="*/ 361271 w 2835510"/>
              <a:gd name="connsiteY257" fmla="*/ 2835714 h 3078017"/>
              <a:gd name="connsiteX258" fmla="*/ 389224 w 2835510"/>
              <a:gd name="connsiteY258" fmla="*/ 2855879 h 3078017"/>
              <a:gd name="connsiteX259" fmla="*/ 413393 w 2835510"/>
              <a:gd name="connsiteY259" fmla="*/ 2870438 h 3078017"/>
              <a:gd name="connsiteX260" fmla="*/ 433630 w 2835510"/>
              <a:gd name="connsiteY260" fmla="*/ 2883032 h 3078017"/>
              <a:gd name="connsiteX261" fmla="*/ 447316 w 2835510"/>
              <a:gd name="connsiteY261" fmla="*/ 2894242 h 3078017"/>
              <a:gd name="connsiteX262" fmla="*/ 457580 w 2835510"/>
              <a:gd name="connsiteY262" fmla="*/ 2885944 h 3078017"/>
              <a:gd name="connsiteX263" fmla="*/ 463550 w 2835510"/>
              <a:gd name="connsiteY263" fmla="*/ 2872695 h 3078017"/>
              <a:gd name="connsiteX264" fmla="*/ 472576 w 2835510"/>
              <a:gd name="connsiteY264" fmla="*/ 2855224 h 3078017"/>
              <a:gd name="connsiteX265" fmla="*/ 475052 w 2835510"/>
              <a:gd name="connsiteY265" fmla="*/ 2877572 h 3078017"/>
              <a:gd name="connsiteX266" fmla="*/ 490557 w 2835510"/>
              <a:gd name="connsiteY266" fmla="*/ 2894097 h 3078017"/>
              <a:gd name="connsiteX267" fmla="*/ 499438 w 2835510"/>
              <a:gd name="connsiteY267" fmla="*/ 2909457 h 3078017"/>
              <a:gd name="connsiteX268" fmla="*/ 488300 w 2835510"/>
              <a:gd name="connsiteY268" fmla="*/ 2941488 h 3078017"/>
              <a:gd name="connsiteX269" fmla="*/ 517419 w 2835510"/>
              <a:gd name="connsiteY269" fmla="*/ 2971261 h 3078017"/>
              <a:gd name="connsiteX270" fmla="*/ 547921 w 2835510"/>
              <a:gd name="connsiteY270" fmla="*/ 2981598 h 3078017"/>
              <a:gd name="connsiteX271" fmla="*/ 561388 w 2835510"/>
              <a:gd name="connsiteY271" fmla="*/ 2992590 h 3078017"/>
              <a:gd name="connsiteX272" fmla="*/ 572599 w 2835510"/>
              <a:gd name="connsiteY272" fmla="*/ 2990698 h 3078017"/>
              <a:gd name="connsiteX273" fmla="*/ 579296 w 2835510"/>
              <a:gd name="connsiteY273" fmla="*/ 2981671 h 3078017"/>
              <a:gd name="connsiteX274" fmla="*/ 577112 w 2835510"/>
              <a:gd name="connsiteY274" fmla="*/ 2996667 h 3078017"/>
              <a:gd name="connsiteX275" fmla="*/ 585193 w 2835510"/>
              <a:gd name="connsiteY275" fmla="*/ 3005476 h 3078017"/>
              <a:gd name="connsiteX276" fmla="*/ 594947 w 2835510"/>
              <a:gd name="connsiteY276" fmla="*/ 2995139 h 3078017"/>
              <a:gd name="connsiteX277" fmla="*/ 599679 w 2835510"/>
              <a:gd name="connsiteY277" fmla="*/ 3013483 h 3078017"/>
              <a:gd name="connsiteX278" fmla="*/ 613583 w 2835510"/>
              <a:gd name="connsiteY278" fmla="*/ 3023602 h 3078017"/>
              <a:gd name="connsiteX279" fmla="*/ 630690 w 2835510"/>
              <a:gd name="connsiteY279" fmla="*/ 3029498 h 3078017"/>
              <a:gd name="connsiteX280" fmla="*/ 633602 w 2835510"/>
              <a:gd name="connsiteY280" fmla="*/ 3006349 h 3078017"/>
              <a:gd name="connsiteX281" fmla="*/ 644063 w 2835510"/>
              <a:gd name="connsiteY281" fmla="*/ 2991936 h 3078017"/>
              <a:gd name="connsiteX282" fmla="*/ 646560 w 2835510"/>
              <a:gd name="connsiteY282" fmla="*/ 2991790 h 3078017"/>
              <a:gd name="connsiteX283" fmla="*/ 647142 w 2835510"/>
              <a:gd name="connsiteY283" fmla="*/ 2981380 h 3078017"/>
              <a:gd name="connsiteX284" fmla="*/ 626177 w 2835510"/>
              <a:gd name="connsiteY284" fmla="*/ 2974100 h 3078017"/>
              <a:gd name="connsiteX285" fmla="*/ 621278 w 2835510"/>
              <a:gd name="connsiteY285" fmla="*/ 2960873 h 3078017"/>
              <a:gd name="connsiteX286" fmla="*/ 626177 w 2835510"/>
              <a:gd name="connsiteY286" fmla="*/ 2955974 h 3078017"/>
              <a:gd name="connsiteX287" fmla="*/ 629839 w 2835510"/>
              <a:gd name="connsiteY287" fmla="*/ 2943853 h 3078017"/>
              <a:gd name="connsiteX288" fmla="*/ 627924 w 2835510"/>
              <a:gd name="connsiteY288" fmla="*/ 2941415 h 3078017"/>
              <a:gd name="connsiteX289" fmla="*/ 608924 w 2835510"/>
              <a:gd name="connsiteY289" fmla="*/ 2946146 h 3078017"/>
              <a:gd name="connsiteX290" fmla="*/ 596694 w 2835510"/>
              <a:gd name="connsiteY290" fmla="*/ 2945491 h 3078017"/>
              <a:gd name="connsiteX291" fmla="*/ 601717 w 2835510"/>
              <a:gd name="connsiteY291" fmla="*/ 2926492 h 3078017"/>
              <a:gd name="connsiteX292" fmla="*/ 601717 w 2835510"/>
              <a:gd name="connsiteY292" fmla="*/ 2909894 h 3078017"/>
              <a:gd name="connsiteX293" fmla="*/ 607323 w 2835510"/>
              <a:gd name="connsiteY293" fmla="*/ 2885507 h 3078017"/>
              <a:gd name="connsiteX294" fmla="*/ 588978 w 2835510"/>
              <a:gd name="connsiteY294" fmla="*/ 2879101 h 3078017"/>
              <a:gd name="connsiteX295" fmla="*/ 586940 w 2835510"/>
              <a:gd name="connsiteY295" fmla="*/ 2872622 h 3078017"/>
              <a:gd name="connsiteX296" fmla="*/ 605794 w 2835510"/>
              <a:gd name="connsiteY296" fmla="*/ 2861557 h 3078017"/>
              <a:gd name="connsiteX297" fmla="*/ 609798 w 2835510"/>
              <a:gd name="connsiteY297" fmla="*/ 2841392 h 3078017"/>
              <a:gd name="connsiteX298" fmla="*/ 617077 w 2835510"/>
              <a:gd name="connsiteY298" fmla="*/ 2829308 h 3078017"/>
              <a:gd name="connsiteX299" fmla="*/ 634621 w 2835510"/>
              <a:gd name="connsiteY299" fmla="*/ 2818680 h 3078017"/>
              <a:gd name="connsiteX300" fmla="*/ 657261 w 2835510"/>
              <a:gd name="connsiteY300" fmla="*/ 2827051 h 3078017"/>
              <a:gd name="connsiteX301" fmla="*/ 679100 w 2835510"/>
              <a:gd name="connsiteY301" fmla="*/ 2819772 h 3078017"/>
              <a:gd name="connsiteX302" fmla="*/ 693659 w 2835510"/>
              <a:gd name="connsiteY302" fmla="*/ 2799316 h 3078017"/>
              <a:gd name="connsiteX303" fmla="*/ 710257 w 2835510"/>
              <a:gd name="connsiteY303" fmla="*/ 2802446 h 3078017"/>
              <a:gd name="connsiteX304" fmla="*/ 712288 w 2835510"/>
              <a:gd name="connsiteY304" fmla="*/ 2812536 h 3078017"/>
              <a:gd name="connsiteX305" fmla="*/ 711713 w 2835510"/>
              <a:gd name="connsiteY305" fmla="*/ 2813293 h 3078017"/>
              <a:gd name="connsiteX306" fmla="*/ 708655 w 2835510"/>
              <a:gd name="connsiteY306" fmla="*/ 2831274 h 3078017"/>
              <a:gd name="connsiteX307" fmla="*/ 694096 w 2835510"/>
              <a:gd name="connsiteY307" fmla="*/ 2841392 h 3078017"/>
              <a:gd name="connsiteX308" fmla="*/ 677935 w 2835510"/>
              <a:gd name="connsiteY308" fmla="*/ 2844159 h 3078017"/>
              <a:gd name="connsiteX309" fmla="*/ 672330 w 2835510"/>
              <a:gd name="connsiteY309" fmla="*/ 2851438 h 3078017"/>
              <a:gd name="connsiteX310" fmla="*/ 696571 w 2835510"/>
              <a:gd name="connsiteY310" fmla="*/ 2847361 h 3078017"/>
              <a:gd name="connsiteX311" fmla="*/ 710694 w 2835510"/>
              <a:gd name="connsiteY311" fmla="*/ 2852457 h 3078017"/>
              <a:gd name="connsiteX312" fmla="*/ 695407 w 2835510"/>
              <a:gd name="connsiteY312" fmla="*/ 2856097 h 3078017"/>
              <a:gd name="connsiteX313" fmla="*/ 670656 w 2835510"/>
              <a:gd name="connsiteY313" fmla="*/ 2864469 h 3078017"/>
              <a:gd name="connsiteX314" fmla="*/ 682012 w 2835510"/>
              <a:gd name="connsiteY314" fmla="*/ 2876553 h 3078017"/>
              <a:gd name="connsiteX315" fmla="*/ 700357 w 2835510"/>
              <a:gd name="connsiteY315" fmla="*/ 2883250 h 3078017"/>
              <a:gd name="connsiteX316" fmla="*/ 718410 w 2835510"/>
              <a:gd name="connsiteY316" fmla="*/ 2890530 h 3078017"/>
              <a:gd name="connsiteX317" fmla="*/ 735153 w 2835510"/>
              <a:gd name="connsiteY317" fmla="*/ 2881431 h 3078017"/>
              <a:gd name="connsiteX318" fmla="*/ 750513 w 2835510"/>
              <a:gd name="connsiteY318" fmla="*/ 2880047 h 3078017"/>
              <a:gd name="connsiteX319" fmla="*/ 762008 w 2835510"/>
              <a:gd name="connsiteY319" fmla="*/ 2874267 h 3078017"/>
              <a:gd name="connsiteX320" fmla="*/ 762161 w 2835510"/>
              <a:gd name="connsiteY320" fmla="*/ 2869055 h 3078017"/>
              <a:gd name="connsiteX321" fmla="*/ 759395 w 2835510"/>
              <a:gd name="connsiteY321" fmla="*/ 2854933 h 3078017"/>
              <a:gd name="connsiteX322" fmla="*/ 745927 w 2835510"/>
              <a:gd name="connsiteY322" fmla="*/ 2840373 h 3078017"/>
              <a:gd name="connsiteX323" fmla="*/ 766310 w 2835510"/>
              <a:gd name="connsiteY323" fmla="*/ 2829454 h 3078017"/>
              <a:gd name="connsiteX324" fmla="*/ 778045 w 2835510"/>
              <a:gd name="connsiteY324" fmla="*/ 2817464 h 3078017"/>
              <a:gd name="connsiteX325" fmla="*/ 777739 w 2835510"/>
              <a:gd name="connsiteY325" fmla="*/ 2814894 h 3078017"/>
              <a:gd name="connsiteX326" fmla="*/ 754954 w 2835510"/>
              <a:gd name="connsiteY326" fmla="*/ 2794875 h 3078017"/>
              <a:gd name="connsiteX327" fmla="*/ 735590 w 2835510"/>
              <a:gd name="connsiteY327" fmla="*/ 2795676 h 3078017"/>
              <a:gd name="connsiteX328" fmla="*/ 729475 w 2835510"/>
              <a:gd name="connsiteY328" fmla="*/ 2779952 h 3078017"/>
              <a:gd name="connsiteX329" fmla="*/ 731004 w 2835510"/>
              <a:gd name="connsiteY329" fmla="*/ 2765393 h 3078017"/>
              <a:gd name="connsiteX330" fmla="*/ 751241 w 2835510"/>
              <a:gd name="connsiteY330" fmla="*/ 2775876 h 3078017"/>
              <a:gd name="connsiteX331" fmla="*/ 782107 w 2835510"/>
              <a:gd name="connsiteY331" fmla="*/ 2801864 h 3078017"/>
              <a:gd name="connsiteX332" fmla="*/ 788877 w 2835510"/>
              <a:gd name="connsiteY332" fmla="*/ 2830254 h 3078017"/>
              <a:gd name="connsiteX333" fmla="*/ 770969 w 2835510"/>
              <a:gd name="connsiteY333" fmla="*/ 2846488 h 3078017"/>
              <a:gd name="connsiteX334" fmla="*/ 804456 w 2835510"/>
              <a:gd name="connsiteY334" fmla="*/ 2879975 h 3078017"/>
              <a:gd name="connsiteX335" fmla="*/ 856578 w 2835510"/>
              <a:gd name="connsiteY335" fmla="*/ 2889802 h 3078017"/>
              <a:gd name="connsiteX336" fmla="*/ 862256 w 2835510"/>
              <a:gd name="connsiteY336" fmla="*/ 2907491 h 3078017"/>
              <a:gd name="connsiteX337" fmla="*/ 870191 w 2835510"/>
              <a:gd name="connsiteY337" fmla="*/ 2924817 h 3078017"/>
              <a:gd name="connsiteX338" fmla="*/ 881911 w 2835510"/>
              <a:gd name="connsiteY338" fmla="*/ 2939376 h 3078017"/>
              <a:gd name="connsiteX339" fmla="*/ 902512 w 2835510"/>
              <a:gd name="connsiteY339" fmla="*/ 2947529 h 3078017"/>
              <a:gd name="connsiteX340" fmla="*/ 924351 w 2835510"/>
              <a:gd name="connsiteY340" fmla="*/ 2954008 h 3078017"/>
              <a:gd name="connsiteX341" fmla="*/ 926608 w 2835510"/>
              <a:gd name="connsiteY341" fmla="*/ 2986913 h 3078017"/>
              <a:gd name="connsiteX342" fmla="*/ 936945 w 2835510"/>
              <a:gd name="connsiteY342" fmla="*/ 3015231 h 3078017"/>
              <a:gd name="connsiteX343" fmla="*/ 950485 w 2835510"/>
              <a:gd name="connsiteY343" fmla="*/ 3036050 h 3078017"/>
              <a:gd name="connsiteX344" fmla="*/ 938110 w 2835510"/>
              <a:gd name="connsiteY344" fmla="*/ 3057889 h 3078017"/>
              <a:gd name="connsiteX345" fmla="*/ 942478 w 2835510"/>
              <a:gd name="connsiteY345" fmla="*/ 3077762 h 3078017"/>
              <a:gd name="connsiteX346" fmla="*/ 957619 w 2835510"/>
              <a:gd name="connsiteY346" fmla="*/ 3058399 h 3078017"/>
              <a:gd name="connsiteX347" fmla="*/ 955872 w 2835510"/>
              <a:gd name="connsiteY347" fmla="*/ 3030590 h 3078017"/>
              <a:gd name="connsiteX348" fmla="*/ 958275 w 2835510"/>
              <a:gd name="connsiteY348" fmla="*/ 2996230 h 3078017"/>
              <a:gd name="connsiteX349" fmla="*/ 949321 w 2835510"/>
              <a:gd name="connsiteY349" fmla="*/ 2967548 h 3078017"/>
              <a:gd name="connsiteX350" fmla="*/ 944443 w 2835510"/>
              <a:gd name="connsiteY350" fmla="*/ 2935154 h 3078017"/>
              <a:gd name="connsiteX351" fmla="*/ 927991 w 2835510"/>
              <a:gd name="connsiteY351" fmla="*/ 2904725 h 3078017"/>
              <a:gd name="connsiteX352" fmla="*/ 929374 w 2835510"/>
              <a:gd name="connsiteY352" fmla="*/ 2881139 h 3078017"/>
              <a:gd name="connsiteX353" fmla="*/ 908918 w 2835510"/>
              <a:gd name="connsiteY353" fmla="*/ 2873859 h 3078017"/>
              <a:gd name="connsiteX354" fmla="*/ 896252 w 2835510"/>
              <a:gd name="connsiteY354" fmla="*/ 2848454 h 3078017"/>
              <a:gd name="connsiteX355" fmla="*/ 923114 w 2835510"/>
              <a:gd name="connsiteY355" fmla="*/ 2838917 h 3078017"/>
              <a:gd name="connsiteX356" fmla="*/ 937673 w 2835510"/>
              <a:gd name="connsiteY356" fmla="*/ 2821737 h 3078017"/>
              <a:gd name="connsiteX357" fmla="*/ 934980 w 2835510"/>
              <a:gd name="connsiteY357" fmla="*/ 2799898 h 3078017"/>
              <a:gd name="connsiteX358" fmla="*/ 935562 w 2835510"/>
              <a:gd name="connsiteY358" fmla="*/ 2773400 h 3078017"/>
              <a:gd name="connsiteX359" fmla="*/ 945317 w 2835510"/>
              <a:gd name="connsiteY359" fmla="*/ 2768887 h 3078017"/>
              <a:gd name="connsiteX360" fmla="*/ 941313 w 2835510"/>
              <a:gd name="connsiteY360" fmla="*/ 2754910 h 3078017"/>
              <a:gd name="connsiteX361" fmla="*/ 950485 w 2835510"/>
              <a:gd name="connsiteY361" fmla="*/ 2747631 h 3078017"/>
              <a:gd name="connsiteX362" fmla="*/ 947865 w 2835510"/>
              <a:gd name="connsiteY362" fmla="*/ 2734309 h 3078017"/>
              <a:gd name="connsiteX363" fmla="*/ 962424 w 2835510"/>
              <a:gd name="connsiteY363" fmla="*/ 2715964 h 3078017"/>
              <a:gd name="connsiteX364" fmla="*/ 972397 w 2835510"/>
              <a:gd name="connsiteY364" fmla="*/ 2710504 h 3078017"/>
              <a:gd name="connsiteX365" fmla="*/ 977129 w 2835510"/>
              <a:gd name="connsiteY365" fmla="*/ 2697692 h 3078017"/>
              <a:gd name="connsiteX366" fmla="*/ 973198 w 2835510"/>
              <a:gd name="connsiteY366" fmla="*/ 2691577 h 3078017"/>
              <a:gd name="connsiteX367" fmla="*/ 952888 w 2835510"/>
              <a:gd name="connsiteY367" fmla="*/ 2698420 h 3078017"/>
              <a:gd name="connsiteX368" fmla="*/ 943788 w 2835510"/>
              <a:gd name="connsiteY368" fmla="*/ 2678911 h 3078017"/>
              <a:gd name="connsiteX369" fmla="*/ 943206 w 2835510"/>
              <a:gd name="connsiteY369" fmla="*/ 2647608 h 3078017"/>
              <a:gd name="connsiteX370" fmla="*/ 950485 w 2835510"/>
              <a:gd name="connsiteY370" fmla="*/ 2638363 h 3078017"/>
              <a:gd name="connsiteX371" fmla="*/ 971523 w 2835510"/>
              <a:gd name="connsiteY371" fmla="*/ 2667482 h 3078017"/>
              <a:gd name="connsiteX372" fmla="*/ 991397 w 2835510"/>
              <a:gd name="connsiteY372" fmla="*/ 2669520 h 3078017"/>
              <a:gd name="connsiteX373" fmla="*/ 1017312 w 2835510"/>
              <a:gd name="connsiteY373" fmla="*/ 2681167 h 3078017"/>
              <a:gd name="connsiteX374" fmla="*/ 1050872 w 2835510"/>
              <a:gd name="connsiteY374" fmla="*/ 2648846 h 3078017"/>
              <a:gd name="connsiteX375" fmla="*/ 1074312 w 2835510"/>
              <a:gd name="connsiteY375" fmla="*/ 2648846 h 3078017"/>
              <a:gd name="connsiteX376" fmla="*/ 1049925 w 2835510"/>
              <a:gd name="connsiteY376" fmla="*/ 2679129 h 3078017"/>
              <a:gd name="connsiteX377" fmla="*/ 1002899 w 2835510"/>
              <a:gd name="connsiteY377" fmla="*/ 2695144 h 3078017"/>
              <a:gd name="connsiteX378" fmla="*/ 970504 w 2835510"/>
              <a:gd name="connsiteY378" fmla="*/ 2744282 h 3078017"/>
              <a:gd name="connsiteX379" fmla="*/ 950995 w 2835510"/>
              <a:gd name="connsiteY379" fmla="*/ 2826178 h 3078017"/>
              <a:gd name="connsiteX380" fmla="*/ 974290 w 2835510"/>
              <a:gd name="connsiteY380" fmla="*/ 2872913 h 3078017"/>
              <a:gd name="connsiteX381" fmla="*/ 1005010 w 2835510"/>
              <a:gd name="connsiteY381" fmla="*/ 2917173 h 3078017"/>
              <a:gd name="connsiteX382" fmla="*/ 1041408 w 2835510"/>
              <a:gd name="connsiteY382" fmla="*/ 2911714 h 3078017"/>
              <a:gd name="connsiteX383" fmla="*/ 1029397 w 2835510"/>
              <a:gd name="connsiteY383" fmla="*/ 2889875 h 3078017"/>
              <a:gd name="connsiteX384" fmla="*/ 1040171 w 2835510"/>
              <a:gd name="connsiteY384" fmla="*/ 2868982 h 3078017"/>
              <a:gd name="connsiteX385" fmla="*/ 1048542 w 2835510"/>
              <a:gd name="connsiteY385" fmla="*/ 2890821 h 3078017"/>
              <a:gd name="connsiteX386" fmla="*/ 1078170 w 2835510"/>
              <a:gd name="connsiteY386" fmla="*/ 2898829 h 3078017"/>
              <a:gd name="connsiteX387" fmla="*/ 1108599 w 2835510"/>
              <a:gd name="connsiteY387" fmla="*/ 2905089 h 3078017"/>
              <a:gd name="connsiteX388" fmla="*/ 1126143 w 2835510"/>
              <a:gd name="connsiteY388" fmla="*/ 2911714 h 3078017"/>
              <a:gd name="connsiteX389" fmla="*/ 1154388 w 2835510"/>
              <a:gd name="connsiteY389" fmla="*/ 2904434 h 3078017"/>
              <a:gd name="connsiteX390" fmla="*/ 1156427 w 2835510"/>
              <a:gd name="connsiteY390" fmla="*/ 2940396 h 3078017"/>
              <a:gd name="connsiteX391" fmla="*/ 1175281 w 2835510"/>
              <a:gd name="connsiteY391" fmla="*/ 2958813 h 3078017"/>
              <a:gd name="connsiteX392" fmla="*/ 1249461 w 2835510"/>
              <a:gd name="connsiteY392" fmla="*/ 2959905 h 3078017"/>
              <a:gd name="connsiteX393" fmla="*/ 1282801 w 2835510"/>
              <a:gd name="connsiteY393" fmla="*/ 2950805 h 3078017"/>
              <a:gd name="connsiteX394" fmla="*/ 1296341 w 2835510"/>
              <a:gd name="connsiteY394" fmla="*/ 2905526 h 3078017"/>
              <a:gd name="connsiteX395" fmla="*/ 1324222 w 2835510"/>
              <a:gd name="connsiteY395" fmla="*/ 2903415 h 3078017"/>
              <a:gd name="connsiteX396" fmla="*/ 1320219 w 2835510"/>
              <a:gd name="connsiteY396" fmla="*/ 2960051 h 3078017"/>
              <a:gd name="connsiteX397" fmla="*/ 1319345 w 2835510"/>
              <a:gd name="connsiteY397" fmla="*/ 2992445 h 3078017"/>
              <a:gd name="connsiteX398" fmla="*/ 1378456 w 2835510"/>
              <a:gd name="connsiteY398" fmla="*/ 2992445 h 3078017"/>
              <a:gd name="connsiteX399" fmla="*/ 1461153 w 2835510"/>
              <a:gd name="connsiteY399" fmla="*/ 2994993 h 3078017"/>
              <a:gd name="connsiteX400" fmla="*/ 1497551 w 2835510"/>
              <a:gd name="connsiteY400" fmla="*/ 2988296 h 3078017"/>
              <a:gd name="connsiteX401" fmla="*/ 1510290 w 2835510"/>
              <a:gd name="connsiteY401" fmla="*/ 2961361 h 3078017"/>
              <a:gd name="connsiteX402" fmla="*/ 1519827 w 2835510"/>
              <a:gd name="connsiteY402" fmla="*/ 2922269 h 3078017"/>
              <a:gd name="connsiteX403" fmla="*/ 1561684 w 2835510"/>
              <a:gd name="connsiteY403" fmla="*/ 2932752 h 3078017"/>
              <a:gd name="connsiteX404" fmla="*/ 1606236 w 2835510"/>
              <a:gd name="connsiteY404" fmla="*/ 2950878 h 3078017"/>
              <a:gd name="connsiteX405" fmla="*/ 1647584 w 2835510"/>
              <a:gd name="connsiteY405" fmla="*/ 2937192 h 3078017"/>
              <a:gd name="connsiteX406" fmla="*/ 1666875 w 2835510"/>
              <a:gd name="connsiteY406" fmla="*/ 2947384 h 3078017"/>
              <a:gd name="connsiteX407" fmla="*/ 1690826 w 2835510"/>
              <a:gd name="connsiteY407" fmla="*/ 2971771 h 3078017"/>
              <a:gd name="connsiteX408" fmla="*/ 1708733 w 2835510"/>
              <a:gd name="connsiteY408" fmla="*/ 2954154 h 3078017"/>
              <a:gd name="connsiteX409" fmla="*/ 1747024 w 2835510"/>
              <a:gd name="connsiteY409" fmla="*/ 2954809 h 3078017"/>
              <a:gd name="connsiteX410" fmla="*/ 1784733 w 2835510"/>
              <a:gd name="connsiteY410" fmla="*/ 2938940 h 3078017"/>
              <a:gd name="connsiteX411" fmla="*/ 1806572 w 2835510"/>
              <a:gd name="connsiteY411" fmla="*/ 2923725 h 3078017"/>
              <a:gd name="connsiteX412" fmla="*/ 1808028 w 2835510"/>
              <a:gd name="connsiteY412" fmla="*/ 2922997 h 3078017"/>
              <a:gd name="connsiteX413" fmla="*/ 1808028 w 2835510"/>
              <a:gd name="connsiteY413" fmla="*/ 2922997 h 3078017"/>
              <a:gd name="connsiteX414" fmla="*/ 1844426 w 2835510"/>
              <a:gd name="connsiteY414" fmla="*/ 2894388 h 3078017"/>
              <a:gd name="connsiteX415" fmla="*/ 1887522 w 2835510"/>
              <a:gd name="connsiteY415" fmla="*/ 2853913 h 3078017"/>
              <a:gd name="connsiteX416" fmla="*/ 1886502 w 2835510"/>
              <a:gd name="connsiteY416" fmla="*/ 2821301 h 3078017"/>
              <a:gd name="connsiteX417" fmla="*/ 1891016 w 2835510"/>
              <a:gd name="connsiteY417" fmla="*/ 2797787 h 3078017"/>
              <a:gd name="connsiteX418" fmla="*/ 1896403 w 2835510"/>
              <a:gd name="connsiteY418" fmla="*/ 2824795 h 3078017"/>
              <a:gd name="connsiteX419" fmla="*/ 1902882 w 2835510"/>
              <a:gd name="connsiteY419" fmla="*/ 2840956 h 3078017"/>
              <a:gd name="connsiteX420" fmla="*/ 1934184 w 2835510"/>
              <a:gd name="connsiteY420" fmla="*/ 2803029 h 3078017"/>
              <a:gd name="connsiteX421" fmla="*/ 1980919 w 2835510"/>
              <a:gd name="connsiteY421" fmla="*/ 2769178 h 3078017"/>
              <a:gd name="connsiteX422" fmla="*/ 2034206 w 2835510"/>
              <a:gd name="connsiteY422" fmla="*/ 2757822 h 3078017"/>
              <a:gd name="connsiteX423" fmla="*/ 2040976 w 2835510"/>
              <a:gd name="connsiteY423" fmla="*/ 2722734 h 3078017"/>
              <a:gd name="connsiteX424" fmla="*/ 2042360 w 2835510"/>
              <a:gd name="connsiteY424" fmla="*/ 2675562 h 3078017"/>
              <a:gd name="connsiteX425" fmla="*/ 2053716 w 2835510"/>
              <a:gd name="connsiteY425" fmla="*/ 2654669 h 3078017"/>
              <a:gd name="connsiteX426" fmla="*/ 2061432 w 2835510"/>
              <a:gd name="connsiteY426" fmla="*/ 2664861 h 3078017"/>
              <a:gd name="connsiteX427" fmla="*/ 2057210 w 2835510"/>
              <a:gd name="connsiteY427" fmla="*/ 2710213 h 3078017"/>
              <a:gd name="connsiteX428" fmla="*/ 2061432 w 2835510"/>
              <a:gd name="connsiteY428" fmla="*/ 2740642 h 3078017"/>
              <a:gd name="connsiteX429" fmla="*/ 2080942 w 2835510"/>
              <a:gd name="connsiteY429" fmla="*/ 2752289 h 3078017"/>
              <a:gd name="connsiteX430" fmla="*/ 2118723 w 2835510"/>
              <a:gd name="connsiteY430" fmla="*/ 2748431 h 3078017"/>
              <a:gd name="connsiteX431" fmla="*/ 2155122 w 2835510"/>
              <a:gd name="connsiteY431" fmla="*/ 2740642 h 3078017"/>
              <a:gd name="connsiteX432" fmla="*/ 2159271 w 2835510"/>
              <a:gd name="connsiteY432" fmla="*/ 2721278 h 3078017"/>
              <a:gd name="connsiteX433" fmla="*/ 2162765 w 2835510"/>
              <a:gd name="connsiteY433" fmla="*/ 2706137 h 3078017"/>
              <a:gd name="connsiteX434" fmla="*/ 2169098 w 2835510"/>
              <a:gd name="connsiteY434" fmla="*/ 2692160 h 3078017"/>
              <a:gd name="connsiteX435" fmla="*/ 2183658 w 2835510"/>
              <a:gd name="connsiteY435" fmla="*/ 2719240 h 3078017"/>
              <a:gd name="connsiteX436" fmla="*/ 2196834 w 2835510"/>
              <a:gd name="connsiteY436" fmla="*/ 2716328 h 3078017"/>
              <a:gd name="connsiteX437" fmla="*/ 2194504 w 2835510"/>
              <a:gd name="connsiteY437" fmla="*/ 2700313 h 3078017"/>
              <a:gd name="connsiteX438" fmla="*/ 2183876 w 2835510"/>
              <a:gd name="connsiteY438" fmla="*/ 2676290 h 3078017"/>
              <a:gd name="connsiteX439" fmla="*/ 2189409 w 2835510"/>
              <a:gd name="connsiteY439" fmla="*/ 2664788 h 3078017"/>
              <a:gd name="connsiteX440" fmla="*/ 2204550 w 2835510"/>
              <a:gd name="connsiteY440" fmla="*/ 2685754 h 3078017"/>
              <a:gd name="connsiteX441" fmla="*/ 2224278 w 2835510"/>
              <a:gd name="connsiteY441" fmla="*/ 2696527 h 3078017"/>
              <a:gd name="connsiteX442" fmla="*/ 2268320 w 2835510"/>
              <a:gd name="connsiteY442" fmla="*/ 2672141 h 3078017"/>
              <a:gd name="connsiteX443" fmla="*/ 2289285 w 2835510"/>
              <a:gd name="connsiteY443" fmla="*/ 2674834 h 3078017"/>
              <a:gd name="connsiteX444" fmla="*/ 2299768 w 2835510"/>
              <a:gd name="connsiteY444" fmla="*/ 2640474 h 3078017"/>
              <a:gd name="connsiteX445" fmla="*/ 2277420 w 2835510"/>
              <a:gd name="connsiteY445" fmla="*/ 2626570 h 3078017"/>
              <a:gd name="connsiteX446" fmla="*/ 2264899 w 2835510"/>
              <a:gd name="connsiteY446" fmla="*/ 2615141 h 3078017"/>
              <a:gd name="connsiteX447" fmla="*/ 2252378 w 2835510"/>
              <a:gd name="connsiteY447" fmla="*/ 2601018 h 3078017"/>
              <a:gd name="connsiteX448" fmla="*/ 2264462 w 2835510"/>
              <a:gd name="connsiteY448" fmla="*/ 2564620 h 3078017"/>
              <a:gd name="connsiteX449" fmla="*/ 2276546 w 2835510"/>
              <a:gd name="connsiteY449" fmla="*/ 2523345 h 3078017"/>
              <a:gd name="connsiteX450" fmla="*/ 2289285 w 2835510"/>
              <a:gd name="connsiteY450" fmla="*/ 2512352 h 3078017"/>
              <a:gd name="connsiteX451" fmla="*/ 2296681 w 2835510"/>
              <a:gd name="connsiteY451" fmla="*/ 2524363 h 3078017"/>
              <a:gd name="connsiteX452" fmla="*/ 2296055 w 2835510"/>
              <a:gd name="connsiteY452" fmla="*/ 2526183 h 3078017"/>
              <a:gd name="connsiteX453" fmla="*/ 2280259 w 2835510"/>
              <a:gd name="connsiteY453" fmla="*/ 2567386 h 3078017"/>
              <a:gd name="connsiteX454" fmla="*/ 2283025 w 2835510"/>
              <a:gd name="connsiteY454" fmla="*/ 2587842 h 3078017"/>
              <a:gd name="connsiteX455" fmla="*/ 2301370 w 2835510"/>
              <a:gd name="connsiteY455" fmla="*/ 2583911 h 3078017"/>
              <a:gd name="connsiteX456" fmla="*/ 2314473 w 2835510"/>
              <a:gd name="connsiteY456" fmla="*/ 2539505 h 3078017"/>
              <a:gd name="connsiteX457" fmla="*/ 2332963 w 2835510"/>
              <a:gd name="connsiteY457" fmla="*/ 2504344 h 3078017"/>
              <a:gd name="connsiteX458" fmla="*/ 2346787 w 2835510"/>
              <a:gd name="connsiteY458" fmla="*/ 2512316 h 3078017"/>
              <a:gd name="connsiteX459" fmla="*/ 2346795 w 2835510"/>
              <a:gd name="connsiteY459" fmla="*/ 2512352 h 3078017"/>
              <a:gd name="connsiteX460" fmla="*/ 2336312 w 2835510"/>
              <a:gd name="connsiteY460" fmla="*/ 2540306 h 3078017"/>
              <a:gd name="connsiteX461" fmla="*/ 2320078 w 2835510"/>
              <a:gd name="connsiteY461" fmla="*/ 2578670 h 3078017"/>
              <a:gd name="connsiteX462" fmla="*/ 2328595 w 2835510"/>
              <a:gd name="connsiteY462" fmla="*/ 2582237 h 3078017"/>
              <a:gd name="connsiteX463" fmla="*/ 2366450 w 2835510"/>
              <a:gd name="connsiteY463" fmla="*/ 2538195 h 3078017"/>
              <a:gd name="connsiteX464" fmla="*/ 2381009 w 2835510"/>
              <a:gd name="connsiteY464" fmla="*/ 2529751 h 3078017"/>
              <a:gd name="connsiteX465" fmla="*/ 2386250 w 2835510"/>
              <a:gd name="connsiteY465" fmla="*/ 2539360 h 3078017"/>
              <a:gd name="connsiteX466" fmla="*/ 2365649 w 2835510"/>
              <a:gd name="connsiteY466" fmla="*/ 2564038 h 3078017"/>
              <a:gd name="connsiteX467" fmla="*/ 2333982 w 2835510"/>
              <a:gd name="connsiteY467" fmla="*/ 2601673 h 3078017"/>
              <a:gd name="connsiteX468" fmla="*/ 2330488 w 2835510"/>
              <a:gd name="connsiteY468" fmla="*/ 2618052 h 3078017"/>
              <a:gd name="connsiteX469" fmla="*/ 2346503 w 2835510"/>
              <a:gd name="connsiteY469" fmla="*/ 2607934 h 3078017"/>
              <a:gd name="connsiteX470" fmla="*/ 2388944 w 2835510"/>
              <a:gd name="connsiteY470" fmla="*/ 2560616 h 3078017"/>
              <a:gd name="connsiteX471" fmla="*/ 2413549 w 2835510"/>
              <a:gd name="connsiteY471" fmla="*/ 2530479 h 3078017"/>
              <a:gd name="connsiteX472" fmla="*/ 2434878 w 2835510"/>
              <a:gd name="connsiteY472" fmla="*/ 2512425 h 3078017"/>
              <a:gd name="connsiteX473" fmla="*/ 2436990 w 2835510"/>
              <a:gd name="connsiteY473" fmla="*/ 2500850 h 3078017"/>
              <a:gd name="connsiteX474" fmla="*/ 2447691 w 2835510"/>
              <a:gd name="connsiteY474" fmla="*/ 2501214 h 3078017"/>
              <a:gd name="connsiteX475" fmla="*/ 2465089 w 2835510"/>
              <a:gd name="connsiteY475" fmla="*/ 2489348 h 3078017"/>
              <a:gd name="connsiteX476" fmla="*/ 2479648 w 2835510"/>
              <a:gd name="connsiteY476" fmla="*/ 2478429 h 3078017"/>
              <a:gd name="connsiteX477" fmla="*/ 2500104 w 2835510"/>
              <a:gd name="connsiteY477" fmla="*/ 2467509 h 3078017"/>
              <a:gd name="connsiteX478" fmla="*/ 2515246 w 2835510"/>
              <a:gd name="connsiteY478" fmla="*/ 2459356 h 3078017"/>
              <a:gd name="connsiteX479" fmla="*/ 2545893 w 2835510"/>
              <a:gd name="connsiteY479" fmla="*/ 2444287 h 3078017"/>
              <a:gd name="connsiteX480" fmla="*/ 2560452 w 2835510"/>
              <a:gd name="connsiteY480" fmla="*/ 2426380 h 3078017"/>
              <a:gd name="connsiteX481" fmla="*/ 2583747 w 2835510"/>
              <a:gd name="connsiteY481" fmla="*/ 2414951 h 3078017"/>
              <a:gd name="connsiteX482" fmla="*/ 2583747 w 2835510"/>
              <a:gd name="connsiteY482" fmla="*/ 2414951 h 3078017"/>
              <a:gd name="connsiteX483" fmla="*/ 2584257 w 2835510"/>
              <a:gd name="connsiteY483" fmla="*/ 2414951 h 3078017"/>
              <a:gd name="connsiteX484" fmla="*/ 2584257 w 2835510"/>
              <a:gd name="connsiteY484" fmla="*/ 2414951 h 3078017"/>
              <a:gd name="connsiteX485" fmla="*/ 2597069 w 2835510"/>
              <a:gd name="connsiteY485" fmla="*/ 2405560 h 3078017"/>
              <a:gd name="connsiteX486" fmla="*/ 2622766 w 2835510"/>
              <a:gd name="connsiteY486" fmla="*/ 2375131 h 3078017"/>
              <a:gd name="connsiteX487" fmla="*/ 2635287 w 2835510"/>
              <a:gd name="connsiteY487" fmla="*/ 2344702 h 3078017"/>
              <a:gd name="connsiteX488" fmla="*/ 2644605 w 2835510"/>
              <a:gd name="connsiteY488" fmla="*/ 2313690 h 3078017"/>
              <a:gd name="connsiteX489" fmla="*/ 2653195 w 2835510"/>
              <a:gd name="connsiteY489" fmla="*/ 2284572 h 3078017"/>
              <a:gd name="connsiteX490" fmla="*/ 2655306 w 2835510"/>
              <a:gd name="connsiteY490" fmla="*/ 2268775 h 3078017"/>
              <a:gd name="connsiteX491" fmla="*/ 2651666 w 2835510"/>
              <a:gd name="connsiteY491" fmla="*/ 2259821 h 3078017"/>
              <a:gd name="connsiteX492" fmla="*/ 2667172 w 2835510"/>
              <a:gd name="connsiteY492" fmla="*/ 2252542 h 3078017"/>
              <a:gd name="connsiteX493" fmla="*/ 2660402 w 2835510"/>
              <a:gd name="connsiteY493" fmla="*/ 2235726 h 3078017"/>
              <a:gd name="connsiteX494" fmla="*/ 2654287 w 2835510"/>
              <a:gd name="connsiteY494" fmla="*/ 2226553 h 3078017"/>
              <a:gd name="connsiteX495" fmla="*/ 2667973 w 2835510"/>
              <a:gd name="connsiteY495" fmla="*/ 2223787 h 3078017"/>
              <a:gd name="connsiteX496" fmla="*/ 2694325 w 2835510"/>
              <a:gd name="connsiteY496" fmla="*/ 2152446 h 3078017"/>
              <a:gd name="connsiteX497" fmla="*/ 2720459 w 2835510"/>
              <a:gd name="connsiteY497" fmla="*/ 2100543 h 3078017"/>
              <a:gd name="connsiteX498" fmla="*/ 2738585 w 2835510"/>
              <a:gd name="connsiteY498" fmla="*/ 2060432 h 3078017"/>
              <a:gd name="connsiteX499" fmla="*/ 2741060 w 2835510"/>
              <a:gd name="connsiteY499" fmla="*/ 1973076 h 3078017"/>
              <a:gd name="connsiteX500" fmla="*/ 2720095 w 2835510"/>
              <a:gd name="connsiteY500" fmla="*/ 1902390 h 3078017"/>
              <a:gd name="connsiteX501" fmla="*/ 2705536 w 2835510"/>
              <a:gd name="connsiteY501" fmla="*/ 1833379 h 3078017"/>
              <a:gd name="connsiteX502" fmla="*/ 2698911 w 2835510"/>
              <a:gd name="connsiteY502" fmla="*/ 1771648 h 3078017"/>
              <a:gd name="connsiteX503" fmla="*/ 2708666 w 2835510"/>
              <a:gd name="connsiteY503" fmla="*/ 1732629 h 3078017"/>
              <a:gd name="connsiteX504" fmla="*/ 2724608 w 2835510"/>
              <a:gd name="connsiteY504" fmla="*/ 1705330 h 3078017"/>
              <a:gd name="connsiteX505" fmla="*/ 2745501 w 2835510"/>
              <a:gd name="connsiteY505" fmla="*/ 1677449 h 3078017"/>
              <a:gd name="connsiteX506" fmla="*/ 2749432 w 2835510"/>
              <a:gd name="connsiteY506" fmla="*/ 1651243 h 3078017"/>
              <a:gd name="connsiteX507" fmla="*/ 2756712 w 2835510"/>
              <a:gd name="connsiteY507" fmla="*/ 1620522 h 3078017"/>
              <a:gd name="connsiteX508" fmla="*/ 2756275 w 2835510"/>
              <a:gd name="connsiteY508" fmla="*/ 1548963 h 3078017"/>
              <a:gd name="connsiteX509" fmla="*/ 2752999 w 2835510"/>
              <a:gd name="connsiteY509" fmla="*/ 1503903 h 3078017"/>
              <a:gd name="connsiteX510" fmla="*/ 2746957 w 2835510"/>
              <a:gd name="connsiteY510" fmla="*/ 1466776 h 3078017"/>
              <a:gd name="connsiteX511" fmla="*/ 2747466 w 2835510"/>
              <a:gd name="connsiteY511" fmla="*/ 1436566 h 3078017"/>
              <a:gd name="connsiteX512" fmla="*/ 2752999 w 2835510"/>
              <a:gd name="connsiteY512" fmla="*/ 1401259 h 3078017"/>
              <a:gd name="connsiteX513" fmla="*/ 2763700 w 2835510"/>
              <a:gd name="connsiteY513" fmla="*/ 1370103 h 3078017"/>
              <a:gd name="connsiteX514" fmla="*/ 2769742 w 2835510"/>
              <a:gd name="connsiteY514" fmla="*/ 1335743 h 3078017"/>
              <a:gd name="connsiteX515" fmla="*/ 2780880 w 2835510"/>
              <a:gd name="connsiteY515" fmla="*/ 1304149 h 3078017"/>
              <a:gd name="connsiteX516" fmla="*/ 2792527 w 2835510"/>
              <a:gd name="connsiteY516" fmla="*/ 1263674 h 3078017"/>
              <a:gd name="connsiteX517" fmla="*/ 2802282 w 2835510"/>
              <a:gd name="connsiteY517" fmla="*/ 1229751 h 3078017"/>
              <a:gd name="connsiteX518" fmla="*/ 2817933 w 2835510"/>
              <a:gd name="connsiteY518" fmla="*/ 1192479 h 3078017"/>
              <a:gd name="connsiteX519" fmla="*/ 2829435 w 2835510"/>
              <a:gd name="connsiteY519" fmla="*/ 1132204 h 3078017"/>
              <a:gd name="connsiteX520" fmla="*/ 2835404 w 2835510"/>
              <a:gd name="connsiteY520" fmla="*/ 1073311 h 3078017"/>
              <a:gd name="connsiteX521" fmla="*/ 2828489 w 2835510"/>
              <a:gd name="connsiteY521" fmla="*/ 1008304 h 307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</a:cxnLst>
            <a:rect l="l" t="t" r="r" b="b"/>
            <a:pathLst>
              <a:path w="2835510" h="3078017">
                <a:moveTo>
                  <a:pt x="2828489" y="1008304"/>
                </a:moveTo>
                <a:cubicBezTo>
                  <a:pt x="2826320" y="998928"/>
                  <a:pt x="2827834" y="989078"/>
                  <a:pt x="2832711" y="980787"/>
                </a:cubicBezTo>
                <a:cubicBezTo>
                  <a:pt x="2835841" y="972415"/>
                  <a:pt x="2832711" y="960258"/>
                  <a:pt x="2827470" y="943879"/>
                </a:cubicBezTo>
                <a:cubicBezTo>
                  <a:pt x="2822228" y="927500"/>
                  <a:pt x="2833730" y="914251"/>
                  <a:pt x="2831619" y="895397"/>
                </a:cubicBezTo>
                <a:cubicBezTo>
                  <a:pt x="2829508" y="876542"/>
                  <a:pt x="2838171" y="854267"/>
                  <a:pt x="2831619" y="844439"/>
                </a:cubicBezTo>
                <a:cubicBezTo>
                  <a:pt x="2825068" y="834612"/>
                  <a:pt x="2830236" y="823546"/>
                  <a:pt x="2824340" y="810079"/>
                </a:cubicBezTo>
                <a:cubicBezTo>
                  <a:pt x="2818443" y="796612"/>
                  <a:pt x="2824340" y="785911"/>
                  <a:pt x="2818370" y="751842"/>
                </a:cubicBezTo>
                <a:cubicBezTo>
                  <a:pt x="2812401" y="717773"/>
                  <a:pt x="2803811" y="673731"/>
                  <a:pt x="2795075" y="649563"/>
                </a:cubicBezTo>
                <a:cubicBezTo>
                  <a:pt x="2786340" y="625394"/>
                  <a:pt x="2787796" y="579460"/>
                  <a:pt x="2789033" y="556165"/>
                </a:cubicBezTo>
                <a:cubicBezTo>
                  <a:pt x="2790271" y="532870"/>
                  <a:pt x="2792746" y="496254"/>
                  <a:pt x="2793183" y="477690"/>
                </a:cubicBezTo>
                <a:cubicBezTo>
                  <a:pt x="2793619" y="459127"/>
                  <a:pt x="2800462" y="424695"/>
                  <a:pt x="2797841" y="401473"/>
                </a:cubicBezTo>
                <a:cubicBezTo>
                  <a:pt x="2795221" y="378250"/>
                  <a:pt x="2800681" y="348040"/>
                  <a:pt x="2802064" y="325691"/>
                </a:cubicBezTo>
                <a:cubicBezTo>
                  <a:pt x="2803447" y="303343"/>
                  <a:pt x="2800171" y="290385"/>
                  <a:pt x="2786267" y="249983"/>
                </a:cubicBezTo>
                <a:cubicBezTo>
                  <a:pt x="2772363" y="209581"/>
                  <a:pt x="2782554" y="184903"/>
                  <a:pt x="2788596" y="162627"/>
                </a:cubicBezTo>
                <a:cubicBezTo>
                  <a:pt x="2794638" y="140351"/>
                  <a:pt x="2809926" y="119677"/>
                  <a:pt x="2814366" y="108030"/>
                </a:cubicBezTo>
                <a:cubicBezTo>
                  <a:pt x="2818807" y="96382"/>
                  <a:pt x="2819462" y="78038"/>
                  <a:pt x="2816696" y="74544"/>
                </a:cubicBezTo>
                <a:cubicBezTo>
                  <a:pt x="2813930" y="71049"/>
                  <a:pt x="2806723" y="72287"/>
                  <a:pt x="2792964" y="72505"/>
                </a:cubicBezTo>
                <a:cubicBezTo>
                  <a:pt x="2779206" y="72724"/>
                  <a:pt x="2767413" y="78329"/>
                  <a:pt x="2756056" y="79785"/>
                </a:cubicBezTo>
                <a:cubicBezTo>
                  <a:pt x="2744700" y="81241"/>
                  <a:pt x="2712378" y="81823"/>
                  <a:pt x="2693743" y="81823"/>
                </a:cubicBezTo>
                <a:cubicBezTo>
                  <a:pt x="2675107" y="81823"/>
                  <a:pt x="2665643" y="70249"/>
                  <a:pt x="2664624" y="62314"/>
                </a:cubicBezTo>
                <a:cubicBezTo>
                  <a:pt x="2663605" y="54379"/>
                  <a:pt x="2656252" y="51685"/>
                  <a:pt x="2645843" y="45352"/>
                </a:cubicBezTo>
                <a:cubicBezTo>
                  <a:pt x="2635433" y="39019"/>
                  <a:pt x="2630701" y="21912"/>
                  <a:pt x="2611191" y="30793"/>
                </a:cubicBezTo>
                <a:cubicBezTo>
                  <a:pt x="2591682" y="39674"/>
                  <a:pt x="2554993" y="20601"/>
                  <a:pt x="2523836" y="7789"/>
                </a:cubicBezTo>
                <a:cubicBezTo>
                  <a:pt x="2492679" y="-5023"/>
                  <a:pt x="2474043" y="-583"/>
                  <a:pt x="2461158" y="7789"/>
                </a:cubicBezTo>
                <a:cubicBezTo>
                  <a:pt x="2444604" y="18454"/>
                  <a:pt x="2430845" y="32933"/>
                  <a:pt x="2421047" y="50011"/>
                </a:cubicBezTo>
                <a:cubicBezTo>
                  <a:pt x="2409909" y="69812"/>
                  <a:pt x="2409909" y="82042"/>
                  <a:pt x="2399208" y="100969"/>
                </a:cubicBezTo>
                <a:cubicBezTo>
                  <a:pt x="2386199" y="121242"/>
                  <a:pt x="2371589" y="140446"/>
                  <a:pt x="2355530" y="158405"/>
                </a:cubicBezTo>
                <a:cubicBezTo>
                  <a:pt x="2343548" y="174333"/>
                  <a:pt x="2334252" y="192110"/>
                  <a:pt x="2328013" y="211037"/>
                </a:cubicBezTo>
                <a:cubicBezTo>
                  <a:pt x="2321753" y="229891"/>
                  <a:pt x="2307120" y="270657"/>
                  <a:pt x="2301515" y="284270"/>
                </a:cubicBezTo>
                <a:cubicBezTo>
                  <a:pt x="2295910" y="297883"/>
                  <a:pt x="2270868" y="307274"/>
                  <a:pt x="2250558" y="305527"/>
                </a:cubicBezTo>
                <a:cubicBezTo>
                  <a:pt x="2230247" y="303780"/>
                  <a:pt x="2215324" y="288929"/>
                  <a:pt x="2200546" y="287036"/>
                </a:cubicBezTo>
                <a:cubicBezTo>
                  <a:pt x="2185769" y="285144"/>
                  <a:pt x="2187953" y="290895"/>
                  <a:pt x="2178708" y="292787"/>
                </a:cubicBezTo>
                <a:cubicBezTo>
                  <a:pt x="2169462" y="294680"/>
                  <a:pt x="2162328" y="300067"/>
                  <a:pt x="2148351" y="314626"/>
                </a:cubicBezTo>
                <a:cubicBezTo>
                  <a:pt x="2128325" y="333750"/>
                  <a:pt x="2105671" y="349925"/>
                  <a:pt x="2081087" y="362672"/>
                </a:cubicBezTo>
                <a:cubicBezTo>
                  <a:pt x="2058739" y="373082"/>
                  <a:pt x="2013459" y="366603"/>
                  <a:pt x="1985578" y="360779"/>
                </a:cubicBezTo>
                <a:cubicBezTo>
                  <a:pt x="1957697" y="354956"/>
                  <a:pt x="1934621" y="330496"/>
                  <a:pt x="1920862" y="325837"/>
                </a:cubicBezTo>
                <a:cubicBezTo>
                  <a:pt x="1907104" y="321178"/>
                  <a:pt x="1905211" y="328967"/>
                  <a:pt x="1899023" y="330933"/>
                </a:cubicBezTo>
                <a:cubicBezTo>
                  <a:pt x="1892836" y="332898"/>
                  <a:pt x="1887667" y="326856"/>
                  <a:pt x="1879441" y="331370"/>
                </a:cubicBezTo>
                <a:cubicBezTo>
                  <a:pt x="1868041" y="338664"/>
                  <a:pt x="1859582" y="349751"/>
                  <a:pt x="1855564" y="362672"/>
                </a:cubicBezTo>
                <a:cubicBezTo>
                  <a:pt x="1853744" y="370680"/>
                  <a:pt x="1851560" y="377595"/>
                  <a:pt x="1854108" y="381890"/>
                </a:cubicBezTo>
                <a:cubicBezTo>
                  <a:pt x="1856656" y="386185"/>
                  <a:pt x="1852943" y="391427"/>
                  <a:pt x="1850250" y="394120"/>
                </a:cubicBezTo>
                <a:cubicBezTo>
                  <a:pt x="1846632" y="397680"/>
                  <a:pt x="1845067" y="402834"/>
                  <a:pt x="1846100" y="407806"/>
                </a:cubicBezTo>
                <a:cubicBezTo>
                  <a:pt x="1847120" y="414430"/>
                  <a:pt x="1856146" y="416177"/>
                  <a:pt x="1849522" y="424185"/>
                </a:cubicBezTo>
                <a:cubicBezTo>
                  <a:pt x="1842897" y="432193"/>
                  <a:pt x="1849522" y="460583"/>
                  <a:pt x="1847120" y="472668"/>
                </a:cubicBezTo>
                <a:cubicBezTo>
                  <a:pt x="1844717" y="484752"/>
                  <a:pt x="1849522" y="502587"/>
                  <a:pt x="1844353" y="513433"/>
                </a:cubicBezTo>
                <a:cubicBezTo>
                  <a:pt x="1839185" y="524280"/>
                  <a:pt x="1835618" y="544445"/>
                  <a:pt x="1828265" y="556311"/>
                </a:cubicBezTo>
                <a:cubicBezTo>
                  <a:pt x="1819464" y="569640"/>
                  <a:pt x="1807802" y="580829"/>
                  <a:pt x="1794124" y="589069"/>
                </a:cubicBezTo>
                <a:cubicBezTo>
                  <a:pt x="1783648" y="595104"/>
                  <a:pt x="1776296" y="605375"/>
                  <a:pt x="1773959" y="617241"/>
                </a:cubicBezTo>
                <a:cubicBezTo>
                  <a:pt x="1770829" y="626341"/>
                  <a:pt x="1759400" y="620736"/>
                  <a:pt x="1755469" y="630490"/>
                </a:cubicBezTo>
                <a:cubicBezTo>
                  <a:pt x="1751538" y="640245"/>
                  <a:pt x="1743239" y="638862"/>
                  <a:pt x="1735595" y="646797"/>
                </a:cubicBezTo>
                <a:cubicBezTo>
                  <a:pt x="1727952" y="654731"/>
                  <a:pt x="1723293" y="671839"/>
                  <a:pt x="1715358" y="682321"/>
                </a:cubicBezTo>
                <a:cubicBezTo>
                  <a:pt x="1709236" y="691334"/>
                  <a:pt x="1703805" y="700797"/>
                  <a:pt x="1699124" y="710639"/>
                </a:cubicBezTo>
                <a:cubicBezTo>
                  <a:pt x="1695441" y="718203"/>
                  <a:pt x="1689515" y="724456"/>
                  <a:pt x="1682163" y="728547"/>
                </a:cubicBezTo>
                <a:cubicBezTo>
                  <a:pt x="1670515" y="736191"/>
                  <a:pt x="1676121" y="744853"/>
                  <a:pt x="1671025" y="750386"/>
                </a:cubicBezTo>
                <a:cubicBezTo>
                  <a:pt x="1665929" y="755919"/>
                  <a:pt x="1654063" y="757156"/>
                  <a:pt x="1644527" y="768294"/>
                </a:cubicBezTo>
                <a:cubicBezTo>
                  <a:pt x="1634991" y="779432"/>
                  <a:pt x="1629968" y="791079"/>
                  <a:pt x="1621523" y="801999"/>
                </a:cubicBezTo>
                <a:cubicBezTo>
                  <a:pt x="1613523" y="814491"/>
                  <a:pt x="1604591" y="826371"/>
                  <a:pt x="1594807" y="837523"/>
                </a:cubicBezTo>
                <a:cubicBezTo>
                  <a:pt x="1582941" y="849389"/>
                  <a:pt x="1580248" y="863075"/>
                  <a:pt x="1570639" y="877707"/>
                </a:cubicBezTo>
                <a:cubicBezTo>
                  <a:pt x="1561029" y="892339"/>
                  <a:pt x="1558991" y="882148"/>
                  <a:pt x="1551348" y="892266"/>
                </a:cubicBezTo>
                <a:cubicBezTo>
                  <a:pt x="1543704" y="902385"/>
                  <a:pt x="1540428" y="912504"/>
                  <a:pt x="1532056" y="920875"/>
                </a:cubicBezTo>
                <a:cubicBezTo>
                  <a:pt x="1523685" y="929247"/>
                  <a:pt x="1513712" y="939657"/>
                  <a:pt x="1502938" y="950576"/>
                </a:cubicBezTo>
                <a:cubicBezTo>
                  <a:pt x="1492164" y="961496"/>
                  <a:pt x="1475566" y="983626"/>
                  <a:pt x="1469306" y="991488"/>
                </a:cubicBezTo>
                <a:cubicBezTo>
                  <a:pt x="1459085" y="1003820"/>
                  <a:pt x="1448151" y="1015533"/>
                  <a:pt x="1436547" y="1026576"/>
                </a:cubicBezTo>
                <a:cubicBezTo>
                  <a:pt x="1423517" y="1038879"/>
                  <a:pt x="1414708" y="1055695"/>
                  <a:pt x="1405827" y="1065813"/>
                </a:cubicBezTo>
                <a:cubicBezTo>
                  <a:pt x="1397710" y="1075604"/>
                  <a:pt x="1393343" y="1087965"/>
                  <a:pt x="1393525" y="1100683"/>
                </a:cubicBezTo>
                <a:cubicBezTo>
                  <a:pt x="1392578" y="1115242"/>
                  <a:pt x="1377509" y="1114660"/>
                  <a:pt x="1379839" y="1122522"/>
                </a:cubicBezTo>
                <a:cubicBezTo>
                  <a:pt x="1382168" y="1130384"/>
                  <a:pt x="1394908" y="1129801"/>
                  <a:pt x="1391923" y="1137081"/>
                </a:cubicBezTo>
                <a:cubicBezTo>
                  <a:pt x="1388939" y="1144361"/>
                  <a:pt x="1372632" y="1150330"/>
                  <a:pt x="1360985" y="1157027"/>
                </a:cubicBezTo>
                <a:cubicBezTo>
                  <a:pt x="1350881" y="1163936"/>
                  <a:pt x="1341337" y="1171623"/>
                  <a:pt x="1332448" y="1180031"/>
                </a:cubicBezTo>
                <a:cubicBezTo>
                  <a:pt x="1320801" y="1189349"/>
                  <a:pt x="1311774" y="1190514"/>
                  <a:pt x="1288261" y="1202598"/>
                </a:cubicBezTo>
                <a:cubicBezTo>
                  <a:pt x="1272945" y="1210256"/>
                  <a:pt x="1256099" y="1214362"/>
                  <a:pt x="1238978" y="1214609"/>
                </a:cubicBezTo>
                <a:lnTo>
                  <a:pt x="1237886" y="1214609"/>
                </a:lnTo>
                <a:cubicBezTo>
                  <a:pt x="1211388" y="1217157"/>
                  <a:pt x="1195591" y="1235502"/>
                  <a:pt x="1204181" y="1239433"/>
                </a:cubicBezTo>
                <a:cubicBezTo>
                  <a:pt x="1209233" y="1241063"/>
                  <a:pt x="1211999" y="1246480"/>
                  <a:pt x="1210369" y="1251532"/>
                </a:cubicBezTo>
                <a:cubicBezTo>
                  <a:pt x="1209371" y="1254618"/>
                  <a:pt x="1206882" y="1256999"/>
                  <a:pt x="1203744" y="1257850"/>
                </a:cubicBezTo>
                <a:cubicBezTo>
                  <a:pt x="1193698" y="1262218"/>
                  <a:pt x="1198867" y="1271318"/>
                  <a:pt x="1193698" y="1275467"/>
                </a:cubicBezTo>
                <a:cubicBezTo>
                  <a:pt x="1188530" y="1279616"/>
                  <a:pt x="1183944" y="1276195"/>
                  <a:pt x="1171423" y="1274521"/>
                </a:cubicBezTo>
                <a:cubicBezTo>
                  <a:pt x="1158902" y="1272846"/>
                  <a:pt x="1149584" y="1285732"/>
                  <a:pt x="1135024" y="1296360"/>
                </a:cubicBezTo>
                <a:cubicBezTo>
                  <a:pt x="1120465" y="1306988"/>
                  <a:pt x="1127745" y="1299417"/>
                  <a:pt x="1099063" y="1310555"/>
                </a:cubicBezTo>
                <a:cubicBezTo>
                  <a:pt x="1070381" y="1321693"/>
                  <a:pt x="1059971" y="1316160"/>
                  <a:pt x="1043956" y="1325915"/>
                </a:cubicBezTo>
                <a:cubicBezTo>
                  <a:pt x="1027941" y="1335670"/>
                  <a:pt x="1033546" y="1344696"/>
                  <a:pt x="1018186" y="1357290"/>
                </a:cubicBezTo>
                <a:cubicBezTo>
                  <a:pt x="1002826" y="1369884"/>
                  <a:pt x="999041" y="1382259"/>
                  <a:pt x="1004209" y="1394489"/>
                </a:cubicBezTo>
                <a:cubicBezTo>
                  <a:pt x="1007223" y="1402672"/>
                  <a:pt x="1016119" y="1407054"/>
                  <a:pt x="1024447" y="1404463"/>
                </a:cubicBezTo>
                <a:cubicBezTo>
                  <a:pt x="1028814" y="1403443"/>
                  <a:pt x="1031071" y="1399512"/>
                  <a:pt x="1034492" y="1402351"/>
                </a:cubicBezTo>
                <a:cubicBezTo>
                  <a:pt x="1037914" y="1405190"/>
                  <a:pt x="1043374" y="1402788"/>
                  <a:pt x="1051964" y="1404972"/>
                </a:cubicBezTo>
                <a:cubicBezTo>
                  <a:pt x="1060554" y="1407156"/>
                  <a:pt x="1058588" y="1412252"/>
                  <a:pt x="1059826" y="1422662"/>
                </a:cubicBezTo>
                <a:cubicBezTo>
                  <a:pt x="1061063" y="1433072"/>
                  <a:pt x="1056623" y="1434018"/>
                  <a:pt x="1052546" y="1435838"/>
                </a:cubicBezTo>
                <a:cubicBezTo>
                  <a:pt x="1048113" y="1437155"/>
                  <a:pt x="1045594" y="1441822"/>
                  <a:pt x="1046912" y="1446255"/>
                </a:cubicBezTo>
                <a:cubicBezTo>
                  <a:pt x="1047399" y="1447886"/>
                  <a:pt x="1048375" y="1449334"/>
                  <a:pt x="1049707" y="1450397"/>
                </a:cubicBezTo>
                <a:cubicBezTo>
                  <a:pt x="1056331" y="1456803"/>
                  <a:pt x="1054293" y="1466412"/>
                  <a:pt x="1047669" y="1466922"/>
                </a:cubicBezTo>
                <a:cubicBezTo>
                  <a:pt x="1039210" y="1466281"/>
                  <a:pt x="1031224" y="1470911"/>
                  <a:pt x="1027577" y="1478569"/>
                </a:cubicBezTo>
                <a:cubicBezTo>
                  <a:pt x="1022022" y="1486562"/>
                  <a:pt x="1024002" y="1497540"/>
                  <a:pt x="1031996" y="1503087"/>
                </a:cubicBezTo>
                <a:cubicBezTo>
                  <a:pt x="1032214" y="1503247"/>
                  <a:pt x="1032440" y="1503393"/>
                  <a:pt x="1032672" y="1503538"/>
                </a:cubicBezTo>
                <a:cubicBezTo>
                  <a:pt x="1039297" y="1508052"/>
                  <a:pt x="1047232" y="1509071"/>
                  <a:pt x="1047814" y="1516059"/>
                </a:cubicBezTo>
                <a:cubicBezTo>
                  <a:pt x="1048397" y="1523048"/>
                  <a:pt x="1040535" y="1520063"/>
                  <a:pt x="1032818" y="1517952"/>
                </a:cubicBezTo>
                <a:cubicBezTo>
                  <a:pt x="1023129" y="1514807"/>
                  <a:pt x="1014655" y="1508729"/>
                  <a:pt x="1008577" y="1500554"/>
                </a:cubicBezTo>
                <a:cubicBezTo>
                  <a:pt x="1001952" y="1491818"/>
                  <a:pt x="995910" y="1493274"/>
                  <a:pt x="992416" y="1485994"/>
                </a:cubicBezTo>
                <a:cubicBezTo>
                  <a:pt x="990247" y="1480411"/>
                  <a:pt x="983964" y="1477638"/>
                  <a:pt x="978381" y="1479807"/>
                </a:cubicBezTo>
                <a:cubicBezTo>
                  <a:pt x="978206" y="1479872"/>
                  <a:pt x="978031" y="1479945"/>
                  <a:pt x="977857" y="1480025"/>
                </a:cubicBezTo>
                <a:cubicBezTo>
                  <a:pt x="973343" y="1482719"/>
                  <a:pt x="974071" y="1487887"/>
                  <a:pt x="971669" y="1491745"/>
                </a:cubicBezTo>
                <a:cubicBezTo>
                  <a:pt x="969165" y="1497103"/>
                  <a:pt x="964011" y="1500729"/>
                  <a:pt x="958129" y="1501282"/>
                </a:cubicBezTo>
                <a:cubicBezTo>
                  <a:pt x="951432" y="1501282"/>
                  <a:pt x="953252" y="1494585"/>
                  <a:pt x="948156" y="1494002"/>
                </a:cubicBezTo>
                <a:cubicBezTo>
                  <a:pt x="945273" y="1493747"/>
                  <a:pt x="943147" y="1491199"/>
                  <a:pt x="943402" y="1488317"/>
                </a:cubicBezTo>
                <a:cubicBezTo>
                  <a:pt x="943519" y="1487006"/>
                  <a:pt x="944123" y="1485783"/>
                  <a:pt x="945098" y="1484903"/>
                </a:cubicBezTo>
                <a:cubicBezTo>
                  <a:pt x="948229" y="1482500"/>
                  <a:pt x="952378" y="1476021"/>
                  <a:pt x="947573" y="1473765"/>
                </a:cubicBezTo>
                <a:cubicBezTo>
                  <a:pt x="942769" y="1471508"/>
                  <a:pt x="940949" y="1476895"/>
                  <a:pt x="933014" y="1480389"/>
                </a:cubicBezTo>
                <a:cubicBezTo>
                  <a:pt x="925079" y="1483884"/>
                  <a:pt x="927263" y="1488906"/>
                  <a:pt x="919838" y="1491891"/>
                </a:cubicBezTo>
                <a:cubicBezTo>
                  <a:pt x="912413" y="1494876"/>
                  <a:pt x="903968" y="1492910"/>
                  <a:pt x="893486" y="1503393"/>
                </a:cubicBezTo>
                <a:cubicBezTo>
                  <a:pt x="883003" y="1513876"/>
                  <a:pt x="881984" y="1523776"/>
                  <a:pt x="890719" y="1530255"/>
                </a:cubicBezTo>
                <a:cubicBezTo>
                  <a:pt x="899455" y="1536734"/>
                  <a:pt x="899382" y="1543285"/>
                  <a:pt x="917509" y="1541757"/>
                </a:cubicBezTo>
                <a:cubicBezTo>
                  <a:pt x="935635" y="1540228"/>
                  <a:pt x="937892" y="1548017"/>
                  <a:pt x="932869" y="1553404"/>
                </a:cubicBezTo>
                <a:cubicBezTo>
                  <a:pt x="927846" y="1558791"/>
                  <a:pt x="912995" y="1557044"/>
                  <a:pt x="900984" y="1554787"/>
                </a:cubicBezTo>
                <a:cubicBezTo>
                  <a:pt x="888972" y="1552531"/>
                  <a:pt x="887225" y="1555297"/>
                  <a:pt x="873612" y="1562067"/>
                </a:cubicBezTo>
                <a:cubicBezTo>
                  <a:pt x="859999" y="1568837"/>
                  <a:pt x="861455" y="1563086"/>
                  <a:pt x="847478" y="1569347"/>
                </a:cubicBezTo>
                <a:cubicBezTo>
                  <a:pt x="833501" y="1575607"/>
                  <a:pt x="835467" y="1592714"/>
                  <a:pt x="826586" y="1593369"/>
                </a:cubicBezTo>
                <a:cubicBezTo>
                  <a:pt x="817726" y="1593384"/>
                  <a:pt x="809340" y="1597366"/>
                  <a:pt x="803728" y="1604216"/>
                </a:cubicBezTo>
                <a:cubicBezTo>
                  <a:pt x="793827" y="1613607"/>
                  <a:pt x="782325" y="1608365"/>
                  <a:pt x="766092" y="1616737"/>
                </a:cubicBezTo>
                <a:cubicBezTo>
                  <a:pt x="749858" y="1625109"/>
                  <a:pt x="762598" y="1633990"/>
                  <a:pt x="758303" y="1642361"/>
                </a:cubicBezTo>
                <a:cubicBezTo>
                  <a:pt x="753316" y="1651439"/>
                  <a:pt x="743525" y="1656804"/>
                  <a:pt x="733188" y="1656120"/>
                </a:cubicBezTo>
                <a:cubicBezTo>
                  <a:pt x="720448" y="1656484"/>
                  <a:pt x="723579" y="1670679"/>
                  <a:pt x="728820" y="1673737"/>
                </a:cubicBezTo>
                <a:cubicBezTo>
                  <a:pt x="734061" y="1676794"/>
                  <a:pt x="733333" y="1683491"/>
                  <a:pt x="721540" y="1683127"/>
                </a:cubicBezTo>
                <a:cubicBezTo>
                  <a:pt x="709747" y="1682763"/>
                  <a:pt x="703705" y="1693246"/>
                  <a:pt x="709820" y="1700890"/>
                </a:cubicBezTo>
                <a:cubicBezTo>
                  <a:pt x="715935" y="1708533"/>
                  <a:pt x="728310" y="1699507"/>
                  <a:pt x="737701" y="1703510"/>
                </a:cubicBezTo>
                <a:cubicBezTo>
                  <a:pt x="747092" y="1707514"/>
                  <a:pt x="761724" y="1703147"/>
                  <a:pt x="784946" y="1698633"/>
                </a:cubicBezTo>
                <a:cubicBezTo>
                  <a:pt x="808168" y="1694120"/>
                  <a:pt x="812099" y="1696886"/>
                  <a:pt x="824475" y="1702491"/>
                </a:cubicBezTo>
                <a:cubicBezTo>
                  <a:pt x="836850" y="1708097"/>
                  <a:pt x="846969" y="1705403"/>
                  <a:pt x="865459" y="1697759"/>
                </a:cubicBezTo>
                <a:cubicBezTo>
                  <a:pt x="883949" y="1690116"/>
                  <a:pt x="888972" y="1696376"/>
                  <a:pt x="900110" y="1700235"/>
                </a:cubicBezTo>
                <a:cubicBezTo>
                  <a:pt x="911248" y="1704093"/>
                  <a:pt x="912631" y="1693756"/>
                  <a:pt x="943133" y="1700744"/>
                </a:cubicBezTo>
                <a:cubicBezTo>
                  <a:pt x="973635" y="1707733"/>
                  <a:pt x="974654" y="1734012"/>
                  <a:pt x="969995" y="1753522"/>
                </a:cubicBezTo>
                <a:cubicBezTo>
                  <a:pt x="965336" y="1773031"/>
                  <a:pt x="937892" y="1778127"/>
                  <a:pt x="922750" y="1776671"/>
                </a:cubicBezTo>
                <a:cubicBezTo>
                  <a:pt x="907608" y="1775215"/>
                  <a:pt x="905497" y="1783150"/>
                  <a:pt x="889482" y="1786280"/>
                </a:cubicBezTo>
                <a:cubicBezTo>
                  <a:pt x="873467" y="1789410"/>
                  <a:pt x="860873" y="1796035"/>
                  <a:pt x="857087" y="1808119"/>
                </a:cubicBezTo>
                <a:cubicBezTo>
                  <a:pt x="853302" y="1820203"/>
                  <a:pt x="867206" y="1834253"/>
                  <a:pt x="883877" y="1834908"/>
                </a:cubicBezTo>
                <a:cubicBezTo>
                  <a:pt x="900547" y="1835563"/>
                  <a:pt x="920275" y="1835636"/>
                  <a:pt x="927118" y="1846774"/>
                </a:cubicBezTo>
                <a:cubicBezTo>
                  <a:pt x="933960" y="1857912"/>
                  <a:pt x="927118" y="1872762"/>
                  <a:pt x="921876" y="1878440"/>
                </a:cubicBezTo>
                <a:cubicBezTo>
                  <a:pt x="916635" y="1884118"/>
                  <a:pt x="908773" y="1883463"/>
                  <a:pt x="902731" y="1890088"/>
                </a:cubicBezTo>
                <a:cubicBezTo>
                  <a:pt x="897621" y="1898190"/>
                  <a:pt x="897934" y="1908593"/>
                  <a:pt x="903532" y="1916367"/>
                </a:cubicBezTo>
                <a:cubicBezTo>
                  <a:pt x="908045" y="1921099"/>
                  <a:pt x="907681" y="1924084"/>
                  <a:pt x="905060" y="1929835"/>
                </a:cubicBezTo>
                <a:cubicBezTo>
                  <a:pt x="902440" y="1935585"/>
                  <a:pt x="897781" y="1932237"/>
                  <a:pt x="892539" y="1932747"/>
                </a:cubicBezTo>
                <a:cubicBezTo>
                  <a:pt x="887298" y="1933256"/>
                  <a:pt x="885260" y="1928306"/>
                  <a:pt x="877616" y="1927287"/>
                </a:cubicBezTo>
                <a:cubicBezTo>
                  <a:pt x="870868" y="1926166"/>
                  <a:pt x="865808" y="1920502"/>
                  <a:pt x="865459" y="1913674"/>
                </a:cubicBezTo>
                <a:cubicBezTo>
                  <a:pt x="866187" y="1909015"/>
                  <a:pt x="865459" y="1901517"/>
                  <a:pt x="858179" y="1906394"/>
                </a:cubicBezTo>
                <a:cubicBezTo>
                  <a:pt x="850900" y="1911272"/>
                  <a:pt x="845440" y="1909452"/>
                  <a:pt x="839252" y="1913237"/>
                </a:cubicBezTo>
                <a:cubicBezTo>
                  <a:pt x="833065" y="1917023"/>
                  <a:pt x="825858" y="1925831"/>
                  <a:pt x="821199" y="1924011"/>
                </a:cubicBezTo>
                <a:cubicBezTo>
                  <a:pt x="816540" y="1922191"/>
                  <a:pt x="820325" y="1913674"/>
                  <a:pt x="814647" y="1912291"/>
                </a:cubicBezTo>
                <a:cubicBezTo>
                  <a:pt x="808969" y="1910908"/>
                  <a:pt x="803291" y="1914256"/>
                  <a:pt x="791425" y="1918988"/>
                </a:cubicBezTo>
                <a:cubicBezTo>
                  <a:pt x="779559" y="1923720"/>
                  <a:pt x="783053" y="1920881"/>
                  <a:pt x="765437" y="1915130"/>
                </a:cubicBezTo>
                <a:cubicBezTo>
                  <a:pt x="747820" y="1909379"/>
                  <a:pt x="745199" y="1915639"/>
                  <a:pt x="734789" y="1923647"/>
                </a:cubicBezTo>
                <a:cubicBezTo>
                  <a:pt x="724379" y="1931655"/>
                  <a:pt x="717682" y="1940608"/>
                  <a:pt x="711058" y="1943375"/>
                </a:cubicBezTo>
                <a:cubicBezTo>
                  <a:pt x="704433" y="1946141"/>
                  <a:pt x="701157" y="1944030"/>
                  <a:pt x="692058" y="1950654"/>
                </a:cubicBezTo>
                <a:cubicBezTo>
                  <a:pt x="682958" y="1957279"/>
                  <a:pt x="676043" y="1953130"/>
                  <a:pt x="664541" y="1956769"/>
                </a:cubicBezTo>
                <a:cubicBezTo>
                  <a:pt x="653039" y="1960409"/>
                  <a:pt x="649981" y="1965650"/>
                  <a:pt x="653549" y="1973294"/>
                </a:cubicBezTo>
                <a:cubicBezTo>
                  <a:pt x="657115" y="1980938"/>
                  <a:pt x="679027" y="1971911"/>
                  <a:pt x="687035" y="1966015"/>
                </a:cubicBezTo>
                <a:cubicBezTo>
                  <a:pt x="695043" y="1960118"/>
                  <a:pt x="702686" y="1962520"/>
                  <a:pt x="713897" y="1962520"/>
                </a:cubicBezTo>
                <a:cubicBezTo>
                  <a:pt x="722443" y="1961516"/>
                  <a:pt x="730181" y="1967631"/>
                  <a:pt x="731186" y="1976170"/>
                </a:cubicBezTo>
                <a:cubicBezTo>
                  <a:pt x="731259" y="1976788"/>
                  <a:pt x="731295" y="1977407"/>
                  <a:pt x="731295" y="1978026"/>
                </a:cubicBezTo>
                <a:cubicBezTo>
                  <a:pt x="731419" y="1987955"/>
                  <a:pt x="723470" y="1996109"/>
                  <a:pt x="713540" y="1996233"/>
                </a:cubicBezTo>
                <a:cubicBezTo>
                  <a:pt x="712907" y="1996240"/>
                  <a:pt x="712273" y="1996210"/>
                  <a:pt x="711640" y="1996152"/>
                </a:cubicBezTo>
                <a:cubicBezTo>
                  <a:pt x="699265" y="1996152"/>
                  <a:pt x="700793" y="1989382"/>
                  <a:pt x="688418" y="1987271"/>
                </a:cubicBezTo>
                <a:cubicBezTo>
                  <a:pt x="676043" y="1985160"/>
                  <a:pt x="654422" y="1990401"/>
                  <a:pt x="653549" y="1994551"/>
                </a:cubicBezTo>
                <a:cubicBezTo>
                  <a:pt x="650819" y="2001212"/>
                  <a:pt x="644682" y="2005871"/>
                  <a:pt x="637533" y="2006708"/>
                </a:cubicBezTo>
                <a:cubicBezTo>
                  <a:pt x="627415" y="2008819"/>
                  <a:pt x="620280" y="2002194"/>
                  <a:pt x="613001" y="2007800"/>
                </a:cubicBezTo>
                <a:cubicBezTo>
                  <a:pt x="605721" y="2013405"/>
                  <a:pt x="598442" y="2008964"/>
                  <a:pt x="583882" y="2010566"/>
                </a:cubicBezTo>
                <a:cubicBezTo>
                  <a:pt x="569323" y="2012167"/>
                  <a:pt x="571871" y="2001321"/>
                  <a:pt x="565392" y="1996589"/>
                </a:cubicBezTo>
                <a:cubicBezTo>
                  <a:pt x="558913" y="1991857"/>
                  <a:pt x="553089" y="1995934"/>
                  <a:pt x="545591" y="1996589"/>
                </a:cubicBezTo>
                <a:cubicBezTo>
                  <a:pt x="538093" y="1997244"/>
                  <a:pt x="536856" y="1987999"/>
                  <a:pt x="530086" y="1989746"/>
                </a:cubicBezTo>
                <a:cubicBezTo>
                  <a:pt x="523316" y="1991493"/>
                  <a:pt x="509703" y="1997026"/>
                  <a:pt x="500967" y="1991857"/>
                </a:cubicBezTo>
                <a:cubicBezTo>
                  <a:pt x="494663" y="1986849"/>
                  <a:pt x="486240" y="1985400"/>
                  <a:pt x="478618" y="1987999"/>
                </a:cubicBezTo>
                <a:cubicBezTo>
                  <a:pt x="470829" y="1990620"/>
                  <a:pt x="469956" y="1997244"/>
                  <a:pt x="467845" y="2003505"/>
                </a:cubicBezTo>
                <a:cubicBezTo>
                  <a:pt x="465734" y="2009765"/>
                  <a:pt x="457216" y="2010784"/>
                  <a:pt x="450738" y="2009984"/>
                </a:cubicBezTo>
                <a:cubicBezTo>
                  <a:pt x="444259" y="2009183"/>
                  <a:pt x="440692" y="2014351"/>
                  <a:pt x="434358" y="2014497"/>
                </a:cubicBezTo>
                <a:cubicBezTo>
                  <a:pt x="428025" y="2014643"/>
                  <a:pt x="427952" y="2007217"/>
                  <a:pt x="417688" y="2005834"/>
                </a:cubicBezTo>
                <a:cubicBezTo>
                  <a:pt x="407424" y="2004451"/>
                  <a:pt x="405458" y="2019229"/>
                  <a:pt x="405822" y="2025853"/>
                </a:cubicBezTo>
                <a:cubicBezTo>
                  <a:pt x="406186" y="2032478"/>
                  <a:pt x="399707" y="2040413"/>
                  <a:pt x="393083" y="2034880"/>
                </a:cubicBezTo>
                <a:cubicBezTo>
                  <a:pt x="386458" y="2029347"/>
                  <a:pt x="382454" y="2025489"/>
                  <a:pt x="375830" y="2026509"/>
                </a:cubicBezTo>
                <a:cubicBezTo>
                  <a:pt x="369205" y="2027527"/>
                  <a:pt x="371681" y="2034589"/>
                  <a:pt x="365420" y="2038229"/>
                </a:cubicBezTo>
                <a:cubicBezTo>
                  <a:pt x="359160" y="2041869"/>
                  <a:pt x="346202" y="2038229"/>
                  <a:pt x="339286" y="2038884"/>
                </a:cubicBezTo>
                <a:cubicBezTo>
                  <a:pt x="332370" y="2039539"/>
                  <a:pt x="328294" y="2046600"/>
                  <a:pt x="319413" y="2055481"/>
                </a:cubicBezTo>
                <a:cubicBezTo>
                  <a:pt x="310531" y="2064362"/>
                  <a:pt x="295535" y="2053734"/>
                  <a:pt x="289785" y="2059995"/>
                </a:cubicBezTo>
                <a:cubicBezTo>
                  <a:pt x="285286" y="2066219"/>
                  <a:pt x="286676" y="2074911"/>
                  <a:pt x="292900" y="2079410"/>
                </a:cubicBezTo>
                <a:cubicBezTo>
                  <a:pt x="293978" y="2080188"/>
                  <a:pt x="295157" y="2080807"/>
                  <a:pt x="296409" y="2081251"/>
                </a:cubicBezTo>
                <a:cubicBezTo>
                  <a:pt x="305436" y="2085765"/>
                  <a:pt x="302306" y="2099523"/>
                  <a:pt x="300194" y="2104255"/>
                </a:cubicBezTo>
                <a:cubicBezTo>
                  <a:pt x="298083" y="2108987"/>
                  <a:pt x="289930" y="2107531"/>
                  <a:pt x="282286" y="2105493"/>
                </a:cubicBezTo>
                <a:cubicBezTo>
                  <a:pt x="275014" y="2103651"/>
                  <a:pt x="267421" y="2103498"/>
                  <a:pt x="260084" y="2105056"/>
                </a:cubicBezTo>
                <a:cubicBezTo>
                  <a:pt x="253539" y="2106810"/>
                  <a:pt x="248014" y="2111178"/>
                  <a:pt x="244796" y="2117140"/>
                </a:cubicBezTo>
                <a:cubicBezTo>
                  <a:pt x="243413" y="2121581"/>
                  <a:pt x="239701" y="2123401"/>
                  <a:pt x="235260" y="2126531"/>
                </a:cubicBezTo>
                <a:cubicBezTo>
                  <a:pt x="230819" y="2129661"/>
                  <a:pt x="220701" y="2123910"/>
                  <a:pt x="216770" y="2130098"/>
                </a:cubicBezTo>
                <a:cubicBezTo>
                  <a:pt x="213741" y="2137115"/>
                  <a:pt x="213981" y="2145116"/>
                  <a:pt x="217425" y="2151937"/>
                </a:cubicBezTo>
                <a:cubicBezTo>
                  <a:pt x="219973" y="2155941"/>
                  <a:pt x="214586" y="2157615"/>
                  <a:pt x="217425" y="2162929"/>
                </a:cubicBezTo>
                <a:cubicBezTo>
                  <a:pt x="220264" y="2168243"/>
                  <a:pt x="226306" y="2167515"/>
                  <a:pt x="230674" y="2172102"/>
                </a:cubicBezTo>
                <a:cubicBezTo>
                  <a:pt x="235042" y="2176688"/>
                  <a:pt x="226379" y="2182802"/>
                  <a:pt x="233586" y="2189136"/>
                </a:cubicBezTo>
                <a:cubicBezTo>
                  <a:pt x="238492" y="2192506"/>
                  <a:pt x="239737" y="2199211"/>
                  <a:pt x="236366" y="2204117"/>
                </a:cubicBezTo>
                <a:cubicBezTo>
                  <a:pt x="235617" y="2205209"/>
                  <a:pt x="234678" y="2206149"/>
                  <a:pt x="233586" y="2206898"/>
                </a:cubicBezTo>
                <a:cubicBezTo>
                  <a:pt x="228708" y="2209155"/>
                  <a:pt x="222885" y="2201948"/>
                  <a:pt x="216478" y="2204860"/>
                </a:cubicBezTo>
                <a:cubicBezTo>
                  <a:pt x="210291" y="2206687"/>
                  <a:pt x="203666" y="2206352"/>
                  <a:pt x="197697" y="2203914"/>
                </a:cubicBezTo>
                <a:cubicBezTo>
                  <a:pt x="190927" y="2202530"/>
                  <a:pt x="186050" y="2191829"/>
                  <a:pt x="180954" y="2197289"/>
                </a:cubicBezTo>
                <a:cubicBezTo>
                  <a:pt x="175858" y="2202749"/>
                  <a:pt x="178624" y="2207626"/>
                  <a:pt x="178843" y="2213304"/>
                </a:cubicBezTo>
                <a:cubicBezTo>
                  <a:pt x="179061" y="2218983"/>
                  <a:pt x="174256" y="2218109"/>
                  <a:pt x="170981" y="2226480"/>
                </a:cubicBezTo>
                <a:cubicBezTo>
                  <a:pt x="167705" y="2234852"/>
                  <a:pt x="172946" y="2235871"/>
                  <a:pt x="180590" y="2246281"/>
                </a:cubicBezTo>
                <a:cubicBezTo>
                  <a:pt x="188233" y="2256691"/>
                  <a:pt x="201118" y="2276346"/>
                  <a:pt x="211310" y="2281369"/>
                </a:cubicBezTo>
                <a:cubicBezTo>
                  <a:pt x="221501" y="2286392"/>
                  <a:pt x="218590" y="2293089"/>
                  <a:pt x="211310" y="2296656"/>
                </a:cubicBezTo>
                <a:cubicBezTo>
                  <a:pt x="204030" y="2300223"/>
                  <a:pt x="207524" y="2309396"/>
                  <a:pt x="199153" y="2309541"/>
                </a:cubicBezTo>
                <a:cubicBezTo>
                  <a:pt x="189558" y="2308667"/>
                  <a:pt x="180073" y="2312140"/>
                  <a:pt x="173310" y="2319005"/>
                </a:cubicBezTo>
                <a:cubicBezTo>
                  <a:pt x="166031" y="2327522"/>
                  <a:pt x="166904" y="2335894"/>
                  <a:pt x="166758" y="2347177"/>
                </a:cubicBezTo>
                <a:cubicBezTo>
                  <a:pt x="166613" y="2358460"/>
                  <a:pt x="161008" y="2362391"/>
                  <a:pt x="151034" y="2372437"/>
                </a:cubicBezTo>
                <a:cubicBezTo>
                  <a:pt x="141061" y="2382483"/>
                  <a:pt x="133272" y="2372437"/>
                  <a:pt x="129195" y="2359916"/>
                </a:cubicBezTo>
                <a:cubicBezTo>
                  <a:pt x="125119" y="2347395"/>
                  <a:pt x="137931" y="2345357"/>
                  <a:pt x="137057" y="2338078"/>
                </a:cubicBezTo>
                <a:cubicBezTo>
                  <a:pt x="136184" y="2330798"/>
                  <a:pt x="130433" y="2328614"/>
                  <a:pt x="122498" y="2326139"/>
                </a:cubicBezTo>
                <a:cubicBezTo>
                  <a:pt x="114563" y="2323664"/>
                  <a:pt x="108667" y="2332545"/>
                  <a:pt x="105901" y="2335748"/>
                </a:cubicBezTo>
                <a:cubicBezTo>
                  <a:pt x="103134" y="2338951"/>
                  <a:pt x="98621" y="2336913"/>
                  <a:pt x="98621" y="2342445"/>
                </a:cubicBezTo>
                <a:cubicBezTo>
                  <a:pt x="98621" y="2347978"/>
                  <a:pt x="109468" y="2349725"/>
                  <a:pt x="110996" y="2357004"/>
                </a:cubicBezTo>
                <a:cubicBezTo>
                  <a:pt x="112045" y="2361511"/>
                  <a:pt x="109249" y="2366009"/>
                  <a:pt x="104743" y="2367058"/>
                </a:cubicBezTo>
                <a:cubicBezTo>
                  <a:pt x="103739" y="2367291"/>
                  <a:pt x="102698" y="2367342"/>
                  <a:pt x="101678" y="2367196"/>
                </a:cubicBezTo>
                <a:cubicBezTo>
                  <a:pt x="98999" y="2366337"/>
                  <a:pt x="96131" y="2367815"/>
                  <a:pt x="95272" y="2370494"/>
                </a:cubicBezTo>
                <a:cubicBezTo>
                  <a:pt x="94952" y="2371506"/>
                  <a:pt x="94952" y="2372590"/>
                  <a:pt x="95272" y="2373602"/>
                </a:cubicBezTo>
                <a:cubicBezTo>
                  <a:pt x="96219" y="2378116"/>
                  <a:pt x="92943" y="2386414"/>
                  <a:pt x="80713" y="2384158"/>
                </a:cubicBezTo>
                <a:cubicBezTo>
                  <a:pt x="68483" y="2381901"/>
                  <a:pt x="65499" y="2390272"/>
                  <a:pt x="59748" y="2398717"/>
                </a:cubicBezTo>
                <a:cubicBezTo>
                  <a:pt x="53997" y="2407161"/>
                  <a:pt x="56617" y="2409200"/>
                  <a:pt x="53342" y="2415970"/>
                </a:cubicBezTo>
                <a:cubicBezTo>
                  <a:pt x="50066" y="2422740"/>
                  <a:pt x="37472" y="2420701"/>
                  <a:pt x="34487" y="2434606"/>
                </a:cubicBezTo>
                <a:cubicBezTo>
                  <a:pt x="31503" y="2448510"/>
                  <a:pt x="29974" y="2463724"/>
                  <a:pt x="38345" y="2472096"/>
                </a:cubicBezTo>
                <a:cubicBezTo>
                  <a:pt x="46717" y="2480467"/>
                  <a:pt x="42349" y="2493571"/>
                  <a:pt x="54725" y="2496483"/>
                </a:cubicBezTo>
                <a:cubicBezTo>
                  <a:pt x="67100" y="2499394"/>
                  <a:pt x="58000" y="2507984"/>
                  <a:pt x="70740" y="2511479"/>
                </a:cubicBezTo>
                <a:cubicBezTo>
                  <a:pt x="83479" y="2514973"/>
                  <a:pt x="78020" y="2527712"/>
                  <a:pt x="90468" y="2530115"/>
                </a:cubicBezTo>
                <a:cubicBezTo>
                  <a:pt x="102916" y="2532517"/>
                  <a:pt x="96000" y="2541616"/>
                  <a:pt x="100222" y="2547877"/>
                </a:cubicBezTo>
                <a:cubicBezTo>
                  <a:pt x="104445" y="2554137"/>
                  <a:pt x="116747" y="2551590"/>
                  <a:pt x="124755" y="2544091"/>
                </a:cubicBezTo>
                <a:cubicBezTo>
                  <a:pt x="132762" y="2536594"/>
                  <a:pt x="147249" y="2535720"/>
                  <a:pt x="153873" y="2542490"/>
                </a:cubicBezTo>
                <a:cubicBezTo>
                  <a:pt x="160498" y="2549260"/>
                  <a:pt x="154529" y="2561635"/>
                  <a:pt x="145283" y="2563383"/>
                </a:cubicBezTo>
                <a:cubicBezTo>
                  <a:pt x="136038" y="2565130"/>
                  <a:pt x="132253" y="2573865"/>
                  <a:pt x="127521" y="2583766"/>
                </a:cubicBezTo>
                <a:cubicBezTo>
                  <a:pt x="122789" y="2593666"/>
                  <a:pt x="116747" y="2598325"/>
                  <a:pt x="107284" y="2595122"/>
                </a:cubicBezTo>
                <a:cubicBezTo>
                  <a:pt x="97820" y="2591919"/>
                  <a:pt x="81004" y="2596723"/>
                  <a:pt x="66736" y="2610264"/>
                </a:cubicBezTo>
                <a:cubicBezTo>
                  <a:pt x="52468" y="2623804"/>
                  <a:pt x="48100" y="2624386"/>
                  <a:pt x="37617" y="2623877"/>
                </a:cubicBezTo>
                <a:cubicBezTo>
                  <a:pt x="27135" y="2623367"/>
                  <a:pt x="26480" y="2629627"/>
                  <a:pt x="20510" y="2633777"/>
                </a:cubicBezTo>
                <a:cubicBezTo>
                  <a:pt x="14541" y="2637926"/>
                  <a:pt x="-2275" y="2638873"/>
                  <a:pt x="127" y="2649137"/>
                </a:cubicBezTo>
                <a:cubicBezTo>
                  <a:pt x="2530" y="2659401"/>
                  <a:pt x="13376" y="2662531"/>
                  <a:pt x="11484" y="2670029"/>
                </a:cubicBezTo>
                <a:cubicBezTo>
                  <a:pt x="9591" y="2677528"/>
                  <a:pt x="-6133" y="2690121"/>
                  <a:pt x="4641" y="2703661"/>
                </a:cubicBezTo>
                <a:cubicBezTo>
                  <a:pt x="15415" y="2717202"/>
                  <a:pt x="16870" y="2740059"/>
                  <a:pt x="35361" y="2738167"/>
                </a:cubicBezTo>
                <a:cubicBezTo>
                  <a:pt x="53851" y="2736274"/>
                  <a:pt x="61495" y="2707884"/>
                  <a:pt x="56617" y="2691795"/>
                </a:cubicBezTo>
                <a:cubicBezTo>
                  <a:pt x="51740" y="2675708"/>
                  <a:pt x="37399" y="2654524"/>
                  <a:pt x="49993" y="2649646"/>
                </a:cubicBezTo>
                <a:cubicBezTo>
                  <a:pt x="62587" y="2644769"/>
                  <a:pt x="57273" y="2670903"/>
                  <a:pt x="70885" y="2673742"/>
                </a:cubicBezTo>
                <a:cubicBezTo>
                  <a:pt x="84498" y="2676581"/>
                  <a:pt x="89376" y="2686627"/>
                  <a:pt x="87629" y="2701259"/>
                </a:cubicBezTo>
                <a:cubicBezTo>
                  <a:pt x="85882" y="2715891"/>
                  <a:pt x="91778" y="2719022"/>
                  <a:pt x="100077" y="2727029"/>
                </a:cubicBezTo>
                <a:cubicBezTo>
                  <a:pt x="108376" y="2735037"/>
                  <a:pt x="98039" y="2745010"/>
                  <a:pt x="100077" y="2755347"/>
                </a:cubicBezTo>
                <a:cubicBezTo>
                  <a:pt x="102115" y="2765684"/>
                  <a:pt x="107357" y="2766776"/>
                  <a:pt x="116893" y="2778350"/>
                </a:cubicBezTo>
                <a:cubicBezTo>
                  <a:pt x="126429" y="2789925"/>
                  <a:pt x="132253" y="2800189"/>
                  <a:pt x="141061" y="2800189"/>
                </a:cubicBezTo>
                <a:cubicBezTo>
                  <a:pt x="149870" y="2800189"/>
                  <a:pt x="153946" y="2804485"/>
                  <a:pt x="154383" y="2811328"/>
                </a:cubicBezTo>
                <a:cubicBezTo>
                  <a:pt x="154063" y="2816278"/>
                  <a:pt x="157018" y="2820864"/>
                  <a:pt x="161663" y="2822611"/>
                </a:cubicBezTo>
                <a:cubicBezTo>
                  <a:pt x="166322" y="2825159"/>
                  <a:pt x="165594" y="2832220"/>
                  <a:pt x="171781" y="2831274"/>
                </a:cubicBezTo>
                <a:cubicBezTo>
                  <a:pt x="177969" y="2830327"/>
                  <a:pt x="179061" y="2823994"/>
                  <a:pt x="190053" y="2821519"/>
                </a:cubicBezTo>
                <a:cubicBezTo>
                  <a:pt x="199852" y="2819997"/>
                  <a:pt x="209432" y="2817304"/>
                  <a:pt x="218590" y="2813511"/>
                </a:cubicBezTo>
                <a:cubicBezTo>
                  <a:pt x="226451" y="2809362"/>
                  <a:pt x="230455" y="2803247"/>
                  <a:pt x="241957" y="2799607"/>
                </a:cubicBezTo>
                <a:cubicBezTo>
                  <a:pt x="253459" y="2795967"/>
                  <a:pt x="259938" y="2802738"/>
                  <a:pt x="266198" y="2798006"/>
                </a:cubicBezTo>
                <a:cubicBezTo>
                  <a:pt x="272139" y="2792473"/>
                  <a:pt x="279375" y="2788520"/>
                  <a:pt x="287237" y="2786504"/>
                </a:cubicBezTo>
                <a:cubicBezTo>
                  <a:pt x="292696" y="2786700"/>
                  <a:pt x="297821" y="2783905"/>
                  <a:pt x="300631" y="2779224"/>
                </a:cubicBezTo>
                <a:cubicBezTo>
                  <a:pt x="302160" y="2775584"/>
                  <a:pt x="304708" y="2769470"/>
                  <a:pt x="312206" y="2773255"/>
                </a:cubicBezTo>
                <a:cubicBezTo>
                  <a:pt x="319704" y="2777040"/>
                  <a:pt x="312788" y="2783082"/>
                  <a:pt x="316792" y="2789197"/>
                </a:cubicBezTo>
                <a:cubicBezTo>
                  <a:pt x="320796" y="2795312"/>
                  <a:pt x="322834" y="2792764"/>
                  <a:pt x="325964" y="2800044"/>
                </a:cubicBezTo>
                <a:cubicBezTo>
                  <a:pt x="329400" y="2809813"/>
                  <a:pt x="337008" y="2817544"/>
                  <a:pt x="346711" y="2821155"/>
                </a:cubicBezTo>
                <a:cubicBezTo>
                  <a:pt x="359087" y="2825522"/>
                  <a:pt x="352753" y="2832147"/>
                  <a:pt x="361271" y="2835714"/>
                </a:cubicBezTo>
                <a:cubicBezTo>
                  <a:pt x="372176" y="2839900"/>
                  <a:pt x="381814" y="2846845"/>
                  <a:pt x="389224" y="2855879"/>
                </a:cubicBezTo>
                <a:cubicBezTo>
                  <a:pt x="397814" y="2866944"/>
                  <a:pt x="406768" y="2863159"/>
                  <a:pt x="413393" y="2870438"/>
                </a:cubicBezTo>
                <a:cubicBezTo>
                  <a:pt x="420017" y="2877718"/>
                  <a:pt x="423293" y="2878664"/>
                  <a:pt x="433630" y="2883032"/>
                </a:cubicBezTo>
                <a:cubicBezTo>
                  <a:pt x="443967" y="2887399"/>
                  <a:pt x="440036" y="2892131"/>
                  <a:pt x="447316" y="2894242"/>
                </a:cubicBezTo>
                <a:cubicBezTo>
                  <a:pt x="454596" y="2896354"/>
                  <a:pt x="457944" y="2892350"/>
                  <a:pt x="457580" y="2885944"/>
                </a:cubicBezTo>
                <a:cubicBezTo>
                  <a:pt x="457216" y="2879538"/>
                  <a:pt x="463331" y="2881212"/>
                  <a:pt x="463550" y="2872695"/>
                </a:cubicBezTo>
                <a:cubicBezTo>
                  <a:pt x="463768" y="2864178"/>
                  <a:pt x="464569" y="2852603"/>
                  <a:pt x="472576" y="2855224"/>
                </a:cubicBezTo>
                <a:cubicBezTo>
                  <a:pt x="480584" y="2857844"/>
                  <a:pt x="475052" y="2867599"/>
                  <a:pt x="475052" y="2877572"/>
                </a:cubicBezTo>
                <a:cubicBezTo>
                  <a:pt x="475372" y="2886177"/>
                  <a:pt x="481989" y="2893231"/>
                  <a:pt x="490557" y="2894097"/>
                </a:cubicBezTo>
                <a:cubicBezTo>
                  <a:pt x="498419" y="2895844"/>
                  <a:pt x="499293" y="2900357"/>
                  <a:pt x="499438" y="2909457"/>
                </a:cubicBezTo>
                <a:cubicBezTo>
                  <a:pt x="499584" y="2918557"/>
                  <a:pt x="485461" y="2931296"/>
                  <a:pt x="488300" y="2941488"/>
                </a:cubicBezTo>
                <a:cubicBezTo>
                  <a:pt x="491139" y="2951679"/>
                  <a:pt x="502860" y="2959978"/>
                  <a:pt x="517419" y="2971261"/>
                </a:cubicBezTo>
                <a:cubicBezTo>
                  <a:pt x="525965" y="2978344"/>
                  <a:pt x="536827" y="2982028"/>
                  <a:pt x="547921" y="2981598"/>
                </a:cubicBezTo>
                <a:cubicBezTo>
                  <a:pt x="556074" y="2982617"/>
                  <a:pt x="556220" y="2987349"/>
                  <a:pt x="561388" y="2992590"/>
                </a:cubicBezTo>
                <a:cubicBezTo>
                  <a:pt x="566557" y="2997832"/>
                  <a:pt x="572526" y="2995575"/>
                  <a:pt x="572599" y="2990698"/>
                </a:cubicBezTo>
                <a:cubicBezTo>
                  <a:pt x="572672" y="2985820"/>
                  <a:pt x="575292" y="2977303"/>
                  <a:pt x="579296" y="2981671"/>
                </a:cubicBezTo>
                <a:cubicBezTo>
                  <a:pt x="583300" y="2986039"/>
                  <a:pt x="577476" y="2987932"/>
                  <a:pt x="577112" y="2996667"/>
                </a:cubicBezTo>
                <a:cubicBezTo>
                  <a:pt x="576748" y="3005403"/>
                  <a:pt x="582208" y="3008388"/>
                  <a:pt x="585193" y="3005476"/>
                </a:cubicBezTo>
                <a:cubicBezTo>
                  <a:pt x="588177" y="3002564"/>
                  <a:pt x="587449" y="2991644"/>
                  <a:pt x="594947" y="2995139"/>
                </a:cubicBezTo>
                <a:cubicBezTo>
                  <a:pt x="602445" y="2998633"/>
                  <a:pt x="596840" y="3006640"/>
                  <a:pt x="599679" y="3013483"/>
                </a:cubicBezTo>
                <a:cubicBezTo>
                  <a:pt x="602518" y="3020326"/>
                  <a:pt x="609725" y="3017487"/>
                  <a:pt x="613583" y="3023602"/>
                </a:cubicBezTo>
                <a:cubicBezTo>
                  <a:pt x="617441" y="3029717"/>
                  <a:pt x="622974" y="3036778"/>
                  <a:pt x="630690" y="3029498"/>
                </a:cubicBezTo>
                <a:cubicBezTo>
                  <a:pt x="638407" y="3022219"/>
                  <a:pt x="634476" y="3013119"/>
                  <a:pt x="633602" y="3006349"/>
                </a:cubicBezTo>
                <a:cubicBezTo>
                  <a:pt x="632510" y="2999477"/>
                  <a:pt x="637191" y="2993027"/>
                  <a:pt x="644063" y="2991936"/>
                </a:cubicBezTo>
                <a:cubicBezTo>
                  <a:pt x="644886" y="2991805"/>
                  <a:pt x="645723" y="2991753"/>
                  <a:pt x="646560" y="2991790"/>
                </a:cubicBezTo>
                <a:cubicBezTo>
                  <a:pt x="656606" y="2991280"/>
                  <a:pt x="654859" y="2981526"/>
                  <a:pt x="647142" y="2981380"/>
                </a:cubicBezTo>
                <a:cubicBezTo>
                  <a:pt x="639644" y="2980797"/>
                  <a:pt x="632423" y="2978293"/>
                  <a:pt x="626177" y="2974100"/>
                </a:cubicBezTo>
                <a:cubicBezTo>
                  <a:pt x="621169" y="2971800"/>
                  <a:pt x="618977" y="2965881"/>
                  <a:pt x="621278" y="2960873"/>
                </a:cubicBezTo>
                <a:cubicBezTo>
                  <a:pt x="622268" y="2958711"/>
                  <a:pt x="624008" y="2956971"/>
                  <a:pt x="626177" y="2955974"/>
                </a:cubicBezTo>
                <a:cubicBezTo>
                  <a:pt x="630537" y="2953637"/>
                  <a:pt x="632175" y="2948214"/>
                  <a:pt x="629839" y="2943853"/>
                </a:cubicBezTo>
                <a:cubicBezTo>
                  <a:pt x="629351" y="2942936"/>
                  <a:pt x="628703" y="2942106"/>
                  <a:pt x="627924" y="2941415"/>
                </a:cubicBezTo>
                <a:cubicBezTo>
                  <a:pt x="623629" y="2936756"/>
                  <a:pt x="615403" y="2937411"/>
                  <a:pt x="608924" y="2946146"/>
                </a:cubicBezTo>
                <a:cubicBezTo>
                  <a:pt x="602445" y="2954882"/>
                  <a:pt x="598223" y="2952189"/>
                  <a:pt x="596694" y="2945491"/>
                </a:cubicBezTo>
                <a:cubicBezTo>
                  <a:pt x="595166" y="2938794"/>
                  <a:pt x="603465" y="2931442"/>
                  <a:pt x="601717" y="2926492"/>
                </a:cubicBezTo>
                <a:cubicBezTo>
                  <a:pt x="599970" y="2921541"/>
                  <a:pt x="594438" y="2918047"/>
                  <a:pt x="601717" y="2909894"/>
                </a:cubicBezTo>
                <a:cubicBezTo>
                  <a:pt x="607672" y="2903277"/>
                  <a:pt x="609791" y="2894061"/>
                  <a:pt x="607323" y="2885507"/>
                </a:cubicBezTo>
                <a:cubicBezTo>
                  <a:pt x="603188" y="2879698"/>
                  <a:pt x="595835" y="2877128"/>
                  <a:pt x="588978" y="2879101"/>
                </a:cubicBezTo>
                <a:cubicBezTo>
                  <a:pt x="582717" y="2880848"/>
                  <a:pt x="579369" y="2874879"/>
                  <a:pt x="586940" y="2872622"/>
                </a:cubicBezTo>
                <a:cubicBezTo>
                  <a:pt x="594074" y="2870620"/>
                  <a:pt x="600567" y="2866813"/>
                  <a:pt x="605794" y="2861557"/>
                </a:cubicBezTo>
                <a:cubicBezTo>
                  <a:pt x="610831" y="2856134"/>
                  <a:pt x="612382" y="2848330"/>
                  <a:pt x="609798" y="2841392"/>
                </a:cubicBezTo>
                <a:cubicBezTo>
                  <a:pt x="608779" y="2837680"/>
                  <a:pt x="611254" y="2833239"/>
                  <a:pt x="617077" y="2829308"/>
                </a:cubicBezTo>
                <a:cubicBezTo>
                  <a:pt x="622901" y="2825377"/>
                  <a:pt x="626323" y="2817734"/>
                  <a:pt x="634621" y="2818680"/>
                </a:cubicBezTo>
                <a:cubicBezTo>
                  <a:pt x="642920" y="2819626"/>
                  <a:pt x="648089" y="2825522"/>
                  <a:pt x="657261" y="2827051"/>
                </a:cubicBezTo>
                <a:cubicBezTo>
                  <a:pt x="665240" y="2827808"/>
                  <a:pt x="673167" y="2825166"/>
                  <a:pt x="679100" y="2819772"/>
                </a:cubicBezTo>
                <a:cubicBezTo>
                  <a:pt x="685288" y="2815185"/>
                  <a:pt x="687981" y="2805212"/>
                  <a:pt x="693659" y="2799316"/>
                </a:cubicBezTo>
                <a:cubicBezTo>
                  <a:pt x="699337" y="2793419"/>
                  <a:pt x="707272" y="2800553"/>
                  <a:pt x="710257" y="2802446"/>
                </a:cubicBezTo>
                <a:cubicBezTo>
                  <a:pt x="713606" y="2804674"/>
                  <a:pt x="714516" y="2809194"/>
                  <a:pt x="712288" y="2812536"/>
                </a:cubicBezTo>
                <a:cubicBezTo>
                  <a:pt x="712113" y="2812805"/>
                  <a:pt x="711924" y="2813053"/>
                  <a:pt x="711713" y="2813293"/>
                </a:cubicBezTo>
                <a:cubicBezTo>
                  <a:pt x="709543" y="2819036"/>
                  <a:pt x="708510" y="2825137"/>
                  <a:pt x="708655" y="2831274"/>
                </a:cubicBezTo>
                <a:cubicBezTo>
                  <a:pt x="707855" y="2836733"/>
                  <a:pt x="698609" y="2837971"/>
                  <a:pt x="694096" y="2841392"/>
                </a:cubicBezTo>
                <a:cubicBezTo>
                  <a:pt x="689583" y="2844814"/>
                  <a:pt x="681575" y="2843503"/>
                  <a:pt x="677935" y="2844159"/>
                </a:cubicBezTo>
                <a:cubicBezTo>
                  <a:pt x="674295" y="2844814"/>
                  <a:pt x="669709" y="2847580"/>
                  <a:pt x="672330" y="2851438"/>
                </a:cubicBezTo>
                <a:cubicBezTo>
                  <a:pt x="674951" y="2855296"/>
                  <a:pt x="690529" y="2849181"/>
                  <a:pt x="696571" y="2847361"/>
                </a:cubicBezTo>
                <a:cubicBezTo>
                  <a:pt x="702613" y="2845542"/>
                  <a:pt x="709966" y="2847799"/>
                  <a:pt x="710694" y="2852457"/>
                </a:cubicBezTo>
                <a:cubicBezTo>
                  <a:pt x="711422" y="2857116"/>
                  <a:pt x="708146" y="2859737"/>
                  <a:pt x="695407" y="2856097"/>
                </a:cubicBezTo>
                <a:cubicBezTo>
                  <a:pt x="686212" y="2853098"/>
                  <a:pt x="676144" y="2856505"/>
                  <a:pt x="670656" y="2864469"/>
                </a:cubicBezTo>
                <a:cubicBezTo>
                  <a:pt x="665123" y="2870438"/>
                  <a:pt x="672621" y="2881066"/>
                  <a:pt x="682012" y="2876553"/>
                </a:cubicBezTo>
                <a:cubicBezTo>
                  <a:pt x="688942" y="2873743"/>
                  <a:pt x="696870" y="2876640"/>
                  <a:pt x="700357" y="2883250"/>
                </a:cubicBezTo>
                <a:cubicBezTo>
                  <a:pt x="704783" y="2888535"/>
                  <a:pt x="711553" y="2891265"/>
                  <a:pt x="718410" y="2890530"/>
                </a:cubicBezTo>
                <a:cubicBezTo>
                  <a:pt x="725253" y="2890879"/>
                  <a:pt x="731725" y="2887363"/>
                  <a:pt x="735153" y="2881431"/>
                </a:cubicBezTo>
                <a:cubicBezTo>
                  <a:pt x="737483" y="2878155"/>
                  <a:pt x="741923" y="2876917"/>
                  <a:pt x="750513" y="2880047"/>
                </a:cubicBezTo>
                <a:cubicBezTo>
                  <a:pt x="755282" y="2881627"/>
                  <a:pt x="760436" y="2879035"/>
                  <a:pt x="762008" y="2874267"/>
                </a:cubicBezTo>
                <a:cubicBezTo>
                  <a:pt x="762569" y="2872578"/>
                  <a:pt x="762619" y="2870773"/>
                  <a:pt x="762161" y="2869055"/>
                </a:cubicBezTo>
                <a:cubicBezTo>
                  <a:pt x="760559" y="2864178"/>
                  <a:pt x="762598" y="2860247"/>
                  <a:pt x="759395" y="2854933"/>
                </a:cubicBezTo>
                <a:cubicBezTo>
                  <a:pt x="756191" y="2849619"/>
                  <a:pt x="744835" y="2849546"/>
                  <a:pt x="745927" y="2840373"/>
                </a:cubicBezTo>
                <a:cubicBezTo>
                  <a:pt x="747019" y="2831201"/>
                  <a:pt x="758230" y="2830400"/>
                  <a:pt x="766310" y="2829454"/>
                </a:cubicBezTo>
                <a:cubicBezTo>
                  <a:pt x="772862" y="2829381"/>
                  <a:pt x="778118" y="2824016"/>
                  <a:pt x="778045" y="2817464"/>
                </a:cubicBezTo>
                <a:cubicBezTo>
                  <a:pt x="778038" y="2816598"/>
                  <a:pt x="777936" y="2815739"/>
                  <a:pt x="777739" y="2814894"/>
                </a:cubicBezTo>
                <a:cubicBezTo>
                  <a:pt x="776575" y="2806523"/>
                  <a:pt x="762525" y="2796914"/>
                  <a:pt x="754954" y="2794875"/>
                </a:cubicBezTo>
                <a:cubicBezTo>
                  <a:pt x="747383" y="2792837"/>
                  <a:pt x="742287" y="2799098"/>
                  <a:pt x="735590" y="2795676"/>
                </a:cubicBezTo>
                <a:cubicBezTo>
                  <a:pt x="728893" y="2792255"/>
                  <a:pt x="734134" y="2784684"/>
                  <a:pt x="729475" y="2779952"/>
                </a:cubicBezTo>
                <a:cubicBezTo>
                  <a:pt x="724816" y="2775220"/>
                  <a:pt x="724743" y="2767504"/>
                  <a:pt x="731004" y="2765393"/>
                </a:cubicBezTo>
                <a:cubicBezTo>
                  <a:pt x="737264" y="2763282"/>
                  <a:pt x="741487" y="2769615"/>
                  <a:pt x="751241" y="2775876"/>
                </a:cubicBezTo>
                <a:cubicBezTo>
                  <a:pt x="762605" y="2783177"/>
                  <a:pt x="772978" y="2791913"/>
                  <a:pt x="782107" y="2801864"/>
                </a:cubicBezTo>
                <a:cubicBezTo>
                  <a:pt x="792371" y="2813075"/>
                  <a:pt x="792590" y="2821883"/>
                  <a:pt x="788877" y="2830254"/>
                </a:cubicBezTo>
                <a:cubicBezTo>
                  <a:pt x="785164" y="2838626"/>
                  <a:pt x="772352" y="2835787"/>
                  <a:pt x="770969" y="2846488"/>
                </a:cubicBezTo>
                <a:cubicBezTo>
                  <a:pt x="769586" y="2857189"/>
                  <a:pt x="780724" y="2868327"/>
                  <a:pt x="804456" y="2879975"/>
                </a:cubicBezTo>
                <a:cubicBezTo>
                  <a:pt x="828187" y="2891622"/>
                  <a:pt x="850317" y="2886817"/>
                  <a:pt x="856578" y="2889802"/>
                </a:cubicBezTo>
                <a:cubicBezTo>
                  <a:pt x="862838" y="2892787"/>
                  <a:pt x="863348" y="2899557"/>
                  <a:pt x="862256" y="2907491"/>
                </a:cubicBezTo>
                <a:cubicBezTo>
                  <a:pt x="861164" y="2915426"/>
                  <a:pt x="862984" y="2924016"/>
                  <a:pt x="870191" y="2924817"/>
                </a:cubicBezTo>
                <a:cubicBezTo>
                  <a:pt x="877398" y="2925618"/>
                  <a:pt x="879727" y="2932679"/>
                  <a:pt x="881911" y="2939376"/>
                </a:cubicBezTo>
                <a:cubicBezTo>
                  <a:pt x="884095" y="2946074"/>
                  <a:pt x="892758" y="2947894"/>
                  <a:pt x="902512" y="2947529"/>
                </a:cubicBezTo>
                <a:cubicBezTo>
                  <a:pt x="912267" y="2947166"/>
                  <a:pt x="921294" y="2948694"/>
                  <a:pt x="924351" y="2954008"/>
                </a:cubicBezTo>
                <a:cubicBezTo>
                  <a:pt x="927409" y="2959322"/>
                  <a:pt x="927409" y="2975047"/>
                  <a:pt x="926608" y="2986913"/>
                </a:cubicBezTo>
                <a:cubicBezTo>
                  <a:pt x="925807" y="2998778"/>
                  <a:pt x="929374" y="3010571"/>
                  <a:pt x="936945" y="3015231"/>
                </a:cubicBezTo>
                <a:cubicBezTo>
                  <a:pt x="944887" y="3019220"/>
                  <a:pt x="950063" y="3027176"/>
                  <a:pt x="950485" y="3036050"/>
                </a:cubicBezTo>
                <a:cubicBezTo>
                  <a:pt x="950485" y="3045878"/>
                  <a:pt x="942623" y="3050610"/>
                  <a:pt x="938110" y="3057889"/>
                </a:cubicBezTo>
                <a:cubicBezTo>
                  <a:pt x="933596" y="3065169"/>
                  <a:pt x="934397" y="3078272"/>
                  <a:pt x="942478" y="3077762"/>
                </a:cubicBezTo>
                <a:cubicBezTo>
                  <a:pt x="950558" y="3077253"/>
                  <a:pt x="957037" y="3064659"/>
                  <a:pt x="957619" y="3058399"/>
                </a:cubicBezTo>
                <a:cubicBezTo>
                  <a:pt x="957707" y="3049102"/>
                  <a:pt x="957124" y="3039806"/>
                  <a:pt x="955872" y="3030590"/>
                </a:cubicBezTo>
                <a:cubicBezTo>
                  <a:pt x="955072" y="3018652"/>
                  <a:pt x="959075" y="3014721"/>
                  <a:pt x="958275" y="2996230"/>
                </a:cubicBezTo>
                <a:cubicBezTo>
                  <a:pt x="958420" y="2985959"/>
                  <a:pt x="955283" y="2975913"/>
                  <a:pt x="949321" y="2967548"/>
                </a:cubicBezTo>
                <a:cubicBezTo>
                  <a:pt x="945899" y="2960269"/>
                  <a:pt x="952524" y="2943526"/>
                  <a:pt x="944443" y="2935154"/>
                </a:cubicBezTo>
                <a:cubicBezTo>
                  <a:pt x="935198" y="2927547"/>
                  <a:pt x="929294" y="2916627"/>
                  <a:pt x="927991" y="2904725"/>
                </a:cubicBezTo>
                <a:cubicBezTo>
                  <a:pt x="925662" y="2887982"/>
                  <a:pt x="930175" y="2886599"/>
                  <a:pt x="929374" y="2881139"/>
                </a:cubicBezTo>
                <a:cubicBezTo>
                  <a:pt x="928574" y="2875679"/>
                  <a:pt x="921003" y="2874952"/>
                  <a:pt x="908918" y="2873859"/>
                </a:cubicBezTo>
                <a:cubicBezTo>
                  <a:pt x="896834" y="2872768"/>
                  <a:pt x="892467" y="2860174"/>
                  <a:pt x="896252" y="2848454"/>
                </a:cubicBezTo>
                <a:cubicBezTo>
                  <a:pt x="900037" y="2836733"/>
                  <a:pt x="914378" y="2840082"/>
                  <a:pt x="923114" y="2838917"/>
                </a:cubicBezTo>
                <a:cubicBezTo>
                  <a:pt x="931849" y="2837753"/>
                  <a:pt x="934980" y="2828580"/>
                  <a:pt x="937673" y="2821737"/>
                </a:cubicBezTo>
                <a:cubicBezTo>
                  <a:pt x="939588" y="2814378"/>
                  <a:pt x="938627" y="2806567"/>
                  <a:pt x="934980" y="2799898"/>
                </a:cubicBezTo>
                <a:cubicBezTo>
                  <a:pt x="932898" y="2791163"/>
                  <a:pt x="933102" y="2782034"/>
                  <a:pt x="935562" y="2773400"/>
                </a:cubicBezTo>
                <a:cubicBezTo>
                  <a:pt x="937091" y="2769542"/>
                  <a:pt x="943715" y="2772381"/>
                  <a:pt x="945317" y="2768887"/>
                </a:cubicBezTo>
                <a:cubicBezTo>
                  <a:pt x="946918" y="2765393"/>
                  <a:pt x="939056" y="2759787"/>
                  <a:pt x="941313" y="2754910"/>
                </a:cubicBezTo>
                <a:cubicBezTo>
                  <a:pt x="943570" y="2750033"/>
                  <a:pt x="948957" y="2751925"/>
                  <a:pt x="950485" y="2747631"/>
                </a:cubicBezTo>
                <a:cubicBezTo>
                  <a:pt x="952014" y="2743335"/>
                  <a:pt x="946045" y="2740351"/>
                  <a:pt x="947865" y="2734309"/>
                </a:cubicBezTo>
                <a:cubicBezTo>
                  <a:pt x="949685" y="2728266"/>
                  <a:pt x="957983" y="2715964"/>
                  <a:pt x="962424" y="2715964"/>
                </a:cubicBezTo>
                <a:cubicBezTo>
                  <a:pt x="966581" y="2716517"/>
                  <a:pt x="970621" y="2714304"/>
                  <a:pt x="972397" y="2710504"/>
                </a:cubicBezTo>
                <a:cubicBezTo>
                  <a:pt x="973416" y="2706864"/>
                  <a:pt x="972397" y="2701114"/>
                  <a:pt x="977129" y="2697692"/>
                </a:cubicBezTo>
                <a:cubicBezTo>
                  <a:pt x="981861" y="2694271"/>
                  <a:pt x="978439" y="2686991"/>
                  <a:pt x="973198" y="2691577"/>
                </a:cubicBezTo>
                <a:cubicBezTo>
                  <a:pt x="967993" y="2697095"/>
                  <a:pt x="960378" y="2699665"/>
                  <a:pt x="952888" y="2698420"/>
                </a:cubicBezTo>
                <a:cubicBezTo>
                  <a:pt x="942769" y="2697474"/>
                  <a:pt x="940367" y="2689684"/>
                  <a:pt x="943788" y="2678911"/>
                </a:cubicBezTo>
                <a:cubicBezTo>
                  <a:pt x="947209" y="2668137"/>
                  <a:pt x="943788" y="2654596"/>
                  <a:pt x="943206" y="2647608"/>
                </a:cubicBezTo>
                <a:cubicBezTo>
                  <a:pt x="942623" y="2640620"/>
                  <a:pt x="945535" y="2635597"/>
                  <a:pt x="950485" y="2638363"/>
                </a:cubicBezTo>
                <a:cubicBezTo>
                  <a:pt x="955435" y="2641129"/>
                  <a:pt x="963661" y="2661949"/>
                  <a:pt x="971523" y="2667482"/>
                </a:cubicBezTo>
                <a:cubicBezTo>
                  <a:pt x="979386" y="2673014"/>
                  <a:pt x="984190" y="2664351"/>
                  <a:pt x="991397" y="2669520"/>
                </a:cubicBezTo>
                <a:cubicBezTo>
                  <a:pt x="998604" y="2674688"/>
                  <a:pt x="1000424" y="2686045"/>
                  <a:pt x="1017312" y="2681167"/>
                </a:cubicBezTo>
                <a:cubicBezTo>
                  <a:pt x="1034201" y="2676290"/>
                  <a:pt x="1042500" y="2661803"/>
                  <a:pt x="1050872" y="2648846"/>
                </a:cubicBezTo>
                <a:cubicBezTo>
                  <a:pt x="1059243" y="2635888"/>
                  <a:pt x="1071546" y="2639382"/>
                  <a:pt x="1074312" y="2648846"/>
                </a:cubicBezTo>
                <a:cubicBezTo>
                  <a:pt x="1077078" y="2658309"/>
                  <a:pt x="1061791" y="2670685"/>
                  <a:pt x="1049925" y="2679129"/>
                </a:cubicBezTo>
                <a:cubicBezTo>
                  <a:pt x="1038059" y="2687573"/>
                  <a:pt x="1024155" y="2687865"/>
                  <a:pt x="1002899" y="2695144"/>
                </a:cubicBezTo>
                <a:cubicBezTo>
                  <a:pt x="981642" y="2702424"/>
                  <a:pt x="982006" y="2718148"/>
                  <a:pt x="970504" y="2744282"/>
                </a:cubicBezTo>
                <a:cubicBezTo>
                  <a:pt x="960429" y="2770605"/>
                  <a:pt x="953863" y="2798137"/>
                  <a:pt x="950995" y="2826178"/>
                </a:cubicBezTo>
                <a:cubicBezTo>
                  <a:pt x="949903" y="2839791"/>
                  <a:pt x="948520" y="2853768"/>
                  <a:pt x="974290" y="2872913"/>
                </a:cubicBezTo>
                <a:cubicBezTo>
                  <a:pt x="1000060" y="2892059"/>
                  <a:pt x="986156" y="2908074"/>
                  <a:pt x="1005010" y="2917173"/>
                </a:cubicBezTo>
                <a:cubicBezTo>
                  <a:pt x="1023864" y="2926273"/>
                  <a:pt x="1042063" y="2918338"/>
                  <a:pt x="1041408" y="2911714"/>
                </a:cubicBezTo>
                <a:cubicBezTo>
                  <a:pt x="1040753" y="2905089"/>
                  <a:pt x="1029688" y="2901959"/>
                  <a:pt x="1029397" y="2889875"/>
                </a:cubicBezTo>
                <a:cubicBezTo>
                  <a:pt x="1029106" y="2877791"/>
                  <a:pt x="1033764" y="2868036"/>
                  <a:pt x="1040171" y="2868982"/>
                </a:cubicBezTo>
                <a:cubicBezTo>
                  <a:pt x="1046577" y="2869929"/>
                  <a:pt x="1044247" y="2882449"/>
                  <a:pt x="1048542" y="2890821"/>
                </a:cubicBezTo>
                <a:cubicBezTo>
                  <a:pt x="1052837" y="2899193"/>
                  <a:pt x="1055822" y="2901595"/>
                  <a:pt x="1078170" y="2898829"/>
                </a:cubicBezTo>
                <a:cubicBezTo>
                  <a:pt x="1100519" y="2896062"/>
                  <a:pt x="1106124" y="2900794"/>
                  <a:pt x="1108599" y="2905089"/>
                </a:cubicBezTo>
                <a:cubicBezTo>
                  <a:pt x="1111074" y="2909384"/>
                  <a:pt x="1116752" y="2921104"/>
                  <a:pt x="1126143" y="2911714"/>
                </a:cubicBezTo>
                <a:cubicBezTo>
                  <a:pt x="1135534" y="2902323"/>
                  <a:pt x="1147400" y="2899484"/>
                  <a:pt x="1154388" y="2904434"/>
                </a:cubicBezTo>
                <a:cubicBezTo>
                  <a:pt x="1161377" y="2909384"/>
                  <a:pt x="1157810" y="2921541"/>
                  <a:pt x="1156427" y="2940396"/>
                </a:cubicBezTo>
                <a:cubicBezTo>
                  <a:pt x="1155043" y="2959250"/>
                  <a:pt x="1166909" y="2963691"/>
                  <a:pt x="1175281" y="2958813"/>
                </a:cubicBezTo>
                <a:cubicBezTo>
                  <a:pt x="1183652" y="2953936"/>
                  <a:pt x="1226238" y="2961943"/>
                  <a:pt x="1249461" y="2959905"/>
                </a:cubicBezTo>
                <a:cubicBezTo>
                  <a:pt x="1272683" y="2957867"/>
                  <a:pt x="1278579" y="2961798"/>
                  <a:pt x="1282801" y="2950805"/>
                </a:cubicBezTo>
                <a:cubicBezTo>
                  <a:pt x="1287024" y="2939813"/>
                  <a:pt x="1289207" y="2912514"/>
                  <a:pt x="1296341" y="2905526"/>
                </a:cubicBezTo>
                <a:cubicBezTo>
                  <a:pt x="1304051" y="2898508"/>
                  <a:pt x="1315545" y="2897635"/>
                  <a:pt x="1324222" y="2903415"/>
                </a:cubicBezTo>
                <a:cubicBezTo>
                  <a:pt x="1330483" y="2909311"/>
                  <a:pt x="1323203" y="2947093"/>
                  <a:pt x="1320219" y="2960051"/>
                </a:cubicBezTo>
                <a:cubicBezTo>
                  <a:pt x="1317234" y="2973008"/>
                  <a:pt x="1310464" y="2989169"/>
                  <a:pt x="1319345" y="2992445"/>
                </a:cubicBezTo>
                <a:cubicBezTo>
                  <a:pt x="1328226" y="2995721"/>
                  <a:pt x="1355234" y="2993537"/>
                  <a:pt x="1378456" y="2992445"/>
                </a:cubicBezTo>
                <a:cubicBezTo>
                  <a:pt x="1406046" y="2991455"/>
                  <a:pt x="1433672" y="2992307"/>
                  <a:pt x="1461153" y="2994993"/>
                </a:cubicBezTo>
                <a:cubicBezTo>
                  <a:pt x="1476731" y="2997104"/>
                  <a:pt x="1496459" y="2998487"/>
                  <a:pt x="1497551" y="2988296"/>
                </a:cubicBezTo>
                <a:cubicBezTo>
                  <a:pt x="1498643" y="2978104"/>
                  <a:pt x="1501919" y="2974610"/>
                  <a:pt x="1510290" y="2961361"/>
                </a:cubicBezTo>
                <a:cubicBezTo>
                  <a:pt x="1518662" y="2948112"/>
                  <a:pt x="1511237" y="2932242"/>
                  <a:pt x="1519827" y="2922269"/>
                </a:cubicBezTo>
                <a:cubicBezTo>
                  <a:pt x="1528417" y="2912296"/>
                  <a:pt x="1550037" y="2924890"/>
                  <a:pt x="1561684" y="2932752"/>
                </a:cubicBezTo>
                <a:cubicBezTo>
                  <a:pt x="1574657" y="2942652"/>
                  <a:pt x="1590039" y="2948913"/>
                  <a:pt x="1606236" y="2950878"/>
                </a:cubicBezTo>
                <a:cubicBezTo>
                  <a:pt x="1627638" y="2953645"/>
                  <a:pt x="1637174" y="2944836"/>
                  <a:pt x="1647584" y="2937192"/>
                </a:cubicBezTo>
                <a:cubicBezTo>
                  <a:pt x="1657994" y="2929549"/>
                  <a:pt x="1664328" y="2940396"/>
                  <a:pt x="1666875" y="2947384"/>
                </a:cubicBezTo>
                <a:cubicBezTo>
                  <a:pt x="1669423" y="2954372"/>
                  <a:pt x="1677577" y="2974100"/>
                  <a:pt x="1690826" y="2971771"/>
                </a:cubicBezTo>
                <a:cubicBezTo>
                  <a:pt x="1704074" y="2969441"/>
                  <a:pt x="1700580" y="2960633"/>
                  <a:pt x="1708733" y="2954154"/>
                </a:cubicBezTo>
                <a:cubicBezTo>
                  <a:pt x="1716887" y="2947675"/>
                  <a:pt x="1731009" y="2950150"/>
                  <a:pt x="1747024" y="2954809"/>
                </a:cubicBezTo>
                <a:cubicBezTo>
                  <a:pt x="1763040" y="2959468"/>
                  <a:pt x="1780729" y="2945200"/>
                  <a:pt x="1784733" y="2938940"/>
                </a:cubicBezTo>
                <a:cubicBezTo>
                  <a:pt x="1788737" y="2932679"/>
                  <a:pt x="1793105" y="2930350"/>
                  <a:pt x="1806572" y="2923725"/>
                </a:cubicBezTo>
                <a:lnTo>
                  <a:pt x="1808028" y="2922997"/>
                </a:lnTo>
                <a:lnTo>
                  <a:pt x="1808028" y="2922997"/>
                </a:lnTo>
                <a:cubicBezTo>
                  <a:pt x="1820112" y="2918411"/>
                  <a:pt x="1829867" y="2904944"/>
                  <a:pt x="1844426" y="2894388"/>
                </a:cubicBezTo>
                <a:cubicBezTo>
                  <a:pt x="1860551" y="2882908"/>
                  <a:pt x="1875051" y="2869288"/>
                  <a:pt x="1887522" y="2853913"/>
                </a:cubicBezTo>
                <a:cubicBezTo>
                  <a:pt x="1889778" y="2849691"/>
                  <a:pt x="1886794" y="2835423"/>
                  <a:pt x="1886502" y="2821301"/>
                </a:cubicBezTo>
                <a:cubicBezTo>
                  <a:pt x="1886211" y="2807178"/>
                  <a:pt x="1883299" y="2797787"/>
                  <a:pt x="1891016" y="2797787"/>
                </a:cubicBezTo>
                <a:cubicBezTo>
                  <a:pt x="1898732" y="2797787"/>
                  <a:pt x="1896403" y="2815185"/>
                  <a:pt x="1896403" y="2824795"/>
                </a:cubicBezTo>
                <a:cubicBezTo>
                  <a:pt x="1896403" y="2834404"/>
                  <a:pt x="1896403" y="2842047"/>
                  <a:pt x="1902882" y="2840956"/>
                </a:cubicBezTo>
                <a:cubicBezTo>
                  <a:pt x="1909361" y="2839864"/>
                  <a:pt x="1916786" y="2826396"/>
                  <a:pt x="1934184" y="2803029"/>
                </a:cubicBezTo>
                <a:cubicBezTo>
                  <a:pt x="1951582" y="2779661"/>
                  <a:pt x="1969054" y="2775439"/>
                  <a:pt x="1980919" y="2769178"/>
                </a:cubicBezTo>
                <a:cubicBezTo>
                  <a:pt x="1992785" y="2762918"/>
                  <a:pt x="2025180" y="2761898"/>
                  <a:pt x="2034206" y="2757822"/>
                </a:cubicBezTo>
                <a:cubicBezTo>
                  <a:pt x="2043233" y="2753745"/>
                  <a:pt x="2039375" y="2734600"/>
                  <a:pt x="2040976" y="2722734"/>
                </a:cubicBezTo>
                <a:cubicBezTo>
                  <a:pt x="2042578" y="2710868"/>
                  <a:pt x="2039812" y="2689539"/>
                  <a:pt x="2042360" y="2675562"/>
                </a:cubicBezTo>
                <a:cubicBezTo>
                  <a:pt x="2044908" y="2661585"/>
                  <a:pt x="2047965" y="2655106"/>
                  <a:pt x="2053716" y="2654669"/>
                </a:cubicBezTo>
                <a:cubicBezTo>
                  <a:pt x="2059467" y="2654233"/>
                  <a:pt x="2063980" y="2657217"/>
                  <a:pt x="2061432" y="2664861"/>
                </a:cubicBezTo>
                <a:cubicBezTo>
                  <a:pt x="2058885" y="2672505"/>
                  <a:pt x="2054153" y="2704826"/>
                  <a:pt x="2057210" y="2710213"/>
                </a:cubicBezTo>
                <a:cubicBezTo>
                  <a:pt x="2060268" y="2715600"/>
                  <a:pt x="2059103" y="2732052"/>
                  <a:pt x="2061432" y="2740642"/>
                </a:cubicBezTo>
                <a:cubicBezTo>
                  <a:pt x="2063762" y="2749232"/>
                  <a:pt x="2071842" y="2750033"/>
                  <a:pt x="2080942" y="2752289"/>
                </a:cubicBezTo>
                <a:cubicBezTo>
                  <a:pt x="2090041" y="2754546"/>
                  <a:pt x="2104455" y="2751416"/>
                  <a:pt x="2118723" y="2748431"/>
                </a:cubicBezTo>
                <a:cubicBezTo>
                  <a:pt x="2131019" y="2746640"/>
                  <a:pt x="2143176" y="2744041"/>
                  <a:pt x="2155122" y="2740642"/>
                </a:cubicBezTo>
                <a:cubicBezTo>
                  <a:pt x="2162401" y="2737512"/>
                  <a:pt x="2153738" y="2723899"/>
                  <a:pt x="2159271" y="2721278"/>
                </a:cubicBezTo>
                <a:cubicBezTo>
                  <a:pt x="2164803" y="2718657"/>
                  <a:pt x="2163566" y="2711887"/>
                  <a:pt x="2162765" y="2706137"/>
                </a:cubicBezTo>
                <a:cubicBezTo>
                  <a:pt x="2161964" y="2700386"/>
                  <a:pt x="2163930" y="2693543"/>
                  <a:pt x="2169098" y="2692160"/>
                </a:cubicBezTo>
                <a:cubicBezTo>
                  <a:pt x="2174267" y="2690777"/>
                  <a:pt x="2181692" y="2715236"/>
                  <a:pt x="2183658" y="2719240"/>
                </a:cubicBezTo>
                <a:cubicBezTo>
                  <a:pt x="2185623" y="2723244"/>
                  <a:pt x="2190282" y="2720696"/>
                  <a:pt x="2196834" y="2716328"/>
                </a:cubicBezTo>
                <a:cubicBezTo>
                  <a:pt x="2203385" y="2711960"/>
                  <a:pt x="2196834" y="2705190"/>
                  <a:pt x="2194504" y="2700313"/>
                </a:cubicBezTo>
                <a:cubicBezTo>
                  <a:pt x="2192175" y="2695435"/>
                  <a:pt x="2186060" y="2681604"/>
                  <a:pt x="2183876" y="2676290"/>
                </a:cubicBezTo>
                <a:cubicBezTo>
                  <a:pt x="2181692" y="2670976"/>
                  <a:pt x="2182566" y="2667409"/>
                  <a:pt x="2189409" y="2664788"/>
                </a:cubicBezTo>
                <a:cubicBezTo>
                  <a:pt x="2196252" y="2662168"/>
                  <a:pt x="2200183" y="2676144"/>
                  <a:pt x="2204550" y="2685754"/>
                </a:cubicBezTo>
                <a:cubicBezTo>
                  <a:pt x="2208918" y="2695363"/>
                  <a:pt x="2210447" y="2703297"/>
                  <a:pt x="2224278" y="2696527"/>
                </a:cubicBezTo>
                <a:cubicBezTo>
                  <a:pt x="2238110" y="2689757"/>
                  <a:pt x="2258711" y="2676290"/>
                  <a:pt x="2268320" y="2672141"/>
                </a:cubicBezTo>
                <a:cubicBezTo>
                  <a:pt x="2277929" y="2667991"/>
                  <a:pt x="2284408" y="2679420"/>
                  <a:pt x="2289285" y="2674834"/>
                </a:cubicBezTo>
                <a:cubicBezTo>
                  <a:pt x="2296223" y="2664730"/>
                  <a:pt x="2299885" y="2652733"/>
                  <a:pt x="2299768" y="2640474"/>
                </a:cubicBezTo>
                <a:cubicBezTo>
                  <a:pt x="2298094" y="2632321"/>
                  <a:pt x="2283753" y="2628390"/>
                  <a:pt x="2277420" y="2626570"/>
                </a:cubicBezTo>
                <a:cubicBezTo>
                  <a:pt x="2271086" y="2624750"/>
                  <a:pt x="2273052" y="2617689"/>
                  <a:pt x="2264899" y="2615141"/>
                </a:cubicBezTo>
                <a:cubicBezTo>
                  <a:pt x="2256745" y="2612593"/>
                  <a:pt x="2250339" y="2607861"/>
                  <a:pt x="2252378" y="2601018"/>
                </a:cubicBezTo>
                <a:cubicBezTo>
                  <a:pt x="2255464" y="2588592"/>
                  <a:pt x="2259504" y="2576420"/>
                  <a:pt x="2264462" y="2564620"/>
                </a:cubicBezTo>
                <a:cubicBezTo>
                  <a:pt x="2270504" y="2552754"/>
                  <a:pt x="2273853" y="2531498"/>
                  <a:pt x="2276546" y="2523345"/>
                </a:cubicBezTo>
                <a:cubicBezTo>
                  <a:pt x="2279239" y="2515191"/>
                  <a:pt x="2283389" y="2510023"/>
                  <a:pt x="2289285" y="2512352"/>
                </a:cubicBezTo>
                <a:cubicBezTo>
                  <a:pt x="2294643" y="2513626"/>
                  <a:pt x="2297956" y="2519006"/>
                  <a:pt x="2296681" y="2524363"/>
                </a:cubicBezTo>
                <a:cubicBezTo>
                  <a:pt x="2296529" y="2524989"/>
                  <a:pt x="2296325" y="2525601"/>
                  <a:pt x="2296055" y="2526183"/>
                </a:cubicBezTo>
                <a:cubicBezTo>
                  <a:pt x="2293799" y="2533463"/>
                  <a:pt x="2281860" y="2558796"/>
                  <a:pt x="2280259" y="2567386"/>
                </a:cubicBezTo>
                <a:cubicBezTo>
                  <a:pt x="2278570" y="2574309"/>
                  <a:pt x="2279552" y="2581618"/>
                  <a:pt x="2283025" y="2587842"/>
                </a:cubicBezTo>
                <a:cubicBezTo>
                  <a:pt x="2285791" y="2591336"/>
                  <a:pt x="2300205" y="2590172"/>
                  <a:pt x="2301370" y="2583911"/>
                </a:cubicBezTo>
                <a:cubicBezTo>
                  <a:pt x="2302534" y="2577651"/>
                  <a:pt x="2313090" y="2548896"/>
                  <a:pt x="2314473" y="2539505"/>
                </a:cubicBezTo>
                <a:cubicBezTo>
                  <a:pt x="2315856" y="2530115"/>
                  <a:pt x="2326557" y="2506747"/>
                  <a:pt x="2332963" y="2504344"/>
                </a:cubicBezTo>
                <a:cubicBezTo>
                  <a:pt x="2338984" y="2502728"/>
                  <a:pt x="2345171" y="2506303"/>
                  <a:pt x="2346787" y="2512316"/>
                </a:cubicBezTo>
                <a:cubicBezTo>
                  <a:pt x="2346787" y="2512331"/>
                  <a:pt x="2346795" y="2512338"/>
                  <a:pt x="2346795" y="2512352"/>
                </a:cubicBezTo>
                <a:cubicBezTo>
                  <a:pt x="2344669" y="2522129"/>
                  <a:pt x="2341138" y="2531541"/>
                  <a:pt x="2336312" y="2540306"/>
                </a:cubicBezTo>
                <a:cubicBezTo>
                  <a:pt x="2330139" y="2552761"/>
                  <a:pt x="2324723" y="2565567"/>
                  <a:pt x="2320078" y="2578670"/>
                </a:cubicBezTo>
                <a:cubicBezTo>
                  <a:pt x="2319132" y="2582965"/>
                  <a:pt x="2323209" y="2585949"/>
                  <a:pt x="2328595" y="2582237"/>
                </a:cubicBezTo>
                <a:cubicBezTo>
                  <a:pt x="2333982" y="2578524"/>
                  <a:pt x="2359825" y="2546275"/>
                  <a:pt x="2366450" y="2538195"/>
                </a:cubicBezTo>
                <a:cubicBezTo>
                  <a:pt x="2373074" y="2530115"/>
                  <a:pt x="2377588" y="2528440"/>
                  <a:pt x="2381009" y="2529751"/>
                </a:cubicBezTo>
                <a:cubicBezTo>
                  <a:pt x="2384430" y="2531061"/>
                  <a:pt x="2388289" y="2535938"/>
                  <a:pt x="2386250" y="2539360"/>
                </a:cubicBezTo>
                <a:cubicBezTo>
                  <a:pt x="2379859" y="2547972"/>
                  <a:pt x="2372980" y="2556212"/>
                  <a:pt x="2365649" y="2564038"/>
                </a:cubicBezTo>
                <a:cubicBezTo>
                  <a:pt x="2359898" y="2569934"/>
                  <a:pt x="2341408" y="2594539"/>
                  <a:pt x="2333982" y="2601673"/>
                </a:cubicBezTo>
                <a:cubicBezTo>
                  <a:pt x="2326557" y="2608808"/>
                  <a:pt x="2325101" y="2615578"/>
                  <a:pt x="2330488" y="2618052"/>
                </a:cubicBezTo>
                <a:cubicBezTo>
                  <a:pt x="2335875" y="2620528"/>
                  <a:pt x="2339660" y="2614631"/>
                  <a:pt x="2346503" y="2607934"/>
                </a:cubicBezTo>
                <a:cubicBezTo>
                  <a:pt x="2361521" y="2592967"/>
                  <a:pt x="2375687" y="2577170"/>
                  <a:pt x="2388944" y="2560616"/>
                </a:cubicBezTo>
                <a:cubicBezTo>
                  <a:pt x="2394695" y="2551590"/>
                  <a:pt x="2402848" y="2537394"/>
                  <a:pt x="2413549" y="2530479"/>
                </a:cubicBezTo>
                <a:cubicBezTo>
                  <a:pt x="2421440" y="2525448"/>
                  <a:pt x="2428618" y="2519377"/>
                  <a:pt x="2434878" y="2512425"/>
                </a:cubicBezTo>
                <a:cubicBezTo>
                  <a:pt x="2437572" y="2509076"/>
                  <a:pt x="2434077" y="2502816"/>
                  <a:pt x="2436990" y="2500850"/>
                </a:cubicBezTo>
                <a:cubicBezTo>
                  <a:pt x="2439901" y="2498885"/>
                  <a:pt x="2444269" y="2502816"/>
                  <a:pt x="2447691" y="2501214"/>
                </a:cubicBezTo>
                <a:cubicBezTo>
                  <a:pt x="2453813" y="2497757"/>
                  <a:pt x="2459636" y="2493789"/>
                  <a:pt x="2465089" y="2489348"/>
                </a:cubicBezTo>
                <a:cubicBezTo>
                  <a:pt x="2470476" y="2484908"/>
                  <a:pt x="2471640" y="2479302"/>
                  <a:pt x="2479648" y="2478429"/>
                </a:cubicBezTo>
                <a:cubicBezTo>
                  <a:pt x="2487830" y="2478320"/>
                  <a:pt x="2495460" y="2474251"/>
                  <a:pt x="2500104" y="2467509"/>
                </a:cubicBezTo>
                <a:cubicBezTo>
                  <a:pt x="2502412" y="2461395"/>
                  <a:pt x="2508869" y="2457915"/>
                  <a:pt x="2515246" y="2459356"/>
                </a:cubicBezTo>
                <a:cubicBezTo>
                  <a:pt x="2521288" y="2460739"/>
                  <a:pt x="2540579" y="2450330"/>
                  <a:pt x="2545893" y="2444287"/>
                </a:cubicBezTo>
                <a:cubicBezTo>
                  <a:pt x="2551207" y="2438246"/>
                  <a:pt x="2550042" y="2430747"/>
                  <a:pt x="2560452" y="2426380"/>
                </a:cubicBezTo>
                <a:cubicBezTo>
                  <a:pt x="2568482" y="2423140"/>
                  <a:pt x="2576271" y="2419318"/>
                  <a:pt x="2583747" y="2414951"/>
                </a:cubicBezTo>
                <a:lnTo>
                  <a:pt x="2583747" y="2414951"/>
                </a:lnTo>
                <a:lnTo>
                  <a:pt x="2584257" y="2414951"/>
                </a:lnTo>
                <a:lnTo>
                  <a:pt x="2584257" y="2414951"/>
                </a:lnTo>
                <a:cubicBezTo>
                  <a:pt x="2586732" y="2413131"/>
                  <a:pt x="2595831" y="2406725"/>
                  <a:pt x="2597069" y="2405560"/>
                </a:cubicBezTo>
                <a:cubicBezTo>
                  <a:pt x="2606511" y="2396191"/>
                  <a:pt x="2615108" y="2386007"/>
                  <a:pt x="2622766" y="2375131"/>
                </a:cubicBezTo>
                <a:cubicBezTo>
                  <a:pt x="2627789" y="2368652"/>
                  <a:pt x="2633030" y="2349507"/>
                  <a:pt x="2635287" y="2344702"/>
                </a:cubicBezTo>
                <a:cubicBezTo>
                  <a:pt x="2637544" y="2339897"/>
                  <a:pt x="2638344" y="2323372"/>
                  <a:pt x="2644605" y="2313690"/>
                </a:cubicBezTo>
                <a:cubicBezTo>
                  <a:pt x="2650865" y="2304009"/>
                  <a:pt x="2650938" y="2288576"/>
                  <a:pt x="2653195" y="2284572"/>
                </a:cubicBezTo>
                <a:cubicBezTo>
                  <a:pt x="2655452" y="2280568"/>
                  <a:pt x="2658946" y="2270013"/>
                  <a:pt x="2655306" y="2268775"/>
                </a:cubicBezTo>
                <a:cubicBezTo>
                  <a:pt x="2651666" y="2267538"/>
                  <a:pt x="2648026" y="2263679"/>
                  <a:pt x="2651666" y="2259821"/>
                </a:cubicBezTo>
                <a:cubicBezTo>
                  <a:pt x="2655306" y="2255963"/>
                  <a:pt x="2665279" y="2259385"/>
                  <a:pt x="2667172" y="2252542"/>
                </a:cubicBezTo>
                <a:cubicBezTo>
                  <a:pt x="2669065" y="2245699"/>
                  <a:pt x="2668773" y="2236162"/>
                  <a:pt x="2660402" y="2235726"/>
                </a:cubicBezTo>
                <a:cubicBezTo>
                  <a:pt x="2652030" y="2235289"/>
                  <a:pt x="2650283" y="2230120"/>
                  <a:pt x="2654287" y="2226553"/>
                </a:cubicBezTo>
                <a:cubicBezTo>
                  <a:pt x="2658291" y="2222986"/>
                  <a:pt x="2661566" y="2227354"/>
                  <a:pt x="2667973" y="2223787"/>
                </a:cubicBezTo>
                <a:cubicBezTo>
                  <a:pt x="2674379" y="2220220"/>
                  <a:pt x="2688065" y="2172320"/>
                  <a:pt x="2694325" y="2152446"/>
                </a:cubicBezTo>
                <a:cubicBezTo>
                  <a:pt x="2700586" y="2132573"/>
                  <a:pt x="2717329" y="2112336"/>
                  <a:pt x="2720459" y="2100543"/>
                </a:cubicBezTo>
                <a:cubicBezTo>
                  <a:pt x="2724412" y="2086325"/>
                  <a:pt x="2730527" y="2072792"/>
                  <a:pt x="2738585" y="2060432"/>
                </a:cubicBezTo>
                <a:cubicBezTo>
                  <a:pt x="2749068" y="2043033"/>
                  <a:pt x="2744482" y="1993895"/>
                  <a:pt x="2741060" y="1973076"/>
                </a:cubicBezTo>
                <a:cubicBezTo>
                  <a:pt x="2735979" y="1948987"/>
                  <a:pt x="2728969" y="1925350"/>
                  <a:pt x="2720095" y="1902390"/>
                </a:cubicBezTo>
                <a:cubicBezTo>
                  <a:pt x="2712815" y="1883536"/>
                  <a:pt x="2714562" y="1849395"/>
                  <a:pt x="2705536" y="1833379"/>
                </a:cubicBezTo>
                <a:cubicBezTo>
                  <a:pt x="2696509" y="1817364"/>
                  <a:pt x="2697164" y="1790502"/>
                  <a:pt x="2698911" y="1771648"/>
                </a:cubicBezTo>
                <a:cubicBezTo>
                  <a:pt x="2700658" y="1752794"/>
                  <a:pt x="2702769" y="1742529"/>
                  <a:pt x="2708666" y="1732629"/>
                </a:cubicBezTo>
                <a:cubicBezTo>
                  <a:pt x="2714730" y="1723988"/>
                  <a:pt x="2720066" y="1714859"/>
                  <a:pt x="2724608" y="1705330"/>
                </a:cubicBezTo>
                <a:cubicBezTo>
                  <a:pt x="2728539" y="1695576"/>
                  <a:pt x="2739896" y="1686986"/>
                  <a:pt x="2745501" y="1677449"/>
                </a:cubicBezTo>
                <a:cubicBezTo>
                  <a:pt x="2749410" y="1669303"/>
                  <a:pt x="2750786" y="1660175"/>
                  <a:pt x="2749432" y="1651243"/>
                </a:cubicBezTo>
                <a:cubicBezTo>
                  <a:pt x="2749432" y="1643308"/>
                  <a:pt x="2755474" y="1631733"/>
                  <a:pt x="2756712" y="1620522"/>
                </a:cubicBezTo>
                <a:cubicBezTo>
                  <a:pt x="2757949" y="1609312"/>
                  <a:pt x="2756275" y="1563377"/>
                  <a:pt x="2756275" y="1548963"/>
                </a:cubicBezTo>
                <a:cubicBezTo>
                  <a:pt x="2756275" y="1534550"/>
                  <a:pt x="2752562" y="1516933"/>
                  <a:pt x="2752999" y="1503903"/>
                </a:cubicBezTo>
                <a:cubicBezTo>
                  <a:pt x="2753130" y="1491272"/>
                  <a:pt x="2751084" y="1478715"/>
                  <a:pt x="2746957" y="1466776"/>
                </a:cubicBezTo>
                <a:cubicBezTo>
                  <a:pt x="2743244" y="1454692"/>
                  <a:pt x="2747903" y="1446321"/>
                  <a:pt x="2747466" y="1436566"/>
                </a:cubicBezTo>
                <a:cubicBezTo>
                  <a:pt x="2747030" y="1426811"/>
                  <a:pt x="2752125" y="1412397"/>
                  <a:pt x="2752999" y="1401259"/>
                </a:cubicBezTo>
                <a:cubicBezTo>
                  <a:pt x="2754957" y="1390391"/>
                  <a:pt x="2758561" y="1379879"/>
                  <a:pt x="2763700" y="1370103"/>
                </a:cubicBezTo>
                <a:cubicBezTo>
                  <a:pt x="2767078" y="1358928"/>
                  <a:pt x="2769109" y="1347397"/>
                  <a:pt x="2769742" y="1335743"/>
                </a:cubicBezTo>
                <a:cubicBezTo>
                  <a:pt x="2771125" y="1325478"/>
                  <a:pt x="2778550" y="1313904"/>
                  <a:pt x="2780880" y="1304149"/>
                </a:cubicBezTo>
                <a:cubicBezTo>
                  <a:pt x="2783210" y="1294394"/>
                  <a:pt x="2784156" y="1276268"/>
                  <a:pt x="2792527" y="1263674"/>
                </a:cubicBezTo>
                <a:cubicBezTo>
                  <a:pt x="2800899" y="1251080"/>
                  <a:pt x="2799807" y="1236739"/>
                  <a:pt x="2802282" y="1229751"/>
                </a:cubicBezTo>
                <a:cubicBezTo>
                  <a:pt x="2804757" y="1222762"/>
                  <a:pt x="2809926" y="1214464"/>
                  <a:pt x="2817933" y="1192479"/>
                </a:cubicBezTo>
                <a:cubicBezTo>
                  <a:pt x="2824951" y="1173130"/>
                  <a:pt x="2828831" y="1152783"/>
                  <a:pt x="2829435" y="1132204"/>
                </a:cubicBezTo>
                <a:cubicBezTo>
                  <a:pt x="2830527" y="1111966"/>
                  <a:pt x="2835404" y="1096970"/>
                  <a:pt x="2835404" y="1073311"/>
                </a:cubicBezTo>
                <a:cubicBezTo>
                  <a:pt x="2834990" y="1051480"/>
                  <a:pt x="2832675" y="1029728"/>
                  <a:pt x="2828489" y="1008304"/>
                </a:cubicBezTo>
                <a:close/>
              </a:path>
            </a:pathLst>
          </a:custGeom>
          <a:solidFill>
            <a:srgbClr val="B8E1C8"/>
          </a:solidFill>
          <a:ln w="727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98" name="Rektangel 397">
            <a:extLst>
              <a:ext uri="{FF2B5EF4-FFF2-40B4-BE49-F238E27FC236}">
                <a16:creationId xmlns:a16="http://schemas.microsoft.com/office/drawing/2014/main" id="{EE5DDE34-2237-4978-BFCE-EF1BA5A32B55}"/>
              </a:ext>
            </a:extLst>
          </p:cNvPr>
          <p:cNvSpPr/>
          <p:nvPr/>
        </p:nvSpPr>
        <p:spPr>
          <a:xfrm>
            <a:off x="7882733" y="2665671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Hisingen</a:t>
            </a:r>
          </a:p>
        </p:txBody>
      </p:sp>
      <p:sp>
        <p:nvSpPr>
          <p:cNvPr id="399" name="Rektangel 398">
            <a:extLst>
              <a:ext uri="{FF2B5EF4-FFF2-40B4-BE49-F238E27FC236}">
                <a16:creationId xmlns:a16="http://schemas.microsoft.com/office/drawing/2014/main" id="{19489F17-D125-4D2C-A547-3AA3F9BC9A69}"/>
              </a:ext>
            </a:extLst>
          </p:cNvPr>
          <p:cNvSpPr/>
          <p:nvPr/>
        </p:nvSpPr>
        <p:spPr>
          <a:xfrm>
            <a:off x="9837093" y="1740010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Nordost</a:t>
            </a:r>
          </a:p>
        </p:txBody>
      </p:sp>
      <p:sp>
        <p:nvSpPr>
          <p:cNvPr id="400" name="Rektangel 399">
            <a:extLst>
              <a:ext uri="{FF2B5EF4-FFF2-40B4-BE49-F238E27FC236}">
                <a16:creationId xmlns:a16="http://schemas.microsoft.com/office/drawing/2014/main" id="{E2F95DD6-8C2A-40C7-A203-8F55D1BF2898}"/>
              </a:ext>
            </a:extLst>
          </p:cNvPr>
          <p:cNvSpPr/>
          <p:nvPr/>
        </p:nvSpPr>
        <p:spPr>
          <a:xfrm>
            <a:off x="8940643" y="3555555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Centrum</a:t>
            </a:r>
          </a:p>
        </p:txBody>
      </p:sp>
      <p:sp>
        <p:nvSpPr>
          <p:cNvPr id="401" name="Rektangel 400">
            <a:extLst>
              <a:ext uri="{FF2B5EF4-FFF2-40B4-BE49-F238E27FC236}">
                <a16:creationId xmlns:a16="http://schemas.microsoft.com/office/drawing/2014/main" id="{D181443A-B279-4FE3-AD8D-11D098BCBE87}"/>
              </a:ext>
            </a:extLst>
          </p:cNvPr>
          <p:cNvSpPr/>
          <p:nvPr/>
        </p:nvSpPr>
        <p:spPr>
          <a:xfrm>
            <a:off x="7300084" y="4654410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Sydväst</a:t>
            </a:r>
          </a:p>
        </p:txBody>
      </p:sp>
      <p:sp>
        <p:nvSpPr>
          <p:cNvPr id="402" name="Rektangel 401">
            <a:extLst>
              <a:ext uri="{FF2B5EF4-FFF2-40B4-BE49-F238E27FC236}">
                <a16:creationId xmlns:a16="http://schemas.microsoft.com/office/drawing/2014/main" id="{318D04D0-C3D8-4C35-B0C6-235ACCC64A63}"/>
              </a:ext>
            </a:extLst>
          </p:cNvPr>
          <p:cNvSpPr/>
          <p:nvPr/>
        </p:nvSpPr>
        <p:spPr>
          <a:xfrm>
            <a:off x="341501" y="353985"/>
            <a:ext cx="3860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Detaljerad översiktskarta</a:t>
            </a:r>
          </a:p>
        </p:txBody>
      </p:sp>
    </p:spTree>
    <p:extLst>
      <p:ext uri="{BB962C8B-B14F-4D97-AF65-F5344CB8AC3E}">
        <p14:creationId xmlns:p14="http://schemas.microsoft.com/office/powerpoint/2010/main" val="124709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upp 110">
            <a:extLst>
              <a:ext uri="{FF2B5EF4-FFF2-40B4-BE49-F238E27FC236}">
                <a16:creationId xmlns:a16="http://schemas.microsoft.com/office/drawing/2014/main" id="{68D9123E-2A00-4CB1-B62A-453642DCFD13}"/>
              </a:ext>
            </a:extLst>
          </p:cNvPr>
          <p:cNvGrpSpPr/>
          <p:nvPr/>
        </p:nvGrpSpPr>
        <p:grpSpPr>
          <a:xfrm>
            <a:off x="614041" y="1514979"/>
            <a:ext cx="3457127" cy="3811178"/>
            <a:chOff x="614041" y="1514979"/>
            <a:chExt cx="3457127" cy="3811178"/>
          </a:xfrm>
          <a:solidFill>
            <a:schemeClr val="accent5"/>
          </a:solidFill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9BB730FC-CA47-471F-9086-C856795839EF}"/>
                </a:ext>
              </a:extLst>
            </p:cNvPr>
            <p:cNvSpPr/>
            <p:nvPr/>
          </p:nvSpPr>
          <p:spPr>
            <a:xfrm>
              <a:off x="614041" y="1531021"/>
              <a:ext cx="1971771" cy="2147732"/>
            </a:xfrm>
            <a:custGeom>
              <a:avLst/>
              <a:gdLst>
                <a:gd name="connsiteX0" fmla="*/ 1744117 w 1971771"/>
                <a:gd name="connsiteY0" fmla="*/ 6403 h 2147732"/>
                <a:gd name="connsiteX1" fmla="*/ 1860538 w 1971771"/>
                <a:gd name="connsiteY1" fmla="*/ 38255 h 2147732"/>
                <a:gd name="connsiteX2" fmla="*/ 1938386 w 1971771"/>
                <a:gd name="connsiteY2" fmla="*/ 97693 h 2147732"/>
                <a:gd name="connsiteX3" fmla="*/ 1953055 w 1971771"/>
                <a:gd name="connsiteY3" fmla="*/ 260051 h 2147732"/>
                <a:gd name="connsiteX4" fmla="*/ 1950016 w 1971771"/>
                <a:gd name="connsiteY4" fmla="*/ 512413 h 2147732"/>
                <a:gd name="connsiteX5" fmla="*/ 1971348 w 1971771"/>
                <a:gd name="connsiteY5" fmla="*/ 708552 h 2147732"/>
                <a:gd name="connsiteX6" fmla="*/ 1942126 w 1971771"/>
                <a:gd name="connsiteY6" fmla="*/ 899138 h 2147732"/>
                <a:gd name="connsiteX7" fmla="*/ 1927983 w 1971771"/>
                <a:gd name="connsiteY7" fmla="*/ 1058632 h 2147732"/>
                <a:gd name="connsiteX8" fmla="*/ 1889702 w 1971771"/>
                <a:gd name="connsiteY8" fmla="*/ 1204743 h 2147732"/>
                <a:gd name="connsiteX9" fmla="*/ 1889702 w 1971771"/>
                <a:gd name="connsiteY9" fmla="*/ 1385920 h 2147732"/>
                <a:gd name="connsiteX10" fmla="*/ 1879007 w 1971771"/>
                <a:gd name="connsiteY10" fmla="*/ 1542199 h 2147732"/>
                <a:gd name="connsiteX11" fmla="*/ 1793795 w 1971771"/>
                <a:gd name="connsiteY11" fmla="*/ 1718993 h 2147732"/>
                <a:gd name="connsiteX12" fmla="*/ 1681056 w 1971771"/>
                <a:gd name="connsiteY12" fmla="*/ 1801399 h 2147732"/>
                <a:gd name="connsiteX13" fmla="*/ 1644412 w 1971771"/>
                <a:gd name="connsiteY13" fmla="*/ 1838394 h 2147732"/>
                <a:gd name="connsiteX14" fmla="*/ 1662705 w 1971771"/>
                <a:gd name="connsiteY14" fmla="*/ 1790353 h 2147732"/>
                <a:gd name="connsiteX15" fmla="*/ 1623255 w 1971771"/>
                <a:gd name="connsiteY15" fmla="*/ 1827582 h 2147732"/>
                <a:gd name="connsiteX16" fmla="*/ 1630385 w 1971771"/>
                <a:gd name="connsiteY16" fmla="*/ 1780827 h 2147732"/>
                <a:gd name="connsiteX17" fmla="*/ 1612852 w 1971771"/>
                <a:gd name="connsiteY17" fmla="*/ 1783165 h 2147732"/>
                <a:gd name="connsiteX18" fmla="*/ 1597890 w 1971771"/>
                <a:gd name="connsiteY18" fmla="*/ 1836816 h 2147732"/>
                <a:gd name="connsiteX19" fmla="*/ 1597890 w 1971771"/>
                <a:gd name="connsiteY19" fmla="*/ 1802802 h 2147732"/>
                <a:gd name="connsiteX20" fmla="*/ 1587838 w 1971771"/>
                <a:gd name="connsiteY20" fmla="*/ 1776444 h 2147732"/>
                <a:gd name="connsiteX21" fmla="*/ 1572467 w 1971771"/>
                <a:gd name="connsiteY21" fmla="*/ 1826355 h 2147732"/>
                <a:gd name="connsiteX22" fmla="*/ 1573051 w 1971771"/>
                <a:gd name="connsiteY22" fmla="*/ 1865571 h 2147732"/>
                <a:gd name="connsiteX23" fmla="*/ 1597890 w 1971771"/>
                <a:gd name="connsiteY23" fmla="*/ 1886143 h 2147732"/>
                <a:gd name="connsiteX24" fmla="*/ 1543011 w 1971771"/>
                <a:gd name="connsiteY24" fmla="*/ 1912794 h 2147732"/>
                <a:gd name="connsiteX25" fmla="*/ 1493100 w 1971771"/>
                <a:gd name="connsiteY25" fmla="*/ 1927463 h 2147732"/>
                <a:gd name="connsiteX26" fmla="*/ 1441903 w 1971771"/>
                <a:gd name="connsiteY26" fmla="*/ 1949205 h 2147732"/>
                <a:gd name="connsiteX27" fmla="*/ 1434597 w 1971771"/>
                <a:gd name="connsiteY27" fmla="*/ 1887955 h 2147732"/>
                <a:gd name="connsiteX28" fmla="*/ 1419869 w 1971771"/>
                <a:gd name="connsiteY28" fmla="*/ 1946399 h 2147732"/>
                <a:gd name="connsiteX29" fmla="*/ 1361425 w 1971771"/>
                <a:gd name="connsiteY29" fmla="*/ 1971939 h 2147732"/>
                <a:gd name="connsiteX30" fmla="*/ 1284863 w 1971771"/>
                <a:gd name="connsiteY30" fmla="*/ 2036228 h 2147732"/>
                <a:gd name="connsiteX31" fmla="*/ 1166864 w 1971771"/>
                <a:gd name="connsiteY31" fmla="*/ 2095666 h 2147732"/>
                <a:gd name="connsiteX32" fmla="*/ 1091530 w 1971771"/>
                <a:gd name="connsiteY32" fmla="*/ 2074684 h 2147732"/>
                <a:gd name="connsiteX33" fmla="*/ 991648 w 1971771"/>
                <a:gd name="connsiteY33" fmla="*/ 2116530 h 2147732"/>
                <a:gd name="connsiteX34" fmla="*/ 914444 w 1971771"/>
                <a:gd name="connsiteY34" fmla="*/ 2081873 h 2147732"/>
                <a:gd name="connsiteX35" fmla="*/ 877390 w 1971771"/>
                <a:gd name="connsiteY35" fmla="*/ 2103965 h 2147732"/>
                <a:gd name="connsiteX36" fmla="*/ 785750 w 1971771"/>
                <a:gd name="connsiteY36" fmla="*/ 2074743 h 2147732"/>
                <a:gd name="connsiteX37" fmla="*/ 693875 w 1971771"/>
                <a:gd name="connsiteY37" fmla="*/ 2047858 h 2147732"/>
                <a:gd name="connsiteX38" fmla="*/ 677336 w 1971771"/>
                <a:gd name="connsiteY38" fmla="*/ 1927814 h 2147732"/>
                <a:gd name="connsiteX39" fmla="*/ 646068 w 1971771"/>
                <a:gd name="connsiteY39" fmla="*/ 1882987 h 2147732"/>
                <a:gd name="connsiteX40" fmla="*/ 611001 w 1971771"/>
                <a:gd name="connsiteY40" fmla="*/ 1866506 h 2147732"/>
                <a:gd name="connsiteX41" fmla="*/ 574883 w 1971771"/>
                <a:gd name="connsiteY41" fmla="*/ 1833251 h 2147732"/>
                <a:gd name="connsiteX42" fmla="*/ 568103 w 1971771"/>
                <a:gd name="connsiteY42" fmla="*/ 1943711 h 2147732"/>
                <a:gd name="connsiteX43" fmla="*/ 539933 w 1971771"/>
                <a:gd name="connsiteY43" fmla="*/ 1989648 h 2147732"/>
                <a:gd name="connsiteX44" fmla="*/ 511120 w 1971771"/>
                <a:gd name="connsiteY44" fmla="*/ 2039326 h 2147732"/>
                <a:gd name="connsiteX45" fmla="*/ 450747 w 1971771"/>
                <a:gd name="connsiteY45" fmla="*/ 2032078 h 2147732"/>
                <a:gd name="connsiteX46" fmla="*/ 412525 w 1971771"/>
                <a:gd name="connsiteY46" fmla="*/ 2041780 h 2147732"/>
                <a:gd name="connsiteX47" fmla="*/ 431519 w 1971771"/>
                <a:gd name="connsiteY47" fmla="*/ 2135291 h 2147732"/>
                <a:gd name="connsiteX48" fmla="*/ 326729 w 1971771"/>
                <a:gd name="connsiteY48" fmla="*/ 2117115 h 2147732"/>
                <a:gd name="connsiteX49" fmla="*/ 244907 w 1971771"/>
                <a:gd name="connsiteY49" fmla="*/ 2017760 h 2147732"/>
                <a:gd name="connsiteX50" fmla="*/ 110485 w 1971771"/>
                <a:gd name="connsiteY50" fmla="*/ 2010980 h 2147732"/>
                <a:gd name="connsiteX51" fmla="*/ 10429 w 1971771"/>
                <a:gd name="connsiteY51" fmla="*/ 1868844 h 2147732"/>
                <a:gd name="connsiteX52" fmla="*/ 11364 w 1971771"/>
                <a:gd name="connsiteY52" fmla="*/ 1726941 h 2147732"/>
                <a:gd name="connsiteX53" fmla="*/ 106920 w 1971771"/>
                <a:gd name="connsiteY53" fmla="*/ 1632554 h 2147732"/>
                <a:gd name="connsiteX54" fmla="*/ 131233 w 1971771"/>
                <a:gd name="connsiteY54" fmla="*/ 1506665 h 2147732"/>
                <a:gd name="connsiteX55" fmla="*/ 274830 w 1971771"/>
                <a:gd name="connsiteY55" fmla="*/ 1457338 h 2147732"/>
                <a:gd name="connsiteX56" fmla="*/ 472255 w 1971771"/>
                <a:gd name="connsiteY56" fmla="*/ 1428525 h 2147732"/>
                <a:gd name="connsiteX57" fmla="*/ 557525 w 1971771"/>
                <a:gd name="connsiteY57" fmla="*/ 1329170 h 2147732"/>
                <a:gd name="connsiteX58" fmla="*/ 608138 w 1971771"/>
                <a:gd name="connsiteY58" fmla="*/ 1255180 h 2147732"/>
                <a:gd name="connsiteX59" fmla="*/ 503990 w 1971771"/>
                <a:gd name="connsiteY59" fmla="*/ 1196385 h 2147732"/>
                <a:gd name="connsiteX60" fmla="*/ 611820 w 1971771"/>
                <a:gd name="connsiteY60" fmla="*/ 1087328 h 2147732"/>
                <a:gd name="connsiteX61" fmla="*/ 709831 w 1971771"/>
                <a:gd name="connsiteY61" fmla="*/ 989201 h 2147732"/>
                <a:gd name="connsiteX62" fmla="*/ 827479 w 1971771"/>
                <a:gd name="connsiteY62" fmla="*/ 895690 h 2147732"/>
                <a:gd name="connsiteX63" fmla="*/ 995389 w 1971771"/>
                <a:gd name="connsiteY63" fmla="*/ 775236 h 2147732"/>
                <a:gd name="connsiteX64" fmla="*/ 1113972 w 1971771"/>
                <a:gd name="connsiteY64" fmla="*/ 619775 h 2147732"/>
                <a:gd name="connsiteX65" fmla="*/ 1284571 w 1971771"/>
                <a:gd name="connsiteY65" fmla="*/ 416681 h 2147732"/>
                <a:gd name="connsiteX66" fmla="*/ 1310345 w 1971771"/>
                <a:gd name="connsiteY66" fmla="*/ 270571 h 2147732"/>
                <a:gd name="connsiteX67" fmla="*/ 1388777 w 1971771"/>
                <a:gd name="connsiteY67" fmla="*/ 253388 h 2147732"/>
                <a:gd name="connsiteX68" fmla="*/ 1534595 w 1971771"/>
                <a:gd name="connsiteY68" fmla="*/ 224166 h 2147732"/>
                <a:gd name="connsiteX69" fmla="*/ 1617936 w 1971771"/>
                <a:gd name="connsiteY69" fmla="*/ 201490 h 2147732"/>
                <a:gd name="connsiteX70" fmla="*/ 1687134 w 1971771"/>
                <a:gd name="connsiteY70" fmla="*/ 59354 h 2147732"/>
                <a:gd name="connsiteX71" fmla="*/ 1744117 w 1971771"/>
                <a:gd name="connsiteY71" fmla="*/ 6403 h 214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971771" h="2147732">
                  <a:moveTo>
                    <a:pt x="1744117" y="6403"/>
                  </a:moveTo>
                  <a:cubicBezTo>
                    <a:pt x="1777723" y="-9201"/>
                    <a:pt x="1827926" y="4416"/>
                    <a:pt x="1860538" y="38255"/>
                  </a:cubicBezTo>
                  <a:cubicBezTo>
                    <a:pt x="1893150" y="72095"/>
                    <a:pt x="1927924" y="70400"/>
                    <a:pt x="1938386" y="97693"/>
                  </a:cubicBezTo>
                  <a:cubicBezTo>
                    <a:pt x="1948847" y="124987"/>
                    <a:pt x="1957614" y="210666"/>
                    <a:pt x="1953055" y="260051"/>
                  </a:cubicBezTo>
                  <a:cubicBezTo>
                    <a:pt x="1948497" y="309436"/>
                    <a:pt x="1935522" y="469749"/>
                    <a:pt x="1950016" y="512413"/>
                  </a:cubicBezTo>
                  <a:cubicBezTo>
                    <a:pt x="1964510" y="555077"/>
                    <a:pt x="1973686" y="644263"/>
                    <a:pt x="1971348" y="708552"/>
                  </a:cubicBezTo>
                  <a:cubicBezTo>
                    <a:pt x="1969011" y="772840"/>
                    <a:pt x="1964101" y="848292"/>
                    <a:pt x="1942126" y="899138"/>
                  </a:cubicBezTo>
                  <a:cubicBezTo>
                    <a:pt x="1920151" y="949984"/>
                    <a:pt x="1912904" y="1008312"/>
                    <a:pt x="1927983" y="1058632"/>
                  </a:cubicBezTo>
                  <a:cubicBezTo>
                    <a:pt x="1943061" y="1108953"/>
                    <a:pt x="1928567" y="1175521"/>
                    <a:pt x="1889702" y="1204743"/>
                  </a:cubicBezTo>
                  <a:cubicBezTo>
                    <a:pt x="1850837" y="1233965"/>
                    <a:pt x="1864805" y="1343197"/>
                    <a:pt x="1889702" y="1385920"/>
                  </a:cubicBezTo>
                  <a:cubicBezTo>
                    <a:pt x="1914599" y="1428642"/>
                    <a:pt x="1902326" y="1475690"/>
                    <a:pt x="1879007" y="1542199"/>
                  </a:cubicBezTo>
                  <a:cubicBezTo>
                    <a:pt x="1855687" y="1608709"/>
                    <a:pt x="1840258" y="1698128"/>
                    <a:pt x="1793795" y="1718993"/>
                  </a:cubicBezTo>
                  <a:cubicBezTo>
                    <a:pt x="1751335" y="1739074"/>
                    <a:pt x="1713078" y="1767040"/>
                    <a:pt x="1681056" y="1801399"/>
                  </a:cubicBezTo>
                  <a:cubicBezTo>
                    <a:pt x="1658789" y="1826238"/>
                    <a:pt x="1654230" y="1844823"/>
                    <a:pt x="1644412" y="1838394"/>
                  </a:cubicBezTo>
                  <a:cubicBezTo>
                    <a:pt x="1634593" y="1831966"/>
                    <a:pt x="1674394" y="1800113"/>
                    <a:pt x="1662705" y="1790353"/>
                  </a:cubicBezTo>
                  <a:cubicBezTo>
                    <a:pt x="1645171" y="1775625"/>
                    <a:pt x="1633073" y="1833310"/>
                    <a:pt x="1623255" y="1827582"/>
                  </a:cubicBezTo>
                  <a:cubicBezTo>
                    <a:pt x="1613436" y="1821855"/>
                    <a:pt x="1636230" y="1791639"/>
                    <a:pt x="1630385" y="1780827"/>
                  </a:cubicBezTo>
                  <a:cubicBezTo>
                    <a:pt x="1624541" y="1770015"/>
                    <a:pt x="1613670" y="1774632"/>
                    <a:pt x="1612852" y="1783165"/>
                  </a:cubicBezTo>
                  <a:cubicBezTo>
                    <a:pt x="1612034" y="1791697"/>
                    <a:pt x="1609579" y="1837576"/>
                    <a:pt x="1597890" y="1836816"/>
                  </a:cubicBezTo>
                  <a:cubicBezTo>
                    <a:pt x="1588481" y="1836174"/>
                    <a:pt x="1597247" y="1813439"/>
                    <a:pt x="1597890" y="1802802"/>
                  </a:cubicBezTo>
                  <a:cubicBezTo>
                    <a:pt x="1598825" y="1787022"/>
                    <a:pt x="1599585" y="1772762"/>
                    <a:pt x="1587838" y="1776444"/>
                  </a:cubicBezTo>
                  <a:cubicBezTo>
                    <a:pt x="1576090" y="1780126"/>
                    <a:pt x="1577376" y="1814491"/>
                    <a:pt x="1572467" y="1826355"/>
                  </a:cubicBezTo>
                  <a:cubicBezTo>
                    <a:pt x="1566973" y="1839563"/>
                    <a:pt x="1558674" y="1855577"/>
                    <a:pt x="1573051" y="1865571"/>
                  </a:cubicBezTo>
                  <a:cubicBezTo>
                    <a:pt x="1587429" y="1875565"/>
                    <a:pt x="1604903" y="1869896"/>
                    <a:pt x="1597890" y="1886143"/>
                  </a:cubicBezTo>
                  <a:cubicBezTo>
                    <a:pt x="1590877" y="1902391"/>
                    <a:pt x="1556979" y="1904495"/>
                    <a:pt x="1543011" y="1912794"/>
                  </a:cubicBezTo>
                  <a:cubicBezTo>
                    <a:pt x="1529043" y="1921093"/>
                    <a:pt x="1519107" y="1908177"/>
                    <a:pt x="1493100" y="1927463"/>
                  </a:cubicBezTo>
                  <a:cubicBezTo>
                    <a:pt x="1467092" y="1946750"/>
                    <a:pt x="1452189" y="1962997"/>
                    <a:pt x="1441903" y="1949205"/>
                  </a:cubicBezTo>
                  <a:cubicBezTo>
                    <a:pt x="1431616" y="1935412"/>
                    <a:pt x="1449559" y="1897774"/>
                    <a:pt x="1434597" y="1887955"/>
                  </a:cubicBezTo>
                  <a:cubicBezTo>
                    <a:pt x="1419635" y="1878136"/>
                    <a:pt x="1429512" y="1931262"/>
                    <a:pt x="1419869" y="1946399"/>
                  </a:cubicBezTo>
                  <a:cubicBezTo>
                    <a:pt x="1410226" y="1961536"/>
                    <a:pt x="1398128" y="1952244"/>
                    <a:pt x="1361425" y="1971939"/>
                  </a:cubicBezTo>
                  <a:cubicBezTo>
                    <a:pt x="1324722" y="1991635"/>
                    <a:pt x="1320514" y="2015948"/>
                    <a:pt x="1284863" y="2036228"/>
                  </a:cubicBezTo>
                  <a:cubicBezTo>
                    <a:pt x="1249212" y="2056508"/>
                    <a:pt x="1212509" y="2103614"/>
                    <a:pt x="1166864" y="2095666"/>
                  </a:cubicBezTo>
                  <a:cubicBezTo>
                    <a:pt x="1121219" y="2087717"/>
                    <a:pt x="1122447" y="2074918"/>
                    <a:pt x="1091530" y="2074684"/>
                  </a:cubicBezTo>
                  <a:cubicBezTo>
                    <a:pt x="1060613" y="2074450"/>
                    <a:pt x="1051671" y="2108523"/>
                    <a:pt x="991648" y="2116530"/>
                  </a:cubicBezTo>
                  <a:cubicBezTo>
                    <a:pt x="931626" y="2124537"/>
                    <a:pt x="927360" y="2097185"/>
                    <a:pt x="914444" y="2081873"/>
                  </a:cubicBezTo>
                  <a:cubicBezTo>
                    <a:pt x="901528" y="2066560"/>
                    <a:pt x="893287" y="2109459"/>
                    <a:pt x="877390" y="2103965"/>
                  </a:cubicBezTo>
                  <a:cubicBezTo>
                    <a:pt x="861493" y="2098471"/>
                    <a:pt x="821284" y="2102153"/>
                    <a:pt x="785750" y="2074743"/>
                  </a:cubicBezTo>
                  <a:cubicBezTo>
                    <a:pt x="750216" y="2047332"/>
                    <a:pt x="743494" y="2072989"/>
                    <a:pt x="693875" y="2047858"/>
                  </a:cubicBezTo>
                  <a:cubicBezTo>
                    <a:pt x="644256" y="2022727"/>
                    <a:pt x="657114" y="1962705"/>
                    <a:pt x="677336" y="1927814"/>
                  </a:cubicBezTo>
                  <a:cubicBezTo>
                    <a:pt x="697557" y="1892923"/>
                    <a:pt x="668101" y="1870597"/>
                    <a:pt x="646068" y="1882987"/>
                  </a:cubicBezTo>
                  <a:cubicBezTo>
                    <a:pt x="624035" y="1895377"/>
                    <a:pt x="608664" y="1882461"/>
                    <a:pt x="611001" y="1866506"/>
                  </a:cubicBezTo>
                  <a:cubicBezTo>
                    <a:pt x="613339" y="1850551"/>
                    <a:pt x="600598" y="1823257"/>
                    <a:pt x="574883" y="1833251"/>
                  </a:cubicBezTo>
                  <a:cubicBezTo>
                    <a:pt x="549167" y="1843245"/>
                    <a:pt x="552791" y="1924716"/>
                    <a:pt x="568103" y="1943711"/>
                  </a:cubicBezTo>
                  <a:cubicBezTo>
                    <a:pt x="583416" y="1962705"/>
                    <a:pt x="563837" y="1987252"/>
                    <a:pt x="539933" y="1989648"/>
                  </a:cubicBezTo>
                  <a:cubicBezTo>
                    <a:pt x="516030" y="1992044"/>
                    <a:pt x="525848" y="2027052"/>
                    <a:pt x="511120" y="2039326"/>
                  </a:cubicBezTo>
                  <a:cubicBezTo>
                    <a:pt x="496392" y="2051599"/>
                    <a:pt x="460858" y="2053703"/>
                    <a:pt x="450747" y="2032078"/>
                  </a:cubicBezTo>
                  <a:cubicBezTo>
                    <a:pt x="440637" y="2010454"/>
                    <a:pt x="411882" y="2014194"/>
                    <a:pt x="412525" y="2041780"/>
                  </a:cubicBezTo>
                  <a:cubicBezTo>
                    <a:pt x="413168" y="2069366"/>
                    <a:pt x="439468" y="2109751"/>
                    <a:pt x="431519" y="2135291"/>
                  </a:cubicBezTo>
                  <a:cubicBezTo>
                    <a:pt x="423571" y="2160831"/>
                    <a:pt x="346951" y="2143064"/>
                    <a:pt x="326729" y="2117115"/>
                  </a:cubicBezTo>
                  <a:cubicBezTo>
                    <a:pt x="306507" y="2091165"/>
                    <a:pt x="301539" y="2046047"/>
                    <a:pt x="244907" y="2017760"/>
                  </a:cubicBezTo>
                  <a:cubicBezTo>
                    <a:pt x="188275" y="1989472"/>
                    <a:pt x="196515" y="2039734"/>
                    <a:pt x="110485" y="2010980"/>
                  </a:cubicBezTo>
                  <a:cubicBezTo>
                    <a:pt x="24456" y="1982225"/>
                    <a:pt x="-22300" y="1920158"/>
                    <a:pt x="10429" y="1868844"/>
                  </a:cubicBezTo>
                  <a:cubicBezTo>
                    <a:pt x="43158" y="1817530"/>
                    <a:pt x="4000" y="1766157"/>
                    <a:pt x="11364" y="1726941"/>
                  </a:cubicBezTo>
                  <a:cubicBezTo>
                    <a:pt x="18728" y="1687725"/>
                    <a:pt x="89738" y="1680186"/>
                    <a:pt x="106920" y="1632554"/>
                  </a:cubicBezTo>
                  <a:cubicBezTo>
                    <a:pt x="124103" y="1584922"/>
                    <a:pt x="81556" y="1549037"/>
                    <a:pt x="131233" y="1506665"/>
                  </a:cubicBezTo>
                  <a:cubicBezTo>
                    <a:pt x="180911" y="1464293"/>
                    <a:pt x="198152" y="1493223"/>
                    <a:pt x="274830" y="1457338"/>
                  </a:cubicBezTo>
                  <a:cubicBezTo>
                    <a:pt x="351509" y="1421454"/>
                    <a:pt x="430760" y="1454065"/>
                    <a:pt x="472255" y="1428525"/>
                  </a:cubicBezTo>
                  <a:cubicBezTo>
                    <a:pt x="513750" y="1402985"/>
                    <a:pt x="467638" y="1370081"/>
                    <a:pt x="557525" y="1329170"/>
                  </a:cubicBezTo>
                  <a:cubicBezTo>
                    <a:pt x="647412" y="1288259"/>
                    <a:pt x="573480" y="1294805"/>
                    <a:pt x="608138" y="1255180"/>
                  </a:cubicBezTo>
                  <a:cubicBezTo>
                    <a:pt x="642795" y="1215555"/>
                    <a:pt x="524796" y="1229465"/>
                    <a:pt x="503990" y="1196385"/>
                  </a:cubicBezTo>
                  <a:cubicBezTo>
                    <a:pt x="483184" y="1163306"/>
                    <a:pt x="509835" y="1122395"/>
                    <a:pt x="611820" y="1087328"/>
                  </a:cubicBezTo>
                  <a:cubicBezTo>
                    <a:pt x="713805" y="1052262"/>
                    <a:pt x="718597" y="1018598"/>
                    <a:pt x="709831" y="989201"/>
                  </a:cubicBezTo>
                  <a:cubicBezTo>
                    <a:pt x="701064" y="959803"/>
                    <a:pt x="739053" y="928828"/>
                    <a:pt x="827479" y="895690"/>
                  </a:cubicBezTo>
                  <a:cubicBezTo>
                    <a:pt x="915905" y="862552"/>
                    <a:pt x="975752" y="810244"/>
                    <a:pt x="995389" y="775236"/>
                  </a:cubicBezTo>
                  <a:cubicBezTo>
                    <a:pt x="1015026" y="740228"/>
                    <a:pt x="1053132" y="708610"/>
                    <a:pt x="1113972" y="619775"/>
                  </a:cubicBezTo>
                  <a:cubicBezTo>
                    <a:pt x="1174813" y="530940"/>
                    <a:pt x="1247809" y="469398"/>
                    <a:pt x="1284571" y="416681"/>
                  </a:cubicBezTo>
                  <a:cubicBezTo>
                    <a:pt x="1321332" y="363965"/>
                    <a:pt x="1296844" y="306397"/>
                    <a:pt x="1310345" y="270571"/>
                  </a:cubicBezTo>
                  <a:cubicBezTo>
                    <a:pt x="1323845" y="234745"/>
                    <a:pt x="1344651" y="242401"/>
                    <a:pt x="1388777" y="253388"/>
                  </a:cubicBezTo>
                  <a:cubicBezTo>
                    <a:pt x="1432902" y="264376"/>
                    <a:pt x="1505198" y="266889"/>
                    <a:pt x="1534595" y="224166"/>
                  </a:cubicBezTo>
                  <a:cubicBezTo>
                    <a:pt x="1563992" y="181444"/>
                    <a:pt x="1588481" y="229076"/>
                    <a:pt x="1617936" y="201490"/>
                  </a:cubicBezTo>
                  <a:cubicBezTo>
                    <a:pt x="1647392" y="173904"/>
                    <a:pt x="1658847" y="93660"/>
                    <a:pt x="1687134" y="59354"/>
                  </a:cubicBezTo>
                  <a:cubicBezTo>
                    <a:pt x="1715421" y="25047"/>
                    <a:pt x="1718986" y="17800"/>
                    <a:pt x="1744117" y="6403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79867DCA-0530-4E24-9AF1-52E78C9DC86B}"/>
                </a:ext>
              </a:extLst>
            </p:cNvPr>
            <p:cNvSpPr/>
            <p:nvPr/>
          </p:nvSpPr>
          <p:spPr>
            <a:xfrm>
              <a:off x="931721" y="4042917"/>
              <a:ext cx="254825" cy="297421"/>
            </a:xfrm>
            <a:custGeom>
              <a:avLst/>
              <a:gdLst>
                <a:gd name="connsiteX0" fmla="*/ 126230 w 254825"/>
                <a:gd name="connsiteY0" fmla="*/ 3282 h 297421"/>
                <a:gd name="connsiteX1" fmla="*/ 69364 w 254825"/>
                <a:gd name="connsiteY1" fmla="*/ 74291 h 297421"/>
                <a:gd name="connsiteX2" fmla="*/ 5426 w 254825"/>
                <a:gd name="connsiteY2" fmla="*/ 159503 h 297421"/>
                <a:gd name="connsiteX3" fmla="*/ 119100 w 254825"/>
                <a:gd name="connsiteY3" fmla="*/ 266047 h 297421"/>
                <a:gd name="connsiteX4" fmla="*/ 204370 w 254825"/>
                <a:gd name="connsiteY4" fmla="*/ 273119 h 297421"/>
                <a:gd name="connsiteX5" fmla="*/ 241774 w 254825"/>
                <a:gd name="connsiteY5" fmla="*/ 154944 h 297421"/>
                <a:gd name="connsiteX6" fmla="*/ 175966 w 254825"/>
                <a:gd name="connsiteY6" fmla="*/ 24555 h 297421"/>
                <a:gd name="connsiteX7" fmla="*/ 126230 w 254825"/>
                <a:gd name="connsiteY7" fmla="*/ 3282 h 29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825" h="297421">
                  <a:moveTo>
                    <a:pt x="126230" y="3282"/>
                  </a:moveTo>
                  <a:cubicBezTo>
                    <a:pt x="97943" y="17425"/>
                    <a:pt x="113840" y="64356"/>
                    <a:pt x="69364" y="74291"/>
                  </a:cubicBezTo>
                  <a:cubicBezTo>
                    <a:pt x="24888" y="84227"/>
                    <a:pt x="-14971" y="98779"/>
                    <a:pt x="5426" y="159503"/>
                  </a:cubicBezTo>
                  <a:cubicBezTo>
                    <a:pt x="25823" y="220226"/>
                    <a:pt x="73630" y="230045"/>
                    <a:pt x="119100" y="266047"/>
                  </a:cubicBezTo>
                  <a:cubicBezTo>
                    <a:pt x="164569" y="302048"/>
                    <a:pt x="186252" y="310464"/>
                    <a:pt x="204370" y="273119"/>
                  </a:cubicBezTo>
                  <a:cubicBezTo>
                    <a:pt x="222488" y="235773"/>
                    <a:pt x="280347" y="196323"/>
                    <a:pt x="241774" y="154944"/>
                  </a:cubicBezTo>
                  <a:cubicBezTo>
                    <a:pt x="203201" y="113566"/>
                    <a:pt x="203844" y="49745"/>
                    <a:pt x="175966" y="24555"/>
                  </a:cubicBezTo>
                  <a:cubicBezTo>
                    <a:pt x="148088" y="-634"/>
                    <a:pt x="140373" y="-3848"/>
                    <a:pt x="126230" y="3282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88777D6A-A538-4CD7-9CA7-34E880F72C61}"/>
                </a:ext>
              </a:extLst>
            </p:cNvPr>
            <p:cNvSpPr/>
            <p:nvPr/>
          </p:nvSpPr>
          <p:spPr>
            <a:xfrm>
              <a:off x="1168032" y="4088834"/>
              <a:ext cx="149781" cy="146127"/>
            </a:xfrm>
            <a:custGeom>
              <a:avLst/>
              <a:gdLst>
                <a:gd name="connsiteX0" fmla="*/ 74544 w 149781"/>
                <a:gd name="connsiteY0" fmla="*/ -29 h 146127"/>
                <a:gd name="connsiteX1" fmla="*/ 10606 w 149781"/>
                <a:gd name="connsiteY1" fmla="*/ 70980 h 146127"/>
                <a:gd name="connsiteX2" fmla="*/ 88746 w 149781"/>
                <a:gd name="connsiteY2" fmla="*/ 145555 h 146127"/>
                <a:gd name="connsiteX3" fmla="*/ 145612 w 149781"/>
                <a:gd name="connsiteY3" fmla="*/ 54908 h 146127"/>
                <a:gd name="connsiteX4" fmla="*/ 74544 w 149781"/>
                <a:gd name="connsiteY4" fmla="*/ -29 h 14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81" h="146127">
                  <a:moveTo>
                    <a:pt x="74544" y="-29"/>
                  </a:moveTo>
                  <a:cubicBezTo>
                    <a:pt x="46140" y="-29"/>
                    <a:pt x="-27383" y="37492"/>
                    <a:pt x="10606" y="70980"/>
                  </a:cubicBezTo>
                  <a:cubicBezTo>
                    <a:pt x="48595" y="104469"/>
                    <a:pt x="64550" y="151692"/>
                    <a:pt x="88746" y="145555"/>
                  </a:cubicBezTo>
                  <a:cubicBezTo>
                    <a:pt x="112942" y="139419"/>
                    <a:pt x="164606" y="89975"/>
                    <a:pt x="145612" y="54908"/>
                  </a:cubicBezTo>
                  <a:cubicBezTo>
                    <a:pt x="126618" y="19842"/>
                    <a:pt x="103006" y="-29"/>
                    <a:pt x="74544" y="-29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DFCD1984-17D1-4815-9B54-18595766DC0D}"/>
                </a:ext>
              </a:extLst>
            </p:cNvPr>
            <p:cNvSpPr/>
            <p:nvPr/>
          </p:nvSpPr>
          <p:spPr>
            <a:xfrm>
              <a:off x="1198247" y="4285554"/>
              <a:ext cx="139450" cy="136789"/>
            </a:xfrm>
            <a:custGeom>
              <a:avLst/>
              <a:gdLst>
                <a:gd name="connsiteX0" fmla="*/ 86993 w 139450"/>
                <a:gd name="connsiteY0" fmla="*/ 2077 h 136789"/>
                <a:gd name="connsiteX1" fmla="*/ 1723 w 139450"/>
                <a:gd name="connsiteY1" fmla="*/ 51813 h 136789"/>
                <a:gd name="connsiteX2" fmla="*/ 44329 w 139450"/>
                <a:gd name="connsiteY2" fmla="*/ 129895 h 136789"/>
                <a:gd name="connsiteX3" fmla="*/ 101195 w 139450"/>
                <a:gd name="connsiteY3" fmla="*/ 101549 h 136789"/>
                <a:gd name="connsiteX4" fmla="*/ 136729 w 139450"/>
                <a:gd name="connsiteY4" fmla="*/ 30481 h 136789"/>
                <a:gd name="connsiteX5" fmla="*/ 86993 w 139450"/>
                <a:gd name="connsiteY5" fmla="*/ 2077 h 13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50" h="136789">
                  <a:moveTo>
                    <a:pt x="86993" y="2077"/>
                  </a:moveTo>
                  <a:cubicBezTo>
                    <a:pt x="57245" y="13299"/>
                    <a:pt x="8854" y="9207"/>
                    <a:pt x="1723" y="51813"/>
                  </a:cubicBezTo>
                  <a:cubicBezTo>
                    <a:pt x="-5407" y="94419"/>
                    <a:pt x="8854" y="115693"/>
                    <a:pt x="44329" y="129895"/>
                  </a:cubicBezTo>
                  <a:cubicBezTo>
                    <a:pt x="79805" y="144097"/>
                    <a:pt x="94065" y="137025"/>
                    <a:pt x="101195" y="101549"/>
                  </a:cubicBezTo>
                  <a:cubicBezTo>
                    <a:pt x="108325" y="66074"/>
                    <a:pt x="150230" y="62275"/>
                    <a:pt x="136729" y="30481"/>
                  </a:cubicBezTo>
                  <a:cubicBezTo>
                    <a:pt x="123229" y="-1312"/>
                    <a:pt x="99968" y="-2832"/>
                    <a:pt x="86993" y="2077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11954CEC-EE21-44F6-8E93-581BE549F533}"/>
                </a:ext>
              </a:extLst>
            </p:cNvPr>
            <p:cNvSpPr/>
            <p:nvPr/>
          </p:nvSpPr>
          <p:spPr>
            <a:xfrm>
              <a:off x="1171387" y="4593028"/>
              <a:ext cx="158063" cy="223428"/>
            </a:xfrm>
            <a:custGeom>
              <a:avLst/>
              <a:gdLst>
                <a:gd name="connsiteX0" fmla="*/ 120925 w 158063"/>
                <a:gd name="connsiteY0" fmla="*/ -25 h 223428"/>
                <a:gd name="connsiteX1" fmla="*/ 49915 w 158063"/>
                <a:gd name="connsiteY1" fmla="*/ 73614 h 223428"/>
                <a:gd name="connsiteX2" fmla="*/ 179 w 158063"/>
                <a:gd name="connsiteY2" fmla="*/ 156254 h 223428"/>
                <a:gd name="connsiteX3" fmla="*/ 113853 w 158063"/>
                <a:gd name="connsiteY3" fmla="*/ 220192 h 223428"/>
                <a:gd name="connsiteX4" fmla="*/ 146348 w 158063"/>
                <a:gd name="connsiteY4" fmla="*/ 141585 h 223428"/>
                <a:gd name="connsiteX5" fmla="*/ 142257 w 158063"/>
                <a:gd name="connsiteY5" fmla="*/ 56841 h 223428"/>
                <a:gd name="connsiteX6" fmla="*/ 120925 w 158063"/>
                <a:gd name="connsiteY6" fmla="*/ -25 h 223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63" h="223428">
                  <a:moveTo>
                    <a:pt x="120925" y="-25"/>
                  </a:moveTo>
                  <a:cubicBezTo>
                    <a:pt x="98483" y="325"/>
                    <a:pt x="60961" y="30366"/>
                    <a:pt x="49915" y="73614"/>
                  </a:cubicBezTo>
                  <a:cubicBezTo>
                    <a:pt x="38869" y="116863"/>
                    <a:pt x="-3619" y="118500"/>
                    <a:pt x="179" y="156254"/>
                  </a:cubicBezTo>
                  <a:cubicBezTo>
                    <a:pt x="3978" y="194009"/>
                    <a:pt x="73001" y="235329"/>
                    <a:pt x="113853" y="220192"/>
                  </a:cubicBezTo>
                  <a:cubicBezTo>
                    <a:pt x="154706" y="205055"/>
                    <a:pt x="171070" y="174664"/>
                    <a:pt x="146348" y="141585"/>
                  </a:cubicBezTo>
                  <a:cubicBezTo>
                    <a:pt x="121626" y="108505"/>
                    <a:pt x="120925" y="71043"/>
                    <a:pt x="142257" y="56841"/>
                  </a:cubicBezTo>
                  <a:cubicBezTo>
                    <a:pt x="163589" y="42639"/>
                    <a:pt x="154355" y="-493"/>
                    <a:pt x="120925" y="-25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946167B-7350-41DE-8F47-43DADC5EE0F8}"/>
                </a:ext>
              </a:extLst>
            </p:cNvPr>
            <p:cNvSpPr/>
            <p:nvPr/>
          </p:nvSpPr>
          <p:spPr>
            <a:xfrm>
              <a:off x="1073518" y="4852203"/>
              <a:ext cx="135290" cy="322119"/>
            </a:xfrm>
            <a:custGeom>
              <a:avLst/>
              <a:gdLst>
                <a:gd name="connsiteX0" fmla="*/ 69644 w 135290"/>
                <a:gd name="connsiteY0" fmla="*/ 3623 h 322119"/>
                <a:gd name="connsiteX1" fmla="*/ 105120 w 135290"/>
                <a:gd name="connsiteY1" fmla="*/ 64989 h 322119"/>
                <a:gd name="connsiteX2" fmla="*/ 119322 w 135290"/>
                <a:gd name="connsiteY2" fmla="*/ 174046 h 322119"/>
                <a:gd name="connsiteX3" fmla="*/ 133582 w 135290"/>
                <a:gd name="connsiteY3" fmla="*/ 262297 h 322119"/>
                <a:gd name="connsiteX4" fmla="*/ 55384 w 135290"/>
                <a:gd name="connsiteY4" fmla="*/ 316065 h 322119"/>
                <a:gd name="connsiteX5" fmla="*/ 5531 w 135290"/>
                <a:gd name="connsiteY5" fmla="*/ 226763 h 322119"/>
                <a:gd name="connsiteX6" fmla="*/ 12778 w 135290"/>
                <a:gd name="connsiteY6" fmla="*/ 95906 h 322119"/>
                <a:gd name="connsiteX7" fmla="*/ 69644 w 135290"/>
                <a:gd name="connsiteY7" fmla="*/ 3623 h 32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290" h="322119">
                  <a:moveTo>
                    <a:pt x="69644" y="3623"/>
                  </a:moveTo>
                  <a:cubicBezTo>
                    <a:pt x="91794" y="-5611"/>
                    <a:pt x="112250" y="-1404"/>
                    <a:pt x="105120" y="64989"/>
                  </a:cubicBezTo>
                  <a:cubicBezTo>
                    <a:pt x="97989" y="131382"/>
                    <a:pt x="128030" y="133544"/>
                    <a:pt x="119322" y="174046"/>
                  </a:cubicBezTo>
                  <a:cubicBezTo>
                    <a:pt x="110613" y="214548"/>
                    <a:pt x="142699" y="226646"/>
                    <a:pt x="133582" y="262297"/>
                  </a:cubicBezTo>
                  <a:cubicBezTo>
                    <a:pt x="124465" y="297948"/>
                    <a:pt x="98048" y="337397"/>
                    <a:pt x="55384" y="316065"/>
                  </a:cubicBezTo>
                  <a:cubicBezTo>
                    <a:pt x="12719" y="294733"/>
                    <a:pt x="-8905" y="279479"/>
                    <a:pt x="5531" y="226763"/>
                  </a:cubicBezTo>
                  <a:cubicBezTo>
                    <a:pt x="19967" y="174046"/>
                    <a:pt x="-18957" y="144006"/>
                    <a:pt x="12778" y="95906"/>
                  </a:cubicBezTo>
                  <a:cubicBezTo>
                    <a:pt x="44513" y="47807"/>
                    <a:pt x="34694" y="18175"/>
                    <a:pt x="69644" y="3623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401D78D-154B-4A2F-BA8B-A642268EBA42}"/>
                </a:ext>
              </a:extLst>
            </p:cNvPr>
            <p:cNvSpPr/>
            <p:nvPr/>
          </p:nvSpPr>
          <p:spPr>
            <a:xfrm>
              <a:off x="1178055" y="5256015"/>
              <a:ext cx="72999" cy="70142"/>
            </a:xfrm>
            <a:custGeom>
              <a:avLst/>
              <a:gdLst>
                <a:gd name="connsiteX0" fmla="*/ 28168 w 72999"/>
                <a:gd name="connsiteY0" fmla="*/ 1906 h 70142"/>
                <a:gd name="connsiteX1" fmla="*/ 68086 w 72999"/>
                <a:gd name="connsiteY1" fmla="*/ 54506 h 70142"/>
                <a:gd name="connsiteX2" fmla="*/ 3096 w 72999"/>
                <a:gd name="connsiteY2" fmla="*/ 50474 h 70142"/>
                <a:gd name="connsiteX3" fmla="*/ 28168 w 72999"/>
                <a:gd name="connsiteY3" fmla="*/ 1906 h 7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99" h="70142">
                  <a:moveTo>
                    <a:pt x="28168" y="1906"/>
                  </a:moveTo>
                  <a:cubicBezTo>
                    <a:pt x="55345" y="-9782"/>
                    <a:pt x="84742" y="34460"/>
                    <a:pt x="68086" y="54506"/>
                  </a:cubicBezTo>
                  <a:cubicBezTo>
                    <a:pt x="51429" y="74553"/>
                    <a:pt x="13499" y="77416"/>
                    <a:pt x="3096" y="50474"/>
                  </a:cubicBezTo>
                  <a:cubicBezTo>
                    <a:pt x="-7307" y="23531"/>
                    <a:pt x="9817" y="9855"/>
                    <a:pt x="28168" y="1906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92A64F15-D5ED-4C17-8AA5-C7EBC0E39E8A}"/>
                </a:ext>
              </a:extLst>
            </p:cNvPr>
            <p:cNvSpPr/>
            <p:nvPr/>
          </p:nvSpPr>
          <p:spPr>
            <a:xfrm>
              <a:off x="1037601" y="5182462"/>
              <a:ext cx="63359" cy="92382"/>
            </a:xfrm>
            <a:custGeom>
              <a:avLst/>
              <a:gdLst>
                <a:gd name="connsiteX0" fmla="*/ 34493 w 63359"/>
                <a:gd name="connsiteY0" fmla="*/ 8 h 92382"/>
                <a:gd name="connsiteX1" fmla="*/ 2583 w 63359"/>
                <a:gd name="connsiteY1" fmla="*/ 42672 h 92382"/>
                <a:gd name="connsiteX2" fmla="*/ 39344 w 63359"/>
                <a:gd name="connsiteY2" fmla="*/ 92350 h 92382"/>
                <a:gd name="connsiteX3" fmla="*/ 62722 w 63359"/>
                <a:gd name="connsiteY3" fmla="*/ 54010 h 92382"/>
                <a:gd name="connsiteX4" fmla="*/ 34493 w 63359"/>
                <a:gd name="connsiteY4" fmla="*/ 8 h 9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59" h="92382">
                  <a:moveTo>
                    <a:pt x="34493" y="8"/>
                  </a:moveTo>
                  <a:cubicBezTo>
                    <a:pt x="14505" y="1002"/>
                    <a:pt x="-7821" y="15379"/>
                    <a:pt x="2583" y="42672"/>
                  </a:cubicBezTo>
                  <a:cubicBezTo>
                    <a:pt x="12986" y="69966"/>
                    <a:pt x="23447" y="92116"/>
                    <a:pt x="39344" y="92350"/>
                  </a:cubicBezTo>
                  <a:cubicBezTo>
                    <a:pt x="55241" y="92584"/>
                    <a:pt x="60209" y="79726"/>
                    <a:pt x="62722" y="54010"/>
                  </a:cubicBezTo>
                  <a:cubicBezTo>
                    <a:pt x="65235" y="28295"/>
                    <a:pt x="60209" y="-1219"/>
                    <a:pt x="34493" y="8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B8EAF82A-C36B-4D03-8106-0FD9E4EEBF0C}"/>
                </a:ext>
              </a:extLst>
            </p:cNvPr>
            <p:cNvSpPr/>
            <p:nvPr/>
          </p:nvSpPr>
          <p:spPr>
            <a:xfrm>
              <a:off x="976825" y="5224887"/>
              <a:ext cx="65407" cy="70235"/>
            </a:xfrm>
            <a:custGeom>
              <a:avLst/>
              <a:gdLst>
                <a:gd name="connsiteX0" fmla="*/ 24201 w 65407"/>
                <a:gd name="connsiteY0" fmla="*/ 73 h 70235"/>
                <a:gd name="connsiteX1" fmla="*/ 6668 w 65407"/>
                <a:gd name="connsiteY1" fmla="*/ 35548 h 70235"/>
                <a:gd name="connsiteX2" fmla="*/ 38637 w 65407"/>
                <a:gd name="connsiteY2" fmla="*/ 69621 h 70235"/>
                <a:gd name="connsiteX3" fmla="*/ 59969 w 65407"/>
                <a:gd name="connsiteY3" fmla="*/ 28710 h 70235"/>
                <a:gd name="connsiteX4" fmla="*/ 24201 w 65407"/>
                <a:gd name="connsiteY4" fmla="*/ 73 h 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07" h="70235">
                  <a:moveTo>
                    <a:pt x="24201" y="73"/>
                  </a:moveTo>
                  <a:cubicBezTo>
                    <a:pt x="12512" y="1242"/>
                    <a:pt x="-11859" y="11761"/>
                    <a:pt x="6668" y="35548"/>
                  </a:cubicBezTo>
                  <a:cubicBezTo>
                    <a:pt x="25195" y="59335"/>
                    <a:pt x="19234" y="73303"/>
                    <a:pt x="38637" y="69621"/>
                  </a:cubicBezTo>
                  <a:cubicBezTo>
                    <a:pt x="58041" y="65939"/>
                    <a:pt x="74113" y="45484"/>
                    <a:pt x="59969" y="28710"/>
                  </a:cubicBezTo>
                  <a:cubicBezTo>
                    <a:pt x="45826" y="11937"/>
                    <a:pt x="39572" y="-1330"/>
                    <a:pt x="24201" y="73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3A1598AF-ADD8-47CA-8F41-9A55390B4A35}"/>
                </a:ext>
              </a:extLst>
            </p:cNvPr>
            <p:cNvSpPr/>
            <p:nvPr/>
          </p:nvSpPr>
          <p:spPr>
            <a:xfrm>
              <a:off x="898209" y="4948051"/>
              <a:ext cx="71749" cy="70004"/>
            </a:xfrm>
            <a:custGeom>
              <a:avLst/>
              <a:gdLst>
                <a:gd name="connsiteX0" fmla="*/ 29235 w 71749"/>
                <a:gd name="connsiteY0" fmla="*/ 2864 h 70004"/>
                <a:gd name="connsiteX1" fmla="*/ 364 w 71749"/>
                <a:gd name="connsiteY1" fmla="*/ 23728 h 70004"/>
                <a:gd name="connsiteX2" fmla="*/ 43320 w 71749"/>
                <a:gd name="connsiteY2" fmla="*/ 66685 h 70004"/>
                <a:gd name="connsiteX3" fmla="*/ 62957 w 71749"/>
                <a:gd name="connsiteY3" fmla="*/ 18819 h 70004"/>
                <a:gd name="connsiteX4" fmla="*/ 29235 w 71749"/>
                <a:gd name="connsiteY4" fmla="*/ 2864 h 7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9" h="70004">
                  <a:moveTo>
                    <a:pt x="29235" y="2864"/>
                  </a:moveTo>
                  <a:cubicBezTo>
                    <a:pt x="20585" y="-5377"/>
                    <a:pt x="4396" y="4734"/>
                    <a:pt x="364" y="23728"/>
                  </a:cubicBezTo>
                  <a:cubicBezTo>
                    <a:pt x="-3669" y="42723"/>
                    <a:pt x="21871" y="81471"/>
                    <a:pt x="43320" y="66685"/>
                  </a:cubicBezTo>
                  <a:cubicBezTo>
                    <a:pt x="64769" y="51899"/>
                    <a:pt x="83179" y="29222"/>
                    <a:pt x="62957" y="18819"/>
                  </a:cubicBezTo>
                  <a:cubicBezTo>
                    <a:pt x="42736" y="8416"/>
                    <a:pt x="42093" y="15137"/>
                    <a:pt x="29235" y="2864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2EAC8077-D9EC-49CB-80F4-27573708F3A3}"/>
                </a:ext>
              </a:extLst>
            </p:cNvPr>
            <p:cNvSpPr/>
            <p:nvPr/>
          </p:nvSpPr>
          <p:spPr>
            <a:xfrm>
              <a:off x="765514" y="4120555"/>
              <a:ext cx="155293" cy="116085"/>
            </a:xfrm>
            <a:custGeom>
              <a:avLst/>
              <a:gdLst>
                <a:gd name="connsiteX0" fmla="*/ 134053 w 155293"/>
                <a:gd name="connsiteY0" fmla="*/ 102 h 116085"/>
                <a:gd name="connsiteX1" fmla="*/ 93142 w 155293"/>
                <a:gd name="connsiteY1" fmla="*/ 46331 h 116085"/>
                <a:gd name="connsiteX2" fmla="*/ 27158 w 155293"/>
                <a:gd name="connsiteY2" fmla="*/ 16174 h 116085"/>
                <a:gd name="connsiteX3" fmla="*/ 15002 w 155293"/>
                <a:gd name="connsiteY3" fmla="*/ 67663 h 116085"/>
                <a:gd name="connsiteX4" fmla="*/ 95480 w 155293"/>
                <a:gd name="connsiteY4" fmla="*/ 99165 h 116085"/>
                <a:gd name="connsiteX5" fmla="*/ 152930 w 155293"/>
                <a:gd name="connsiteY5" fmla="*/ 105594 h 116085"/>
                <a:gd name="connsiteX6" fmla="*/ 146735 w 155293"/>
                <a:gd name="connsiteY6" fmla="*/ 32538 h 116085"/>
                <a:gd name="connsiteX7" fmla="*/ 134053 w 155293"/>
                <a:gd name="connsiteY7" fmla="*/ 102 h 11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93" h="116085">
                  <a:moveTo>
                    <a:pt x="134053" y="102"/>
                  </a:moveTo>
                  <a:cubicBezTo>
                    <a:pt x="117455" y="2206"/>
                    <a:pt x="133235" y="53052"/>
                    <a:pt x="93142" y="46331"/>
                  </a:cubicBezTo>
                  <a:cubicBezTo>
                    <a:pt x="53049" y="39610"/>
                    <a:pt x="51530" y="6063"/>
                    <a:pt x="27158" y="16174"/>
                  </a:cubicBezTo>
                  <a:cubicBezTo>
                    <a:pt x="2787" y="26285"/>
                    <a:pt x="-13402" y="53461"/>
                    <a:pt x="15002" y="67663"/>
                  </a:cubicBezTo>
                  <a:cubicBezTo>
                    <a:pt x="43406" y="81865"/>
                    <a:pt x="64504" y="80989"/>
                    <a:pt x="95480" y="99165"/>
                  </a:cubicBezTo>
                  <a:cubicBezTo>
                    <a:pt x="126455" y="117341"/>
                    <a:pt x="144397" y="122893"/>
                    <a:pt x="152930" y="105594"/>
                  </a:cubicBezTo>
                  <a:cubicBezTo>
                    <a:pt x="161463" y="88294"/>
                    <a:pt x="143287" y="49487"/>
                    <a:pt x="146735" y="32538"/>
                  </a:cubicBezTo>
                  <a:cubicBezTo>
                    <a:pt x="150183" y="15590"/>
                    <a:pt x="148781" y="-1710"/>
                    <a:pt x="134053" y="102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02FA4693-F601-42BA-B990-D542414786D2}"/>
                </a:ext>
              </a:extLst>
            </p:cNvPr>
            <p:cNvSpPr/>
            <p:nvPr/>
          </p:nvSpPr>
          <p:spPr>
            <a:xfrm>
              <a:off x="861993" y="4335652"/>
              <a:ext cx="135668" cy="92014"/>
            </a:xfrm>
            <a:custGeom>
              <a:avLst/>
              <a:gdLst>
                <a:gd name="connsiteX0" fmla="*/ 117759 w 135668"/>
                <a:gd name="connsiteY0" fmla="*/ 47711 h 92014"/>
                <a:gd name="connsiteX1" fmla="*/ 25651 w 135668"/>
                <a:gd name="connsiteY1" fmla="*/ 1540 h 92014"/>
                <a:gd name="connsiteX2" fmla="*/ 32489 w 135668"/>
                <a:gd name="connsiteY2" fmla="*/ 72550 h 92014"/>
                <a:gd name="connsiteX3" fmla="*/ 121207 w 135668"/>
                <a:gd name="connsiteY3" fmla="*/ 90609 h 92014"/>
                <a:gd name="connsiteX4" fmla="*/ 117759 w 135668"/>
                <a:gd name="connsiteY4" fmla="*/ 47711 h 9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68" h="92014">
                  <a:moveTo>
                    <a:pt x="117759" y="47711"/>
                  </a:moveTo>
                  <a:cubicBezTo>
                    <a:pt x="89531" y="43328"/>
                    <a:pt x="56860" y="-9739"/>
                    <a:pt x="25651" y="1540"/>
                  </a:cubicBezTo>
                  <a:cubicBezTo>
                    <a:pt x="-5558" y="12820"/>
                    <a:pt x="-13974" y="71673"/>
                    <a:pt x="32489" y="72550"/>
                  </a:cubicBezTo>
                  <a:cubicBezTo>
                    <a:pt x="78952" y="73427"/>
                    <a:pt x="93037" y="97973"/>
                    <a:pt x="121207" y="90609"/>
                  </a:cubicBezTo>
                  <a:cubicBezTo>
                    <a:pt x="149377" y="83245"/>
                    <a:pt x="129565" y="49699"/>
                    <a:pt x="117759" y="47711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543DCB9-53D4-4380-BC1D-C2585FC007B0}"/>
                </a:ext>
              </a:extLst>
            </p:cNvPr>
            <p:cNvSpPr/>
            <p:nvPr/>
          </p:nvSpPr>
          <p:spPr>
            <a:xfrm>
              <a:off x="853863" y="4429739"/>
              <a:ext cx="113768" cy="74392"/>
            </a:xfrm>
            <a:custGeom>
              <a:avLst/>
              <a:gdLst>
                <a:gd name="connsiteX0" fmla="*/ 31911 w 113768"/>
                <a:gd name="connsiteY0" fmla="*/ -29 h 74392"/>
                <a:gd name="connsiteX1" fmla="*/ 2689 w 113768"/>
                <a:gd name="connsiteY1" fmla="*/ 38077 h 74392"/>
                <a:gd name="connsiteX2" fmla="*/ 54997 w 113768"/>
                <a:gd name="connsiteY2" fmla="*/ 70981 h 74392"/>
                <a:gd name="connsiteX3" fmla="*/ 111746 w 113768"/>
                <a:gd name="connsiteY3" fmla="*/ 51226 h 74392"/>
                <a:gd name="connsiteX4" fmla="*/ 31911 w 113768"/>
                <a:gd name="connsiteY4" fmla="*/ -29 h 7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68" h="74392">
                  <a:moveTo>
                    <a:pt x="31911" y="-29"/>
                  </a:moveTo>
                  <a:cubicBezTo>
                    <a:pt x="10930" y="-29"/>
                    <a:pt x="-7130" y="19433"/>
                    <a:pt x="2689" y="38077"/>
                  </a:cubicBezTo>
                  <a:cubicBezTo>
                    <a:pt x="12508" y="56720"/>
                    <a:pt x="34366" y="83955"/>
                    <a:pt x="54997" y="70981"/>
                  </a:cubicBezTo>
                  <a:cubicBezTo>
                    <a:pt x="75627" y="58006"/>
                    <a:pt x="97486" y="67006"/>
                    <a:pt x="111746" y="51226"/>
                  </a:cubicBezTo>
                  <a:cubicBezTo>
                    <a:pt x="126006" y="35446"/>
                    <a:pt x="58796" y="-29"/>
                    <a:pt x="31911" y="-29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5183623A-022F-4247-9E0B-C97C1C4C8958}"/>
                </a:ext>
              </a:extLst>
            </p:cNvPr>
            <p:cNvSpPr/>
            <p:nvPr/>
          </p:nvSpPr>
          <p:spPr>
            <a:xfrm>
              <a:off x="1079102" y="4398296"/>
              <a:ext cx="35866" cy="36020"/>
            </a:xfrm>
            <a:custGeom>
              <a:avLst/>
              <a:gdLst>
                <a:gd name="connsiteX0" fmla="*/ 17831 w 35866"/>
                <a:gd name="connsiteY0" fmla="*/ 1782 h 36020"/>
                <a:gd name="connsiteX1" fmla="*/ -53 w 35866"/>
                <a:gd name="connsiteY1" fmla="*/ 20192 h 36020"/>
                <a:gd name="connsiteX2" fmla="*/ 27240 w 35866"/>
                <a:gd name="connsiteY2" fmla="*/ 34277 h 36020"/>
                <a:gd name="connsiteX3" fmla="*/ 17831 w 35866"/>
                <a:gd name="connsiteY3" fmla="*/ 1782 h 3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66" h="36020">
                  <a:moveTo>
                    <a:pt x="17831" y="1782"/>
                  </a:moveTo>
                  <a:cubicBezTo>
                    <a:pt x="2927" y="-3185"/>
                    <a:pt x="-229" y="1782"/>
                    <a:pt x="-53" y="20192"/>
                  </a:cubicBezTo>
                  <a:cubicBezTo>
                    <a:pt x="122" y="38602"/>
                    <a:pt x="11636" y="37141"/>
                    <a:pt x="27240" y="34277"/>
                  </a:cubicBezTo>
                  <a:cubicBezTo>
                    <a:pt x="42845" y="31413"/>
                    <a:pt x="35598" y="7685"/>
                    <a:pt x="17831" y="1782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CFEA791-8FFF-44C1-8795-8A4F954F2A24}"/>
                </a:ext>
              </a:extLst>
            </p:cNvPr>
            <p:cNvSpPr/>
            <p:nvPr/>
          </p:nvSpPr>
          <p:spPr>
            <a:xfrm>
              <a:off x="1139917" y="3964751"/>
              <a:ext cx="126627" cy="127461"/>
            </a:xfrm>
            <a:custGeom>
              <a:avLst/>
              <a:gdLst>
                <a:gd name="connsiteX0" fmla="*/ 14233 w 126627"/>
                <a:gd name="connsiteY0" fmla="*/ 46265 h 127461"/>
                <a:gd name="connsiteX1" fmla="*/ 6869 w 126627"/>
                <a:gd name="connsiteY1" fmla="*/ 109326 h 127461"/>
                <a:gd name="connsiteX2" fmla="*/ 70631 w 126627"/>
                <a:gd name="connsiteY2" fmla="*/ 114235 h 127461"/>
                <a:gd name="connsiteX3" fmla="*/ 124517 w 126627"/>
                <a:gd name="connsiteY3" fmla="*/ 75837 h 127461"/>
                <a:gd name="connsiteX4" fmla="*/ 116861 w 126627"/>
                <a:gd name="connsiteY4" fmla="*/ 42349 h 127461"/>
                <a:gd name="connsiteX5" fmla="*/ 106224 w 126627"/>
                <a:gd name="connsiteY5" fmla="*/ 269 h 127461"/>
                <a:gd name="connsiteX6" fmla="*/ 67183 w 126627"/>
                <a:gd name="connsiteY6" fmla="*/ 45914 h 127461"/>
                <a:gd name="connsiteX7" fmla="*/ 14233 w 126627"/>
                <a:gd name="connsiteY7" fmla="*/ 46265 h 12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627" h="127461">
                  <a:moveTo>
                    <a:pt x="14233" y="46265"/>
                  </a:moveTo>
                  <a:cubicBezTo>
                    <a:pt x="-2950" y="54096"/>
                    <a:pt x="-3651" y="87585"/>
                    <a:pt x="6869" y="109326"/>
                  </a:cubicBezTo>
                  <a:cubicBezTo>
                    <a:pt x="17389" y="131067"/>
                    <a:pt x="49767" y="133872"/>
                    <a:pt x="70631" y="114235"/>
                  </a:cubicBezTo>
                  <a:cubicBezTo>
                    <a:pt x="91496" y="94598"/>
                    <a:pt x="115341" y="90858"/>
                    <a:pt x="124517" y="75837"/>
                  </a:cubicBezTo>
                  <a:cubicBezTo>
                    <a:pt x="133693" y="60817"/>
                    <a:pt x="108620" y="56901"/>
                    <a:pt x="116861" y="42349"/>
                  </a:cubicBezTo>
                  <a:cubicBezTo>
                    <a:pt x="125101" y="27796"/>
                    <a:pt x="123991" y="4360"/>
                    <a:pt x="106224" y="269"/>
                  </a:cubicBezTo>
                  <a:cubicBezTo>
                    <a:pt x="88457" y="-3822"/>
                    <a:pt x="82086" y="35336"/>
                    <a:pt x="67183" y="45914"/>
                  </a:cubicBezTo>
                  <a:cubicBezTo>
                    <a:pt x="52280" y="56492"/>
                    <a:pt x="30772" y="38725"/>
                    <a:pt x="14233" y="46265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F8585918-410F-48F0-866B-256DB62430B5}"/>
                </a:ext>
              </a:extLst>
            </p:cNvPr>
            <p:cNvSpPr/>
            <p:nvPr/>
          </p:nvSpPr>
          <p:spPr>
            <a:xfrm>
              <a:off x="891246" y="4651329"/>
              <a:ext cx="109120" cy="144047"/>
            </a:xfrm>
            <a:custGeom>
              <a:avLst/>
              <a:gdLst>
                <a:gd name="connsiteX0" fmla="*/ 66940 w 109120"/>
                <a:gd name="connsiteY0" fmla="*/ 2221 h 144047"/>
                <a:gd name="connsiteX1" fmla="*/ 13639 w 109120"/>
                <a:gd name="connsiteY1" fmla="*/ 63997 h 144047"/>
                <a:gd name="connsiteX2" fmla="*/ 13639 w 109120"/>
                <a:gd name="connsiteY2" fmla="*/ 136584 h 144047"/>
                <a:gd name="connsiteX3" fmla="*/ 66940 w 109120"/>
                <a:gd name="connsiteY3" fmla="*/ 130038 h 144047"/>
                <a:gd name="connsiteX4" fmla="*/ 108494 w 109120"/>
                <a:gd name="connsiteY4" fmla="*/ 77789 h 144047"/>
                <a:gd name="connsiteX5" fmla="*/ 104988 w 109120"/>
                <a:gd name="connsiteY5" fmla="*/ 50788 h 144047"/>
                <a:gd name="connsiteX6" fmla="*/ 88156 w 109120"/>
                <a:gd name="connsiteY6" fmla="*/ 14378 h 144047"/>
                <a:gd name="connsiteX7" fmla="*/ 66940 w 109120"/>
                <a:gd name="connsiteY7" fmla="*/ 2221 h 14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120" h="144047">
                  <a:moveTo>
                    <a:pt x="66940" y="2221"/>
                  </a:moveTo>
                  <a:cubicBezTo>
                    <a:pt x="27607" y="-9468"/>
                    <a:pt x="-25460" y="26359"/>
                    <a:pt x="13639" y="63997"/>
                  </a:cubicBezTo>
                  <a:cubicBezTo>
                    <a:pt x="52739" y="101635"/>
                    <a:pt x="6977" y="117298"/>
                    <a:pt x="13639" y="136584"/>
                  </a:cubicBezTo>
                  <a:cubicBezTo>
                    <a:pt x="20302" y="155871"/>
                    <a:pt x="54550" y="131734"/>
                    <a:pt x="66940" y="130038"/>
                  </a:cubicBezTo>
                  <a:cubicBezTo>
                    <a:pt x="79331" y="128344"/>
                    <a:pt x="100371" y="110752"/>
                    <a:pt x="108494" y="77789"/>
                  </a:cubicBezTo>
                  <a:cubicBezTo>
                    <a:pt x="109897" y="68637"/>
                    <a:pt x="108681" y="59274"/>
                    <a:pt x="104988" y="50788"/>
                  </a:cubicBezTo>
                  <a:cubicBezTo>
                    <a:pt x="100429" y="37814"/>
                    <a:pt x="98267" y="27995"/>
                    <a:pt x="88156" y="14378"/>
                  </a:cubicBezTo>
                  <a:cubicBezTo>
                    <a:pt x="82300" y="8498"/>
                    <a:pt x="74971" y="4302"/>
                    <a:pt x="66940" y="2221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C3058D11-AC3C-4B0B-A460-227D775EDF8A}"/>
                </a:ext>
              </a:extLst>
            </p:cNvPr>
            <p:cNvSpPr/>
            <p:nvPr/>
          </p:nvSpPr>
          <p:spPr>
            <a:xfrm>
              <a:off x="940571" y="4467867"/>
              <a:ext cx="273253" cy="275378"/>
            </a:xfrm>
            <a:custGeom>
              <a:avLst/>
              <a:gdLst>
                <a:gd name="connsiteX0" fmla="*/ 216735 w 273253"/>
                <a:gd name="connsiteY0" fmla="*/ 25722 h 275378"/>
                <a:gd name="connsiteX1" fmla="*/ 103061 w 273253"/>
                <a:gd name="connsiteY1" fmla="*/ 4448 h 275378"/>
                <a:gd name="connsiteX2" fmla="*/ 14986 w 273253"/>
                <a:gd name="connsiteY2" fmla="*/ 62892 h 275378"/>
                <a:gd name="connsiteX3" fmla="*/ 31993 w 273253"/>
                <a:gd name="connsiteY3" fmla="*/ 96907 h 275378"/>
                <a:gd name="connsiteX4" fmla="*/ 113815 w 273253"/>
                <a:gd name="connsiteY4" fmla="*/ 131973 h 275378"/>
                <a:gd name="connsiteX5" fmla="*/ 62501 w 273253"/>
                <a:gd name="connsiteY5" fmla="*/ 183112 h 275378"/>
                <a:gd name="connsiteX6" fmla="*/ 78573 w 273253"/>
                <a:gd name="connsiteY6" fmla="*/ 241556 h 275378"/>
                <a:gd name="connsiteX7" fmla="*/ 131582 w 273253"/>
                <a:gd name="connsiteY7" fmla="*/ 269551 h 275378"/>
                <a:gd name="connsiteX8" fmla="*/ 210891 w 273253"/>
                <a:gd name="connsiteY8" fmla="*/ 243835 h 275378"/>
                <a:gd name="connsiteX9" fmla="*/ 266588 w 273253"/>
                <a:gd name="connsiteY9" fmla="*/ 118823 h 275378"/>
                <a:gd name="connsiteX10" fmla="*/ 216735 w 273253"/>
                <a:gd name="connsiteY10" fmla="*/ 25722 h 27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53" h="275378">
                  <a:moveTo>
                    <a:pt x="216735" y="25722"/>
                  </a:moveTo>
                  <a:cubicBezTo>
                    <a:pt x="198033" y="13273"/>
                    <a:pt x="152739" y="-9754"/>
                    <a:pt x="103061" y="4448"/>
                  </a:cubicBezTo>
                  <a:cubicBezTo>
                    <a:pt x="53384" y="18650"/>
                    <a:pt x="40643" y="42904"/>
                    <a:pt x="14986" y="62892"/>
                  </a:cubicBezTo>
                  <a:cubicBezTo>
                    <a:pt x="-10671" y="82880"/>
                    <a:pt x="-2547" y="114440"/>
                    <a:pt x="31993" y="96907"/>
                  </a:cubicBezTo>
                  <a:cubicBezTo>
                    <a:pt x="66534" y="79373"/>
                    <a:pt x="120478" y="99654"/>
                    <a:pt x="113815" y="131973"/>
                  </a:cubicBezTo>
                  <a:cubicBezTo>
                    <a:pt x="108263" y="158332"/>
                    <a:pt x="71034" y="163767"/>
                    <a:pt x="62501" y="183112"/>
                  </a:cubicBezTo>
                  <a:cubicBezTo>
                    <a:pt x="53968" y="202457"/>
                    <a:pt x="72027" y="236705"/>
                    <a:pt x="78573" y="241556"/>
                  </a:cubicBezTo>
                  <a:cubicBezTo>
                    <a:pt x="94674" y="253596"/>
                    <a:pt x="112558" y="263040"/>
                    <a:pt x="131582" y="269551"/>
                  </a:cubicBezTo>
                  <a:cubicBezTo>
                    <a:pt x="164018" y="279662"/>
                    <a:pt x="195286" y="279662"/>
                    <a:pt x="210891" y="243835"/>
                  </a:cubicBezTo>
                  <a:cubicBezTo>
                    <a:pt x="226495" y="208009"/>
                    <a:pt x="241340" y="162014"/>
                    <a:pt x="266588" y="118823"/>
                  </a:cubicBezTo>
                  <a:cubicBezTo>
                    <a:pt x="291836" y="75633"/>
                    <a:pt x="238067" y="39924"/>
                    <a:pt x="216735" y="25722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8EEBB901-5BED-4541-889F-69814163C371}"/>
                </a:ext>
              </a:extLst>
            </p:cNvPr>
            <p:cNvSpPr/>
            <p:nvPr/>
          </p:nvSpPr>
          <p:spPr>
            <a:xfrm>
              <a:off x="1498424" y="1514979"/>
              <a:ext cx="2572744" cy="3681644"/>
            </a:xfrm>
            <a:custGeom>
              <a:avLst/>
              <a:gdLst>
                <a:gd name="connsiteX0" fmla="*/ 689136 w 2572744"/>
                <a:gd name="connsiteY0" fmla="*/ 3667141 h 3681644"/>
                <a:gd name="connsiteX1" fmla="*/ 856403 w 2572744"/>
                <a:gd name="connsiteY1" fmla="*/ 3679473 h 3681644"/>
                <a:gd name="connsiteX2" fmla="*/ 969142 w 2572744"/>
                <a:gd name="connsiteY2" fmla="*/ 3629270 h 3681644"/>
                <a:gd name="connsiteX3" fmla="*/ 1089830 w 2572744"/>
                <a:gd name="connsiteY3" fmla="*/ 3574858 h 3681644"/>
                <a:gd name="connsiteX4" fmla="*/ 1032846 w 2572744"/>
                <a:gd name="connsiteY4" fmla="*/ 3418461 h 3681644"/>
                <a:gd name="connsiteX5" fmla="*/ 1040210 w 2572744"/>
                <a:gd name="connsiteY5" fmla="*/ 3235239 h 3681644"/>
                <a:gd name="connsiteX6" fmla="*/ 990007 w 2572744"/>
                <a:gd name="connsiteY6" fmla="*/ 3155638 h 3681644"/>
                <a:gd name="connsiteX7" fmla="*/ 934836 w 2572744"/>
                <a:gd name="connsiteY7" fmla="*/ 3081238 h 3681644"/>
                <a:gd name="connsiteX8" fmla="*/ 865579 w 2572744"/>
                <a:gd name="connsiteY8" fmla="*/ 2904386 h 3681644"/>
                <a:gd name="connsiteX9" fmla="*/ 795154 w 2572744"/>
                <a:gd name="connsiteY9" fmla="*/ 2743899 h 3681644"/>
                <a:gd name="connsiteX10" fmla="*/ 777971 w 2572744"/>
                <a:gd name="connsiteY10" fmla="*/ 2626192 h 3681644"/>
                <a:gd name="connsiteX11" fmla="*/ 754068 w 2572744"/>
                <a:gd name="connsiteY11" fmla="*/ 2548578 h 3681644"/>
                <a:gd name="connsiteX12" fmla="*/ 721631 w 2572744"/>
                <a:gd name="connsiteY12" fmla="*/ 2451561 h 3681644"/>
                <a:gd name="connsiteX13" fmla="*/ 812921 w 2572744"/>
                <a:gd name="connsiteY13" fmla="*/ 2374999 h 3681644"/>
                <a:gd name="connsiteX14" fmla="*/ 831798 w 2572744"/>
                <a:gd name="connsiteY14" fmla="*/ 2303580 h 3681644"/>
                <a:gd name="connsiteX15" fmla="*/ 980948 w 2572744"/>
                <a:gd name="connsiteY15" fmla="*/ 2286748 h 3681644"/>
                <a:gd name="connsiteX16" fmla="*/ 1102103 w 2572744"/>
                <a:gd name="connsiteY16" fmla="*/ 2293528 h 3681644"/>
                <a:gd name="connsiteX17" fmla="*/ 1178723 w 2572744"/>
                <a:gd name="connsiteY17" fmla="*/ 2324854 h 3681644"/>
                <a:gd name="connsiteX18" fmla="*/ 1339854 w 2572744"/>
                <a:gd name="connsiteY18" fmla="*/ 2300249 h 3681644"/>
                <a:gd name="connsiteX19" fmla="*/ 1510803 w 2572744"/>
                <a:gd name="connsiteY19" fmla="*/ 2213810 h 3681644"/>
                <a:gd name="connsiteX20" fmla="*/ 1597827 w 2572744"/>
                <a:gd name="connsiteY20" fmla="*/ 2235843 h 3681644"/>
                <a:gd name="connsiteX21" fmla="*/ 1552474 w 2572744"/>
                <a:gd name="connsiteY21" fmla="*/ 2097565 h 3681644"/>
                <a:gd name="connsiteX22" fmla="*/ 1485672 w 2572744"/>
                <a:gd name="connsiteY22" fmla="*/ 1919661 h 3681644"/>
                <a:gd name="connsiteX23" fmla="*/ 1423195 w 2572744"/>
                <a:gd name="connsiteY23" fmla="*/ 1748711 h 3681644"/>
                <a:gd name="connsiteX24" fmla="*/ 1385966 w 2572744"/>
                <a:gd name="connsiteY24" fmla="*/ 1627381 h 3681644"/>
                <a:gd name="connsiteX25" fmla="*/ 1488711 w 2572744"/>
                <a:gd name="connsiteY25" fmla="*/ 1611484 h 3681644"/>
                <a:gd name="connsiteX26" fmla="*/ 1538389 w 2572744"/>
                <a:gd name="connsiteY26" fmla="*/ 1540416 h 3681644"/>
                <a:gd name="connsiteX27" fmla="*/ 1545694 w 2572744"/>
                <a:gd name="connsiteY27" fmla="*/ 1362688 h 3681644"/>
                <a:gd name="connsiteX28" fmla="*/ 1546337 w 2572744"/>
                <a:gd name="connsiteY28" fmla="*/ 1280866 h 3681644"/>
                <a:gd name="connsiteX29" fmla="*/ 1616821 w 2572744"/>
                <a:gd name="connsiteY29" fmla="*/ 1234695 h 3681644"/>
                <a:gd name="connsiteX30" fmla="*/ 1756502 w 2572744"/>
                <a:gd name="connsiteY30" fmla="*/ 1145977 h 3681644"/>
                <a:gd name="connsiteX31" fmla="*/ 2020612 w 2572744"/>
                <a:gd name="connsiteY31" fmla="*/ 1120144 h 3681644"/>
                <a:gd name="connsiteX32" fmla="*/ 2239310 w 2572744"/>
                <a:gd name="connsiteY32" fmla="*/ 1039842 h 3681644"/>
                <a:gd name="connsiteX33" fmla="*/ 2392492 w 2572744"/>
                <a:gd name="connsiteY33" fmla="*/ 925876 h 3681644"/>
                <a:gd name="connsiteX34" fmla="*/ 2547545 w 2572744"/>
                <a:gd name="connsiteY34" fmla="*/ 879120 h 3681644"/>
                <a:gd name="connsiteX35" fmla="*/ 2521186 w 2572744"/>
                <a:gd name="connsiteY35" fmla="*/ 748030 h 3681644"/>
                <a:gd name="connsiteX36" fmla="*/ 2381504 w 2572744"/>
                <a:gd name="connsiteY36" fmla="*/ 611329 h 3681644"/>
                <a:gd name="connsiteX37" fmla="*/ 2306112 w 2572744"/>
                <a:gd name="connsiteY37" fmla="*/ 502272 h 3681644"/>
                <a:gd name="connsiteX38" fmla="*/ 2263214 w 2572744"/>
                <a:gd name="connsiteY38" fmla="*/ 374221 h 3681644"/>
                <a:gd name="connsiteX39" fmla="*/ 2179288 w 2572744"/>
                <a:gd name="connsiteY39" fmla="*/ 238806 h 3681644"/>
                <a:gd name="connsiteX40" fmla="*/ 2101440 w 2572744"/>
                <a:gd name="connsiteY40" fmla="*/ 113794 h 3681644"/>
                <a:gd name="connsiteX41" fmla="*/ 1940309 w 2572744"/>
                <a:gd name="connsiteY41" fmla="*/ 9646 h 3681644"/>
                <a:gd name="connsiteX42" fmla="*/ 1805888 w 2572744"/>
                <a:gd name="connsiteY42" fmla="*/ 47869 h 3681644"/>
                <a:gd name="connsiteX43" fmla="*/ 1634938 w 2572744"/>
                <a:gd name="connsiteY43" fmla="*/ 152017 h 3681644"/>
                <a:gd name="connsiteX44" fmla="*/ 1451132 w 2572744"/>
                <a:gd name="connsiteY44" fmla="*/ 268437 h 3681644"/>
                <a:gd name="connsiteX45" fmla="*/ 1293040 w 2572744"/>
                <a:gd name="connsiteY45" fmla="*/ 364929 h 3681644"/>
                <a:gd name="connsiteX46" fmla="*/ 1323080 w 2572744"/>
                <a:gd name="connsiteY46" fmla="*/ 475973 h 3681644"/>
                <a:gd name="connsiteX47" fmla="*/ 1313262 w 2572744"/>
                <a:gd name="connsiteY47" fmla="*/ 534767 h 3681644"/>
                <a:gd name="connsiteX48" fmla="*/ 1251369 w 2572744"/>
                <a:gd name="connsiteY48" fmla="*/ 480882 h 3681644"/>
                <a:gd name="connsiteX49" fmla="*/ 1207828 w 2572744"/>
                <a:gd name="connsiteY49" fmla="*/ 542131 h 3681644"/>
                <a:gd name="connsiteX50" fmla="*/ 1185210 w 2572744"/>
                <a:gd name="connsiteY50" fmla="*/ 624245 h 3681644"/>
                <a:gd name="connsiteX51" fmla="*/ 1134539 w 2572744"/>
                <a:gd name="connsiteY51" fmla="*/ 654870 h 3681644"/>
                <a:gd name="connsiteX52" fmla="*/ 1111571 w 2572744"/>
                <a:gd name="connsiteY52" fmla="*/ 862931 h 3681644"/>
                <a:gd name="connsiteX53" fmla="*/ 1079602 w 2572744"/>
                <a:gd name="connsiteY53" fmla="*/ 1139022 h 3681644"/>
                <a:gd name="connsiteX54" fmla="*/ 1022794 w 2572744"/>
                <a:gd name="connsiteY54" fmla="*/ 1288171 h 3681644"/>
                <a:gd name="connsiteX55" fmla="*/ 1058270 w 2572744"/>
                <a:gd name="connsiteY55" fmla="*/ 1444393 h 3681644"/>
                <a:gd name="connsiteX56" fmla="*/ 958915 w 2572744"/>
                <a:gd name="connsiteY56" fmla="*/ 1749822 h 3681644"/>
                <a:gd name="connsiteX57" fmla="*/ 862832 w 2572744"/>
                <a:gd name="connsiteY57" fmla="*/ 1817266 h 3681644"/>
                <a:gd name="connsiteX58" fmla="*/ 752840 w 2572744"/>
                <a:gd name="connsiteY58" fmla="*/ 1966416 h 3681644"/>
                <a:gd name="connsiteX59" fmla="*/ 554130 w 2572744"/>
                <a:gd name="connsiteY59" fmla="*/ 2016152 h 3681644"/>
                <a:gd name="connsiteX60" fmla="*/ 440456 w 2572744"/>
                <a:gd name="connsiteY60" fmla="*/ 2119130 h 3681644"/>
                <a:gd name="connsiteX61" fmla="*/ 284235 w 2572744"/>
                <a:gd name="connsiteY61" fmla="*/ 2176114 h 3681644"/>
                <a:gd name="connsiteX62" fmla="*/ 177691 w 2572744"/>
                <a:gd name="connsiteY62" fmla="*/ 2247123 h 3681644"/>
                <a:gd name="connsiteX63" fmla="*/ 57471 w 2572744"/>
                <a:gd name="connsiteY63" fmla="*/ 2303931 h 3681644"/>
                <a:gd name="connsiteX64" fmla="*/ 21353 w 2572744"/>
                <a:gd name="connsiteY64" fmla="*/ 2403286 h 3681644"/>
                <a:gd name="connsiteX65" fmla="*/ 42685 w 2572744"/>
                <a:gd name="connsiteY65" fmla="*/ 2467049 h 3681644"/>
                <a:gd name="connsiteX66" fmla="*/ 74654 w 2572744"/>
                <a:gd name="connsiteY66" fmla="*/ 2516785 h 3681644"/>
                <a:gd name="connsiteX67" fmla="*/ 78219 w 2572744"/>
                <a:gd name="connsiteY67" fmla="*/ 2630400 h 3681644"/>
                <a:gd name="connsiteX68" fmla="*/ 78219 w 2572744"/>
                <a:gd name="connsiteY68" fmla="*/ 2729755 h 3681644"/>
                <a:gd name="connsiteX69" fmla="*/ 78219 w 2572744"/>
                <a:gd name="connsiteY69" fmla="*/ 2786563 h 3681644"/>
                <a:gd name="connsiteX70" fmla="*/ 202705 w 2572744"/>
                <a:gd name="connsiteY70" fmla="*/ 2807603 h 3681644"/>
                <a:gd name="connsiteX71" fmla="*/ 234499 w 2572744"/>
                <a:gd name="connsiteY71" fmla="*/ 3006722 h 3681644"/>
                <a:gd name="connsiteX72" fmla="*/ 304632 w 2572744"/>
                <a:gd name="connsiteY72" fmla="*/ 3099064 h 3681644"/>
                <a:gd name="connsiteX73" fmla="*/ 365823 w 2572744"/>
                <a:gd name="connsiteY73" fmla="*/ 3032788 h 3681644"/>
                <a:gd name="connsiteX74" fmla="*/ 433326 w 2572744"/>
                <a:gd name="connsiteY74" fmla="*/ 2988663 h 3681644"/>
                <a:gd name="connsiteX75" fmla="*/ 474646 w 2572744"/>
                <a:gd name="connsiteY75" fmla="*/ 2893983 h 3681644"/>
                <a:gd name="connsiteX76" fmla="*/ 543435 w 2572744"/>
                <a:gd name="connsiteY76" fmla="*/ 2948219 h 3681644"/>
                <a:gd name="connsiteX77" fmla="*/ 504394 w 2572744"/>
                <a:gd name="connsiteY77" fmla="*/ 3106019 h 3681644"/>
                <a:gd name="connsiteX78" fmla="*/ 513278 w 2572744"/>
                <a:gd name="connsiteY78" fmla="*/ 3208179 h 3681644"/>
                <a:gd name="connsiteX79" fmla="*/ 536246 w 2572744"/>
                <a:gd name="connsiteY79" fmla="*/ 3323022 h 3681644"/>
                <a:gd name="connsiteX80" fmla="*/ 584930 w 2572744"/>
                <a:gd name="connsiteY80" fmla="*/ 3453996 h 3681644"/>
                <a:gd name="connsiteX81" fmla="*/ 589606 w 2572744"/>
                <a:gd name="connsiteY81" fmla="*/ 3539207 h 3681644"/>
                <a:gd name="connsiteX82" fmla="*/ 532798 w 2572744"/>
                <a:gd name="connsiteY82" fmla="*/ 3645751 h 3681644"/>
                <a:gd name="connsiteX83" fmla="*/ 531512 w 2572744"/>
                <a:gd name="connsiteY83" fmla="*/ 3670239 h 3681644"/>
                <a:gd name="connsiteX84" fmla="*/ 538993 w 2572744"/>
                <a:gd name="connsiteY84" fmla="*/ 3674155 h 3681644"/>
                <a:gd name="connsiteX85" fmla="*/ 689136 w 2572744"/>
                <a:gd name="connsiteY85" fmla="*/ 3667141 h 368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572744" h="3681644">
                  <a:moveTo>
                    <a:pt x="689136" y="3667141"/>
                  </a:moveTo>
                  <a:cubicBezTo>
                    <a:pt x="744249" y="3648673"/>
                    <a:pt x="817713" y="3681343"/>
                    <a:pt x="856403" y="3679473"/>
                  </a:cubicBezTo>
                  <a:cubicBezTo>
                    <a:pt x="895093" y="3677603"/>
                    <a:pt x="918880" y="3635991"/>
                    <a:pt x="969142" y="3629270"/>
                  </a:cubicBezTo>
                  <a:cubicBezTo>
                    <a:pt x="1019404" y="3622548"/>
                    <a:pt x="1076387" y="3623133"/>
                    <a:pt x="1089830" y="3574858"/>
                  </a:cubicBezTo>
                  <a:cubicBezTo>
                    <a:pt x="1103272" y="3526583"/>
                    <a:pt x="1057393" y="3463814"/>
                    <a:pt x="1032846" y="3418461"/>
                  </a:cubicBezTo>
                  <a:cubicBezTo>
                    <a:pt x="1008300" y="3373109"/>
                    <a:pt x="1024898" y="3276910"/>
                    <a:pt x="1040210" y="3235239"/>
                  </a:cubicBezTo>
                  <a:cubicBezTo>
                    <a:pt x="1055523" y="3193568"/>
                    <a:pt x="1016307" y="3175217"/>
                    <a:pt x="990007" y="3155638"/>
                  </a:cubicBezTo>
                  <a:cubicBezTo>
                    <a:pt x="963707" y="3136059"/>
                    <a:pt x="963006" y="3101051"/>
                    <a:pt x="934836" y="3081238"/>
                  </a:cubicBezTo>
                  <a:cubicBezTo>
                    <a:pt x="906665" y="3061426"/>
                    <a:pt x="895619" y="2934427"/>
                    <a:pt x="865579" y="2904386"/>
                  </a:cubicBezTo>
                  <a:cubicBezTo>
                    <a:pt x="835539" y="2874346"/>
                    <a:pt x="784108" y="2784927"/>
                    <a:pt x="795154" y="2743899"/>
                  </a:cubicBezTo>
                  <a:cubicBezTo>
                    <a:pt x="806200" y="2702871"/>
                    <a:pt x="773062" y="2663596"/>
                    <a:pt x="777971" y="2626192"/>
                  </a:cubicBezTo>
                  <a:cubicBezTo>
                    <a:pt x="782881" y="2588788"/>
                    <a:pt x="745476" y="2578443"/>
                    <a:pt x="754068" y="2548578"/>
                  </a:cubicBezTo>
                  <a:cubicBezTo>
                    <a:pt x="762659" y="2518713"/>
                    <a:pt x="713624" y="2488965"/>
                    <a:pt x="721631" y="2451561"/>
                  </a:cubicBezTo>
                  <a:cubicBezTo>
                    <a:pt x="729638" y="2414157"/>
                    <a:pt x="785335" y="2393993"/>
                    <a:pt x="812921" y="2374999"/>
                  </a:cubicBezTo>
                  <a:cubicBezTo>
                    <a:pt x="840507" y="2356005"/>
                    <a:pt x="823908" y="2343732"/>
                    <a:pt x="831798" y="2303580"/>
                  </a:cubicBezTo>
                  <a:cubicBezTo>
                    <a:pt x="839688" y="2263429"/>
                    <a:pt x="923790" y="2283709"/>
                    <a:pt x="980948" y="2286748"/>
                  </a:cubicBezTo>
                  <a:cubicBezTo>
                    <a:pt x="1038106" y="2289788"/>
                    <a:pt x="1070251" y="2279384"/>
                    <a:pt x="1102103" y="2293528"/>
                  </a:cubicBezTo>
                  <a:cubicBezTo>
                    <a:pt x="1133955" y="2307671"/>
                    <a:pt x="1157274" y="2341277"/>
                    <a:pt x="1178723" y="2324854"/>
                  </a:cubicBezTo>
                  <a:cubicBezTo>
                    <a:pt x="1200172" y="2308431"/>
                    <a:pt x="1287137" y="2306970"/>
                    <a:pt x="1339854" y="2300249"/>
                  </a:cubicBezTo>
                  <a:cubicBezTo>
                    <a:pt x="1392571" y="2293528"/>
                    <a:pt x="1476496" y="2210303"/>
                    <a:pt x="1510803" y="2213810"/>
                  </a:cubicBezTo>
                  <a:cubicBezTo>
                    <a:pt x="1545110" y="2217317"/>
                    <a:pt x="1577605" y="2247474"/>
                    <a:pt x="1597827" y="2235843"/>
                  </a:cubicBezTo>
                  <a:cubicBezTo>
                    <a:pt x="1618048" y="2224213"/>
                    <a:pt x="1578189" y="2123105"/>
                    <a:pt x="1552474" y="2097565"/>
                  </a:cubicBezTo>
                  <a:cubicBezTo>
                    <a:pt x="1526758" y="2072024"/>
                    <a:pt x="1491809" y="1968695"/>
                    <a:pt x="1485672" y="1919661"/>
                  </a:cubicBezTo>
                  <a:cubicBezTo>
                    <a:pt x="1479535" y="1870626"/>
                    <a:pt x="1439735" y="1794707"/>
                    <a:pt x="1423195" y="1748711"/>
                  </a:cubicBezTo>
                  <a:cubicBezTo>
                    <a:pt x="1406655" y="1702716"/>
                    <a:pt x="1379654" y="1650700"/>
                    <a:pt x="1385966" y="1627381"/>
                  </a:cubicBezTo>
                  <a:cubicBezTo>
                    <a:pt x="1392278" y="1604062"/>
                    <a:pt x="1438566" y="1611484"/>
                    <a:pt x="1488711" y="1611484"/>
                  </a:cubicBezTo>
                  <a:cubicBezTo>
                    <a:pt x="1538856" y="1611484"/>
                    <a:pt x="1551246" y="1580860"/>
                    <a:pt x="1538389" y="1540416"/>
                  </a:cubicBezTo>
                  <a:cubicBezTo>
                    <a:pt x="1525531" y="1499973"/>
                    <a:pt x="1529797" y="1394306"/>
                    <a:pt x="1545694" y="1362688"/>
                  </a:cubicBezTo>
                  <a:cubicBezTo>
                    <a:pt x="1561591" y="1331069"/>
                    <a:pt x="1551831" y="1305704"/>
                    <a:pt x="1546337" y="1280866"/>
                  </a:cubicBezTo>
                  <a:cubicBezTo>
                    <a:pt x="1540843" y="1256027"/>
                    <a:pt x="1546746" y="1250241"/>
                    <a:pt x="1616821" y="1234695"/>
                  </a:cubicBezTo>
                  <a:cubicBezTo>
                    <a:pt x="1686895" y="1219149"/>
                    <a:pt x="1701974" y="1167893"/>
                    <a:pt x="1756502" y="1145977"/>
                  </a:cubicBezTo>
                  <a:cubicBezTo>
                    <a:pt x="1811031" y="1124060"/>
                    <a:pt x="1929263" y="1133586"/>
                    <a:pt x="2020612" y="1120144"/>
                  </a:cubicBezTo>
                  <a:cubicBezTo>
                    <a:pt x="2111960" y="1106702"/>
                    <a:pt x="2204419" y="1063746"/>
                    <a:pt x="2239310" y="1039842"/>
                  </a:cubicBezTo>
                  <a:cubicBezTo>
                    <a:pt x="2274201" y="1015938"/>
                    <a:pt x="2356198" y="962053"/>
                    <a:pt x="2392492" y="925876"/>
                  </a:cubicBezTo>
                  <a:cubicBezTo>
                    <a:pt x="2428786" y="889699"/>
                    <a:pt x="2505874" y="894024"/>
                    <a:pt x="2547545" y="879120"/>
                  </a:cubicBezTo>
                  <a:cubicBezTo>
                    <a:pt x="2589215" y="864217"/>
                    <a:pt x="2578169" y="839904"/>
                    <a:pt x="2521186" y="748030"/>
                  </a:cubicBezTo>
                  <a:cubicBezTo>
                    <a:pt x="2464203" y="656156"/>
                    <a:pt x="2428026" y="638915"/>
                    <a:pt x="2381504" y="611329"/>
                  </a:cubicBezTo>
                  <a:cubicBezTo>
                    <a:pt x="2334983" y="583744"/>
                    <a:pt x="2351464" y="544528"/>
                    <a:pt x="2306112" y="502272"/>
                  </a:cubicBezTo>
                  <a:cubicBezTo>
                    <a:pt x="2260759" y="460017"/>
                    <a:pt x="2282208" y="452653"/>
                    <a:pt x="2263214" y="374221"/>
                  </a:cubicBezTo>
                  <a:cubicBezTo>
                    <a:pt x="2244219" y="295789"/>
                    <a:pt x="2204769" y="282289"/>
                    <a:pt x="2179288" y="238806"/>
                  </a:cubicBezTo>
                  <a:cubicBezTo>
                    <a:pt x="2153806" y="195324"/>
                    <a:pt x="2134578" y="127762"/>
                    <a:pt x="2101440" y="113794"/>
                  </a:cubicBezTo>
                  <a:cubicBezTo>
                    <a:pt x="2068302" y="99826"/>
                    <a:pt x="1984961" y="35011"/>
                    <a:pt x="1940309" y="9646"/>
                  </a:cubicBezTo>
                  <a:cubicBezTo>
                    <a:pt x="1895658" y="-15718"/>
                    <a:pt x="1820849" y="12919"/>
                    <a:pt x="1805888" y="47869"/>
                  </a:cubicBezTo>
                  <a:cubicBezTo>
                    <a:pt x="1790926" y="82819"/>
                    <a:pt x="1687655" y="114028"/>
                    <a:pt x="1634938" y="152017"/>
                  </a:cubicBezTo>
                  <a:cubicBezTo>
                    <a:pt x="1582222" y="190005"/>
                    <a:pt x="1471295" y="240267"/>
                    <a:pt x="1451132" y="268437"/>
                  </a:cubicBezTo>
                  <a:cubicBezTo>
                    <a:pt x="1430968" y="296607"/>
                    <a:pt x="1326762" y="330330"/>
                    <a:pt x="1293040" y="364929"/>
                  </a:cubicBezTo>
                  <a:cubicBezTo>
                    <a:pt x="1259318" y="399528"/>
                    <a:pt x="1299177" y="458439"/>
                    <a:pt x="1323080" y="475973"/>
                  </a:cubicBezTo>
                  <a:cubicBezTo>
                    <a:pt x="1346984" y="493506"/>
                    <a:pt x="1340204" y="533599"/>
                    <a:pt x="1313262" y="534767"/>
                  </a:cubicBezTo>
                  <a:cubicBezTo>
                    <a:pt x="1286319" y="535936"/>
                    <a:pt x="1272818" y="482168"/>
                    <a:pt x="1251369" y="480882"/>
                  </a:cubicBezTo>
                  <a:cubicBezTo>
                    <a:pt x="1229920" y="479596"/>
                    <a:pt x="1227992" y="527637"/>
                    <a:pt x="1207828" y="542131"/>
                  </a:cubicBezTo>
                  <a:cubicBezTo>
                    <a:pt x="1187665" y="556626"/>
                    <a:pt x="1192575" y="590582"/>
                    <a:pt x="1185210" y="624245"/>
                  </a:cubicBezTo>
                  <a:cubicBezTo>
                    <a:pt x="1179717" y="649318"/>
                    <a:pt x="1153008" y="655747"/>
                    <a:pt x="1134539" y="654870"/>
                  </a:cubicBezTo>
                  <a:cubicBezTo>
                    <a:pt x="1137345" y="725003"/>
                    <a:pt x="1132318" y="798409"/>
                    <a:pt x="1111571" y="862931"/>
                  </a:cubicBezTo>
                  <a:cubicBezTo>
                    <a:pt x="1083751" y="949312"/>
                    <a:pt x="1060724" y="1054862"/>
                    <a:pt x="1079602" y="1139022"/>
                  </a:cubicBezTo>
                  <a:cubicBezTo>
                    <a:pt x="1098479" y="1223181"/>
                    <a:pt x="1029866" y="1231363"/>
                    <a:pt x="1022794" y="1288171"/>
                  </a:cubicBezTo>
                  <a:cubicBezTo>
                    <a:pt x="1015722" y="1344979"/>
                    <a:pt x="1054880" y="1380688"/>
                    <a:pt x="1058270" y="1444393"/>
                  </a:cubicBezTo>
                  <a:cubicBezTo>
                    <a:pt x="1061659" y="1508097"/>
                    <a:pt x="984630" y="1704703"/>
                    <a:pt x="958915" y="1749822"/>
                  </a:cubicBezTo>
                  <a:cubicBezTo>
                    <a:pt x="933199" y="1794941"/>
                    <a:pt x="900996" y="1784538"/>
                    <a:pt x="862832" y="1817266"/>
                  </a:cubicBezTo>
                  <a:cubicBezTo>
                    <a:pt x="824668" y="1849995"/>
                    <a:pt x="799596" y="1943097"/>
                    <a:pt x="752840" y="1966416"/>
                  </a:cubicBezTo>
                  <a:cubicBezTo>
                    <a:pt x="706085" y="1989735"/>
                    <a:pt x="601178" y="1991079"/>
                    <a:pt x="554130" y="2016152"/>
                  </a:cubicBezTo>
                  <a:cubicBezTo>
                    <a:pt x="507083" y="2041224"/>
                    <a:pt x="495394" y="2091311"/>
                    <a:pt x="440456" y="2119130"/>
                  </a:cubicBezTo>
                  <a:cubicBezTo>
                    <a:pt x="390779" y="2144145"/>
                    <a:pt x="338348" y="2163268"/>
                    <a:pt x="284235" y="2176114"/>
                  </a:cubicBezTo>
                  <a:cubicBezTo>
                    <a:pt x="248701" y="2183185"/>
                    <a:pt x="224329" y="2231343"/>
                    <a:pt x="177691" y="2247123"/>
                  </a:cubicBezTo>
                  <a:cubicBezTo>
                    <a:pt x="131053" y="2262903"/>
                    <a:pt x="77693" y="2257702"/>
                    <a:pt x="57471" y="2303931"/>
                  </a:cubicBezTo>
                  <a:cubicBezTo>
                    <a:pt x="37250" y="2350160"/>
                    <a:pt x="64017" y="2361031"/>
                    <a:pt x="21353" y="2403286"/>
                  </a:cubicBezTo>
                  <a:cubicBezTo>
                    <a:pt x="-21311" y="2445541"/>
                    <a:pt x="7151" y="2488381"/>
                    <a:pt x="42685" y="2467049"/>
                  </a:cubicBezTo>
                  <a:cubicBezTo>
                    <a:pt x="78219" y="2445717"/>
                    <a:pt x="106623" y="2488322"/>
                    <a:pt x="74654" y="2516785"/>
                  </a:cubicBezTo>
                  <a:cubicBezTo>
                    <a:pt x="42685" y="2545247"/>
                    <a:pt x="25386" y="2607548"/>
                    <a:pt x="78219" y="2630400"/>
                  </a:cubicBezTo>
                  <a:cubicBezTo>
                    <a:pt x="131053" y="2653252"/>
                    <a:pt x="114513" y="2723911"/>
                    <a:pt x="78219" y="2729755"/>
                  </a:cubicBezTo>
                  <a:cubicBezTo>
                    <a:pt x="41925" y="2735600"/>
                    <a:pt x="35496" y="2775692"/>
                    <a:pt x="78219" y="2786563"/>
                  </a:cubicBezTo>
                  <a:cubicBezTo>
                    <a:pt x="120942" y="2797434"/>
                    <a:pt x="163840" y="2764705"/>
                    <a:pt x="202705" y="2807603"/>
                  </a:cubicBezTo>
                  <a:cubicBezTo>
                    <a:pt x="241571" y="2850501"/>
                    <a:pt x="179912" y="2956811"/>
                    <a:pt x="234499" y="3006722"/>
                  </a:cubicBezTo>
                  <a:cubicBezTo>
                    <a:pt x="289086" y="3056634"/>
                    <a:pt x="245895" y="3076855"/>
                    <a:pt x="304632" y="3099064"/>
                  </a:cubicBezTo>
                  <a:cubicBezTo>
                    <a:pt x="363368" y="3121273"/>
                    <a:pt x="336075" y="3053010"/>
                    <a:pt x="365823" y="3032788"/>
                  </a:cubicBezTo>
                  <a:cubicBezTo>
                    <a:pt x="395571" y="3012567"/>
                    <a:pt x="426897" y="3030918"/>
                    <a:pt x="433326" y="2988663"/>
                  </a:cubicBezTo>
                  <a:cubicBezTo>
                    <a:pt x="439755" y="2946408"/>
                    <a:pt x="430754" y="2901990"/>
                    <a:pt x="474646" y="2893983"/>
                  </a:cubicBezTo>
                  <a:cubicBezTo>
                    <a:pt x="518538" y="2885977"/>
                    <a:pt x="565351" y="2906841"/>
                    <a:pt x="543435" y="2948219"/>
                  </a:cubicBezTo>
                  <a:cubicBezTo>
                    <a:pt x="521518" y="2989598"/>
                    <a:pt x="494575" y="3056400"/>
                    <a:pt x="504394" y="3106019"/>
                  </a:cubicBezTo>
                  <a:cubicBezTo>
                    <a:pt x="514213" y="3155638"/>
                    <a:pt x="529233" y="3175392"/>
                    <a:pt x="513278" y="3208179"/>
                  </a:cubicBezTo>
                  <a:cubicBezTo>
                    <a:pt x="497322" y="3240966"/>
                    <a:pt x="504043" y="3293625"/>
                    <a:pt x="536246" y="3323022"/>
                  </a:cubicBezTo>
                  <a:cubicBezTo>
                    <a:pt x="568449" y="3352420"/>
                    <a:pt x="585865" y="3410338"/>
                    <a:pt x="584930" y="3453996"/>
                  </a:cubicBezTo>
                  <a:cubicBezTo>
                    <a:pt x="583995" y="3497653"/>
                    <a:pt x="619120" y="3496192"/>
                    <a:pt x="589606" y="3539207"/>
                  </a:cubicBezTo>
                  <a:cubicBezTo>
                    <a:pt x="560091" y="3582222"/>
                    <a:pt x="526603" y="3594378"/>
                    <a:pt x="532798" y="3645751"/>
                  </a:cubicBezTo>
                  <a:cubicBezTo>
                    <a:pt x="533955" y="3653921"/>
                    <a:pt x="533523" y="3662238"/>
                    <a:pt x="531512" y="3670239"/>
                  </a:cubicBezTo>
                  <a:cubicBezTo>
                    <a:pt x="533932" y="3671683"/>
                    <a:pt x="536427" y="3672992"/>
                    <a:pt x="538993" y="3674155"/>
                  </a:cubicBezTo>
                  <a:cubicBezTo>
                    <a:pt x="562020" y="3684616"/>
                    <a:pt x="633965" y="3685610"/>
                    <a:pt x="689136" y="3667141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9C4A177-1655-433D-87F7-5166E79D3F2C}"/>
                </a:ext>
              </a:extLst>
            </p:cNvPr>
            <p:cNvSpPr/>
            <p:nvPr/>
          </p:nvSpPr>
          <p:spPr>
            <a:xfrm>
              <a:off x="1038363" y="4812533"/>
              <a:ext cx="85802" cy="54957"/>
            </a:xfrm>
            <a:custGeom>
              <a:avLst/>
              <a:gdLst>
                <a:gd name="connsiteX0" fmla="*/ 62427 w 85802"/>
                <a:gd name="connsiteY0" fmla="*/ 512 h 54957"/>
                <a:gd name="connsiteX1" fmla="*/ 3983 w 85802"/>
                <a:gd name="connsiteY1" fmla="*/ 28915 h 54957"/>
                <a:gd name="connsiteX2" fmla="*/ 40686 w 85802"/>
                <a:gd name="connsiteY2" fmla="*/ 50481 h 54957"/>
                <a:gd name="connsiteX3" fmla="*/ 85688 w 85802"/>
                <a:gd name="connsiteY3" fmla="*/ 11148 h 54957"/>
                <a:gd name="connsiteX4" fmla="*/ 62427 w 85802"/>
                <a:gd name="connsiteY4" fmla="*/ 512 h 5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02" h="54957">
                  <a:moveTo>
                    <a:pt x="62427" y="512"/>
                  </a:moveTo>
                  <a:cubicBezTo>
                    <a:pt x="47232" y="2089"/>
                    <a:pt x="19295" y="-3697"/>
                    <a:pt x="3983" y="28915"/>
                  </a:cubicBezTo>
                  <a:cubicBezTo>
                    <a:pt x="-11329" y="61527"/>
                    <a:pt x="20348" y="56559"/>
                    <a:pt x="40686" y="50481"/>
                  </a:cubicBezTo>
                  <a:cubicBezTo>
                    <a:pt x="61025" y="44403"/>
                    <a:pt x="87091" y="23305"/>
                    <a:pt x="85688" y="11148"/>
                  </a:cubicBezTo>
                  <a:cubicBezTo>
                    <a:pt x="84285" y="-1008"/>
                    <a:pt x="73707" y="-657"/>
                    <a:pt x="62427" y="512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E3662962-31EC-46F7-ACEB-F17D2E459EAA}"/>
                </a:ext>
              </a:extLst>
            </p:cNvPr>
            <p:cNvSpPr/>
            <p:nvPr/>
          </p:nvSpPr>
          <p:spPr>
            <a:xfrm>
              <a:off x="968350" y="4796400"/>
              <a:ext cx="54250" cy="52465"/>
            </a:xfrm>
            <a:custGeom>
              <a:avLst/>
              <a:gdLst>
                <a:gd name="connsiteX0" fmla="*/ 46410 w 54250"/>
                <a:gd name="connsiteY0" fmla="*/ 2443 h 52465"/>
                <a:gd name="connsiteX1" fmla="*/ 17188 w 54250"/>
                <a:gd name="connsiteY1" fmla="*/ 52120 h 52465"/>
                <a:gd name="connsiteX2" fmla="*/ 17188 w 54250"/>
                <a:gd name="connsiteY2" fmla="*/ 16645 h 52465"/>
                <a:gd name="connsiteX3" fmla="*/ 46410 w 54250"/>
                <a:gd name="connsiteY3" fmla="*/ 2443 h 5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50" h="52465">
                  <a:moveTo>
                    <a:pt x="46410" y="2443"/>
                  </a:moveTo>
                  <a:cubicBezTo>
                    <a:pt x="67450" y="12670"/>
                    <a:pt x="41793" y="48730"/>
                    <a:pt x="17188" y="52120"/>
                  </a:cubicBezTo>
                  <a:cubicBezTo>
                    <a:pt x="-7417" y="55510"/>
                    <a:pt x="-4144" y="30846"/>
                    <a:pt x="17188" y="16645"/>
                  </a:cubicBezTo>
                  <a:cubicBezTo>
                    <a:pt x="38520" y="2443"/>
                    <a:pt x="32968" y="-3928"/>
                    <a:pt x="46410" y="2443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BB82AA8F-1D5F-424F-A063-DA9FE4880BF6}"/>
                </a:ext>
              </a:extLst>
            </p:cNvPr>
            <p:cNvSpPr/>
            <p:nvPr/>
          </p:nvSpPr>
          <p:spPr>
            <a:xfrm>
              <a:off x="1493800" y="4367973"/>
              <a:ext cx="81455" cy="68661"/>
            </a:xfrm>
            <a:custGeom>
              <a:avLst/>
              <a:gdLst>
                <a:gd name="connsiteX0" fmla="*/ 60108 w 81455"/>
                <a:gd name="connsiteY0" fmla="*/ 8026 h 68661"/>
                <a:gd name="connsiteX1" fmla="*/ 4469 w 81455"/>
                <a:gd name="connsiteY1" fmla="*/ 22754 h 68661"/>
                <a:gd name="connsiteX2" fmla="*/ 45847 w 81455"/>
                <a:gd name="connsiteY2" fmla="*/ 68633 h 68661"/>
                <a:gd name="connsiteX3" fmla="*/ 81381 w 81455"/>
                <a:gd name="connsiteY3" fmla="*/ 40229 h 68661"/>
                <a:gd name="connsiteX4" fmla="*/ 60108 w 81455"/>
                <a:gd name="connsiteY4" fmla="*/ 8026 h 6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55" h="68661">
                  <a:moveTo>
                    <a:pt x="60108" y="8026"/>
                  </a:moveTo>
                  <a:cubicBezTo>
                    <a:pt x="34626" y="-5007"/>
                    <a:pt x="19840" y="-3663"/>
                    <a:pt x="4469" y="22754"/>
                  </a:cubicBezTo>
                  <a:cubicBezTo>
                    <a:pt x="-10902" y="49171"/>
                    <a:pt x="15339" y="68633"/>
                    <a:pt x="45847" y="68633"/>
                  </a:cubicBezTo>
                  <a:cubicBezTo>
                    <a:pt x="76355" y="68633"/>
                    <a:pt x="80914" y="56944"/>
                    <a:pt x="81381" y="40229"/>
                  </a:cubicBezTo>
                  <a:cubicBezTo>
                    <a:pt x="81849" y="23514"/>
                    <a:pt x="70861" y="13578"/>
                    <a:pt x="60108" y="8026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E92125BE-F2E8-4C97-AAA5-D98698202EDC}"/>
                </a:ext>
              </a:extLst>
            </p:cNvPr>
            <p:cNvSpPr/>
            <p:nvPr/>
          </p:nvSpPr>
          <p:spPr>
            <a:xfrm>
              <a:off x="1369036" y="4414831"/>
              <a:ext cx="66582" cy="92996"/>
            </a:xfrm>
            <a:custGeom>
              <a:avLst/>
              <a:gdLst>
                <a:gd name="connsiteX0" fmla="*/ 28534 w 66582"/>
                <a:gd name="connsiteY0" fmla="*/ 501 h 92996"/>
                <a:gd name="connsiteX1" fmla="*/ 7202 w 66582"/>
                <a:gd name="connsiteY1" fmla="*/ 64381 h 92996"/>
                <a:gd name="connsiteX2" fmla="*/ 56938 w 66582"/>
                <a:gd name="connsiteY2" fmla="*/ 82498 h 92996"/>
                <a:gd name="connsiteX3" fmla="*/ 53665 w 66582"/>
                <a:gd name="connsiteY3" fmla="*/ 28905 h 92996"/>
                <a:gd name="connsiteX4" fmla="*/ 28534 w 66582"/>
                <a:gd name="connsiteY4" fmla="*/ 501 h 9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82" h="92996">
                  <a:moveTo>
                    <a:pt x="28534" y="501"/>
                  </a:moveTo>
                  <a:cubicBezTo>
                    <a:pt x="8897" y="-5343"/>
                    <a:pt x="-11208" y="38490"/>
                    <a:pt x="7202" y="64381"/>
                  </a:cubicBezTo>
                  <a:cubicBezTo>
                    <a:pt x="25612" y="90272"/>
                    <a:pt x="45073" y="103655"/>
                    <a:pt x="56938" y="82498"/>
                  </a:cubicBezTo>
                  <a:cubicBezTo>
                    <a:pt x="68802" y="61342"/>
                    <a:pt x="71724" y="50179"/>
                    <a:pt x="53665" y="28905"/>
                  </a:cubicBezTo>
                  <a:cubicBezTo>
                    <a:pt x="35606" y="7632"/>
                    <a:pt x="35664" y="2547"/>
                    <a:pt x="28534" y="501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548B8D0A-8E8B-4CAF-8ABB-C8E6CCC12DB8}"/>
                </a:ext>
              </a:extLst>
            </p:cNvPr>
            <p:cNvSpPr/>
            <p:nvPr/>
          </p:nvSpPr>
          <p:spPr>
            <a:xfrm>
              <a:off x="1395285" y="4351388"/>
              <a:ext cx="32370" cy="41063"/>
            </a:xfrm>
            <a:custGeom>
              <a:avLst/>
              <a:gdLst>
                <a:gd name="connsiteX0" fmla="*/ 9415 w 32370"/>
                <a:gd name="connsiteY0" fmla="*/ 7 h 41063"/>
                <a:gd name="connsiteX1" fmla="*/ 5382 w 32370"/>
                <a:gd name="connsiteY1" fmla="*/ 28411 h 41063"/>
                <a:gd name="connsiteX2" fmla="*/ 30688 w 32370"/>
                <a:gd name="connsiteY2" fmla="*/ 35541 h 41063"/>
                <a:gd name="connsiteX3" fmla="*/ 9415 w 32370"/>
                <a:gd name="connsiteY3" fmla="*/ 7 h 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70" h="41063">
                  <a:moveTo>
                    <a:pt x="9415" y="7"/>
                  </a:moveTo>
                  <a:cubicBezTo>
                    <a:pt x="-638" y="825"/>
                    <a:pt x="-3794" y="14209"/>
                    <a:pt x="5382" y="28411"/>
                  </a:cubicBezTo>
                  <a:cubicBezTo>
                    <a:pt x="14558" y="42612"/>
                    <a:pt x="24318" y="44599"/>
                    <a:pt x="30688" y="35541"/>
                  </a:cubicBezTo>
                  <a:cubicBezTo>
                    <a:pt x="37059" y="26482"/>
                    <a:pt x="23558" y="-1162"/>
                    <a:pt x="9415" y="7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673F11BC-C88E-455A-86BB-34212EC611D1}"/>
                </a:ext>
              </a:extLst>
            </p:cNvPr>
            <p:cNvSpPr/>
            <p:nvPr/>
          </p:nvSpPr>
          <p:spPr>
            <a:xfrm>
              <a:off x="1630184" y="4337220"/>
              <a:ext cx="64166" cy="83852"/>
            </a:xfrm>
            <a:custGeom>
              <a:avLst/>
              <a:gdLst>
                <a:gd name="connsiteX0" fmla="*/ 26702 w 64166"/>
                <a:gd name="connsiteY0" fmla="*/ -27 h 83852"/>
                <a:gd name="connsiteX1" fmla="*/ 1863 w 64166"/>
                <a:gd name="connsiteY1" fmla="*/ 35448 h 83852"/>
                <a:gd name="connsiteX2" fmla="*/ 30267 w 64166"/>
                <a:gd name="connsiteY2" fmla="*/ 70982 h 83852"/>
                <a:gd name="connsiteX3" fmla="*/ 62295 w 64166"/>
                <a:gd name="connsiteY3" fmla="*/ 70982 h 83852"/>
                <a:gd name="connsiteX4" fmla="*/ 39326 w 64166"/>
                <a:gd name="connsiteY4" fmla="*/ 34689 h 83852"/>
                <a:gd name="connsiteX5" fmla="*/ 26702 w 64166"/>
                <a:gd name="connsiteY5" fmla="*/ -27 h 8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66" h="83852">
                  <a:moveTo>
                    <a:pt x="26702" y="-27"/>
                  </a:moveTo>
                  <a:cubicBezTo>
                    <a:pt x="6539" y="557"/>
                    <a:pt x="9169" y="24344"/>
                    <a:pt x="1863" y="35448"/>
                  </a:cubicBezTo>
                  <a:cubicBezTo>
                    <a:pt x="-5442" y="46553"/>
                    <a:pt x="8935" y="56781"/>
                    <a:pt x="30267" y="70982"/>
                  </a:cubicBezTo>
                  <a:cubicBezTo>
                    <a:pt x="51599" y="85184"/>
                    <a:pt x="70068" y="90795"/>
                    <a:pt x="62295" y="70982"/>
                  </a:cubicBezTo>
                  <a:cubicBezTo>
                    <a:pt x="54522" y="51170"/>
                    <a:pt x="36988" y="48072"/>
                    <a:pt x="39326" y="34689"/>
                  </a:cubicBezTo>
                  <a:cubicBezTo>
                    <a:pt x="41664" y="21305"/>
                    <a:pt x="34826" y="-261"/>
                    <a:pt x="26702" y="-27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5C10479D-9C2A-4E14-9156-C7A7B4053345}"/>
                </a:ext>
              </a:extLst>
            </p:cNvPr>
            <p:cNvSpPr/>
            <p:nvPr/>
          </p:nvSpPr>
          <p:spPr>
            <a:xfrm>
              <a:off x="1592808" y="4378991"/>
              <a:ext cx="33248" cy="96755"/>
            </a:xfrm>
            <a:custGeom>
              <a:avLst/>
              <a:gdLst>
                <a:gd name="connsiteX0" fmla="*/ 16037 w 33248"/>
                <a:gd name="connsiteY0" fmla="*/ 105 h 96755"/>
                <a:gd name="connsiteX1" fmla="*/ 3705 w 33248"/>
                <a:gd name="connsiteY1" fmla="*/ 32425 h 96755"/>
                <a:gd name="connsiteX2" fmla="*/ 11888 w 33248"/>
                <a:gd name="connsiteY2" fmla="*/ 96714 h 96755"/>
                <a:gd name="connsiteX3" fmla="*/ 25037 w 33248"/>
                <a:gd name="connsiteY3" fmla="*/ 43354 h 96755"/>
                <a:gd name="connsiteX4" fmla="*/ 32109 w 33248"/>
                <a:gd name="connsiteY4" fmla="*/ 9866 h 96755"/>
                <a:gd name="connsiteX5" fmla="*/ 16037 w 33248"/>
                <a:gd name="connsiteY5" fmla="*/ 105 h 9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48" h="96755">
                  <a:moveTo>
                    <a:pt x="16037" y="105"/>
                  </a:moveTo>
                  <a:cubicBezTo>
                    <a:pt x="6569" y="1391"/>
                    <a:pt x="7913" y="6242"/>
                    <a:pt x="3705" y="32425"/>
                  </a:cubicBezTo>
                  <a:cubicBezTo>
                    <a:pt x="-503" y="58608"/>
                    <a:pt x="-4652" y="95837"/>
                    <a:pt x="11888" y="96714"/>
                  </a:cubicBezTo>
                  <a:cubicBezTo>
                    <a:pt x="28427" y="97590"/>
                    <a:pt x="25037" y="52530"/>
                    <a:pt x="25037" y="43354"/>
                  </a:cubicBezTo>
                  <a:cubicBezTo>
                    <a:pt x="25037" y="34178"/>
                    <a:pt x="36726" y="18924"/>
                    <a:pt x="32109" y="9866"/>
                  </a:cubicBezTo>
                  <a:cubicBezTo>
                    <a:pt x="29719" y="3232"/>
                    <a:pt x="23027" y="-836"/>
                    <a:pt x="16037" y="105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7E9E8DC1-489B-4132-8901-64F9CB213D5C}"/>
                </a:ext>
              </a:extLst>
            </p:cNvPr>
            <p:cNvSpPr/>
            <p:nvPr/>
          </p:nvSpPr>
          <p:spPr>
            <a:xfrm>
              <a:off x="1191614" y="4433128"/>
              <a:ext cx="77141" cy="63649"/>
            </a:xfrm>
            <a:custGeom>
              <a:avLst/>
              <a:gdLst>
                <a:gd name="connsiteX0" fmla="*/ 31909 w 77141"/>
                <a:gd name="connsiteY0" fmla="*/ -29 h 63649"/>
                <a:gd name="connsiteX1" fmla="*/ -60 w 77141"/>
                <a:gd name="connsiteY1" fmla="*/ 28200 h 63649"/>
                <a:gd name="connsiteX2" fmla="*/ 60313 w 77141"/>
                <a:gd name="connsiteY2" fmla="*/ 62389 h 63649"/>
                <a:gd name="connsiteX3" fmla="*/ 63878 w 77141"/>
                <a:gd name="connsiteY3" fmla="*/ 24810 h 63649"/>
                <a:gd name="connsiteX4" fmla="*/ 31909 w 77141"/>
                <a:gd name="connsiteY4" fmla="*/ -29 h 6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41" h="63649">
                  <a:moveTo>
                    <a:pt x="31909" y="-29"/>
                  </a:moveTo>
                  <a:cubicBezTo>
                    <a:pt x="15638" y="-87"/>
                    <a:pt x="1898" y="12045"/>
                    <a:pt x="-60" y="28200"/>
                  </a:cubicBezTo>
                  <a:cubicBezTo>
                    <a:pt x="-60" y="39012"/>
                    <a:pt x="38864" y="70163"/>
                    <a:pt x="60313" y="62389"/>
                  </a:cubicBezTo>
                  <a:cubicBezTo>
                    <a:pt x="81762" y="54616"/>
                    <a:pt x="82288" y="39012"/>
                    <a:pt x="63878" y="24810"/>
                  </a:cubicBezTo>
                  <a:cubicBezTo>
                    <a:pt x="45468" y="10608"/>
                    <a:pt x="48215" y="964"/>
                    <a:pt x="31909" y="-29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1506ED48-DE9E-4DE1-B271-03E2F0F342F2}"/>
                </a:ext>
              </a:extLst>
            </p:cNvPr>
            <p:cNvSpPr/>
            <p:nvPr/>
          </p:nvSpPr>
          <p:spPr>
            <a:xfrm>
              <a:off x="1854303" y="4726208"/>
              <a:ext cx="145285" cy="174354"/>
            </a:xfrm>
            <a:custGeom>
              <a:avLst/>
              <a:gdLst>
                <a:gd name="connsiteX0" fmla="*/ 117364 w 145285"/>
                <a:gd name="connsiteY0" fmla="*/ 37042 h 174354"/>
                <a:gd name="connsiteX1" fmla="*/ 74758 w 145285"/>
                <a:gd name="connsiteY1" fmla="*/ 3144 h 174354"/>
                <a:gd name="connsiteX2" fmla="*/ 78323 w 145285"/>
                <a:gd name="connsiteY2" fmla="*/ 58374 h 174354"/>
                <a:gd name="connsiteX3" fmla="*/ 22100 w 145285"/>
                <a:gd name="connsiteY3" fmla="*/ 79648 h 174354"/>
                <a:gd name="connsiteX4" fmla="*/ 17892 w 145285"/>
                <a:gd name="connsiteY4" fmla="*/ 171990 h 174354"/>
                <a:gd name="connsiteX5" fmla="*/ 74758 w 145285"/>
                <a:gd name="connsiteY5" fmla="*/ 136456 h 174354"/>
                <a:gd name="connsiteX6" fmla="*/ 117364 w 145285"/>
                <a:gd name="connsiteY6" fmla="*/ 168600 h 174354"/>
                <a:gd name="connsiteX7" fmla="*/ 141560 w 145285"/>
                <a:gd name="connsiteY7" fmla="*/ 98116 h 174354"/>
                <a:gd name="connsiteX8" fmla="*/ 117364 w 145285"/>
                <a:gd name="connsiteY8" fmla="*/ 37042 h 17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85" h="174354">
                  <a:moveTo>
                    <a:pt x="117364" y="37042"/>
                  </a:moveTo>
                  <a:cubicBezTo>
                    <a:pt x="99831" y="19509"/>
                    <a:pt x="88960" y="-9713"/>
                    <a:pt x="74758" y="3144"/>
                  </a:cubicBezTo>
                  <a:cubicBezTo>
                    <a:pt x="60556" y="16002"/>
                    <a:pt x="88960" y="44055"/>
                    <a:pt x="78323" y="58374"/>
                  </a:cubicBezTo>
                  <a:cubicBezTo>
                    <a:pt x="67686" y="72693"/>
                    <a:pt x="41094" y="68543"/>
                    <a:pt x="22100" y="79648"/>
                  </a:cubicBezTo>
                  <a:cubicBezTo>
                    <a:pt x="3106" y="90752"/>
                    <a:pt x="-14428" y="157612"/>
                    <a:pt x="17892" y="171990"/>
                  </a:cubicBezTo>
                  <a:cubicBezTo>
                    <a:pt x="50212" y="186367"/>
                    <a:pt x="60556" y="129384"/>
                    <a:pt x="74758" y="136456"/>
                  </a:cubicBezTo>
                  <a:cubicBezTo>
                    <a:pt x="88960" y="143527"/>
                    <a:pt x="94395" y="175321"/>
                    <a:pt x="117364" y="168600"/>
                  </a:cubicBezTo>
                  <a:cubicBezTo>
                    <a:pt x="140332" y="161879"/>
                    <a:pt x="151554" y="119565"/>
                    <a:pt x="141560" y="98116"/>
                  </a:cubicBezTo>
                  <a:cubicBezTo>
                    <a:pt x="131566" y="76667"/>
                    <a:pt x="131566" y="51302"/>
                    <a:pt x="117364" y="37042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EEC85067-4DC7-4094-A4B4-9AACD7D18712}"/>
                </a:ext>
              </a:extLst>
            </p:cNvPr>
            <p:cNvSpPr/>
            <p:nvPr/>
          </p:nvSpPr>
          <p:spPr>
            <a:xfrm>
              <a:off x="1921799" y="4932123"/>
              <a:ext cx="39966" cy="47876"/>
            </a:xfrm>
            <a:custGeom>
              <a:avLst/>
              <a:gdLst>
                <a:gd name="connsiteX0" fmla="*/ 24970 w 39966"/>
                <a:gd name="connsiteY0" fmla="*/ 1609 h 47876"/>
                <a:gd name="connsiteX1" fmla="*/ 1593 w 39966"/>
                <a:gd name="connsiteY1" fmla="*/ 27675 h 47876"/>
                <a:gd name="connsiteX2" fmla="*/ 39698 w 39966"/>
                <a:gd name="connsiteY2" fmla="*/ 35039 h 47876"/>
                <a:gd name="connsiteX3" fmla="*/ 24970 w 39966"/>
                <a:gd name="connsiteY3" fmla="*/ 1609 h 4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6" h="47876">
                  <a:moveTo>
                    <a:pt x="24970" y="1609"/>
                  </a:moveTo>
                  <a:cubicBezTo>
                    <a:pt x="12230" y="-5346"/>
                    <a:pt x="-5596" y="11077"/>
                    <a:pt x="1593" y="27675"/>
                  </a:cubicBezTo>
                  <a:cubicBezTo>
                    <a:pt x="8781" y="44273"/>
                    <a:pt x="37887" y="59527"/>
                    <a:pt x="39698" y="35039"/>
                  </a:cubicBezTo>
                  <a:cubicBezTo>
                    <a:pt x="41510" y="10551"/>
                    <a:pt x="31049" y="4999"/>
                    <a:pt x="24970" y="1609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7AD8A17E-613A-41EC-84C1-9988FD1F373D}"/>
                </a:ext>
              </a:extLst>
            </p:cNvPr>
            <p:cNvSpPr/>
            <p:nvPr/>
          </p:nvSpPr>
          <p:spPr>
            <a:xfrm>
              <a:off x="1868559" y="4925518"/>
              <a:ext cx="31954" cy="28564"/>
            </a:xfrm>
            <a:custGeom>
              <a:avLst/>
              <a:gdLst>
                <a:gd name="connsiteX0" fmla="*/ 19299 w 31954"/>
                <a:gd name="connsiteY0" fmla="*/ 1376 h 28564"/>
                <a:gd name="connsiteX1" fmla="*/ 5097 w 31954"/>
                <a:gd name="connsiteY1" fmla="*/ 22649 h 28564"/>
                <a:gd name="connsiteX2" fmla="*/ 31689 w 31954"/>
                <a:gd name="connsiteY2" fmla="*/ 16805 h 28564"/>
                <a:gd name="connsiteX3" fmla="*/ 19299 w 31954"/>
                <a:gd name="connsiteY3" fmla="*/ 1376 h 2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4" h="28564">
                  <a:moveTo>
                    <a:pt x="19299" y="1376"/>
                  </a:moveTo>
                  <a:cubicBezTo>
                    <a:pt x="6617" y="-5053"/>
                    <a:pt x="-8053" y="12071"/>
                    <a:pt x="5097" y="22649"/>
                  </a:cubicBezTo>
                  <a:cubicBezTo>
                    <a:pt x="18247" y="33228"/>
                    <a:pt x="29878" y="28494"/>
                    <a:pt x="31689" y="16805"/>
                  </a:cubicBezTo>
                  <a:cubicBezTo>
                    <a:pt x="33501" y="5116"/>
                    <a:pt x="22806" y="2954"/>
                    <a:pt x="19299" y="1376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C712293-9CEF-44C5-AED6-7AECD30915A5}"/>
                </a:ext>
              </a:extLst>
            </p:cNvPr>
            <p:cNvSpPr/>
            <p:nvPr/>
          </p:nvSpPr>
          <p:spPr>
            <a:xfrm>
              <a:off x="1866547" y="5104243"/>
              <a:ext cx="62703" cy="47833"/>
            </a:xfrm>
            <a:custGeom>
              <a:avLst/>
              <a:gdLst>
                <a:gd name="connsiteX0" fmla="*/ 21311 w 62703"/>
                <a:gd name="connsiteY0" fmla="*/ -29 h 47833"/>
                <a:gd name="connsiteX1" fmla="*/ -21 w 62703"/>
                <a:gd name="connsiteY1" fmla="*/ 28375 h 47833"/>
                <a:gd name="connsiteX2" fmla="*/ 33876 w 62703"/>
                <a:gd name="connsiteY2" fmla="*/ 45908 h 47833"/>
                <a:gd name="connsiteX3" fmla="*/ 55208 w 62703"/>
                <a:gd name="connsiteY3" fmla="*/ 23699 h 47833"/>
                <a:gd name="connsiteX4" fmla="*/ 21311 w 62703"/>
                <a:gd name="connsiteY4" fmla="*/ -29 h 4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03" h="47833">
                  <a:moveTo>
                    <a:pt x="21311" y="-29"/>
                  </a:moveTo>
                  <a:cubicBezTo>
                    <a:pt x="9622" y="-29"/>
                    <a:pt x="622" y="10666"/>
                    <a:pt x="-21" y="28375"/>
                  </a:cubicBezTo>
                  <a:cubicBezTo>
                    <a:pt x="-664" y="46083"/>
                    <a:pt x="6524" y="50992"/>
                    <a:pt x="33876" y="45908"/>
                  </a:cubicBezTo>
                  <a:cubicBezTo>
                    <a:pt x="61228" y="40823"/>
                    <a:pt x="70696" y="36381"/>
                    <a:pt x="55208" y="23699"/>
                  </a:cubicBezTo>
                  <a:cubicBezTo>
                    <a:pt x="39721" y="11016"/>
                    <a:pt x="35454" y="-29"/>
                    <a:pt x="21311" y="-29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180E82-037E-41AF-90B9-A1B35A07F881}"/>
                </a:ext>
              </a:extLst>
            </p:cNvPr>
            <p:cNvSpPr/>
            <p:nvPr/>
          </p:nvSpPr>
          <p:spPr>
            <a:xfrm>
              <a:off x="1904146" y="5059796"/>
              <a:ext cx="45422" cy="51639"/>
            </a:xfrm>
            <a:custGeom>
              <a:avLst/>
              <a:gdLst>
                <a:gd name="connsiteX0" fmla="*/ 29824 w 45422"/>
                <a:gd name="connsiteY0" fmla="*/ 1812 h 51639"/>
                <a:gd name="connsiteX1" fmla="*/ 4927 w 45422"/>
                <a:gd name="connsiteY1" fmla="*/ 25598 h 51639"/>
                <a:gd name="connsiteX2" fmla="*/ 39993 w 45422"/>
                <a:gd name="connsiteY2" fmla="*/ 44418 h 51639"/>
                <a:gd name="connsiteX3" fmla="*/ 29824 w 45422"/>
                <a:gd name="connsiteY3" fmla="*/ 1812 h 5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22" h="51639">
                  <a:moveTo>
                    <a:pt x="29824" y="1812"/>
                  </a:moveTo>
                  <a:cubicBezTo>
                    <a:pt x="15330" y="-5494"/>
                    <a:pt x="-11087" y="10286"/>
                    <a:pt x="4927" y="25598"/>
                  </a:cubicBezTo>
                  <a:cubicBezTo>
                    <a:pt x="20940" y="40911"/>
                    <a:pt x="26084" y="63236"/>
                    <a:pt x="39993" y="44418"/>
                  </a:cubicBezTo>
                  <a:cubicBezTo>
                    <a:pt x="53903" y="25598"/>
                    <a:pt x="37246" y="5552"/>
                    <a:pt x="29824" y="1812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AB3735BE-8BEA-46FD-9DF7-05A943FD5B67}"/>
                </a:ext>
              </a:extLst>
            </p:cNvPr>
            <p:cNvSpPr/>
            <p:nvPr/>
          </p:nvSpPr>
          <p:spPr>
            <a:xfrm>
              <a:off x="1928948" y="4997028"/>
              <a:ext cx="42114" cy="37380"/>
            </a:xfrm>
            <a:custGeom>
              <a:avLst/>
              <a:gdLst>
                <a:gd name="connsiteX0" fmla="*/ 12737 w 42114"/>
                <a:gd name="connsiteY0" fmla="*/ -1 h 37380"/>
                <a:gd name="connsiteX1" fmla="*/ 172 w 42114"/>
                <a:gd name="connsiteY1" fmla="*/ 18351 h 37380"/>
                <a:gd name="connsiteX2" fmla="*/ 20744 w 42114"/>
                <a:gd name="connsiteY2" fmla="*/ 34891 h 37380"/>
                <a:gd name="connsiteX3" fmla="*/ 41083 w 42114"/>
                <a:gd name="connsiteY3" fmla="*/ 14669 h 37380"/>
                <a:gd name="connsiteX4" fmla="*/ 12737 w 42114"/>
                <a:gd name="connsiteY4" fmla="*/ -1 h 3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14" h="37380">
                  <a:moveTo>
                    <a:pt x="12737" y="-1"/>
                  </a:moveTo>
                  <a:cubicBezTo>
                    <a:pt x="5198" y="292"/>
                    <a:pt x="1574" y="6721"/>
                    <a:pt x="172" y="18351"/>
                  </a:cubicBezTo>
                  <a:cubicBezTo>
                    <a:pt x="-1231" y="29981"/>
                    <a:pt x="3503" y="42839"/>
                    <a:pt x="20744" y="34891"/>
                  </a:cubicBezTo>
                  <a:cubicBezTo>
                    <a:pt x="37985" y="26942"/>
                    <a:pt x="44765" y="26942"/>
                    <a:pt x="41083" y="14669"/>
                  </a:cubicBezTo>
                  <a:cubicBezTo>
                    <a:pt x="37401" y="2396"/>
                    <a:pt x="23958" y="-351"/>
                    <a:pt x="12737" y="-1"/>
                  </a:cubicBezTo>
                  <a:close/>
                </a:path>
              </a:pathLst>
            </a:custGeom>
            <a:grpFill/>
            <a:ln w="58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72" name="Frihandsfigur: Form 71">
            <a:extLst>
              <a:ext uri="{FF2B5EF4-FFF2-40B4-BE49-F238E27FC236}">
                <a16:creationId xmlns:a16="http://schemas.microsoft.com/office/drawing/2014/main" id="{E16864BA-E49E-48F0-9EAC-28E3988B3E25}"/>
              </a:ext>
            </a:extLst>
          </p:cNvPr>
          <p:cNvSpPr/>
          <p:nvPr/>
        </p:nvSpPr>
        <p:spPr>
          <a:xfrm>
            <a:off x="4354339" y="1531020"/>
            <a:ext cx="1973092" cy="2149609"/>
          </a:xfrm>
          <a:custGeom>
            <a:avLst/>
            <a:gdLst>
              <a:gd name="connsiteX0" fmla="*/ 1951533 w 1973092"/>
              <a:gd name="connsiteY0" fmla="*/ 512765 h 2149609"/>
              <a:gd name="connsiteX1" fmla="*/ 1954572 w 1973092"/>
              <a:gd name="connsiteY1" fmla="*/ 260228 h 2149609"/>
              <a:gd name="connsiteX2" fmla="*/ 1939903 w 1973092"/>
              <a:gd name="connsiteY2" fmla="*/ 97753 h 2149609"/>
              <a:gd name="connsiteX3" fmla="*/ 1861997 w 1973092"/>
              <a:gd name="connsiteY3" fmla="*/ 38315 h 2149609"/>
              <a:gd name="connsiteX4" fmla="*/ 1745518 w 1973092"/>
              <a:gd name="connsiteY4" fmla="*/ 6346 h 2149609"/>
              <a:gd name="connsiteX5" fmla="*/ 1688476 w 1973092"/>
              <a:gd name="connsiteY5" fmla="*/ 59706 h 2149609"/>
              <a:gd name="connsiteX6" fmla="*/ 1619161 w 1973092"/>
              <a:gd name="connsiteY6" fmla="*/ 201959 h 2149609"/>
              <a:gd name="connsiteX7" fmla="*/ 1535761 w 1973092"/>
              <a:gd name="connsiteY7" fmla="*/ 224694 h 2149609"/>
              <a:gd name="connsiteX8" fmla="*/ 1389651 w 1973092"/>
              <a:gd name="connsiteY8" fmla="*/ 253916 h 2149609"/>
              <a:gd name="connsiteX9" fmla="*/ 1311511 w 1973092"/>
              <a:gd name="connsiteY9" fmla="*/ 271274 h 2149609"/>
              <a:gd name="connsiteX10" fmla="*/ 1285737 w 1973092"/>
              <a:gd name="connsiteY10" fmla="*/ 417384 h 2149609"/>
              <a:gd name="connsiteX11" fmla="*/ 1115022 w 1973092"/>
              <a:gd name="connsiteY11" fmla="*/ 620653 h 2149609"/>
              <a:gd name="connsiteX12" fmla="*/ 995913 w 1973092"/>
              <a:gd name="connsiteY12" fmla="*/ 776056 h 2149609"/>
              <a:gd name="connsiteX13" fmla="*/ 866108 w 1973092"/>
              <a:gd name="connsiteY13" fmla="*/ 880262 h 2149609"/>
              <a:gd name="connsiteX14" fmla="*/ 854419 w 1973092"/>
              <a:gd name="connsiteY14" fmla="*/ 886107 h 2149609"/>
              <a:gd name="connsiteX15" fmla="*/ 854419 w 1973092"/>
              <a:gd name="connsiteY15" fmla="*/ 885698 h 2149609"/>
              <a:gd name="connsiteX16" fmla="*/ 827710 w 1973092"/>
              <a:gd name="connsiteY16" fmla="*/ 896685 h 2149609"/>
              <a:gd name="connsiteX17" fmla="*/ 710004 w 1973092"/>
              <a:gd name="connsiteY17" fmla="*/ 990196 h 2149609"/>
              <a:gd name="connsiteX18" fmla="*/ 611876 w 1973092"/>
              <a:gd name="connsiteY18" fmla="*/ 1088324 h 2149609"/>
              <a:gd name="connsiteX19" fmla="*/ 503930 w 1973092"/>
              <a:gd name="connsiteY19" fmla="*/ 1197439 h 2149609"/>
              <a:gd name="connsiteX20" fmla="*/ 608194 w 1973092"/>
              <a:gd name="connsiteY20" fmla="*/ 1256351 h 2149609"/>
              <a:gd name="connsiteX21" fmla="*/ 557523 w 1973092"/>
              <a:gd name="connsiteY21" fmla="*/ 1330399 h 2149609"/>
              <a:gd name="connsiteX22" fmla="*/ 472194 w 1973092"/>
              <a:gd name="connsiteY22" fmla="*/ 1429755 h 2149609"/>
              <a:gd name="connsiteX23" fmla="*/ 274595 w 1973092"/>
              <a:gd name="connsiteY23" fmla="*/ 1458568 h 2149609"/>
              <a:gd name="connsiteX24" fmla="*/ 130880 w 1973092"/>
              <a:gd name="connsiteY24" fmla="*/ 1507953 h 2149609"/>
              <a:gd name="connsiteX25" fmla="*/ 106977 w 1973092"/>
              <a:gd name="connsiteY25" fmla="*/ 1633842 h 2149609"/>
              <a:gd name="connsiteX26" fmla="*/ 11304 w 1973092"/>
              <a:gd name="connsiteY26" fmla="*/ 1728288 h 2149609"/>
              <a:gd name="connsiteX27" fmla="*/ 10427 w 1973092"/>
              <a:gd name="connsiteY27" fmla="*/ 1870307 h 2149609"/>
              <a:gd name="connsiteX28" fmla="*/ 110659 w 1973092"/>
              <a:gd name="connsiteY28" fmla="*/ 2012794 h 2149609"/>
              <a:gd name="connsiteX29" fmla="*/ 245080 w 1973092"/>
              <a:gd name="connsiteY29" fmla="*/ 2019573 h 2149609"/>
              <a:gd name="connsiteX30" fmla="*/ 326902 w 1973092"/>
              <a:gd name="connsiteY30" fmla="*/ 2118928 h 2149609"/>
              <a:gd name="connsiteX31" fmla="*/ 431751 w 1973092"/>
              <a:gd name="connsiteY31" fmla="*/ 2137105 h 2149609"/>
              <a:gd name="connsiteX32" fmla="*/ 412757 w 1973092"/>
              <a:gd name="connsiteY32" fmla="*/ 2043302 h 2149609"/>
              <a:gd name="connsiteX33" fmla="*/ 451038 w 1973092"/>
              <a:gd name="connsiteY33" fmla="*/ 2033658 h 2149609"/>
              <a:gd name="connsiteX34" fmla="*/ 511469 w 1973092"/>
              <a:gd name="connsiteY34" fmla="*/ 2040847 h 2149609"/>
              <a:gd name="connsiteX35" fmla="*/ 540282 w 1973092"/>
              <a:gd name="connsiteY35" fmla="*/ 1991170 h 2149609"/>
              <a:gd name="connsiteX36" fmla="*/ 568510 w 1973092"/>
              <a:gd name="connsiteY36" fmla="*/ 1945174 h 2149609"/>
              <a:gd name="connsiteX37" fmla="*/ 575231 w 1973092"/>
              <a:gd name="connsiteY37" fmla="*/ 1834597 h 2149609"/>
              <a:gd name="connsiteX38" fmla="*/ 611408 w 1973092"/>
              <a:gd name="connsiteY38" fmla="*/ 1867911 h 2149609"/>
              <a:gd name="connsiteX39" fmla="*/ 646475 w 1973092"/>
              <a:gd name="connsiteY39" fmla="*/ 1884392 h 2149609"/>
              <a:gd name="connsiteX40" fmla="*/ 677743 w 1973092"/>
              <a:gd name="connsiteY40" fmla="*/ 1929219 h 2149609"/>
              <a:gd name="connsiteX41" fmla="*/ 694341 w 1973092"/>
              <a:gd name="connsiteY41" fmla="*/ 2049438 h 2149609"/>
              <a:gd name="connsiteX42" fmla="*/ 786332 w 1973092"/>
              <a:gd name="connsiteY42" fmla="*/ 2076264 h 2149609"/>
              <a:gd name="connsiteX43" fmla="*/ 877972 w 1973092"/>
              <a:gd name="connsiteY43" fmla="*/ 2105486 h 2149609"/>
              <a:gd name="connsiteX44" fmla="*/ 915084 w 1973092"/>
              <a:gd name="connsiteY44" fmla="*/ 2083394 h 2149609"/>
              <a:gd name="connsiteX45" fmla="*/ 992348 w 1973092"/>
              <a:gd name="connsiteY45" fmla="*/ 2118052 h 2149609"/>
              <a:gd name="connsiteX46" fmla="*/ 1092287 w 1973092"/>
              <a:gd name="connsiteY46" fmla="*/ 2076206 h 2149609"/>
              <a:gd name="connsiteX47" fmla="*/ 1167739 w 1973092"/>
              <a:gd name="connsiteY47" fmla="*/ 2097187 h 2149609"/>
              <a:gd name="connsiteX48" fmla="*/ 1250437 w 1973092"/>
              <a:gd name="connsiteY48" fmla="*/ 2063173 h 2149609"/>
              <a:gd name="connsiteX49" fmla="*/ 1250437 w 1973092"/>
              <a:gd name="connsiteY49" fmla="*/ 2063173 h 2149609"/>
              <a:gd name="connsiteX50" fmla="*/ 1260080 w 1973092"/>
              <a:gd name="connsiteY50" fmla="*/ 2055692 h 2149609"/>
              <a:gd name="connsiteX51" fmla="*/ 1285796 w 1973092"/>
              <a:gd name="connsiteY51" fmla="*/ 2037691 h 2149609"/>
              <a:gd name="connsiteX52" fmla="*/ 1362416 w 1973092"/>
              <a:gd name="connsiteY52" fmla="*/ 1973402 h 2149609"/>
              <a:gd name="connsiteX53" fmla="*/ 1420860 w 1973092"/>
              <a:gd name="connsiteY53" fmla="*/ 1947804 h 2149609"/>
              <a:gd name="connsiteX54" fmla="*/ 1435588 w 1973092"/>
              <a:gd name="connsiteY54" fmla="*/ 1889360 h 2149609"/>
              <a:gd name="connsiteX55" fmla="*/ 1442952 w 1973092"/>
              <a:gd name="connsiteY55" fmla="*/ 1950726 h 2149609"/>
              <a:gd name="connsiteX56" fmla="*/ 1494149 w 1973092"/>
              <a:gd name="connsiteY56" fmla="*/ 1928926 h 2149609"/>
              <a:gd name="connsiteX57" fmla="*/ 1544119 w 1973092"/>
              <a:gd name="connsiteY57" fmla="*/ 1914198 h 2149609"/>
              <a:gd name="connsiteX58" fmla="*/ 1598998 w 1973092"/>
              <a:gd name="connsiteY58" fmla="*/ 1887548 h 2149609"/>
              <a:gd name="connsiteX59" fmla="*/ 1574159 w 1973092"/>
              <a:gd name="connsiteY59" fmla="*/ 1866976 h 2149609"/>
              <a:gd name="connsiteX60" fmla="*/ 1573516 w 1973092"/>
              <a:gd name="connsiteY60" fmla="*/ 1827759 h 2149609"/>
              <a:gd name="connsiteX61" fmla="*/ 1589004 w 1973092"/>
              <a:gd name="connsiteY61" fmla="*/ 1777731 h 2149609"/>
              <a:gd name="connsiteX62" fmla="*/ 1598998 w 1973092"/>
              <a:gd name="connsiteY62" fmla="*/ 1804148 h 2149609"/>
              <a:gd name="connsiteX63" fmla="*/ 1598998 w 1973092"/>
              <a:gd name="connsiteY63" fmla="*/ 1838163 h 2149609"/>
              <a:gd name="connsiteX64" fmla="*/ 1614018 w 1973092"/>
              <a:gd name="connsiteY64" fmla="*/ 1784511 h 2149609"/>
              <a:gd name="connsiteX65" fmla="*/ 1631552 w 1973092"/>
              <a:gd name="connsiteY65" fmla="*/ 1782115 h 2149609"/>
              <a:gd name="connsiteX66" fmla="*/ 1624421 w 1973092"/>
              <a:gd name="connsiteY66" fmla="*/ 1828870 h 2149609"/>
              <a:gd name="connsiteX67" fmla="*/ 1663871 w 1973092"/>
              <a:gd name="connsiteY67" fmla="*/ 1791641 h 2149609"/>
              <a:gd name="connsiteX68" fmla="*/ 1645578 w 1973092"/>
              <a:gd name="connsiteY68" fmla="*/ 1839682 h 2149609"/>
              <a:gd name="connsiteX69" fmla="*/ 1682281 w 1973092"/>
              <a:gd name="connsiteY69" fmla="*/ 1802687 h 2149609"/>
              <a:gd name="connsiteX70" fmla="*/ 1795020 w 1973092"/>
              <a:gd name="connsiteY70" fmla="*/ 1720164 h 2149609"/>
              <a:gd name="connsiteX71" fmla="*/ 1810508 w 1973092"/>
              <a:gd name="connsiteY71" fmla="*/ 1709819 h 2149609"/>
              <a:gd name="connsiteX72" fmla="*/ 1818865 w 1973092"/>
              <a:gd name="connsiteY72" fmla="*/ 1700994 h 2149609"/>
              <a:gd name="connsiteX73" fmla="*/ 1818865 w 1973092"/>
              <a:gd name="connsiteY73" fmla="*/ 1700994 h 2149609"/>
              <a:gd name="connsiteX74" fmla="*/ 1880290 w 1973092"/>
              <a:gd name="connsiteY74" fmla="*/ 1543195 h 2149609"/>
              <a:gd name="connsiteX75" fmla="*/ 1890985 w 1973092"/>
              <a:gd name="connsiteY75" fmla="*/ 1386857 h 2149609"/>
              <a:gd name="connsiteX76" fmla="*/ 1890985 w 1973092"/>
              <a:gd name="connsiteY76" fmla="*/ 1205680 h 2149609"/>
              <a:gd name="connsiteX77" fmla="*/ 1929325 w 1973092"/>
              <a:gd name="connsiteY77" fmla="*/ 1059569 h 2149609"/>
              <a:gd name="connsiteX78" fmla="*/ 1943468 w 1973092"/>
              <a:gd name="connsiteY78" fmla="*/ 899958 h 2149609"/>
              <a:gd name="connsiteX79" fmla="*/ 1972690 w 1973092"/>
              <a:gd name="connsiteY79" fmla="*/ 709255 h 2149609"/>
              <a:gd name="connsiteX80" fmla="*/ 1951533 w 1973092"/>
              <a:gd name="connsiteY80" fmla="*/ 512765 h 214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973092" h="2149609">
                <a:moveTo>
                  <a:pt x="1951533" y="512765"/>
                </a:moveTo>
                <a:cubicBezTo>
                  <a:pt x="1937331" y="470101"/>
                  <a:pt x="1950306" y="309906"/>
                  <a:pt x="1954572" y="260228"/>
                </a:cubicBezTo>
                <a:cubicBezTo>
                  <a:pt x="1958839" y="210550"/>
                  <a:pt x="1950306" y="125339"/>
                  <a:pt x="1939903" y="97753"/>
                </a:cubicBezTo>
                <a:cubicBezTo>
                  <a:pt x="1929500" y="70168"/>
                  <a:pt x="1894667" y="72096"/>
                  <a:pt x="1861997" y="38315"/>
                </a:cubicBezTo>
                <a:cubicBezTo>
                  <a:pt x="1829327" y="4535"/>
                  <a:pt x="1779065" y="-9200"/>
                  <a:pt x="1745518" y="6346"/>
                </a:cubicBezTo>
                <a:cubicBezTo>
                  <a:pt x="1720328" y="18035"/>
                  <a:pt x="1716646" y="25399"/>
                  <a:pt x="1688476" y="59706"/>
                </a:cubicBezTo>
                <a:cubicBezTo>
                  <a:pt x="1660306" y="94013"/>
                  <a:pt x="1648617" y="174373"/>
                  <a:pt x="1619161" y="201959"/>
                </a:cubicBezTo>
                <a:cubicBezTo>
                  <a:pt x="1589706" y="229545"/>
                  <a:pt x="1565217" y="181737"/>
                  <a:pt x="1535761" y="224694"/>
                </a:cubicBezTo>
                <a:cubicBezTo>
                  <a:pt x="1506306" y="267650"/>
                  <a:pt x="1433952" y="265137"/>
                  <a:pt x="1389651" y="253916"/>
                </a:cubicBezTo>
                <a:cubicBezTo>
                  <a:pt x="1345350" y="242695"/>
                  <a:pt x="1324836" y="235740"/>
                  <a:pt x="1311511" y="271274"/>
                </a:cubicBezTo>
                <a:cubicBezTo>
                  <a:pt x="1298186" y="306808"/>
                  <a:pt x="1322557" y="364785"/>
                  <a:pt x="1285737" y="417384"/>
                </a:cubicBezTo>
                <a:cubicBezTo>
                  <a:pt x="1248918" y="469984"/>
                  <a:pt x="1176330" y="531175"/>
                  <a:pt x="1115022" y="620653"/>
                </a:cubicBezTo>
                <a:cubicBezTo>
                  <a:pt x="1053714" y="710131"/>
                  <a:pt x="1015784" y="740990"/>
                  <a:pt x="995913" y="776056"/>
                </a:cubicBezTo>
                <a:cubicBezTo>
                  <a:pt x="979256" y="805746"/>
                  <a:pt x="933436" y="848001"/>
                  <a:pt x="866108" y="880262"/>
                </a:cubicBezTo>
                <a:lnTo>
                  <a:pt x="854419" y="886107"/>
                </a:lnTo>
                <a:cubicBezTo>
                  <a:pt x="854449" y="885972"/>
                  <a:pt x="854449" y="885832"/>
                  <a:pt x="854419" y="885698"/>
                </a:cubicBezTo>
                <a:cubicBezTo>
                  <a:pt x="845810" y="889596"/>
                  <a:pt x="836904" y="893255"/>
                  <a:pt x="827710" y="896685"/>
                </a:cubicBezTo>
                <a:cubicBezTo>
                  <a:pt x="739401" y="929648"/>
                  <a:pt x="701412" y="960623"/>
                  <a:pt x="710004" y="990196"/>
                </a:cubicBezTo>
                <a:cubicBezTo>
                  <a:pt x="718595" y="1019769"/>
                  <a:pt x="713919" y="1053199"/>
                  <a:pt x="611876" y="1088324"/>
                </a:cubicBezTo>
                <a:cubicBezTo>
                  <a:pt x="509832" y="1123449"/>
                  <a:pt x="483299" y="1164301"/>
                  <a:pt x="503930" y="1197439"/>
                </a:cubicBezTo>
                <a:cubicBezTo>
                  <a:pt x="524560" y="1230577"/>
                  <a:pt x="642851" y="1216667"/>
                  <a:pt x="608194" y="1256351"/>
                </a:cubicBezTo>
                <a:cubicBezTo>
                  <a:pt x="573537" y="1296034"/>
                  <a:pt x="647410" y="1289430"/>
                  <a:pt x="557523" y="1330399"/>
                </a:cubicBezTo>
                <a:cubicBezTo>
                  <a:pt x="467636" y="1371369"/>
                  <a:pt x="513748" y="1404331"/>
                  <a:pt x="472194" y="1429755"/>
                </a:cubicBezTo>
                <a:cubicBezTo>
                  <a:pt x="430641" y="1455178"/>
                  <a:pt x="351332" y="1422683"/>
                  <a:pt x="274595" y="1458568"/>
                </a:cubicBezTo>
                <a:cubicBezTo>
                  <a:pt x="197857" y="1494452"/>
                  <a:pt x="180675" y="1465289"/>
                  <a:pt x="130880" y="1507953"/>
                </a:cubicBezTo>
                <a:cubicBezTo>
                  <a:pt x="81086" y="1550617"/>
                  <a:pt x="124159" y="1586034"/>
                  <a:pt x="106977" y="1633842"/>
                </a:cubicBezTo>
                <a:cubicBezTo>
                  <a:pt x="89794" y="1681649"/>
                  <a:pt x="18668" y="1689013"/>
                  <a:pt x="11304" y="1728288"/>
                </a:cubicBezTo>
                <a:cubicBezTo>
                  <a:pt x="3940" y="1767562"/>
                  <a:pt x="43214" y="1819051"/>
                  <a:pt x="10427" y="1870307"/>
                </a:cubicBezTo>
                <a:cubicBezTo>
                  <a:pt x="-22360" y="1921562"/>
                  <a:pt x="24687" y="1984039"/>
                  <a:pt x="110659" y="2012794"/>
                </a:cubicBezTo>
                <a:cubicBezTo>
                  <a:pt x="196630" y="2041548"/>
                  <a:pt x="188214" y="1991170"/>
                  <a:pt x="245080" y="2019573"/>
                </a:cubicBezTo>
                <a:cubicBezTo>
                  <a:pt x="301947" y="2047977"/>
                  <a:pt x="306914" y="2093155"/>
                  <a:pt x="326902" y="2118928"/>
                </a:cubicBezTo>
                <a:cubicBezTo>
                  <a:pt x="346890" y="2144702"/>
                  <a:pt x="423803" y="2162878"/>
                  <a:pt x="431751" y="2137105"/>
                </a:cubicBezTo>
                <a:cubicBezTo>
                  <a:pt x="439699" y="2111331"/>
                  <a:pt x="413341" y="2070887"/>
                  <a:pt x="412757" y="2043302"/>
                </a:cubicBezTo>
                <a:cubicBezTo>
                  <a:pt x="412172" y="2015716"/>
                  <a:pt x="440927" y="2012034"/>
                  <a:pt x="451038" y="2033658"/>
                </a:cubicBezTo>
                <a:cubicBezTo>
                  <a:pt x="461148" y="2055283"/>
                  <a:pt x="496741" y="2053120"/>
                  <a:pt x="511469" y="2040847"/>
                </a:cubicBezTo>
                <a:cubicBezTo>
                  <a:pt x="526197" y="2028574"/>
                  <a:pt x="516378" y="1993624"/>
                  <a:pt x="540282" y="1991170"/>
                </a:cubicBezTo>
                <a:cubicBezTo>
                  <a:pt x="564186" y="1988715"/>
                  <a:pt x="583823" y="1964168"/>
                  <a:pt x="568510" y="1945174"/>
                </a:cubicBezTo>
                <a:cubicBezTo>
                  <a:pt x="553198" y="1926179"/>
                  <a:pt x="549516" y="1844591"/>
                  <a:pt x="575231" y="1834597"/>
                </a:cubicBezTo>
                <a:cubicBezTo>
                  <a:pt x="600947" y="1824604"/>
                  <a:pt x="613863" y="1852131"/>
                  <a:pt x="611408" y="1867911"/>
                </a:cubicBezTo>
                <a:cubicBezTo>
                  <a:pt x="608954" y="1883691"/>
                  <a:pt x="624325" y="1896724"/>
                  <a:pt x="646475" y="1884392"/>
                </a:cubicBezTo>
                <a:cubicBezTo>
                  <a:pt x="668625" y="1872060"/>
                  <a:pt x="698023" y="1894269"/>
                  <a:pt x="677743" y="1929219"/>
                </a:cubicBezTo>
                <a:cubicBezTo>
                  <a:pt x="657462" y="1964168"/>
                  <a:pt x="644663" y="2024307"/>
                  <a:pt x="694341" y="2049438"/>
                </a:cubicBezTo>
                <a:cubicBezTo>
                  <a:pt x="744018" y="2074569"/>
                  <a:pt x="750739" y="2048795"/>
                  <a:pt x="786332" y="2076264"/>
                </a:cubicBezTo>
                <a:cubicBezTo>
                  <a:pt x="821924" y="2103733"/>
                  <a:pt x="862309" y="2099993"/>
                  <a:pt x="877972" y="2105486"/>
                </a:cubicBezTo>
                <a:cubicBezTo>
                  <a:pt x="893635" y="2110980"/>
                  <a:pt x="901876" y="2068082"/>
                  <a:pt x="915084" y="2083394"/>
                </a:cubicBezTo>
                <a:cubicBezTo>
                  <a:pt x="928293" y="2098707"/>
                  <a:pt x="932267" y="2126000"/>
                  <a:pt x="992348" y="2118052"/>
                </a:cubicBezTo>
                <a:cubicBezTo>
                  <a:pt x="1052428" y="2110103"/>
                  <a:pt x="1061312" y="2076030"/>
                  <a:pt x="1092287" y="2076206"/>
                </a:cubicBezTo>
                <a:cubicBezTo>
                  <a:pt x="1123262" y="2076381"/>
                  <a:pt x="1122035" y="2089239"/>
                  <a:pt x="1167739" y="2097187"/>
                </a:cubicBezTo>
                <a:cubicBezTo>
                  <a:pt x="1198597" y="2102564"/>
                  <a:pt x="1225306" y="2082868"/>
                  <a:pt x="1250437" y="2063173"/>
                </a:cubicBezTo>
                <a:lnTo>
                  <a:pt x="1250437" y="2063173"/>
                </a:lnTo>
                <a:lnTo>
                  <a:pt x="1260080" y="2055692"/>
                </a:lnTo>
                <a:cubicBezTo>
                  <a:pt x="1268222" y="2049099"/>
                  <a:pt x="1276813" y="2043085"/>
                  <a:pt x="1285796" y="2037691"/>
                </a:cubicBezTo>
                <a:cubicBezTo>
                  <a:pt x="1321622" y="2017177"/>
                  <a:pt x="1325947" y="1992923"/>
                  <a:pt x="1362416" y="1973402"/>
                </a:cubicBezTo>
                <a:cubicBezTo>
                  <a:pt x="1398885" y="1953882"/>
                  <a:pt x="1411042" y="1962707"/>
                  <a:pt x="1420860" y="1947804"/>
                </a:cubicBezTo>
                <a:cubicBezTo>
                  <a:pt x="1430679" y="1932901"/>
                  <a:pt x="1420568" y="1879716"/>
                  <a:pt x="1435588" y="1889360"/>
                </a:cubicBezTo>
                <a:cubicBezTo>
                  <a:pt x="1450608" y="1899003"/>
                  <a:pt x="1432491" y="1936875"/>
                  <a:pt x="1442952" y="1950726"/>
                </a:cubicBezTo>
                <a:cubicBezTo>
                  <a:pt x="1453414" y="1964577"/>
                  <a:pt x="1468083" y="1948271"/>
                  <a:pt x="1494149" y="1928926"/>
                </a:cubicBezTo>
                <a:cubicBezTo>
                  <a:pt x="1520215" y="1909581"/>
                  <a:pt x="1530326" y="1922498"/>
                  <a:pt x="1544119" y="1914198"/>
                </a:cubicBezTo>
                <a:cubicBezTo>
                  <a:pt x="1557912" y="1905899"/>
                  <a:pt x="1591926" y="1903795"/>
                  <a:pt x="1598998" y="1887548"/>
                </a:cubicBezTo>
                <a:cubicBezTo>
                  <a:pt x="1606070" y="1871300"/>
                  <a:pt x="1588595" y="1877086"/>
                  <a:pt x="1574159" y="1866976"/>
                </a:cubicBezTo>
                <a:cubicBezTo>
                  <a:pt x="1559724" y="1856865"/>
                  <a:pt x="1568023" y="1840909"/>
                  <a:pt x="1573516" y="1827759"/>
                </a:cubicBezTo>
                <a:cubicBezTo>
                  <a:pt x="1578484" y="1816071"/>
                  <a:pt x="1577198" y="1781472"/>
                  <a:pt x="1589004" y="1777731"/>
                </a:cubicBezTo>
                <a:cubicBezTo>
                  <a:pt x="1600810" y="1773991"/>
                  <a:pt x="1599933" y="1788368"/>
                  <a:pt x="1598998" y="1804148"/>
                </a:cubicBezTo>
                <a:cubicBezTo>
                  <a:pt x="1598355" y="1814785"/>
                  <a:pt x="1589589" y="1837578"/>
                  <a:pt x="1598998" y="1838163"/>
                </a:cubicBezTo>
                <a:cubicBezTo>
                  <a:pt x="1610687" y="1838922"/>
                  <a:pt x="1613083" y="1793102"/>
                  <a:pt x="1614018" y="1784511"/>
                </a:cubicBezTo>
                <a:cubicBezTo>
                  <a:pt x="1614953" y="1775919"/>
                  <a:pt x="1625707" y="1771419"/>
                  <a:pt x="1631552" y="1782115"/>
                </a:cubicBezTo>
                <a:cubicBezTo>
                  <a:pt x="1637396" y="1792810"/>
                  <a:pt x="1614603" y="1823025"/>
                  <a:pt x="1624421" y="1828870"/>
                </a:cubicBezTo>
                <a:cubicBezTo>
                  <a:pt x="1634240" y="1834714"/>
                  <a:pt x="1646279" y="1776913"/>
                  <a:pt x="1663871" y="1791641"/>
                </a:cubicBezTo>
                <a:cubicBezTo>
                  <a:pt x="1675560" y="1801401"/>
                  <a:pt x="1635760" y="1833253"/>
                  <a:pt x="1645578" y="1839682"/>
                </a:cubicBezTo>
                <a:cubicBezTo>
                  <a:pt x="1655397" y="1846111"/>
                  <a:pt x="1659955" y="1827584"/>
                  <a:pt x="1682281" y="1802687"/>
                </a:cubicBezTo>
                <a:cubicBezTo>
                  <a:pt x="1714297" y="1768287"/>
                  <a:pt x="1752554" y="1740286"/>
                  <a:pt x="1795020" y="1720164"/>
                </a:cubicBezTo>
                <a:cubicBezTo>
                  <a:pt x="1800712" y="1717586"/>
                  <a:pt x="1805949" y="1714091"/>
                  <a:pt x="1810508" y="1709819"/>
                </a:cubicBezTo>
                <a:lnTo>
                  <a:pt x="1818865" y="1700994"/>
                </a:lnTo>
                <a:lnTo>
                  <a:pt x="1818865" y="1700994"/>
                </a:lnTo>
                <a:cubicBezTo>
                  <a:pt x="1848087" y="1665519"/>
                  <a:pt x="1861529" y="1597022"/>
                  <a:pt x="1880290" y="1543195"/>
                </a:cubicBezTo>
                <a:cubicBezTo>
                  <a:pt x="1903668" y="1476685"/>
                  <a:pt x="1915882" y="1429462"/>
                  <a:pt x="1890985" y="1386857"/>
                </a:cubicBezTo>
                <a:cubicBezTo>
                  <a:pt x="1866088" y="1344251"/>
                  <a:pt x="1852061" y="1234902"/>
                  <a:pt x="1890985" y="1205680"/>
                </a:cubicBezTo>
                <a:cubicBezTo>
                  <a:pt x="1929909" y="1176458"/>
                  <a:pt x="1944286" y="1109714"/>
                  <a:pt x="1929325" y="1059569"/>
                </a:cubicBezTo>
                <a:cubicBezTo>
                  <a:pt x="1914363" y="1009424"/>
                  <a:pt x="1921376" y="950863"/>
                  <a:pt x="1943468" y="899958"/>
                </a:cubicBezTo>
                <a:cubicBezTo>
                  <a:pt x="1965560" y="849053"/>
                  <a:pt x="1970411" y="773602"/>
                  <a:pt x="1972690" y="709255"/>
                </a:cubicBezTo>
                <a:cubicBezTo>
                  <a:pt x="1974969" y="644908"/>
                  <a:pt x="1965735" y="555430"/>
                  <a:pt x="1951533" y="512765"/>
                </a:cubicBezTo>
                <a:close/>
              </a:path>
            </a:pathLst>
          </a:custGeom>
          <a:solidFill>
            <a:schemeClr val="accent5"/>
          </a:solidFill>
          <a:ln w="583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3" name="Frihandsfigur: Form 72">
            <a:extLst>
              <a:ext uri="{FF2B5EF4-FFF2-40B4-BE49-F238E27FC236}">
                <a16:creationId xmlns:a16="http://schemas.microsoft.com/office/drawing/2014/main" id="{201F54D0-2744-4EB7-BB71-34796CCEF854}"/>
              </a:ext>
            </a:extLst>
          </p:cNvPr>
          <p:cNvSpPr/>
          <p:nvPr/>
        </p:nvSpPr>
        <p:spPr>
          <a:xfrm>
            <a:off x="6212127" y="1514930"/>
            <a:ext cx="1613678" cy="1749144"/>
          </a:xfrm>
          <a:custGeom>
            <a:avLst/>
            <a:gdLst>
              <a:gd name="connsiteX0" fmla="*/ 1562155 w 1613678"/>
              <a:gd name="connsiteY0" fmla="*/ 748839 h 1749144"/>
              <a:gd name="connsiteX1" fmla="*/ 1422357 w 1613678"/>
              <a:gd name="connsiteY1" fmla="*/ 612079 h 1749144"/>
              <a:gd name="connsiteX2" fmla="*/ 1346905 w 1613678"/>
              <a:gd name="connsiteY2" fmla="*/ 502906 h 1749144"/>
              <a:gd name="connsiteX3" fmla="*/ 1304008 w 1613678"/>
              <a:gd name="connsiteY3" fmla="*/ 374738 h 1749144"/>
              <a:gd name="connsiteX4" fmla="*/ 1219965 w 1613678"/>
              <a:gd name="connsiteY4" fmla="*/ 239206 h 1749144"/>
              <a:gd name="connsiteX5" fmla="*/ 1142117 w 1613678"/>
              <a:gd name="connsiteY5" fmla="*/ 114135 h 1749144"/>
              <a:gd name="connsiteX6" fmla="*/ 980811 w 1613678"/>
              <a:gd name="connsiteY6" fmla="*/ 9637 h 1749144"/>
              <a:gd name="connsiteX7" fmla="*/ 846389 w 1613678"/>
              <a:gd name="connsiteY7" fmla="*/ 47918 h 1749144"/>
              <a:gd name="connsiteX8" fmla="*/ 675206 w 1613678"/>
              <a:gd name="connsiteY8" fmla="*/ 152124 h 1749144"/>
              <a:gd name="connsiteX9" fmla="*/ 491224 w 1613678"/>
              <a:gd name="connsiteY9" fmla="*/ 268661 h 1749144"/>
              <a:gd name="connsiteX10" fmla="*/ 333016 w 1613678"/>
              <a:gd name="connsiteY10" fmla="*/ 365211 h 1749144"/>
              <a:gd name="connsiteX11" fmla="*/ 363056 w 1613678"/>
              <a:gd name="connsiteY11" fmla="*/ 476255 h 1749144"/>
              <a:gd name="connsiteX12" fmla="*/ 353238 w 1613678"/>
              <a:gd name="connsiteY12" fmla="*/ 535108 h 1749144"/>
              <a:gd name="connsiteX13" fmla="*/ 291345 w 1613678"/>
              <a:gd name="connsiteY13" fmla="*/ 481164 h 1749144"/>
              <a:gd name="connsiteX14" fmla="*/ 247746 w 1613678"/>
              <a:gd name="connsiteY14" fmla="*/ 542472 h 1749144"/>
              <a:gd name="connsiteX15" fmla="*/ 225128 w 1613678"/>
              <a:gd name="connsiteY15" fmla="*/ 624645 h 1749144"/>
              <a:gd name="connsiteX16" fmla="*/ 174398 w 1613678"/>
              <a:gd name="connsiteY16" fmla="*/ 655270 h 1749144"/>
              <a:gd name="connsiteX17" fmla="*/ 151430 w 1613678"/>
              <a:gd name="connsiteY17" fmla="*/ 863506 h 1749144"/>
              <a:gd name="connsiteX18" fmla="*/ 119402 w 1613678"/>
              <a:gd name="connsiteY18" fmla="*/ 1139830 h 1749144"/>
              <a:gd name="connsiteX19" fmla="*/ 81355 w 1613678"/>
              <a:gd name="connsiteY19" fmla="*/ 1247952 h 1749144"/>
              <a:gd name="connsiteX20" fmla="*/ 74225 w 1613678"/>
              <a:gd name="connsiteY20" fmla="*/ 1258355 h 1749144"/>
              <a:gd name="connsiteX21" fmla="*/ 62536 w 1613678"/>
              <a:gd name="connsiteY21" fmla="*/ 1289214 h 1749144"/>
              <a:gd name="connsiteX22" fmla="*/ 98070 w 1613678"/>
              <a:gd name="connsiteY22" fmla="*/ 1445552 h 1749144"/>
              <a:gd name="connsiteX23" fmla="*/ -58 w 1613678"/>
              <a:gd name="connsiteY23" fmla="*/ 1748644 h 1749144"/>
              <a:gd name="connsiteX24" fmla="*/ 39743 w 1613678"/>
              <a:gd name="connsiteY24" fmla="*/ 1739526 h 1749144"/>
              <a:gd name="connsiteX25" fmla="*/ 53010 w 1613678"/>
              <a:gd name="connsiteY25" fmla="*/ 1723103 h 1749144"/>
              <a:gd name="connsiteX26" fmla="*/ 136234 w 1613678"/>
              <a:gd name="connsiteY26" fmla="*/ 1673484 h 1749144"/>
              <a:gd name="connsiteX27" fmla="*/ 213848 w 1613678"/>
              <a:gd name="connsiteY27" fmla="*/ 1642158 h 1749144"/>
              <a:gd name="connsiteX28" fmla="*/ 264227 w 1613678"/>
              <a:gd name="connsiteY28" fmla="*/ 1616384 h 1749144"/>
              <a:gd name="connsiteX29" fmla="*/ 420039 w 1613678"/>
              <a:gd name="connsiteY29" fmla="*/ 1610072 h 1749144"/>
              <a:gd name="connsiteX30" fmla="*/ 432663 w 1613678"/>
              <a:gd name="connsiteY30" fmla="*/ 1618956 h 1749144"/>
              <a:gd name="connsiteX31" fmla="*/ 528629 w 1613678"/>
              <a:gd name="connsiteY31" fmla="*/ 1612644 h 1749144"/>
              <a:gd name="connsiteX32" fmla="*/ 578306 w 1613678"/>
              <a:gd name="connsiteY32" fmla="*/ 1541517 h 1749144"/>
              <a:gd name="connsiteX33" fmla="*/ 585670 w 1613678"/>
              <a:gd name="connsiteY33" fmla="*/ 1363672 h 1749144"/>
              <a:gd name="connsiteX34" fmla="*/ 586313 w 1613678"/>
              <a:gd name="connsiteY34" fmla="*/ 1281850 h 1749144"/>
              <a:gd name="connsiteX35" fmla="*/ 588651 w 1613678"/>
              <a:gd name="connsiteY35" fmla="*/ 1259232 h 1749144"/>
              <a:gd name="connsiteX36" fmla="*/ 600340 w 1613678"/>
              <a:gd name="connsiteY36" fmla="*/ 1251400 h 1749144"/>
              <a:gd name="connsiteX37" fmla="*/ 656913 w 1613678"/>
              <a:gd name="connsiteY37" fmla="*/ 1235620 h 1749144"/>
              <a:gd name="connsiteX38" fmla="*/ 796712 w 1613678"/>
              <a:gd name="connsiteY38" fmla="*/ 1146785 h 1749144"/>
              <a:gd name="connsiteX39" fmla="*/ 1061055 w 1613678"/>
              <a:gd name="connsiteY39" fmla="*/ 1120953 h 1749144"/>
              <a:gd name="connsiteX40" fmla="*/ 1279928 w 1613678"/>
              <a:gd name="connsiteY40" fmla="*/ 1040651 h 1749144"/>
              <a:gd name="connsiteX41" fmla="*/ 1433228 w 1613678"/>
              <a:gd name="connsiteY41" fmla="*/ 926568 h 1749144"/>
              <a:gd name="connsiteX42" fmla="*/ 1588397 w 1613678"/>
              <a:gd name="connsiteY42" fmla="*/ 879812 h 1749144"/>
              <a:gd name="connsiteX43" fmla="*/ 1562155 w 1613678"/>
              <a:gd name="connsiteY43" fmla="*/ 748839 h 17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13678" h="1749144">
                <a:moveTo>
                  <a:pt x="1562155" y="748839"/>
                </a:moveTo>
                <a:cubicBezTo>
                  <a:pt x="1505114" y="656906"/>
                  <a:pt x="1468645" y="639665"/>
                  <a:pt x="1422357" y="612079"/>
                </a:cubicBezTo>
                <a:cubicBezTo>
                  <a:pt x="1376069" y="584494"/>
                  <a:pt x="1392258" y="545219"/>
                  <a:pt x="1346905" y="502906"/>
                </a:cubicBezTo>
                <a:cubicBezTo>
                  <a:pt x="1301553" y="460592"/>
                  <a:pt x="1323002" y="453228"/>
                  <a:pt x="1304008" y="374738"/>
                </a:cubicBezTo>
                <a:cubicBezTo>
                  <a:pt x="1285013" y="296247"/>
                  <a:pt x="1245563" y="282746"/>
                  <a:pt x="1219965" y="239206"/>
                </a:cubicBezTo>
                <a:cubicBezTo>
                  <a:pt x="1194366" y="195665"/>
                  <a:pt x="1175196" y="128162"/>
                  <a:pt x="1142117" y="114135"/>
                </a:cubicBezTo>
                <a:cubicBezTo>
                  <a:pt x="1109038" y="100108"/>
                  <a:pt x="1025872" y="35002"/>
                  <a:pt x="980811" y="9637"/>
                </a:cubicBezTo>
                <a:cubicBezTo>
                  <a:pt x="935751" y="-15728"/>
                  <a:pt x="861234" y="12968"/>
                  <a:pt x="846389" y="47918"/>
                </a:cubicBezTo>
                <a:cubicBezTo>
                  <a:pt x="831545" y="82867"/>
                  <a:pt x="728157" y="114135"/>
                  <a:pt x="675206" y="152124"/>
                </a:cubicBezTo>
                <a:cubicBezTo>
                  <a:pt x="622256" y="190112"/>
                  <a:pt x="511563" y="240433"/>
                  <a:pt x="491224" y="268661"/>
                </a:cubicBezTo>
                <a:cubicBezTo>
                  <a:pt x="470886" y="296890"/>
                  <a:pt x="366738" y="330612"/>
                  <a:pt x="333016" y="365211"/>
                </a:cubicBezTo>
                <a:cubicBezTo>
                  <a:pt x="299293" y="399810"/>
                  <a:pt x="339152" y="458722"/>
                  <a:pt x="363056" y="476255"/>
                </a:cubicBezTo>
                <a:cubicBezTo>
                  <a:pt x="386960" y="493788"/>
                  <a:pt x="380239" y="533881"/>
                  <a:pt x="353238" y="535108"/>
                </a:cubicBezTo>
                <a:cubicBezTo>
                  <a:pt x="326236" y="536336"/>
                  <a:pt x="312794" y="482509"/>
                  <a:pt x="291345" y="481164"/>
                </a:cubicBezTo>
                <a:cubicBezTo>
                  <a:pt x="269896" y="479820"/>
                  <a:pt x="267675" y="527920"/>
                  <a:pt x="247746" y="542472"/>
                </a:cubicBezTo>
                <a:cubicBezTo>
                  <a:pt x="227816" y="557025"/>
                  <a:pt x="232433" y="590923"/>
                  <a:pt x="225128" y="624645"/>
                </a:cubicBezTo>
                <a:cubicBezTo>
                  <a:pt x="219634" y="649718"/>
                  <a:pt x="192867" y="656146"/>
                  <a:pt x="174398" y="655270"/>
                </a:cubicBezTo>
                <a:cubicBezTo>
                  <a:pt x="177204" y="725403"/>
                  <a:pt x="172177" y="798984"/>
                  <a:pt x="151430" y="863506"/>
                </a:cubicBezTo>
                <a:cubicBezTo>
                  <a:pt x="123610" y="949945"/>
                  <a:pt x="100525" y="1055612"/>
                  <a:pt x="119402" y="1139830"/>
                </a:cubicBezTo>
                <a:cubicBezTo>
                  <a:pt x="132669" y="1198976"/>
                  <a:pt x="102804" y="1220600"/>
                  <a:pt x="81355" y="1247952"/>
                </a:cubicBezTo>
                <a:lnTo>
                  <a:pt x="74225" y="1258355"/>
                </a:lnTo>
                <a:cubicBezTo>
                  <a:pt x="68024" y="1267613"/>
                  <a:pt x="64026" y="1278168"/>
                  <a:pt x="62536" y="1289214"/>
                </a:cubicBezTo>
                <a:cubicBezTo>
                  <a:pt x="55464" y="1346080"/>
                  <a:pt x="94681" y="1381848"/>
                  <a:pt x="98070" y="1445552"/>
                </a:cubicBezTo>
                <a:cubicBezTo>
                  <a:pt x="101460" y="1508263"/>
                  <a:pt x="27002" y="1699317"/>
                  <a:pt x="-58" y="1748644"/>
                </a:cubicBezTo>
                <a:cubicBezTo>
                  <a:pt x="12917" y="1749929"/>
                  <a:pt x="29632" y="1749111"/>
                  <a:pt x="39743" y="1739526"/>
                </a:cubicBezTo>
                <a:cubicBezTo>
                  <a:pt x="44722" y="1734529"/>
                  <a:pt x="49170" y="1729024"/>
                  <a:pt x="53010" y="1723103"/>
                </a:cubicBezTo>
                <a:cubicBezTo>
                  <a:pt x="66160" y="1704518"/>
                  <a:pt x="82524" y="1681316"/>
                  <a:pt x="136234" y="1673484"/>
                </a:cubicBezTo>
                <a:cubicBezTo>
                  <a:pt x="164352" y="1669832"/>
                  <a:pt x="191072" y="1659049"/>
                  <a:pt x="213848" y="1642158"/>
                </a:cubicBezTo>
                <a:cubicBezTo>
                  <a:pt x="229254" y="1631089"/>
                  <a:pt x="246238" y="1622398"/>
                  <a:pt x="264227" y="1616384"/>
                </a:cubicBezTo>
                <a:cubicBezTo>
                  <a:pt x="315073" y="1600488"/>
                  <a:pt x="378368" y="1580675"/>
                  <a:pt x="420039" y="1610072"/>
                </a:cubicBezTo>
                <a:lnTo>
                  <a:pt x="432663" y="1618956"/>
                </a:lnTo>
                <a:cubicBezTo>
                  <a:pt x="448560" y="1607676"/>
                  <a:pt x="487191" y="1612644"/>
                  <a:pt x="528629" y="1612644"/>
                </a:cubicBezTo>
                <a:cubicBezTo>
                  <a:pt x="578949" y="1612644"/>
                  <a:pt x="591164" y="1581961"/>
                  <a:pt x="578306" y="1541517"/>
                </a:cubicBezTo>
                <a:cubicBezTo>
                  <a:pt x="565448" y="1501074"/>
                  <a:pt x="569715" y="1395407"/>
                  <a:pt x="585670" y="1363672"/>
                </a:cubicBezTo>
                <a:cubicBezTo>
                  <a:pt x="601625" y="1331936"/>
                  <a:pt x="591514" y="1306630"/>
                  <a:pt x="586313" y="1281850"/>
                </a:cubicBezTo>
                <a:cubicBezTo>
                  <a:pt x="584092" y="1271856"/>
                  <a:pt x="583741" y="1264901"/>
                  <a:pt x="588651" y="1259232"/>
                </a:cubicBezTo>
                <a:lnTo>
                  <a:pt x="600340" y="1251400"/>
                </a:lnTo>
                <a:cubicBezTo>
                  <a:pt x="618685" y="1244451"/>
                  <a:pt x="637621" y="1239174"/>
                  <a:pt x="656913" y="1235620"/>
                </a:cubicBezTo>
                <a:cubicBezTo>
                  <a:pt x="727046" y="1220074"/>
                  <a:pt x="742183" y="1168819"/>
                  <a:pt x="796712" y="1146785"/>
                </a:cubicBezTo>
                <a:cubicBezTo>
                  <a:pt x="851240" y="1124752"/>
                  <a:pt x="969648" y="1134454"/>
                  <a:pt x="1061055" y="1120953"/>
                </a:cubicBezTo>
                <a:cubicBezTo>
                  <a:pt x="1152461" y="1107452"/>
                  <a:pt x="1244979" y="1064554"/>
                  <a:pt x="1279928" y="1040651"/>
                </a:cubicBezTo>
                <a:cubicBezTo>
                  <a:pt x="1314878" y="1016747"/>
                  <a:pt x="1396817" y="962745"/>
                  <a:pt x="1433228" y="926568"/>
                </a:cubicBezTo>
                <a:cubicBezTo>
                  <a:pt x="1469638" y="890391"/>
                  <a:pt x="1546668" y="894716"/>
                  <a:pt x="1588397" y="879812"/>
                </a:cubicBezTo>
                <a:cubicBezTo>
                  <a:pt x="1630126" y="864909"/>
                  <a:pt x="1619197" y="840772"/>
                  <a:pt x="1562155" y="748839"/>
                </a:cubicBezTo>
                <a:close/>
              </a:path>
            </a:pathLst>
          </a:custGeom>
          <a:solidFill>
            <a:schemeClr val="accent5"/>
          </a:solidFill>
          <a:ln w="583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4" name="Frihandsfigur: Form 73">
            <a:extLst>
              <a:ext uri="{FF2B5EF4-FFF2-40B4-BE49-F238E27FC236}">
                <a16:creationId xmlns:a16="http://schemas.microsoft.com/office/drawing/2014/main" id="{AF6A5DE5-EF22-4281-BB84-C60AE873E6D7}"/>
              </a:ext>
            </a:extLst>
          </p:cNvPr>
          <p:cNvSpPr/>
          <p:nvPr/>
        </p:nvSpPr>
        <p:spPr>
          <a:xfrm>
            <a:off x="5598441" y="3128165"/>
            <a:ext cx="1257308" cy="839338"/>
          </a:xfrm>
          <a:custGeom>
            <a:avLst/>
            <a:gdLst>
              <a:gd name="connsiteX0" fmla="*/ 1206312 w 1257308"/>
              <a:gd name="connsiteY0" fmla="*/ 491918 h 839338"/>
              <a:gd name="connsiteX1" fmla="*/ 1139510 w 1257308"/>
              <a:gd name="connsiteY1" fmla="*/ 313839 h 839338"/>
              <a:gd name="connsiteX2" fmla="*/ 1076975 w 1257308"/>
              <a:gd name="connsiteY2" fmla="*/ 142772 h 839338"/>
              <a:gd name="connsiteX3" fmla="*/ 1039629 w 1257308"/>
              <a:gd name="connsiteY3" fmla="*/ 21793 h 839338"/>
              <a:gd name="connsiteX4" fmla="*/ 1026946 w 1257308"/>
              <a:gd name="connsiteY4" fmla="*/ 12851 h 839338"/>
              <a:gd name="connsiteX5" fmla="*/ 881830 w 1257308"/>
              <a:gd name="connsiteY5" fmla="*/ 20858 h 839338"/>
              <a:gd name="connsiteX6" fmla="*/ 834490 w 1257308"/>
              <a:gd name="connsiteY6" fmla="*/ 45171 h 839338"/>
              <a:gd name="connsiteX7" fmla="*/ 751908 w 1257308"/>
              <a:gd name="connsiteY7" fmla="*/ 78367 h 839338"/>
              <a:gd name="connsiteX8" fmla="*/ 676924 w 1257308"/>
              <a:gd name="connsiteY8" fmla="*/ 122901 h 839338"/>
              <a:gd name="connsiteX9" fmla="*/ 662079 w 1257308"/>
              <a:gd name="connsiteY9" fmla="*/ 141194 h 839338"/>
              <a:gd name="connsiteX10" fmla="*/ 622746 w 1257308"/>
              <a:gd name="connsiteY10" fmla="*/ 154111 h 839338"/>
              <a:gd name="connsiteX11" fmla="*/ 606733 w 1257308"/>
              <a:gd name="connsiteY11" fmla="*/ 152883 h 839338"/>
              <a:gd name="connsiteX12" fmla="*/ 602349 w 1257308"/>
              <a:gd name="connsiteY12" fmla="*/ 158728 h 839338"/>
              <a:gd name="connsiteX13" fmla="*/ 593700 w 1257308"/>
              <a:gd name="connsiteY13" fmla="*/ 167436 h 839338"/>
              <a:gd name="connsiteX14" fmla="*/ 516320 w 1257308"/>
              <a:gd name="connsiteY14" fmla="*/ 211561 h 839338"/>
              <a:gd name="connsiteX15" fmla="*/ 406269 w 1257308"/>
              <a:gd name="connsiteY15" fmla="*/ 360828 h 839338"/>
              <a:gd name="connsiteX16" fmla="*/ 388385 w 1257308"/>
              <a:gd name="connsiteY16" fmla="*/ 367900 h 839338"/>
              <a:gd name="connsiteX17" fmla="*/ 388385 w 1257308"/>
              <a:gd name="connsiteY17" fmla="*/ 367900 h 839338"/>
              <a:gd name="connsiteX18" fmla="*/ 375878 w 1257308"/>
              <a:gd name="connsiteY18" fmla="*/ 371348 h 839338"/>
              <a:gd name="connsiteX19" fmla="*/ 207091 w 1257308"/>
              <a:gd name="connsiteY19" fmla="*/ 410388 h 839338"/>
              <a:gd name="connsiteX20" fmla="*/ 93301 w 1257308"/>
              <a:gd name="connsiteY20" fmla="*/ 513484 h 839338"/>
              <a:gd name="connsiteX21" fmla="*/ 26324 w 1257308"/>
              <a:gd name="connsiteY21" fmla="*/ 542706 h 839338"/>
              <a:gd name="connsiteX22" fmla="*/ 842 w 1257308"/>
              <a:gd name="connsiteY22" fmla="*/ 610794 h 839338"/>
              <a:gd name="connsiteX23" fmla="*/ 61975 w 1257308"/>
              <a:gd name="connsiteY23" fmla="*/ 624703 h 839338"/>
              <a:gd name="connsiteX24" fmla="*/ 105457 w 1257308"/>
              <a:gd name="connsiteY24" fmla="*/ 652990 h 839338"/>
              <a:gd name="connsiteX25" fmla="*/ 164603 w 1257308"/>
              <a:gd name="connsiteY25" fmla="*/ 696356 h 839338"/>
              <a:gd name="connsiteX26" fmla="*/ 213579 w 1257308"/>
              <a:gd name="connsiteY26" fmla="*/ 690511 h 839338"/>
              <a:gd name="connsiteX27" fmla="*/ 266179 w 1257308"/>
              <a:gd name="connsiteY27" fmla="*/ 689343 h 839338"/>
              <a:gd name="connsiteX28" fmla="*/ 287335 w 1257308"/>
              <a:gd name="connsiteY28" fmla="*/ 747787 h 839338"/>
              <a:gd name="connsiteX29" fmla="*/ 289790 w 1257308"/>
              <a:gd name="connsiteY29" fmla="*/ 782561 h 839338"/>
              <a:gd name="connsiteX30" fmla="*/ 314161 w 1257308"/>
              <a:gd name="connsiteY30" fmla="*/ 796529 h 839338"/>
              <a:gd name="connsiteX31" fmla="*/ 332162 w 1257308"/>
              <a:gd name="connsiteY31" fmla="*/ 800620 h 839338"/>
              <a:gd name="connsiteX32" fmla="*/ 376813 w 1257308"/>
              <a:gd name="connsiteY32" fmla="*/ 839310 h 839338"/>
              <a:gd name="connsiteX33" fmla="*/ 466175 w 1257308"/>
              <a:gd name="connsiteY33" fmla="*/ 769177 h 839338"/>
              <a:gd name="connsiteX34" fmla="*/ 483357 w 1257308"/>
              <a:gd name="connsiteY34" fmla="*/ 709856 h 839338"/>
              <a:gd name="connsiteX35" fmla="*/ 485286 w 1257308"/>
              <a:gd name="connsiteY35" fmla="*/ 696940 h 839338"/>
              <a:gd name="connsiteX36" fmla="*/ 634377 w 1257308"/>
              <a:gd name="connsiteY36" fmla="*/ 680868 h 839338"/>
              <a:gd name="connsiteX37" fmla="*/ 717426 w 1257308"/>
              <a:gd name="connsiteY37" fmla="*/ 680050 h 839338"/>
              <a:gd name="connsiteX38" fmla="*/ 729641 w 1257308"/>
              <a:gd name="connsiteY38" fmla="*/ 680868 h 839338"/>
              <a:gd name="connsiteX39" fmla="*/ 755649 w 1257308"/>
              <a:gd name="connsiteY39" fmla="*/ 687589 h 839338"/>
              <a:gd name="connsiteX40" fmla="*/ 832269 w 1257308"/>
              <a:gd name="connsiteY40" fmla="*/ 718974 h 839338"/>
              <a:gd name="connsiteX41" fmla="*/ 993575 w 1257308"/>
              <a:gd name="connsiteY41" fmla="*/ 694310 h 839338"/>
              <a:gd name="connsiteX42" fmla="*/ 1164641 w 1257308"/>
              <a:gd name="connsiteY42" fmla="*/ 607871 h 839338"/>
              <a:gd name="connsiteX43" fmla="*/ 1251723 w 1257308"/>
              <a:gd name="connsiteY43" fmla="*/ 629963 h 839338"/>
              <a:gd name="connsiteX44" fmla="*/ 1206312 w 1257308"/>
              <a:gd name="connsiteY44" fmla="*/ 491918 h 83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57308" h="839338">
                <a:moveTo>
                  <a:pt x="1206312" y="491918"/>
                </a:moveTo>
                <a:cubicBezTo>
                  <a:pt x="1180596" y="466319"/>
                  <a:pt x="1145646" y="362932"/>
                  <a:pt x="1139510" y="313839"/>
                </a:cubicBezTo>
                <a:cubicBezTo>
                  <a:pt x="1133373" y="264745"/>
                  <a:pt x="1093514" y="188768"/>
                  <a:pt x="1076975" y="142772"/>
                </a:cubicBezTo>
                <a:cubicBezTo>
                  <a:pt x="1060435" y="96777"/>
                  <a:pt x="1033726" y="45288"/>
                  <a:pt x="1039629" y="21793"/>
                </a:cubicBezTo>
                <a:lnTo>
                  <a:pt x="1026946" y="12851"/>
                </a:lnTo>
                <a:cubicBezTo>
                  <a:pt x="990185" y="-13098"/>
                  <a:pt x="930104" y="5721"/>
                  <a:pt x="881830" y="20858"/>
                </a:cubicBezTo>
                <a:cubicBezTo>
                  <a:pt x="864886" y="26468"/>
                  <a:pt x="848920" y="34668"/>
                  <a:pt x="834490" y="45171"/>
                </a:cubicBezTo>
                <a:cubicBezTo>
                  <a:pt x="810194" y="63014"/>
                  <a:pt x="781791" y="74428"/>
                  <a:pt x="751908" y="78367"/>
                </a:cubicBezTo>
                <a:cubicBezTo>
                  <a:pt x="703399" y="85439"/>
                  <a:pt x="689899" y="104492"/>
                  <a:pt x="676924" y="122901"/>
                </a:cubicBezTo>
                <a:cubicBezTo>
                  <a:pt x="672611" y="129488"/>
                  <a:pt x="667637" y="135619"/>
                  <a:pt x="662079" y="141194"/>
                </a:cubicBezTo>
                <a:cubicBezTo>
                  <a:pt x="651074" y="150323"/>
                  <a:pt x="637019" y="154940"/>
                  <a:pt x="622746" y="154111"/>
                </a:cubicBezTo>
                <a:cubicBezTo>
                  <a:pt x="617387" y="154093"/>
                  <a:pt x="612034" y="153684"/>
                  <a:pt x="606733" y="152883"/>
                </a:cubicBezTo>
                <a:cubicBezTo>
                  <a:pt x="605272" y="154929"/>
                  <a:pt x="603811" y="156916"/>
                  <a:pt x="602349" y="158728"/>
                </a:cubicBezTo>
                <a:lnTo>
                  <a:pt x="593700" y="167436"/>
                </a:lnTo>
                <a:cubicBezTo>
                  <a:pt x="571608" y="186606"/>
                  <a:pt x="545776" y="186313"/>
                  <a:pt x="516320" y="211561"/>
                </a:cubicBezTo>
                <a:cubicBezTo>
                  <a:pt x="478156" y="244348"/>
                  <a:pt x="453083" y="337508"/>
                  <a:pt x="406269" y="360828"/>
                </a:cubicBezTo>
                <a:cubicBezTo>
                  <a:pt x="400483" y="363604"/>
                  <a:pt x="394504" y="365971"/>
                  <a:pt x="388385" y="367900"/>
                </a:cubicBezTo>
                <a:lnTo>
                  <a:pt x="388385" y="367900"/>
                </a:lnTo>
                <a:lnTo>
                  <a:pt x="375878" y="371348"/>
                </a:lnTo>
                <a:cubicBezTo>
                  <a:pt x="323279" y="385199"/>
                  <a:pt x="245840" y="389816"/>
                  <a:pt x="207091" y="410388"/>
                </a:cubicBezTo>
                <a:cubicBezTo>
                  <a:pt x="159752" y="435519"/>
                  <a:pt x="148297" y="485664"/>
                  <a:pt x="93301" y="513484"/>
                </a:cubicBezTo>
                <a:cubicBezTo>
                  <a:pt x="71495" y="524372"/>
                  <a:pt x="49134" y="534126"/>
                  <a:pt x="26324" y="542706"/>
                </a:cubicBezTo>
                <a:cubicBezTo>
                  <a:pt x="12063" y="564622"/>
                  <a:pt x="-4067" y="596650"/>
                  <a:pt x="842" y="610794"/>
                </a:cubicBezTo>
                <a:cubicBezTo>
                  <a:pt x="6686" y="627508"/>
                  <a:pt x="25447" y="631775"/>
                  <a:pt x="61975" y="624703"/>
                </a:cubicBezTo>
                <a:cubicBezTo>
                  <a:pt x="78222" y="621606"/>
                  <a:pt x="90846" y="636392"/>
                  <a:pt x="105457" y="652990"/>
                </a:cubicBezTo>
                <a:cubicBezTo>
                  <a:pt x="121062" y="670932"/>
                  <a:pt x="138770" y="691330"/>
                  <a:pt x="164603" y="696356"/>
                </a:cubicBezTo>
                <a:cubicBezTo>
                  <a:pt x="181125" y="699874"/>
                  <a:pt x="198348" y="697817"/>
                  <a:pt x="213579" y="690511"/>
                </a:cubicBezTo>
                <a:cubicBezTo>
                  <a:pt x="227430" y="684959"/>
                  <a:pt x="241749" y="679232"/>
                  <a:pt x="266179" y="689343"/>
                </a:cubicBezTo>
                <a:cubicBezTo>
                  <a:pt x="295401" y="701382"/>
                  <a:pt x="290842" y="726980"/>
                  <a:pt x="287335" y="747787"/>
                </a:cubicBezTo>
                <a:cubicBezTo>
                  <a:pt x="284939" y="761696"/>
                  <a:pt x="282660" y="774905"/>
                  <a:pt x="289790" y="782561"/>
                </a:cubicBezTo>
                <a:cubicBezTo>
                  <a:pt x="302005" y="795652"/>
                  <a:pt x="307323" y="796003"/>
                  <a:pt x="314161" y="796529"/>
                </a:cubicBezTo>
                <a:cubicBezTo>
                  <a:pt x="320362" y="796780"/>
                  <a:pt x="326464" y="798166"/>
                  <a:pt x="332162" y="800620"/>
                </a:cubicBezTo>
                <a:cubicBezTo>
                  <a:pt x="344611" y="805939"/>
                  <a:pt x="363605" y="824874"/>
                  <a:pt x="376813" y="839310"/>
                </a:cubicBezTo>
                <a:cubicBezTo>
                  <a:pt x="389554" y="806114"/>
                  <a:pt x="440284" y="787178"/>
                  <a:pt x="466175" y="769177"/>
                </a:cubicBezTo>
                <a:cubicBezTo>
                  <a:pt x="490780" y="752228"/>
                  <a:pt x="480376" y="740598"/>
                  <a:pt x="483357" y="709856"/>
                </a:cubicBezTo>
                <a:lnTo>
                  <a:pt x="485286" y="696940"/>
                </a:lnTo>
                <a:cubicBezTo>
                  <a:pt x="494052" y="657783"/>
                  <a:pt x="577569" y="677771"/>
                  <a:pt x="634377" y="680868"/>
                </a:cubicBezTo>
                <a:cubicBezTo>
                  <a:pt x="669443" y="682738"/>
                  <a:pt x="695393" y="679524"/>
                  <a:pt x="717426" y="680050"/>
                </a:cubicBezTo>
                <a:lnTo>
                  <a:pt x="729641" y="680868"/>
                </a:lnTo>
                <a:cubicBezTo>
                  <a:pt x="738606" y="681751"/>
                  <a:pt x="747379" y="684018"/>
                  <a:pt x="755649" y="687589"/>
                </a:cubicBezTo>
                <a:cubicBezTo>
                  <a:pt x="787501" y="701674"/>
                  <a:pt x="810820" y="735396"/>
                  <a:pt x="832269" y="718974"/>
                </a:cubicBezTo>
                <a:cubicBezTo>
                  <a:pt x="853718" y="702551"/>
                  <a:pt x="940800" y="701090"/>
                  <a:pt x="993575" y="694310"/>
                </a:cubicBezTo>
                <a:cubicBezTo>
                  <a:pt x="1046350" y="687531"/>
                  <a:pt x="1130276" y="604306"/>
                  <a:pt x="1164641" y="607871"/>
                </a:cubicBezTo>
                <a:cubicBezTo>
                  <a:pt x="1199006" y="611436"/>
                  <a:pt x="1231501" y="641594"/>
                  <a:pt x="1251723" y="629963"/>
                </a:cubicBezTo>
                <a:cubicBezTo>
                  <a:pt x="1271944" y="618333"/>
                  <a:pt x="1232085" y="517458"/>
                  <a:pt x="1206312" y="491918"/>
                </a:cubicBezTo>
                <a:close/>
              </a:path>
            </a:pathLst>
          </a:custGeom>
          <a:solidFill>
            <a:schemeClr val="accent5"/>
          </a:solidFill>
          <a:ln w="583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F7284EAE-7E67-4A37-8C5D-F411B2F94AC9}"/>
              </a:ext>
            </a:extLst>
          </p:cNvPr>
          <p:cNvGrpSpPr/>
          <p:nvPr/>
        </p:nvGrpSpPr>
        <p:grpSpPr>
          <a:xfrm>
            <a:off x="4511674" y="3683582"/>
            <a:ext cx="1826731" cy="1657026"/>
            <a:chOff x="4511674" y="3683582"/>
            <a:chExt cx="1826731" cy="1657026"/>
          </a:xfrm>
          <a:solidFill>
            <a:schemeClr val="accent5"/>
          </a:solidFill>
        </p:grpSpPr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1A01D37A-E493-42E3-973C-0812EB7BC3E5}"/>
                </a:ext>
              </a:extLst>
            </p:cNvPr>
            <p:cNvSpPr/>
            <p:nvPr/>
          </p:nvSpPr>
          <p:spPr>
            <a:xfrm>
              <a:off x="4677876" y="4056616"/>
              <a:ext cx="254900" cy="297584"/>
            </a:xfrm>
            <a:custGeom>
              <a:avLst/>
              <a:gdLst>
                <a:gd name="connsiteX0" fmla="*/ 126449 w 254900"/>
                <a:gd name="connsiteY0" fmla="*/ 3202 h 297584"/>
                <a:gd name="connsiteX1" fmla="*/ 69583 w 254900"/>
                <a:gd name="connsiteY1" fmla="*/ 74328 h 297584"/>
                <a:gd name="connsiteX2" fmla="*/ 5294 w 254900"/>
                <a:gd name="connsiteY2" fmla="*/ 159598 h 297584"/>
                <a:gd name="connsiteX3" fmla="*/ 119085 w 254900"/>
                <a:gd name="connsiteY3" fmla="*/ 266201 h 297584"/>
                <a:gd name="connsiteX4" fmla="*/ 204414 w 254900"/>
                <a:gd name="connsiteY4" fmla="*/ 273331 h 297584"/>
                <a:gd name="connsiteX5" fmla="*/ 241876 w 254900"/>
                <a:gd name="connsiteY5" fmla="*/ 155040 h 297584"/>
                <a:gd name="connsiteX6" fmla="*/ 175951 w 254900"/>
                <a:gd name="connsiteY6" fmla="*/ 24534 h 297584"/>
                <a:gd name="connsiteX7" fmla="*/ 126449 w 254900"/>
                <a:gd name="connsiteY7" fmla="*/ 3202 h 29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00" h="297584">
                  <a:moveTo>
                    <a:pt x="126449" y="3202"/>
                  </a:moveTo>
                  <a:cubicBezTo>
                    <a:pt x="98162" y="17404"/>
                    <a:pt x="114117" y="64393"/>
                    <a:pt x="69583" y="74328"/>
                  </a:cubicBezTo>
                  <a:cubicBezTo>
                    <a:pt x="25049" y="84264"/>
                    <a:pt x="-14810" y="98816"/>
                    <a:pt x="5294" y="159598"/>
                  </a:cubicBezTo>
                  <a:cubicBezTo>
                    <a:pt x="25399" y="220380"/>
                    <a:pt x="73557" y="230199"/>
                    <a:pt x="119085" y="266201"/>
                  </a:cubicBezTo>
                  <a:cubicBezTo>
                    <a:pt x="164613" y="302202"/>
                    <a:pt x="186238" y="310618"/>
                    <a:pt x="204414" y="273331"/>
                  </a:cubicBezTo>
                  <a:cubicBezTo>
                    <a:pt x="222590" y="236043"/>
                    <a:pt x="280391" y="196418"/>
                    <a:pt x="241876" y="155040"/>
                  </a:cubicBezTo>
                  <a:cubicBezTo>
                    <a:pt x="203362" y="113661"/>
                    <a:pt x="203888" y="49489"/>
                    <a:pt x="175951" y="24534"/>
                  </a:cubicBezTo>
                  <a:cubicBezTo>
                    <a:pt x="148015" y="-422"/>
                    <a:pt x="140534" y="-3870"/>
                    <a:pt x="126449" y="3202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8F75B137-71E8-48AE-B3E5-AF543DDE3878}"/>
                </a:ext>
              </a:extLst>
            </p:cNvPr>
            <p:cNvSpPr/>
            <p:nvPr/>
          </p:nvSpPr>
          <p:spPr>
            <a:xfrm>
              <a:off x="4914610" y="4102510"/>
              <a:ext cx="149905" cy="146252"/>
            </a:xfrm>
            <a:custGeom>
              <a:avLst/>
              <a:gdLst>
                <a:gd name="connsiteX0" fmla="*/ 10636 w 149905"/>
                <a:gd name="connsiteY0" fmla="*/ 71039 h 146252"/>
                <a:gd name="connsiteX1" fmla="*/ 88835 w 149905"/>
                <a:gd name="connsiteY1" fmla="*/ 145673 h 146252"/>
                <a:gd name="connsiteX2" fmla="*/ 145701 w 149905"/>
                <a:gd name="connsiteY2" fmla="*/ 54850 h 146252"/>
                <a:gd name="connsiteX3" fmla="*/ 74574 w 149905"/>
                <a:gd name="connsiteY3" fmla="*/ -29 h 146252"/>
                <a:gd name="connsiteX4" fmla="*/ 10636 w 149905"/>
                <a:gd name="connsiteY4" fmla="*/ 71039 h 14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05" h="146252">
                  <a:moveTo>
                    <a:pt x="10636" y="71039"/>
                  </a:moveTo>
                  <a:cubicBezTo>
                    <a:pt x="48625" y="104528"/>
                    <a:pt x="64639" y="151868"/>
                    <a:pt x="88835" y="145673"/>
                  </a:cubicBezTo>
                  <a:cubicBezTo>
                    <a:pt x="113030" y="139478"/>
                    <a:pt x="164812" y="89800"/>
                    <a:pt x="145701" y="54850"/>
                  </a:cubicBezTo>
                  <a:cubicBezTo>
                    <a:pt x="126589" y="19901"/>
                    <a:pt x="103037" y="-29"/>
                    <a:pt x="74574" y="-29"/>
                  </a:cubicBezTo>
                  <a:cubicBezTo>
                    <a:pt x="46112" y="-29"/>
                    <a:pt x="-27411" y="37551"/>
                    <a:pt x="10636" y="71039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8916018C-D7BF-4E64-9797-2EEC130A6032}"/>
                </a:ext>
              </a:extLst>
            </p:cNvPr>
            <p:cNvSpPr/>
            <p:nvPr/>
          </p:nvSpPr>
          <p:spPr>
            <a:xfrm>
              <a:off x="4944869" y="4299416"/>
              <a:ext cx="139492" cy="136765"/>
            </a:xfrm>
            <a:custGeom>
              <a:avLst/>
              <a:gdLst>
                <a:gd name="connsiteX0" fmla="*/ 86980 w 139492"/>
                <a:gd name="connsiteY0" fmla="*/ 2068 h 136765"/>
                <a:gd name="connsiteX1" fmla="*/ 1710 w 139492"/>
                <a:gd name="connsiteY1" fmla="*/ 51804 h 136765"/>
                <a:gd name="connsiteX2" fmla="*/ 44315 w 139492"/>
                <a:gd name="connsiteY2" fmla="*/ 130002 h 136765"/>
                <a:gd name="connsiteX3" fmla="*/ 101240 w 139492"/>
                <a:gd name="connsiteY3" fmla="*/ 101599 h 136765"/>
                <a:gd name="connsiteX4" fmla="*/ 136774 w 139492"/>
                <a:gd name="connsiteY4" fmla="*/ 30530 h 136765"/>
                <a:gd name="connsiteX5" fmla="*/ 86980 w 139492"/>
                <a:gd name="connsiteY5" fmla="*/ 2068 h 13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92" h="136765">
                  <a:moveTo>
                    <a:pt x="86980" y="2068"/>
                  </a:moveTo>
                  <a:cubicBezTo>
                    <a:pt x="57231" y="13289"/>
                    <a:pt x="8781" y="9198"/>
                    <a:pt x="1710" y="51804"/>
                  </a:cubicBezTo>
                  <a:cubicBezTo>
                    <a:pt x="-5362" y="94410"/>
                    <a:pt x="8781" y="116093"/>
                    <a:pt x="44315" y="130002"/>
                  </a:cubicBezTo>
                  <a:cubicBezTo>
                    <a:pt x="79849" y="143912"/>
                    <a:pt x="94110" y="137133"/>
                    <a:pt x="101240" y="101599"/>
                  </a:cubicBezTo>
                  <a:cubicBezTo>
                    <a:pt x="108370" y="66064"/>
                    <a:pt x="150275" y="62324"/>
                    <a:pt x="136774" y="30530"/>
                  </a:cubicBezTo>
                  <a:cubicBezTo>
                    <a:pt x="123273" y="-1263"/>
                    <a:pt x="100013" y="-2841"/>
                    <a:pt x="86980" y="2068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FC01D232-3533-4994-8FB6-B66A8474DEA3}"/>
                </a:ext>
              </a:extLst>
            </p:cNvPr>
            <p:cNvSpPr/>
            <p:nvPr/>
          </p:nvSpPr>
          <p:spPr>
            <a:xfrm>
              <a:off x="4917940" y="4607171"/>
              <a:ext cx="158173" cy="223725"/>
            </a:xfrm>
            <a:custGeom>
              <a:avLst/>
              <a:gdLst>
                <a:gd name="connsiteX0" fmla="*/ 142370 w 158173"/>
                <a:gd name="connsiteY0" fmla="*/ 56842 h 223725"/>
                <a:gd name="connsiteX1" fmla="*/ 121038 w 158173"/>
                <a:gd name="connsiteY1" fmla="*/ -24 h 223725"/>
                <a:gd name="connsiteX2" fmla="*/ 49911 w 158173"/>
                <a:gd name="connsiteY2" fmla="*/ 73616 h 223725"/>
                <a:gd name="connsiteX3" fmla="*/ 175 w 158173"/>
                <a:gd name="connsiteY3" fmla="*/ 156314 h 223725"/>
                <a:gd name="connsiteX4" fmla="*/ 113908 w 158173"/>
                <a:gd name="connsiteY4" fmla="*/ 220603 h 223725"/>
                <a:gd name="connsiteX5" fmla="*/ 146461 w 158173"/>
                <a:gd name="connsiteY5" fmla="*/ 141937 h 223725"/>
                <a:gd name="connsiteX6" fmla="*/ 142370 w 158173"/>
                <a:gd name="connsiteY6" fmla="*/ 56842 h 22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73" h="223725">
                  <a:moveTo>
                    <a:pt x="142370" y="56842"/>
                  </a:moveTo>
                  <a:cubicBezTo>
                    <a:pt x="163702" y="42582"/>
                    <a:pt x="154468" y="-550"/>
                    <a:pt x="121038" y="-24"/>
                  </a:cubicBezTo>
                  <a:cubicBezTo>
                    <a:pt x="98537" y="327"/>
                    <a:pt x="61016" y="30367"/>
                    <a:pt x="49911" y="73616"/>
                  </a:cubicBezTo>
                  <a:cubicBezTo>
                    <a:pt x="38807" y="116864"/>
                    <a:pt x="-3565" y="118559"/>
                    <a:pt x="175" y="156314"/>
                  </a:cubicBezTo>
                  <a:cubicBezTo>
                    <a:pt x="3916" y="194069"/>
                    <a:pt x="73114" y="235448"/>
                    <a:pt x="113908" y="220603"/>
                  </a:cubicBezTo>
                  <a:cubicBezTo>
                    <a:pt x="154702" y="205758"/>
                    <a:pt x="171242" y="175075"/>
                    <a:pt x="146461" y="141937"/>
                  </a:cubicBezTo>
                  <a:cubicBezTo>
                    <a:pt x="121681" y="108799"/>
                    <a:pt x="121038" y="71044"/>
                    <a:pt x="142370" y="56842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2FCA0E98-C573-453A-8D9C-A1E7AD9C8E9A}"/>
                </a:ext>
              </a:extLst>
            </p:cNvPr>
            <p:cNvSpPr/>
            <p:nvPr/>
          </p:nvSpPr>
          <p:spPr>
            <a:xfrm>
              <a:off x="4819996" y="4866473"/>
              <a:ext cx="135447" cy="322443"/>
            </a:xfrm>
            <a:custGeom>
              <a:avLst/>
              <a:gdLst>
                <a:gd name="connsiteX0" fmla="*/ 133654 w 135447"/>
                <a:gd name="connsiteY0" fmla="*/ 262522 h 322443"/>
                <a:gd name="connsiteX1" fmla="*/ 119452 w 135447"/>
                <a:gd name="connsiteY1" fmla="*/ 174213 h 322443"/>
                <a:gd name="connsiteX2" fmla="*/ 105251 w 135447"/>
                <a:gd name="connsiteY2" fmla="*/ 65097 h 322443"/>
                <a:gd name="connsiteX3" fmla="*/ 69658 w 135447"/>
                <a:gd name="connsiteY3" fmla="*/ 3614 h 322443"/>
                <a:gd name="connsiteX4" fmla="*/ 12792 w 135447"/>
                <a:gd name="connsiteY4" fmla="*/ 96014 h 322443"/>
                <a:gd name="connsiteX5" fmla="*/ 5545 w 135447"/>
                <a:gd name="connsiteY5" fmla="*/ 227046 h 322443"/>
                <a:gd name="connsiteX6" fmla="*/ 55456 w 135447"/>
                <a:gd name="connsiteY6" fmla="*/ 316407 h 322443"/>
                <a:gd name="connsiteX7" fmla="*/ 133654 w 135447"/>
                <a:gd name="connsiteY7" fmla="*/ 262522 h 3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447" h="322443">
                  <a:moveTo>
                    <a:pt x="133654" y="262522"/>
                  </a:moveTo>
                  <a:cubicBezTo>
                    <a:pt x="143064" y="226988"/>
                    <a:pt x="110744" y="214715"/>
                    <a:pt x="119452" y="174213"/>
                  </a:cubicBezTo>
                  <a:cubicBezTo>
                    <a:pt x="128161" y="133711"/>
                    <a:pt x="98120" y="131548"/>
                    <a:pt x="105251" y="65097"/>
                  </a:cubicBezTo>
                  <a:cubicBezTo>
                    <a:pt x="112381" y="-1354"/>
                    <a:pt x="91867" y="-5620"/>
                    <a:pt x="69658" y="3614"/>
                  </a:cubicBezTo>
                  <a:cubicBezTo>
                    <a:pt x="34592" y="18225"/>
                    <a:pt x="44527" y="47915"/>
                    <a:pt x="12792" y="96014"/>
                  </a:cubicBezTo>
                  <a:cubicBezTo>
                    <a:pt x="-18943" y="144114"/>
                    <a:pt x="19922" y="174446"/>
                    <a:pt x="5545" y="227046"/>
                  </a:cubicBezTo>
                  <a:cubicBezTo>
                    <a:pt x="-8833" y="279646"/>
                    <a:pt x="12792" y="295075"/>
                    <a:pt x="55456" y="316407"/>
                  </a:cubicBezTo>
                  <a:cubicBezTo>
                    <a:pt x="98120" y="337739"/>
                    <a:pt x="124245" y="298114"/>
                    <a:pt x="133654" y="262522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E4DC8F0-D2AE-49B2-8C7D-19547D331B4E}"/>
                </a:ext>
              </a:extLst>
            </p:cNvPr>
            <p:cNvSpPr/>
            <p:nvPr/>
          </p:nvSpPr>
          <p:spPr>
            <a:xfrm>
              <a:off x="4924580" y="5270598"/>
              <a:ext cx="73058" cy="70010"/>
            </a:xfrm>
            <a:custGeom>
              <a:avLst/>
              <a:gdLst>
                <a:gd name="connsiteX0" fmla="*/ 28251 w 73058"/>
                <a:gd name="connsiteY0" fmla="*/ 1937 h 70010"/>
                <a:gd name="connsiteX1" fmla="*/ 3120 w 73058"/>
                <a:gd name="connsiteY1" fmla="*/ 50387 h 70010"/>
                <a:gd name="connsiteX2" fmla="*/ 68169 w 73058"/>
                <a:gd name="connsiteY2" fmla="*/ 54419 h 70010"/>
                <a:gd name="connsiteX3" fmla="*/ 28251 w 73058"/>
                <a:gd name="connsiteY3" fmla="*/ 1937 h 7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8" h="70010">
                  <a:moveTo>
                    <a:pt x="28251" y="1937"/>
                  </a:moveTo>
                  <a:cubicBezTo>
                    <a:pt x="9842" y="9885"/>
                    <a:pt x="-7341" y="23385"/>
                    <a:pt x="3120" y="50387"/>
                  </a:cubicBezTo>
                  <a:cubicBezTo>
                    <a:pt x="13582" y="77388"/>
                    <a:pt x="51571" y="74290"/>
                    <a:pt x="68169" y="54419"/>
                  </a:cubicBezTo>
                  <a:cubicBezTo>
                    <a:pt x="84767" y="34549"/>
                    <a:pt x="55428" y="-9869"/>
                    <a:pt x="28251" y="1937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5FE4B820-AE09-4BE7-9BC1-534596B2BB39}"/>
                </a:ext>
              </a:extLst>
            </p:cNvPr>
            <p:cNvSpPr/>
            <p:nvPr/>
          </p:nvSpPr>
          <p:spPr>
            <a:xfrm>
              <a:off x="4783894" y="5197016"/>
              <a:ext cx="63393" cy="92440"/>
            </a:xfrm>
            <a:custGeom>
              <a:avLst/>
              <a:gdLst>
                <a:gd name="connsiteX0" fmla="*/ 34516 w 63393"/>
                <a:gd name="connsiteY0" fmla="*/ 8 h 92440"/>
                <a:gd name="connsiteX1" fmla="*/ 2606 w 63393"/>
                <a:gd name="connsiteY1" fmla="*/ 42673 h 92440"/>
                <a:gd name="connsiteX2" fmla="*/ 39367 w 63393"/>
                <a:gd name="connsiteY2" fmla="*/ 92409 h 92440"/>
                <a:gd name="connsiteX3" fmla="*/ 62745 w 63393"/>
                <a:gd name="connsiteY3" fmla="*/ 54011 h 92440"/>
                <a:gd name="connsiteX4" fmla="*/ 34516 w 63393"/>
                <a:gd name="connsiteY4" fmla="*/ 8 h 9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3" h="92440">
                  <a:moveTo>
                    <a:pt x="34516" y="8"/>
                  </a:moveTo>
                  <a:cubicBezTo>
                    <a:pt x="14529" y="1002"/>
                    <a:pt x="-7856" y="15379"/>
                    <a:pt x="2606" y="42673"/>
                  </a:cubicBezTo>
                  <a:cubicBezTo>
                    <a:pt x="13067" y="69966"/>
                    <a:pt x="23412" y="92175"/>
                    <a:pt x="39367" y="92409"/>
                  </a:cubicBezTo>
                  <a:cubicBezTo>
                    <a:pt x="55323" y="92642"/>
                    <a:pt x="60232" y="79785"/>
                    <a:pt x="62745" y="54011"/>
                  </a:cubicBezTo>
                  <a:cubicBezTo>
                    <a:pt x="65258" y="28237"/>
                    <a:pt x="60466" y="-1219"/>
                    <a:pt x="34516" y="8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9BE6E506-E1C6-4515-A5B9-4548A99FB5BB}"/>
                </a:ext>
              </a:extLst>
            </p:cNvPr>
            <p:cNvSpPr/>
            <p:nvPr/>
          </p:nvSpPr>
          <p:spPr>
            <a:xfrm>
              <a:off x="4723230" y="5239549"/>
              <a:ext cx="65457" cy="70303"/>
            </a:xfrm>
            <a:custGeom>
              <a:avLst/>
              <a:gdLst>
                <a:gd name="connsiteX0" fmla="*/ 24229 w 65457"/>
                <a:gd name="connsiteY0" fmla="*/ 81 h 70303"/>
                <a:gd name="connsiteX1" fmla="*/ 6695 w 65457"/>
                <a:gd name="connsiteY1" fmla="*/ 35615 h 70303"/>
                <a:gd name="connsiteX2" fmla="*/ 38664 w 65457"/>
                <a:gd name="connsiteY2" fmla="*/ 69688 h 70303"/>
                <a:gd name="connsiteX3" fmla="*/ 59997 w 65457"/>
                <a:gd name="connsiteY3" fmla="*/ 28777 h 70303"/>
                <a:gd name="connsiteX4" fmla="*/ 24229 w 65457"/>
                <a:gd name="connsiteY4" fmla="*/ 81 h 7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57" h="70303">
                  <a:moveTo>
                    <a:pt x="24229" y="81"/>
                  </a:moveTo>
                  <a:cubicBezTo>
                    <a:pt x="12540" y="1308"/>
                    <a:pt x="-11890" y="11770"/>
                    <a:pt x="6695" y="35615"/>
                  </a:cubicBezTo>
                  <a:cubicBezTo>
                    <a:pt x="25281" y="59460"/>
                    <a:pt x="19261" y="73370"/>
                    <a:pt x="38664" y="69688"/>
                  </a:cubicBezTo>
                  <a:cubicBezTo>
                    <a:pt x="58068" y="66006"/>
                    <a:pt x="74198" y="45609"/>
                    <a:pt x="59997" y="28777"/>
                  </a:cubicBezTo>
                  <a:cubicBezTo>
                    <a:pt x="45795" y="11945"/>
                    <a:pt x="39600" y="-1380"/>
                    <a:pt x="24229" y="81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6E65F82A-E01E-46A3-83CF-43AB45BD7180}"/>
                </a:ext>
              </a:extLst>
            </p:cNvPr>
            <p:cNvSpPr/>
            <p:nvPr/>
          </p:nvSpPr>
          <p:spPr>
            <a:xfrm>
              <a:off x="4643990" y="4962404"/>
              <a:ext cx="72178" cy="70083"/>
            </a:xfrm>
            <a:custGeom>
              <a:avLst/>
              <a:gdLst>
                <a:gd name="connsiteX0" fmla="*/ 63376 w 72178"/>
                <a:gd name="connsiteY0" fmla="*/ 18844 h 70083"/>
                <a:gd name="connsiteX1" fmla="*/ 29654 w 72178"/>
                <a:gd name="connsiteY1" fmla="*/ 2889 h 70083"/>
                <a:gd name="connsiteX2" fmla="*/ 432 w 72178"/>
                <a:gd name="connsiteY2" fmla="*/ 23753 h 70083"/>
                <a:gd name="connsiteX3" fmla="*/ 43446 w 72178"/>
                <a:gd name="connsiteY3" fmla="*/ 66768 h 70083"/>
                <a:gd name="connsiteX4" fmla="*/ 63376 w 72178"/>
                <a:gd name="connsiteY4" fmla="*/ 18844 h 7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78" h="70083">
                  <a:moveTo>
                    <a:pt x="63376" y="18844"/>
                  </a:moveTo>
                  <a:cubicBezTo>
                    <a:pt x="43154" y="8382"/>
                    <a:pt x="42511" y="15162"/>
                    <a:pt x="29654" y="2889"/>
                  </a:cubicBezTo>
                  <a:cubicBezTo>
                    <a:pt x="20945" y="-5410"/>
                    <a:pt x="4815" y="4759"/>
                    <a:pt x="432" y="23753"/>
                  </a:cubicBezTo>
                  <a:cubicBezTo>
                    <a:pt x="-3952" y="42748"/>
                    <a:pt x="21997" y="81555"/>
                    <a:pt x="43446" y="66768"/>
                  </a:cubicBezTo>
                  <a:cubicBezTo>
                    <a:pt x="64895" y="51982"/>
                    <a:pt x="83773" y="29247"/>
                    <a:pt x="63376" y="18844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890F3462-AD11-4524-AEA7-F6E104EE245B}"/>
                </a:ext>
              </a:extLst>
            </p:cNvPr>
            <p:cNvSpPr/>
            <p:nvPr/>
          </p:nvSpPr>
          <p:spPr>
            <a:xfrm>
              <a:off x="4511674" y="4134342"/>
              <a:ext cx="155452" cy="116554"/>
            </a:xfrm>
            <a:custGeom>
              <a:avLst/>
              <a:gdLst>
                <a:gd name="connsiteX0" fmla="*/ 153087 w 155452"/>
                <a:gd name="connsiteY0" fmla="*/ 105893 h 116554"/>
                <a:gd name="connsiteX1" fmla="*/ 146892 w 155452"/>
                <a:gd name="connsiteY1" fmla="*/ 32779 h 116554"/>
                <a:gd name="connsiteX2" fmla="*/ 134268 w 155452"/>
                <a:gd name="connsiteY2" fmla="*/ 109 h 116554"/>
                <a:gd name="connsiteX3" fmla="*/ 93357 w 155452"/>
                <a:gd name="connsiteY3" fmla="*/ 46397 h 116554"/>
                <a:gd name="connsiteX4" fmla="*/ 27315 w 155452"/>
                <a:gd name="connsiteY4" fmla="*/ 16181 h 116554"/>
                <a:gd name="connsiteX5" fmla="*/ 15158 w 155452"/>
                <a:gd name="connsiteY5" fmla="*/ 67729 h 116554"/>
                <a:gd name="connsiteX6" fmla="*/ 95402 w 155452"/>
                <a:gd name="connsiteY6" fmla="*/ 99464 h 116554"/>
                <a:gd name="connsiteX7" fmla="*/ 153087 w 155452"/>
                <a:gd name="connsiteY7" fmla="*/ 105893 h 1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52" h="116554">
                  <a:moveTo>
                    <a:pt x="153087" y="105893"/>
                  </a:moveTo>
                  <a:cubicBezTo>
                    <a:pt x="161619" y="88360"/>
                    <a:pt x="143502" y="49786"/>
                    <a:pt x="146892" y="32779"/>
                  </a:cubicBezTo>
                  <a:cubicBezTo>
                    <a:pt x="150281" y="15772"/>
                    <a:pt x="148937" y="-1761"/>
                    <a:pt x="134268" y="109"/>
                  </a:cubicBezTo>
                  <a:cubicBezTo>
                    <a:pt x="117669" y="2154"/>
                    <a:pt x="133391" y="53118"/>
                    <a:pt x="93357" y="46397"/>
                  </a:cubicBezTo>
                  <a:cubicBezTo>
                    <a:pt x="53322" y="39676"/>
                    <a:pt x="51686" y="6070"/>
                    <a:pt x="27315" y="16181"/>
                  </a:cubicBezTo>
                  <a:cubicBezTo>
                    <a:pt x="2944" y="26292"/>
                    <a:pt x="-13596" y="53527"/>
                    <a:pt x="15158" y="67729"/>
                  </a:cubicBezTo>
                  <a:cubicBezTo>
                    <a:pt x="43913" y="81931"/>
                    <a:pt x="64135" y="81054"/>
                    <a:pt x="95402" y="99464"/>
                  </a:cubicBezTo>
                  <a:cubicBezTo>
                    <a:pt x="126670" y="117874"/>
                    <a:pt x="144612" y="123426"/>
                    <a:pt x="153087" y="105893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9302FFF0-FB1A-4E0F-9AED-514CD559BBE3}"/>
                </a:ext>
              </a:extLst>
            </p:cNvPr>
            <p:cNvSpPr/>
            <p:nvPr/>
          </p:nvSpPr>
          <p:spPr>
            <a:xfrm>
              <a:off x="4608285" y="4349716"/>
              <a:ext cx="138501" cy="92158"/>
            </a:xfrm>
            <a:custGeom>
              <a:avLst/>
              <a:gdLst>
                <a:gd name="connsiteX0" fmla="*/ 25675 w 138501"/>
                <a:gd name="connsiteY0" fmla="*/ 1563 h 92158"/>
                <a:gd name="connsiteX1" fmla="*/ 32513 w 138501"/>
                <a:gd name="connsiteY1" fmla="*/ 72689 h 92158"/>
                <a:gd name="connsiteX2" fmla="*/ 121348 w 138501"/>
                <a:gd name="connsiteY2" fmla="*/ 90749 h 92158"/>
                <a:gd name="connsiteX3" fmla="*/ 117842 w 138501"/>
                <a:gd name="connsiteY3" fmla="*/ 47792 h 92158"/>
                <a:gd name="connsiteX4" fmla="*/ 25675 w 138501"/>
                <a:gd name="connsiteY4" fmla="*/ 1563 h 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1" h="92158">
                  <a:moveTo>
                    <a:pt x="25675" y="1563"/>
                  </a:moveTo>
                  <a:cubicBezTo>
                    <a:pt x="-5592" y="12843"/>
                    <a:pt x="-13950" y="71696"/>
                    <a:pt x="32513" y="72689"/>
                  </a:cubicBezTo>
                  <a:cubicBezTo>
                    <a:pt x="78976" y="73683"/>
                    <a:pt x="93120" y="98113"/>
                    <a:pt x="121348" y="90749"/>
                  </a:cubicBezTo>
                  <a:cubicBezTo>
                    <a:pt x="149577" y="83385"/>
                    <a:pt x="138882" y="51883"/>
                    <a:pt x="117842" y="47792"/>
                  </a:cubicBezTo>
                  <a:cubicBezTo>
                    <a:pt x="89847" y="42474"/>
                    <a:pt x="56943" y="-9717"/>
                    <a:pt x="25675" y="1563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D65DA670-8794-4633-97E2-55004C18A89C}"/>
                </a:ext>
              </a:extLst>
            </p:cNvPr>
            <p:cNvSpPr/>
            <p:nvPr/>
          </p:nvSpPr>
          <p:spPr>
            <a:xfrm>
              <a:off x="4600185" y="4443824"/>
              <a:ext cx="113723" cy="74450"/>
            </a:xfrm>
            <a:custGeom>
              <a:avLst/>
              <a:gdLst>
                <a:gd name="connsiteX0" fmla="*/ 54873 w 113723"/>
                <a:gd name="connsiteY0" fmla="*/ 71098 h 74450"/>
                <a:gd name="connsiteX1" fmla="*/ 111681 w 113723"/>
                <a:gd name="connsiteY1" fmla="*/ 51285 h 74450"/>
                <a:gd name="connsiteX2" fmla="*/ 31963 w 113723"/>
                <a:gd name="connsiteY2" fmla="*/ -29 h 74450"/>
                <a:gd name="connsiteX3" fmla="*/ 2741 w 113723"/>
                <a:gd name="connsiteY3" fmla="*/ 38194 h 74450"/>
                <a:gd name="connsiteX4" fmla="*/ 54873 w 113723"/>
                <a:gd name="connsiteY4" fmla="*/ 71098 h 7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23" h="74450">
                  <a:moveTo>
                    <a:pt x="54873" y="71098"/>
                  </a:moveTo>
                  <a:cubicBezTo>
                    <a:pt x="75504" y="58065"/>
                    <a:pt x="97362" y="67065"/>
                    <a:pt x="111681" y="51285"/>
                  </a:cubicBezTo>
                  <a:cubicBezTo>
                    <a:pt x="126000" y="35505"/>
                    <a:pt x="59081" y="-29"/>
                    <a:pt x="31963" y="-29"/>
                  </a:cubicBezTo>
                  <a:cubicBezTo>
                    <a:pt x="10923" y="-29"/>
                    <a:pt x="-7195" y="19491"/>
                    <a:pt x="2741" y="38194"/>
                  </a:cubicBezTo>
                  <a:cubicBezTo>
                    <a:pt x="12676" y="56896"/>
                    <a:pt x="34242" y="83897"/>
                    <a:pt x="54873" y="71098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79FF3665-CA14-4465-8C50-560B4B1853E5}"/>
                </a:ext>
              </a:extLst>
            </p:cNvPr>
            <p:cNvSpPr/>
            <p:nvPr/>
          </p:nvSpPr>
          <p:spPr>
            <a:xfrm>
              <a:off x="4825591" y="4412206"/>
              <a:ext cx="35848" cy="36064"/>
            </a:xfrm>
            <a:custGeom>
              <a:avLst/>
              <a:gdLst>
                <a:gd name="connsiteX0" fmla="*/ 27301 w 35848"/>
                <a:gd name="connsiteY0" fmla="*/ 34336 h 36064"/>
                <a:gd name="connsiteX1" fmla="*/ 17891 w 35848"/>
                <a:gd name="connsiteY1" fmla="*/ 1783 h 36064"/>
                <a:gd name="connsiteX2" fmla="*/ -51 w 35848"/>
                <a:gd name="connsiteY2" fmla="*/ 20193 h 36064"/>
                <a:gd name="connsiteX3" fmla="*/ 27301 w 35848"/>
                <a:gd name="connsiteY3" fmla="*/ 34336 h 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48" h="36064">
                  <a:moveTo>
                    <a:pt x="27301" y="34336"/>
                  </a:moveTo>
                  <a:cubicBezTo>
                    <a:pt x="42730" y="31414"/>
                    <a:pt x="35659" y="7744"/>
                    <a:pt x="17891" y="1783"/>
                  </a:cubicBezTo>
                  <a:cubicBezTo>
                    <a:pt x="2930" y="-3185"/>
                    <a:pt x="-226" y="1783"/>
                    <a:pt x="-51" y="20193"/>
                  </a:cubicBezTo>
                  <a:cubicBezTo>
                    <a:pt x="125" y="38603"/>
                    <a:pt x="11813" y="37200"/>
                    <a:pt x="27301" y="34336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89CDC85E-0BC3-4415-98A0-A4F315D939B1}"/>
                </a:ext>
              </a:extLst>
            </p:cNvPr>
            <p:cNvSpPr/>
            <p:nvPr/>
          </p:nvSpPr>
          <p:spPr>
            <a:xfrm>
              <a:off x="4886663" y="3978369"/>
              <a:ext cx="126561" cy="127564"/>
            </a:xfrm>
            <a:custGeom>
              <a:avLst/>
              <a:gdLst>
                <a:gd name="connsiteX0" fmla="*/ 106086 w 126561"/>
                <a:gd name="connsiteY0" fmla="*/ 270 h 127564"/>
                <a:gd name="connsiteX1" fmla="*/ 66987 w 126561"/>
                <a:gd name="connsiteY1" fmla="*/ 45915 h 127564"/>
                <a:gd name="connsiteX2" fmla="*/ 14036 w 126561"/>
                <a:gd name="connsiteY2" fmla="*/ 46265 h 127564"/>
                <a:gd name="connsiteX3" fmla="*/ 6672 w 126561"/>
                <a:gd name="connsiteY3" fmla="*/ 109444 h 127564"/>
                <a:gd name="connsiteX4" fmla="*/ 70435 w 126561"/>
                <a:gd name="connsiteY4" fmla="*/ 114294 h 127564"/>
                <a:gd name="connsiteX5" fmla="*/ 124437 w 126561"/>
                <a:gd name="connsiteY5" fmla="*/ 75896 h 127564"/>
                <a:gd name="connsiteX6" fmla="*/ 116781 w 126561"/>
                <a:gd name="connsiteY6" fmla="*/ 42408 h 127564"/>
                <a:gd name="connsiteX7" fmla="*/ 106086 w 126561"/>
                <a:gd name="connsiteY7" fmla="*/ 270 h 12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61" h="127564">
                  <a:moveTo>
                    <a:pt x="106086" y="270"/>
                  </a:moveTo>
                  <a:cubicBezTo>
                    <a:pt x="88553" y="-3821"/>
                    <a:pt x="81948" y="35336"/>
                    <a:pt x="66987" y="45915"/>
                  </a:cubicBezTo>
                  <a:cubicBezTo>
                    <a:pt x="52025" y="56493"/>
                    <a:pt x="30576" y="38726"/>
                    <a:pt x="14036" y="46265"/>
                  </a:cubicBezTo>
                  <a:cubicBezTo>
                    <a:pt x="-2503" y="53805"/>
                    <a:pt x="-3848" y="87644"/>
                    <a:pt x="6672" y="109444"/>
                  </a:cubicBezTo>
                  <a:cubicBezTo>
                    <a:pt x="17192" y="131243"/>
                    <a:pt x="49629" y="133931"/>
                    <a:pt x="70435" y="114294"/>
                  </a:cubicBezTo>
                  <a:cubicBezTo>
                    <a:pt x="91241" y="94657"/>
                    <a:pt x="115203" y="90917"/>
                    <a:pt x="124437" y="75896"/>
                  </a:cubicBezTo>
                  <a:cubicBezTo>
                    <a:pt x="133671" y="60876"/>
                    <a:pt x="108482" y="56902"/>
                    <a:pt x="116781" y="42408"/>
                  </a:cubicBezTo>
                  <a:cubicBezTo>
                    <a:pt x="125080" y="27914"/>
                    <a:pt x="123853" y="4361"/>
                    <a:pt x="106086" y="270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28497F36-CE83-4016-9CD2-0E19F64843D7}"/>
                </a:ext>
              </a:extLst>
            </p:cNvPr>
            <p:cNvSpPr/>
            <p:nvPr/>
          </p:nvSpPr>
          <p:spPr>
            <a:xfrm>
              <a:off x="4637568" y="4665418"/>
              <a:ext cx="109231" cy="144243"/>
            </a:xfrm>
            <a:custGeom>
              <a:avLst/>
              <a:gdLst>
                <a:gd name="connsiteX0" fmla="*/ 13633 w 109231"/>
                <a:gd name="connsiteY0" fmla="*/ 136757 h 144243"/>
                <a:gd name="connsiteX1" fmla="*/ 66992 w 109231"/>
                <a:gd name="connsiteY1" fmla="*/ 130153 h 144243"/>
                <a:gd name="connsiteX2" fmla="*/ 108605 w 109231"/>
                <a:gd name="connsiteY2" fmla="*/ 77904 h 144243"/>
                <a:gd name="connsiteX3" fmla="*/ 105098 w 109231"/>
                <a:gd name="connsiteY3" fmla="*/ 50903 h 144243"/>
                <a:gd name="connsiteX4" fmla="*/ 88266 w 109231"/>
                <a:gd name="connsiteY4" fmla="*/ 14433 h 144243"/>
                <a:gd name="connsiteX5" fmla="*/ 66992 w 109231"/>
                <a:gd name="connsiteY5" fmla="*/ 2219 h 144243"/>
                <a:gd name="connsiteX6" fmla="*/ 13633 w 109231"/>
                <a:gd name="connsiteY6" fmla="*/ 64111 h 144243"/>
                <a:gd name="connsiteX7" fmla="*/ 13633 w 109231"/>
                <a:gd name="connsiteY7" fmla="*/ 136757 h 14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31" h="144243">
                  <a:moveTo>
                    <a:pt x="13633" y="136757"/>
                  </a:moveTo>
                  <a:cubicBezTo>
                    <a:pt x="20295" y="156102"/>
                    <a:pt x="54544" y="131906"/>
                    <a:pt x="66992" y="130153"/>
                  </a:cubicBezTo>
                  <a:cubicBezTo>
                    <a:pt x="79441" y="128399"/>
                    <a:pt x="100481" y="110925"/>
                    <a:pt x="108605" y="77904"/>
                  </a:cubicBezTo>
                  <a:cubicBezTo>
                    <a:pt x="110013" y="68751"/>
                    <a:pt x="108797" y="59389"/>
                    <a:pt x="105098" y="50903"/>
                  </a:cubicBezTo>
                  <a:cubicBezTo>
                    <a:pt x="100481" y="37869"/>
                    <a:pt x="98377" y="28051"/>
                    <a:pt x="88266" y="14433"/>
                  </a:cubicBezTo>
                  <a:cubicBezTo>
                    <a:pt x="82387" y="8542"/>
                    <a:pt x="75046" y="4323"/>
                    <a:pt x="66992" y="2219"/>
                  </a:cubicBezTo>
                  <a:cubicBezTo>
                    <a:pt x="27659" y="-9470"/>
                    <a:pt x="-25466" y="26415"/>
                    <a:pt x="13633" y="64111"/>
                  </a:cubicBezTo>
                  <a:cubicBezTo>
                    <a:pt x="52732" y="101807"/>
                    <a:pt x="7029" y="117470"/>
                    <a:pt x="13633" y="136757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58DFF82C-465D-42C8-A25B-6494EC944C33}"/>
                </a:ext>
              </a:extLst>
            </p:cNvPr>
            <p:cNvSpPr/>
            <p:nvPr/>
          </p:nvSpPr>
          <p:spPr>
            <a:xfrm>
              <a:off x="4687056" y="4481843"/>
              <a:ext cx="273262" cy="275586"/>
            </a:xfrm>
            <a:custGeom>
              <a:avLst/>
              <a:gdLst>
                <a:gd name="connsiteX0" fmla="*/ 210897 w 273262"/>
                <a:gd name="connsiteY0" fmla="*/ 244004 h 275586"/>
                <a:gd name="connsiteX1" fmla="*/ 266594 w 273262"/>
                <a:gd name="connsiteY1" fmla="*/ 118875 h 275586"/>
                <a:gd name="connsiteX2" fmla="*/ 216858 w 273262"/>
                <a:gd name="connsiteY2" fmla="*/ 25773 h 275586"/>
                <a:gd name="connsiteX3" fmla="*/ 103067 w 273262"/>
                <a:gd name="connsiteY3" fmla="*/ 4441 h 275586"/>
                <a:gd name="connsiteX4" fmla="*/ 14992 w 273262"/>
                <a:gd name="connsiteY4" fmla="*/ 62885 h 275586"/>
                <a:gd name="connsiteX5" fmla="*/ 31941 w 273262"/>
                <a:gd name="connsiteY5" fmla="*/ 96958 h 275586"/>
                <a:gd name="connsiteX6" fmla="*/ 113763 w 273262"/>
                <a:gd name="connsiteY6" fmla="*/ 132025 h 275586"/>
                <a:gd name="connsiteX7" fmla="*/ 62390 w 273262"/>
                <a:gd name="connsiteY7" fmla="*/ 183222 h 275586"/>
                <a:gd name="connsiteX8" fmla="*/ 78462 w 273262"/>
                <a:gd name="connsiteY8" fmla="*/ 241666 h 275586"/>
                <a:gd name="connsiteX9" fmla="*/ 131530 w 273262"/>
                <a:gd name="connsiteY9" fmla="*/ 269719 h 275586"/>
                <a:gd name="connsiteX10" fmla="*/ 210897 w 273262"/>
                <a:gd name="connsiteY10" fmla="*/ 244004 h 27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62" h="275586">
                  <a:moveTo>
                    <a:pt x="210897" y="244004"/>
                  </a:moveTo>
                  <a:cubicBezTo>
                    <a:pt x="226560" y="208119"/>
                    <a:pt x="241346" y="162182"/>
                    <a:pt x="266594" y="118875"/>
                  </a:cubicBezTo>
                  <a:cubicBezTo>
                    <a:pt x="291842" y="75568"/>
                    <a:pt x="238132" y="39975"/>
                    <a:pt x="216858" y="25773"/>
                  </a:cubicBezTo>
                  <a:cubicBezTo>
                    <a:pt x="198097" y="13325"/>
                    <a:pt x="152862" y="-9761"/>
                    <a:pt x="103067" y="4441"/>
                  </a:cubicBezTo>
                  <a:cubicBezTo>
                    <a:pt x="53273" y="18643"/>
                    <a:pt x="40649" y="42956"/>
                    <a:pt x="14992" y="62885"/>
                  </a:cubicBezTo>
                  <a:cubicBezTo>
                    <a:pt x="-10665" y="82815"/>
                    <a:pt x="-2541" y="114492"/>
                    <a:pt x="31941" y="96958"/>
                  </a:cubicBezTo>
                  <a:cubicBezTo>
                    <a:pt x="66423" y="79425"/>
                    <a:pt x="120542" y="99705"/>
                    <a:pt x="113763" y="132025"/>
                  </a:cubicBezTo>
                  <a:cubicBezTo>
                    <a:pt x="107918" y="158442"/>
                    <a:pt x="70923" y="163877"/>
                    <a:pt x="62390" y="183222"/>
                  </a:cubicBezTo>
                  <a:cubicBezTo>
                    <a:pt x="53857" y="202567"/>
                    <a:pt x="71975" y="236874"/>
                    <a:pt x="78462" y="241666"/>
                  </a:cubicBezTo>
                  <a:cubicBezTo>
                    <a:pt x="94569" y="253747"/>
                    <a:pt x="112477" y="263215"/>
                    <a:pt x="131530" y="269719"/>
                  </a:cubicBezTo>
                  <a:cubicBezTo>
                    <a:pt x="163966" y="279889"/>
                    <a:pt x="195234" y="279889"/>
                    <a:pt x="210897" y="244004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2F206086-E451-46C9-8FED-F54D3CB2EB7D}"/>
                </a:ext>
              </a:extLst>
            </p:cNvPr>
            <p:cNvSpPr/>
            <p:nvPr/>
          </p:nvSpPr>
          <p:spPr>
            <a:xfrm>
              <a:off x="4785224" y="4826794"/>
              <a:ext cx="85839" cy="54983"/>
            </a:xfrm>
            <a:custGeom>
              <a:avLst/>
              <a:gdLst>
                <a:gd name="connsiteX0" fmla="*/ 62408 w 85839"/>
                <a:gd name="connsiteY0" fmla="*/ 512 h 54983"/>
                <a:gd name="connsiteX1" fmla="*/ 3964 w 85839"/>
                <a:gd name="connsiteY1" fmla="*/ 28916 h 54983"/>
                <a:gd name="connsiteX2" fmla="*/ 40667 w 85839"/>
                <a:gd name="connsiteY2" fmla="*/ 50482 h 54983"/>
                <a:gd name="connsiteX3" fmla="*/ 85728 w 85839"/>
                <a:gd name="connsiteY3" fmla="*/ 11149 h 54983"/>
                <a:gd name="connsiteX4" fmla="*/ 62408 w 85839"/>
                <a:gd name="connsiteY4" fmla="*/ 512 h 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39" h="54983">
                  <a:moveTo>
                    <a:pt x="62408" y="512"/>
                  </a:moveTo>
                  <a:cubicBezTo>
                    <a:pt x="47154" y="2090"/>
                    <a:pt x="19218" y="-3696"/>
                    <a:pt x="3964" y="28916"/>
                  </a:cubicBezTo>
                  <a:cubicBezTo>
                    <a:pt x="-11290" y="61528"/>
                    <a:pt x="20329" y="56618"/>
                    <a:pt x="40667" y="50482"/>
                  </a:cubicBezTo>
                  <a:cubicBezTo>
                    <a:pt x="61006" y="44345"/>
                    <a:pt x="87130" y="23305"/>
                    <a:pt x="85728" y="11149"/>
                  </a:cubicBezTo>
                  <a:cubicBezTo>
                    <a:pt x="84325" y="-1007"/>
                    <a:pt x="73337" y="-657"/>
                    <a:pt x="62408" y="512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C3591F09-DD81-4494-9CB7-CD74C799863A}"/>
                </a:ext>
              </a:extLst>
            </p:cNvPr>
            <p:cNvSpPr/>
            <p:nvPr/>
          </p:nvSpPr>
          <p:spPr>
            <a:xfrm>
              <a:off x="4714787" y="4810561"/>
              <a:ext cx="54219" cy="52623"/>
            </a:xfrm>
            <a:custGeom>
              <a:avLst/>
              <a:gdLst>
                <a:gd name="connsiteX0" fmla="*/ 17126 w 54219"/>
                <a:gd name="connsiteY0" fmla="*/ 52279 h 52623"/>
                <a:gd name="connsiteX1" fmla="*/ 46348 w 54219"/>
                <a:gd name="connsiteY1" fmla="*/ 2543 h 52623"/>
                <a:gd name="connsiteX2" fmla="*/ 17126 w 54219"/>
                <a:gd name="connsiteY2" fmla="*/ 16745 h 52623"/>
                <a:gd name="connsiteX3" fmla="*/ 17126 w 54219"/>
                <a:gd name="connsiteY3" fmla="*/ 52279 h 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19" h="52623">
                  <a:moveTo>
                    <a:pt x="17126" y="52279"/>
                  </a:moveTo>
                  <a:cubicBezTo>
                    <a:pt x="41789" y="48831"/>
                    <a:pt x="67446" y="12771"/>
                    <a:pt x="46348" y="2543"/>
                  </a:cubicBezTo>
                  <a:cubicBezTo>
                    <a:pt x="32847" y="-4061"/>
                    <a:pt x="38341" y="2543"/>
                    <a:pt x="17126" y="16745"/>
                  </a:cubicBezTo>
                  <a:cubicBezTo>
                    <a:pt x="-4089" y="30947"/>
                    <a:pt x="-7421" y="55669"/>
                    <a:pt x="17126" y="52279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5715E786-6BED-4120-B2BE-0E83C8C9E77A}"/>
                </a:ext>
              </a:extLst>
            </p:cNvPr>
            <p:cNvSpPr/>
            <p:nvPr/>
          </p:nvSpPr>
          <p:spPr>
            <a:xfrm>
              <a:off x="5240634" y="4381913"/>
              <a:ext cx="81505" cy="68690"/>
            </a:xfrm>
            <a:custGeom>
              <a:avLst/>
              <a:gdLst>
                <a:gd name="connsiteX0" fmla="*/ 60115 w 81505"/>
                <a:gd name="connsiteY0" fmla="*/ 8056 h 68690"/>
                <a:gd name="connsiteX1" fmla="*/ 4477 w 81505"/>
                <a:gd name="connsiteY1" fmla="*/ 22725 h 68690"/>
                <a:gd name="connsiteX2" fmla="*/ 45914 w 81505"/>
                <a:gd name="connsiteY2" fmla="*/ 68662 h 68690"/>
                <a:gd name="connsiteX3" fmla="*/ 81447 w 81505"/>
                <a:gd name="connsiteY3" fmla="*/ 40258 h 68690"/>
                <a:gd name="connsiteX4" fmla="*/ 60115 w 81505"/>
                <a:gd name="connsiteY4" fmla="*/ 8056 h 6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05" h="68690">
                  <a:moveTo>
                    <a:pt x="60115" y="8056"/>
                  </a:moveTo>
                  <a:cubicBezTo>
                    <a:pt x="34634" y="-5036"/>
                    <a:pt x="19847" y="-3633"/>
                    <a:pt x="4477" y="22725"/>
                  </a:cubicBezTo>
                  <a:cubicBezTo>
                    <a:pt x="-10894" y="49084"/>
                    <a:pt x="15289" y="68662"/>
                    <a:pt x="45914" y="68662"/>
                  </a:cubicBezTo>
                  <a:cubicBezTo>
                    <a:pt x="76538" y="68662"/>
                    <a:pt x="80980" y="56973"/>
                    <a:pt x="81447" y="40258"/>
                  </a:cubicBezTo>
                  <a:cubicBezTo>
                    <a:pt x="81424" y="26220"/>
                    <a:pt x="73032" y="13555"/>
                    <a:pt x="60115" y="8056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F8CD4114-1F04-4B63-B5A2-FE2DA1C929AB}"/>
                </a:ext>
              </a:extLst>
            </p:cNvPr>
            <p:cNvSpPr/>
            <p:nvPr/>
          </p:nvSpPr>
          <p:spPr>
            <a:xfrm>
              <a:off x="5115759" y="4428742"/>
              <a:ext cx="66663" cy="93125"/>
            </a:xfrm>
            <a:custGeom>
              <a:avLst/>
              <a:gdLst>
                <a:gd name="connsiteX0" fmla="*/ 28536 w 66663"/>
                <a:gd name="connsiteY0" fmla="*/ 501 h 93125"/>
                <a:gd name="connsiteX1" fmla="*/ 7204 w 66663"/>
                <a:gd name="connsiteY1" fmla="*/ 64497 h 93125"/>
                <a:gd name="connsiteX2" fmla="*/ 56999 w 66663"/>
                <a:gd name="connsiteY2" fmla="*/ 82615 h 93125"/>
                <a:gd name="connsiteX3" fmla="*/ 53726 w 66663"/>
                <a:gd name="connsiteY3" fmla="*/ 28963 h 93125"/>
                <a:gd name="connsiteX4" fmla="*/ 28536 w 66663"/>
                <a:gd name="connsiteY4" fmla="*/ 501 h 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63" h="93125">
                  <a:moveTo>
                    <a:pt x="28536" y="501"/>
                  </a:moveTo>
                  <a:cubicBezTo>
                    <a:pt x="8899" y="-5343"/>
                    <a:pt x="-11206" y="38548"/>
                    <a:pt x="7204" y="64497"/>
                  </a:cubicBezTo>
                  <a:cubicBezTo>
                    <a:pt x="25614" y="90446"/>
                    <a:pt x="45076" y="103772"/>
                    <a:pt x="56999" y="82615"/>
                  </a:cubicBezTo>
                  <a:cubicBezTo>
                    <a:pt x="68921" y="61458"/>
                    <a:pt x="71785" y="50295"/>
                    <a:pt x="53726" y="28963"/>
                  </a:cubicBezTo>
                  <a:cubicBezTo>
                    <a:pt x="35666" y="7631"/>
                    <a:pt x="35783" y="2605"/>
                    <a:pt x="28536" y="501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D93464D6-A377-4EE8-8515-CEAD7DEE4250}"/>
                </a:ext>
              </a:extLst>
            </p:cNvPr>
            <p:cNvSpPr/>
            <p:nvPr/>
          </p:nvSpPr>
          <p:spPr>
            <a:xfrm>
              <a:off x="5142025" y="4365294"/>
              <a:ext cx="32406" cy="40991"/>
            </a:xfrm>
            <a:custGeom>
              <a:avLst/>
              <a:gdLst>
                <a:gd name="connsiteX0" fmla="*/ 30732 w 32406"/>
                <a:gd name="connsiteY0" fmla="*/ 35545 h 40991"/>
                <a:gd name="connsiteX1" fmla="*/ 9400 w 32406"/>
                <a:gd name="connsiteY1" fmla="*/ 11 h 40991"/>
                <a:gd name="connsiteX2" fmla="*/ 5367 w 32406"/>
                <a:gd name="connsiteY2" fmla="*/ 28415 h 40991"/>
                <a:gd name="connsiteX3" fmla="*/ 30732 w 32406"/>
                <a:gd name="connsiteY3" fmla="*/ 35545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6" h="40991">
                  <a:moveTo>
                    <a:pt x="30732" y="35545"/>
                  </a:moveTo>
                  <a:cubicBezTo>
                    <a:pt x="37102" y="26486"/>
                    <a:pt x="23543" y="-1217"/>
                    <a:pt x="9400" y="11"/>
                  </a:cubicBezTo>
                  <a:cubicBezTo>
                    <a:pt x="-594" y="829"/>
                    <a:pt x="-3809" y="14213"/>
                    <a:pt x="5367" y="28415"/>
                  </a:cubicBezTo>
                  <a:cubicBezTo>
                    <a:pt x="14543" y="42617"/>
                    <a:pt x="24361" y="44428"/>
                    <a:pt x="30732" y="35545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A5170311-F310-463B-9D8D-6D9212CB5419}"/>
                </a:ext>
              </a:extLst>
            </p:cNvPr>
            <p:cNvSpPr/>
            <p:nvPr/>
          </p:nvSpPr>
          <p:spPr>
            <a:xfrm>
              <a:off x="5377066" y="4351127"/>
              <a:ext cx="64260" cy="83913"/>
            </a:xfrm>
            <a:custGeom>
              <a:avLst/>
              <a:gdLst>
                <a:gd name="connsiteX0" fmla="*/ 39403 w 64260"/>
                <a:gd name="connsiteY0" fmla="*/ 34691 h 83913"/>
                <a:gd name="connsiteX1" fmla="*/ 26779 w 64260"/>
                <a:gd name="connsiteY1" fmla="*/ -24 h 83913"/>
                <a:gd name="connsiteX2" fmla="*/ 1882 w 64260"/>
                <a:gd name="connsiteY2" fmla="*/ 35510 h 83913"/>
                <a:gd name="connsiteX3" fmla="*/ 30344 w 64260"/>
                <a:gd name="connsiteY3" fmla="*/ 71044 h 83913"/>
                <a:gd name="connsiteX4" fmla="*/ 62372 w 64260"/>
                <a:gd name="connsiteY4" fmla="*/ 71044 h 83913"/>
                <a:gd name="connsiteX5" fmla="*/ 39403 w 64260"/>
                <a:gd name="connsiteY5" fmla="*/ 34691 h 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60" h="83913">
                  <a:moveTo>
                    <a:pt x="39403" y="34691"/>
                  </a:moveTo>
                  <a:cubicBezTo>
                    <a:pt x="41682" y="21249"/>
                    <a:pt x="34844" y="-375"/>
                    <a:pt x="26779" y="-24"/>
                  </a:cubicBezTo>
                  <a:cubicBezTo>
                    <a:pt x="6558" y="502"/>
                    <a:pt x="9246" y="24347"/>
                    <a:pt x="1882" y="35510"/>
                  </a:cubicBezTo>
                  <a:cubicBezTo>
                    <a:pt x="-5482" y="46673"/>
                    <a:pt x="9012" y="56842"/>
                    <a:pt x="30344" y="71044"/>
                  </a:cubicBezTo>
                  <a:cubicBezTo>
                    <a:pt x="51676" y="85246"/>
                    <a:pt x="70203" y="90857"/>
                    <a:pt x="62372" y="71044"/>
                  </a:cubicBezTo>
                  <a:cubicBezTo>
                    <a:pt x="54540" y="51231"/>
                    <a:pt x="37065" y="48075"/>
                    <a:pt x="39403" y="34691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4CF260DD-6DC6-4DD0-BC8D-FD79E8FEADC1}"/>
                </a:ext>
              </a:extLst>
            </p:cNvPr>
            <p:cNvSpPr/>
            <p:nvPr/>
          </p:nvSpPr>
          <p:spPr>
            <a:xfrm>
              <a:off x="5339706" y="4392942"/>
              <a:ext cx="33248" cy="96713"/>
            </a:xfrm>
            <a:custGeom>
              <a:avLst/>
              <a:gdLst>
                <a:gd name="connsiteX0" fmla="*/ 32112 w 33248"/>
                <a:gd name="connsiteY0" fmla="*/ 9884 h 96713"/>
                <a:gd name="connsiteX1" fmla="*/ 16039 w 33248"/>
                <a:gd name="connsiteY1" fmla="*/ 124 h 96713"/>
                <a:gd name="connsiteX2" fmla="*/ 3708 w 33248"/>
                <a:gd name="connsiteY2" fmla="*/ 32385 h 96713"/>
                <a:gd name="connsiteX3" fmla="*/ 11890 w 33248"/>
                <a:gd name="connsiteY3" fmla="*/ 96674 h 96713"/>
                <a:gd name="connsiteX4" fmla="*/ 25040 w 33248"/>
                <a:gd name="connsiteY4" fmla="*/ 43314 h 96713"/>
                <a:gd name="connsiteX5" fmla="*/ 32112 w 33248"/>
                <a:gd name="connsiteY5" fmla="*/ 9884 h 9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48" h="96713">
                  <a:moveTo>
                    <a:pt x="32112" y="9884"/>
                  </a:moveTo>
                  <a:cubicBezTo>
                    <a:pt x="29780" y="3204"/>
                    <a:pt x="23041" y="-887"/>
                    <a:pt x="16039" y="124"/>
                  </a:cubicBezTo>
                  <a:cubicBezTo>
                    <a:pt x="6572" y="1351"/>
                    <a:pt x="7916" y="5969"/>
                    <a:pt x="3708" y="32385"/>
                  </a:cubicBezTo>
                  <a:cubicBezTo>
                    <a:pt x="-500" y="58802"/>
                    <a:pt x="-4650" y="95856"/>
                    <a:pt x="11890" y="96674"/>
                  </a:cubicBezTo>
                  <a:cubicBezTo>
                    <a:pt x="28430" y="97492"/>
                    <a:pt x="25040" y="52490"/>
                    <a:pt x="25040" y="43314"/>
                  </a:cubicBezTo>
                  <a:cubicBezTo>
                    <a:pt x="25040" y="34138"/>
                    <a:pt x="36729" y="18943"/>
                    <a:pt x="32112" y="9884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10CE5C9F-AAD4-4CBC-8B98-3343D093B725}"/>
                </a:ext>
              </a:extLst>
            </p:cNvPr>
            <p:cNvSpPr/>
            <p:nvPr/>
          </p:nvSpPr>
          <p:spPr>
            <a:xfrm>
              <a:off x="4938161" y="4447097"/>
              <a:ext cx="77223" cy="63706"/>
            </a:xfrm>
            <a:custGeom>
              <a:avLst/>
              <a:gdLst>
                <a:gd name="connsiteX0" fmla="*/ 60374 w 77223"/>
                <a:gd name="connsiteY0" fmla="*/ 62448 h 63706"/>
                <a:gd name="connsiteX1" fmla="*/ 63939 w 77223"/>
                <a:gd name="connsiteY1" fmla="*/ 24810 h 63706"/>
                <a:gd name="connsiteX2" fmla="*/ 31970 w 77223"/>
                <a:gd name="connsiteY2" fmla="*/ -29 h 63706"/>
                <a:gd name="connsiteX3" fmla="*/ -58 w 77223"/>
                <a:gd name="connsiteY3" fmla="*/ 28200 h 63706"/>
                <a:gd name="connsiteX4" fmla="*/ 60374 w 77223"/>
                <a:gd name="connsiteY4" fmla="*/ 62448 h 6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23" h="63706">
                  <a:moveTo>
                    <a:pt x="60374" y="62448"/>
                  </a:moveTo>
                  <a:cubicBezTo>
                    <a:pt x="81823" y="54617"/>
                    <a:pt x="82407" y="39071"/>
                    <a:pt x="63939" y="24810"/>
                  </a:cubicBezTo>
                  <a:cubicBezTo>
                    <a:pt x="45470" y="10550"/>
                    <a:pt x="48276" y="965"/>
                    <a:pt x="31970" y="-29"/>
                  </a:cubicBezTo>
                  <a:cubicBezTo>
                    <a:pt x="15693" y="-64"/>
                    <a:pt x="1953" y="12052"/>
                    <a:pt x="-58" y="28200"/>
                  </a:cubicBezTo>
                  <a:cubicBezTo>
                    <a:pt x="-58" y="39012"/>
                    <a:pt x="38925" y="70221"/>
                    <a:pt x="60374" y="62448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C1F14C47-4118-459C-8565-47AEAAFFBC07}"/>
                </a:ext>
              </a:extLst>
            </p:cNvPr>
            <p:cNvSpPr/>
            <p:nvPr/>
          </p:nvSpPr>
          <p:spPr>
            <a:xfrm>
              <a:off x="5601322" y="4740469"/>
              <a:ext cx="145223" cy="174175"/>
            </a:xfrm>
            <a:custGeom>
              <a:avLst/>
              <a:gdLst>
                <a:gd name="connsiteX0" fmla="*/ 117538 w 145223"/>
                <a:gd name="connsiteY0" fmla="*/ 37042 h 174175"/>
                <a:gd name="connsiteX1" fmla="*/ 74873 w 145223"/>
                <a:gd name="connsiteY1" fmla="*/ 3145 h 174175"/>
                <a:gd name="connsiteX2" fmla="*/ 78439 w 145223"/>
                <a:gd name="connsiteY2" fmla="*/ 58375 h 174175"/>
                <a:gd name="connsiteX3" fmla="*/ 22157 w 145223"/>
                <a:gd name="connsiteY3" fmla="*/ 79707 h 174175"/>
                <a:gd name="connsiteX4" fmla="*/ 17773 w 145223"/>
                <a:gd name="connsiteY4" fmla="*/ 171873 h 174175"/>
                <a:gd name="connsiteX5" fmla="*/ 74640 w 145223"/>
                <a:gd name="connsiteY5" fmla="*/ 136339 h 174175"/>
                <a:gd name="connsiteX6" fmla="*/ 117304 w 145223"/>
                <a:gd name="connsiteY6" fmla="*/ 168483 h 174175"/>
                <a:gd name="connsiteX7" fmla="*/ 141500 w 145223"/>
                <a:gd name="connsiteY7" fmla="*/ 97941 h 174175"/>
                <a:gd name="connsiteX8" fmla="*/ 117538 w 145223"/>
                <a:gd name="connsiteY8" fmla="*/ 37042 h 17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23" h="174175">
                  <a:moveTo>
                    <a:pt x="117538" y="37042"/>
                  </a:moveTo>
                  <a:cubicBezTo>
                    <a:pt x="100004" y="19509"/>
                    <a:pt x="89134" y="-9713"/>
                    <a:pt x="74873" y="3145"/>
                  </a:cubicBezTo>
                  <a:cubicBezTo>
                    <a:pt x="60613" y="16003"/>
                    <a:pt x="89075" y="44056"/>
                    <a:pt x="78439" y="58375"/>
                  </a:cubicBezTo>
                  <a:cubicBezTo>
                    <a:pt x="67802" y="72694"/>
                    <a:pt x="41210" y="68602"/>
                    <a:pt x="22157" y="79707"/>
                  </a:cubicBezTo>
                  <a:cubicBezTo>
                    <a:pt x="3104" y="90811"/>
                    <a:pt x="-14371" y="157730"/>
                    <a:pt x="17773" y="171873"/>
                  </a:cubicBezTo>
                  <a:cubicBezTo>
                    <a:pt x="49918" y="186017"/>
                    <a:pt x="60438" y="129268"/>
                    <a:pt x="74640" y="136339"/>
                  </a:cubicBezTo>
                  <a:cubicBezTo>
                    <a:pt x="88842" y="143411"/>
                    <a:pt x="94335" y="175205"/>
                    <a:pt x="117304" y="168483"/>
                  </a:cubicBezTo>
                  <a:cubicBezTo>
                    <a:pt x="140272" y="161762"/>
                    <a:pt x="151494" y="119390"/>
                    <a:pt x="141500" y="97941"/>
                  </a:cubicBezTo>
                  <a:cubicBezTo>
                    <a:pt x="131506" y="76492"/>
                    <a:pt x="131798" y="51303"/>
                    <a:pt x="117538" y="37042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86FF0FA6-9B00-4EB9-9EE8-5C29D1FBE6CE}"/>
                </a:ext>
              </a:extLst>
            </p:cNvPr>
            <p:cNvSpPr/>
            <p:nvPr/>
          </p:nvSpPr>
          <p:spPr>
            <a:xfrm>
              <a:off x="5668935" y="4946501"/>
              <a:ext cx="39975" cy="47799"/>
            </a:xfrm>
            <a:custGeom>
              <a:avLst/>
              <a:gdLst>
                <a:gd name="connsiteX0" fmla="*/ 39697 w 39975"/>
                <a:gd name="connsiteY0" fmla="*/ 35040 h 47799"/>
                <a:gd name="connsiteX1" fmla="*/ 24969 w 39975"/>
                <a:gd name="connsiteY1" fmla="*/ 1609 h 47799"/>
                <a:gd name="connsiteX2" fmla="*/ 1591 w 39975"/>
                <a:gd name="connsiteY2" fmla="*/ 27676 h 47799"/>
                <a:gd name="connsiteX3" fmla="*/ 39697 w 39975"/>
                <a:gd name="connsiteY3" fmla="*/ 35040 h 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75" h="47799">
                  <a:moveTo>
                    <a:pt x="39697" y="35040"/>
                  </a:moveTo>
                  <a:cubicBezTo>
                    <a:pt x="41567" y="10493"/>
                    <a:pt x="31106" y="4999"/>
                    <a:pt x="24969" y="1609"/>
                  </a:cubicBezTo>
                  <a:cubicBezTo>
                    <a:pt x="12287" y="-5345"/>
                    <a:pt x="-5597" y="11077"/>
                    <a:pt x="1591" y="27676"/>
                  </a:cubicBezTo>
                  <a:cubicBezTo>
                    <a:pt x="8780" y="44274"/>
                    <a:pt x="37827" y="59352"/>
                    <a:pt x="39697" y="35040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E0454C45-E37D-424E-9344-BF3AA8C1AB9F}"/>
                </a:ext>
              </a:extLst>
            </p:cNvPr>
            <p:cNvSpPr/>
            <p:nvPr/>
          </p:nvSpPr>
          <p:spPr>
            <a:xfrm>
              <a:off x="5615632" y="4939662"/>
              <a:ext cx="31955" cy="28529"/>
            </a:xfrm>
            <a:custGeom>
              <a:avLst/>
              <a:gdLst>
                <a:gd name="connsiteX0" fmla="*/ 31692 w 31955"/>
                <a:gd name="connsiteY0" fmla="*/ 16747 h 28529"/>
                <a:gd name="connsiteX1" fmla="*/ 19302 w 31955"/>
                <a:gd name="connsiteY1" fmla="*/ 1376 h 28529"/>
                <a:gd name="connsiteX2" fmla="*/ 5100 w 31955"/>
                <a:gd name="connsiteY2" fmla="*/ 22650 h 28529"/>
                <a:gd name="connsiteX3" fmla="*/ 31692 w 31955"/>
                <a:gd name="connsiteY3" fmla="*/ 16747 h 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5" h="28529">
                  <a:moveTo>
                    <a:pt x="31692" y="16747"/>
                  </a:moveTo>
                  <a:cubicBezTo>
                    <a:pt x="33504" y="5058"/>
                    <a:pt x="22867" y="3130"/>
                    <a:pt x="19302" y="1376"/>
                  </a:cubicBezTo>
                  <a:cubicBezTo>
                    <a:pt x="6619" y="-5053"/>
                    <a:pt x="-8050" y="12071"/>
                    <a:pt x="5100" y="22650"/>
                  </a:cubicBezTo>
                  <a:cubicBezTo>
                    <a:pt x="18250" y="33228"/>
                    <a:pt x="29880" y="28378"/>
                    <a:pt x="31692" y="16747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24CF75B8-B825-46F4-A098-09EFD5F212DC}"/>
                </a:ext>
              </a:extLst>
            </p:cNvPr>
            <p:cNvSpPr/>
            <p:nvPr/>
          </p:nvSpPr>
          <p:spPr>
            <a:xfrm>
              <a:off x="5613627" y="5118738"/>
              <a:ext cx="62724" cy="47857"/>
            </a:xfrm>
            <a:custGeom>
              <a:avLst/>
              <a:gdLst>
                <a:gd name="connsiteX0" fmla="*/ 55205 w 62724"/>
                <a:gd name="connsiteY0" fmla="*/ 23933 h 47857"/>
                <a:gd name="connsiteX1" fmla="*/ 21307 w 62724"/>
                <a:gd name="connsiteY1" fmla="*/ -29 h 47857"/>
                <a:gd name="connsiteX2" fmla="*/ -25 w 62724"/>
                <a:gd name="connsiteY2" fmla="*/ 28375 h 47857"/>
                <a:gd name="connsiteX3" fmla="*/ 33931 w 62724"/>
                <a:gd name="connsiteY3" fmla="*/ 45908 h 47857"/>
                <a:gd name="connsiteX4" fmla="*/ 55205 w 62724"/>
                <a:gd name="connsiteY4" fmla="*/ 23933 h 4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24" h="47857">
                  <a:moveTo>
                    <a:pt x="55205" y="23933"/>
                  </a:moveTo>
                  <a:cubicBezTo>
                    <a:pt x="39717" y="11309"/>
                    <a:pt x="35509" y="-29"/>
                    <a:pt x="21307" y="-29"/>
                  </a:cubicBezTo>
                  <a:cubicBezTo>
                    <a:pt x="9618" y="-29"/>
                    <a:pt x="559" y="10667"/>
                    <a:pt x="-25" y="28375"/>
                  </a:cubicBezTo>
                  <a:cubicBezTo>
                    <a:pt x="-610" y="46084"/>
                    <a:pt x="6521" y="51051"/>
                    <a:pt x="33931" y="45908"/>
                  </a:cubicBezTo>
                  <a:cubicBezTo>
                    <a:pt x="61341" y="40765"/>
                    <a:pt x="70692" y="36616"/>
                    <a:pt x="55205" y="23933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83DD6915-F092-446C-9BB1-6AA83631ACEB}"/>
                </a:ext>
              </a:extLst>
            </p:cNvPr>
            <p:cNvSpPr/>
            <p:nvPr/>
          </p:nvSpPr>
          <p:spPr>
            <a:xfrm>
              <a:off x="5651336" y="5074179"/>
              <a:ext cx="45447" cy="51693"/>
            </a:xfrm>
            <a:custGeom>
              <a:avLst/>
              <a:gdLst>
                <a:gd name="connsiteX0" fmla="*/ 29827 w 45447"/>
                <a:gd name="connsiteY0" fmla="*/ 1807 h 51693"/>
                <a:gd name="connsiteX1" fmla="*/ 4929 w 45447"/>
                <a:gd name="connsiteY1" fmla="*/ 25653 h 51693"/>
                <a:gd name="connsiteX2" fmla="*/ 39996 w 45447"/>
                <a:gd name="connsiteY2" fmla="*/ 44472 h 51693"/>
                <a:gd name="connsiteX3" fmla="*/ 29827 w 45447"/>
                <a:gd name="connsiteY3" fmla="*/ 1807 h 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47" h="51693">
                  <a:moveTo>
                    <a:pt x="29827" y="1807"/>
                  </a:moveTo>
                  <a:cubicBezTo>
                    <a:pt x="15333" y="-5498"/>
                    <a:pt x="-11084" y="10340"/>
                    <a:pt x="4929" y="25653"/>
                  </a:cubicBezTo>
                  <a:cubicBezTo>
                    <a:pt x="20943" y="40965"/>
                    <a:pt x="26028" y="63291"/>
                    <a:pt x="39996" y="44472"/>
                  </a:cubicBezTo>
                  <a:cubicBezTo>
                    <a:pt x="53964" y="25653"/>
                    <a:pt x="37249" y="5665"/>
                    <a:pt x="29827" y="1807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14666493-DE3B-4A9E-AB33-56988C5A381D}"/>
                </a:ext>
              </a:extLst>
            </p:cNvPr>
            <p:cNvSpPr/>
            <p:nvPr/>
          </p:nvSpPr>
          <p:spPr>
            <a:xfrm>
              <a:off x="5676153" y="5011647"/>
              <a:ext cx="42099" cy="37512"/>
            </a:xfrm>
            <a:custGeom>
              <a:avLst/>
              <a:gdLst>
                <a:gd name="connsiteX0" fmla="*/ 12725 w 42099"/>
                <a:gd name="connsiteY0" fmla="*/ 51 h 37512"/>
                <a:gd name="connsiteX1" fmla="*/ 159 w 42099"/>
                <a:gd name="connsiteY1" fmla="*/ 18461 h 37512"/>
                <a:gd name="connsiteX2" fmla="*/ 20731 w 42099"/>
                <a:gd name="connsiteY2" fmla="*/ 35001 h 37512"/>
                <a:gd name="connsiteX3" fmla="*/ 41070 w 42099"/>
                <a:gd name="connsiteY3" fmla="*/ 14779 h 37512"/>
                <a:gd name="connsiteX4" fmla="*/ 12725 w 42099"/>
                <a:gd name="connsiteY4" fmla="*/ 51 h 3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9" h="37512">
                  <a:moveTo>
                    <a:pt x="12725" y="51"/>
                  </a:moveTo>
                  <a:cubicBezTo>
                    <a:pt x="5185" y="402"/>
                    <a:pt x="1503" y="6830"/>
                    <a:pt x="159" y="18461"/>
                  </a:cubicBezTo>
                  <a:cubicBezTo>
                    <a:pt x="-1185" y="30091"/>
                    <a:pt x="3490" y="43007"/>
                    <a:pt x="20731" y="35001"/>
                  </a:cubicBezTo>
                  <a:cubicBezTo>
                    <a:pt x="37973" y="26994"/>
                    <a:pt x="44752" y="27052"/>
                    <a:pt x="41070" y="14779"/>
                  </a:cubicBezTo>
                  <a:cubicBezTo>
                    <a:pt x="37388" y="2506"/>
                    <a:pt x="23946" y="-592"/>
                    <a:pt x="12725" y="51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456C1EAF-EC2F-4DA5-8DB7-38D57132D6EF}"/>
                </a:ext>
              </a:extLst>
            </p:cNvPr>
            <p:cNvSpPr/>
            <p:nvPr/>
          </p:nvSpPr>
          <p:spPr>
            <a:xfrm>
              <a:off x="5245263" y="3683582"/>
              <a:ext cx="1093142" cy="1526699"/>
            </a:xfrm>
            <a:custGeom>
              <a:avLst/>
              <a:gdLst>
                <a:gd name="connsiteX0" fmla="*/ 1033667 w 1093142"/>
                <a:gd name="connsiteY0" fmla="*/ 1264236 h 1526699"/>
                <a:gd name="connsiteX1" fmla="*/ 1041031 w 1093142"/>
                <a:gd name="connsiteY1" fmla="*/ 1080897 h 1526699"/>
                <a:gd name="connsiteX2" fmla="*/ 990769 w 1093142"/>
                <a:gd name="connsiteY2" fmla="*/ 1001179 h 1526699"/>
                <a:gd name="connsiteX3" fmla="*/ 935539 w 1093142"/>
                <a:gd name="connsiteY3" fmla="*/ 926721 h 1526699"/>
                <a:gd name="connsiteX4" fmla="*/ 866283 w 1093142"/>
                <a:gd name="connsiteY4" fmla="*/ 749518 h 1526699"/>
                <a:gd name="connsiteX5" fmla="*/ 795741 w 1093142"/>
                <a:gd name="connsiteY5" fmla="*/ 588855 h 1526699"/>
                <a:gd name="connsiteX6" fmla="*/ 778558 w 1093142"/>
                <a:gd name="connsiteY6" fmla="*/ 471090 h 1526699"/>
                <a:gd name="connsiteX7" fmla="*/ 754654 w 1093142"/>
                <a:gd name="connsiteY7" fmla="*/ 393418 h 1526699"/>
                <a:gd name="connsiteX8" fmla="*/ 721400 w 1093142"/>
                <a:gd name="connsiteY8" fmla="*/ 304816 h 1526699"/>
                <a:gd name="connsiteX9" fmla="*/ 674644 w 1093142"/>
                <a:gd name="connsiteY9" fmla="*/ 262210 h 1526699"/>
                <a:gd name="connsiteX10" fmla="*/ 660501 w 1093142"/>
                <a:gd name="connsiteY10" fmla="*/ 259113 h 1526699"/>
                <a:gd name="connsiteX11" fmla="*/ 628123 w 1093142"/>
                <a:gd name="connsiteY11" fmla="*/ 241229 h 1526699"/>
                <a:gd name="connsiteX12" fmla="*/ 622571 w 1093142"/>
                <a:gd name="connsiteY12" fmla="*/ 196110 h 1526699"/>
                <a:gd name="connsiteX13" fmla="*/ 608778 w 1093142"/>
                <a:gd name="connsiteY13" fmla="*/ 151225 h 1526699"/>
                <a:gd name="connsiteX14" fmla="*/ 565471 w 1093142"/>
                <a:gd name="connsiteY14" fmla="*/ 152452 h 1526699"/>
                <a:gd name="connsiteX15" fmla="*/ 470207 w 1093142"/>
                <a:gd name="connsiteY15" fmla="*/ 138835 h 1526699"/>
                <a:gd name="connsiteX16" fmla="*/ 458518 w 1093142"/>
                <a:gd name="connsiteY16" fmla="*/ 127730 h 1526699"/>
                <a:gd name="connsiteX17" fmla="*/ 443790 w 1093142"/>
                <a:gd name="connsiteY17" fmla="*/ 111424 h 1526699"/>
                <a:gd name="connsiteX18" fmla="*/ 411821 w 1093142"/>
                <a:gd name="connsiteY18" fmla="*/ 87112 h 1526699"/>
                <a:gd name="connsiteX19" fmla="*/ 336837 w 1093142"/>
                <a:gd name="connsiteY19" fmla="*/ 65195 h 1526699"/>
                <a:gd name="connsiteX20" fmla="*/ 355364 w 1093142"/>
                <a:gd name="connsiteY20" fmla="*/ -29 h 1526699"/>
                <a:gd name="connsiteX21" fmla="*/ 284471 w 1093142"/>
                <a:gd name="connsiteY21" fmla="*/ 20661 h 1526699"/>
                <a:gd name="connsiteX22" fmla="*/ 177810 w 1093142"/>
                <a:gd name="connsiteY22" fmla="*/ 91729 h 1526699"/>
                <a:gd name="connsiteX23" fmla="*/ 57532 w 1093142"/>
                <a:gd name="connsiteY23" fmla="*/ 148595 h 1526699"/>
                <a:gd name="connsiteX24" fmla="*/ 21355 w 1093142"/>
                <a:gd name="connsiteY24" fmla="*/ 247950 h 1526699"/>
                <a:gd name="connsiteX25" fmla="*/ 42687 w 1093142"/>
                <a:gd name="connsiteY25" fmla="*/ 311771 h 1526699"/>
                <a:gd name="connsiteX26" fmla="*/ 74715 w 1093142"/>
                <a:gd name="connsiteY26" fmla="*/ 361507 h 1526699"/>
                <a:gd name="connsiteX27" fmla="*/ 78221 w 1093142"/>
                <a:gd name="connsiteY27" fmla="*/ 475239 h 1526699"/>
                <a:gd name="connsiteX28" fmla="*/ 78221 w 1093142"/>
                <a:gd name="connsiteY28" fmla="*/ 574595 h 1526699"/>
                <a:gd name="connsiteX29" fmla="*/ 78221 w 1093142"/>
                <a:gd name="connsiteY29" fmla="*/ 631461 h 1526699"/>
                <a:gd name="connsiteX30" fmla="*/ 202883 w 1093142"/>
                <a:gd name="connsiteY30" fmla="*/ 652442 h 1526699"/>
                <a:gd name="connsiteX31" fmla="*/ 234677 w 1093142"/>
                <a:gd name="connsiteY31" fmla="*/ 851737 h 1526699"/>
                <a:gd name="connsiteX32" fmla="*/ 304810 w 1093142"/>
                <a:gd name="connsiteY32" fmla="*/ 944137 h 1526699"/>
                <a:gd name="connsiteX33" fmla="*/ 366059 w 1093142"/>
                <a:gd name="connsiteY33" fmla="*/ 877803 h 1526699"/>
                <a:gd name="connsiteX34" fmla="*/ 433562 w 1093142"/>
                <a:gd name="connsiteY34" fmla="*/ 833678 h 1526699"/>
                <a:gd name="connsiteX35" fmla="*/ 448173 w 1093142"/>
                <a:gd name="connsiteY35" fmla="*/ 754603 h 1526699"/>
                <a:gd name="connsiteX36" fmla="*/ 458050 w 1093142"/>
                <a:gd name="connsiteY36" fmla="*/ 745310 h 1526699"/>
                <a:gd name="connsiteX37" fmla="*/ 474940 w 1093142"/>
                <a:gd name="connsiteY37" fmla="*/ 738940 h 1526699"/>
                <a:gd name="connsiteX38" fmla="*/ 543788 w 1093142"/>
                <a:gd name="connsiteY38" fmla="*/ 793176 h 1526699"/>
                <a:gd name="connsiteX39" fmla="*/ 504689 w 1093142"/>
                <a:gd name="connsiteY39" fmla="*/ 950975 h 1526699"/>
                <a:gd name="connsiteX40" fmla="*/ 513572 w 1093142"/>
                <a:gd name="connsiteY40" fmla="*/ 1053194 h 1526699"/>
                <a:gd name="connsiteX41" fmla="*/ 536599 w 1093142"/>
                <a:gd name="connsiteY41" fmla="*/ 1168212 h 1526699"/>
                <a:gd name="connsiteX42" fmla="*/ 585342 w 1093142"/>
                <a:gd name="connsiteY42" fmla="*/ 1299244 h 1526699"/>
                <a:gd name="connsiteX43" fmla="*/ 590017 w 1093142"/>
                <a:gd name="connsiteY43" fmla="*/ 1384514 h 1526699"/>
                <a:gd name="connsiteX44" fmla="*/ 533151 w 1093142"/>
                <a:gd name="connsiteY44" fmla="*/ 1491175 h 1526699"/>
                <a:gd name="connsiteX45" fmla="*/ 531865 w 1093142"/>
                <a:gd name="connsiteY45" fmla="*/ 1515663 h 1526699"/>
                <a:gd name="connsiteX46" fmla="*/ 539346 w 1093142"/>
                <a:gd name="connsiteY46" fmla="*/ 1519579 h 1526699"/>
                <a:gd name="connsiteX47" fmla="*/ 689606 w 1093142"/>
                <a:gd name="connsiteY47" fmla="*/ 1512098 h 1526699"/>
                <a:gd name="connsiteX48" fmla="*/ 856990 w 1093142"/>
                <a:gd name="connsiteY48" fmla="*/ 1524488 h 1526699"/>
                <a:gd name="connsiteX49" fmla="*/ 969846 w 1093142"/>
                <a:gd name="connsiteY49" fmla="*/ 1474167 h 1526699"/>
                <a:gd name="connsiteX50" fmla="*/ 1090650 w 1093142"/>
                <a:gd name="connsiteY50" fmla="*/ 1419697 h 1526699"/>
                <a:gd name="connsiteX51" fmla="*/ 1033667 w 1093142"/>
                <a:gd name="connsiteY51" fmla="*/ 1264236 h 15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93142" h="1526699">
                  <a:moveTo>
                    <a:pt x="1033667" y="1264236"/>
                  </a:moveTo>
                  <a:cubicBezTo>
                    <a:pt x="1009120" y="1218825"/>
                    <a:pt x="1025719" y="1122567"/>
                    <a:pt x="1041031" y="1080897"/>
                  </a:cubicBezTo>
                  <a:cubicBezTo>
                    <a:pt x="1056343" y="1039226"/>
                    <a:pt x="1017127" y="1020757"/>
                    <a:pt x="990769" y="1001179"/>
                  </a:cubicBezTo>
                  <a:cubicBezTo>
                    <a:pt x="964410" y="981600"/>
                    <a:pt x="963768" y="946592"/>
                    <a:pt x="935539" y="926721"/>
                  </a:cubicBezTo>
                  <a:cubicBezTo>
                    <a:pt x="907311" y="906850"/>
                    <a:pt x="896323" y="779792"/>
                    <a:pt x="866283" y="749518"/>
                  </a:cubicBezTo>
                  <a:cubicBezTo>
                    <a:pt x="836242" y="719244"/>
                    <a:pt x="784461" y="629941"/>
                    <a:pt x="795741" y="588855"/>
                  </a:cubicBezTo>
                  <a:cubicBezTo>
                    <a:pt x="807020" y="547769"/>
                    <a:pt x="773649" y="508494"/>
                    <a:pt x="778558" y="471090"/>
                  </a:cubicBezTo>
                  <a:cubicBezTo>
                    <a:pt x="783467" y="433686"/>
                    <a:pt x="746063" y="423283"/>
                    <a:pt x="754654" y="393418"/>
                  </a:cubicBezTo>
                  <a:cubicBezTo>
                    <a:pt x="762603" y="365890"/>
                    <a:pt x="721516" y="338305"/>
                    <a:pt x="721400" y="304816"/>
                  </a:cubicBezTo>
                  <a:cubicBezTo>
                    <a:pt x="707841" y="289679"/>
                    <a:pt x="686333" y="267120"/>
                    <a:pt x="674644" y="262210"/>
                  </a:cubicBezTo>
                  <a:cubicBezTo>
                    <a:pt x="670173" y="260282"/>
                    <a:pt x="665369" y="259230"/>
                    <a:pt x="660501" y="259113"/>
                  </a:cubicBezTo>
                  <a:cubicBezTo>
                    <a:pt x="650273" y="258353"/>
                    <a:pt x="642500" y="256658"/>
                    <a:pt x="628123" y="241229"/>
                  </a:cubicBezTo>
                  <a:cubicBezTo>
                    <a:pt x="616901" y="229189"/>
                    <a:pt x="619765" y="212357"/>
                    <a:pt x="622571" y="196110"/>
                  </a:cubicBezTo>
                  <a:cubicBezTo>
                    <a:pt x="626428" y="173434"/>
                    <a:pt x="627830" y="159115"/>
                    <a:pt x="608778" y="151225"/>
                  </a:cubicBezTo>
                  <a:cubicBezTo>
                    <a:pt x="589725" y="143335"/>
                    <a:pt x="578679" y="147192"/>
                    <a:pt x="565471" y="152452"/>
                  </a:cubicBezTo>
                  <a:cubicBezTo>
                    <a:pt x="533841" y="167303"/>
                    <a:pt x="496407" y="161955"/>
                    <a:pt x="470207" y="138835"/>
                  </a:cubicBezTo>
                  <a:lnTo>
                    <a:pt x="458518" y="127730"/>
                  </a:lnTo>
                  <a:cubicBezTo>
                    <a:pt x="453258" y="122237"/>
                    <a:pt x="448348" y="116626"/>
                    <a:pt x="443790" y="111424"/>
                  </a:cubicBezTo>
                  <a:cubicBezTo>
                    <a:pt x="431692" y="97398"/>
                    <a:pt x="421172" y="85300"/>
                    <a:pt x="411821" y="87112"/>
                  </a:cubicBezTo>
                  <a:cubicBezTo>
                    <a:pt x="394288" y="90443"/>
                    <a:pt x="348584" y="99326"/>
                    <a:pt x="336837" y="65195"/>
                  </a:cubicBezTo>
                  <a:cubicBezTo>
                    <a:pt x="330993" y="47662"/>
                    <a:pt x="343909" y="19842"/>
                    <a:pt x="355364" y="-29"/>
                  </a:cubicBezTo>
                  <a:cubicBezTo>
                    <a:pt x="332220" y="8446"/>
                    <a:pt x="308538" y="15360"/>
                    <a:pt x="284471" y="20661"/>
                  </a:cubicBezTo>
                  <a:cubicBezTo>
                    <a:pt x="248878" y="27732"/>
                    <a:pt x="224449" y="75949"/>
                    <a:pt x="177810" y="91729"/>
                  </a:cubicBezTo>
                  <a:cubicBezTo>
                    <a:pt x="131172" y="107509"/>
                    <a:pt x="77754" y="102307"/>
                    <a:pt x="57532" y="148595"/>
                  </a:cubicBezTo>
                  <a:cubicBezTo>
                    <a:pt x="37311" y="194883"/>
                    <a:pt x="64020" y="205695"/>
                    <a:pt x="21355" y="247950"/>
                  </a:cubicBezTo>
                  <a:cubicBezTo>
                    <a:pt x="-21309" y="290205"/>
                    <a:pt x="7153" y="333103"/>
                    <a:pt x="42687" y="311771"/>
                  </a:cubicBezTo>
                  <a:cubicBezTo>
                    <a:pt x="78221" y="290439"/>
                    <a:pt x="106976" y="333103"/>
                    <a:pt x="74715" y="361507"/>
                  </a:cubicBezTo>
                  <a:cubicBezTo>
                    <a:pt x="42454" y="389911"/>
                    <a:pt x="25388" y="452329"/>
                    <a:pt x="78221" y="475239"/>
                  </a:cubicBezTo>
                  <a:cubicBezTo>
                    <a:pt x="131055" y="498149"/>
                    <a:pt x="114632" y="568750"/>
                    <a:pt x="78221" y="574595"/>
                  </a:cubicBezTo>
                  <a:cubicBezTo>
                    <a:pt x="41811" y="580439"/>
                    <a:pt x="35499" y="620532"/>
                    <a:pt x="78221" y="631461"/>
                  </a:cubicBezTo>
                  <a:cubicBezTo>
                    <a:pt x="120944" y="642390"/>
                    <a:pt x="163959" y="609544"/>
                    <a:pt x="202883" y="652442"/>
                  </a:cubicBezTo>
                  <a:cubicBezTo>
                    <a:pt x="241807" y="695340"/>
                    <a:pt x="180031" y="801767"/>
                    <a:pt x="234677" y="851737"/>
                  </a:cubicBezTo>
                  <a:cubicBezTo>
                    <a:pt x="289322" y="901707"/>
                    <a:pt x="246365" y="922220"/>
                    <a:pt x="304810" y="944137"/>
                  </a:cubicBezTo>
                  <a:cubicBezTo>
                    <a:pt x="363254" y="966054"/>
                    <a:pt x="336253" y="898083"/>
                    <a:pt x="366059" y="877803"/>
                  </a:cubicBezTo>
                  <a:cubicBezTo>
                    <a:pt x="395866" y="857523"/>
                    <a:pt x="427192" y="875991"/>
                    <a:pt x="433562" y="833678"/>
                  </a:cubicBezTo>
                  <a:cubicBezTo>
                    <a:pt x="438121" y="803871"/>
                    <a:pt x="435023" y="773071"/>
                    <a:pt x="448173" y="754603"/>
                  </a:cubicBezTo>
                  <a:lnTo>
                    <a:pt x="458050" y="745310"/>
                  </a:lnTo>
                  <a:cubicBezTo>
                    <a:pt x="463211" y="742102"/>
                    <a:pt x="468950" y="739933"/>
                    <a:pt x="474940" y="738940"/>
                  </a:cubicBezTo>
                  <a:cubicBezTo>
                    <a:pt x="518891" y="730933"/>
                    <a:pt x="565704" y="751797"/>
                    <a:pt x="543788" y="793176"/>
                  </a:cubicBezTo>
                  <a:cubicBezTo>
                    <a:pt x="521871" y="834554"/>
                    <a:pt x="494870" y="901473"/>
                    <a:pt x="504689" y="950975"/>
                  </a:cubicBezTo>
                  <a:cubicBezTo>
                    <a:pt x="514507" y="1000477"/>
                    <a:pt x="529586" y="1020407"/>
                    <a:pt x="513572" y="1053194"/>
                  </a:cubicBezTo>
                  <a:cubicBezTo>
                    <a:pt x="497559" y="1085981"/>
                    <a:pt x="504396" y="1138756"/>
                    <a:pt x="536599" y="1168212"/>
                  </a:cubicBezTo>
                  <a:cubicBezTo>
                    <a:pt x="568802" y="1197668"/>
                    <a:pt x="586277" y="1255528"/>
                    <a:pt x="585342" y="1299244"/>
                  </a:cubicBezTo>
                  <a:cubicBezTo>
                    <a:pt x="584406" y="1342960"/>
                    <a:pt x="619531" y="1341499"/>
                    <a:pt x="590017" y="1384514"/>
                  </a:cubicBezTo>
                  <a:cubicBezTo>
                    <a:pt x="560503" y="1427529"/>
                    <a:pt x="526897" y="1439744"/>
                    <a:pt x="533151" y="1491175"/>
                  </a:cubicBezTo>
                  <a:cubicBezTo>
                    <a:pt x="534308" y="1499345"/>
                    <a:pt x="533876" y="1507662"/>
                    <a:pt x="531865" y="1515663"/>
                  </a:cubicBezTo>
                  <a:cubicBezTo>
                    <a:pt x="534285" y="1517106"/>
                    <a:pt x="536780" y="1518415"/>
                    <a:pt x="539346" y="1519579"/>
                  </a:cubicBezTo>
                  <a:cubicBezTo>
                    <a:pt x="562431" y="1529572"/>
                    <a:pt x="634435" y="1530625"/>
                    <a:pt x="689606" y="1512098"/>
                  </a:cubicBezTo>
                  <a:cubicBezTo>
                    <a:pt x="744777" y="1493571"/>
                    <a:pt x="818183" y="1526300"/>
                    <a:pt x="856990" y="1524488"/>
                  </a:cubicBezTo>
                  <a:cubicBezTo>
                    <a:pt x="895797" y="1522676"/>
                    <a:pt x="919525" y="1480947"/>
                    <a:pt x="969846" y="1474167"/>
                  </a:cubicBezTo>
                  <a:cubicBezTo>
                    <a:pt x="1020166" y="1467388"/>
                    <a:pt x="1077149" y="1468323"/>
                    <a:pt x="1090650" y="1419697"/>
                  </a:cubicBezTo>
                  <a:cubicBezTo>
                    <a:pt x="1104151" y="1371072"/>
                    <a:pt x="1058213" y="1309589"/>
                    <a:pt x="1033667" y="1264236"/>
                  </a:cubicBezTo>
                  <a:close/>
                </a:path>
              </a:pathLst>
            </a:custGeom>
            <a:grpFill/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7" name="Frihandsfigur: Form 106">
            <a:extLst>
              <a:ext uri="{FF2B5EF4-FFF2-40B4-BE49-F238E27FC236}">
                <a16:creationId xmlns:a16="http://schemas.microsoft.com/office/drawing/2014/main" id="{358A763C-39C7-4EBB-BF66-A47F5B0A918D}"/>
              </a:ext>
            </a:extLst>
          </p:cNvPr>
          <p:cNvSpPr/>
          <p:nvPr/>
        </p:nvSpPr>
        <p:spPr>
          <a:xfrm>
            <a:off x="8106322" y="1531020"/>
            <a:ext cx="1973092" cy="2149609"/>
          </a:xfrm>
          <a:custGeom>
            <a:avLst/>
            <a:gdLst>
              <a:gd name="connsiteX0" fmla="*/ 1951533 w 1973092"/>
              <a:gd name="connsiteY0" fmla="*/ 512765 h 2149609"/>
              <a:gd name="connsiteX1" fmla="*/ 1954572 w 1973092"/>
              <a:gd name="connsiteY1" fmla="*/ 260228 h 2149609"/>
              <a:gd name="connsiteX2" fmla="*/ 1939903 w 1973092"/>
              <a:gd name="connsiteY2" fmla="*/ 97753 h 2149609"/>
              <a:gd name="connsiteX3" fmla="*/ 1861997 w 1973092"/>
              <a:gd name="connsiteY3" fmla="*/ 38315 h 2149609"/>
              <a:gd name="connsiteX4" fmla="*/ 1745518 w 1973092"/>
              <a:gd name="connsiteY4" fmla="*/ 6346 h 2149609"/>
              <a:gd name="connsiteX5" fmla="*/ 1688476 w 1973092"/>
              <a:gd name="connsiteY5" fmla="*/ 59706 h 2149609"/>
              <a:gd name="connsiteX6" fmla="*/ 1619161 w 1973092"/>
              <a:gd name="connsiteY6" fmla="*/ 201959 h 2149609"/>
              <a:gd name="connsiteX7" fmla="*/ 1535761 w 1973092"/>
              <a:gd name="connsiteY7" fmla="*/ 224694 h 2149609"/>
              <a:gd name="connsiteX8" fmla="*/ 1389651 w 1973092"/>
              <a:gd name="connsiteY8" fmla="*/ 253916 h 2149609"/>
              <a:gd name="connsiteX9" fmla="*/ 1311511 w 1973092"/>
              <a:gd name="connsiteY9" fmla="*/ 271274 h 2149609"/>
              <a:gd name="connsiteX10" fmla="*/ 1285737 w 1973092"/>
              <a:gd name="connsiteY10" fmla="*/ 417384 h 2149609"/>
              <a:gd name="connsiteX11" fmla="*/ 1115022 w 1973092"/>
              <a:gd name="connsiteY11" fmla="*/ 620653 h 2149609"/>
              <a:gd name="connsiteX12" fmla="*/ 995913 w 1973092"/>
              <a:gd name="connsiteY12" fmla="*/ 776056 h 2149609"/>
              <a:gd name="connsiteX13" fmla="*/ 866108 w 1973092"/>
              <a:gd name="connsiteY13" fmla="*/ 880262 h 2149609"/>
              <a:gd name="connsiteX14" fmla="*/ 854419 w 1973092"/>
              <a:gd name="connsiteY14" fmla="*/ 886107 h 2149609"/>
              <a:gd name="connsiteX15" fmla="*/ 854419 w 1973092"/>
              <a:gd name="connsiteY15" fmla="*/ 885698 h 2149609"/>
              <a:gd name="connsiteX16" fmla="*/ 827710 w 1973092"/>
              <a:gd name="connsiteY16" fmla="*/ 896685 h 2149609"/>
              <a:gd name="connsiteX17" fmla="*/ 710004 w 1973092"/>
              <a:gd name="connsiteY17" fmla="*/ 990196 h 2149609"/>
              <a:gd name="connsiteX18" fmla="*/ 611876 w 1973092"/>
              <a:gd name="connsiteY18" fmla="*/ 1088324 h 2149609"/>
              <a:gd name="connsiteX19" fmla="*/ 503930 w 1973092"/>
              <a:gd name="connsiteY19" fmla="*/ 1197439 h 2149609"/>
              <a:gd name="connsiteX20" fmla="*/ 608194 w 1973092"/>
              <a:gd name="connsiteY20" fmla="*/ 1256351 h 2149609"/>
              <a:gd name="connsiteX21" fmla="*/ 557523 w 1973092"/>
              <a:gd name="connsiteY21" fmla="*/ 1330399 h 2149609"/>
              <a:gd name="connsiteX22" fmla="*/ 472194 w 1973092"/>
              <a:gd name="connsiteY22" fmla="*/ 1429755 h 2149609"/>
              <a:gd name="connsiteX23" fmla="*/ 274595 w 1973092"/>
              <a:gd name="connsiteY23" fmla="*/ 1458568 h 2149609"/>
              <a:gd name="connsiteX24" fmla="*/ 130880 w 1973092"/>
              <a:gd name="connsiteY24" fmla="*/ 1507953 h 2149609"/>
              <a:gd name="connsiteX25" fmla="*/ 106977 w 1973092"/>
              <a:gd name="connsiteY25" fmla="*/ 1633842 h 2149609"/>
              <a:gd name="connsiteX26" fmla="*/ 11304 w 1973092"/>
              <a:gd name="connsiteY26" fmla="*/ 1728288 h 2149609"/>
              <a:gd name="connsiteX27" fmla="*/ 10427 w 1973092"/>
              <a:gd name="connsiteY27" fmla="*/ 1870307 h 2149609"/>
              <a:gd name="connsiteX28" fmla="*/ 110659 w 1973092"/>
              <a:gd name="connsiteY28" fmla="*/ 2012794 h 2149609"/>
              <a:gd name="connsiteX29" fmla="*/ 245080 w 1973092"/>
              <a:gd name="connsiteY29" fmla="*/ 2019573 h 2149609"/>
              <a:gd name="connsiteX30" fmla="*/ 326902 w 1973092"/>
              <a:gd name="connsiteY30" fmla="*/ 2118928 h 2149609"/>
              <a:gd name="connsiteX31" fmla="*/ 431751 w 1973092"/>
              <a:gd name="connsiteY31" fmla="*/ 2137105 h 2149609"/>
              <a:gd name="connsiteX32" fmla="*/ 412757 w 1973092"/>
              <a:gd name="connsiteY32" fmla="*/ 2043302 h 2149609"/>
              <a:gd name="connsiteX33" fmla="*/ 451038 w 1973092"/>
              <a:gd name="connsiteY33" fmla="*/ 2033658 h 2149609"/>
              <a:gd name="connsiteX34" fmla="*/ 511469 w 1973092"/>
              <a:gd name="connsiteY34" fmla="*/ 2040847 h 2149609"/>
              <a:gd name="connsiteX35" fmla="*/ 540282 w 1973092"/>
              <a:gd name="connsiteY35" fmla="*/ 1991170 h 2149609"/>
              <a:gd name="connsiteX36" fmla="*/ 568510 w 1973092"/>
              <a:gd name="connsiteY36" fmla="*/ 1945174 h 2149609"/>
              <a:gd name="connsiteX37" fmla="*/ 575231 w 1973092"/>
              <a:gd name="connsiteY37" fmla="*/ 1834597 h 2149609"/>
              <a:gd name="connsiteX38" fmla="*/ 611408 w 1973092"/>
              <a:gd name="connsiteY38" fmla="*/ 1867911 h 2149609"/>
              <a:gd name="connsiteX39" fmla="*/ 646475 w 1973092"/>
              <a:gd name="connsiteY39" fmla="*/ 1884392 h 2149609"/>
              <a:gd name="connsiteX40" fmla="*/ 677743 w 1973092"/>
              <a:gd name="connsiteY40" fmla="*/ 1929219 h 2149609"/>
              <a:gd name="connsiteX41" fmla="*/ 694341 w 1973092"/>
              <a:gd name="connsiteY41" fmla="*/ 2049438 h 2149609"/>
              <a:gd name="connsiteX42" fmla="*/ 786332 w 1973092"/>
              <a:gd name="connsiteY42" fmla="*/ 2076264 h 2149609"/>
              <a:gd name="connsiteX43" fmla="*/ 877972 w 1973092"/>
              <a:gd name="connsiteY43" fmla="*/ 2105486 h 2149609"/>
              <a:gd name="connsiteX44" fmla="*/ 915084 w 1973092"/>
              <a:gd name="connsiteY44" fmla="*/ 2083394 h 2149609"/>
              <a:gd name="connsiteX45" fmla="*/ 992348 w 1973092"/>
              <a:gd name="connsiteY45" fmla="*/ 2118052 h 2149609"/>
              <a:gd name="connsiteX46" fmla="*/ 1092287 w 1973092"/>
              <a:gd name="connsiteY46" fmla="*/ 2076206 h 2149609"/>
              <a:gd name="connsiteX47" fmla="*/ 1167739 w 1973092"/>
              <a:gd name="connsiteY47" fmla="*/ 2097187 h 2149609"/>
              <a:gd name="connsiteX48" fmla="*/ 1250437 w 1973092"/>
              <a:gd name="connsiteY48" fmla="*/ 2063173 h 2149609"/>
              <a:gd name="connsiteX49" fmla="*/ 1250437 w 1973092"/>
              <a:gd name="connsiteY49" fmla="*/ 2063173 h 2149609"/>
              <a:gd name="connsiteX50" fmla="*/ 1260080 w 1973092"/>
              <a:gd name="connsiteY50" fmla="*/ 2055692 h 2149609"/>
              <a:gd name="connsiteX51" fmla="*/ 1285796 w 1973092"/>
              <a:gd name="connsiteY51" fmla="*/ 2037691 h 2149609"/>
              <a:gd name="connsiteX52" fmla="*/ 1362416 w 1973092"/>
              <a:gd name="connsiteY52" fmla="*/ 1973402 h 2149609"/>
              <a:gd name="connsiteX53" fmla="*/ 1420860 w 1973092"/>
              <a:gd name="connsiteY53" fmla="*/ 1947804 h 2149609"/>
              <a:gd name="connsiteX54" fmla="*/ 1435588 w 1973092"/>
              <a:gd name="connsiteY54" fmla="*/ 1889360 h 2149609"/>
              <a:gd name="connsiteX55" fmla="*/ 1442952 w 1973092"/>
              <a:gd name="connsiteY55" fmla="*/ 1950726 h 2149609"/>
              <a:gd name="connsiteX56" fmla="*/ 1494149 w 1973092"/>
              <a:gd name="connsiteY56" fmla="*/ 1928926 h 2149609"/>
              <a:gd name="connsiteX57" fmla="*/ 1544119 w 1973092"/>
              <a:gd name="connsiteY57" fmla="*/ 1914198 h 2149609"/>
              <a:gd name="connsiteX58" fmla="*/ 1598998 w 1973092"/>
              <a:gd name="connsiteY58" fmla="*/ 1887548 h 2149609"/>
              <a:gd name="connsiteX59" fmla="*/ 1574159 w 1973092"/>
              <a:gd name="connsiteY59" fmla="*/ 1866976 h 2149609"/>
              <a:gd name="connsiteX60" fmla="*/ 1573516 w 1973092"/>
              <a:gd name="connsiteY60" fmla="*/ 1827759 h 2149609"/>
              <a:gd name="connsiteX61" fmla="*/ 1589004 w 1973092"/>
              <a:gd name="connsiteY61" fmla="*/ 1777731 h 2149609"/>
              <a:gd name="connsiteX62" fmla="*/ 1598998 w 1973092"/>
              <a:gd name="connsiteY62" fmla="*/ 1804148 h 2149609"/>
              <a:gd name="connsiteX63" fmla="*/ 1598998 w 1973092"/>
              <a:gd name="connsiteY63" fmla="*/ 1838163 h 2149609"/>
              <a:gd name="connsiteX64" fmla="*/ 1614018 w 1973092"/>
              <a:gd name="connsiteY64" fmla="*/ 1784511 h 2149609"/>
              <a:gd name="connsiteX65" fmla="*/ 1631552 w 1973092"/>
              <a:gd name="connsiteY65" fmla="*/ 1782115 h 2149609"/>
              <a:gd name="connsiteX66" fmla="*/ 1624421 w 1973092"/>
              <a:gd name="connsiteY66" fmla="*/ 1828870 h 2149609"/>
              <a:gd name="connsiteX67" fmla="*/ 1663871 w 1973092"/>
              <a:gd name="connsiteY67" fmla="*/ 1791641 h 2149609"/>
              <a:gd name="connsiteX68" fmla="*/ 1645578 w 1973092"/>
              <a:gd name="connsiteY68" fmla="*/ 1839682 h 2149609"/>
              <a:gd name="connsiteX69" fmla="*/ 1682281 w 1973092"/>
              <a:gd name="connsiteY69" fmla="*/ 1802687 h 2149609"/>
              <a:gd name="connsiteX70" fmla="*/ 1795020 w 1973092"/>
              <a:gd name="connsiteY70" fmla="*/ 1720164 h 2149609"/>
              <a:gd name="connsiteX71" fmla="*/ 1810508 w 1973092"/>
              <a:gd name="connsiteY71" fmla="*/ 1709819 h 2149609"/>
              <a:gd name="connsiteX72" fmla="*/ 1818865 w 1973092"/>
              <a:gd name="connsiteY72" fmla="*/ 1700994 h 2149609"/>
              <a:gd name="connsiteX73" fmla="*/ 1818865 w 1973092"/>
              <a:gd name="connsiteY73" fmla="*/ 1700994 h 2149609"/>
              <a:gd name="connsiteX74" fmla="*/ 1880290 w 1973092"/>
              <a:gd name="connsiteY74" fmla="*/ 1543195 h 2149609"/>
              <a:gd name="connsiteX75" fmla="*/ 1890985 w 1973092"/>
              <a:gd name="connsiteY75" fmla="*/ 1386857 h 2149609"/>
              <a:gd name="connsiteX76" fmla="*/ 1890985 w 1973092"/>
              <a:gd name="connsiteY76" fmla="*/ 1205680 h 2149609"/>
              <a:gd name="connsiteX77" fmla="*/ 1929325 w 1973092"/>
              <a:gd name="connsiteY77" fmla="*/ 1059569 h 2149609"/>
              <a:gd name="connsiteX78" fmla="*/ 1943468 w 1973092"/>
              <a:gd name="connsiteY78" fmla="*/ 899958 h 2149609"/>
              <a:gd name="connsiteX79" fmla="*/ 1972690 w 1973092"/>
              <a:gd name="connsiteY79" fmla="*/ 709255 h 2149609"/>
              <a:gd name="connsiteX80" fmla="*/ 1951533 w 1973092"/>
              <a:gd name="connsiteY80" fmla="*/ 512765 h 214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973092" h="2149609">
                <a:moveTo>
                  <a:pt x="1951533" y="512765"/>
                </a:moveTo>
                <a:cubicBezTo>
                  <a:pt x="1937331" y="470101"/>
                  <a:pt x="1950306" y="309906"/>
                  <a:pt x="1954572" y="260228"/>
                </a:cubicBezTo>
                <a:cubicBezTo>
                  <a:pt x="1958839" y="210550"/>
                  <a:pt x="1950306" y="125339"/>
                  <a:pt x="1939903" y="97753"/>
                </a:cubicBezTo>
                <a:cubicBezTo>
                  <a:pt x="1929500" y="70168"/>
                  <a:pt x="1894667" y="72096"/>
                  <a:pt x="1861997" y="38315"/>
                </a:cubicBezTo>
                <a:cubicBezTo>
                  <a:pt x="1829327" y="4535"/>
                  <a:pt x="1779065" y="-9200"/>
                  <a:pt x="1745518" y="6346"/>
                </a:cubicBezTo>
                <a:cubicBezTo>
                  <a:pt x="1720328" y="18035"/>
                  <a:pt x="1716646" y="25399"/>
                  <a:pt x="1688476" y="59706"/>
                </a:cubicBezTo>
                <a:cubicBezTo>
                  <a:pt x="1660306" y="94013"/>
                  <a:pt x="1648617" y="174373"/>
                  <a:pt x="1619161" y="201959"/>
                </a:cubicBezTo>
                <a:cubicBezTo>
                  <a:pt x="1589706" y="229545"/>
                  <a:pt x="1565217" y="181737"/>
                  <a:pt x="1535761" y="224694"/>
                </a:cubicBezTo>
                <a:cubicBezTo>
                  <a:pt x="1506306" y="267650"/>
                  <a:pt x="1433952" y="265137"/>
                  <a:pt x="1389651" y="253916"/>
                </a:cubicBezTo>
                <a:cubicBezTo>
                  <a:pt x="1345350" y="242695"/>
                  <a:pt x="1324836" y="235740"/>
                  <a:pt x="1311511" y="271274"/>
                </a:cubicBezTo>
                <a:cubicBezTo>
                  <a:pt x="1298186" y="306808"/>
                  <a:pt x="1322557" y="364785"/>
                  <a:pt x="1285737" y="417384"/>
                </a:cubicBezTo>
                <a:cubicBezTo>
                  <a:pt x="1248918" y="469984"/>
                  <a:pt x="1176330" y="531175"/>
                  <a:pt x="1115022" y="620653"/>
                </a:cubicBezTo>
                <a:cubicBezTo>
                  <a:pt x="1053714" y="710131"/>
                  <a:pt x="1015784" y="740990"/>
                  <a:pt x="995913" y="776056"/>
                </a:cubicBezTo>
                <a:cubicBezTo>
                  <a:pt x="979256" y="805746"/>
                  <a:pt x="933436" y="848001"/>
                  <a:pt x="866108" y="880262"/>
                </a:cubicBezTo>
                <a:lnTo>
                  <a:pt x="854419" y="886107"/>
                </a:lnTo>
                <a:cubicBezTo>
                  <a:pt x="854449" y="885972"/>
                  <a:pt x="854449" y="885832"/>
                  <a:pt x="854419" y="885698"/>
                </a:cubicBezTo>
                <a:cubicBezTo>
                  <a:pt x="845810" y="889596"/>
                  <a:pt x="836904" y="893255"/>
                  <a:pt x="827710" y="896685"/>
                </a:cubicBezTo>
                <a:cubicBezTo>
                  <a:pt x="739401" y="929648"/>
                  <a:pt x="701412" y="960623"/>
                  <a:pt x="710004" y="990196"/>
                </a:cubicBezTo>
                <a:cubicBezTo>
                  <a:pt x="718595" y="1019769"/>
                  <a:pt x="713919" y="1053199"/>
                  <a:pt x="611876" y="1088324"/>
                </a:cubicBezTo>
                <a:cubicBezTo>
                  <a:pt x="509832" y="1123449"/>
                  <a:pt x="483299" y="1164301"/>
                  <a:pt x="503930" y="1197439"/>
                </a:cubicBezTo>
                <a:cubicBezTo>
                  <a:pt x="524560" y="1230577"/>
                  <a:pt x="642851" y="1216667"/>
                  <a:pt x="608194" y="1256351"/>
                </a:cubicBezTo>
                <a:cubicBezTo>
                  <a:pt x="573537" y="1296034"/>
                  <a:pt x="647410" y="1289430"/>
                  <a:pt x="557523" y="1330399"/>
                </a:cubicBezTo>
                <a:cubicBezTo>
                  <a:pt x="467636" y="1371369"/>
                  <a:pt x="513748" y="1404331"/>
                  <a:pt x="472194" y="1429755"/>
                </a:cubicBezTo>
                <a:cubicBezTo>
                  <a:pt x="430641" y="1455178"/>
                  <a:pt x="351332" y="1422683"/>
                  <a:pt x="274595" y="1458568"/>
                </a:cubicBezTo>
                <a:cubicBezTo>
                  <a:pt x="197857" y="1494452"/>
                  <a:pt x="180675" y="1465289"/>
                  <a:pt x="130880" y="1507953"/>
                </a:cubicBezTo>
                <a:cubicBezTo>
                  <a:pt x="81086" y="1550617"/>
                  <a:pt x="124159" y="1586034"/>
                  <a:pt x="106977" y="1633842"/>
                </a:cubicBezTo>
                <a:cubicBezTo>
                  <a:pt x="89794" y="1681649"/>
                  <a:pt x="18668" y="1689013"/>
                  <a:pt x="11304" y="1728288"/>
                </a:cubicBezTo>
                <a:cubicBezTo>
                  <a:pt x="3940" y="1767562"/>
                  <a:pt x="43214" y="1819051"/>
                  <a:pt x="10427" y="1870307"/>
                </a:cubicBezTo>
                <a:cubicBezTo>
                  <a:pt x="-22360" y="1921562"/>
                  <a:pt x="24687" y="1984039"/>
                  <a:pt x="110659" y="2012794"/>
                </a:cubicBezTo>
                <a:cubicBezTo>
                  <a:pt x="196630" y="2041548"/>
                  <a:pt x="188214" y="1991170"/>
                  <a:pt x="245080" y="2019573"/>
                </a:cubicBezTo>
                <a:cubicBezTo>
                  <a:pt x="301947" y="2047977"/>
                  <a:pt x="306914" y="2093155"/>
                  <a:pt x="326902" y="2118928"/>
                </a:cubicBezTo>
                <a:cubicBezTo>
                  <a:pt x="346890" y="2144702"/>
                  <a:pt x="423803" y="2162878"/>
                  <a:pt x="431751" y="2137105"/>
                </a:cubicBezTo>
                <a:cubicBezTo>
                  <a:pt x="439699" y="2111331"/>
                  <a:pt x="413341" y="2070887"/>
                  <a:pt x="412757" y="2043302"/>
                </a:cubicBezTo>
                <a:cubicBezTo>
                  <a:pt x="412172" y="2015716"/>
                  <a:pt x="440927" y="2012034"/>
                  <a:pt x="451038" y="2033658"/>
                </a:cubicBezTo>
                <a:cubicBezTo>
                  <a:pt x="461148" y="2055283"/>
                  <a:pt x="496741" y="2053120"/>
                  <a:pt x="511469" y="2040847"/>
                </a:cubicBezTo>
                <a:cubicBezTo>
                  <a:pt x="526197" y="2028574"/>
                  <a:pt x="516378" y="1993624"/>
                  <a:pt x="540282" y="1991170"/>
                </a:cubicBezTo>
                <a:cubicBezTo>
                  <a:pt x="564186" y="1988715"/>
                  <a:pt x="583823" y="1964168"/>
                  <a:pt x="568510" y="1945174"/>
                </a:cubicBezTo>
                <a:cubicBezTo>
                  <a:pt x="553198" y="1926179"/>
                  <a:pt x="549516" y="1844591"/>
                  <a:pt x="575231" y="1834597"/>
                </a:cubicBezTo>
                <a:cubicBezTo>
                  <a:pt x="600947" y="1824604"/>
                  <a:pt x="613863" y="1852131"/>
                  <a:pt x="611408" y="1867911"/>
                </a:cubicBezTo>
                <a:cubicBezTo>
                  <a:pt x="608954" y="1883691"/>
                  <a:pt x="624325" y="1896724"/>
                  <a:pt x="646475" y="1884392"/>
                </a:cubicBezTo>
                <a:cubicBezTo>
                  <a:pt x="668625" y="1872060"/>
                  <a:pt x="698023" y="1894269"/>
                  <a:pt x="677743" y="1929219"/>
                </a:cubicBezTo>
                <a:cubicBezTo>
                  <a:pt x="657462" y="1964168"/>
                  <a:pt x="644663" y="2024307"/>
                  <a:pt x="694341" y="2049438"/>
                </a:cubicBezTo>
                <a:cubicBezTo>
                  <a:pt x="744018" y="2074569"/>
                  <a:pt x="750739" y="2048795"/>
                  <a:pt x="786332" y="2076264"/>
                </a:cubicBezTo>
                <a:cubicBezTo>
                  <a:pt x="821924" y="2103733"/>
                  <a:pt x="862309" y="2099993"/>
                  <a:pt x="877972" y="2105486"/>
                </a:cubicBezTo>
                <a:cubicBezTo>
                  <a:pt x="893635" y="2110980"/>
                  <a:pt x="901876" y="2068082"/>
                  <a:pt x="915084" y="2083394"/>
                </a:cubicBezTo>
                <a:cubicBezTo>
                  <a:pt x="928293" y="2098707"/>
                  <a:pt x="932267" y="2126000"/>
                  <a:pt x="992348" y="2118052"/>
                </a:cubicBezTo>
                <a:cubicBezTo>
                  <a:pt x="1052428" y="2110103"/>
                  <a:pt x="1061312" y="2076030"/>
                  <a:pt x="1092287" y="2076206"/>
                </a:cubicBezTo>
                <a:cubicBezTo>
                  <a:pt x="1123262" y="2076381"/>
                  <a:pt x="1122035" y="2089239"/>
                  <a:pt x="1167739" y="2097187"/>
                </a:cubicBezTo>
                <a:cubicBezTo>
                  <a:pt x="1198597" y="2102564"/>
                  <a:pt x="1225306" y="2082868"/>
                  <a:pt x="1250437" y="2063173"/>
                </a:cubicBezTo>
                <a:lnTo>
                  <a:pt x="1250437" y="2063173"/>
                </a:lnTo>
                <a:lnTo>
                  <a:pt x="1260080" y="2055692"/>
                </a:lnTo>
                <a:cubicBezTo>
                  <a:pt x="1268222" y="2049099"/>
                  <a:pt x="1276813" y="2043085"/>
                  <a:pt x="1285796" y="2037691"/>
                </a:cubicBezTo>
                <a:cubicBezTo>
                  <a:pt x="1321622" y="2017177"/>
                  <a:pt x="1325947" y="1992923"/>
                  <a:pt x="1362416" y="1973402"/>
                </a:cubicBezTo>
                <a:cubicBezTo>
                  <a:pt x="1398885" y="1953882"/>
                  <a:pt x="1411042" y="1962707"/>
                  <a:pt x="1420860" y="1947804"/>
                </a:cubicBezTo>
                <a:cubicBezTo>
                  <a:pt x="1430679" y="1932901"/>
                  <a:pt x="1420568" y="1879716"/>
                  <a:pt x="1435588" y="1889360"/>
                </a:cubicBezTo>
                <a:cubicBezTo>
                  <a:pt x="1450608" y="1899003"/>
                  <a:pt x="1432491" y="1936875"/>
                  <a:pt x="1442952" y="1950726"/>
                </a:cubicBezTo>
                <a:cubicBezTo>
                  <a:pt x="1453414" y="1964577"/>
                  <a:pt x="1468083" y="1948271"/>
                  <a:pt x="1494149" y="1928926"/>
                </a:cubicBezTo>
                <a:cubicBezTo>
                  <a:pt x="1520215" y="1909581"/>
                  <a:pt x="1530326" y="1922498"/>
                  <a:pt x="1544119" y="1914198"/>
                </a:cubicBezTo>
                <a:cubicBezTo>
                  <a:pt x="1557912" y="1905899"/>
                  <a:pt x="1591926" y="1903795"/>
                  <a:pt x="1598998" y="1887548"/>
                </a:cubicBezTo>
                <a:cubicBezTo>
                  <a:pt x="1606070" y="1871300"/>
                  <a:pt x="1588595" y="1877086"/>
                  <a:pt x="1574159" y="1866976"/>
                </a:cubicBezTo>
                <a:cubicBezTo>
                  <a:pt x="1559724" y="1856865"/>
                  <a:pt x="1568023" y="1840909"/>
                  <a:pt x="1573516" y="1827759"/>
                </a:cubicBezTo>
                <a:cubicBezTo>
                  <a:pt x="1578484" y="1816071"/>
                  <a:pt x="1577198" y="1781472"/>
                  <a:pt x="1589004" y="1777731"/>
                </a:cubicBezTo>
                <a:cubicBezTo>
                  <a:pt x="1600810" y="1773991"/>
                  <a:pt x="1599933" y="1788368"/>
                  <a:pt x="1598998" y="1804148"/>
                </a:cubicBezTo>
                <a:cubicBezTo>
                  <a:pt x="1598355" y="1814785"/>
                  <a:pt x="1589589" y="1837578"/>
                  <a:pt x="1598998" y="1838163"/>
                </a:cubicBezTo>
                <a:cubicBezTo>
                  <a:pt x="1610687" y="1838922"/>
                  <a:pt x="1613083" y="1793102"/>
                  <a:pt x="1614018" y="1784511"/>
                </a:cubicBezTo>
                <a:cubicBezTo>
                  <a:pt x="1614953" y="1775919"/>
                  <a:pt x="1625707" y="1771419"/>
                  <a:pt x="1631552" y="1782115"/>
                </a:cubicBezTo>
                <a:cubicBezTo>
                  <a:pt x="1637396" y="1792810"/>
                  <a:pt x="1614603" y="1823025"/>
                  <a:pt x="1624421" y="1828870"/>
                </a:cubicBezTo>
                <a:cubicBezTo>
                  <a:pt x="1634240" y="1834714"/>
                  <a:pt x="1646279" y="1776913"/>
                  <a:pt x="1663871" y="1791641"/>
                </a:cubicBezTo>
                <a:cubicBezTo>
                  <a:pt x="1675560" y="1801401"/>
                  <a:pt x="1635760" y="1833253"/>
                  <a:pt x="1645578" y="1839682"/>
                </a:cubicBezTo>
                <a:cubicBezTo>
                  <a:pt x="1655397" y="1846111"/>
                  <a:pt x="1659955" y="1827584"/>
                  <a:pt x="1682281" y="1802687"/>
                </a:cubicBezTo>
                <a:cubicBezTo>
                  <a:pt x="1714297" y="1768287"/>
                  <a:pt x="1752554" y="1740286"/>
                  <a:pt x="1795020" y="1720164"/>
                </a:cubicBezTo>
                <a:cubicBezTo>
                  <a:pt x="1800712" y="1717586"/>
                  <a:pt x="1805949" y="1714091"/>
                  <a:pt x="1810508" y="1709819"/>
                </a:cubicBezTo>
                <a:lnTo>
                  <a:pt x="1818865" y="1700994"/>
                </a:lnTo>
                <a:lnTo>
                  <a:pt x="1818865" y="1700994"/>
                </a:lnTo>
                <a:cubicBezTo>
                  <a:pt x="1848087" y="1665519"/>
                  <a:pt x="1861529" y="1597022"/>
                  <a:pt x="1880290" y="1543195"/>
                </a:cubicBezTo>
                <a:cubicBezTo>
                  <a:pt x="1903668" y="1476685"/>
                  <a:pt x="1915882" y="1429462"/>
                  <a:pt x="1890985" y="1386857"/>
                </a:cubicBezTo>
                <a:cubicBezTo>
                  <a:pt x="1866088" y="1344251"/>
                  <a:pt x="1852061" y="1234902"/>
                  <a:pt x="1890985" y="1205680"/>
                </a:cubicBezTo>
                <a:cubicBezTo>
                  <a:pt x="1929909" y="1176458"/>
                  <a:pt x="1944286" y="1109714"/>
                  <a:pt x="1929325" y="1059569"/>
                </a:cubicBezTo>
                <a:cubicBezTo>
                  <a:pt x="1914363" y="1009424"/>
                  <a:pt x="1921376" y="950863"/>
                  <a:pt x="1943468" y="899958"/>
                </a:cubicBezTo>
                <a:cubicBezTo>
                  <a:pt x="1965560" y="849053"/>
                  <a:pt x="1970411" y="773602"/>
                  <a:pt x="1972690" y="709255"/>
                </a:cubicBezTo>
                <a:cubicBezTo>
                  <a:pt x="1974969" y="644908"/>
                  <a:pt x="1965735" y="555430"/>
                  <a:pt x="1951533" y="512765"/>
                </a:cubicBezTo>
                <a:close/>
              </a:path>
            </a:pathLst>
          </a:custGeom>
          <a:solidFill>
            <a:srgbClr val="C0E0CD"/>
          </a:solidFill>
          <a:ln w="583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8" name="Frihandsfigur: Form 107">
            <a:extLst>
              <a:ext uri="{FF2B5EF4-FFF2-40B4-BE49-F238E27FC236}">
                <a16:creationId xmlns:a16="http://schemas.microsoft.com/office/drawing/2014/main" id="{BD93FD5F-347C-422F-92C9-CCA905E52212}"/>
              </a:ext>
            </a:extLst>
          </p:cNvPr>
          <p:cNvSpPr/>
          <p:nvPr/>
        </p:nvSpPr>
        <p:spPr>
          <a:xfrm>
            <a:off x="9964110" y="1514930"/>
            <a:ext cx="1613678" cy="1749144"/>
          </a:xfrm>
          <a:custGeom>
            <a:avLst/>
            <a:gdLst>
              <a:gd name="connsiteX0" fmla="*/ 1562155 w 1613678"/>
              <a:gd name="connsiteY0" fmla="*/ 748839 h 1749144"/>
              <a:gd name="connsiteX1" fmla="*/ 1422357 w 1613678"/>
              <a:gd name="connsiteY1" fmla="*/ 612079 h 1749144"/>
              <a:gd name="connsiteX2" fmla="*/ 1346905 w 1613678"/>
              <a:gd name="connsiteY2" fmla="*/ 502906 h 1749144"/>
              <a:gd name="connsiteX3" fmla="*/ 1304008 w 1613678"/>
              <a:gd name="connsiteY3" fmla="*/ 374738 h 1749144"/>
              <a:gd name="connsiteX4" fmla="*/ 1219965 w 1613678"/>
              <a:gd name="connsiteY4" fmla="*/ 239206 h 1749144"/>
              <a:gd name="connsiteX5" fmla="*/ 1142117 w 1613678"/>
              <a:gd name="connsiteY5" fmla="*/ 114135 h 1749144"/>
              <a:gd name="connsiteX6" fmla="*/ 980811 w 1613678"/>
              <a:gd name="connsiteY6" fmla="*/ 9637 h 1749144"/>
              <a:gd name="connsiteX7" fmla="*/ 846389 w 1613678"/>
              <a:gd name="connsiteY7" fmla="*/ 47918 h 1749144"/>
              <a:gd name="connsiteX8" fmla="*/ 675206 w 1613678"/>
              <a:gd name="connsiteY8" fmla="*/ 152124 h 1749144"/>
              <a:gd name="connsiteX9" fmla="*/ 491224 w 1613678"/>
              <a:gd name="connsiteY9" fmla="*/ 268661 h 1749144"/>
              <a:gd name="connsiteX10" fmla="*/ 333016 w 1613678"/>
              <a:gd name="connsiteY10" fmla="*/ 365211 h 1749144"/>
              <a:gd name="connsiteX11" fmla="*/ 363056 w 1613678"/>
              <a:gd name="connsiteY11" fmla="*/ 476255 h 1749144"/>
              <a:gd name="connsiteX12" fmla="*/ 353238 w 1613678"/>
              <a:gd name="connsiteY12" fmla="*/ 535108 h 1749144"/>
              <a:gd name="connsiteX13" fmla="*/ 291345 w 1613678"/>
              <a:gd name="connsiteY13" fmla="*/ 481164 h 1749144"/>
              <a:gd name="connsiteX14" fmla="*/ 247746 w 1613678"/>
              <a:gd name="connsiteY14" fmla="*/ 542472 h 1749144"/>
              <a:gd name="connsiteX15" fmla="*/ 225128 w 1613678"/>
              <a:gd name="connsiteY15" fmla="*/ 624645 h 1749144"/>
              <a:gd name="connsiteX16" fmla="*/ 174398 w 1613678"/>
              <a:gd name="connsiteY16" fmla="*/ 655270 h 1749144"/>
              <a:gd name="connsiteX17" fmla="*/ 151430 w 1613678"/>
              <a:gd name="connsiteY17" fmla="*/ 863506 h 1749144"/>
              <a:gd name="connsiteX18" fmla="*/ 119402 w 1613678"/>
              <a:gd name="connsiteY18" fmla="*/ 1139830 h 1749144"/>
              <a:gd name="connsiteX19" fmla="*/ 81355 w 1613678"/>
              <a:gd name="connsiteY19" fmla="*/ 1247952 h 1749144"/>
              <a:gd name="connsiteX20" fmla="*/ 74225 w 1613678"/>
              <a:gd name="connsiteY20" fmla="*/ 1258355 h 1749144"/>
              <a:gd name="connsiteX21" fmla="*/ 62536 w 1613678"/>
              <a:gd name="connsiteY21" fmla="*/ 1289214 h 1749144"/>
              <a:gd name="connsiteX22" fmla="*/ 98070 w 1613678"/>
              <a:gd name="connsiteY22" fmla="*/ 1445552 h 1749144"/>
              <a:gd name="connsiteX23" fmla="*/ -58 w 1613678"/>
              <a:gd name="connsiteY23" fmla="*/ 1748644 h 1749144"/>
              <a:gd name="connsiteX24" fmla="*/ 39743 w 1613678"/>
              <a:gd name="connsiteY24" fmla="*/ 1739526 h 1749144"/>
              <a:gd name="connsiteX25" fmla="*/ 53010 w 1613678"/>
              <a:gd name="connsiteY25" fmla="*/ 1723103 h 1749144"/>
              <a:gd name="connsiteX26" fmla="*/ 136234 w 1613678"/>
              <a:gd name="connsiteY26" fmla="*/ 1673484 h 1749144"/>
              <a:gd name="connsiteX27" fmla="*/ 213848 w 1613678"/>
              <a:gd name="connsiteY27" fmla="*/ 1642158 h 1749144"/>
              <a:gd name="connsiteX28" fmla="*/ 264227 w 1613678"/>
              <a:gd name="connsiteY28" fmla="*/ 1616384 h 1749144"/>
              <a:gd name="connsiteX29" fmla="*/ 420039 w 1613678"/>
              <a:gd name="connsiteY29" fmla="*/ 1610072 h 1749144"/>
              <a:gd name="connsiteX30" fmla="*/ 432663 w 1613678"/>
              <a:gd name="connsiteY30" fmla="*/ 1618956 h 1749144"/>
              <a:gd name="connsiteX31" fmla="*/ 528629 w 1613678"/>
              <a:gd name="connsiteY31" fmla="*/ 1612644 h 1749144"/>
              <a:gd name="connsiteX32" fmla="*/ 578306 w 1613678"/>
              <a:gd name="connsiteY32" fmla="*/ 1541517 h 1749144"/>
              <a:gd name="connsiteX33" fmla="*/ 585670 w 1613678"/>
              <a:gd name="connsiteY33" fmla="*/ 1363672 h 1749144"/>
              <a:gd name="connsiteX34" fmla="*/ 586313 w 1613678"/>
              <a:gd name="connsiteY34" fmla="*/ 1281850 h 1749144"/>
              <a:gd name="connsiteX35" fmla="*/ 588651 w 1613678"/>
              <a:gd name="connsiteY35" fmla="*/ 1259232 h 1749144"/>
              <a:gd name="connsiteX36" fmla="*/ 600340 w 1613678"/>
              <a:gd name="connsiteY36" fmla="*/ 1251400 h 1749144"/>
              <a:gd name="connsiteX37" fmla="*/ 656913 w 1613678"/>
              <a:gd name="connsiteY37" fmla="*/ 1235620 h 1749144"/>
              <a:gd name="connsiteX38" fmla="*/ 796712 w 1613678"/>
              <a:gd name="connsiteY38" fmla="*/ 1146785 h 1749144"/>
              <a:gd name="connsiteX39" fmla="*/ 1061055 w 1613678"/>
              <a:gd name="connsiteY39" fmla="*/ 1120953 h 1749144"/>
              <a:gd name="connsiteX40" fmla="*/ 1279928 w 1613678"/>
              <a:gd name="connsiteY40" fmla="*/ 1040651 h 1749144"/>
              <a:gd name="connsiteX41" fmla="*/ 1433228 w 1613678"/>
              <a:gd name="connsiteY41" fmla="*/ 926568 h 1749144"/>
              <a:gd name="connsiteX42" fmla="*/ 1588397 w 1613678"/>
              <a:gd name="connsiteY42" fmla="*/ 879812 h 1749144"/>
              <a:gd name="connsiteX43" fmla="*/ 1562155 w 1613678"/>
              <a:gd name="connsiteY43" fmla="*/ 748839 h 17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13678" h="1749144">
                <a:moveTo>
                  <a:pt x="1562155" y="748839"/>
                </a:moveTo>
                <a:cubicBezTo>
                  <a:pt x="1505114" y="656906"/>
                  <a:pt x="1468645" y="639665"/>
                  <a:pt x="1422357" y="612079"/>
                </a:cubicBezTo>
                <a:cubicBezTo>
                  <a:pt x="1376069" y="584494"/>
                  <a:pt x="1392258" y="545219"/>
                  <a:pt x="1346905" y="502906"/>
                </a:cubicBezTo>
                <a:cubicBezTo>
                  <a:pt x="1301553" y="460592"/>
                  <a:pt x="1323002" y="453228"/>
                  <a:pt x="1304008" y="374738"/>
                </a:cubicBezTo>
                <a:cubicBezTo>
                  <a:pt x="1285013" y="296247"/>
                  <a:pt x="1245563" y="282746"/>
                  <a:pt x="1219965" y="239206"/>
                </a:cubicBezTo>
                <a:cubicBezTo>
                  <a:pt x="1194366" y="195665"/>
                  <a:pt x="1175196" y="128162"/>
                  <a:pt x="1142117" y="114135"/>
                </a:cubicBezTo>
                <a:cubicBezTo>
                  <a:pt x="1109038" y="100108"/>
                  <a:pt x="1025872" y="35002"/>
                  <a:pt x="980811" y="9637"/>
                </a:cubicBezTo>
                <a:cubicBezTo>
                  <a:pt x="935751" y="-15728"/>
                  <a:pt x="861234" y="12968"/>
                  <a:pt x="846389" y="47918"/>
                </a:cubicBezTo>
                <a:cubicBezTo>
                  <a:pt x="831545" y="82867"/>
                  <a:pt x="728157" y="114135"/>
                  <a:pt x="675206" y="152124"/>
                </a:cubicBezTo>
                <a:cubicBezTo>
                  <a:pt x="622256" y="190112"/>
                  <a:pt x="511563" y="240433"/>
                  <a:pt x="491224" y="268661"/>
                </a:cubicBezTo>
                <a:cubicBezTo>
                  <a:pt x="470886" y="296890"/>
                  <a:pt x="366738" y="330612"/>
                  <a:pt x="333016" y="365211"/>
                </a:cubicBezTo>
                <a:cubicBezTo>
                  <a:pt x="299293" y="399810"/>
                  <a:pt x="339152" y="458722"/>
                  <a:pt x="363056" y="476255"/>
                </a:cubicBezTo>
                <a:cubicBezTo>
                  <a:pt x="386960" y="493788"/>
                  <a:pt x="380239" y="533881"/>
                  <a:pt x="353238" y="535108"/>
                </a:cubicBezTo>
                <a:cubicBezTo>
                  <a:pt x="326236" y="536336"/>
                  <a:pt x="312794" y="482509"/>
                  <a:pt x="291345" y="481164"/>
                </a:cubicBezTo>
                <a:cubicBezTo>
                  <a:pt x="269896" y="479820"/>
                  <a:pt x="267675" y="527920"/>
                  <a:pt x="247746" y="542472"/>
                </a:cubicBezTo>
                <a:cubicBezTo>
                  <a:pt x="227816" y="557025"/>
                  <a:pt x="232433" y="590923"/>
                  <a:pt x="225128" y="624645"/>
                </a:cubicBezTo>
                <a:cubicBezTo>
                  <a:pt x="219634" y="649718"/>
                  <a:pt x="192867" y="656146"/>
                  <a:pt x="174398" y="655270"/>
                </a:cubicBezTo>
                <a:cubicBezTo>
                  <a:pt x="177204" y="725403"/>
                  <a:pt x="172177" y="798984"/>
                  <a:pt x="151430" y="863506"/>
                </a:cubicBezTo>
                <a:cubicBezTo>
                  <a:pt x="123610" y="949945"/>
                  <a:pt x="100525" y="1055612"/>
                  <a:pt x="119402" y="1139830"/>
                </a:cubicBezTo>
                <a:cubicBezTo>
                  <a:pt x="132669" y="1198976"/>
                  <a:pt x="102804" y="1220600"/>
                  <a:pt x="81355" y="1247952"/>
                </a:cubicBezTo>
                <a:lnTo>
                  <a:pt x="74225" y="1258355"/>
                </a:lnTo>
                <a:cubicBezTo>
                  <a:pt x="68024" y="1267613"/>
                  <a:pt x="64026" y="1278168"/>
                  <a:pt x="62536" y="1289214"/>
                </a:cubicBezTo>
                <a:cubicBezTo>
                  <a:pt x="55464" y="1346080"/>
                  <a:pt x="94681" y="1381848"/>
                  <a:pt x="98070" y="1445552"/>
                </a:cubicBezTo>
                <a:cubicBezTo>
                  <a:pt x="101460" y="1508263"/>
                  <a:pt x="27002" y="1699317"/>
                  <a:pt x="-58" y="1748644"/>
                </a:cubicBezTo>
                <a:cubicBezTo>
                  <a:pt x="12917" y="1749929"/>
                  <a:pt x="29632" y="1749111"/>
                  <a:pt x="39743" y="1739526"/>
                </a:cubicBezTo>
                <a:cubicBezTo>
                  <a:pt x="44722" y="1734529"/>
                  <a:pt x="49170" y="1729024"/>
                  <a:pt x="53010" y="1723103"/>
                </a:cubicBezTo>
                <a:cubicBezTo>
                  <a:pt x="66160" y="1704518"/>
                  <a:pt x="82524" y="1681316"/>
                  <a:pt x="136234" y="1673484"/>
                </a:cubicBezTo>
                <a:cubicBezTo>
                  <a:pt x="164352" y="1669832"/>
                  <a:pt x="191072" y="1659049"/>
                  <a:pt x="213848" y="1642158"/>
                </a:cubicBezTo>
                <a:cubicBezTo>
                  <a:pt x="229254" y="1631089"/>
                  <a:pt x="246238" y="1622398"/>
                  <a:pt x="264227" y="1616384"/>
                </a:cubicBezTo>
                <a:cubicBezTo>
                  <a:pt x="315073" y="1600488"/>
                  <a:pt x="378368" y="1580675"/>
                  <a:pt x="420039" y="1610072"/>
                </a:cubicBezTo>
                <a:lnTo>
                  <a:pt x="432663" y="1618956"/>
                </a:lnTo>
                <a:cubicBezTo>
                  <a:pt x="448560" y="1607676"/>
                  <a:pt x="487191" y="1612644"/>
                  <a:pt x="528629" y="1612644"/>
                </a:cubicBezTo>
                <a:cubicBezTo>
                  <a:pt x="578949" y="1612644"/>
                  <a:pt x="591164" y="1581961"/>
                  <a:pt x="578306" y="1541517"/>
                </a:cubicBezTo>
                <a:cubicBezTo>
                  <a:pt x="565448" y="1501074"/>
                  <a:pt x="569715" y="1395407"/>
                  <a:pt x="585670" y="1363672"/>
                </a:cubicBezTo>
                <a:cubicBezTo>
                  <a:pt x="601625" y="1331936"/>
                  <a:pt x="591514" y="1306630"/>
                  <a:pt x="586313" y="1281850"/>
                </a:cubicBezTo>
                <a:cubicBezTo>
                  <a:pt x="584092" y="1271856"/>
                  <a:pt x="583741" y="1264901"/>
                  <a:pt x="588651" y="1259232"/>
                </a:cubicBezTo>
                <a:lnTo>
                  <a:pt x="600340" y="1251400"/>
                </a:lnTo>
                <a:cubicBezTo>
                  <a:pt x="618685" y="1244451"/>
                  <a:pt x="637621" y="1239174"/>
                  <a:pt x="656913" y="1235620"/>
                </a:cubicBezTo>
                <a:cubicBezTo>
                  <a:pt x="727046" y="1220074"/>
                  <a:pt x="742183" y="1168819"/>
                  <a:pt x="796712" y="1146785"/>
                </a:cubicBezTo>
                <a:cubicBezTo>
                  <a:pt x="851240" y="1124752"/>
                  <a:pt x="969648" y="1134454"/>
                  <a:pt x="1061055" y="1120953"/>
                </a:cubicBezTo>
                <a:cubicBezTo>
                  <a:pt x="1152461" y="1107452"/>
                  <a:pt x="1244979" y="1064554"/>
                  <a:pt x="1279928" y="1040651"/>
                </a:cubicBezTo>
                <a:cubicBezTo>
                  <a:pt x="1314878" y="1016747"/>
                  <a:pt x="1396817" y="962745"/>
                  <a:pt x="1433228" y="926568"/>
                </a:cubicBezTo>
                <a:cubicBezTo>
                  <a:pt x="1469638" y="890391"/>
                  <a:pt x="1546668" y="894716"/>
                  <a:pt x="1588397" y="879812"/>
                </a:cubicBezTo>
                <a:cubicBezTo>
                  <a:pt x="1630126" y="864909"/>
                  <a:pt x="1619197" y="840772"/>
                  <a:pt x="1562155" y="748839"/>
                </a:cubicBezTo>
                <a:close/>
              </a:path>
            </a:pathLst>
          </a:custGeom>
          <a:solidFill>
            <a:srgbClr val="C0E0CD"/>
          </a:solidFill>
          <a:ln w="583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9" name="Frihandsfigur: Form 108">
            <a:extLst>
              <a:ext uri="{FF2B5EF4-FFF2-40B4-BE49-F238E27FC236}">
                <a16:creationId xmlns:a16="http://schemas.microsoft.com/office/drawing/2014/main" id="{24EEF796-F2EF-40FC-831A-8A8F31A5C526}"/>
              </a:ext>
            </a:extLst>
          </p:cNvPr>
          <p:cNvSpPr/>
          <p:nvPr/>
        </p:nvSpPr>
        <p:spPr>
          <a:xfrm>
            <a:off x="9350424" y="3128165"/>
            <a:ext cx="1257308" cy="839338"/>
          </a:xfrm>
          <a:custGeom>
            <a:avLst/>
            <a:gdLst>
              <a:gd name="connsiteX0" fmla="*/ 1206312 w 1257308"/>
              <a:gd name="connsiteY0" fmla="*/ 491918 h 839338"/>
              <a:gd name="connsiteX1" fmla="*/ 1139510 w 1257308"/>
              <a:gd name="connsiteY1" fmla="*/ 313839 h 839338"/>
              <a:gd name="connsiteX2" fmla="*/ 1076975 w 1257308"/>
              <a:gd name="connsiteY2" fmla="*/ 142772 h 839338"/>
              <a:gd name="connsiteX3" fmla="*/ 1039629 w 1257308"/>
              <a:gd name="connsiteY3" fmla="*/ 21793 h 839338"/>
              <a:gd name="connsiteX4" fmla="*/ 1026946 w 1257308"/>
              <a:gd name="connsiteY4" fmla="*/ 12851 h 839338"/>
              <a:gd name="connsiteX5" fmla="*/ 881830 w 1257308"/>
              <a:gd name="connsiteY5" fmla="*/ 20858 h 839338"/>
              <a:gd name="connsiteX6" fmla="*/ 834490 w 1257308"/>
              <a:gd name="connsiteY6" fmla="*/ 45171 h 839338"/>
              <a:gd name="connsiteX7" fmla="*/ 751908 w 1257308"/>
              <a:gd name="connsiteY7" fmla="*/ 78367 h 839338"/>
              <a:gd name="connsiteX8" fmla="*/ 676924 w 1257308"/>
              <a:gd name="connsiteY8" fmla="*/ 122901 h 839338"/>
              <a:gd name="connsiteX9" fmla="*/ 662079 w 1257308"/>
              <a:gd name="connsiteY9" fmla="*/ 141194 h 839338"/>
              <a:gd name="connsiteX10" fmla="*/ 622746 w 1257308"/>
              <a:gd name="connsiteY10" fmla="*/ 154111 h 839338"/>
              <a:gd name="connsiteX11" fmla="*/ 606733 w 1257308"/>
              <a:gd name="connsiteY11" fmla="*/ 152883 h 839338"/>
              <a:gd name="connsiteX12" fmla="*/ 602349 w 1257308"/>
              <a:gd name="connsiteY12" fmla="*/ 158728 h 839338"/>
              <a:gd name="connsiteX13" fmla="*/ 593700 w 1257308"/>
              <a:gd name="connsiteY13" fmla="*/ 167436 h 839338"/>
              <a:gd name="connsiteX14" fmla="*/ 516320 w 1257308"/>
              <a:gd name="connsiteY14" fmla="*/ 211561 h 839338"/>
              <a:gd name="connsiteX15" fmla="*/ 406269 w 1257308"/>
              <a:gd name="connsiteY15" fmla="*/ 360828 h 839338"/>
              <a:gd name="connsiteX16" fmla="*/ 388385 w 1257308"/>
              <a:gd name="connsiteY16" fmla="*/ 367900 h 839338"/>
              <a:gd name="connsiteX17" fmla="*/ 388385 w 1257308"/>
              <a:gd name="connsiteY17" fmla="*/ 367900 h 839338"/>
              <a:gd name="connsiteX18" fmla="*/ 375878 w 1257308"/>
              <a:gd name="connsiteY18" fmla="*/ 371348 h 839338"/>
              <a:gd name="connsiteX19" fmla="*/ 207091 w 1257308"/>
              <a:gd name="connsiteY19" fmla="*/ 410388 h 839338"/>
              <a:gd name="connsiteX20" fmla="*/ 93301 w 1257308"/>
              <a:gd name="connsiteY20" fmla="*/ 513484 h 839338"/>
              <a:gd name="connsiteX21" fmla="*/ 26324 w 1257308"/>
              <a:gd name="connsiteY21" fmla="*/ 542706 h 839338"/>
              <a:gd name="connsiteX22" fmla="*/ 842 w 1257308"/>
              <a:gd name="connsiteY22" fmla="*/ 610794 h 839338"/>
              <a:gd name="connsiteX23" fmla="*/ 61975 w 1257308"/>
              <a:gd name="connsiteY23" fmla="*/ 624703 h 839338"/>
              <a:gd name="connsiteX24" fmla="*/ 105457 w 1257308"/>
              <a:gd name="connsiteY24" fmla="*/ 652990 h 839338"/>
              <a:gd name="connsiteX25" fmla="*/ 164603 w 1257308"/>
              <a:gd name="connsiteY25" fmla="*/ 696356 h 839338"/>
              <a:gd name="connsiteX26" fmla="*/ 213579 w 1257308"/>
              <a:gd name="connsiteY26" fmla="*/ 690511 h 839338"/>
              <a:gd name="connsiteX27" fmla="*/ 266179 w 1257308"/>
              <a:gd name="connsiteY27" fmla="*/ 689343 h 839338"/>
              <a:gd name="connsiteX28" fmla="*/ 287335 w 1257308"/>
              <a:gd name="connsiteY28" fmla="*/ 747787 h 839338"/>
              <a:gd name="connsiteX29" fmla="*/ 289790 w 1257308"/>
              <a:gd name="connsiteY29" fmla="*/ 782561 h 839338"/>
              <a:gd name="connsiteX30" fmla="*/ 314161 w 1257308"/>
              <a:gd name="connsiteY30" fmla="*/ 796529 h 839338"/>
              <a:gd name="connsiteX31" fmla="*/ 332162 w 1257308"/>
              <a:gd name="connsiteY31" fmla="*/ 800620 h 839338"/>
              <a:gd name="connsiteX32" fmla="*/ 376813 w 1257308"/>
              <a:gd name="connsiteY32" fmla="*/ 839310 h 839338"/>
              <a:gd name="connsiteX33" fmla="*/ 466175 w 1257308"/>
              <a:gd name="connsiteY33" fmla="*/ 769177 h 839338"/>
              <a:gd name="connsiteX34" fmla="*/ 483357 w 1257308"/>
              <a:gd name="connsiteY34" fmla="*/ 709856 h 839338"/>
              <a:gd name="connsiteX35" fmla="*/ 485286 w 1257308"/>
              <a:gd name="connsiteY35" fmla="*/ 696940 h 839338"/>
              <a:gd name="connsiteX36" fmla="*/ 634377 w 1257308"/>
              <a:gd name="connsiteY36" fmla="*/ 680868 h 839338"/>
              <a:gd name="connsiteX37" fmla="*/ 717426 w 1257308"/>
              <a:gd name="connsiteY37" fmla="*/ 680050 h 839338"/>
              <a:gd name="connsiteX38" fmla="*/ 729641 w 1257308"/>
              <a:gd name="connsiteY38" fmla="*/ 680868 h 839338"/>
              <a:gd name="connsiteX39" fmla="*/ 755649 w 1257308"/>
              <a:gd name="connsiteY39" fmla="*/ 687589 h 839338"/>
              <a:gd name="connsiteX40" fmla="*/ 832269 w 1257308"/>
              <a:gd name="connsiteY40" fmla="*/ 718974 h 839338"/>
              <a:gd name="connsiteX41" fmla="*/ 993575 w 1257308"/>
              <a:gd name="connsiteY41" fmla="*/ 694310 h 839338"/>
              <a:gd name="connsiteX42" fmla="*/ 1164641 w 1257308"/>
              <a:gd name="connsiteY42" fmla="*/ 607871 h 839338"/>
              <a:gd name="connsiteX43" fmla="*/ 1251723 w 1257308"/>
              <a:gd name="connsiteY43" fmla="*/ 629963 h 839338"/>
              <a:gd name="connsiteX44" fmla="*/ 1206312 w 1257308"/>
              <a:gd name="connsiteY44" fmla="*/ 491918 h 83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57308" h="839338">
                <a:moveTo>
                  <a:pt x="1206312" y="491918"/>
                </a:moveTo>
                <a:cubicBezTo>
                  <a:pt x="1180596" y="466319"/>
                  <a:pt x="1145646" y="362932"/>
                  <a:pt x="1139510" y="313839"/>
                </a:cubicBezTo>
                <a:cubicBezTo>
                  <a:pt x="1133373" y="264745"/>
                  <a:pt x="1093514" y="188768"/>
                  <a:pt x="1076975" y="142772"/>
                </a:cubicBezTo>
                <a:cubicBezTo>
                  <a:pt x="1060435" y="96777"/>
                  <a:pt x="1033726" y="45288"/>
                  <a:pt x="1039629" y="21793"/>
                </a:cubicBezTo>
                <a:lnTo>
                  <a:pt x="1026946" y="12851"/>
                </a:lnTo>
                <a:cubicBezTo>
                  <a:pt x="990185" y="-13098"/>
                  <a:pt x="930104" y="5721"/>
                  <a:pt x="881830" y="20858"/>
                </a:cubicBezTo>
                <a:cubicBezTo>
                  <a:pt x="864886" y="26468"/>
                  <a:pt x="848920" y="34668"/>
                  <a:pt x="834490" y="45171"/>
                </a:cubicBezTo>
                <a:cubicBezTo>
                  <a:pt x="810194" y="63014"/>
                  <a:pt x="781791" y="74428"/>
                  <a:pt x="751908" y="78367"/>
                </a:cubicBezTo>
                <a:cubicBezTo>
                  <a:pt x="703399" y="85439"/>
                  <a:pt x="689899" y="104492"/>
                  <a:pt x="676924" y="122901"/>
                </a:cubicBezTo>
                <a:cubicBezTo>
                  <a:pt x="672611" y="129488"/>
                  <a:pt x="667637" y="135619"/>
                  <a:pt x="662079" y="141194"/>
                </a:cubicBezTo>
                <a:cubicBezTo>
                  <a:pt x="651074" y="150323"/>
                  <a:pt x="637019" y="154940"/>
                  <a:pt x="622746" y="154111"/>
                </a:cubicBezTo>
                <a:cubicBezTo>
                  <a:pt x="617387" y="154093"/>
                  <a:pt x="612034" y="153684"/>
                  <a:pt x="606733" y="152883"/>
                </a:cubicBezTo>
                <a:cubicBezTo>
                  <a:pt x="605272" y="154929"/>
                  <a:pt x="603811" y="156916"/>
                  <a:pt x="602349" y="158728"/>
                </a:cubicBezTo>
                <a:lnTo>
                  <a:pt x="593700" y="167436"/>
                </a:lnTo>
                <a:cubicBezTo>
                  <a:pt x="571608" y="186606"/>
                  <a:pt x="545776" y="186313"/>
                  <a:pt x="516320" y="211561"/>
                </a:cubicBezTo>
                <a:cubicBezTo>
                  <a:pt x="478156" y="244348"/>
                  <a:pt x="453083" y="337508"/>
                  <a:pt x="406269" y="360828"/>
                </a:cubicBezTo>
                <a:cubicBezTo>
                  <a:pt x="400483" y="363604"/>
                  <a:pt x="394504" y="365971"/>
                  <a:pt x="388385" y="367900"/>
                </a:cubicBezTo>
                <a:lnTo>
                  <a:pt x="388385" y="367900"/>
                </a:lnTo>
                <a:lnTo>
                  <a:pt x="375878" y="371348"/>
                </a:lnTo>
                <a:cubicBezTo>
                  <a:pt x="323279" y="385199"/>
                  <a:pt x="245840" y="389816"/>
                  <a:pt x="207091" y="410388"/>
                </a:cubicBezTo>
                <a:cubicBezTo>
                  <a:pt x="159752" y="435519"/>
                  <a:pt x="148297" y="485664"/>
                  <a:pt x="93301" y="513484"/>
                </a:cubicBezTo>
                <a:cubicBezTo>
                  <a:pt x="71495" y="524372"/>
                  <a:pt x="49134" y="534126"/>
                  <a:pt x="26324" y="542706"/>
                </a:cubicBezTo>
                <a:cubicBezTo>
                  <a:pt x="12063" y="564622"/>
                  <a:pt x="-4067" y="596650"/>
                  <a:pt x="842" y="610794"/>
                </a:cubicBezTo>
                <a:cubicBezTo>
                  <a:pt x="6686" y="627508"/>
                  <a:pt x="25447" y="631775"/>
                  <a:pt x="61975" y="624703"/>
                </a:cubicBezTo>
                <a:cubicBezTo>
                  <a:pt x="78222" y="621606"/>
                  <a:pt x="90846" y="636392"/>
                  <a:pt x="105457" y="652990"/>
                </a:cubicBezTo>
                <a:cubicBezTo>
                  <a:pt x="121062" y="670932"/>
                  <a:pt x="138770" y="691330"/>
                  <a:pt x="164603" y="696356"/>
                </a:cubicBezTo>
                <a:cubicBezTo>
                  <a:pt x="181125" y="699874"/>
                  <a:pt x="198348" y="697817"/>
                  <a:pt x="213579" y="690511"/>
                </a:cubicBezTo>
                <a:cubicBezTo>
                  <a:pt x="227430" y="684959"/>
                  <a:pt x="241749" y="679232"/>
                  <a:pt x="266179" y="689343"/>
                </a:cubicBezTo>
                <a:cubicBezTo>
                  <a:pt x="295401" y="701382"/>
                  <a:pt x="290842" y="726980"/>
                  <a:pt x="287335" y="747787"/>
                </a:cubicBezTo>
                <a:cubicBezTo>
                  <a:pt x="284939" y="761696"/>
                  <a:pt x="282660" y="774905"/>
                  <a:pt x="289790" y="782561"/>
                </a:cubicBezTo>
                <a:cubicBezTo>
                  <a:pt x="302005" y="795652"/>
                  <a:pt x="307323" y="796003"/>
                  <a:pt x="314161" y="796529"/>
                </a:cubicBezTo>
                <a:cubicBezTo>
                  <a:pt x="320362" y="796780"/>
                  <a:pt x="326464" y="798166"/>
                  <a:pt x="332162" y="800620"/>
                </a:cubicBezTo>
                <a:cubicBezTo>
                  <a:pt x="344611" y="805939"/>
                  <a:pt x="363605" y="824874"/>
                  <a:pt x="376813" y="839310"/>
                </a:cubicBezTo>
                <a:cubicBezTo>
                  <a:pt x="389554" y="806114"/>
                  <a:pt x="440284" y="787178"/>
                  <a:pt x="466175" y="769177"/>
                </a:cubicBezTo>
                <a:cubicBezTo>
                  <a:pt x="490780" y="752228"/>
                  <a:pt x="480376" y="740598"/>
                  <a:pt x="483357" y="709856"/>
                </a:cubicBezTo>
                <a:lnTo>
                  <a:pt x="485286" y="696940"/>
                </a:lnTo>
                <a:cubicBezTo>
                  <a:pt x="494052" y="657783"/>
                  <a:pt x="577569" y="677771"/>
                  <a:pt x="634377" y="680868"/>
                </a:cubicBezTo>
                <a:cubicBezTo>
                  <a:pt x="669443" y="682738"/>
                  <a:pt x="695393" y="679524"/>
                  <a:pt x="717426" y="680050"/>
                </a:cubicBezTo>
                <a:lnTo>
                  <a:pt x="729641" y="680868"/>
                </a:lnTo>
                <a:cubicBezTo>
                  <a:pt x="738606" y="681751"/>
                  <a:pt x="747379" y="684018"/>
                  <a:pt x="755649" y="687589"/>
                </a:cubicBezTo>
                <a:cubicBezTo>
                  <a:pt x="787501" y="701674"/>
                  <a:pt x="810820" y="735396"/>
                  <a:pt x="832269" y="718974"/>
                </a:cubicBezTo>
                <a:cubicBezTo>
                  <a:pt x="853718" y="702551"/>
                  <a:pt x="940800" y="701090"/>
                  <a:pt x="993575" y="694310"/>
                </a:cubicBezTo>
                <a:cubicBezTo>
                  <a:pt x="1046350" y="687531"/>
                  <a:pt x="1130276" y="604306"/>
                  <a:pt x="1164641" y="607871"/>
                </a:cubicBezTo>
                <a:cubicBezTo>
                  <a:pt x="1199006" y="611436"/>
                  <a:pt x="1231501" y="641594"/>
                  <a:pt x="1251723" y="629963"/>
                </a:cubicBezTo>
                <a:cubicBezTo>
                  <a:pt x="1271944" y="618333"/>
                  <a:pt x="1232085" y="517458"/>
                  <a:pt x="1206312" y="491918"/>
                </a:cubicBezTo>
                <a:close/>
              </a:path>
            </a:pathLst>
          </a:custGeom>
          <a:solidFill>
            <a:srgbClr val="C0E0CD"/>
          </a:solidFill>
          <a:ln w="583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DA62F377-66AF-40A8-A030-8735C379DB54}"/>
              </a:ext>
            </a:extLst>
          </p:cNvPr>
          <p:cNvGrpSpPr/>
          <p:nvPr/>
        </p:nvGrpSpPr>
        <p:grpSpPr>
          <a:xfrm>
            <a:off x="8263657" y="3683582"/>
            <a:ext cx="1826731" cy="1657026"/>
            <a:chOff x="8263657" y="3683582"/>
            <a:chExt cx="1826731" cy="1657026"/>
          </a:xfrm>
        </p:grpSpPr>
        <p:sp>
          <p:nvSpPr>
            <p:cNvPr id="77" name="Frihandsfigur: Form 76">
              <a:extLst>
                <a:ext uri="{FF2B5EF4-FFF2-40B4-BE49-F238E27FC236}">
                  <a16:creationId xmlns:a16="http://schemas.microsoft.com/office/drawing/2014/main" id="{F4D7AE1D-AD7B-469E-937C-8A13D345A934}"/>
                </a:ext>
              </a:extLst>
            </p:cNvPr>
            <p:cNvSpPr/>
            <p:nvPr/>
          </p:nvSpPr>
          <p:spPr>
            <a:xfrm>
              <a:off x="8429859" y="4056616"/>
              <a:ext cx="254900" cy="297584"/>
            </a:xfrm>
            <a:custGeom>
              <a:avLst/>
              <a:gdLst>
                <a:gd name="connsiteX0" fmla="*/ 126449 w 254900"/>
                <a:gd name="connsiteY0" fmla="*/ 3202 h 297584"/>
                <a:gd name="connsiteX1" fmla="*/ 69583 w 254900"/>
                <a:gd name="connsiteY1" fmla="*/ 74328 h 297584"/>
                <a:gd name="connsiteX2" fmla="*/ 5294 w 254900"/>
                <a:gd name="connsiteY2" fmla="*/ 159598 h 297584"/>
                <a:gd name="connsiteX3" fmla="*/ 119085 w 254900"/>
                <a:gd name="connsiteY3" fmla="*/ 266201 h 297584"/>
                <a:gd name="connsiteX4" fmla="*/ 204414 w 254900"/>
                <a:gd name="connsiteY4" fmla="*/ 273331 h 297584"/>
                <a:gd name="connsiteX5" fmla="*/ 241876 w 254900"/>
                <a:gd name="connsiteY5" fmla="*/ 155040 h 297584"/>
                <a:gd name="connsiteX6" fmla="*/ 175951 w 254900"/>
                <a:gd name="connsiteY6" fmla="*/ 24534 h 297584"/>
                <a:gd name="connsiteX7" fmla="*/ 126449 w 254900"/>
                <a:gd name="connsiteY7" fmla="*/ 3202 h 29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00" h="297584">
                  <a:moveTo>
                    <a:pt x="126449" y="3202"/>
                  </a:moveTo>
                  <a:cubicBezTo>
                    <a:pt x="98162" y="17404"/>
                    <a:pt x="114117" y="64393"/>
                    <a:pt x="69583" y="74328"/>
                  </a:cubicBezTo>
                  <a:cubicBezTo>
                    <a:pt x="25049" y="84264"/>
                    <a:pt x="-14810" y="98816"/>
                    <a:pt x="5294" y="159598"/>
                  </a:cubicBezTo>
                  <a:cubicBezTo>
                    <a:pt x="25399" y="220380"/>
                    <a:pt x="73557" y="230199"/>
                    <a:pt x="119085" y="266201"/>
                  </a:cubicBezTo>
                  <a:cubicBezTo>
                    <a:pt x="164613" y="302202"/>
                    <a:pt x="186238" y="310618"/>
                    <a:pt x="204414" y="273331"/>
                  </a:cubicBezTo>
                  <a:cubicBezTo>
                    <a:pt x="222590" y="236043"/>
                    <a:pt x="280391" y="196418"/>
                    <a:pt x="241876" y="155040"/>
                  </a:cubicBezTo>
                  <a:cubicBezTo>
                    <a:pt x="203362" y="113661"/>
                    <a:pt x="203888" y="49489"/>
                    <a:pt x="175951" y="24534"/>
                  </a:cubicBezTo>
                  <a:cubicBezTo>
                    <a:pt x="148015" y="-422"/>
                    <a:pt x="140534" y="-3870"/>
                    <a:pt x="126449" y="3202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C1E70C91-3920-4DA7-B532-04D673DE1C01}"/>
                </a:ext>
              </a:extLst>
            </p:cNvPr>
            <p:cNvSpPr/>
            <p:nvPr/>
          </p:nvSpPr>
          <p:spPr>
            <a:xfrm>
              <a:off x="8666593" y="4102510"/>
              <a:ext cx="149905" cy="146252"/>
            </a:xfrm>
            <a:custGeom>
              <a:avLst/>
              <a:gdLst>
                <a:gd name="connsiteX0" fmla="*/ 10636 w 149905"/>
                <a:gd name="connsiteY0" fmla="*/ 71039 h 146252"/>
                <a:gd name="connsiteX1" fmla="*/ 88835 w 149905"/>
                <a:gd name="connsiteY1" fmla="*/ 145673 h 146252"/>
                <a:gd name="connsiteX2" fmla="*/ 145701 w 149905"/>
                <a:gd name="connsiteY2" fmla="*/ 54850 h 146252"/>
                <a:gd name="connsiteX3" fmla="*/ 74574 w 149905"/>
                <a:gd name="connsiteY3" fmla="*/ -29 h 146252"/>
                <a:gd name="connsiteX4" fmla="*/ 10636 w 149905"/>
                <a:gd name="connsiteY4" fmla="*/ 71039 h 14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905" h="146252">
                  <a:moveTo>
                    <a:pt x="10636" y="71039"/>
                  </a:moveTo>
                  <a:cubicBezTo>
                    <a:pt x="48625" y="104528"/>
                    <a:pt x="64639" y="151868"/>
                    <a:pt x="88835" y="145673"/>
                  </a:cubicBezTo>
                  <a:cubicBezTo>
                    <a:pt x="113030" y="139478"/>
                    <a:pt x="164812" y="89800"/>
                    <a:pt x="145701" y="54850"/>
                  </a:cubicBezTo>
                  <a:cubicBezTo>
                    <a:pt x="126589" y="19901"/>
                    <a:pt x="103037" y="-29"/>
                    <a:pt x="74574" y="-29"/>
                  </a:cubicBezTo>
                  <a:cubicBezTo>
                    <a:pt x="46112" y="-29"/>
                    <a:pt x="-27411" y="37551"/>
                    <a:pt x="10636" y="71039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9AC17629-089C-484E-BCF1-64C7CC0CD9EC}"/>
                </a:ext>
              </a:extLst>
            </p:cNvPr>
            <p:cNvSpPr/>
            <p:nvPr/>
          </p:nvSpPr>
          <p:spPr>
            <a:xfrm>
              <a:off x="8696852" y="4299416"/>
              <a:ext cx="139492" cy="136765"/>
            </a:xfrm>
            <a:custGeom>
              <a:avLst/>
              <a:gdLst>
                <a:gd name="connsiteX0" fmla="*/ 86980 w 139492"/>
                <a:gd name="connsiteY0" fmla="*/ 2068 h 136765"/>
                <a:gd name="connsiteX1" fmla="*/ 1710 w 139492"/>
                <a:gd name="connsiteY1" fmla="*/ 51804 h 136765"/>
                <a:gd name="connsiteX2" fmla="*/ 44315 w 139492"/>
                <a:gd name="connsiteY2" fmla="*/ 130002 h 136765"/>
                <a:gd name="connsiteX3" fmla="*/ 101240 w 139492"/>
                <a:gd name="connsiteY3" fmla="*/ 101599 h 136765"/>
                <a:gd name="connsiteX4" fmla="*/ 136774 w 139492"/>
                <a:gd name="connsiteY4" fmla="*/ 30530 h 136765"/>
                <a:gd name="connsiteX5" fmla="*/ 86980 w 139492"/>
                <a:gd name="connsiteY5" fmla="*/ 2068 h 13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92" h="136765">
                  <a:moveTo>
                    <a:pt x="86980" y="2068"/>
                  </a:moveTo>
                  <a:cubicBezTo>
                    <a:pt x="57231" y="13289"/>
                    <a:pt x="8781" y="9198"/>
                    <a:pt x="1710" y="51804"/>
                  </a:cubicBezTo>
                  <a:cubicBezTo>
                    <a:pt x="-5362" y="94410"/>
                    <a:pt x="8781" y="116093"/>
                    <a:pt x="44315" y="130002"/>
                  </a:cubicBezTo>
                  <a:cubicBezTo>
                    <a:pt x="79849" y="143912"/>
                    <a:pt x="94110" y="137133"/>
                    <a:pt x="101240" y="101599"/>
                  </a:cubicBezTo>
                  <a:cubicBezTo>
                    <a:pt x="108370" y="66064"/>
                    <a:pt x="150275" y="62324"/>
                    <a:pt x="136774" y="30530"/>
                  </a:cubicBezTo>
                  <a:cubicBezTo>
                    <a:pt x="123273" y="-1263"/>
                    <a:pt x="100013" y="-2841"/>
                    <a:pt x="86980" y="2068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310AD99A-6E6A-4C2E-8111-BECE184C8492}"/>
                </a:ext>
              </a:extLst>
            </p:cNvPr>
            <p:cNvSpPr/>
            <p:nvPr/>
          </p:nvSpPr>
          <p:spPr>
            <a:xfrm>
              <a:off x="8669923" y="4607171"/>
              <a:ext cx="158173" cy="223725"/>
            </a:xfrm>
            <a:custGeom>
              <a:avLst/>
              <a:gdLst>
                <a:gd name="connsiteX0" fmla="*/ 142370 w 158173"/>
                <a:gd name="connsiteY0" fmla="*/ 56842 h 223725"/>
                <a:gd name="connsiteX1" fmla="*/ 121038 w 158173"/>
                <a:gd name="connsiteY1" fmla="*/ -24 h 223725"/>
                <a:gd name="connsiteX2" fmla="*/ 49911 w 158173"/>
                <a:gd name="connsiteY2" fmla="*/ 73616 h 223725"/>
                <a:gd name="connsiteX3" fmla="*/ 175 w 158173"/>
                <a:gd name="connsiteY3" fmla="*/ 156314 h 223725"/>
                <a:gd name="connsiteX4" fmla="*/ 113908 w 158173"/>
                <a:gd name="connsiteY4" fmla="*/ 220603 h 223725"/>
                <a:gd name="connsiteX5" fmla="*/ 146461 w 158173"/>
                <a:gd name="connsiteY5" fmla="*/ 141937 h 223725"/>
                <a:gd name="connsiteX6" fmla="*/ 142370 w 158173"/>
                <a:gd name="connsiteY6" fmla="*/ 56842 h 22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173" h="223725">
                  <a:moveTo>
                    <a:pt x="142370" y="56842"/>
                  </a:moveTo>
                  <a:cubicBezTo>
                    <a:pt x="163702" y="42582"/>
                    <a:pt x="154468" y="-550"/>
                    <a:pt x="121038" y="-24"/>
                  </a:cubicBezTo>
                  <a:cubicBezTo>
                    <a:pt x="98537" y="327"/>
                    <a:pt x="61016" y="30367"/>
                    <a:pt x="49911" y="73616"/>
                  </a:cubicBezTo>
                  <a:cubicBezTo>
                    <a:pt x="38807" y="116864"/>
                    <a:pt x="-3565" y="118559"/>
                    <a:pt x="175" y="156314"/>
                  </a:cubicBezTo>
                  <a:cubicBezTo>
                    <a:pt x="3916" y="194069"/>
                    <a:pt x="73114" y="235448"/>
                    <a:pt x="113908" y="220603"/>
                  </a:cubicBezTo>
                  <a:cubicBezTo>
                    <a:pt x="154702" y="205758"/>
                    <a:pt x="171242" y="175075"/>
                    <a:pt x="146461" y="141937"/>
                  </a:cubicBezTo>
                  <a:cubicBezTo>
                    <a:pt x="121681" y="108799"/>
                    <a:pt x="121038" y="71044"/>
                    <a:pt x="142370" y="56842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9CF0973A-41C5-41D0-8669-652E22970A11}"/>
                </a:ext>
              </a:extLst>
            </p:cNvPr>
            <p:cNvSpPr/>
            <p:nvPr/>
          </p:nvSpPr>
          <p:spPr>
            <a:xfrm>
              <a:off x="8571979" y="4866473"/>
              <a:ext cx="135447" cy="322443"/>
            </a:xfrm>
            <a:custGeom>
              <a:avLst/>
              <a:gdLst>
                <a:gd name="connsiteX0" fmla="*/ 133654 w 135447"/>
                <a:gd name="connsiteY0" fmla="*/ 262522 h 322443"/>
                <a:gd name="connsiteX1" fmla="*/ 119452 w 135447"/>
                <a:gd name="connsiteY1" fmla="*/ 174213 h 322443"/>
                <a:gd name="connsiteX2" fmla="*/ 105251 w 135447"/>
                <a:gd name="connsiteY2" fmla="*/ 65097 h 322443"/>
                <a:gd name="connsiteX3" fmla="*/ 69658 w 135447"/>
                <a:gd name="connsiteY3" fmla="*/ 3614 h 322443"/>
                <a:gd name="connsiteX4" fmla="*/ 12792 w 135447"/>
                <a:gd name="connsiteY4" fmla="*/ 96014 h 322443"/>
                <a:gd name="connsiteX5" fmla="*/ 5545 w 135447"/>
                <a:gd name="connsiteY5" fmla="*/ 227046 h 322443"/>
                <a:gd name="connsiteX6" fmla="*/ 55456 w 135447"/>
                <a:gd name="connsiteY6" fmla="*/ 316407 h 322443"/>
                <a:gd name="connsiteX7" fmla="*/ 133654 w 135447"/>
                <a:gd name="connsiteY7" fmla="*/ 262522 h 3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447" h="322443">
                  <a:moveTo>
                    <a:pt x="133654" y="262522"/>
                  </a:moveTo>
                  <a:cubicBezTo>
                    <a:pt x="143064" y="226988"/>
                    <a:pt x="110744" y="214715"/>
                    <a:pt x="119452" y="174213"/>
                  </a:cubicBezTo>
                  <a:cubicBezTo>
                    <a:pt x="128161" y="133711"/>
                    <a:pt x="98120" y="131548"/>
                    <a:pt x="105251" y="65097"/>
                  </a:cubicBezTo>
                  <a:cubicBezTo>
                    <a:pt x="112381" y="-1354"/>
                    <a:pt x="91867" y="-5620"/>
                    <a:pt x="69658" y="3614"/>
                  </a:cubicBezTo>
                  <a:cubicBezTo>
                    <a:pt x="34592" y="18225"/>
                    <a:pt x="44527" y="47915"/>
                    <a:pt x="12792" y="96014"/>
                  </a:cubicBezTo>
                  <a:cubicBezTo>
                    <a:pt x="-18943" y="144114"/>
                    <a:pt x="19922" y="174446"/>
                    <a:pt x="5545" y="227046"/>
                  </a:cubicBezTo>
                  <a:cubicBezTo>
                    <a:pt x="-8833" y="279646"/>
                    <a:pt x="12792" y="295075"/>
                    <a:pt x="55456" y="316407"/>
                  </a:cubicBezTo>
                  <a:cubicBezTo>
                    <a:pt x="98120" y="337739"/>
                    <a:pt x="124245" y="298114"/>
                    <a:pt x="133654" y="262522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E3702E90-8377-4443-8931-A823ADF72664}"/>
                </a:ext>
              </a:extLst>
            </p:cNvPr>
            <p:cNvSpPr/>
            <p:nvPr/>
          </p:nvSpPr>
          <p:spPr>
            <a:xfrm>
              <a:off x="8676563" y="5270598"/>
              <a:ext cx="73058" cy="70010"/>
            </a:xfrm>
            <a:custGeom>
              <a:avLst/>
              <a:gdLst>
                <a:gd name="connsiteX0" fmla="*/ 28251 w 73058"/>
                <a:gd name="connsiteY0" fmla="*/ 1937 h 70010"/>
                <a:gd name="connsiteX1" fmla="*/ 3120 w 73058"/>
                <a:gd name="connsiteY1" fmla="*/ 50387 h 70010"/>
                <a:gd name="connsiteX2" fmla="*/ 68169 w 73058"/>
                <a:gd name="connsiteY2" fmla="*/ 54419 h 70010"/>
                <a:gd name="connsiteX3" fmla="*/ 28251 w 73058"/>
                <a:gd name="connsiteY3" fmla="*/ 1937 h 7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8" h="70010">
                  <a:moveTo>
                    <a:pt x="28251" y="1937"/>
                  </a:moveTo>
                  <a:cubicBezTo>
                    <a:pt x="9842" y="9885"/>
                    <a:pt x="-7341" y="23385"/>
                    <a:pt x="3120" y="50387"/>
                  </a:cubicBezTo>
                  <a:cubicBezTo>
                    <a:pt x="13582" y="77388"/>
                    <a:pt x="51571" y="74290"/>
                    <a:pt x="68169" y="54419"/>
                  </a:cubicBezTo>
                  <a:cubicBezTo>
                    <a:pt x="84767" y="34549"/>
                    <a:pt x="55428" y="-9869"/>
                    <a:pt x="28251" y="1937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1D53F41A-3E62-4564-A4FF-95B62236C9BF}"/>
                </a:ext>
              </a:extLst>
            </p:cNvPr>
            <p:cNvSpPr/>
            <p:nvPr/>
          </p:nvSpPr>
          <p:spPr>
            <a:xfrm>
              <a:off x="8535877" y="5197016"/>
              <a:ext cx="63393" cy="92440"/>
            </a:xfrm>
            <a:custGeom>
              <a:avLst/>
              <a:gdLst>
                <a:gd name="connsiteX0" fmla="*/ 34516 w 63393"/>
                <a:gd name="connsiteY0" fmla="*/ 8 h 92440"/>
                <a:gd name="connsiteX1" fmla="*/ 2606 w 63393"/>
                <a:gd name="connsiteY1" fmla="*/ 42673 h 92440"/>
                <a:gd name="connsiteX2" fmla="*/ 39367 w 63393"/>
                <a:gd name="connsiteY2" fmla="*/ 92409 h 92440"/>
                <a:gd name="connsiteX3" fmla="*/ 62745 w 63393"/>
                <a:gd name="connsiteY3" fmla="*/ 54011 h 92440"/>
                <a:gd name="connsiteX4" fmla="*/ 34516 w 63393"/>
                <a:gd name="connsiteY4" fmla="*/ 8 h 9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93" h="92440">
                  <a:moveTo>
                    <a:pt x="34516" y="8"/>
                  </a:moveTo>
                  <a:cubicBezTo>
                    <a:pt x="14529" y="1002"/>
                    <a:pt x="-7856" y="15379"/>
                    <a:pt x="2606" y="42673"/>
                  </a:cubicBezTo>
                  <a:cubicBezTo>
                    <a:pt x="13067" y="69966"/>
                    <a:pt x="23412" y="92175"/>
                    <a:pt x="39367" y="92409"/>
                  </a:cubicBezTo>
                  <a:cubicBezTo>
                    <a:pt x="55323" y="92642"/>
                    <a:pt x="60232" y="79785"/>
                    <a:pt x="62745" y="54011"/>
                  </a:cubicBezTo>
                  <a:cubicBezTo>
                    <a:pt x="65258" y="28237"/>
                    <a:pt x="60466" y="-1219"/>
                    <a:pt x="34516" y="8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757D75CD-885A-4C62-BC3F-834E3383C6FE}"/>
                </a:ext>
              </a:extLst>
            </p:cNvPr>
            <p:cNvSpPr/>
            <p:nvPr/>
          </p:nvSpPr>
          <p:spPr>
            <a:xfrm>
              <a:off x="8475213" y="5239549"/>
              <a:ext cx="65457" cy="70303"/>
            </a:xfrm>
            <a:custGeom>
              <a:avLst/>
              <a:gdLst>
                <a:gd name="connsiteX0" fmla="*/ 24229 w 65457"/>
                <a:gd name="connsiteY0" fmla="*/ 81 h 70303"/>
                <a:gd name="connsiteX1" fmla="*/ 6695 w 65457"/>
                <a:gd name="connsiteY1" fmla="*/ 35615 h 70303"/>
                <a:gd name="connsiteX2" fmla="*/ 38664 w 65457"/>
                <a:gd name="connsiteY2" fmla="*/ 69688 h 70303"/>
                <a:gd name="connsiteX3" fmla="*/ 59997 w 65457"/>
                <a:gd name="connsiteY3" fmla="*/ 28777 h 70303"/>
                <a:gd name="connsiteX4" fmla="*/ 24229 w 65457"/>
                <a:gd name="connsiteY4" fmla="*/ 81 h 7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57" h="70303">
                  <a:moveTo>
                    <a:pt x="24229" y="81"/>
                  </a:moveTo>
                  <a:cubicBezTo>
                    <a:pt x="12540" y="1308"/>
                    <a:pt x="-11890" y="11770"/>
                    <a:pt x="6695" y="35615"/>
                  </a:cubicBezTo>
                  <a:cubicBezTo>
                    <a:pt x="25281" y="59460"/>
                    <a:pt x="19261" y="73370"/>
                    <a:pt x="38664" y="69688"/>
                  </a:cubicBezTo>
                  <a:cubicBezTo>
                    <a:pt x="58068" y="66006"/>
                    <a:pt x="74198" y="45609"/>
                    <a:pt x="59997" y="28777"/>
                  </a:cubicBezTo>
                  <a:cubicBezTo>
                    <a:pt x="45795" y="11945"/>
                    <a:pt x="39600" y="-1380"/>
                    <a:pt x="24229" y="81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" name="Frihandsfigur: Form 84">
              <a:extLst>
                <a:ext uri="{FF2B5EF4-FFF2-40B4-BE49-F238E27FC236}">
                  <a16:creationId xmlns:a16="http://schemas.microsoft.com/office/drawing/2014/main" id="{7F7E7D75-CF03-417B-AE3F-CBC4652F3AE5}"/>
                </a:ext>
              </a:extLst>
            </p:cNvPr>
            <p:cNvSpPr/>
            <p:nvPr/>
          </p:nvSpPr>
          <p:spPr>
            <a:xfrm>
              <a:off x="8395973" y="4962404"/>
              <a:ext cx="72178" cy="70083"/>
            </a:xfrm>
            <a:custGeom>
              <a:avLst/>
              <a:gdLst>
                <a:gd name="connsiteX0" fmla="*/ 63376 w 72178"/>
                <a:gd name="connsiteY0" fmla="*/ 18844 h 70083"/>
                <a:gd name="connsiteX1" fmla="*/ 29654 w 72178"/>
                <a:gd name="connsiteY1" fmla="*/ 2889 h 70083"/>
                <a:gd name="connsiteX2" fmla="*/ 432 w 72178"/>
                <a:gd name="connsiteY2" fmla="*/ 23753 h 70083"/>
                <a:gd name="connsiteX3" fmla="*/ 43446 w 72178"/>
                <a:gd name="connsiteY3" fmla="*/ 66768 h 70083"/>
                <a:gd name="connsiteX4" fmla="*/ 63376 w 72178"/>
                <a:gd name="connsiteY4" fmla="*/ 18844 h 7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78" h="70083">
                  <a:moveTo>
                    <a:pt x="63376" y="18844"/>
                  </a:moveTo>
                  <a:cubicBezTo>
                    <a:pt x="43154" y="8382"/>
                    <a:pt x="42511" y="15162"/>
                    <a:pt x="29654" y="2889"/>
                  </a:cubicBezTo>
                  <a:cubicBezTo>
                    <a:pt x="20945" y="-5410"/>
                    <a:pt x="4815" y="4759"/>
                    <a:pt x="432" y="23753"/>
                  </a:cubicBezTo>
                  <a:cubicBezTo>
                    <a:pt x="-3952" y="42748"/>
                    <a:pt x="21997" y="81555"/>
                    <a:pt x="43446" y="66768"/>
                  </a:cubicBezTo>
                  <a:cubicBezTo>
                    <a:pt x="64895" y="51982"/>
                    <a:pt x="83773" y="29247"/>
                    <a:pt x="63376" y="18844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B0923106-3313-49A3-9A5E-73148C734FCC}"/>
                </a:ext>
              </a:extLst>
            </p:cNvPr>
            <p:cNvSpPr/>
            <p:nvPr/>
          </p:nvSpPr>
          <p:spPr>
            <a:xfrm>
              <a:off x="8263657" y="4134342"/>
              <a:ext cx="155452" cy="116554"/>
            </a:xfrm>
            <a:custGeom>
              <a:avLst/>
              <a:gdLst>
                <a:gd name="connsiteX0" fmla="*/ 153087 w 155452"/>
                <a:gd name="connsiteY0" fmla="*/ 105893 h 116554"/>
                <a:gd name="connsiteX1" fmla="*/ 146892 w 155452"/>
                <a:gd name="connsiteY1" fmla="*/ 32779 h 116554"/>
                <a:gd name="connsiteX2" fmla="*/ 134268 w 155452"/>
                <a:gd name="connsiteY2" fmla="*/ 109 h 116554"/>
                <a:gd name="connsiteX3" fmla="*/ 93357 w 155452"/>
                <a:gd name="connsiteY3" fmla="*/ 46397 h 116554"/>
                <a:gd name="connsiteX4" fmla="*/ 27315 w 155452"/>
                <a:gd name="connsiteY4" fmla="*/ 16181 h 116554"/>
                <a:gd name="connsiteX5" fmla="*/ 15158 w 155452"/>
                <a:gd name="connsiteY5" fmla="*/ 67729 h 116554"/>
                <a:gd name="connsiteX6" fmla="*/ 95402 w 155452"/>
                <a:gd name="connsiteY6" fmla="*/ 99464 h 116554"/>
                <a:gd name="connsiteX7" fmla="*/ 153087 w 155452"/>
                <a:gd name="connsiteY7" fmla="*/ 105893 h 11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452" h="116554">
                  <a:moveTo>
                    <a:pt x="153087" y="105893"/>
                  </a:moveTo>
                  <a:cubicBezTo>
                    <a:pt x="161619" y="88360"/>
                    <a:pt x="143502" y="49786"/>
                    <a:pt x="146892" y="32779"/>
                  </a:cubicBezTo>
                  <a:cubicBezTo>
                    <a:pt x="150281" y="15772"/>
                    <a:pt x="148937" y="-1761"/>
                    <a:pt x="134268" y="109"/>
                  </a:cubicBezTo>
                  <a:cubicBezTo>
                    <a:pt x="117669" y="2154"/>
                    <a:pt x="133391" y="53118"/>
                    <a:pt x="93357" y="46397"/>
                  </a:cubicBezTo>
                  <a:cubicBezTo>
                    <a:pt x="53322" y="39676"/>
                    <a:pt x="51686" y="6070"/>
                    <a:pt x="27315" y="16181"/>
                  </a:cubicBezTo>
                  <a:cubicBezTo>
                    <a:pt x="2944" y="26292"/>
                    <a:pt x="-13596" y="53527"/>
                    <a:pt x="15158" y="67729"/>
                  </a:cubicBezTo>
                  <a:cubicBezTo>
                    <a:pt x="43913" y="81931"/>
                    <a:pt x="64135" y="81054"/>
                    <a:pt x="95402" y="99464"/>
                  </a:cubicBezTo>
                  <a:cubicBezTo>
                    <a:pt x="126670" y="117874"/>
                    <a:pt x="144612" y="123426"/>
                    <a:pt x="153087" y="105893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EE9AA4AC-155D-4100-A50D-6BBC51C9074A}"/>
                </a:ext>
              </a:extLst>
            </p:cNvPr>
            <p:cNvSpPr/>
            <p:nvPr/>
          </p:nvSpPr>
          <p:spPr>
            <a:xfrm>
              <a:off x="8360268" y="4349716"/>
              <a:ext cx="138501" cy="92158"/>
            </a:xfrm>
            <a:custGeom>
              <a:avLst/>
              <a:gdLst>
                <a:gd name="connsiteX0" fmla="*/ 25675 w 138501"/>
                <a:gd name="connsiteY0" fmla="*/ 1563 h 92158"/>
                <a:gd name="connsiteX1" fmla="*/ 32513 w 138501"/>
                <a:gd name="connsiteY1" fmla="*/ 72689 h 92158"/>
                <a:gd name="connsiteX2" fmla="*/ 121348 w 138501"/>
                <a:gd name="connsiteY2" fmla="*/ 90749 h 92158"/>
                <a:gd name="connsiteX3" fmla="*/ 117842 w 138501"/>
                <a:gd name="connsiteY3" fmla="*/ 47792 h 92158"/>
                <a:gd name="connsiteX4" fmla="*/ 25675 w 138501"/>
                <a:gd name="connsiteY4" fmla="*/ 1563 h 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01" h="92158">
                  <a:moveTo>
                    <a:pt x="25675" y="1563"/>
                  </a:moveTo>
                  <a:cubicBezTo>
                    <a:pt x="-5592" y="12843"/>
                    <a:pt x="-13950" y="71696"/>
                    <a:pt x="32513" y="72689"/>
                  </a:cubicBezTo>
                  <a:cubicBezTo>
                    <a:pt x="78976" y="73683"/>
                    <a:pt x="93120" y="98113"/>
                    <a:pt x="121348" y="90749"/>
                  </a:cubicBezTo>
                  <a:cubicBezTo>
                    <a:pt x="149577" y="83385"/>
                    <a:pt x="138882" y="51883"/>
                    <a:pt x="117842" y="47792"/>
                  </a:cubicBezTo>
                  <a:cubicBezTo>
                    <a:pt x="89847" y="42474"/>
                    <a:pt x="56943" y="-9717"/>
                    <a:pt x="25675" y="1563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58E4BCE4-E6D0-4384-B7B8-940559F5DB91}"/>
                </a:ext>
              </a:extLst>
            </p:cNvPr>
            <p:cNvSpPr/>
            <p:nvPr/>
          </p:nvSpPr>
          <p:spPr>
            <a:xfrm>
              <a:off x="8352168" y="4443824"/>
              <a:ext cx="113723" cy="74450"/>
            </a:xfrm>
            <a:custGeom>
              <a:avLst/>
              <a:gdLst>
                <a:gd name="connsiteX0" fmla="*/ 54873 w 113723"/>
                <a:gd name="connsiteY0" fmla="*/ 71098 h 74450"/>
                <a:gd name="connsiteX1" fmla="*/ 111681 w 113723"/>
                <a:gd name="connsiteY1" fmla="*/ 51285 h 74450"/>
                <a:gd name="connsiteX2" fmla="*/ 31963 w 113723"/>
                <a:gd name="connsiteY2" fmla="*/ -29 h 74450"/>
                <a:gd name="connsiteX3" fmla="*/ 2741 w 113723"/>
                <a:gd name="connsiteY3" fmla="*/ 38194 h 74450"/>
                <a:gd name="connsiteX4" fmla="*/ 54873 w 113723"/>
                <a:gd name="connsiteY4" fmla="*/ 71098 h 7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23" h="74450">
                  <a:moveTo>
                    <a:pt x="54873" y="71098"/>
                  </a:moveTo>
                  <a:cubicBezTo>
                    <a:pt x="75504" y="58065"/>
                    <a:pt x="97362" y="67065"/>
                    <a:pt x="111681" y="51285"/>
                  </a:cubicBezTo>
                  <a:cubicBezTo>
                    <a:pt x="126000" y="35505"/>
                    <a:pt x="59081" y="-29"/>
                    <a:pt x="31963" y="-29"/>
                  </a:cubicBezTo>
                  <a:cubicBezTo>
                    <a:pt x="10923" y="-29"/>
                    <a:pt x="-7195" y="19491"/>
                    <a:pt x="2741" y="38194"/>
                  </a:cubicBezTo>
                  <a:cubicBezTo>
                    <a:pt x="12676" y="56896"/>
                    <a:pt x="34242" y="83897"/>
                    <a:pt x="54873" y="71098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C5EC630F-683E-45AE-B53B-D3D0DE50842B}"/>
                </a:ext>
              </a:extLst>
            </p:cNvPr>
            <p:cNvSpPr/>
            <p:nvPr/>
          </p:nvSpPr>
          <p:spPr>
            <a:xfrm>
              <a:off x="8577574" y="4412206"/>
              <a:ext cx="35848" cy="36064"/>
            </a:xfrm>
            <a:custGeom>
              <a:avLst/>
              <a:gdLst>
                <a:gd name="connsiteX0" fmla="*/ 27301 w 35848"/>
                <a:gd name="connsiteY0" fmla="*/ 34336 h 36064"/>
                <a:gd name="connsiteX1" fmla="*/ 17891 w 35848"/>
                <a:gd name="connsiteY1" fmla="*/ 1783 h 36064"/>
                <a:gd name="connsiteX2" fmla="*/ -51 w 35848"/>
                <a:gd name="connsiteY2" fmla="*/ 20193 h 36064"/>
                <a:gd name="connsiteX3" fmla="*/ 27301 w 35848"/>
                <a:gd name="connsiteY3" fmla="*/ 34336 h 3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48" h="36064">
                  <a:moveTo>
                    <a:pt x="27301" y="34336"/>
                  </a:moveTo>
                  <a:cubicBezTo>
                    <a:pt x="42730" y="31414"/>
                    <a:pt x="35659" y="7744"/>
                    <a:pt x="17891" y="1783"/>
                  </a:cubicBezTo>
                  <a:cubicBezTo>
                    <a:pt x="2930" y="-3185"/>
                    <a:pt x="-226" y="1783"/>
                    <a:pt x="-51" y="20193"/>
                  </a:cubicBezTo>
                  <a:cubicBezTo>
                    <a:pt x="125" y="38603"/>
                    <a:pt x="11813" y="37200"/>
                    <a:pt x="27301" y="34336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2FD9AF83-02A2-45A4-8FBD-3356DC565902}"/>
                </a:ext>
              </a:extLst>
            </p:cNvPr>
            <p:cNvSpPr/>
            <p:nvPr/>
          </p:nvSpPr>
          <p:spPr>
            <a:xfrm>
              <a:off x="8638646" y="3978369"/>
              <a:ext cx="126561" cy="127564"/>
            </a:xfrm>
            <a:custGeom>
              <a:avLst/>
              <a:gdLst>
                <a:gd name="connsiteX0" fmla="*/ 106086 w 126561"/>
                <a:gd name="connsiteY0" fmla="*/ 270 h 127564"/>
                <a:gd name="connsiteX1" fmla="*/ 66987 w 126561"/>
                <a:gd name="connsiteY1" fmla="*/ 45915 h 127564"/>
                <a:gd name="connsiteX2" fmla="*/ 14036 w 126561"/>
                <a:gd name="connsiteY2" fmla="*/ 46265 h 127564"/>
                <a:gd name="connsiteX3" fmla="*/ 6672 w 126561"/>
                <a:gd name="connsiteY3" fmla="*/ 109444 h 127564"/>
                <a:gd name="connsiteX4" fmla="*/ 70435 w 126561"/>
                <a:gd name="connsiteY4" fmla="*/ 114294 h 127564"/>
                <a:gd name="connsiteX5" fmla="*/ 124437 w 126561"/>
                <a:gd name="connsiteY5" fmla="*/ 75896 h 127564"/>
                <a:gd name="connsiteX6" fmla="*/ 116781 w 126561"/>
                <a:gd name="connsiteY6" fmla="*/ 42408 h 127564"/>
                <a:gd name="connsiteX7" fmla="*/ 106086 w 126561"/>
                <a:gd name="connsiteY7" fmla="*/ 270 h 12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61" h="127564">
                  <a:moveTo>
                    <a:pt x="106086" y="270"/>
                  </a:moveTo>
                  <a:cubicBezTo>
                    <a:pt x="88553" y="-3821"/>
                    <a:pt x="81948" y="35336"/>
                    <a:pt x="66987" y="45915"/>
                  </a:cubicBezTo>
                  <a:cubicBezTo>
                    <a:pt x="52025" y="56493"/>
                    <a:pt x="30576" y="38726"/>
                    <a:pt x="14036" y="46265"/>
                  </a:cubicBezTo>
                  <a:cubicBezTo>
                    <a:pt x="-2503" y="53805"/>
                    <a:pt x="-3848" y="87644"/>
                    <a:pt x="6672" y="109444"/>
                  </a:cubicBezTo>
                  <a:cubicBezTo>
                    <a:pt x="17192" y="131243"/>
                    <a:pt x="49629" y="133931"/>
                    <a:pt x="70435" y="114294"/>
                  </a:cubicBezTo>
                  <a:cubicBezTo>
                    <a:pt x="91241" y="94657"/>
                    <a:pt x="115203" y="90917"/>
                    <a:pt x="124437" y="75896"/>
                  </a:cubicBezTo>
                  <a:cubicBezTo>
                    <a:pt x="133671" y="60876"/>
                    <a:pt x="108482" y="56902"/>
                    <a:pt x="116781" y="42408"/>
                  </a:cubicBezTo>
                  <a:cubicBezTo>
                    <a:pt x="125080" y="27914"/>
                    <a:pt x="123853" y="4361"/>
                    <a:pt x="106086" y="270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73CF04CC-DDD2-449D-80E9-A901602E8EFF}"/>
                </a:ext>
              </a:extLst>
            </p:cNvPr>
            <p:cNvSpPr/>
            <p:nvPr/>
          </p:nvSpPr>
          <p:spPr>
            <a:xfrm>
              <a:off x="8389551" y="4665418"/>
              <a:ext cx="109231" cy="144243"/>
            </a:xfrm>
            <a:custGeom>
              <a:avLst/>
              <a:gdLst>
                <a:gd name="connsiteX0" fmla="*/ 13633 w 109231"/>
                <a:gd name="connsiteY0" fmla="*/ 136757 h 144243"/>
                <a:gd name="connsiteX1" fmla="*/ 66992 w 109231"/>
                <a:gd name="connsiteY1" fmla="*/ 130153 h 144243"/>
                <a:gd name="connsiteX2" fmla="*/ 108605 w 109231"/>
                <a:gd name="connsiteY2" fmla="*/ 77904 h 144243"/>
                <a:gd name="connsiteX3" fmla="*/ 105098 w 109231"/>
                <a:gd name="connsiteY3" fmla="*/ 50903 h 144243"/>
                <a:gd name="connsiteX4" fmla="*/ 88266 w 109231"/>
                <a:gd name="connsiteY4" fmla="*/ 14433 h 144243"/>
                <a:gd name="connsiteX5" fmla="*/ 66992 w 109231"/>
                <a:gd name="connsiteY5" fmla="*/ 2219 h 144243"/>
                <a:gd name="connsiteX6" fmla="*/ 13633 w 109231"/>
                <a:gd name="connsiteY6" fmla="*/ 64111 h 144243"/>
                <a:gd name="connsiteX7" fmla="*/ 13633 w 109231"/>
                <a:gd name="connsiteY7" fmla="*/ 136757 h 14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31" h="144243">
                  <a:moveTo>
                    <a:pt x="13633" y="136757"/>
                  </a:moveTo>
                  <a:cubicBezTo>
                    <a:pt x="20295" y="156102"/>
                    <a:pt x="54544" y="131906"/>
                    <a:pt x="66992" y="130153"/>
                  </a:cubicBezTo>
                  <a:cubicBezTo>
                    <a:pt x="79441" y="128399"/>
                    <a:pt x="100481" y="110925"/>
                    <a:pt x="108605" y="77904"/>
                  </a:cubicBezTo>
                  <a:cubicBezTo>
                    <a:pt x="110013" y="68751"/>
                    <a:pt x="108797" y="59389"/>
                    <a:pt x="105098" y="50903"/>
                  </a:cubicBezTo>
                  <a:cubicBezTo>
                    <a:pt x="100481" y="37869"/>
                    <a:pt x="98377" y="28051"/>
                    <a:pt x="88266" y="14433"/>
                  </a:cubicBezTo>
                  <a:cubicBezTo>
                    <a:pt x="82387" y="8542"/>
                    <a:pt x="75046" y="4323"/>
                    <a:pt x="66992" y="2219"/>
                  </a:cubicBezTo>
                  <a:cubicBezTo>
                    <a:pt x="27659" y="-9470"/>
                    <a:pt x="-25466" y="26415"/>
                    <a:pt x="13633" y="64111"/>
                  </a:cubicBezTo>
                  <a:cubicBezTo>
                    <a:pt x="52732" y="101807"/>
                    <a:pt x="7029" y="117470"/>
                    <a:pt x="13633" y="136757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894145E7-B01A-4FBE-9E3F-D36DDF4F7F23}"/>
                </a:ext>
              </a:extLst>
            </p:cNvPr>
            <p:cNvSpPr/>
            <p:nvPr/>
          </p:nvSpPr>
          <p:spPr>
            <a:xfrm>
              <a:off x="8439039" y="4481843"/>
              <a:ext cx="273262" cy="275586"/>
            </a:xfrm>
            <a:custGeom>
              <a:avLst/>
              <a:gdLst>
                <a:gd name="connsiteX0" fmla="*/ 210897 w 273262"/>
                <a:gd name="connsiteY0" fmla="*/ 244004 h 275586"/>
                <a:gd name="connsiteX1" fmla="*/ 266594 w 273262"/>
                <a:gd name="connsiteY1" fmla="*/ 118875 h 275586"/>
                <a:gd name="connsiteX2" fmla="*/ 216858 w 273262"/>
                <a:gd name="connsiteY2" fmla="*/ 25773 h 275586"/>
                <a:gd name="connsiteX3" fmla="*/ 103067 w 273262"/>
                <a:gd name="connsiteY3" fmla="*/ 4441 h 275586"/>
                <a:gd name="connsiteX4" fmla="*/ 14992 w 273262"/>
                <a:gd name="connsiteY4" fmla="*/ 62885 h 275586"/>
                <a:gd name="connsiteX5" fmla="*/ 31941 w 273262"/>
                <a:gd name="connsiteY5" fmla="*/ 96958 h 275586"/>
                <a:gd name="connsiteX6" fmla="*/ 113763 w 273262"/>
                <a:gd name="connsiteY6" fmla="*/ 132025 h 275586"/>
                <a:gd name="connsiteX7" fmla="*/ 62390 w 273262"/>
                <a:gd name="connsiteY7" fmla="*/ 183222 h 275586"/>
                <a:gd name="connsiteX8" fmla="*/ 78462 w 273262"/>
                <a:gd name="connsiteY8" fmla="*/ 241666 h 275586"/>
                <a:gd name="connsiteX9" fmla="*/ 131530 w 273262"/>
                <a:gd name="connsiteY9" fmla="*/ 269719 h 275586"/>
                <a:gd name="connsiteX10" fmla="*/ 210897 w 273262"/>
                <a:gd name="connsiteY10" fmla="*/ 244004 h 27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62" h="275586">
                  <a:moveTo>
                    <a:pt x="210897" y="244004"/>
                  </a:moveTo>
                  <a:cubicBezTo>
                    <a:pt x="226560" y="208119"/>
                    <a:pt x="241346" y="162182"/>
                    <a:pt x="266594" y="118875"/>
                  </a:cubicBezTo>
                  <a:cubicBezTo>
                    <a:pt x="291842" y="75568"/>
                    <a:pt x="238132" y="39975"/>
                    <a:pt x="216858" y="25773"/>
                  </a:cubicBezTo>
                  <a:cubicBezTo>
                    <a:pt x="198097" y="13325"/>
                    <a:pt x="152862" y="-9761"/>
                    <a:pt x="103067" y="4441"/>
                  </a:cubicBezTo>
                  <a:cubicBezTo>
                    <a:pt x="53273" y="18643"/>
                    <a:pt x="40649" y="42956"/>
                    <a:pt x="14992" y="62885"/>
                  </a:cubicBezTo>
                  <a:cubicBezTo>
                    <a:pt x="-10665" y="82815"/>
                    <a:pt x="-2541" y="114492"/>
                    <a:pt x="31941" y="96958"/>
                  </a:cubicBezTo>
                  <a:cubicBezTo>
                    <a:pt x="66423" y="79425"/>
                    <a:pt x="120542" y="99705"/>
                    <a:pt x="113763" y="132025"/>
                  </a:cubicBezTo>
                  <a:cubicBezTo>
                    <a:pt x="107918" y="158442"/>
                    <a:pt x="70923" y="163877"/>
                    <a:pt x="62390" y="183222"/>
                  </a:cubicBezTo>
                  <a:cubicBezTo>
                    <a:pt x="53857" y="202567"/>
                    <a:pt x="71975" y="236874"/>
                    <a:pt x="78462" y="241666"/>
                  </a:cubicBezTo>
                  <a:cubicBezTo>
                    <a:pt x="94569" y="253747"/>
                    <a:pt x="112477" y="263215"/>
                    <a:pt x="131530" y="269719"/>
                  </a:cubicBezTo>
                  <a:cubicBezTo>
                    <a:pt x="163966" y="279889"/>
                    <a:pt x="195234" y="279889"/>
                    <a:pt x="210897" y="244004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" name="Frihandsfigur: Form 92">
              <a:extLst>
                <a:ext uri="{FF2B5EF4-FFF2-40B4-BE49-F238E27FC236}">
                  <a16:creationId xmlns:a16="http://schemas.microsoft.com/office/drawing/2014/main" id="{76CCFBA8-C6C7-4844-B32A-B5F042446104}"/>
                </a:ext>
              </a:extLst>
            </p:cNvPr>
            <p:cNvSpPr/>
            <p:nvPr/>
          </p:nvSpPr>
          <p:spPr>
            <a:xfrm>
              <a:off x="8537207" y="4826794"/>
              <a:ext cx="85839" cy="54983"/>
            </a:xfrm>
            <a:custGeom>
              <a:avLst/>
              <a:gdLst>
                <a:gd name="connsiteX0" fmla="*/ 62408 w 85839"/>
                <a:gd name="connsiteY0" fmla="*/ 512 h 54983"/>
                <a:gd name="connsiteX1" fmla="*/ 3964 w 85839"/>
                <a:gd name="connsiteY1" fmla="*/ 28916 h 54983"/>
                <a:gd name="connsiteX2" fmla="*/ 40667 w 85839"/>
                <a:gd name="connsiteY2" fmla="*/ 50482 h 54983"/>
                <a:gd name="connsiteX3" fmla="*/ 85728 w 85839"/>
                <a:gd name="connsiteY3" fmla="*/ 11149 h 54983"/>
                <a:gd name="connsiteX4" fmla="*/ 62408 w 85839"/>
                <a:gd name="connsiteY4" fmla="*/ 512 h 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39" h="54983">
                  <a:moveTo>
                    <a:pt x="62408" y="512"/>
                  </a:moveTo>
                  <a:cubicBezTo>
                    <a:pt x="47154" y="2090"/>
                    <a:pt x="19218" y="-3696"/>
                    <a:pt x="3964" y="28916"/>
                  </a:cubicBezTo>
                  <a:cubicBezTo>
                    <a:pt x="-11290" y="61528"/>
                    <a:pt x="20329" y="56618"/>
                    <a:pt x="40667" y="50482"/>
                  </a:cubicBezTo>
                  <a:cubicBezTo>
                    <a:pt x="61006" y="44345"/>
                    <a:pt x="87130" y="23305"/>
                    <a:pt x="85728" y="11149"/>
                  </a:cubicBezTo>
                  <a:cubicBezTo>
                    <a:pt x="84325" y="-1007"/>
                    <a:pt x="73337" y="-657"/>
                    <a:pt x="62408" y="512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3AB533D0-4161-4C69-8FAC-0AD88479B88C}"/>
                </a:ext>
              </a:extLst>
            </p:cNvPr>
            <p:cNvSpPr/>
            <p:nvPr/>
          </p:nvSpPr>
          <p:spPr>
            <a:xfrm>
              <a:off x="8466770" y="4810561"/>
              <a:ext cx="54219" cy="52623"/>
            </a:xfrm>
            <a:custGeom>
              <a:avLst/>
              <a:gdLst>
                <a:gd name="connsiteX0" fmla="*/ 17126 w 54219"/>
                <a:gd name="connsiteY0" fmla="*/ 52279 h 52623"/>
                <a:gd name="connsiteX1" fmla="*/ 46348 w 54219"/>
                <a:gd name="connsiteY1" fmla="*/ 2543 h 52623"/>
                <a:gd name="connsiteX2" fmla="*/ 17126 w 54219"/>
                <a:gd name="connsiteY2" fmla="*/ 16745 h 52623"/>
                <a:gd name="connsiteX3" fmla="*/ 17126 w 54219"/>
                <a:gd name="connsiteY3" fmla="*/ 52279 h 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19" h="52623">
                  <a:moveTo>
                    <a:pt x="17126" y="52279"/>
                  </a:moveTo>
                  <a:cubicBezTo>
                    <a:pt x="41789" y="48831"/>
                    <a:pt x="67446" y="12771"/>
                    <a:pt x="46348" y="2543"/>
                  </a:cubicBezTo>
                  <a:cubicBezTo>
                    <a:pt x="32847" y="-4061"/>
                    <a:pt x="38341" y="2543"/>
                    <a:pt x="17126" y="16745"/>
                  </a:cubicBezTo>
                  <a:cubicBezTo>
                    <a:pt x="-4089" y="30947"/>
                    <a:pt x="-7421" y="55669"/>
                    <a:pt x="17126" y="52279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45906636-88A1-4A12-8F38-5C60075D0F10}"/>
                </a:ext>
              </a:extLst>
            </p:cNvPr>
            <p:cNvSpPr/>
            <p:nvPr/>
          </p:nvSpPr>
          <p:spPr>
            <a:xfrm>
              <a:off x="8992617" y="4381913"/>
              <a:ext cx="81505" cy="68690"/>
            </a:xfrm>
            <a:custGeom>
              <a:avLst/>
              <a:gdLst>
                <a:gd name="connsiteX0" fmla="*/ 60115 w 81505"/>
                <a:gd name="connsiteY0" fmla="*/ 8056 h 68690"/>
                <a:gd name="connsiteX1" fmla="*/ 4477 w 81505"/>
                <a:gd name="connsiteY1" fmla="*/ 22725 h 68690"/>
                <a:gd name="connsiteX2" fmla="*/ 45914 w 81505"/>
                <a:gd name="connsiteY2" fmla="*/ 68662 h 68690"/>
                <a:gd name="connsiteX3" fmla="*/ 81447 w 81505"/>
                <a:gd name="connsiteY3" fmla="*/ 40258 h 68690"/>
                <a:gd name="connsiteX4" fmla="*/ 60115 w 81505"/>
                <a:gd name="connsiteY4" fmla="*/ 8056 h 6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05" h="68690">
                  <a:moveTo>
                    <a:pt x="60115" y="8056"/>
                  </a:moveTo>
                  <a:cubicBezTo>
                    <a:pt x="34634" y="-5036"/>
                    <a:pt x="19847" y="-3633"/>
                    <a:pt x="4477" y="22725"/>
                  </a:cubicBezTo>
                  <a:cubicBezTo>
                    <a:pt x="-10894" y="49084"/>
                    <a:pt x="15289" y="68662"/>
                    <a:pt x="45914" y="68662"/>
                  </a:cubicBezTo>
                  <a:cubicBezTo>
                    <a:pt x="76538" y="68662"/>
                    <a:pt x="80980" y="56973"/>
                    <a:pt x="81447" y="40258"/>
                  </a:cubicBezTo>
                  <a:cubicBezTo>
                    <a:pt x="81424" y="26220"/>
                    <a:pt x="73032" y="13555"/>
                    <a:pt x="60115" y="8056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B1356E04-1C5C-4506-BDB4-9B63275C8165}"/>
                </a:ext>
              </a:extLst>
            </p:cNvPr>
            <p:cNvSpPr/>
            <p:nvPr/>
          </p:nvSpPr>
          <p:spPr>
            <a:xfrm>
              <a:off x="8867742" y="4428742"/>
              <a:ext cx="66663" cy="93125"/>
            </a:xfrm>
            <a:custGeom>
              <a:avLst/>
              <a:gdLst>
                <a:gd name="connsiteX0" fmla="*/ 28536 w 66663"/>
                <a:gd name="connsiteY0" fmla="*/ 501 h 93125"/>
                <a:gd name="connsiteX1" fmla="*/ 7204 w 66663"/>
                <a:gd name="connsiteY1" fmla="*/ 64497 h 93125"/>
                <a:gd name="connsiteX2" fmla="*/ 56999 w 66663"/>
                <a:gd name="connsiteY2" fmla="*/ 82615 h 93125"/>
                <a:gd name="connsiteX3" fmla="*/ 53726 w 66663"/>
                <a:gd name="connsiteY3" fmla="*/ 28963 h 93125"/>
                <a:gd name="connsiteX4" fmla="*/ 28536 w 66663"/>
                <a:gd name="connsiteY4" fmla="*/ 501 h 9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63" h="93125">
                  <a:moveTo>
                    <a:pt x="28536" y="501"/>
                  </a:moveTo>
                  <a:cubicBezTo>
                    <a:pt x="8899" y="-5343"/>
                    <a:pt x="-11206" y="38548"/>
                    <a:pt x="7204" y="64497"/>
                  </a:cubicBezTo>
                  <a:cubicBezTo>
                    <a:pt x="25614" y="90446"/>
                    <a:pt x="45076" y="103772"/>
                    <a:pt x="56999" y="82615"/>
                  </a:cubicBezTo>
                  <a:cubicBezTo>
                    <a:pt x="68921" y="61458"/>
                    <a:pt x="71785" y="50295"/>
                    <a:pt x="53726" y="28963"/>
                  </a:cubicBezTo>
                  <a:cubicBezTo>
                    <a:pt x="35666" y="7631"/>
                    <a:pt x="35783" y="2605"/>
                    <a:pt x="28536" y="501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B831547E-D6DC-410C-B391-6737FF1A65C3}"/>
                </a:ext>
              </a:extLst>
            </p:cNvPr>
            <p:cNvSpPr/>
            <p:nvPr/>
          </p:nvSpPr>
          <p:spPr>
            <a:xfrm>
              <a:off x="8894008" y="4365294"/>
              <a:ext cx="32406" cy="40991"/>
            </a:xfrm>
            <a:custGeom>
              <a:avLst/>
              <a:gdLst>
                <a:gd name="connsiteX0" fmla="*/ 30732 w 32406"/>
                <a:gd name="connsiteY0" fmla="*/ 35545 h 40991"/>
                <a:gd name="connsiteX1" fmla="*/ 9400 w 32406"/>
                <a:gd name="connsiteY1" fmla="*/ 11 h 40991"/>
                <a:gd name="connsiteX2" fmla="*/ 5367 w 32406"/>
                <a:gd name="connsiteY2" fmla="*/ 28415 h 40991"/>
                <a:gd name="connsiteX3" fmla="*/ 30732 w 32406"/>
                <a:gd name="connsiteY3" fmla="*/ 35545 h 4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6" h="40991">
                  <a:moveTo>
                    <a:pt x="30732" y="35545"/>
                  </a:moveTo>
                  <a:cubicBezTo>
                    <a:pt x="37102" y="26486"/>
                    <a:pt x="23543" y="-1217"/>
                    <a:pt x="9400" y="11"/>
                  </a:cubicBezTo>
                  <a:cubicBezTo>
                    <a:pt x="-594" y="829"/>
                    <a:pt x="-3809" y="14213"/>
                    <a:pt x="5367" y="28415"/>
                  </a:cubicBezTo>
                  <a:cubicBezTo>
                    <a:pt x="14543" y="42617"/>
                    <a:pt x="24361" y="44428"/>
                    <a:pt x="30732" y="35545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022907CF-D815-4386-84F1-570D22AEC23D}"/>
                </a:ext>
              </a:extLst>
            </p:cNvPr>
            <p:cNvSpPr/>
            <p:nvPr/>
          </p:nvSpPr>
          <p:spPr>
            <a:xfrm>
              <a:off x="9129049" y="4351127"/>
              <a:ext cx="64260" cy="83913"/>
            </a:xfrm>
            <a:custGeom>
              <a:avLst/>
              <a:gdLst>
                <a:gd name="connsiteX0" fmla="*/ 39403 w 64260"/>
                <a:gd name="connsiteY0" fmla="*/ 34691 h 83913"/>
                <a:gd name="connsiteX1" fmla="*/ 26779 w 64260"/>
                <a:gd name="connsiteY1" fmla="*/ -24 h 83913"/>
                <a:gd name="connsiteX2" fmla="*/ 1882 w 64260"/>
                <a:gd name="connsiteY2" fmla="*/ 35510 h 83913"/>
                <a:gd name="connsiteX3" fmla="*/ 30344 w 64260"/>
                <a:gd name="connsiteY3" fmla="*/ 71044 h 83913"/>
                <a:gd name="connsiteX4" fmla="*/ 62372 w 64260"/>
                <a:gd name="connsiteY4" fmla="*/ 71044 h 83913"/>
                <a:gd name="connsiteX5" fmla="*/ 39403 w 64260"/>
                <a:gd name="connsiteY5" fmla="*/ 34691 h 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60" h="83913">
                  <a:moveTo>
                    <a:pt x="39403" y="34691"/>
                  </a:moveTo>
                  <a:cubicBezTo>
                    <a:pt x="41682" y="21249"/>
                    <a:pt x="34844" y="-375"/>
                    <a:pt x="26779" y="-24"/>
                  </a:cubicBezTo>
                  <a:cubicBezTo>
                    <a:pt x="6558" y="502"/>
                    <a:pt x="9246" y="24347"/>
                    <a:pt x="1882" y="35510"/>
                  </a:cubicBezTo>
                  <a:cubicBezTo>
                    <a:pt x="-5482" y="46673"/>
                    <a:pt x="9012" y="56842"/>
                    <a:pt x="30344" y="71044"/>
                  </a:cubicBezTo>
                  <a:cubicBezTo>
                    <a:pt x="51676" y="85246"/>
                    <a:pt x="70203" y="90857"/>
                    <a:pt x="62372" y="71044"/>
                  </a:cubicBezTo>
                  <a:cubicBezTo>
                    <a:pt x="54540" y="51231"/>
                    <a:pt x="37065" y="48075"/>
                    <a:pt x="39403" y="34691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ED3D75B6-CAF0-43A9-9E84-B8C48A5AEA9F}"/>
                </a:ext>
              </a:extLst>
            </p:cNvPr>
            <p:cNvSpPr/>
            <p:nvPr/>
          </p:nvSpPr>
          <p:spPr>
            <a:xfrm>
              <a:off x="9091689" y="4392942"/>
              <a:ext cx="33248" cy="96713"/>
            </a:xfrm>
            <a:custGeom>
              <a:avLst/>
              <a:gdLst>
                <a:gd name="connsiteX0" fmla="*/ 32112 w 33248"/>
                <a:gd name="connsiteY0" fmla="*/ 9884 h 96713"/>
                <a:gd name="connsiteX1" fmla="*/ 16039 w 33248"/>
                <a:gd name="connsiteY1" fmla="*/ 124 h 96713"/>
                <a:gd name="connsiteX2" fmla="*/ 3708 w 33248"/>
                <a:gd name="connsiteY2" fmla="*/ 32385 h 96713"/>
                <a:gd name="connsiteX3" fmla="*/ 11890 w 33248"/>
                <a:gd name="connsiteY3" fmla="*/ 96674 h 96713"/>
                <a:gd name="connsiteX4" fmla="*/ 25040 w 33248"/>
                <a:gd name="connsiteY4" fmla="*/ 43314 h 96713"/>
                <a:gd name="connsiteX5" fmla="*/ 32112 w 33248"/>
                <a:gd name="connsiteY5" fmla="*/ 9884 h 9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48" h="96713">
                  <a:moveTo>
                    <a:pt x="32112" y="9884"/>
                  </a:moveTo>
                  <a:cubicBezTo>
                    <a:pt x="29780" y="3204"/>
                    <a:pt x="23041" y="-887"/>
                    <a:pt x="16039" y="124"/>
                  </a:cubicBezTo>
                  <a:cubicBezTo>
                    <a:pt x="6572" y="1351"/>
                    <a:pt x="7916" y="5969"/>
                    <a:pt x="3708" y="32385"/>
                  </a:cubicBezTo>
                  <a:cubicBezTo>
                    <a:pt x="-500" y="58802"/>
                    <a:pt x="-4650" y="95856"/>
                    <a:pt x="11890" y="96674"/>
                  </a:cubicBezTo>
                  <a:cubicBezTo>
                    <a:pt x="28430" y="97492"/>
                    <a:pt x="25040" y="52490"/>
                    <a:pt x="25040" y="43314"/>
                  </a:cubicBezTo>
                  <a:cubicBezTo>
                    <a:pt x="25040" y="34138"/>
                    <a:pt x="36729" y="18943"/>
                    <a:pt x="32112" y="9884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ADCFD202-0EC5-4CD8-AA05-3327E3E0DFE9}"/>
                </a:ext>
              </a:extLst>
            </p:cNvPr>
            <p:cNvSpPr/>
            <p:nvPr/>
          </p:nvSpPr>
          <p:spPr>
            <a:xfrm>
              <a:off x="8690144" y="4447097"/>
              <a:ext cx="77223" cy="63706"/>
            </a:xfrm>
            <a:custGeom>
              <a:avLst/>
              <a:gdLst>
                <a:gd name="connsiteX0" fmla="*/ 60374 w 77223"/>
                <a:gd name="connsiteY0" fmla="*/ 62448 h 63706"/>
                <a:gd name="connsiteX1" fmla="*/ 63939 w 77223"/>
                <a:gd name="connsiteY1" fmla="*/ 24810 h 63706"/>
                <a:gd name="connsiteX2" fmla="*/ 31970 w 77223"/>
                <a:gd name="connsiteY2" fmla="*/ -29 h 63706"/>
                <a:gd name="connsiteX3" fmla="*/ -58 w 77223"/>
                <a:gd name="connsiteY3" fmla="*/ 28200 h 63706"/>
                <a:gd name="connsiteX4" fmla="*/ 60374 w 77223"/>
                <a:gd name="connsiteY4" fmla="*/ 62448 h 6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23" h="63706">
                  <a:moveTo>
                    <a:pt x="60374" y="62448"/>
                  </a:moveTo>
                  <a:cubicBezTo>
                    <a:pt x="81823" y="54617"/>
                    <a:pt x="82407" y="39071"/>
                    <a:pt x="63939" y="24810"/>
                  </a:cubicBezTo>
                  <a:cubicBezTo>
                    <a:pt x="45470" y="10550"/>
                    <a:pt x="48276" y="965"/>
                    <a:pt x="31970" y="-29"/>
                  </a:cubicBezTo>
                  <a:cubicBezTo>
                    <a:pt x="15693" y="-64"/>
                    <a:pt x="1953" y="12052"/>
                    <a:pt x="-58" y="28200"/>
                  </a:cubicBezTo>
                  <a:cubicBezTo>
                    <a:pt x="-58" y="39012"/>
                    <a:pt x="38925" y="70221"/>
                    <a:pt x="60374" y="62448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" name="Frihandsfigur: Form 100">
              <a:extLst>
                <a:ext uri="{FF2B5EF4-FFF2-40B4-BE49-F238E27FC236}">
                  <a16:creationId xmlns:a16="http://schemas.microsoft.com/office/drawing/2014/main" id="{D7E0DF1D-0BD8-460A-A3F3-761AD618788E}"/>
                </a:ext>
              </a:extLst>
            </p:cNvPr>
            <p:cNvSpPr/>
            <p:nvPr/>
          </p:nvSpPr>
          <p:spPr>
            <a:xfrm>
              <a:off x="9353305" y="4740469"/>
              <a:ext cx="145223" cy="174175"/>
            </a:xfrm>
            <a:custGeom>
              <a:avLst/>
              <a:gdLst>
                <a:gd name="connsiteX0" fmla="*/ 117538 w 145223"/>
                <a:gd name="connsiteY0" fmla="*/ 37042 h 174175"/>
                <a:gd name="connsiteX1" fmla="*/ 74873 w 145223"/>
                <a:gd name="connsiteY1" fmla="*/ 3145 h 174175"/>
                <a:gd name="connsiteX2" fmla="*/ 78439 w 145223"/>
                <a:gd name="connsiteY2" fmla="*/ 58375 h 174175"/>
                <a:gd name="connsiteX3" fmla="*/ 22157 w 145223"/>
                <a:gd name="connsiteY3" fmla="*/ 79707 h 174175"/>
                <a:gd name="connsiteX4" fmla="*/ 17773 w 145223"/>
                <a:gd name="connsiteY4" fmla="*/ 171873 h 174175"/>
                <a:gd name="connsiteX5" fmla="*/ 74640 w 145223"/>
                <a:gd name="connsiteY5" fmla="*/ 136339 h 174175"/>
                <a:gd name="connsiteX6" fmla="*/ 117304 w 145223"/>
                <a:gd name="connsiteY6" fmla="*/ 168483 h 174175"/>
                <a:gd name="connsiteX7" fmla="*/ 141500 w 145223"/>
                <a:gd name="connsiteY7" fmla="*/ 97941 h 174175"/>
                <a:gd name="connsiteX8" fmla="*/ 117538 w 145223"/>
                <a:gd name="connsiteY8" fmla="*/ 37042 h 17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223" h="174175">
                  <a:moveTo>
                    <a:pt x="117538" y="37042"/>
                  </a:moveTo>
                  <a:cubicBezTo>
                    <a:pt x="100004" y="19509"/>
                    <a:pt x="89134" y="-9713"/>
                    <a:pt x="74873" y="3145"/>
                  </a:cubicBezTo>
                  <a:cubicBezTo>
                    <a:pt x="60613" y="16003"/>
                    <a:pt x="89075" y="44056"/>
                    <a:pt x="78439" y="58375"/>
                  </a:cubicBezTo>
                  <a:cubicBezTo>
                    <a:pt x="67802" y="72694"/>
                    <a:pt x="41210" y="68602"/>
                    <a:pt x="22157" y="79707"/>
                  </a:cubicBezTo>
                  <a:cubicBezTo>
                    <a:pt x="3104" y="90811"/>
                    <a:pt x="-14371" y="157730"/>
                    <a:pt x="17773" y="171873"/>
                  </a:cubicBezTo>
                  <a:cubicBezTo>
                    <a:pt x="49918" y="186017"/>
                    <a:pt x="60438" y="129268"/>
                    <a:pt x="74640" y="136339"/>
                  </a:cubicBezTo>
                  <a:cubicBezTo>
                    <a:pt x="88842" y="143411"/>
                    <a:pt x="94335" y="175205"/>
                    <a:pt x="117304" y="168483"/>
                  </a:cubicBezTo>
                  <a:cubicBezTo>
                    <a:pt x="140272" y="161762"/>
                    <a:pt x="151494" y="119390"/>
                    <a:pt x="141500" y="97941"/>
                  </a:cubicBezTo>
                  <a:cubicBezTo>
                    <a:pt x="131506" y="76492"/>
                    <a:pt x="131798" y="51303"/>
                    <a:pt x="117538" y="37042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" name="Frihandsfigur: Form 101">
              <a:extLst>
                <a:ext uri="{FF2B5EF4-FFF2-40B4-BE49-F238E27FC236}">
                  <a16:creationId xmlns:a16="http://schemas.microsoft.com/office/drawing/2014/main" id="{65505656-0191-4F64-B6D7-D255AF1ABB29}"/>
                </a:ext>
              </a:extLst>
            </p:cNvPr>
            <p:cNvSpPr/>
            <p:nvPr/>
          </p:nvSpPr>
          <p:spPr>
            <a:xfrm>
              <a:off x="9420918" y="4946501"/>
              <a:ext cx="39975" cy="47799"/>
            </a:xfrm>
            <a:custGeom>
              <a:avLst/>
              <a:gdLst>
                <a:gd name="connsiteX0" fmla="*/ 39697 w 39975"/>
                <a:gd name="connsiteY0" fmla="*/ 35040 h 47799"/>
                <a:gd name="connsiteX1" fmla="*/ 24969 w 39975"/>
                <a:gd name="connsiteY1" fmla="*/ 1609 h 47799"/>
                <a:gd name="connsiteX2" fmla="*/ 1591 w 39975"/>
                <a:gd name="connsiteY2" fmla="*/ 27676 h 47799"/>
                <a:gd name="connsiteX3" fmla="*/ 39697 w 39975"/>
                <a:gd name="connsiteY3" fmla="*/ 35040 h 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75" h="47799">
                  <a:moveTo>
                    <a:pt x="39697" y="35040"/>
                  </a:moveTo>
                  <a:cubicBezTo>
                    <a:pt x="41567" y="10493"/>
                    <a:pt x="31106" y="4999"/>
                    <a:pt x="24969" y="1609"/>
                  </a:cubicBezTo>
                  <a:cubicBezTo>
                    <a:pt x="12287" y="-5345"/>
                    <a:pt x="-5597" y="11077"/>
                    <a:pt x="1591" y="27676"/>
                  </a:cubicBezTo>
                  <a:cubicBezTo>
                    <a:pt x="8780" y="44274"/>
                    <a:pt x="37827" y="59352"/>
                    <a:pt x="39697" y="35040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" name="Frihandsfigur: Form 102">
              <a:extLst>
                <a:ext uri="{FF2B5EF4-FFF2-40B4-BE49-F238E27FC236}">
                  <a16:creationId xmlns:a16="http://schemas.microsoft.com/office/drawing/2014/main" id="{74616FF7-6B9B-4823-A23A-929E56FA3E98}"/>
                </a:ext>
              </a:extLst>
            </p:cNvPr>
            <p:cNvSpPr/>
            <p:nvPr/>
          </p:nvSpPr>
          <p:spPr>
            <a:xfrm>
              <a:off x="9367615" y="4939662"/>
              <a:ext cx="31955" cy="28529"/>
            </a:xfrm>
            <a:custGeom>
              <a:avLst/>
              <a:gdLst>
                <a:gd name="connsiteX0" fmla="*/ 31692 w 31955"/>
                <a:gd name="connsiteY0" fmla="*/ 16747 h 28529"/>
                <a:gd name="connsiteX1" fmla="*/ 19302 w 31955"/>
                <a:gd name="connsiteY1" fmla="*/ 1376 h 28529"/>
                <a:gd name="connsiteX2" fmla="*/ 5100 w 31955"/>
                <a:gd name="connsiteY2" fmla="*/ 22650 h 28529"/>
                <a:gd name="connsiteX3" fmla="*/ 31692 w 31955"/>
                <a:gd name="connsiteY3" fmla="*/ 16747 h 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55" h="28529">
                  <a:moveTo>
                    <a:pt x="31692" y="16747"/>
                  </a:moveTo>
                  <a:cubicBezTo>
                    <a:pt x="33504" y="5058"/>
                    <a:pt x="22867" y="3130"/>
                    <a:pt x="19302" y="1376"/>
                  </a:cubicBezTo>
                  <a:cubicBezTo>
                    <a:pt x="6619" y="-5053"/>
                    <a:pt x="-8050" y="12071"/>
                    <a:pt x="5100" y="22650"/>
                  </a:cubicBezTo>
                  <a:cubicBezTo>
                    <a:pt x="18250" y="33228"/>
                    <a:pt x="29880" y="28378"/>
                    <a:pt x="31692" y="16747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4" name="Frihandsfigur: Form 103">
              <a:extLst>
                <a:ext uri="{FF2B5EF4-FFF2-40B4-BE49-F238E27FC236}">
                  <a16:creationId xmlns:a16="http://schemas.microsoft.com/office/drawing/2014/main" id="{C2856381-25CD-4821-9257-721477AB9E20}"/>
                </a:ext>
              </a:extLst>
            </p:cNvPr>
            <p:cNvSpPr/>
            <p:nvPr/>
          </p:nvSpPr>
          <p:spPr>
            <a:xfrm>
              <a:off x="9365610" y="5118738"/>
              <a:ext cx="62724" cy="47857"/>
            </a:xfrm>
            <a:custGeom>
              <a:avLst/>
              <a:gdLst>
                <a:gd name="connsiteX0" fmla="*/ 55205 w 62724"/>
                <a:gd name="connsiteY0" fmla="*/ 23933 h 47857"/>
                <a:gd name="connsiteX1" fmla="*/ 21307 w 62724"/>
                <a:gd name="connsiteY1" fmla="*/ -29 h 47857"/>
                <a:gd name="connsiteX2" fmla="*/ -25 w 62724"/>
                <a:gd name="connsiteY2" fmla="*/ 28375 h 47857"/>
                <a:gd name="connsiteX3" fmla="*/ 33931 w 62724"/>
                <a:gd name="connsiteY3" fmla="*/ 45908 h 47857"/>
                <a:gd name="connsiteX4" fmla="*/ 55205 w 62724"/>
                <a:gd name="connsiteY4" fmla="*/ 23933 h 4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24" h="47857">
                  <a:moveTo>
                    <a:pt x="55205" y="23933"/>
                  </a:moveTo>
                  <a:cubicBezTo>
                    <a:pt x="39717" y="11309"/>
                    <a:pt x="35509" y="-29"/>
                    <a:pt x="21307" y="-29"/>
                  </a:cubicBezTo>
                  <a:cubicBezTo>
                    <a:pt x="9618" y="-29"/>
                    <a:pt x="559" y="10667"/>
                    <a:pt x="-25" y="28375"/>
                  </a:cubicBezTo>
                  <a:cubicBezTo>
                    <a:pt x="-610" y="46084"/>
                    <a:pt x="6521" y="51051"/>
                    <a:pt x="33931" y="45908"/>
                  </a:cubicBezTo>
                  <a:cubicBezTo>
                    <a:pt x="61341" y="40765"/>
                    <a:pt x="70692" y="36616"/>
                    <a:pt x="55205" y="23933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F70624EC-41A1-4EF3-8FE4-E1EC1D6D31D2}"/>
                </a:ext>
              </a:extLst>
            </p:cNvPr>
            <p:cNvSpPr/>
            <p:nvPr/>
          </p:nvSpPr>
          <p:spPr>
            <a:xfrm>
              <a:off x="9403319" y="5074179"/>
              <a:ext cx="45447" cy="51693"/>
            </a:xfrm>
            <a:custGeom>
              <a:avLst/>
              <a:gdLst>
                <a:gd name="connsiteX0" fmla="*/ 29827 w 45447"/>
                <a:gd name="connsiteY0" fmla="*/ 1807 h 51693"/>
                <a:gd name="connsiteX1" fmla="*/ 4929 w 45447"/>
                <a:gd name="connsiteY1" fmla="*/ 25653 h 51693"/>
                <a:gd name="connsiteX2" fmla="*/ 39996 w 45447"/>
                <a:gd name="connsiteY2" fmla="*/ 44472 h 51693"/>
                <a:gd name="connsiteX3" fmla="*/ 29827 w 45447"/>
                <a:gd name="connsiteY3" fmla="*/ 1807 h 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47" h="51693">
                  <a:moveTo>
                    <a:pt x="29827" y="1807"/>
                  </a:moveTo>
                  <a:cubicBezTo>
                    <a:pt x="15333" y="-5498"/>
                    <a:pt x="-11084" y="10340"/>
                    <a:pt x="4929" y="25653"/>
                  </a:cubicBezTo>
                  <a:cubicBezTo>
                    <a:pt x="20943" y="40965"/>
                    <a:pt x="26028" y="63291"/>
                    <a:pt x="39996" y="44472"/>
                  </a:cubicBezTo>
                  <a:cubicBezTo>
                    <a:pt x="53964" y="25653"/>
                    <a:pt x="37249" y="5665"/>
                    <a:pt x="29827" y="1807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" name="Frihandsfigur: Form 105">
              <a:extLst>
                <a:ext uri="{FF2B5EF4-FFF2-40B4-BE49-F238E27FC236}">
                  <a16:creationId xmlns:a16="http://schemas.microsoft.com/office/drawing/2014/main" id="{B5928118-10A1-4534-8C79-5BE26834426C}"/>
                </a:ext>
              </a:extLst>
            </p:cNvPr>
            <p:cNvSpPr/>
            <p:nvPr/>
          </p:nvSpPr>
          <p:spPr>
            <a:xfrm>
              <a:off x="9428136" y="5011647"/>
              <a:ext cx="42099" cy="37512"/>
            </a:xfrm>
            <a:custGeom>
              <a:avLst/>
              <a:gdLst>
                <a:gd name="connsiteX0" fmla="*/ 12725 w 42099"/>
                <a:gd name="connsiteY0" fmla="*/ 51 h 37512"/>
                <a:gd name="connsiteX1" fmla="*/ 159 w 42099"/>
                <a:gd name="connsiteY1" fmla="*/ 18461 h 37512"/>
                <a:gd name="connsiteX2" fmla="*/ 20731 w 42099"/>
                <a:gd name="connsiteY2" fmla="*/ 35001 h 37512"/>
                <a:gd name="connsiteX3" fmla="*/ 41070 w 42099"/>
                <a:gd name="connsiteY3" fmla="*/ 14779 h 37512"/>
                <a:gd name="connsiteX4" fmla="*/ 12725 w 42099"/>
                <a:gd name="connsiteY4" fmla="*/ 51 h 3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99" h="37512">
                  <a:moveTo>
                    <a:pt x="12725" y="51"/>
                  </a:moveTo>
                  <a:cubicBezTo>
                    <a:pt x="5185" y="402"/>
                    <a:pt x="1503" y="6830"/>
                    <a:pt x="159" y="18461"/>
                  </a:cubicBezTo>
                  <a:cubicBezTo>
                    <a:pt x="-1185" y="30091"/>
                    <a:pt x="3490" y="43007"/>
                    <a:pt x="20731" y="35001"/>
                  </a:cubicBezTo>
                  <a:cubicBezTo>
                    <a:pt x="37973" y="26994"/>
                    <a:pt x="44752" y="27052"/>
                    <a:pt x="41070" y="14779"/>
                  </a:cubicBezTo>
                  <a:cubicBezTo>
                    <a:pt x="37388" y="2506"/>
                    <a:pt x="23946" y="-592"/>
                    <a:pt x="12725" y="51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0" name="Frihandsfigur: Form 109">
              <a:extLst>
                <a:ext uri="{FF2B5EF4-FFF2-40B4-BE49-F238E27FC236}">
                  <a16:creationId xmlns:a16="http://schemas.microsoft.com/office/drawing/2014/main" id="{7D5BDDAF-6EA1-4D86-98FC-F1C9041116F9}"/>
                </a:ext>
              </a:extLst>
            </p:cNvPr>
            <p:cNvSpPr/>
            <p:nvPr/>
          </p:nvSpPr>
          <p:spPr>
            <a:xfrm>
              <a:off x="8997246" y="3683582"/>
              <a:ext cx="1093142" cy="1526699"/>
            </a:xfrm>
            <a:custGeom>
              <a:avLst/>
              <a:gdLst>
                <a:gd name="connsiteX0" fmla="*/ 1033667 w 1093142"/>
                <a:gd name="connsiteY0" fmla="*/ 1264236 h 1526699"/>
                <a:gd name="connsiteX1" fmla="*/ 1041031 w 1093142"/>
                <a:gd name="connsiteY1" fmla="*/ 1080897 h 1526699"/>
                <a:gd name="connsiteX2" fmla="*/ 990769 w 1093142"/>
                <a:gd name="connsiteY2" fmla="*/ 1001179 h 1526699"/>
                <a:gd name="connsiteX3" fmla="*/ 935539 w 1093142"/>
                <a:gd name="connsiteY3" fmla="*/ 926721 h 1526699"/>
                <a:gd name="connsiteX4" fmla="*/ 866283 w 1093142"/>
                <a:gd name="connsiteY4" fmla="*/ 749518 h 1526699"/>
                <a:gd name="connsiteX5" fmla="*/ 795741 w 1093142"/>
                <a:gd name="connsiteY5" fmla="*/ 588855 h 1526699"/>
                <a:gd name="connsiteX6" fmla="*/ 778558 w 1093142"/>
                <a:gd name="connsiteY6" fmla="*/ 471090 h 1526699"/>
                <a:gd name="connsiteX7" fmla="*/ 754654 w 1093142"/>
                <a:gd name="connsiteY7" fmla="*/ 393418 h 1526699"/>
                <a:gd name="connsiteX8" fmla="*/ 721400 w 1093142"/>
                <a:gd name="connsiteY8" fmla="*/ 304816 h 1526699"/>
                <a:gd name="connsiteX9" fmla="*/ 674644 w 1093142"/>
                <a:gd name="connsiteY9" fmla="*/ 262210 h 1526699"/>
                <a:gd name="connsiteX10" fmla="*/ 660501 w 1093142"/>
                <a:gd name="connsiteY10" fmla="*/ 259113 h 1526699"/>
                <a:gd name="connsiteX11" fmla="*/ 628123 w 1093142"/>
                <a:gd name="connsiteY11" fmla="*/ 241229 h 1526699"/>
                <a:gd name="connsiteX12" fmla="*/ 622571 w 1093142"/>
                <a:gd name="connsiteY12" fmla="*/ 196110 h 1526699"/>
                <a:gd name="connsiteX13" fmla="*/ 608778 w 1093142"/>
                <a:gd name="connsiteY13" fmla="*/ 151225 h 1526699"/>
                <a:gd name="connsiteX14" fmla="*/ 565471 w 1093142"/>
                <a:gd name="connsiteY14" fmla="*/ 152452 h 1526699"/>
                <a:gd name="connsiteX15" fmla="*/ 470207 w 1093142"/>
                <a:gd name="connsiteY15" fmla="*/ 138835 h 1526699"/>
                <a:gd name="connsiteX16" fmla="*/ 458518 w 1093142"/>
                <a:gd name="connsiteY16" fmla="*/ 127730 h 1526699"/>
                <a:gd name="connsiteX17" fmla="*/ 443790 w 1093142"/>
                <a:gd name="connsiteY17" fmla="*/ 111424 h 1526699"/>
                <a:gd name="connsiteX18" fmla="*/ 411821 w 1093142"/>
                <a:gd name="connsiteY18" fmla="*/ 87112 h 1526699"/>
                <a:gd name="connsiteX19" fmla="*/ 336837 w 1093142"/>
                <a:gd name="connsiteY19" fmla="*/ 65195 h 1526699"/>
                <a:gd name="connsiteX20" fmla="*/ 355364 w 1093142"/>
                <a:gd name="connsiteY20" fmla="*/ -29 h 1526699"/>
                <a:gd name="connsiteX21" fmla="*/ 284471 w 1093142"/>
                <a:gd name="connsiteY21" fmla="*/ 20661 h 1526699"/>
                <a:gd name="connsiteX22" fmla="*/ 177810 w 1093142"/>
                <a:gd name="connsiteY22" fmla="*/ 91729 h 1526699"/>
                <a:gd name="connsiteX23" fmla="*/ 57532 w 1093142"/>
                <a:gd name="connsiteY23" fmla="*/ 148595 h 1526699"/>
                <a:gd name="connsiteX24" fmla="*/ 21355 w 1093142"/>
                <a:gd name="connsiteY24" fmla="*/ 247950 h 1526699"/>
                <a:gd name="connsiteX25" fmla="*/ 42687 w 1093142"/>
                <a:gd name="connsiteY25" fmla="*/ 311771 h 1526699"/>
                <a:gd name="connsiteX26" fmla="*/ 74715 w 1093142"/>
                <a:gd name="connsiteY26" fmla="*/ 361507 h 1526699"/>
                <a:gd name="connsiteX27" fmla="*/ 78221 w 1093142"/>
                <a:gd name="connsiteY27" fmla="*/ 475239 h 1526699"/>
                <a:gd name="connsiteX28" fmla="*/ 78221 w 1093142"/>
                <a:gd name="connsiteY28" fmla="*/ 574595 h 1526699"/>
                <a:gd name="connsiteX29" fmla="*/ 78221 w 1093142"/>
                <a:gd name="connsiteY29" fmla="*/ 631461 h 1526699"/>
                <a:gd name="connsiteX30" fmla="*/ 202883 w 1093142"/>
                <a:gd name="connsiteY30" fmla="*/ 652442 h 1526699"/>
                <a:gd name="connsiteX31" fmla="*/ 234677 w 1093142"/>
                <a:gd name="connsiteY31" fmla="*/ 851737 h 1526699"/>
                <a:gd name="connsiteX32" fmla="*/ 304810 w 1093142"/>
                <a:gd name="connsiteY32" fmla="*/ 944137 h 1526699"/>
                <a:gd name="connsiteX33" fmla="*/ 366059 w 1093142"/>
                <a:gd name="connsiteY33" fmla="*/ 877803 h 1526699"/>
                <a:gd name="connsiteX34" fmla="*/ 433562 w 1093142"/>
                <a:gd name="connsiteY34" fmla="*/ 833678 h 1526699"/>
                <a:gd name="connsiteX35" fmla="*/ 448173 w 1093142"/>
                <a:gd name="connsiteY35" fmla="*/ 754603 h 1526699"/>
                <a:gd name="connsiteX36" fmla="*/ 458050 w 1093142"/>
                <a:gd name="connsiteY36" fmla="*/ 745310 h 1526699"/>
                <a:gd name="connsiteX37" fmla="*/ 474940 w 1093142"/>
                <a:gd name="connsiteY37" fmla="*/ 738940 h 1526699"/>
                <a:gd name="connsiteX38" fmla="*/ 543788 w 1093142"/>
                <a:gd name="connsiteY38" fmla="*/ 793176 h 1526699"/>
                <a:gd name="connsiteX39" fmla="*/ 504689 w 1093142"/>
                <a:gd name="connsiteY39" fmla="*/ 950975 h 1526699"/>
                <a:gd name="connsiteX40" fmla="*/ 513572 w 1093142"/>
                <a:gd name="connsiteY40" fmla="*/ 1053194 h 1526699"/>
                <a:gd name="connsiteX41" fmla="*/ 536599 w 1093142"/>
                <a:gd name="connsiteY41" fmla="*/ 1168212 h 1526699"/>
                <a:gd name="connsiteX42" fmla="*/ 585342 w 1093142"/>
                <a:gd name="connsiteY42" fmla="*/ 1299244 h 1526699"/>
                <a:gd name="connsiteX43" fmla="*/ 590017 w 1093142"/>
                <a:gd name="connsiteY43" fmla="*/ 1384514 h 1526699"/>
                <a:gd name="connsiteX44" fmla="*/ 533151 w 1093142"/>
                <a:gd name="connsiteY44" fmla="*/ 1491175 h 1526699"/>
                <a:gd name="connsiteX45" fmla="*/ 531865 w 1093142"/>
                <a:gd name="connsiteY45" fmla="*/ 1515663 h 1526699"/>
                <a:gd name="connsiteX46" fmla="*/ 539346 w 1093142"/>
                <a:gd name="connsiteY46" fmla="*/ 1519579 h 1526699"/>
                <a:gd name="connsiteX47" fmla="*/ 689606 w 1093142"/>
                <a:gd name="connsiteY47" fmla="*/ 1512098 h 1526699"/>
                <a:gd name="connsiteX48" fmla="*/ 856990 w 1093142"/>
                <a:gd name="connsiteY48" fmla="*/ 1524488 h 1526699"/>
                <a:gd name="connsiteX49" fmla="*/ 969846 w 1093142"/>
                <a:gd name="connsiteY49" fmla="*/ 1474167 h 1526699"/>
                <a:gd name="connsiteX50" fmla="*/ 1090650 w 1093142"/>
                <a:gd name="connsiteY50" fmla="*/ 1419697 h 1526699"/>
                <a:gd name="connsiteX51" fmla="*/ 1033667 w 1093142"/>
                <a:gd name="connsiteY51" fmla="*/ 1264236 h 15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93142" h="1526699">
                  <a:moveTo>
                    <a:pt x="1033667" y="1264236"/>
                  </a:moveTo>
                  <a:cubicBezTo>
                    <a:pt x="1009120" y="1218825"/>
                    <a:pt x="1025719" y="1122567"/>
                    <a:pt x="1041031" y="1080897"/>
                  </a:cubicBezTo>
                  <a:cubicBezTo>
                    <a:pt x="1056343" y="1039226"/>
                    <a:pt x="1017127" y="1020757"/>
                    <a:pt x="990769" y="1001179"/>
                  </a:cubicBezTo>
                  <a:cubicBezTo>
                    <a:pt x="964410" y="981600"/>
                    <a:pt x="963768" y="946592"/>
                    <a:pt x="935539" y="926721"/>
                  </a:cubicBezTo>
                  <a:cubicBezTo>
                    <a:pt x="907311" y="906850"/>
                    <a:pt x="896323" y="779792"/>
                    <a:pt x="866283" y="749518"/>
                  </a:cubicBezTo>
                  <a:cubicBezTo>
                    <a:pt x="836242" y="719244"/>
                    <a:pt x="784461" y="629941"/>
                    <a:pt x="795741" y="588855"/>
                  </a:cubicBezTo>
                  <a:cubicBezTo>
                    <a:pt x="807020" y="547769"/>
                    <a:pt x="773649" y="508494"/>
                    <a:pt x="778558" y="471090"/>
                  </a:cubicBezTo>
                  <a:cubicBezTo>
                    <a:pt x="783467" y="433686"/>
                    <a:pt x="746063" y="423283"/>
                    <a:pt x="754654" y="393418"/>
                  </a:cubicBezTo>
                  <a:cubicBezTo>
                    <a:pt x="762603" y="365890"/>
                    <a:pt x="721516" y="338305"/>
                    <a:pt x="721400" y="304816"/>
                  </a:cubicBezTo>
                  <a:cubicBezTo>
                    <a:pt x="707841" y="289679"/>
                    <a:pt x="686333" y="267120"/>
                    <a:pt x="674644" y="262210"/>
                  </a:cubicBezTo>
                  <a:cubicBezTo>
                    <a:pt x="670173" y="260282"/>
                    <a:pt x="665369" y="259230"/>
                    <a:pt x="660501" y="259113"/>
                  </a:cubicBezTo>
                  <a:cubicBezTo>
                    <a:pt x="650273" y="258353"/>
                    <a:pt x="642500" y="256658"/>
                    <a:pt x="628123" y="241229"/>
                  </a:cubicBezTo>
                  <a:cubicBezTo>
                    <a:pt x="616901" y="229189"/>
                    <a:pt x="619765" y="212357"/>
                    <a:pt x="622571" y="196110"/>
                  </a:cubicBezTo>
                  <a:cubicBezTo>
                    <a:pt x="626428" y="173434"/>
                    <a:pt x="627830" y="159115"/>
                    <a:pt x="608778" y="151225"/>
                  </a:cubicBezTo>
                  <a:cubicBezTo>
                    <a:pt x="589725" y="143335"/>
                    <a:pt x="578679" y="147192"/>
                    <a:pt x="565471" y="152452"/>
                  </a:cubicBezTo>
                  <a:cubicBezTo>
                    <a:pt x="533841" y="167303"/>
                    <a:pt x="496407" y="161955"/>
                    <a:pt x="470207" y="138835"/>
                  </a:cubicBezTo>
                  <a:lnTo>
                    <a:pt x="458518" y="127730"/>
                  </a:lnTo>
                  <a:cubicBezTo>
                    <a:pt x="453258" y="122237"/>
                    <a:pt x="448348" y="116626"/>
                    <a:pt x="443790" y="111424"/>
                  </a:cubicBezTo>
                  <a:cubicBezTo>
                    <a:pt x="431692" y="97398"/>
                    <a:pt x="421172" y="85300"/>
                    <a:pt x="411821" y="87112"/>
                  </a:cubicBezTo>
                  <a:cubicBezTo>
                    <a:pt x="394288" y="90443"/>
                    <a:pt x="348584" y="99326"/>
                    <a:pt x="336837" y="65195"/>
                  </a:cubicBezTo>
                  <a:cubicBezTo>
                    <a:pt x="330993" y="47662"/>
                    <a:pt x="343909" y="19842"/>
                    <a:pt x="355364" y="-29"/>
                  </a:cubicBezTo>
                  <a:cubicBezTo>
                    <a:pt x="332220" y="8446"/>
                    <a:pt x="308538" y="15360"/>
                    <a:pt x="284471" y="20661"/>
                  </a:cubicBezTo>
                  <a:cubicBezTo>
                    <a:pt x="248878" y="27732"/>
                    <a:pt x="224449" y="75949"/>
                    <a:pt x="177810" y="91729"/>
                  </a:cubicBezTo>
                  <a:cubicBezTo>
                    <a:pt x="131172" y="107509"/>
                    <a:pt x="77754" y="102307"/>
                    <a:pt x="57532" y="148595"/>
                  </a:cubicBezTo>
                  <a:cubicBezTo>
                    <a:pt x="37311" y="194883"/>
                    <a:pt x="64020" y="205695"/>
                    <a:pt x="21355" y="247950"/>
                  </a:cubicBezTo>
                  <a:cubicBezTo>
                    <a:pt x="-21309" y="290205"/>
                    <a:pt x="7153" y="333103"/>
                    <a:pt x="42687" y="311771"/>
                  </a:cubicBezTo>
                  <a:cubicBezTo>
                    <a:pt x="78221" y="290439"/>
                    <a:pt x="106976" y="333103"/>
                    <a:pt x="74715" y="361507"/>
                  </a:cubicBezTo>
                  <a:cubicBezTo>
                    <a:pt x="42454" y="389911"/>
                    <a:pt x="25388" y="452329"/>
                    <a:pt x="78221" y="475239"/>
                  </a:cubicBezTo>
                  <a:cubicBezTo>
                    <a:pt x="131055" y="498149"/>
                    <a:pt x="114632" y="568750"/>
                    <a:pt x="78221" y="574595"/>
                  </a:cubicBezTo>
                  <a:cubicBezTo>
                    <a:pt x="41811" y="580439"/>
                    <a:pt x="35499" y="620532"/>
                    <a:pt x="78221" y="631461"/>
                  </a:cubicBezTo>
                  <a:cubicBezTo>
                    <a:pt x="120944" y="642390"/>
                    <a:pt x="163959" y="609544"/>
                    <a:pt x="202883" y="652442"/>
                  </a:cubicBezTo>
                  <a:cubicBezTo>
                    <a:pt x="241807" y="695340"/>
                    <a:pt x="180031" y="801767"/>
                    <a:pt x="234677" y="851737"/>
                  </a:cubicBezTo>
                  <a:cubicBezTo>
                    <a:pt x="289322" y="901707"/>
                    <a:pt x="246365" y="922220"/>
                    <a:pt x="304810" y="944137"/>
                  </a:cubicBezTo>
                  <a:cubicBezTo>
                    <a:pt x="363254" y="966054"/>
                    <a:pt x="336253" y="898083"/>
                    <a:pt x="366059" y="877803"/>
                  </a:cubicBezTo>
                  <a:cubicBezTo>
                    <a:pt x="395866" y="857523"/>
                    <a:pt x="427192" y="875991"/>
                    <a:pt x="433562" y="833678"/>
                  </a:cubicBezTo>
                  <a:cubicBezTo>
                    <a:pt x="438121" y="803871"/>
                    <a:pt x="435023" y="773071"/>
                    <a:pt x="448173" y="754603"/>
                  </a:cubicBezTo>
                  <a:lnTo>
                    <a:pt x="458050" y="745310"/>
                  </a:lnTo>
                  <a:cubicBezTo>
                    <a:pt x="463211" y="742102"/>
                    <a:pt x="468950" y="739933"/>
                    <a:pt x="474940" y="738940"/>
                  </a:cubicBezTo>
                  <a:cubicBezTo>
                    <a:pt x="518891" y="730933"/>
                    <a:pt x="565704" y="751797"/>
                    <a:pt x="543788" y="793176"/>
                  </a:cubicBezTo>
                  <a:cubicBezTo>
                    <a:pt x="521871" y="834554"/>
                    <a:pt x="494870" y="901473"/>
                    <a:pt x="504689" y="950975"/>
                  </a:cubicBezTo>
                  <a:cubicBezTo>
                    <a:pt x="514507" y="1000477"/>
                    <a:pt x="529586" y="1020407"/>
                    <a:pt x="513572" y="1053194"/>
                  </a:cubicBezTo>
                  <a:cubicBezTo>
                    <a:pt x="497559" y="1085981"/>
                    <a:pt x="504396" y="1138756"/>
                    <a:pt x="536599" y="1168212"/>
                  </a:cubicBezTo>
                  <a:cubicBezTo>
                    <a:pt x="568802" y="1197668"/>
                    <a:pt x="586277" y="1255528"/>
                    <a:pt x="585342" y="1299244"/>
                  </a:cubicBezTo>
                  <a:cubicBezTo>
                    <a:pt x="584406" y="1342960"/>
                    <a:pt x="619531" y="1341499"/>
                    <a:pt x="590017" y="1384514"/>
                  </a:cubicBezTo>
                  <a:cubicBezTo>
                    <a:pt x="560503" y="1427529"/>
                    <a:pt x="526897" y="1439744"/>
                    <a:pt x="533151" y="1491175"/>
                  </a:cubicBezTo>
                  <a:cubicBezTo>
                    <a:pt x="534308" y="1499345"/>
                    <a:pt x="533876" y="1507662"/>
                    <a:pt x="531865" y="1515663"/>
                  </a:cubicBezTo>
                  <a:cubicBezTo>
                    <a:pt x="534285" y="1517106"/>
                    <a:pt x="536780" y="1518415"/>
                    <a:pt x="539346" y="1519579"/>
                  </a:cubicBezTo>
                  <a:cubicBezTo>
                    <a:pt x="562431" y="1529572"/>
                    <a:pt x="634435" y="1530625"/>
                    <a:pt x="689606" y="1512098"/>
                  </a:cubicBezTo>
                  <a:cubicBezTo>
                    <a:pt x="744777" y="1493571"/>
                    <a:pt x="818183" y="1526300"/>
                    <a:pt x="856990" y="1524488"/>
                  </a:cubicBezTo>
                  <a:cubicBezTo>
                    <a:pt x="895797" y="1522676"/>
                    <a:pt x="919525" y="1480947"/>
                    <a:pt x="969846" y="1474167"/>
                  </a:cubicBezTo>
                  <a:cubicBezTo>
                    <a:pt x="1020166" y="1467388"/>
                    <a:pt x="1077149" y="1468323"/>
                    <a:pt x="1090650" y="1419697"/>
                  </a:cubicBezTo>
                  <a:cubicBezTo>
                    <a:pt x="1104151" y="1371072"/>
                    <a:pt x="1058213" y="1309589"/>
                    <a:pt x="1033667" y="1264236"/>
                  </a:cubicBezTo>
                  <a:close/>
                </a:path>
              </a:pathLst>
            </a:custGeom>
            <a:solidFill>
              <a:srgbClr val="C0E0CD"/>
            </a:solidFill>
            <a:ln w="58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14" name="Rektangel 113">
            <a:extLst>
              <a:ext uri="{FF2B5EF4-FFF2-40B4-BE49-F238E27FC236}">
                <a16:creationId xmlns:a16="http://schemas.microsoft.com/office/drawing/2014/main" id="{51A90B1E-DD8A-430A-9CBA-F8DDE97BB962}"/>
              </a:ext>
            </a:extLst>
          </p:cNvPr>
          <p:cNvSpPr/>
          <p:nvPr/>
        </p:nvSpPr>
        <p:spPr>
          <a:xfrm>
            <a:off x="9073286" y="2834651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Hisingen</a:t>
            </a:r>
          </a:p>
        </p:txBody>
      </p:sp>
      <p:sp>
        <p:nvSpPr>
          <p:cNvPr id="115" name="Rektangel 114">
            <a:extLst>
              <a:ext uri="{FF2B5EF4-FFF2-40B4-BE49-F238E27FC236}">
                <a16:creationId xmlns:a16="http://schemas.microsoft.com/office/drawing/2014/main" id="{E6C2CE47-874A-4550-B5DA-F295018FCD75}"/>
              </a:ext>
            </a:extLst>
          </p:cNvPr>
          <p:cNvSpPr/>
          <p:nvPr/>
        </p:nvSpPr>
        <p:spPr>
          <a:xfrm>
            <a:off x="10547726" y="2232088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Nordost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324F233D-9F24-4B1B-AA76-C0F5F87923EF}"/>
              </a:ext>
            </a:extLst>
          </p:cNvPr>
          <p:cNvSpPr/>
          <p:nvPr/>
        </p:nvSpPr>
        <p:spPr>
          <a:xfrm>
            <a:off x="9823560" y="3527445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Centrum</a:t>
            </a:r>
          </a:p>
        </p:txBody>
      </p:sp>
      <p:sp>
        <p:nvSpPr>
          <p:cNvPr id="117" name="Rektangel 116">
            <a:extLst>
              <a:ext uri="{FF2B5EF4-FFF2-40B4-BE49-F238E27FC236}">
                <a16:creationId xmlns:a16="http://schemas.microsoft.com/office/drawing/2014/main" id="{D2135234-D23F-4ABB-8EEC-2E92C56C1467}"/>
              </a:ext>
            </a:extLst>
          </p:cNvPr>
          <p:cNvSpPr/>
          <p:nvPr/>
        </p:nvSpPr>
        <p:spPr>
          <a:xfrm>
            <a:off x="8788589" y="4318878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Sydväst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99FADBB3-8FE5-4883-BB3C-540520D36570}"/>
              </a:ext>
            </a:extLst>
          </p:cNvPr>
          <p:cNvSpPr/>
          <p:nvPr/>
        </p:nvSpPr>
        <p:spPr>
          <a:xfrm>
            <a:off x="341501" y="353985"/>
            <a:ext cx="3860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Förenklad översiktskarta</a:t>
            </a:r>
          </a:p>
        </p:txBody>
      </p:sp>
    </p:spTree>
    <p:extLst>
      <p:ext uri="{BB962C8B-B14F-4D97-AF65-F5344CB8AC3E}">
        <p14:creationId xmlns:p14="http://schemas.microsoft.com/office/powerpoint/2010/main" val="91221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rihandsfigur: Form 163">
            <a:extLst>
              <a:ext uri="{FF2B5EF4-FFF2-40B4-BE49-F238E27FC236}">
                <a16:creationId xmlns:a16="http://schemas.microsoft.com/office/drawing/2014/main" id="{5FBE5D0D-2CD4-4995-A646-F52BED9151BE}"/>
              </a:ext>
            </a:extLst>
          </p:cNvPr>
          <p:cNvSpPr/>
          <p:nvPr/>
        </p:nvSpPr>
        <p:spPr>
          <a:xfrm>
            <a:off x="703571" y="1748927"/>
            <a:ext cx="2533173" cy="2749823"/>
          </a:xfrm>
          <a:custGeom>
            <a:avLst/>
            <a:gdLst>
              <a:gd name="connsiteX0" fmla="*/ 2828489 w 2835510"/>
              <a:gd name="connsiteY0" fmla="*/ 1008304 h 3078017"/>
              <a:gd name="connsiteX1" fmla="*/ 2832711 w 2835510"/>
              <a:gd name="connsiteY1" fmla="*/ 980787 h 3078017"/>
              <a:gd name="connsiteX2" fmla="*/ 2827470 w 2835510"/>
              <a:gd name="connsiteY2" fmla="*/ 943879 h 3078017"/>
              <a:gd name="connsiteX3" fmla="*/ 2831619 w 2835510"/>
              <a:gd name="connsiteY3" fmla="*/ 895397 h 3078017"/>
              <a:gd name="connsiteX4" fmla="*/ 2831619 w 2835510"/>
              <a:gd name="connsiteY4" fmla="*/ 844439 h 3078017"/>
              <a:gd name="connsiteX5" fmla="*/ 2824340 w 2835510"/>
              <a:gd name="connsiteY5" fmla="*/ 810079 h 3078017"/>
              <a:gd name="connsiteX6" fmla="*/ 2818370 w 2835510"/>
              <a:gd name="connsiteY6" fmla="*/ 751842 h 3078017"/>
              <a:gd name="connsiteX7" fmla="*/ 2795075 w 2835510"/>
              <a:gd name="connsiteY7" fmla="*/ 649563 h 3078017"/>
              <a:gd name="connsiteX8" fmla="*/ 2789033 w 2835510"/>
              <a:gd name="connsiteY8" fmla="*/ 556165 h 3078017"/>
              <a:gd name="connsiteX9" fmla="*/ 2793183 w 2835510"/>
              <a:gd name="connsiteY9" fmla="*/ 477690 h 3078017"/>
              <a:gd name="connsiteX10" fmla="*/ 2797841 w 2835510"/>
              <a:gd name="connsiteY10" fmla="*/ 401473 h 3078017"/>
              <a:gd name="connsiteX11" fmla="*/ 2802064 w 2835510"/>
              <a:gd name="connsiteY11" fmla="*/ 325691 h 3078017"/>
              <a:gd name="connsiteX12" fmla="*/ 2786267 w 2835510"/>
              <a:gd name="connsiteY12" fmla="*/ 249983 h 3078017"/>
              <a:gd name="connsiteX13" fmla="*/ 2788596 w 2835510"/>
              <a:gd name="connsiteY13" fmla="*/ 162627 h 3078017"/>
              <a:gd name="connsiteX14" fmla="*/ 2814366 w 2835510"/>
              <a:gd name="connsiteY14" fmla="*/ 108030 h 3078017"/>
              <a:gd name="connsiteX15" fmla="*/ 2816696 w 2835510"/>
              <a:gd name="connsiteY15" fmla="*/ 74544 h 3078017"/>
              <a:gd name="connsiteX16" fmla="*/ 2792964 w 2835510"/>
              <a:gd name="connsiteY16" fmla="*/ 72505 h 3078017"/>
              <a:gd name="connsiteX17" fmla="*/ 2756056 w 2835510"/>
              <a:gd name="connsiteY17" fmla="*/ 79785 h 3078017"/>
              <a:gd name="connsiteX18" fmla="*/ 2693743 w 2835510"/>
              <a:gd name="connsiteY18" fmla="*/ 81823 h 3078017"/>
              <a:gd name="connsiteX19" fmla="*/ 2664624 w 2835510"/>
              <a:gd name="connsiteY19" fmla="*/ 62314 h 3078017"/>
              <a:gd name="connsiteX20" fmla="*/ 2645843 w 2835510"/>
              <a:gd name="connsiteY20" fmla="*/ 45352 h 3078017"/>
              <a:gd name="connsiteX21" fmla="*/ 2611191 w 2835510"/>
              <a:gd name="connsiteY21" fmla="*/ 30793 h 3078017"/>
              <a:gd name="connsiteX22" fmla="*/ 2523836 w 2835510"/>
              <a:gd name="connsiteY22" fmla="*/ 7789 h 3078017"/>
              <a:gd name="connsiteX23" fmla="*/ 2461158 w 2835510"/>
              <a:gd name="connsiteY23" fmla="*/ 7789 h 3078017"/>
              <a:gd name="connsiteX24" fmla="*/ 2421047 w 2835510"/>
              <a:gd name="connsiteY24" fmla="*/ 50011 h 3078017"/>
              <a:gd name="connsiteX25" fmla="*/ 2399208 w 2835510"/>
              <a:gd name="connsiteY25" fmla="*/ 100969 h 3078017"/>
              <a:gd name="connsiteX26" fmla="*/ 2355530 w 2835510"/>
              <a:gd name="connsiteY26" fmla="*/ 158405 h 3078017"/>
              <a:gd name="connsiteX27" fmla="*/ 2328013 w 2835510"/>
              <a:gd name="connsiteY27" fmla="*/ 211037 h 3078017"/>
              <a:gd name="connsiteX28" fmla="*/ 2301515 w 2835510"/>
              <a:gd name="connsiteY28" fmla="*/ 284270 h 3078017"/>
              <a:gd name="connsiteX29" fmla="*/ 2250558 w 2835510"/>
              <a:gd name="connsiteY29" fmla="*/ 305527 h 3078017"/>
              <a:gd name="connsiteX30" fmla="*/ 2200546 w 2835510"/>
              <a:gd name="connsiteY30" fmla="*/ 287036 h 3078017"/>
              <a:gd name="connsiteX31" fmla="*/ 2178708 w 2835510"/>
              <a:gd name="connsiteY31" fmla="*/ 292787 h 3078017"/>
              <a:gd name="connsiteX32" fmla="*/ 2148351 w 2835510"/>
              <a:gd name="connsiteY32" fmla="*/ 314626 h 3078017"/>
              <a:gd name="connsiteX33" fmla="*/ 2081087 w 2835510"/>
              <a:gd name="connsiteY33" fmla="*/ 362672 h 3078017"/>
              <a:gd name="connsiteX34" fmla="*/ 1985578 w 2835510"/>
              <a:gd name="connsiteY34" fmla="*/ 360779 h 3078017"/>
              <a:gd name="connsiteX35" fmla="*/ 1920862 w 2835510"/>
              <a:gd name="connsiteY35" fmla="*/ 325837 h 3078017"/>
              <a:gd name="connsiteX36" fmla="*/ 1899023 w 2835510"/>
              <a:gd name="connsiteY36" fmla="*/ 330933 h 3078017"/>
              <a:gd name="connsiteX37" fmla="*/ 1879441 w 2835510"/>
              <a:gd name="connsiteY37" fmla="*/ 331370 h 3078017"/>
              <a:gd name="connsiteX38" fmla="*/ 1855564 w 2835510"/>
              <a:gd name="connsiteY38" fmla="*/ 362672 h 3078017"/>
              <a:gd name="connsiteX39" fmla="*/ 1854108 w 2835510"/>
              <a:gd name="connsiteY39" fmla="*/ 381890 h 3078017"/>
              <a:gd name="connsiteX40" fmla="*/ 1850250 w 2835510"/>
              <a:gd name="connsiteY40" fmla="*/ 394120 h 3078017"/>
              <a:gd name="connsiteX41" fmla="*/ 1846100 w 2835510"/>
              <a:gd name="connsiteY41" fmla="*/ 407806 h 3078017"/>
              <a:gd name="connsiteX42" fmla="*/ 1849522 w 2835510"/>
              <a:gd name="connsiteY42" fmla="*/ 424185 h 3078017"/>
              <a:gd name="connsiteX43" fmla="*/ 1847120 w 2835510"/>
              <a:gd name="connsiteY43" fmla="*/ 472668 h 3078017"/>
              <a:gd name="connsiteX44" fmla="*/ 1844353 w 2835510"/>
              <a:gd name="connsiteY44" fmla="*/ 513433 h 3078017"/>
              <a:gd name="connsiteX45" fmla="*/ 1828265 w 2835510"/>
              <a:gd name="connsiteY45" fmla="*/ 556311 h 3078017"/>
              <a:gd name="connsiteX46" fmla="*/ 1794124 w 2835510"/>
              <a:gd name="connsiteY46" fmla="*/ 589069 h 3078017"/>
              <a:gd name="connsiteX47" fmla="*/ 1773959 w 2835510"/>
              <a:gd name="connsiteY47" fmla="*/ 617241 h 3078017"/>
              <a:gd name="connsiteX48" fmla="*/ 1755469 w 2835510"/>
              <a:gd name="connsiteY48" fmla="*/ 630490 h 3078017"/>
              <a:gd name="connsiteX49" fmla="*/ 1735595 w 2835510"/>
              <a:gd name="connsiteY49" fmla="*/ 646797 h 3078017"/>
              <a:gd name="connsiteX50" fmla="*/ 1715358 w 2835510"/>
              <a:gd name="connsiteY50" fmla="*/ 682321 h 3078017"/>
              <a:gd name="connsiteX51" fmla="*/ 1699124 w 2835510"/>
              <a:gd name="connsiteY51" fmla="*/ 710639 h 3078017"/>
              <a:gd name="connsiteX52" fmla="*/ 1682163 w 2835510"/>
              <a:gd name="connsiteY52" fmla="*/ 728547 h 3078017"/>
              <a:gd name="connsiteX53" fmla="*/ 1671025 w 2835510"/>
              <a:gd name="connsiteY53" fmla="*/ 750386 h 3078017"/>
              <a:gd name="connsiteX54" fmla="*/ 1644527 w 2835510"/>
              <a:gd name="connsiteY54" fmla="*/ 768294 h 3078017"/>
              <a:gd name="connsiteX55" fmla="*/ 1621523 w 2835510"/>
              <a:gd name="connsiteY55" fmla="*/ 801999 h 3078017"/>
              <a:gd name="connsiteX56" fmla="*/ 1594807 w 2835510"/>
              <a:gd name="connsiteY56" fmla="*/ 837523 h 3078017"/>
              <a:gd name="connsiteX57" fmla="*/ 1570639 w 2835510"/>
              <a:gd name="connsiteY57" fmla="*/ 877707 h 3078017"/>
              <a:gd name="connsiteX58" fmla="*/ 1551348 w 2835510"/>
              <a:gd name="connsiteY58" fmla="*/ 892266 h 3078017"/>
              <a:gd name="connsiteX59" fmla="*/ 1532056 w 2835510"/>
              <a:gd name="connsiteY59" fmla="*/ 920875 h 3078017"/>
              <a:gd name="connsiteX60" fmla="*/ 1502938 w 2835510"/>
              <a:gd name="connsiteY60" fmla="*/ 950576 h 3078017"/>
              <a:gd name="connsiteX61" fmla="*/ 1469306 w 2835510"/>
              <a:gd name="connsiteY61" fmla="*/ 991488 h 3078017"/>
              <a:gd name="connsiteX62" fmla="*/ 1436547 w 2835510"/>
              <a:gd name="connsiteY62" fmla="*/ 1026576 h 3078017"/>
              <a:gd name="connsiteX63" fmla="*/ 1405827 w 2835510"/>
              <a:gd name="connsiteY63" fmla="*/ 1065813 h 3078017"/>
              <a:gd name="connsiteX64" fmla="*/ 1393525 w 2835510"/>
              <a:gd name="connsiteY64" fmla="*/ 1100683 h 3078017"/>
              <a:gd name="connsiteX65" fmla="*/ 1379839 w 2835510"/>
              <a:gd name="connsiteY65" fmla="*/ 1122522 h 3078017"/>
              <a:gd name="connsiteX66" fmla="*/ 1391923 w 2835510"/>
              <a:gd name="connsiteY66" fmla="*/ 1137081 h 3078017"/>
              <a:gd name="connsiteX67" fmla="*/ 1360985 w 2835510"/>
              <a:gd name="connsiteY67" fmla="*/ 1157027 h 3078017"/>
              <a:gd name="connsiteX68" fmla="*/ 1332448 w 2835510"/>
              <a:gd name="connsiteY68" fmla="*/ 1180031 h 3078017"/>
              <a:gd name="connsiteX69" fmla="*/ 1288261 w 2835510"/>
              <a:gd name="connsiteY69" fmla="*/ 1202598 h 3078017"/>
              <a:gd name="connsiteX70" fmla="*/ 1238978 w 2835510"/>
              <a:gd name="connsiteY70" fmla="*/ 1214609 h 3078017"/>
              <a:gd name="connsiteX71" fmla="*/ 1237886 w 2835510"/>
              <a:gd name="connsiteY71" fmla="*/ 1214609 h 3078017"/>
              <a:gd name="connsiteX72" fmla="*/ 1204181 w 2835510"/>
              <a:gd name="connsiteY72" fmla="*/ 1239433 h 3078017"/>
              <a:gd name="connsiteX73" fmla="*/ 1210369 w 2835510"/>
              <a:gd name="connsiteY73" fmla="*/ 1251532 h 3078017"/>
              <a:gd name="connsiteX74" fmla="*/ 1203744 w 2835510"/>
              <a:gd name="connsiteY74" fmla="*/ 1257850 h 3078017"/>
              <a:gd name="connsiteX75" fmla="*/ 1193698 w 2835510"/>
              <a:gd name="connsiteY75" fmla="*/ 1275467 h 3078017"/>
              <a:gd name="connsiteX76" fmla="*/ 1171423 w 2835510"/>
              <a:gd name="connsiteY76" fmla="*/ 1274521 h 3078017"/>
              <a:gd name="connsiteX77" fmla="*/ 1135024 w 2835510"/>
              <a:gd name="connsiteY77" fmla="*/ 1296360 h 3078017"/>
              <a:gd name="connsiteX78" fmla="*/ 1099063 w 2835510"/>
              <a:gd name="connsiteY78" fmla="*/ 1310555 h 3078017"/>
              <a:gd name="connsiteX79" fmla="*/ 1043956 w 2835510"/>
              <a:gd name="connsiteY79" fmla="*/ 1325915 h 3078017"/>
              <a:gd name="connsiteX80" fmla="*/ 1018186 w 2835510"/>
              <a:gd name="connsiteY80" fmla="*/ 1357290 h 3078017"/>
              <a:gd name="connsiteX81" fmla="*/ 1004209 w 2835510"/>
              <a:gd name="connsiteY81" fmla="*/ 1394489 h 3078017"/>
              <a:gd name="connsiteX82" fmla="*/ 1024447 w 2835510"/>
              <a:gd name="connsiteY82" fmla="*/ 1404463 h 3078017"/>
              <a:gd name="connsiteX83" fmla="*/ 1034492 w 2835510"/>
              <a:gd name="connsiteY83" fmla="*/ 1402351 h 3078017"/>
              <a:gd name="connsiteX84" fmla="*/ 1051964 w 2835510"/>
              <a:gd name="connsiteY84" fmla="*/ 1404972 h 3078017"/>
              <a:gd name="connsiteX85" fmla="*/ 1059826 w 2835510"/>
              <a:gd name="connsiteY85" fmla="*/ 1422662 h 3078017"/>
              <a:gd name="connsiteX86" fmla="*/ 1052546 w 2835510"/>
              <a:gd name="connsiteY86" fmla="*/ 1435838 h 3078017"/>
              <a:gd name="connsiteX87" fmla="*/ 1046912 w 2835510"/>
              <a:gd name="connsiteY87" fmla="*/ 1446255 h 3078017"/>
              <a:gd name="connsiteX88" fmla="*/ 1049707 w 2835510"/>
              <a:gd name="connsiteY88" fmla="*/ 1450397 h 3078017"/>
              <a:gd name="connsiteX89" fmla="*/ 1047669 w 2835510"/>
              <a:gd name="connsiteY89" fmla="*/ 1466922 h 3078017"/>
              <a:gd name="connsiteX90" fmla="*/ 1027577 w 2835510"/>
              <a:gd name="connsiteY90" fmla="*/ 1478569 h 3078017"/>
              <a:gd name="connsiteX91" fmla="*/ 1031996 w 2835510"/>
              <a:gd name="connsiteY91" fmla="*/ 1503087 h 3078017"/>
              <a:gd name="connsiteX92" fmla="*/ 1032672 w 2835510"/>
              <a:gd name="connsiteY92" fmla="*/ 1503538 h 3078017"/>
              <a:gd name="connsiteX93" fmla="*/ 1047814 w 2835510"/>
              <a:gd name="connsiteY93" fmla="*/ 1516059 h 3078017"/>
              <a:gd name="connsiteX94" fmla="*/ 1032818 w 2835510"/>
              <a:gd name="connsiteY94" fmla="*/ 1517952 h 3078017"/>
              <a:gd name="connsiteX95" fmla="*/ 1008577 w 2835510"/>
              <a:gd name="connsiteY95" fmla="*/ 1500554 h 3078017"/>
              <a:gd name="connsiteX96" fmla="*/ 992416 w 2835510"/>
              <a:gd name="connsiteY96" fmla="*/ 1485994 h 3078017"/>
              <a:gd name="connsiteX97" fmla="*/ 978381 w 2835510"/>
              <a:gd name="connsiteY97" fmla="*/ 1479807 h 3078017"/>
              <a:gd name="connsiteX98" fmla="*/ 977857 w 2835510"/>
              <a:gd name="connsiteY98" fmla="*/ 1480025 h 3078017"/>
              <a:gd name="connsiteX99" fmla="*/ 971669 w 2835510"/>
              <a:gd name="connsiteY99" fmla="*/ 1491745 h 3078017"/>
              <a:gd name="connsiteX100" fmla="*/ 958129 w 2835510"/>
              <a:gd name="connsiteY100" fmla="*/ 1501282 h 3078017"/>
              <a:gd name="connsiteX101" fmla="*/ 948156 w 2835510"/>
              <a:gd name="connsiteY101" fmla="*/ 1494002 h 3078017"/>
              <a:gd name="connsiteX102" fmla="*/ 943402 w 2835510"/>
              <a:gd name="connsiteY102" fmla="*/ 1488317 h 3078017"/>
              <a:gd name="connsiteX103" fmla="*/ 945098 w 2835510"/>
              <a:gd name="connsiteY103" fmla="*/ 1484903 h 3078017"/>
              <a:gd name="connsiteX104" fmla="*/ 947573 w 2835510"/>
              <a:gd name="connsiteY104" fmla="*/ 1473765 h 3078017"/>
              <a:gd name="connsiteX105" fmla="*/ 933014 w 2835510"/>
              <a:gd name="connsiteY105" fmla="*/ 1480389 h 3078017"/>
              <a:gd name="connsiteX106" fmla="*/ 919838 w 2835510"/>
              <a:gd name="connsiteY106" fmla="*/ 1491891 h 3078017"/>
              <a:gd name="connsiteX107" fmla="*/ 893486 w 2835510"/>
              <a:gd name="connsiteY107" fmla="*/ 1503393 h 3078017"/>
              <a:gd name="connsiteX108" fmla="*/ 890719 w 2835510"/>
              <a:gd name="connsiteY108" fmla="*/ 1530255 h 3078017"/>
              <a:gd name="connsiteX109" fmla="*/ 917509 w 2835510"/>
              <a:gd name="connsiteY109" fmla="*/ 1541757 h 3078017"/>
              <a:gd name="connsiteX110" fmla="*/ 932869 w 2835510"/>
              <a:gd name="connsiteY110" fmla="*/ 1553404 h 3078017"/>
              <a:gd name="connsiteX111" fmla="*/ 900984 w 2835510"/>
              <a:gd name="connsiteY111" fmla="*/ 1554787 h 3078017"/>
              <a:gd name="connsiteX112" fmla="*/ 873612 w 2835510"/>
              <a:gd name="connsiteY112" fmla="*/ 1562067 h 3078017"/>
              <a:gd name="connsiteX113" fmla="*/ 847478 w 2835510"/>
              <a:gd name="connsiteY113" fmla="*/ 1569347 h 3078017"/>
              <a:gd name="connsiteX114" fmla="*/ 826586 w 2835510"/>
              <a:gd name="connsiteY114" fmla="*/ 1593369 h 3078017"/>
              <a:gd name="connsiteX115" fmla="*/ 803728 w 2835510"/>
              <a:gd name="connsiteY115" fmla="*/ 1604216 h 3078017"/>
              <a:gd name="connsiteX116" fmla="*/ 766092 w 2835510"/>
              <a:gd name="connsiteY116" fmla="*/ 1616737 h 3078017"/>
              <a:gd name="connsiteX117" fmla="*/ 758303 w 2835510"/>
              <a:gd name="connsiteY117" fmla="*/ 1642361 h 3078017"/>
              <a:gd name="connsiteX118" fmla="*/ 733188 w 2835510"/>
              <a:gd name="connsiteY118" fmla="*/ 1656120 h 3078017"/>
              <a:gd name="connsiteX119" fmla="*/ 728820 w 2835510"/>
              <a:gd name="connsiteY119" fmla="*/ 1673737 h 3078017"/>
              <a:gd name="connsiteX120" fmla="*/ 721540 w 2835510"/>
              <a:gd name="connsiteY120" fmla="*/ 1683127 h 3078017"/>
              <a:gd name="connsiteX121" fmla="*/ 709820 w 2835510"/>
              <a:gd name="connsiteY121" fmla="*/ 1700890 h 3078017"/>
              <a:gd name="connsiteX122" fmla="*/ 737701 w 2835510"/>
              <a:gd name="connsiteY122" fmla="*/ 1703510 h 3078017"/>
              <a:gd name="connsiteX123" fmla="*/ 784946 w 2835510"/>
              <a:gd name="connsiteY123" fmla="*/ 1698633 h 3078017"/>
              <a:gd name="connsiteX124" fmla="*/ 824475 w 2835510"/>
              <a:gd name="connsiteY124" fmla="*/ 1702491 h 3078017"/>
              <a:gd name="connsiteX125" fmla="*/ 865459 w 2835510"/>
              <a:gd name="connsiteY125" fmla="*/ 1697759 h 3078017"/>
              <a:gd name="connsiteX126" fmla="*/ 900110 w 2835510"/>
              <a:gd name="connsiteY126" fmla="*/ 1700235 h 3078017"/>
              <a:gd name="connsiteX127" fmla="*/ 943133 w 2835510"/>
              <a:gd name="connsiteY127" fmla="*/ 1700744 h 3078017"/>
              <a:gd name="connsiteX128" fmla="*/ 969995 w 2835510"/>
              <a:gd name="connsiteY128" fmla="*/ 1753522 h 3078017"/>
              <a:gd name="connsiteX129" fmla="*/ 922750 w 2835510"/>
              <a:gd name="connsiteY129" fmla="*/ 1776671 h 3078017"/>
              <a:gd name="connsiteX130" fmla="*/ 889482 w 2835510"/>
              <a:gd name="connsiteY130" fmla="*/ 1786280 h 3078017"/>
              <a:gd name="connsiteX131" fmla="*/ 857087 w 2835510"/>
              <a:gd name="connsiteY131" fmla="*/ 1808119 h 3078017"/>
              <a:gd name="connsiteX132" fmla="*/ 883877 w 2835510"/>
              <a:gd name="connsiteY132" fmla="*/ 1834908 h 3078017"/>
              <a:gd name="connsiteX133" fmla="*/ 927118 w 2835510"/>
              <a:gd name="connsiteY133" fmla="*/ 1846774 h 3078017"/>
              <a:gd name="connsiteX134" fmla="*/ 921876 w 2835510"/>
              <a:gd name="connsiteY134" fmla="*/ 1878440 h 3078017"/>
              <a:gd name="connsiteX135" fmla="*/ 902731 w 2835510"/>
              <a:gd name="connsiteY135" fmla="*/ 1890088 h 3078017"/>
              <a:gd name="connsiteX136" fmla="*/ 903532 w 2835510"/>
              <a:gd name="connsiteY136" fmla="*/ 1916367 h 3078017"/>
              <a:gd name="connsiteX137" fmla="*/ 905060 w 2835510"/>
              <a:gd name="connsiteY137" fmla="*/ 1929835 h 3078017"/>
              <a:gd name="connsiteX138" fmla="*/ 892539 w 2835510"/>
              <a:gd name="connsiteY138" fmla="*/ 1932747 h 3078017"/>
              <a:gd name="connsiteX139" fmla="*/ 877616 w 2835510"/>
              <a:gd name="connsiteY139" fmla="*/ 1927287 h 3078017"/>
              <a:gd name="connsiteX140" fmla="*/ 865459 w 2835510"/>
              <a:gd name="connsiteY140" fmla="*/ 1913674 h 3078017"/>
              <a:gd name="connsiteX141" fmla="*/ 858179 w 2835510"/>
              <a:gd name="connsiteY141" fmla="*/ 1906394 h 3078017"/>
              <a:gd name="connsiteX142" fmla="*/ 839252 w 2835510"/>
              <a:gd name="connsiteY142" fmla="*/ 1913237 h 3078017"/>
              <a:gd name="connsiteX143" fmla="*/ 821199 w 2835510"/>
              <a:gd name="connsiteY143" fmla="*/ 1924011 h 3078017"/>
              <a:gd name="connsiteX144" fmla="*/ 814647 w 2835510"/>
              <a:gd name="connsiteY144" fmla="*/ 1912291 h 3078017"/>
              <a:gd name="connsiteX145" fmla="*/ 791425 w 2835510"/>
              <a:gd name="connsiteY145" fmla="*/ 1918988 h 3078017"/>
              <a:gd name="connsiteX146" fmla="*/ 765437 w 2835510"/>
              <a:gd name="connsiteY146" fmla="*/ 1915130 h 3078017"/>
              <a:gd name="connsiteX147" fmla="*/ 734789 w 2835510"/>
              <a:gd name="connsiteY147" fmla="*/ 1923647 h 3078017"/>
              <a:gd name="connsiteX148" fmla="*/ 711058 w 2835510"/>
              <a:gd name="connsiteY148" fmla="*/ 1943375 h 3078017"/>
              <a:gd name="connsiteX149" fmla="*/ 692058 w 2835510"/>
              <a:gd name="connsiteY149" fmla="*/ 1950654 h 3078017"/>
              <a:gd name="connsiteX150" fmla="*/ 664541 w 2835510"/>
              <a:gd name="connsiteY150" fmla="*/ 1956769 h 3078017"/>
              <a:gd name="connsiteX151" fmla="*/ 653549 w 2835510"/>
              <a:gd name="connsiteY151" fmla="*/ 1973294 h 3078017"/>
              <a:gd name="connsiteX152" fmla="*/ 687035 w 2835510"/>
              <a:gd name="connsiteY152" fmla="*/ 1966015 h 3078017"/>
              <a:gd name="connsiteX153" fmla="*/ 713897 w 2835510"/>
              <a:gd name="connsiteY153" fmla="*/ 1962520 h 3078017"/>
              <a:gd name="connsiteX154" fmla="*/ 731186 w 2835510"/>
              <a:gd name="connsiteY154" fmla="*/ 1976170 h 3078017"/>
              <a:gd name="connsiteX155" fmla="*/ 731295 w 2835510"/>
              <a:gd name="connsiteY155" fmla="*/ 1978026 h 3078017"/>
              <a:gd name="connsiteX156" fmla="*/ 713540 w 2835510"/>
              <a:gd name="connsiteY156" fmla="*/ 1996233 h 3078017"/>
              <a:gd name="connsiteX157" fmla="*/ 711640 w 2835510"/>
              <a:gd name="connsiteY157" fmla="*/ 1996152 h 3078017"/>
              <a:gd name="connsiteX158" fmla="*/ 688418 w 2835510"/>
              <a:gd name="connsiteY158" fmla="*/ 1987271 h 3078017"/>
              <a:gd name="connsiteX159" fmla="*/ 653549 w 2835510"/>
              <a:gd name="connsiteY159" fmla="*/ 1994551 h 3078017"/>
              <a:gd name="connsiteX160" fmla="*/ 637533 w 2835510"/>
              <a:gd name="connsiteY160" fmla="*/ 2006708 h 3078017"/>
              <a:gd name="connsiteX161" fmla="*/ 613001 w 2835510"/>
              <a:gd name="connsiteY161" fmla="*/ 2007800 h 3078017"/>
              <a:gd name="connsiteX162" fmla="*/ 583882 w 2835510"/>
              <a:gd name="connsiteY162" fmla="*/ 2010566 h 3078017"/>
              <a:gd name="connsiteX163" fmla="*/ 565392 w 2835510"/>
              <a:gd name="connsiteY163" fmla="*/ 1996589 h 3078017"/>
              <a:gd name="connsiteX164" fmla="*/ 545591 w 2835510"/>
              <a:gd name="connsiteY164" fmla="*/ 1996589 h 3078017"/>
              <a:gd name="connsiteX165" fmla="*/ 530086 w 2835510"/>
              <a:gd name="connsiteY165" fmla="*/ 1989746 h 3078017"/>
              <a:gd name="connsiteX166" fmla="*/ 500967 w 2835510"/>
              <a:gd name="connsiteY166" fmla="*/ 1991857 h 3078017"/>
              <a:gd name="connsiteX167" fmla="*/ 478618 w 2835510"/>
              <a:gd name="connsiteY167" fmla="*/ 1987999 h 3078017"/>
              <a:gd name="connsiteX168" fmla="*/ 467845 w 2835510"/>
              <a:gd name="connsiteY168" fmla="*/ 2003505 h 3078017"/>
              <a:gd name="connsiteX169" fmla="*/ 450738 w 2835510"/>
              <a:gd name="connsiteY169" fmla="*/ 2009984 h 3078017"/>
              <a:gd name="connsiteX170" fmla="*/ 434358 w 2835510"/>
              <a:gd name="connsiteY170" fmla="*/ 2014497 h 3078017"/>
              <a:gd name="connsiteX171" fmla="*/ 417688 w 2835510"/>
              <a:gd name="connsiteY171" fmla="*/ 2005834 h 3078017"/>
              <a:gd name="connsiteX172" fmla="*/ 405822 w 2835510"/>
              <a:gd name="connsiteY172" fmla="*/ 2025853 h 3078017"/>
              <a:gd name="connsiteX173" fmla="*/ 393083 w 2835510"/>
              <a:gd name="connsiteY173" fmla="*/ 2034880 h 3078017"/>
              <a:gd name="connsiteX174" fmla="*/ 375830 w 2835510"/>
              <a:gd name="connsiteY174" fmla="*/ 2026509 h 3078017"/>
              <a:gd name="connsiteX175" fmla="*/ 365420 w 2835510"/>
              <a:gd name="connsiteY175" fmla="*/ 2038229 h 3078017"/>
              <a:gd name="connsiteX176" fmla="*/ 339286 w 2835510"/>
              <a:gd name="connsiteY176" fmla="*/ 2038884 h 3078017"/>
              <a:gd name="connsiteX177" fmla="*/ 319413 w 2835510"/>
              <a:gd name="connsiteY177" fmla="*/ 2055481 h 3078017"/>
              <a:gd name="connsiteX178" fmla="*/ 289785 w 2835510"/>
              <a:gd name="connsiteY178" fmla="*/ 2059995 h 3078017"/>
              <a:gd name="connsiteX179" fmla="*/ 292900 w 2835510"/>
              <a:gd name="connsiteY179" fmla="*/ 2079410 h 3078017"/>
              <a:gd name="connsiteX180" fmla="*/ 296409 w 2835510"/>
              <a:gd name="connsiteY180" fmla="*/ 2081251 h 3078017"/>
              <a:gd name="connsiteX181" fmla="*/ 300194 w 2835510"/>
              <a:gd name="connsiteY181" fmla="*/ 2104255 h 3078017"/>
              <a:gd name="connsiteX182" fmla="*/ 282286 w 2835510"/>
              <a:gd name="connsiteY182" fmla="*/ 2105493 h 3078017"/>
              <a:gd name="connsiteX183" fmla="*/ 260084 w 2835510"/>
              <a:gd name="connsiteY183" fmla="*/ 2105056 h 3078017"/>
              <a:gd name="connsiteX184" fmla="*/ 244796 w 2835510"/>
              <a:gd name="connsiteY184" fmla="*/ 2117140 h 3078017"/>
              <a:gd name="connsiteX185" fmla="*/ 235260 w 2835510"/>
              <a:gd name="connsiteY185" fmla="*/ 2126531 h 3078017"/>
              <a:gd name="connsiteX186" fmla="*/ 216770 w 2835510"/>
              <a:gd name="connsiteY186" fmla="*/ 2130098 h 3078017"/>
              <a:gd name="connsiteX187" fmla="*/ 217425 w 2835510"/>
              <a:gd name="connsiteY187" fmla="*/ 2151937 h 3078017"/>
              <a:gd name="connsiteX188" fmla="*/ 217425 w 2835510"/>
              <a:gd name="connsiteY188" fmla="*/ 2162929 h 3078017"/>
              <a:gd name="connsiteX189" fmla="*/ 230674 w 2835510"/>
              <a:gd name="connsiteY189" fmla="*/ 2172102 h 3078017"/>
              <a:gd name="connsiteX190" fmla="*/ 233586 w 2835510"/>
              <a:gd name="connsiteY190" fmla="*/ 2189136 h 3078017"/>
              <a:gd name="connsiteX191" fmla="*/ 236366 w 2835510"/>
              <a:gd name="connsiteY191" fmla="*/ 2204117 h 3078017"/>
              <a:gd name="connsiteX192" fmla="*/ 233586 w 2835510"/>
              <a:gd name="connsiteY192" fmla="*/ 2206898 h 3078017"/>
              <a:gd name="connsiteX193" fmla="*/ 216478 w 2835510"/>
              <a:gd name="connsiteY193" fmla="*/ 2204860 h 3078017"/>
              <a:gd name="connsiteX194" fmla="*/ 197697 w 2835510"/>
              <a:gd name="connsiteY194" fmla="*/ 2203914 h 3078017"/>
              <a:gd name="connsiteX195" fmla="*/ 180954 w 2835510"/>
              <a:gd name="connsiteY195" fmla="*/ 2197289 h 3078017"/>
              <a:gd name="connsiteX196" fmla="*/ 178843 w 2835510"/>
              <a:gd name="connsiteY196" fmla="*/ 2213304 h 3078017"/>
              <a:gd name="connsiteX197" fmla="*/ 170981 w 2835510"/>
              <a:gd name="connsiteY197" fmla="*/ 2226480 h 3078017"/>
              <a:gd name="connsiteX198" fmla="*/ 180590 w 2835510"/>
              <a:gd name="connsiteY198" fmla="*/ 2246281 h 3078017"/>
              <a:gd name="connsiteX199" fmla="*/ 211310 w 2835510"/>
              <a:gd name="connsiteY199" fmla="*/ 2281369 h 3078017"/>
              <a:gd name="connsiteX200" fmla="*/ 211310 w 2835510"/>
              <a:gd name="connsiteY200" fmla="*/ 2296656 h 3078017"/>
              <a:gd name="connsiteX201" fmla="*/ 199153 w 2835510"/>
              <a:gd name="connsiteY201" fmla="*/ 2309541 h 3078017"/>
              <a:gd name="connsiteX202" fmla="*/ 173310 w 2835510"/>
              <a:gd name="connsiteY202" fmla="*/ 2319005 h 3078017"/>
              <a:gd name="connsiteX203" fmla="*/ 166758 w 2835510"/>
              <a:gd name="connsiteY203" fmla="*/ 2347177 h 3078017"/>
              <a:gd name="connsiteX204" fmla="*/ 151034 w 2835510"/>
              <a:gd name="connsiteY204" fmla="*/ 2372437 h 3078017"/>
              <a:gd name="connsiteX205" fmla="*/ 129195 w 2835510"/>
              <a:gd name="connsiteY205" fmla="*/ 2359916 h 3078017"/>
              <a:gd name="connsiteX206" fmla="*/ 137057 w 2835510"/>
              <a:gd name="connsiteY206" fmla="*/ 2338078 h 3078017"/>
              <a:gd name="connsiteX207" fmla="*/ 122498 w 2835510"/>
              <a:gd name="connsiteY207" fmla="*/ 2326139 h 3078017"/>
              <a:gd name="connsiteX208" fmla="*/ 105901 w 2835510"/>
              <a:gd name="connsiteY208" fmla="*/ 2335748 h 3078017"/>
              <a:gd name="connsiteX209" fmla="*/ 98621 w 2835510"/>
              <a:gd name="connsiteY209" fmla="*/ 2342445 h 3078017"/>
              <a:gd name="connsiteX210" fmla="*/ 110996 w 2835510"/>
              <a:gd name="connsiteY210" fmla="*/ 2357004 h 3078017"/>
              <a:gd name="connsiteX211" fmla="*/ 104743 w 2835510"/>
              <a:gd name="connsiteY211" fmla="*/ 2367058 h 3078017"/>
              <a:gd name="connsiteX212" fmla="*/ 101678 w 2835510"/>
              <a:gd name="connsiteY212" fmla="*/ 2367196 h 3078017"/>
              <a:gd name="connsiteX213" fmla="*/ 95272 w 2835510"/>
              <a:gd name="connsiteY213" fmla="*/ 2370494 h 3078017"/>
              <a:gd name="connsiteX214" fmla="*/ 95272 w 2835510"/>
              <a:gd name="connsiteY214" fmla="*/ 2373602 h 3078017"/>
              <a:gd name="connsiteX215" fmla="*/ 80713 w 2835510"/>
              <a:gd name="connsiteY215" fmla="*/ 2384158 h 3078017"/>
              <a:gd name="connsiteX216" fmla="*/ 59748 w 2835510"/>
              <a:gd name="connsiteY216" fmla="*/ 2398717 h 3078017"/>
              <a:gd name="connsiteX217" fmla="*/ 53342 w 2835510"/>
              <a:gd name="connsiteY217" fmla="*/ 2415970 h 3078017"/>
              <a:gd name="connsiteX218" fmla="*/ 34487 w 2835510"/>
              <a:gd name="connsiteY218" fmla="*/ 2434606 h 3078017"/>
              <a:gd name="connsiteX219" fmla="*/ 38345 w 2835510"/>
              <a:gd name="connsiteY219" fmla="*/ 2472096 h 3078017"/>
              <a:gd name="connsiteX220" fmla="*/ 54725 w 2835510"/>
              <a:gd name="connsiteY220" fmla="*/ 2496483 h 3078017"/>
              <a:gd name="connsiteX221" fmla="*/ 70740 w 2835510"/>
              <a:gd name="connsiteY221" fmla="*/ 2511479 h 3078017"/>
              <a:gd name="connsiteX222" fmla="*/ 90468 w 2835510"/>
              <a:gd name="connsiteY222" fmla="*/ 2530115 h 3078017"/>
              <a:gd name="connsiteX223" fmla="*/ 100222 w 2835510"/>
              <a:gd name="connsiteY223" fmla="*/ 2547877 h 3078017"/>
              <a:gd name="connsiteX224" fmla="*/ 124755 w 2835510"/>
              <a:gd name="connsiteY224" fmla="*/ 2544091 h 3078017"/>
              <a:gd name="connsiteX225" fmla="*/ 153873 w 2835510"/>
              <a:gd name="connsiteY225" fmla="*/ 2542490 h 3078017"/>
              <a:gd name="connsiteX226" fmla="*/ 145283 w 2835510"/>
              <a:gd name="connsiteY226" fmla="*/ 2563383 h 3078017"/>
              <a:gd name="connsiteX227" fmla="*/ 127521 w 2835510"/>
              <a:gd name="connsiteY227" fmla="*/ 2583766 h 3078017"/>
              <a:gd name="connsiteX228" fmla="*/ 107284 w 2835510"/>
              <a:gd name="connsiteY228" fmla="*/ 2595122 h 3078017"/>
              <a:gd name="connsiteX229" fmla="*/ 66736 w 2835510"/>
              <a:gd name="connsiteY229" fmla="*/ 2610264 h 3078017"/>
              <a:gd name="connsiteX230" fmla="*/ 37617 w 2835510"/>
              <a:gd name="connsiteY230" fmla="*/ 2623877 h 3078017"/>
              <a:gd name="connsiteX231" fmla="*/ 20510 w 2835510"/>
              <a:gd name="connsiteY231" fmla="*/ 2633777 h 3078017"/>
              <a:gd name="connsiteX232" fmla="*/ 127 w 2835510"/>
              <a:gd name="connsiteY232" fmla="*/ 2649137 h 3078017"/>
              <a:gd name="connsiteX233" fmla="*/ 11484 w 2835510"/>
              <a:gd name="connsiteY233" fmla="*/ 2670029 h 3078017"/>
              <a:gd name="connsiteX234" fmla="*/ 4641 w 2835510"/>
              <a:gd name="connsiteY234" fmla="*/ 2703661 h 3078017"/>
              <a:gd name="connsiteX235" fmla="*/ 35361 w 2835510"/>
              <a:gd name="connsiteY235" fmla="*/ 2738167 h 3078017"/>
              <a:gd name="connsiteX236" fmla="*/ 56617 w 2835510"/>
              <a:gd name="connsiteY236" fmla="*/ 2691795 h 3078017"/>
              <a:gd name="connsiteX237" fmla="*/ 49993 w 2835510"/>
              <a:gd name="connsiteY237" fmla="*/ 2649646 h 3078017"/>
              <a:gd name="connsiteX238" fmla="*/ 70885 w 2835510"/>
              <a:gd name="connsiteY238" fmla="*/ 2673742 h 3078017"/>
              <a:gd name="connsiteX239" fmla="*/ 87629 w 2835510"/>
              <a:gd name="connsiteY239" fmla="*/ 2701259 h 3078017"/>
              <a:gd name="connsiteX240" fmla="*/ 100077 w 2835510"/>
              <a:gd name="connsiteY240" fmla="*/ 2727029 h 3078017"/>
              <a:gd name="connsiteX241" fmla="*/ 100077 w 2835510"/>
              <a:gd name="connsiteY241" fmla="*/ 2755347 h 3078017"/>
              <a:gd name="connsiteX242" fmla="*/ 116893 w 2835510"/>
              <a:gd name="connsiteY242" fmla="*/ 2778350 h 3078017"/>
              <a:gd name="connsiteX243" fmla="*/ 141061 w 2835510"/>
              <a:gd name="connsiteY243" fmla="*/ 2800189 h 3078017"/>
              <a:gd name="connsiteX244" fmla="*/ 154383 w 2835510"/>
              <a:gd name="connsiteY244" fmla="*/ 2811328 h 3078017"/>
              <a:gd name="connsiteX245" fmla="*/ 161663 w 2835510"/>
              <a:gd name="connsiteY245" fmla="*/ 2822611 h 3078017"/>
              <a:gd name="connsiteX246" fmla="*/ 171781 w 2835510"/>
              <a:gd name="connsiteY246" fmla="*/ 2831274 h 3078017"/>
              <a:gd name="connsiteX247" fmla="*/ 190053 w 2835510"/>
              <a:gd name="connsiteY247" fmla="*/ 2821519 h 3078017"/>
              <a:gd name="connsiteX248" fmla="*/ 218590 w 2835510"/>
              <a:gd name="connsiteY248" fmla="*/ 2813511 h 3078017"/>
              <a:gd name="connsiteX249" fmla="*/ 241957 w 2835510"/>
              <a:gd name="connsiteY249" fmla="*/ 2799607 h 3078017"/>
              <a:gd name="connsiteX250" fmla="*/ 266198 w 2835510"/>
              <a:gd name="connsiteY250" fmla="*/ 2798006 h 3078017"/>
              <a:gd name="connsiteX251" fmla="*/ 287237 w 2835510"/>
              <a:gd name="connsiteY251" fmla="*/ 2786504 h 3078017"/>
              <a:gd name="connsiteX252" fmla="*/ 300631 w 2835510"/>
              <a:gd name="connsiteY252" fmla="*/ 2779224 h 3078017"/>
              <a:gd name="connsiteX253" fmla="*/ 312206 w 2835510"/>
              <a:gd name="connsiteY253" fmla="*/ 2773255 h 3078017"/>
              <a:gd name="connsiteX254" fmla="*/ 316792 w 2835510"/>
              <a:gd name="connsiteY254" fmla="*/ 2789197 h 3078017"/>
              <a:gd name="connsiteX255" fmla="*/ 325964 w 2835510"/>
              <a:gd name="connsiteY255" fmla="*/ 2800044 h 3078017"/>
              <a:gd name="connsiteX256" fmla="*/ 346711 w 2835510"/>
              <a:gd name="connsiteY256" fmla="*/ 2821155 h 3078017"/>
              <a:gd name="connsiteX257" fmla="*/ 361271 w 2835510"/>
              <a:gd name="connsiteY257" fmla="*/ 2835714 h 3078017"/>
              <a:gd name="connsiteX258" fmla="*/ 389224 w 2835510"/>
              <a:gd name="connsiteY258" fmla="*/ 2855879 h 3078017"/>
              <a:gd name="connsiteX259" fmla="*/ 413393 w 2835510"/>
              <a:gd name="connsiteY259" fmla="*/ 2870438 h 3078017"/>
              <a:gd name="connsiteX260" fmla="*/ 433630 w 2835510"/>
              <a:gd name="connsiteY260" fmla="*/ 2883032 h 3078017"/>
              <a:gd name="connsiteX261" fmla="*/ 447316 w 2835510"/>
              <a:gd name="connsiteY261" fmla="*/ 2894242 h 3078017"/>
              <a:gd name="connsiteX262" fmla="*/ 457580 w 2835510"/>
              <a:gd name="connsiteY262" fmla="*/ 2885944 h 3078017"/>
              <a:gd name="connsiteX263" fmla="*/ 463550 w 2835510"/>
              <a:gd name="connsiteY263" fmla="*/ 2872695 h 3078017"/>
              <a:gd name="connsiteX264" fmla="*/ 472576 w 2835510"/>
              <a:gd name="connsiteY264" fmla="*/ 2855224 h 3078017"/>
              <a:gd name="connsiteX265" fmla="*/ 475052 w 2835510"/>
              <a:gd name="connsiteY265" fmla="*/ 2877572 h 3078017"/>
              <a:gd name="connsiteX266" fmla="*/ 490557 w 2835510"/>
              <a:gd name="connsiteY266" fmla="*/ 2894097 h 3078017"/>
              <a:gd name="connsiteX267" fmla="*/ 499438 w 2835510"/>
              <a:gd name="connsiteY267" fmla="*/ 2909457 h 3078017"/>
              <a:gd name="connsiteX268" fmla="*/ 488300 w 2835510"/>
              <a:gd name="connsiteY268" fmla="*/ 2941488 h 3078017"/>
              <a:gd name="connsiteX269" fmla="*/ 517419 w 2835510"/>
              <a:gd name="connsiteY269" fmla="*/ 2971261 h 3078017"/>
              <a:gd name="connsiteX270" fmla="*/ 547921 w 2835510"/>
              <a:gd name="connsiteY270" fmla="*/ 2981598 h 3078017"/>
              <a:gd name="connsiteX271" fmla="*/ 561388 w 2835510"/>
              <a:gd name="connsiteY271" fmla="*/ 2992590 h 3078017"/>
              <a:gd name="connsiteX272" fmla="*/ 572599 w 2835510"/>
              <a:gd name="connsiteY272" fmla="*/ 2990698 h 3078017"/>
              <a:gd name="connsiteX273" fmla="*/ 579296 w 2835510"/>
              <a:gd name="connsiteY273" fmla="*/ 2981671 h 3078017"/>
              <a:gd name="connsiteX274" fmla="*/ 577112 w 2835510"/>
              <a:gd name="connsiteY274" fmla="*/ 2996667 h 3078017"/>
              <a:gd name="connsiteX275" fmla="*/ 585193 w 2835510"/>
              <a:gd name="connsiteY275" fmla="*/ 3005476 h 3078017"/>
              <a:gd name="connsiteX276" fmla="*/ 594947 w 2835510"/>
              <a:gd name="connsiteY276" fmla="*/ 2995139 h 3078017"/>
              <a:gd name="connsiteX277" fmla="*/ 599679 w 2835510"/>
              <a:gd name="connsiteY277" fmla="*/ 3013483 h 3078017"/>
              <a:gd name="connsiteX278" fmla="*/ 613583 w 2835510"/>
              <a:gd name="connsiteY278" fmla="*/ 3023602 h 3078017"/>
              <a:gd name="connsiteX279" fmla="*/ 630690 w 2835510"/>
              <a:gd name="connsiteY279" fmla="*/ 3029498 h 3078017"/>
              <a:gd name="connsiteX280" fmla="*/ 633602 w 2835510"/>
              <a:gd name="connsiteY280" fmla="*/ 3006349 h 3078017"/>
              <a:gd name="connsiteX281" fmla="*/ 644063 w 2835510"/>
              <a:gd name="connsiteY281" fmla="*/ 2991936 h 3078017"/>
              <a:gd name="connsiteX282" fmla="*/ 646560 w 2835510"/>
              <a:gd name="connsiteY282" fmla="*/ 2991790 h 3078017"/>
              <a:gd name="connsiteX283" fmla="*/ 647142 w 2835510"/>
              <a:gd name="connsiteY283" fmla="*/ 2981380 h 3078017"/>
              <a:gd name="connsiteX284" fmla="*/ 626177 w 2835510"/>
              <a:gd name="connsiteY284" fmla="*/ 2974100 h 3078017"/>
              <a:gd name="connsiteX285" fmla="*/ 621278 w 2835510"/>
              <a:gd name="connsiteY285" fmla="*/ 2960873 h 3078017"/>
              <a:gd name="connsiteX286" fmla="*/ 626177 w 2835510"/>
              <a:gd name="connsiteY286" fmla="*/ 2955974 h 3078017"/>
              <a:gd name="connsiteX287" fmla="*/ 629839 w 2835510"/>
              <a:gd name="connsiteY287" fmla="*/ 2943853 h 3078017"/>
              <a:gd name="connsiteX288" fmla="*/ 627924 w 2835510"/>
              <a:gd name="connsiteY288" fmla="*/ 2941415 h 3078017"/>
              <a:gd name="connsiteX289" fmla="*/ 608924 w 2835510"/>
              <a:gd name="connsiteY289" fmla="*/ 2946146 h 3078017"/>
              <a:gd name="connsiteX290" fmla="*/ 596694 w 2835510"/>
              <a:gd name="connsiteY290" fmla="*/ 2945491 h 3078017"/>
              <a:gd name="connsiteX291" fmla="*/ 601717 w 2835510"/>
              <a:gd name="connsiteY291" fmla="*/ 2926492 h 3078017"/>
              <a:gd name="connsiteX292" fmla="*/ 601717 w 2835510"/>
              <a:gd name="connsiteY292" fmla="*/ 2909894 h 3078017"/>
              <a:gd name="connsiteX293" fmla="*/ 607323 w 2835510"/>
              <a:gd name="connsiteY293" fmla="*/ 2885507 h 3078017"/>
              <a:gd name="connsiteX294" fmla="*/ 588978 w 2835510"/>
              <a:gd name="connsiteY294" fmla="*/ 2879101 h 3078017"/>
              <a:gd name="connsiteX295" fmla="*/ 586940 w 2835510"/>
              <a:gd name="connsiteY295" fmla="*/ 2872622 h 3078017"/>
              <a:gd name="connsiteX296" fmla="*/ 605794 w 2835510"/>
              <a:gd name="connsiteY296" fmla="*/ 2861557 h 3078017"/>
              <a:gd name="connsiteX297" fmla="*/ 609798 w 2835510"/>
              <a:gd name="connsiteY297" fmla="*/ 2841392 h 3078017"/>
              <a:gd name="connsiteX298" fmla="*/ 617077 w 2835510"/>
              <a:gd name="connsiteY298" fmla="*/ 2829308 h 3078017"/>
              <a:gd name="connsiteX299" fmla="*/ 634621 w 2835510"/>
              <a:gd name="connsiteY299" fmla="*/ 2818680 h 3078017"/>
              <a:gd name="connsiteX300" fmla="*/ 657261 w 2835510"/>
              <a:gd name="connsiteY300" fmla="*/ 2827051 h 3078017"/>
              <a:gd name="connsiteX301" fmla="*/ 679100 w 2835510"/>
              <a:gd name="connsiteY301" fmla="*/ 2819772 h 3078017"/>
              <a:gd name="connsiteX302" fmla="*/ 693659 w 2835510"/>
              <a:gd name="connsiteY302" fmla="*/ 2799316 h 3078017"/>
              <a:gd name="connsiteX303" fmla="*/ 710257 w 2835510"/>
              <a:gd name="connsiteY303" fmla="*/ 2802446 h 3078017"/>
              <a:gd name="connsiteX304" fmla="*/ 712288 w 2835510"/>
              <a:gd name="connsiteY304" fmla="*/ 2812536 h 3078017"/>
              <a:gd name="connsiteX305" fmla="*/ 711713 w 2835510"/>
              <a:gd name="connsiteY305" fmla="*/ 2813293 h 3078017"/>
              <a:gd name="connsiteX306" fmla="*/ 708655 w 2835510"/>
              <a:gd name="connsiteY306" fmla="*/ 2831274 h 3078017"/>
              <a:gd name="connsiteX307" fmla="*/ 694096 w 2835510"/>
              <a:gd name="connsiteY307" fmla="*/ 2841392 h 3078017"/>
              <a:gd name="connsiteX308" fmla="*/ 677935 w 2835510"/>
              <a:gd name="connsiteY308" fmla="*/ 2844159 h 3078017"/>
              <a:gd name="connsiteX309" fmla="*/ 672330 w 2835510"/>
              <a:gd name="connsiteY309" fmla="*/ 2851438 h 3078017"/>
              <a:gd name="connsiteX310" fmla="*/ 696571 w 2835510"/>
              <a:gd name="connsiteY310" fmla="*/ 2847361 h 3078017"/>
              <a:gd name="connsiteX311" fmla="*/ 710694 w 2835510"/>
              <a:gd name="connsiteY311" fmla="*/ 2852457 h 3078017"/>
              <a:gd name="connsiteX312" fmla="*/ 695407 w 2835510"/>
              <a:gd name="connsiteY312" fmla="*/ 2856097 h 3078017"/>
              <a:gd name="connsiteX313" fmla="*/ 670656 w 2835510"/>
              <a:gd name="connsiteY313" fmla="*/ 2864469 h 3078017"/>
              <a:gd name="connsiteX314" fmla="*/ 682012 w 2835510"/>
              <a:gd name="connsiteY314" fmla="*/ 2876553 h 3078017"/>
              <a:gd name="connsiteX315" fmla="*/ 700357 w 2835510"/>
              <a:gd name="connsiteY315" fmla="*/ 2883250 h 3078017"/>
              <a:gd name="connsiteX316" fmla="*/ 718410 w 2835510"/>
              <a:gd name="connsiteY316" fmla="*/ 2890530 h 3078017"/>
              <a:gd name="connsiteX317" fmla="*/ 735153 w 2835510"/>
              <a:gd name="connsiteY317" fmla="*/ 2881431 h 3078017"/>
              <a:gd name="connsiteX318" fmla="*/ 750513 w 2835510"/>
              <a:gd name="connsiteY318" fmla="*/ 2880047 h 3078017"/>
              <a:gd name="connsiteX319" fmla="*/ 762008 w 2835510"/>
              <a:gd name="connsiteY319" fmla="*/ 2874267 h 3078017"/>
              <a:gd name="connsiteX320" fmla="*/ 762161 w 2835510"/>
              <a:gd name="connsiteY320" fmla="*/ 2869055 h 3078017"/>
              <a:gd name="connsiteX321" fmla="*/ 759395 w 2835510"/>
              <a:gd name="connsiteY321" fmla="*/ 2854933 h 3078017"/>
              <a:gd name="connsiteX322" fmla="*/ 745927 w 2835510"/>
              <a:gd name="connsiteY322" fmla="*/ 2840373 h 3078017"/>
              <a:gd name="connsiteX323" fmla="*/ 766310 w 2835510"/>
              <a:gd name="connsiteY323" fmla="*/ 2829454 h 3078017"/>
              <a:gd name="connsiteX324" fmla="*/ 778045 w 2835510"/>
              <a:gd name="connsiteY324" fmla="*/ 2817464 h 3078017"/>
              <a:gd name="connsiteX325" fmla="*/ 777739 w 2835510"/>
              <a:gd name="connsiteY325" fmla="*/ 2814894 h 3078017"/>
              <a:gd name="connsiteX326" fmla="*/ 754954 w 2835510"/>
              <a:gd name="connsiteY326" fmla="*/ 2794875 h 3078017"/>
              <a:gd name="connsiteX327" fmla="*/ 735590 w 2835510"/>
              <a:gd name="connsiteY327" fmla="*/ 2795676 h 3078017"/>
              <a:gd name="connsiteX328" fmla="*/ 729475 w 2835510"/>
              <a:gd name="connsiteY328" fmla="*/ 2779952 h 3078017"/>
              <a:gd name="connsiteX329" fmla="*/ 731004 w 2835510"/>
              <a:gd name="connsiteY329" fmla="*/ 2765393 h 3078017"/>
              <a:gd name="connsiteX330" fmla="*/ 751241 w 2835510"/>
              <a:gd name="connsiteY330" fmla="*/ 2775876 h 3078017"/>
              <a:gd name="connsiteX331" fmla="*/ 782107 w 2835510"/>
              <a:gd name="connsiteY331" fmla="*/ 2801864 h 3078017"/>
              <a:gd name="connsiteX332" fmla="*/ 788877 w 2835510"/>
              <a:gd name="connsiteY332" fmla="*/ 2830254 h 3078017"/>
              <a:gd name="connsiteX333" fmla="*/ 770969 w 2835510"/>
              <a:gd name="connsiteY333" fmla="*/ 2846488 h 3078017"/>
              <a:gd name="connsiteX334" fmla="*/ 804456 w 2835510"/>
              <a:gd name="connsiteY334" fmla="*/ 2879975 h 3078017"/>
              <a:gd name="connsiteX335" fmla="*/ 856578 w 2835510"/>
              <a:gd name="connsiteY335" fmla="*/ 2889802 h 3078017"/>
              <a:gd name="connsiteX336" fmla="*/ 862256 w 2835510"/>
              <a:gd name="connsiteY336" fmla="*/ 2907491 h 3078017"/>
              <a:gd name="connsiteX337" fmla="*/ 870191 w 2835510"/>
              <a:gd name="connsiteY337" fmla="*/ 2924817 h 3078017"/>
              <a:gd name="connsiteX338" fmla="*/ 881911 w 2835510"/>
              <a:gd name="connsiteY338" fmla="*/ 2939376 h 3078017"/>
              <a:gd name="connsiteX339" fmla="*/ 902512 w 2835510"/>
              <a:gd name="connsiteY339" fmla="*/ 2947529 h 3078017"/>
              <a:gd name="connsiteX340" fmla="*/ 924351 w 2835510"/>
              <a:gd name="connsiteY340" fmla="*/ 2954008 h 3078017"/>
              <a:gd name="connsiteX341" fmla="*/ 926608 w 2835510"/>
              <a:gd name="connsiteY341" fmla="*/ 2986913 h 3078017"/>
              <a:gd name="connsiteX342" fmla="*/ 936945 w 2835510"/>
              <a:gd name="connsiteY342" fmla="*/ 3015231 h 3078017"/>
              <a:gd name="connsiteX343" fmla="*/ 950485 w 2835510"/>
              <a:gd name="connsiteY343" fmla="*/ 3036050 h 3078017"/>
              <a:gd name="connsiteX344" fmla="*/ 938110 w 2835510"/>
              <a:gd name="connsiteY344" fmla="*/ 3057889 h 3078017"/>
              <a:gd name="connsiteX345" fmla="*/ 942478 w 2835510"/>
              <a:gd name="connsiteY345" fmla="*/ 3077762 h 3078017"/>
              <a:gd name="connsiteX346" fmla="*/ 957619 w 2835510"/>
              <a:gd name="connsiteY346" fmla="*/ 3058399 h 3078017"/>
              <a:gd name="connsiteX347" fmla="*/ 955872 w 2835510"/>
              <a:gd name="connsiteY347" fmla="*/ 3030590 h 3078017"/>
              <a:gd name="connsiteX348" fmla="*/ 958275 w 2835510"/>
              <a:gd name="connsiteY348" fmla="*/ 2996230 h 3078017"/>
              <a:gd name="connsiteX349" fmla="*/ 949321 w 2835510"/>
              <a:gd name="connsiteY349" fmla="*/ 2967548 h 3078017"/>
              <a:gd name="connsiteX350" fmla="*/ 944443 w 2835510"/>
              <a:gd name="connsiteY350" fmla="*/ 2935154 h 3078017"/>
              <a:gd name="connsiteX351" fmla="*/ 927991 w 2835510"/>
              <a:gd name="connsiteY351" fmla="*/ 2904725 h 3078017"/>
              <a:gd name="connsiteX352" fmla="*/ 929374 w 2835510"/>
              <a:gd name="connsiteY352" fmla="*/ 2881139 h 3078017"/>
              <a:gd name="connsiteX353" fmla="*/ 908918 w 2835510"/>
              <a:gd name="connsiteY353" fmla="*/ 2873859 h 3078017"/>
              <a:gd name="connsiteX354" fmla="*/ 896252 w 2835510"/>
              <a:gd name="connsiteY354" fmla="*/ 2848454 h 3078017"/>
              <a:gd name="connsiteX355" fmla="*/ 923114 w 2835510"/>
              <a:gd name="connsiteY355" fmla="*/ 2838917 h 3078017"/>
              <a:gd name="connsiteX356" fmla="*/ 937673 w 2835510"/>
              <a:gd name="connsiteY356" fmla="*/ 2821737 h 3078017"/>
              <a:gd name="connsiteX357" fmla="*/ 934980 w 2835510"/>
              <a:gd name="connsiteY357" fmla="*/ 2799898 h 3078017"/>
              <a:gd name="connsiteX358" fmla="*/ 935562 w 2835510"/>
              <a:gd name="connsiteY358" fmla="*/ 2773400 h 3078017"/>
              <a:gd name="connsiteX359" fmla="*/ 945317 w 2835510"/>
              <a:gd name="connsiteY359" fmla="*/ 2768887 h 3078017"/>
              <a:gd name="connsiteX360" fmla="*/ 941313 w 2835510"/>
              <a:gd name="connsiteY360" fmla="*/ 2754910 h 3078017"/>
              <a:gd name="connsiteX361" fmla="*/ 950485 w 2835510"/>
              <a:gd name="connsiteY361" fmla="*/ 2747631 h 3078017"/>
              <a:gd name="connsiteX362" fmla="*/ 947865 w 2835510"/>
              <a:gd name="connsiteY362" fmla="*/ 2734309 h 3078017"/>
              <a:gd name="connsiteX363" fmla="*/ 962424 w 2835510"/>
              <a:gd name="connsiteY363" fmla="*/ 2715964 h 3078017"/>
              <a:gd name="connsiteX364" fmla="*/ 972397 w 2835510"/>
              <a:gd name="connsiteY364" fmla="*/ 2710504 h 3078017"/>
              <a:gd name="connsiteX365" fmla="*/ 977129 w 2835510"/>
              <a:gd name="connsiteY365" fmla="*/ 2697692 h 3078017"/>
              <a:gd name="connsiteX366" fmla="*/ 973198 w 2835510"/>
              <a:gd name="connsiteY366" fmla="*/ 2691577 h 3078017"/>
              <a:gd name="connsiteX367" fmla="*/ 952888 w 2835510"/>
              <a:gd name="connsiteY367" fmla="*/ 2698420 h 3078017"/>
              <a:gd name="connsiteX368" fmla="*/ 943788 w 2835510"/>
              <a:gd name="connsiteY368" fmla="*/ 2678911 h 3078017"/>
              <a:gd name="connsiteX369" fmla="*/ 943206 w 2835510"/>
              <a:gd name="connsiteY369" fmla="*/ 2647608 h 3078017"/>
              <a:gd name="connsiteX370" fmla="*/ 950485 w 2835510"/>
              <a:gd name="connsiteY370" fmla="*/ 2638363 h 3078017"/>
              <a:gd name="connsiteX371" fmla="*/ 971523 w 2835510"/>
              <a:gd name="connsiteY371" fmla="*/ 2667482 h 3078017"/>
              <a:gd name="connsiteX372" fmla="*/ 991397 w 2835510"/>
              <a:gd name="connsiteY372" fmla="*/ 2669520 h 3078017"/>
              <a:gd name="connsiteX373" fmla="*/ 1017312 w 2835510"/>
              <a:gd name="connsiteY373" fmla="*/ 2681167 h 3078017"/>
              <a:gd name="connsiteX374" fmla="*/ 1050872 w 2835510"/>
              <a:gd name="connsiteY374" fmla="*/ 2648846 h 3078017"/>
              <a:gd name="connsiteX375" fmla="*/ 1074312 w 2835510"/>
              <a:gd name="connsiteY375" fmla="*/ 2648846 h 3078017"/>
              <a:gd name="connsiteX376" fmla="*/ 1049925 w 2835510"/>
              <a:gd name="connsiteY376" fmla="*/ 2679129 h 3078017"/>
              <a:gd name="connsiteX377" fmla="*/ 1002899 w 2835510"/>
              <a:gd name="connsiteY377" fmla="*/ 2695144 h 3078017"/>
              <a:gd name="connsiteX378" fmla="*/ 970504 w 2835510"/>
              <a:gd name="connsiteY378" fmla="*/ 2744282 h 3078017"/>
              <a:gd name="connsiteX379" fmla="*/ 950995 w 2835510"/>
              <a:gd name="connsiteY379" fmla="*/ 2826178 h 3078017"/>
              <a:gd name="connsiteX380" fmla="*/ 974290 w 2835510"/>
              <a:gd name="connsiteY380" fmla="*/ 2872913 h 3078017"/>
              <a:gd name="connsiteX381" fmla="*/ 1005010 w 2835510"/>
              <a:gd name="connsiteY381" fmla="*/ 2917173 h 3078017"/>
              <a:gd name="connsiteX382" fmla="*/ 1041408 w 2835510"/>
              <a:gd name="connsiteY382" fmla="*/ 2911714 h 3078017"/>
              <a:gd name="connsiteX383" fmla="*/ 1029397 w 2835510"/>
              <a:gd name="connsiteY383" fmla="*/ 2889875 h 3078017"/>
              <a:gd name="connsiteX384" fmla="*/ 1040171 w 2835510"/>
              <a:gd name="connsiteY384" fmla="*/ 2868982 h 3078017"/>
              <a:gd name="connsiteX385" fmla="*/ 1048542 w 2835510"/>
              <a:gd name="connsiteY385" fmla="*/ 2890821 h 3078017"/>
              <a:gd name="connsiteX386" fmla="*/ 1078170 w 2835510"/>
              <a:gd name="connsiteY386" fmla="*/ 2898829 h 3078017"/>
              <a:gd name="connsiteX387" fmla="*/ 1108599 w 2835510"/>
              <a:gd name="connsiteY387" fmla="*/ 2905089 h 3078017"/>
              <a:gd name="connsiteX388" fmla="*/ 1126143 w 2835510"/>
              <a:gd name="connsiteY388" fmla="*/ 2911714 h 3078017"/>
              <a:gd name="connsiteX389" fmla="*/ 1154388 w 2835510"/>
              <a:gd name="connsiteY389" fmla="*/ 2904434 h 3078017"/>
              <a:gd name="connsiteX390" fmla="*/ 1156427 w 2835510"/>
              <a:gd name="connsiteY390" fmla="*/ 2940396 h 3078017"/>
              <a:gd name="connsiteX391" fmla="*/ 1175281 w 2835510"/>
              <a:gd name="connsiteY391" fmla="*/ 2958813 h 3078017"/>
              <a:gd name="connsiteX392" fmla="*/ 1249461 w 2835510"/>
              <a:gd name="connsiteY392" fmla="*/ 2959905 h 3078017"/>
              <a:gd name="connsiteX393" fmla="*/ 1282801 w 2835510"/>
              <a:gd name="connsiteY393" fmla="*/ 2950805 h 3078017"/>
              <a:gd name="connsiteX394" fmla="*/ 1296341 w 2835510"/>
              <a:gd name="connsiteY394" fmla="*/ 2905526 h 3078017"/>
              <a:gd name="connsiteX395" fmla="*/ 1324222 w 2835510"/>
              <a:gd name="connsiteY395" fmla="*/ 2903415 h 3078017"/>
              <a:gd name="connsiteX396" fmla="*/ 1320219 w 2835510"/>
              <a:gd name="connsiteY396" fmla="*/ 2960051 h 3078017"/>
              <a:gd name="connsiteX397" fmla="*/ 1319345 w 2835510"/>
              <a:gd name="connsiteY397" fmla="*/ 2992445 h 3078017"/>
              <a:gd name="connsiteX398" fmla="*/ 1378456 w 2835510"/>
              <a:gd name="connsiteY398" fmla="*/ 2992445 h 3078017"/>
              <a:gd name="connsiteX399" fmla="*/ 1461153 w 2835510"/>
              <a:gd name="connsiteY399" fmla="*/ 2994993 h 3078017"/>
              <a:gd name="connsiteX400" fmla="*/ 1497551 w 2835510"/>
              <a:gd name="connsiteY400" fmla="*/ 2988296 h 3078017"/>
              <a:gd name="connsiteX401" fmla="*/ 1510290 w 2835510"/>
              <a:gd name="connsiteY401" fmla="*/ 2961361 h 3078017"/>
              <a:gd name="connsiteX402" fmla="*/ 1519827 w 2835510"/>
              <a:gd name="connsiteY402" fmla="*/ 2922269 h 3078017"/>
              <a:gd name="connsiteX403" fmla="*/ 1561684 w 2835510"/>
              <a:gd name="connsiteY403" fmla="*/ 2932752 h 3078017"/>
              <a:gd name="connsiteX404" fmla="*/ 1606236 w 2835510"/>
              <a:gd name="connsiteY404" fmla="*/ 2950878 h 3078017"/>
              <a:gd name="connsiteX405" fmla="*/ 1647584 w 2835510"/>
              <a:gd name="connsiteY405" fmla="*/ 2937192 h 3078017"/>
              <a:gd name="connsiteX406" fmla="*/ 1666875 w 2835510"/>
              <a:gd name="connsiteY406" fmla="*/ 2947384 h 3078017"/>
              <a:gd name="connsiteX407" fmla="*/ 1690826 w 2835510"/>
              <a:gd name="connsiteY407" fmla="*/ 2971771 h 3078017"/>
              <a:gd name="connsiteX408" fmla="*/ 1708733 w 2835510"/>
              <a:gd name="connsiteY408" fmla="*/ 2954154 h 3078017"/>
              <a:gd name="connsiteX409" fmla="*/ 1747024 w 2835510"/>
              <a:gd name="connsiteY409" fmla="*/ 2954809 h 3078017"/>
              <a:gd name="connsiteX410" fmla="*/ 1784733 w 2835510"/>
              <a:gd name="connsiteY410" fmla="*/ 2938940 h 3078017"/>
              <a:gd name="connsiteX411" fmla="*/ 1806572 w 2835510"/>
              <a:gd name="connsiteY411" fmla="*/ 2923725 h 3078017"/>
              <a:gd name="connsiteX412" fmla="*/ 1808028 w 2835510"/>
              <a:gd name="connsiteY412" fmla="*/ 2922997 h 3078017"/>
              <a:gd name="connsiteX413" fmla="*/ 1808028 w 2835510"/>
              <a:gd name="connsiteY413" fmla="*/ 2922997 h 3078017"/>
              <a:gd name="connsiteX414" fmla="*/ 1844426 w 2835510"/>
              <a:gd name="connsiteY414" fmla="*/ 2894388 h 3078017"/>
              <a:gd name="connsiteX415" fmla="*/ 1887522 w 2835510"/>
              <a:gd name="connsiteY415" fmla="*/ 2853913 h 3078017"/>
              <a:gd name="connsiteX416" fmla="*/ 1886502 w 2835510"/>
              <a:gd name="connsiteY416" fmla="*/ 2821301 h 3078017"/>
              <a:gd name="connsiteX417" fmla="*/ 1891016 w 2835510"/>
              <a:gd name="connsiteY417" fmla="*/ 2797787 h 3078017"/>
              <a:gd name="connsiteX418" fmla="*/ 1896403 w 2835510"/>
              <a:gd name="connsiteY418" fmla="*/ 2824795 h 3078017"/>
              <a:gd name="connsiteX419" fmla="*/ 1902882 w 2835510"/>
              <a:gd name="connsiteY419" fmla="*/ 2840956 h 3078017"/>
              <a:gd name="connsiteX420" fmla="*/ 1934184 w 2835510"/>
              <a:gd name="connsiteY420" fmla="*/ 2803029 h 3078017"/>
              <a:gd name="connsiteX421" fmla="*/ 1980919 w 2835510"/>
              <a:gd name="connsiteY421" fmla="*/ 2769178 h 3078017"/>
              <a:gd name="connsiteX422" fmla="*/ 2034206 w 2835510"/>
              <a:gd name="connsiteY422" fmla="*/ 2757822 h 3078017"/>
              <a:gd name="connsiteX423" fmla="*/ 2040976 w 2835510"/>
              <a:gd name="connsiteY423" fmla="*/ 2722734 h 3078017"/>
              <a:gd name="connsiteX424" fmla="*/ 2042360 w 2835510"/>
              <a:gd name="connsiteY424" fmla="*/ 2675562 h 3078017"/>
              <a:gd name="connsiteX425" fmla="*/ 2053716 w 2835510"/>
              <a:gd name="connsiteY425" fmla="*/ 2654669 h 3078017"/>
              <a:gd name="connsiteX426" fmla="*/ 2061432 w 2835510"/>
              <a:gd name="connsiteY426" fmla="*/ 2664861 h 3078017"/>
              <a:gd name="connsiteX427" fmla="*/ 2057210 w 2835510"/>
              <a:gd name="connsiteY427" fmla="*/ 2710213 h 3078017"/>
              <a:gd name="connsiteX428" fmla="*/ 2061432 w 2835510"/>
              <a:gd name="connsiteY428" fmla="*/ 2740642 h 3078017"/>
              <a:gd name="connsiteX429" fmla="*/ 2080942 w 2835510"/>
              <a:gd name="connsiteY429" fmla="*/ 2752289 h 3078017"/>
              <a:gd name="connsiteX430" fmla="*/ 2118723 w 2835510"/>
              <a:gd name="connsiteY430" fmla="*/ 2748431 h 3078017"/>
              <a:gd name="connsiteX431" fmla="*/ 2155122 w 2835510"/>
              <a:gd name="connsiteY431" fmla="*/ 2740642 h 3078017"/>
              <a:gd name="connsiteX432" fmla="*/ 2159271 w 2835510"/>
              <a:gd name="connsiteY432" fmla="*/ 2721278 h 3078017"/>
              <a:gd name="connsiteX433" fmla="*/ 2162765 w 2835510"/>
              <a:gd name="connsiteY433" fmla="*/ 2706137 h 3078017"/>
              <a:gd name="connsiteX434" fmla="*/ 2169098 w 2835510"/>
              <a:gd name="connsiteY434" fmla="*/ 2692160 h 3078017"/>
              <a:gd name="connsiteX435" fmla="*/ 2183658 w 2835510"/>
              <a:gd name="connsiteY435" fmla="*/ 2719240 h 3078017"/>
              <a:gd name="connsiteX436" fmla="*/ 2196834 w 2835510"/>
              <a:gd name="connsiteY436" fmla="*/ 2716328 h 3078017"/>
              <a:gd name="connsiteX437" fmla="*/ 2194504 w 2835510"/>
              <a:gd name="connsiteY437" fmla="*/ 2700313 h 3078017"/>
              <a:gd name="connsiteX438" fmla="*/ 2183876 w 2835510"/>
              <a:gd name="connsiteY438" fmla="*/ 2676290 h 3078017"/>
              <a:gd name="connsiteX439" fmla="*/ 2189409 w 2835510"/>
              <a:gd name="connsiteY439" fmla="*/ 2664788 h 3078017"/>
              <a:gd name="connsiteX440" fmla="*/ 2204550 w 2835510"/>
              <a:gd name="connsiteY440" fmla="*/ 2685754 h 3078017"/>
              <a:gd name="connsiteX441" fmla="*/ 2224278 w 2835510"/>
              <a:gd name="connsiteY441" fmla="*/ 2696527 h 3078017"/>
              <a:gd name="connsiteX442" fmla="*/ 2268320 w 2835510"/>
              <a:gd name="connsiteY442" fmla="*/ 2672141 h 3078017"/>
              <a:gd name="connsiteX443" fmla="*/ 2289285 w 2835510"/>
              <a:gd name="connsiteY443" fmla="*/ 2674834 h 3078017"/>
              <a:gd name="connsiteX444" fmla="*/ 2299768 w 2835510"/>
              <a:gd name="connsiteY444" fmla="*/ 2640474 h 3078017"/>
              <a:gd name="connsiteX445" fmla="*/ 2277420 w 2835510"/>
              <a:gd name="connsiteY445" fmla="*/ 2626570 h 3078017"/>
              <a:gd name="connsiteX446" fmla="*/ 2264899 w 2835510"/>
              <a:gd name="connsiteY446" fmla="*/ 2615141 h 3078017"/>
              <a:gd name="connsiteX447" fmla="*/ 2252378 w 2835510"/>
              <a:gd name="connsiteY447" fmla="*/ 2601018 h 3078017"/>
              <a:gd name="connsiteX448" fmla="*/ 2264462 w 2835510"/>
              <a:gd name="connsiteY448" fmla="*/ 2564620 h 3078017"/>
              <a:gd name="connsiteX449" fmla="*/ 2276546 w 2835510"/>
              <a:gd name="connsiteY449" fmla="*/ 2523345 h 3078017"/>
              <a:gd name="connsiteX450" fmla="*/ 2289285 w 2835510"/>
              <a:gd name="connsiteY450" fmla="*/ 2512352 h 3078017"/>
              <a:gd name="connsiteX451" fmla="*/ 2296681 w 2835510"/>
              <a:gd name="connsiteY451" fmla="*/ 2524363 h 3078017"/>
              <a:gd name="connsiteX452" fmla="*/ 2296055 w 2835510"/>
              <a:gd name="connsiteY452" fmla="*/ 2526183 h 3078017"/>
              <a:gd name="connsiteX453" fmla="*/ 2280259 w 2835510"/>
              <a:gd name="connsiteY453" fmla="*/ 2567386 h 3078017"/>
              <a:gd name="connsiteX454" fmla="*/ 2283025 w 2835510"/>
              <a:gd name="connsiteY454" fmla="*/ 2587842 h 3078017"/>
              <a:gd name="connsiteX455" fmla="*/ 2301370 w 2835510"/>
              <a:gd name="connsiteY455" fmla="*/ 2583911 h 3078017"/>
              <a:gd name="connsiteX456" fmla="*/ 2314473 w 2835510"/>
              <a:gd name="connsiteY456" fmla="*/ 2539505 h 3078017"/>
              <a:gd name="connsiteX457" fmla="*/ 2332963 w 2835510"/>
              <a:gd name="connsiteY457" fmla="*/ 2504344 h 3078017"/>
              <a:gd name="connsiteX458" fmla="*/ 2346787 w 2835510"/>
              <a:gd name="connsiteY458" fmla="*/ 2512316 h 3078017"/>
              <a:gd name="connsiteX459" fmla="*/ 2346795 w 2835510"/>
              <a:gd name="connsiteY459" fmla="*/ 2512352 h 3078017"/>
              <a:gd name="connsiteX460" fmla="*/ 2336312 w 2835510"/>
              <a:gd name="connsiteY460" fmla="*/ 2540306 h 3078017"/>
              <a:gd name="connsiteX461" fmla="*/ 2320078 w 2835510"/>
              <a:gd name="connsiteY461" fmla="*/ 2578670 h 3078017"/>
              <a:gd name="connsiteX462" fmla="*/ 2328595 w 2835510"/>
              <a:gd name="connsiteY462" fmla="*/ 2582237 h 3078017"/>
              <a:gd name="connsiteX463" fmla="*/ 2366450 w 2835510"/>
              <a:gd name="connsiteY463" fmla="*/ 2538195 h 3078017"/>
              <a:gd name="connsiteX464" fmla="*/ 2381009 w 2835510"/>
              <a:gd name="connsiteY464" fmla="*/ 2529751 h 3078017"/>
              <a:gd name="connsiteX465" fmla="*/ 2386250 w 2835510"/>
              <a:gd name="connsiteY465" fmla="*/ 2539360 h 3078017"/>
              <a:gd name="connsiteX466" fmla="*/ 2365649 w 2835510"/>
              <a:gd name="connsiteY466" fmla="*/ 2564038 h 3078017"/>
              <a:gd name="connsiteX467" fmla="*/ 2333982 w 2835510"/>
              <a:gd name="connsiteY467" fmla="*/ 2601673 h 3078017"/>
              <a:gd name="connsiteX468" fmla="*/ 2330488 w 2835510"/>
              <a:gd name="connsiteY468" fmla="*/ 2618052 h 3078017"/>
              <a:gd name="connsiteX469" fmla="*/ 2346503 w 2835510"/>
              <a:gd name="connsiteY469" fmla="*/ 2607934 h 3078017"/>
              <a:gd name="connsiteX470" fmla="*/ 2388944 w 2835510"/>
              <a:gd name="connsiteY470" fmla="*/ 2560616 h 3078017"/>
              <a:gd name="connsiteX471" fmla="*/ 2413549 w 2835510"/>
              <a:gd name="connsiteY471" fmla="*/ 2530479 h 3078017"/>
              <a:gd name="connsiteX472" fmla="*/ 2434878 w 2835510"/>
              <a:gd name="connsiteY472" fmla="*/ 2512425 h 3078017"/>
              <a:gd name="connsiteX473" fmla="*/ 2436990 w 2835510"/>
              <a:gd name="connsiteY473" fmla="*/ 2500850 h 3078017"/>
              <a:gd name="connsiteX474" fmla="*/ 2447691 w 2835510"/>
              <a:gd name="connsiteY474" fmla="*/ 2501214 h 3078017"/>
              <a:gd name="connsiteX475" fmla="*/ 2465089 w 2835510"/>
              <a:gd name="connsiteY475" fmla="*/ 2489348 h 3078017"/>
              <a:gd name="connsiteX476" fmla="*/ 2479648 w 2835510"/>
              <a:gd name="connsiteY476" fmla="*/ 2478429 h 3078017"/>
              <a:gd name="connsiteX477" fmla="*/ 2500104 w 2835510"/>
              <a:gd name="connsiteY477" fmla="*/ 2467509 h 3078017"/>
              <a:gd name="connsiteX478" fmla="*/ 2515246 w 2835510"/>
              <a:gd name="connsiteY478" fmla="*/ 2459356 h 3078017"/>
              <a:gd name="connsiteX479" fmla="*/ 2545893 w 2835510"/>
              <a:gd name="connsiteY479" fmla="*/ 2444287 h 3078017"/>
              <a:gd name="connsiteX480" fmla="*/ 2560452 w 2835510"/>
              <a:gd name="connsiteY480" fmla="*/ 2426380 h 3078017"/>
              <a:gd name="connsiteX481" fmla="*/ 2583747 w 2835510"/>
              <a:gd name="connsiteY481" fmla="*/ 2414951 h 3078017"/>
              <a:gd name="connsiteX482" fmla="*/ 2583747 w 2835510"/>
              <a:gd name="connsiteY482" fmla="*/ 2414951 h 3078017"/>
              <a:gd name="connsiteX483" fmla="*/ 2584257 w 2835510"/>
              <a:gd name="connsiteY483" fmla="*/ 2414951 h 3078017"/>
              <a:gd name="connsiteX484" fmla="*/ 2584257 w 2835510"/>
              <a:gd name="connsiteY484" fmla="*/ 2414951 h 3078017"/>
              <a:gd name="connsiteX485" fmla="*/ 2597069 w 2835510"/>
              <a:gd name="connsiteY485" fmla="*/ 2405560 h 3078017"/>
              <a:gd name="connsiteX486" fmla="*/ 2622766 w 2835510"/>
              <a:gd name="connsiteY486" fmla="*/ 2375131 h 3078017"/>
              <a:gd name="connsiteX487" fmla="*/ 2635287 w 2835510"/>
              <a:gd name="connsiteY487" fmla="*/ 2344702 h 3078017"/>
              <a:gd name="connsiteX488" fmla="*/ 2644605 w 2835510"/>
              <a:gd name="connsiteY488" fmla="*/ 2313690 h 3078017"/>
              <a:gd name="connsiteX489" fmla="*/ 2653195 w 2835510"/>
              <a:gd name="connsiteY489" fmla="*/ 2284572 h 3078017"/>
              <a:gd name="connsiteX490" fmla="*/ 2655306 w 2835510"/>
              <a:gd name="connsiteY490" fmla="*/ 2268775 h 3078017"/>
              <a:gd name="connsiteX491" fmla="*/ 2651666 w 2835510"/>
              <a:gd name="connsiteY491" fmla="*/ 2259821 h 3078017"/>
              <a:gd name="connsiteX492" fmla="*/ 2667172 w 2835510"/>
              <a:gd name="connsiteY492" fmla="*/ 2252542 h 3078017"/>
              <a:gd name="connsiteX493" fmla="*/ 2660402 w 2835510"/>
              <a:gd name="connsiteY493" fmla="*/ 2235726 h 3078017"/>
              <a:gd name="connsiteX494" fmla="*/ 2654287 w 2835510"/>
              <a:gd name="connsiteY494" fmla="*/ 2226553 h 3078017"/>
              <a:gd name="connsiteX495" fmla="*/ 2667973 w 2835510"/>
              <a:gd name="connsiteY495" fmla="*/ 2223787 h 3078017"/>
              <a:gd name="connsiteX496" fmla="*/ 2694325 w 2835510"/>
              <a:gd name="connsiteY496" fmla="*/ 2152446 h 3078017"/>
              <a:gd name="connsiteX497" fmla="*/ 2720459 w 2835510"/>
              <a:gd name="connsiteY497" fmla="*/ 2100543 h 3078017"/>
              <a:gd name="connsiteX498" fmla="*/ 2738585 w 2835510"/>
              <a:gd name="connsiteY498" fmla="*/ 2060432 h 3078017"/>
              <a:gd name="connsiteX499" fmla="*/ 2741060 w 2835510"/>
              <a:gd name="connsiteY499" fmla="*/ 1973076 h 3078017"/>
              <a:gd name="connsiteX500" fmla="*/ 2720095 w 2835510"/>
              <a:gd name="connsiteY500" fmla="*/ 1902390 h 3078017"/>
              <a:gd name="connsiteX501" fmla="*/ 2705536 w 2835510"/>
              <a:gd name="connsiteY501" fmla="*/ 1833379 h 3078017"/>
              <a:gd name="connsiteX502" fmla="*/ 2698911 w 2835510"/>
              <a:gd name="connsiteY502" fmla="*/ 1771648 h 3078017"/>
              <a:gd name="connsiteX503" fmla="*/ 2708666 w 2835510"/>
              <a:gd name="connsiteY503" fmla="*/ 1732629 h 3078017"/>
              <a:gd name="connsiteX504" fmla="*/ 2724608 w 2835510"/>
              <a:gd name="connsiteY504" fmla="*/ 1705330 h 3078017"/>
              <a:gd name="connsiteX505" fmla="*/ 2745501 w 2835510"/>
              <a:gd name="connsiteY505" fmla="*/ 1677449 h 3078017"/>
              <a:gd name="connsiteX506" fmla="*/ 2749432 w 2835510"/>
              <a:gd name="connsiteY506" fmla="*/ 1651243 h 3078017"/>
              <a:gd name="connsiteX507" fmla="*/ 2756712 w 2835510"/>
              <a:gd name="connsiteY507" fmla="*/ 1620522 h 3078017"/>
              <a:gd name="connsiteX508" fmla="*/ 2756275 w 2835510"/>
              <a:gd name="connsiteY508" fmla="*/ 1548963 h 3078017"/>
              <a:gd name="connsiteX509" fmla="*/ 2752999 w 2835510"/>
              <a:gd name="connsiteY509" fmla="*/ 1503903 h 3078017"/>
              <a:gd name="connsiteX510" fmla="*/ 2746957 w 2835510"/>
              <a:gd name="connsiteY510" fmla="*/ 1466776 h 3078017"/>
              <a:gd name="connsiteX511" fmla="*/ 2747466 w 2835510"/>
              <a:gd name="connsiteY511" fmla="*/ 1436566 h 3078017"/>
              <a:gd name="connsiteX512" fmla="*/ 2752999 w 2835510"/>
              <a:gd name="connsiteY512" fmla="*/ 1401259 h 3078017"/>
              <a:gd name="connsiteX513" fmla="*/ 2763700 w 2835510"/>
              <a:gd name="connsiteY513" fmla="*/ 1370103 h 3078017"/>
              <a:gd name="connsiteX514" fmla="*/ 2769742 w 2835510"/>
              <a:gd name="connsiteY514" fmla="*/ 1335743 h 3078017"/>
              <a:gd name="connsiteX515" fmla="*/ 2780880 w 2835510"/>
              <a:gd name="connsiteY515" fmla="*/ 1304149 h 3078017"/>
              <a:gd name="connsiteX516" fmla="*/ 2792527 w 2835510"/>
              <a:gd name="connsiteY516" fmla="*/ 1263674 h 3078017"/>
              <a:gd name="connsiteX517" fmla="*/ 2802282 w 2835510"/>
              <a:gd name="connsiteY517" fmla="*/ 1229751 h 3078017"/>
              <a:gd name="connsiteX518" fmla="*/ 2817933 w 2835510"/>
              <a:gd name="connsiteY518" fmla="*/ 1192479 h 3078017"/>
              <a:gd name="connsiteX519" fmla="*/ 2829435 w 2835510"/>
              <a:gd name="connsiteY519" fmla="*/ 1132204 h 3078017"/>
              <a:gd name="connsiteX520" fmla="*/ 2835404 w 2835510"/>
              <a:gd name="connsiteY520" fmla="*/ 1073311 h 3078017"/>
              <a:gd name="connsiteX521" fmla="*/ 2828489 w 2835510"/>
              <a:gd name="connsiteY521" fmla="*/ 1008304 h 307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</a:cxnLst>
            <a:rect l="l" t="t" r="r" b="b"/>
            <a:pathLst>
              <a:path w="2835510" h="3078017">
                <a:moveTo>
                  <a:pt x="2828489" y="1008304"/>
                </a:moveTo>
                <a:cubicBezTo>
                  <a:pt x="2826320" y="998928"/>
                  <a:pt x="2827834" y="989078"/>
                  <a:pt x="2832711" y="980787"/>
                </a:cubicBezTo>
                <a:cubicBezTo>
                  <a:pt x="2835841" y="972415"/>
                  <a:pt x="2832711" y="960258"/>
                  <a:pt x="2827470" y="943879"/>
                </a:cubicBezTo>
                <a:cubicBezTo>
                  <a:pt x="2822228" y="927500"/>
                  <a:pt x="2833730" y="914251"/>
                  <a:pt x="2831619" y="895397"/>
                </a:cubicBezTo>
                <a:cubicBezTo>
                  <a:pt x="2829508" y="876542"/>
                  <a:pt x="2838171" y="854267"/>
                  <a:pt x="2831619" y="844439"/>
                </a:cubicBezTo>
                <a:cubicBezTo>
                  <a:pt x="2825068" y="834612"/>
                  <a:pt x="2830236" y="823546"/>
                  <a:pt x="2824340" y="810079"/>
                </a:cubicBezTo>
                <a:cubicBezTo>
                  <a:pt x="2818443" y="796612"/>
                  <a:pt x="2824340" y="785911"/>
                  <a:pt x="2818370" y="751842"/>
                </a:cubicBezTo>
                <a:cubicBezTo>
                  <a:pt x="2812401" y="717773"/>
                  <a:pt x="2803811" y="673731"/>
                  <a:pt x="2795075" y="649563"/>
                </a:cubicBezTo>
                <a:cubicBezTo>
                  <a:pt x="2786340" y="625394"/>
                  <a:pt x="2787796" y="579460"/>
                  <a:pt x="2789033" y="556165"/>
                </a:cubicBezTo>
                <a:cubicBezTo>
                  <a:pt x="2790271" y="532870"/>
                  <a:pt x="2792746" y="496254"/>
                  <a:pt x="2793183" y="477690"/>
                </a:cubicBezTo>
                <a:cubicBezTo>
                  <a:pt x="2793619" y="459127"/>
                  <a:pt x="2800462" y="424695"/>
                  <a:pt x="2797841" y="401473"/>
                </a:cubicBezTo>
                <a:cubicBezTo>
                  <a:pt x="2795221" y="378250"/>
                  <a:pt x="2800681" y="348040"/>
                  <a:pt x="2802064" y="325691"/>
                </a:cubicBezTo>
                <a:cubicBezTo>
                  <a:pt x="2803447" y="303343"/>
                  <a:pt x="2800171" y="290385"/>
                  <a:pt x="2786267" y="249983"/>
                </a:cubicBezTo>
                <a:cubicBezTo>
                  <a:pt x="2772363" y="209581"/>
                  <a:pt x="2782554" y="184903"/>
                  <a:pt x="2788596" y="162627"/>
                </a:cubicBezTo>
                <a:cubicBezTo>
                  <a:pt x="2794638" y="140351"/>
                  <a:pt x="2809926" y="119677"/>
                  <a:pt x="2814366" y="108030"/>
                </a:cubicBezTo>
                <a:cubicBezTo>
                  <a:pt x="2818807" y="96382"/>
                  <a:pt x="2819462" y="78038"/>
                  <a:pt x="2816696" y="74544"/>
                </a:cubicBezTo>
                <a:cubicBezTo>
                  <a:pt x="2813930" y="71049"/>
                  <a:pt x="2806723" y="72287"/>
                  <a:pt x="2792964" y="72505"/>
                </a:cubicBezTo>
                <a:cubicBezTo>
                  <a:pt x="2779206" y="72724"/>
                  <a:pt x="2767413" y="78329"/>
                  <a:pt x="2756056" y="79785"/>
                </a:cubicBezTo>
                <a:cubicBezTo>
                  <a:pt x="2744700" y="81241"/>
                  <a:pt x="2712378" y="81823"/>
                  <a:pt x="2693743" y="81823"/>
                </a:cubicBezTo>
                <a:cubicBezTo>
                  <a:pt x="2675107" y="81823"/>
                  <a:pt x="2665643" y="70249"/>
                  <a:pt x="2664624" y="62314"/>
                </a:cubicBezTo>
                <a:cubicBezTo>
                  <a:pt x="2663605" y="54379"/>
                  <a:pt x="2656252" y="51685"/>
                  <a:pt x="2645843" y="45352"/>
                </a:cubicBezTo>
                <a:cubicBezTo>
                  <a:pt x="2635433" y="39019"/>
                  <a:pt x="2630701" y="21912"/>
                  <a:pt x="2611191" y="30793"/>
                </a:cubicBezTo>
                <a:cubicBezTo>
                  <a:pt x="2591682" y="39674"/>
                  <a:pt x="2554993" y="20601"/>
                  <a:pt x="2523836" y="7789"/>
                </a:cubicBezTo>
                <a:cubicBezTo>
                  <a:pt x="2492679" y="-5023"/>
                  <a:pt x="2474043" y="-583"/>
                  <a:pt x="2461158" y="7789"/>
                </a:cubicBezTo>
                <a:cubicBezTo>
                  <a:pt x="2444604" y="18454"/>
                  <a:pt x="2430845" y="32933"/>
                  <a:pt x="2421047" y="50011"/>
                </a:cubicBezTo>
                <a:cubicBezTo>
                  <a:pt x="2409909" y="69812"/>
                  <a:pt x="2409909" y="82042"/>
                  <a:pt x="2399208" y="100969"/>
                </a:cubicBezTo>
                <a:cubicBezTo>
                  <a:pt x="2386199" y="121242"/>
                  <a:pt x="2371589" y="140446"/>
                  <a:pt x="2355530" y="158405"/>
                </a:cubicBezTo>
                <a:cubicBezTo>
                  <a:pt x="2343548" y="174333"/>
                  <a:pt x="2334252" y="192110"/>
                  <a:pt x="2328013" y="211037"/>
                </a:cubicBezTo>
                <a:cubicBezTo>
                  <a:pt x="2321753" y="229891"/>
                  <a:pt x="2307120" y="270657"/>
                  <a:pt x="2301515" y="284270"/>
                </a:cubicBezTo>
                <a:cubicBezTo>
                  <a:pt x="2295910" y="297883"/>
                  <a:pt x="2270868" y="307274"/>
                  <a:pt x="2250558" y="305527"/>
                </a:cubicBezTo>
                <a:cubicBezTo>
                  <a:pt x="2230247" y="303780"/>
                  <a:pt x="2215324" y="288929"/>
                  <a:pt x="2200546" y="287036"/>
                </a:cubicBezTo>
                <a:cubicBezTo>
                  <a:pt x="2185769" y="285144"/>
                  <a:pt x="2187953" y="290895"/>
                  <a:pt x="2178708" y="292787"/>
                </a:cubicBezTo>
                <a:cubicBezTo>
                  <a:pt x="2169462" y="294680"/>
                  <a:pt x="2162328" y="300067"/>
                  <a:pt x="2148351" y="314626"/>
                </a:cubicBezTo>
                <a:cubicBezTo>
                  <a:pt x="2128325" y="333750"/>
                  <a:pt x="2105671" y="349925"/>
                  <a:pt x="2081087" y="362672"/>
                </a:cubicBezTo>
                <a:cubicBezTo>
                  <a:pt x="2058739" y="373082"/>
                  <a:pt x="2013459" y="366603"/>
                  <a:pt x="1985578" y="360779"/>
                </a:cubicBezTo>
                <a:cubicBezTo>
                  <a:pt x="1957697" y="354956"/>
                  <a:pt x="1934621" y="330496"/>
                  <a:pt x="1920862" y="325837"/>
                </a:cubicBezTo>
                <a:cubicBezTo>
                  <a:pt x="1907104" y="321178"/>
                  <a:pt x="1905211" y="328967"/>
                  <a:pt x="1899023" y="330933"/>
                </a:cubicBezTo>
                <a:cubicBezTo>
                  <a:pt x="1892836" y="332898"/>
                  <a:pt x="1887667" y="326856"/>
                  <a:pt x="1879441" y="331370"/>
                </a:cubicBezTo>
                <a:cubicBezTo>
                  <a:pt x="1868041" y="338664"/>
                  <a:pt x="1859582" y="349751"/>
                  <a:pt x="1855564" y="362672"/>
                </a:cubicBezTo>
                <a:cubicBezTo>
                  <a:pt x="1853744" y="370680"/>
                  <a:pt x="1851560" y="377595"/>
                  <a:pt x="1854108" y="381890"/>
                </a:cubicBezTo>
                <a:cubicBezTo>
                  <a:pt x="1856656" y="386185"/>
                  <a:pt x="1852943" y="391427"/>
                  <a:pt x="1850250" y="394120"/>
                </a:cubicBezTo>
                <a:cubicBezTo>
                  <a:pt x="1846632" y="397680"/>
                  <a:pt x="1845067" y="402834"/>
                  <a:pt x="1846100" y="407806"/>
                </a:cubicBezTo>
                <a:cubicBezTo>
                  <a:pt x="1847120" y="414430"/>
                  <a:pt x="1856146" y="416177"/>
                  <a:pt x="1849522" y="424185"/>
                </a:cubicBezTo>
                <a:cubicBezTo>
                  <a:pt x="1842897" y="432193"/>
                  <a:pt x="1849522" y="460583"/>
                  <a:pt x="1847120" y="472668"/>
                </a:cubicBezTo>
                <a:cubicBezTo>
                  <a:pt x="1844717" y="484752"/>
                  <a:pt x="1849522" y="502587"/>
                  <a:pt x="1844353" y="513433"/>
                </a:cubicBezTo>
                <a:cubicBezTo>
                  <a:pt x="1839185" y="524280"/>
                  <a:pt x="1835618" y="544445"/>
                  <a:pt x="1828265" y="556311"/>
                </a:cubicBezTo>
                <a:cubicBezTo>
                  <a:pt x="1819464" y="569640"/>
                  <a:pt x="1807802" y="580829"/>
                  <a:pt x="1794124" y="589069"/>
                </a:cubicBezTo>
                <a:cubicBezTo>
                  <a:pt x="1783648" y="595104"/>
                  <a:pt x="1776296" y="605375"/>
                  <a:pt x="1773959" y="617241"/>
                </a:cubicBezTo>
                <a:cubicBezTo>
                  <a:pt x="1770829" y="626341"/>
                  <a:pt x="1759400" y="620736"/>
                  <a:pt x="1755469" y="630490"/>
                </a:cubicBezTo>
                <a:cubicBezTo>
                  <a:pt x="1751538" y="640245"/>
                  <a:pt x="1743239" y="638862"/>
                  <a:pt x="1735595" y="646797"/>
                </a:cubicBezTo>
                <a:cubicBezTo>
                  <a:pt x="1727952" y="654731"/>
                  <a:pt x="1723293" y="671839"/>
                  <a:pt x="1715358" y="682321"/>
                </a:cubicBezTo>
                <a:cubicBezTo>
                  <a:pt x="1709236" y="691334"/>
                  <a:pt x="1703805" y="700797"/>
                  <a:pt x="1699124" y="710639"/>
                </a:cubicBezTo>
                <a:cubicBezTo>
                  <a:pt x="1695441" y="718203"/>
                  <a:pt x="1689515" y="724456"/>
                  <a:pt x="1682163" y="728547"/>
                </a:cubicBezTo>
                <a:cubicBezTo>
                  <a:pt x="1670515" y="736191"/>
                  <a:pt x="1676121" y="744853"/>
                  <a:pt x="1671025" y="750386"/>
                </a:cubicBezTo>
                <a:cubicBezTo>
                  <a:pt x="1665929" y="755919"/>
                  <a:pt x="1654063" y="757156"/>
                  <a:pt x="1644527" y="768294"/>
                </a:cubicBezTo>
                <a:cubicBezTo>
                  <a:pt x="1634991" y="779432"/>
                  <a:pt x="1629968" y="791079"/>
                  <a:pt x="1621523" y="801999"/>
                </a:cubicBezTo>
                <a:cubicBezTo>
                  <a:pt x="1613523" y="814491"/>
                  <a:pt x="1604591" y="826371"/>
                  <a:pt x="1594807" y="837523"/>
                </a:cubicBezTo>
                <a:cubicBezTo>
                  <a:pt x="1582941" y="849389"/>
                  <a:pt x="1580248" y="863075"/>
                  <a:pt x="1570639" y="877707"/>
                </a:cubicBezTo>
                <a:cubicBezTo>
                  <a:pt x="1561029" y="892339"/>
                  <a:pt x="1558991" y="882148"/>
                  <a:pt x="1551348" y="892266"/>
                </a:cubicBezTo>
                <a:cubicBezTo>
                  <a:pt x="1543704" y="902385"/>
                  <a:pt x="1540428" y="912504"/>
                  <a:pt x="1532056" y="920875"/>
                </a:cubicBezTo>
                <a:cubicBezTo>
                  <a:pt x="1523685" y="929247"/>
                  <a:pt x="1513712" y="939657"/>
                  <a:pt x="1502938" y="950576"/>
                </a:cubicBezTo>
                <a:cubicBezTo>
                  <a:pt x="1492164" y="961496"/>
                  <a:pt x="1475566" y="983626"/>
                  <a:pt x="1469306" y="991488"/>
                </a:cubicBezTo>
                <a:cubicBezTo>
                  <a:pt x="1459085" y="1003820"/>
                  <a:pt x="1448151" y="1015533"/>
                  <a:pt x="1436547" y="1026576"/>
                </a:cubicBezTo>
                <a:cubicBezTo>
                  <a:pt x="1423517" y="1038879"/>
                  <a:pt x="1414708" y="1055695"/>
                  <a:pt x="1405827" y="1065813"/>
                </a:cubicBezTo>
                <a:cubicBezTo>
                  <a:pt x="1397710" y="1075604"/>
                  <a:pt x="1393343" y="1087965"/>
                  <a:pt x="1393525" y="1100683"/>
                </a:cubicBezTo>
                <a:cubicBezTo>
                  <a:pt x="1392578" y="1115242"/>
                  <a:pt x="1377509" y="1114660"/>
                  <a:pt x="1379839" y="1122522"/>
                </a:cubicBezTo>
                <a:cubicBezTo>
                  <a:pt x="1382168" y="1130384"/>
                  <a:pt x="1394908" y="1129801"/>
                  <a:pt x="1391923" y="1137081"/>
                </a:cubicBezTo>
                <a:cubicBezTo>
                  <a:pt x="1388939" y="1144361"/>
                  <a:pt x="1372632" y="1150330"/>
                  <a:pt x="1360985" y="1157027"/>
                </a:cubicBezTo>
                <a:cubicBezTo>
                  <a:pt x="1350881" y="1163936"/>
                  <a:pt x="1341337" y="1171623"/>
                  <a:pt x="1332448" y="1180031"/>
                </a:cubicBezTo>
                <a:cubicBezTo>
                  <a:pt x="1320801" y="1189349"/>
                  <a:pt x="1311774" y="1190514"/>
                  <a:pt x="1288261" y="1202598"/>
                </a:cubicBezTo>
                <a:cubicBezTo>
                  <a:pt x="1272945" y="1210256"/>
                  <a:pt x="1256099" y="1214362"/>
                  <a:pt x="1238978" y="1214609"/>
                </a:cubicBezTo>
                <a:lnTo>
                  <a:pt x="1237886" y="1214609"/>
                </a:lnTo>
                <a:cubicBezTo>
                  <a:pt x="1211388" y="1217157"/>
                  <a:pt x="1195591" y="1235502"/>
                  <a:pt x="1204181" y="1239433"/>
                </a:cubicBezTo>
                <a:cubicBezTo>
                  <a:pt x="1209233" y="1241063"/>
                  <a:pt x="1211999" y="1246480"/>
                  <a:pt x="1210369" y="1251532"/>
                </a:cubicBezTo>
                <a:cubicBezTo>
                  <a:pt x="1209371" y="1254618"/>
                  <a:pt x="1206882" y="1256999"/>
                  <a:pt x="1203744" y="1257850"/>
                </a:cubicBezTo>
                <a:cubicBezTo>
                  <a:pt x="1193698" y="1262218"/>
                  <a:pt x="1198867" y="1271318"/>
                  <a:pt x="1193698" y="1275467"/>
                </a:cubicBezTo>
                <a:cubicBezTo>
                  <a:pt x="1188530" y="1279616"/>
                  <a:pt x="1183944" y="1276195"/>
                  <a:pt x="1171423" y="1274521"/>
                </a:cubicBezTo>
                <a:cubicBezTo>
                  <a:pt x="1158902" y="1272846"/>
                  <a:pt x="1149584" y="1285732"/>
                  <a:pt x="1135024" y="1296360"/>
                </a:cubicBezTo>
                <a:cubicBezTo>
                  <a:pt x="1120465" y="1306988"/>
                  <a:pt x="1127745" y="1299417"/>
                  <a:pt x="1099063" y="1310555"/>
                </a:cubicBezTo>
                <a:cubicBezTo>
                  <a:pt x="1070381" y="1321693"/>
                  <a:pt x="1059971" y="1316160"/>
                  <a:pt x="1043956" y="1325915"/>
                </a:cubicBezTo>
                <a:cubicBezTo>
                  <a:pt x="1027941" y="1335670"/>
                  <a:pt x="1033546" y="1344696"/>
                  <a:pt x="1018186" y="1357290"/>
                </a:cubicBezTo>
                <a:cubicBezTo>
                  <a:pt x="1002826" y="1369884"/>
                  <a:pt x="999041" y="1382259"/>
                  <a:pt x="1004209" y="1394489"/>
                </a:cubicBezTo>
                <a:cubicBezTo>
                  <a:pt x="1007223" y="1402672"/>
                  <a:pt x="1016119" y="1407054"/>
                  <a:pt x="1024447" y="1404463"/>
                </a:cubicBezTo>
                <a:cubicBezTo>
                  <a:pt x="1028814" y="1403443"/>
                  <a:pt x="1031071" y="1399512"/>
                  <a:pt x="1034492" y="1402351"/>
                </a:cubicBezTo>
                <a:cubicBezTo>
                  <a:pt x="1037914" y="1405190"/>
                  <a:pt x="1043374" y="1402788"/>
                  <a:pt x="1051964" y="1404972"/>
                </a:cubicBezTo>
                <a:cubicBezTo>
                  <a:pt x="1060554" y="1407156"/>
                  <a:pt x="1058588" y="1412252"/>
                  <a:pt x="1059826" y="1422662"/>
                </a:cubicBezTo>
                <a:cubicBezTo>
                  <a:pt x="1061063" y="1433072"/>
                  <a:pt x="1056623" y="1434018"/>
                  <a:pt x="1052546" y="1435838"/>
                </a:cubicBezTo>
                <a:cubicBezTo>
                  <a:pt x="1048113" y="1437155"/>
                  <a:pt x="1045594" y="1441822"/>
                  <a:pt x="1046912" y="1446255"/>
                </a:cubicBezTo>
                <a:cubicBezTo>
                  <a:pt x="1047399" y="1447886"/>
                  <a:pt x="1048375" y="1449334"/>
                  <a:pt x="1049707" y="1450397"/>
                </a:cubicBezTo>
                <a:cubicBezTo>
                  <a:pt x="1056331" y="1456803"/>
                  <a:pt x="1054293" y="1466412"/>
                  <a:pt x="1047669" y="1466922"/>
                </a:cubicBezTo>
                <a:cubicBezTo>
                  <a:pt x="1039210" y="1466281"/>
                  <a:pt x="1031224" y="1470911"/>
                  <a:pt x="1027577" y="1478569"/>
                </a:cubicBezTo>
                <a:cubicBezTo>
                  <a:pt x="1022022" y="1486562"/>
                  <a:pt x="1024002" y="1497540"/>
                  <a:pt x="1031996" y="1503087"/>
                </a:cubicBezTo>
                <a:cubicBezTo>
                  <a:pt x="1032214" y="1503247"/>
                  <a:pt x="1032440" y="1503393"/>
                  <a:pt x="1032672" y="1503538"/>
                </a:cubicBezTo>
                <a:cubicBezTo>
                  <a:pt x="1039297" y="1508052"/>
                  <a:pt x="1047232" y="1509071"/>
                  <a:pt x="1047814" y="1516059"/>
                </a:cubicBezTo>
                <a:cubicBezTo>
                  <a:pt x="1048397" y="1523048"/>
                  <a:pt x="1040535" y="1520063"/>
                  <a:pt x="1032818" y="1517952"/>
                </a:cubicBezTo>
                <a:cubicBezTo>
                  <a:pt x="1023129" y="1514807"/>
                  <a:pt x="1014655" y="1508729"/>
                  <a:pt x="1008577" y="1500554"/>
                </a:cubicBezTo>
                <a:cubicBezTo>
                  <a:pt x="1001952" y="1491818"/>
                  <a:pt x="995910" y="1493274"/>
                  <a:pt x="992416" y="1485994"/>
                </a:cubicBezTo>
                <a:cubicBezTo>
                  <a:pt x="990247" y="1480411"/>
                  <a:pt x="983964" y="1477638"/>
                  <a:pt x="978381" y="1479807"/>
                </a:cubicBezTo>
                <a:cubicBezTo>
                  <a:pt x="978206" y="1479872"/>
                  <a:pt x="978031" y="1479945"/>
                  <a:pt x="977857" y="1480025"/>
                </a:cubicBezTo>
                <a:cubicBezTo>
                  <a:pt x="973343" y="1482719"/>
                  <a:pt x="974071" y="1487887"/>
                  <a:pt x="971669" y="1491745"/>
                </a:cubicBezTo>
                <a:cubicBezTo>
                  <a:pt x="969165" y="1497103"/>
                  <a:pt x="964011" y="1500729"/>
                  <a:pt x="958129" y="1501282"/>
                </a:cubicBezTo>
                <a:cubicBezTo>
                  <a:pt x="951432" y="1501282"/>
                  <a:pt x="953252" y="1494585"/>
                  <a:pt x="948156" y="1494002"/>
                </a:cubicBezTo>
                <a:cubicBezTo>
                  <a:pt x="945273" y="1493747"/>
                  <a:pt x="943147" y="1491199"/>
                  <a:pt x="943402" y="1488317"/>
                </a:cubicBezTo>
                <a:cubicBezTo>
                  <a:pt x="943519" y="1487006"/>
                  <a:pt x="944123" y="1485783"/>
                  <a:pt x="945098" y="1484903"/>
                </a:cubicBezTo>
                <a:cubicBezTo>
                  <a:pt x="948229" y="1482500"/>
                  <a:pt x="952378" y="1476021"/>
                  <a:pt x="947573" y="1473765"/>
                </a:cubicBezTo>
                <a:cubicBezTo>
                  <a:pt x="942769" y="1471508"/>
                  <a:pt x="940949" y="1476895"/>
                  <a:pt x="933014" y="1480389"/>
                </a:cubicBezTo>
                <a:cubicBezTo>
                  <a:pt x="925079" y="1483884"/>
                  <a:pt x="927263" y="1488906"/>
                  <a:pt x="919838" y="1491891"/>
                </a:cubicBezTo>
                <a:cubicBezTo>
                  <a:pt x="912413" y="1494876"/>
                  <a:pt x="903968" y="1492910"/>
                  <a:pt x="893486" y="1503393"/>
                </a:cubicBezTo>
                <a:cubicBezTo>
                  <a:pt x="883003" y="1513876"/>
                  <a:pt x="881984" y="1523776"/>
                  <a:pt x="890719" y="1530255"/>
                </a:cubicBezTo>
                <a:cubicBezTo>
                  <a:pt x="899455" y="1536734"/>
                  <a:pt x="899382" y="1543285"/>
                  <a:pt x="917509" y="1541757"/>
                </a:cubicBezTo>
                <a:cubicBezTo>
                  <a:pt x="935635" y="1540228"/>
                  <a:pt x="937892" y="1548017"/>
                  <a:pt x="932869" y="1553404"/>
                </a:cubicBezTo>
                <a:cubicBezTo>
                  <a:pt x="927846" y="1558791"/>
                  <a:pt x="912995" y="1557044"/>
                  <a:pt x="900984" y="1554787"/>
                </a:cubicBezTo>
                <a:cubicBezTo>
                  <a:pt x="888972" y="1552531"/>
                  <a:pt x="887225" y="1555297"/>
                  <a:pt x="873612" y="1562067"/>
                </a:cubicBezTo>
                <a:cubicBezTo>
                  <a:pt x="859999" y="1568837"/>
                  <a:pt x="861455" y="1563086"/>
                  <a:pt x="847478" y="1569347"/>
                </a:cubicBezTo>
                <a:cubicBezTo>
                  <a:pt x="833501" y="1575607"/>
                  <a:pt x="835467" y="1592714"/>
                  <a:pt x="826586" y="1593369"/>
                </a:cubicBezTo>
                <a:cubicBezTo>
                  <a:pt x="817726" y="1593384"/>
                  <a:pt x="809340" y="1597366"/>
                  <a:pt x="803728" y="1604216"/>
                </a:cubicBezTo>
                <a:cubicBezTo>
                  <a:pt x="793827" y="1613607"/>
                  <a:pt x="782325" y="1608365"/>
                  <a:pt x="766092" y="1616737"/>
                </a:cubicBezTo>
                <a:cubicBezTo>
                  <a:pt x="749858" y="1625109"/>
                  <a:pt x="762598" y="1633990"/>
                  <a:pt x="758303" y="1642361"/>
                </a:cubicBezTo>
                <a:cubicBezTo>
                  <a:pt x="753316" y="1651439"/>
                  <a:pt x="743525" y="1656804"/>
                  <a:pt x="733188" y="1656120"/>
                </a:cubicBezTo>
                <a:cubicBezTo>
                  <a:pt x="720448" y="1656484"/>
                  <a:pt x="723579" y="1670679"/>
                  <a:pt x="728820" y="1673737"/>
                </a:cubicBezTo>
                <a:cubicBezTo>
                  <a:pt x="734061" y="1676794"/>
                  <a:pt x="733333" y="1683491"/>
                  <a:pt x="721540" y="1683127"/>
                </a:cubicBezTo>
                <a:cubicBezTo>
                  <a:pt x="709747" y="1682763"/>
                  <a:pt x="703705" y="1693246"/>
                  <a:pt x="709820" y="1700890"/>
                </a:cubicBezTo>
                <a:cubicBezTo>
                  <a:pt x="715935" y="1708533"/>
                  <a:pt x="728310" y="1699507"/>
                  <a:pt x="737701" y="1703510"/>
                </a:cubicBezTo>
                <a:cubicBezTo>
                  <a:pt x="747092" y="1707514"/>
                  <a:pt x="761724" y="1703147"/>
                  <a:pt x="784946" y="1698633"/>
                </a:cubicBezTo>
                <a:cubicBezTo>
                  <a:pt x="808168" y="1694120"/>
                  <a:pt x="812099" y="1696886"/>
                  <a:pt x="824475" y="1702491"/>
                </a:cubicBezTo>
                <a:cubicBezTo>
                  <a:pt x="836850" y="1708097"/>
                  <a:pt x="846969" y="1705403"/>
                  <a:pt x="865459" y="1697759"/>
                </a:cubicBezTo>
                <a:cubicBezTo>
                  <a:pt x="883949" y="1690116"/>
                  <a:pt x="888972" y="1696376"/>
                  <a:pt x="900110" y="1700235"/>
                </a:cubicBezTo>
                <a:cubicBezTo>
                  <a:pt x="911248" y="1704093"/>
                  <a:pt x="912631" y="1693756"/>
                  <a:pt x="943133" y="1700744"/>
                </a:cubicBezTo>
                <a:cubicBezTo>
                  <a:pt x="973635" y="1707733"/>
                  <a:pt x="974654" y="1734012"/>
                  <a:pt x="969995" y="1753522"/>
                </a:cubicBezTo>
                <a:cubicBezTo>
                  <a:pt x="965336" y="1773031"/>
                  <a:pt x="937892" y="1778127"/>
                  <a:pt x="922750" y="1776671"/>
                </a:cubicBezTo>
                <a:cubicBezTo>
                  <a:pt x="907608" y="1775215"/>
                  <a:pt x="905497" y="1783150"/>
                  <a:pt x="889482" y="1786280"/>
                </a:cubicBezTo>
                <a:cubicBezTo>
                  <a:pt x="873467" y="1789410"/>
                  <a:pt x="860873" y="1796035"/>
                  <a:pt x="857087" y="1808119"/>
                </a:cubicBezTo>
                <a:cubicBezTo>
                  <a:pt x="853302" y="1820203"/>
                  <a:pt x="867206" y="1834253"/>
                  <a:pt x="883877" y="1834908"/>
                </a:cubicBezTo>
                <a:cubicBezTo>
                  <a:pt x="900547" y="1835563"/>
                  <a:pt x="920275" y="1835636"/>
                  <a:pt x="927118" y="1846774"/>
                </a:cubicBezTo>
                <a:cubicBezTo>
                  <a:pt x="933960" y="1857912"/>
                  <a:pt x="927118" y="1872762"/>
                  <a:pt x="921876" y="1878440"/>
                </a:cubicBezTo>
                <a:cubicBezTo>
                  <a:pt x="916635" y="1884118"/>
                  <a:pt x="908773" y="1883463"/>
                  <a:pt x="902731" y="1890088"/>
                </a:cubicBezTo>
                <a:cubicBezTo>
                  <a:pt x="897621" y="1898190"/>
                  <a:pt x="897934" y="1908593"/>
                  <a:pt x="903532" y="1916367"/>
                </a:cubicBezTo>
                <a:cubicBezTo>
                  <a:pt x="908045" y="1921099"/>
                  <a:pt x="907681" y="1924084"/>
                  <a:pt x="905060" y="1929835"/>
                </a:cubicBezTo>
                <a:cubicBezTo>
                  <a:pt x="902440" y="1935585"/>
                  <a:pt x="897781" y="1932237"/>
                  <a:pt x="892539" y="1932747"/>
                </a:cubicBezTo>
                <a:cubicBezTo>
                  <a:pt x="887298" y="1933256"/>
                  <a:pt x="885260" y="1928306"/>
                  <a:pt x="877616" y="1927287"/>
                </a:cubicBezTo>
                <a:cubicBezTo>
                  <a:pt x="870868" y="1926166"/>
                  <a:pt x="865808" y="1920502"/>
                  <a:pt x="865459" y="1913674"/>
                </a:cubicBezTo>
                <a:cubicBezTo>
                  <a:pt x="866187" y="1909015"/>
                  <a:pt x="865459" y="1901517"/>
                  <a:pt x="858179" y="1906394"/>
                </a:cubicBezTo>
                <a:cubicBezTo>
                  <a:pt x="850900" y="1911272"/>
                  <a:pt x="845440" y="1909452"/>
                  <a:pt x="839252" y="1913237"/>
                </a:cubicBezTo>
                <a:cubicBezTo>
                  <a:pt x="833065" y="1917023"/>
                  <a:pt x="825858" y="1925831"/>
                  <a:pt x="821199" y="1924011"/>
                </a:cubicBezTo>
                <a:cubicBezTo>
                  <a:pt x="816540" y="1922191"/>
                  <a:pt x="820325" y="1913674"/>
                  <a:pt x="814647" y="1912291"/>
                </a:cubicBezTo>
                <a:cubicBezTo>
                  <a:pt x="808969" y="1910908"/>
                  <a:pt x="803291" y="1914256"/>
                  <a:pt x="791425" y="1918988"/>
                </a:cubicBezTo>
                <a:cubicBezTo>
                  <a:pt x="779559" y="1923720"/>
                  <a:pt x="783053" y="1920881"/>
                  <a:pt x="765437" y="1915130"/>
                </a:cubicBezTo>
                <a:cubicBezTo>
                  <a:pt x="747820" y="1909379"/>
                  <a:pt x="745199" y="1915639"/>
                  <a:pt x="734789" y="1923647"/>
                </a:cubicBezTo>
                <a:cubicBezTo>
                  <a:pt x="724379" y="1931655"/>
                  <a:pt x="717682" y="1940608"/>
                  <a:pt x="711058" y="1943375"/>
                </a:cubicBezTo>
                <a:cubicBezTo>
                  <a:pt x="704433" y="1946141"/>
                  <a:pt x="701157" y="1944030"/>
                  <a:pt x="692058" y="1950654"/>
                </a:cubicBezTo>
                <a:cubicBezTo>
                  <a:pt x="682958" y="1957279"/>
                  <a:pt x="676043" y="1953130"/>
                  <a:pt x="664541" y="1956769"/>
                </a:cubicBezTo>
                <a:cubicBezTo>
                  <a:pt x="653039" y="1960409"/>
                  <a:pt x="649981" y="1965650"/>
                  <a:pt x="653549" y="1973294"/>
                </a:cubicBezTo>
                <a:cubicBezTo>
                  <a:pt x="657115" y="1980938"/>
                  <a:pt x="679027" y="1971911"/>
                  <a:pt x="687035" y="1966015"/>
                </a:cubicBezTo>
                <a:cubicBezTo>
                  <a:pt x="695043" y="1960118"/>
                  <a:pt x="702686" y="1962520"/>
                  <a:pt x="713897" y="1962520"/>
                </a:cubicBezTo>
                <a:cubicBezTo>
                  <a:pt x="722443" y="1961516"/>
                  <a:pt x="730181" y="1967631"/>
                  <a:pt x="731186" y="1976170"/>
                </a:cubicBezTo>
                <a:cubicBezTo>
                  <a:pt x="731259" y="1976788"/>
                  <a:pt x="731295" y="1977407"/>
                  <a:pt x="731295" y="1978026"/>
                </a:cubicBezTo>
                <a:cubicBezTo>
                  <a:pt x="731419" y="1987955"/>
                  <a:pt x="723470" y="1996109"/>
                  <a:pt x="713540" y="1996233"/>
                </a:cubicBezTo>
                <a:cubicBezTo>
                  <a:pt x="712907" y="1996240"/>
                  <a:pt x="712273" y="1996210"/>
                  <a:pt x="711640" y="1996152"/>
                </a:cubicBezTo>
                <a:cubicBezTo>
                  <a:pt x="699265" y="1996152"/>
                  <a:pt x="700793" y="1989382"/>
                  <a:pt x="688418" y="1987271"/>
                </a:cubicBezTo>
                <a:cubicBezTo>
                  <a:pt x="676043" y="1985160"/>
                  <a:pt x="654422" y="1990401"/>
                  <a:pt x="653549" y="1994551"/>
                </a:cubicBezTo>
                <a:cubicBezTo>
                  <a:pt x="650819" y="2001212"/>
                  <a:pt x="644682" y="2005871"/>
                  <a:pt x="637533" y="2006708"/>
                </a:cubicBezTo>
                <a:cubicBezTo>
                  <a:pt x="627415" y="2008819"/>
                  <a:pt x="620280" y="2002194"/>
                  <a:pt x="613001" y="2007800"/>
                </a:cubicBezTo>
                <a:cubicBezTo>
                  <a:pt x="605721" y="2013405"/>
                  <a:pt x="598442" y="2008964"/>
                  <a:pt x="583882" y="2010566"/>
                </a:cubicBezTo>
                <a:cubicBezTo>
                  <a:pt x="569323" y="2012167"/>
                  <a:pt x="571871" y="2001321"/>
                  <a:pt x="565392" y="1996589"/>
                </a:cubicBezTo>
                <a:cubicBezTo>
                  <a:pt x="558913" y="1991857"/>
                  <a:pt x="553089" y="1995934"/>
                  <a:pt x="545591" y="1996589"/>
                </a:cubicBezTo>
                <a:cubicBezTo>
                  <a:pt x="538093" y="1997244"/>
                  <a:pt x="536856" y="1987999"/>
                  <a:pt x="530086" y="1989746"/>
                </a:cubicBezTo>
                <a:cubicBezTo>
                  <a:pt x="523316" y="1991493"/>
                  <a:pt x="509703" y="1997026"/>
                  <a:pt x="500967" y="1991857"/>
                </a:cubicBezTo>
                <a:cubicBezTo>
                  <a:pt x="494663" y="1986849"/>
                  <a:pt x="486240" y="1985400"/>
                  <a:pt x="478618" y="1987999"/>
                </a:cubicBezTo>
                <a:cubicBezTo>
                  <a:pt x="470829" y="1990620"/>
                  <a:pt x="469956" y="1997244"/>
                  <a:pt x="467845" y="2003505"/>
                </a:cubicBezTo>
                <a:cubicBezTo>
                  <a:pt x="465734" y="2009765"/>
                  <a:pt x="457216" y="2010784"/>
                  <a:pt x="450738" y="2009984"/>
                </a:cubicBezTo>
                <a:cubicBezTo>
                  <a:pt x="444259" y="2009183"/>
                  <a:pt x="440692" y="2014351"/>
                  <a:pt x="434358" y="2014497"/>
                </a:cubicBezTo>
                <a:cubicBezTo>
                  <a:pt x="428025" y="2014643"/>
                  <a:pt x="427952" y="2007217"/>
                  <a:pt x="417688" y="2005834"/>
                </a:cubicBezTo>
                <a:cubicBezTo>
                  <a:pt x="407424" y="2004451"/>
                  <a:pt x="405458" y="2019229"/>
                  <a:pt x="405822" y="2025853"/>
                </a:cubicBezTo>
                <a:cubicBezTo>
                  <a:pt x="406186" y="2032478"/>
                  <a:pt x="399707" y="2040413"/>
                  <a:pt x="393083" y="2034880"/>
                </a:cubicBezTo>
                <a:cubicBezTo>
                  <a:pt x="386458" y="2029347"/>
                  <a:pt x="382454" y="2025489"/>
                  <a:pt x="375830" y="2026509"/>
                </a:cubicBezTo>
                <a:cubicBezTo>
                  <a:pt x="369205" y="2027527"/>
                  <a:pt x="371681" y="2034589"/>
                  <a:pt x="365420" y="2038229"/>
                </a:cubicBezTo>
                <a:cubicBezTo>
                  <a:pt x="359160" y="2041869"/>
                  <a:pt x="346202" y="2038229"/>
                  <a:pt x="339286" y="2038884"/>
                </a:cubicBezTo>
                <a:cubicBezTo>
                  <a:pt x="332370" y="2039539"/>
                  <a:pt x="328294" y="2046600"/>
                  <a:pt x="319413" y="2055481"/>
                </a:cubicBezTo>
                <a:cubicBezTo>
                  <a:pt x="310531" y="2064362"/>
                  <a:pt x="295535" y="2053734"/>
                  <a:pt x="289785" y="2059995"/>
                </a:cubicBezTo>
                <a:cubicBezTo>
                  <a:pt x="285286" y="2066219"/>
                  <a:pt x="286676" y="2074911"/>
                  <a:pt x="292900" y="2079410"/>
                </a:cubicBezTo>
                <a:cubicBezTo>
                  <a:pt x="293978" y="2080188"/>
                  <a:pt x="295157" y="2080807"/>
                  <a:pt x="296409" y="2081251"/>
                </a:cubicBezTo>
                <a:cubicBezTo>
                  <a:pt x="305436" y="2085765"/>
                  <a:pt x="302306" y="2099523"/>
                  <a:pt x="300194" y="2104255"/>
                </a:cubicBezTo>
                <a:cubicBezTo>
                  <a:pt x="298083" y="2108987"/>
                  <a:pt x="289930" y="2107531"/>
                  <a:pt x="282286" y="2105493"/>
                </a:cubicBezTo>
                <a:cubicBezTo>
                  <a:pt x="275014" y="2103651"/>
                  <a:pt x="267421" y="2103498"/>
                  <a:pt x="260084" y="2105056"/>
                </a:cubicBezTo>
                <a:cubicBezTo>
                  <a:pt x="253539" y="2106810"/>
                  <a:pt x="248014" y="2111178"/>
                  <a:pt x="244796" y="2117140"/>
                </a:cubicBezTo>
                <a:cubicBezTo>
                  <a:pt x="243413" y="2121581"/>
                  <a:pt x="239701" y="2123401"/>
                  <a:pt x="235260" y="2126531"/>
                </a:cubicBezTo>
                <a:cubicBezTo>
                  <a:pt x="230819" y="2129661"/>
                  <a:pt x="220701" y="2123910"/>
                  <a:pt x="216770" y="2130098"/>
                </a:cubicBezTo>
                <a:cubicBezTo>
                  <a:pt x="213741" y="2137115"/>
                  <a:pt x="213981" y="2145116"/>
                  <a:pt x="217425" y="2151937"/>
                </a:cubicBezTo>
                <a:cubicBezTo>
                  <a:pt x="219973" y="2155941"/>
                  <a:pt x="214586" y="2157615"/>
                  <a:pt x="217425" y="2162929"/>
                </a:cubicBezTo>
                <a:cubicBezTo>
                  <a:pt x="220264" y="2168243"/>
                  <a:pt x="226306" y="2167515"/>
                  <a:pt x="230674" y="2172102"/>
                </a:cubicBezTo>
                <a:cubicBezTo>
                  <a:pt x="235042" y="2176688"/>
                  <a:pt x="226379" y="2182802"/>
                  <a:pt x="233586" y="2189136"/>
                </a:cubicBezTo>
                <a:cubicBezTo>
                  <a:pt x="238492" y="2192506"/>
                  <a:pt x="239737" y="2199211"/>
                  <a:pt x="236366" y="2204117"/>
                </a:cubicBezTo>
                <a:cubicBezTo>
                  <a:pt x="235617" y="2205209"/>
                  <a:pt x="234678" y="2206149"/>
                  <a:pt x="233586" y="2206898"/>
                </a:cubicBezTo>
                <a:cubicBezTo>
                  <a:pt x="228708" y="2209155"/>
                  <a:pt x="222885" y="2201948"/>
                  <a:pt x="216478" y="2204860"/>
                </a:cubicBezTo>
                <a:cubicBezTo>
                  <a:pt x="210291" y="2206687"/>
                  <a:pt x="203666" y="2206352"/>
                  <a:pt x="197697" y="2203914"/>
                </a:cubicBezTo>
                <a:cubicBezTo>
                  <a:pt x="190927" y="2202530"/>
                  <a:pt x="186050" y="2191829"/>
                  <a:pt x="180954" y="2197289"/>
                </a:cubicBezTo>
                <a:cubicBezTo>
                  <a:pt x="175858" y="2202749"/>
                  <a:pt x="178624" y="2207626"/>
                  <a:pt x="178843" y="2213304"/>
                </a:cubicBezTo>
                <a:cubicBezTo>
                  <a:pt x="179061" y="2218983"/>
                  <a:pt x="174256" y="2218109"/>
                  <a:pt x="170981" y="2226480"/>
                </a:cubicBezTo>
                <a:cubicBezTo>
                  <a:pt x="167705" y="2234852"/>
                  <a:pt x="172946" y="2235871"/>
                  <a:pt x="180590" y="2246281"/>
                </a:cubicBezTo>
                <a:cubicBezTo>
                  <a:pt x="188233" y="2256691"/>
                  <a:pt x="201118" y="2276346"/>
                  <a:pt x="211310" y="2281369"/>
                </a:cubicBezTo>
                <a:cubicBezTo>
                  <a:pt x="221501" y="2286392"/>
                  <a:pt x="218590" y="2293089"/>
                  <a:pt x="211310" y="2296656"/>
                </a:cubicBezTo>
                <a:cubicBezTo>
                  <a:pt x="204030" y="2300223"/>
                  <a:pt x="207524" y="2309396"/>
                  <a:pt x="199153" y="2309541"/>
                </a:cubicBezTo>
                <a:cubicBezTo>
                  <a:pt x="189558" y="2308667"/>
                  <a:pt x="180073" y="2312140"/>
                  <a:pt x="173310" y="2319005"/>
                </a:cubicBezTo>
                <a:cubicBezTo>
                  <a:pt x="166031" y="2327522"/>
                  <a:pt x="166904" y="2335894"/>
                  <a:pt x="166758" y="2347177"/>
                </a:cubicBezTo>
                <a:cubicBezTo>
                  <a:pt x="166613" y="2358460"/>
                  <a:pt x="161008" y="2362391"/>
                  <a:pt x="151034" y="2372437"/>
                </a:cubicBezTo>
                <a:cubicBezTo>
                  <a:pt x="141061" y="2382483"/>
                  <a:pt x="133272" y="2372437"/>
                  <a:pt x="129195" y="2359916"/>
                </a:cubicBezTo>
                <a:cubicBezTo>
                  <a:pt x="125119" y="2347395"/>
                  <a:pt x="137931" y="2345357"/>
                  <a:pt x="137057" y="2338078"/>
                </a:cubicBezTo>
                <a:cubicBezTo>
                  <a:pt x="136184" y="2330798"/>
                  <a:pt x="130433" y="2328614"/>
                  <a:pt x="122498" y="2326139"/>
                </a:cubicBezTo>
                <a:cubicBezTo>
                  <a:pt x="114563" y="2323664"/>
                  <a:pt x="108667" y="2332545"/>
                  <a:pt x="105901" y="2335748"/>
                </a:cubicBezTo>
                <a:cubicBezTo>
                  <a:pt x="103134" y="2338951"/>
                  <a:pt x="98621" y="2336913"/>
                  <a:pt x="98621" y="2342445"/>
                </a:cubicBezTo>
                <a:cubicBezTo>
                  <a:pt x="98621" y="2347978"/>
                  <a:pt x="109468" y="2349725"/>
                  <a:pt x="110996" y="2357004"/>
                </a:cubicBezTo>
                <a:cubicBezTo>
                  <a:pt x="112045" y="2361511"/>
                  <a:pt x="109249" y="2366009"/>
                  <a:pt x="104743" y="2367058"/>
                </a:cubicBezTo>
                <a:cubicBezTo>
                  <a:pt x="103739" y="2367291"/>
                  <a:pt x="102698" y="2367342"/>
                  <a:pt x="101678" y="2367196"/>
                </a:cubicBezTo>
                <a:cubicBezTo>
                  <a:pt x="98999" y="2366337"/>
                  <a:pt x="96131" y="2367815"/>
                  <a:pt x="95272" y="2370494"/>
                </a:cubicBezTo>
                <a:cubicBezTo>
                  <a:pt x="94952" y="2371506"/>
                  <a:pt x="94952" y="2372590"/>
                  <a:pt x="95272" y="2373602"/>
                </a:cubicBezTo>
                <a:cubicBezTo>
                  <a:pt x="96219" y="2378116"/>
                  <a:pt x="92943" y="2386414"/>
                  <a:pt x="80713" y="2384158"/>
                </a:cubicBezTo>
                <a:cubicBezTo>
                  <a:pt x="68483" y="2381901"/>
                  <a:pt x="65499" y="2390272"/>
                  <a:pt x="59748" y="2398717"/>
                </a:cubicBezTo>
                <a:cubicBezTo>
                  <a:pt x="53997" y="2407161"/>
                  <a:pt x="56617" y="2409200"/>
                  <a:pt x="53342" y="2415970"/>
                </a:cubicBezTo>
                <a:cubicBezTo>
                  <a:pt x="50066" y="2422740"/>
                  <a:pt x="37472" y="2420701"/>
                  <a:pt x="34487" y="2434606"/>
                </a:cubicBezTo>
                <a:cubicBezTo>
                  <a:pt x="31503" y="2448510"/>
                  <a:pt x="29974" y="2463724"/>
                  <a:pt x="38345" y="2472096"/>
                </a:cubicBezTo>
                <a:cubicBezTo>
                  <a:pt x="46717" y="2480467"/>
                  <a:pt x="42349" y="2493571"/>
                  <a:pt x="54725" y="2496483"/>
                </a:cubicBezTo>
                <a:cubicBezTo>
                  <a:pt x="67100" y="2499394"/>
                  <a:pt x="58000" y="2507984"/>
                  <a:pt x="70740" y="2511479"/>
                </a:cubicBezTo>
                <a:cubicBezTo>
                  <a:pt x="83479" y="2514973"/>
                  <a:pt x="78020" y="2527712"/>
                  <a:pt x="90468" y="2530115"/>
                </a:cubicBezTo>
                <a:cubicBezTo>
                  <a:pt x="102916" y="2532517"/>
                  <a:pt x="96000" y="2541616"/>
                  <a:pt x="100222" y="2547877"/>
                </a:cubicBezTo>
                <a:cubicBezTo>
                  <a:pt x="104445" y="2554137"/>
                  <a:pt x="116747" y="2551590"/>
                  <a:pt x="124755" y="2544091"/>
                </a:cubicBezTo>
                <a:cubicBezTo>
                  <a:pt x="132762" y="2536594"/>
                  <a:pt x="147249" y="2535720"/>
                  <a:pt x="153873" y="2542490"/>
                </a:cubicBezTo>
                <a:cubicBezTo>
                  <a:pt x="160498" y="2549260"/>
                  <a:pt x="154529" y="2561635"/>
                  <a:pt x="145283" y="2563383"/>
                </a:cubicBezTo>
                <a:cubicBezTo>
                  <a:pt x="136038" y="2565130"/>
                  <a:pt x="132253" y="2573865"/>
                  <a:pt x="127521" y="2583766"/>
                </a:cubicBezTo>
                <a:cubicBezTo>
                  <a:pt x="122789" y="2593666"/>
                  <a:pt x="116747" y="2598325"/>
                  <a:pt x="107284" y="2595122"/>
                </a:cubicBezTo>
                <a:cubicBezTo>
                  <a:pt x="97820" y="2591919"/>
                  <a:pt x="81004" y="2596723"/>
                  <a:pt x="66736" y="2610264"/>
                </a:cubicBezTo>
                <a:cubicBezTo>
                  <a:pt x="52468" y="2623804"/>
                  <a:pt x="48100" y="2624386"/>
                  <a:pt x="37617" y="2623877"/>
                </a:cubicBezTo>
                <a:cubicBezTo>
                  <a:pt x="27135" y="2623367"/>
                  <a:pt x="26480" y="2629627"/>
                  <a:pt x="20510" y="2633777"/>
                </a:cubicBezTo>
                <a:cubicBezTo>
                  <a:pt x="14541" y="2637926"/>
                  <a:pt x="-2275" y="2638873"/>
                  <a:pt x="127" y="2649137"/>
                </a:cubicBezTo>
                <a:cubicBezTo>
                  <a:pt x="2530" y="2659401"/>
                  <a:pt x="13376" y="2662531"/>
                  <a:pt x="11484" y="2670029"/>
                </a:cubicBezTo>
                <a:cubicBezTo>
                  <a:pt x="9591" y="2677528"/>
                  <a:pt x="-6133" y="2690121"/>
                  <a:pt x="4641" y="2703661"/>
                </a:cubicBezTo>
                <a:cubicBezTo>
                  <a:pt x="15415" y="2717202"/>
                  <a:pt x="16870" y="2740059"/>
                  <a:pt x="35361" y="2738167"/>
                </a:cubicBezTo>
                <a:cubicBezTo>
                  <a:pt x="53851" y="2736274"/>
                  <a:pt x="61495" y="2707884"/>
                  <a:pt x="56617" y="2691795"/>
                </a:cubicBezTo>
                <a:cubicBezTo>
                  <a:pt x="51740" y="2675708"/>
                  <a:pt x="37399" y="2654524"/>
                  <a:pt x="49993" y="2649646"/>
                </a:cubicBezTo>
                <a:cubicBezTo>
                  <a:pt x="62587" y="2644769"/>
                  <a:pt x="57273" y="2670903"/>
                  <a:pt x="70885" y="2673742"/>
                </a:cubicBezTo>
                <a:cubicBezTo>
                  <a:pt x="84498" y="2676581"/>
                  <a:pt x="89376" y="2686627"/>
                  <a:pt x="87629" y="2701259"/>
                </a:cubicBezTo>
                <a:cubicBezTo>
                  <a:pt x="85882" y="2715891"/>
                  <a:pt x="91778" y="2719022"/>
                  <a:pt x="100077" y="2727029"/>
                </a:cubicBezTo>
                <a:cubicBezTo>
                  <a:pt x="108376" y="2735037"/>
                  <a:pt x="98039" y="2745010"/>
                  <a:pt x="100077" y="2755347"/>
                </a:cubicBezTo>
                <a:cubicBezTo>
                  <a:pt x="102115" y="2765684"/>
                  <a:pt x="107357" y="2766776"/>
                  <a:pt x="116893" y="2778350"/>
                </a:cubicBezTo>
                <a:cubicBezTo>
                  <a:pt x="126429" y="2789925"/>
                  <a:pt x="132253" y="2800189"/>
                  <a:pt x="141061" y="2800189"/>
                </a:cubicBezTo>
                <a:cubicBezTo>
                  <a:pt x="149870" y="2800189"/>
                  <a:pt x="153946" y="2804485"/>
                  <a:pt x="154383" y="2811328"/>
                </a:cubicBezTo>
                <a:cubicBezTo>
                  <a:pt x="154063" y="2816278"/>
                  <a:pt x="157018" y="2820864"/>
                  <a:pt x="161663" y="2822611"/>
                </a:cubicBezTo>
                <a:cubicBezTo>
                  <a:pt x="166322" y="2825159"/>
                  <a:pt x="165594" y="2832220"/>
                  <a:pt x="171781" y="2831274"/>
                </a:cubicBezTo>
                <a:cubicBezTo>
                  <a:pt x="177969" y="2830327"/>
                  <a:pt x="179061" y="2823994"/>
                  <a:pt x="190053" y="2821519"/>
                </a:cubicBezTo>
                <a:cubicBezTo>
                  <a:pt x="199852" y="2819997"/>
                  <a:pt x="209432" y="2817304"/>
                  <a:pt x="218590" y="2813511"/>
                </a:cubicBezTo>
                <a:cubicBezTo>
                  <a:pt x="226451" y="2809362"/>
                  <a:pt x="230455" y="2803247"/>
                  <a:pt x="241957" y="2799607"/>
                </a:cubicBezTo>
                <a:cubicBezTo>
                  <a:pt x="253459" y="2795967"/>
                  <a:pt x="259938" y="2802738"/>
                  <a:pt x="266198" y="2798006"/>
                </a:cubicBezTo>
                <a:cubicBezTo>
                  <a:pt x="272139" y="2792473"/>
                  <a:pt x="279375" y="2788520"/>
                  <a:pt x="287237" y="2786504"/>
                </a:cubicBezTo>
                <a:cubicBezTo>
                  <a:pt x="292696" y="2786700"/>
                  <a:pt x="297821" y="2783905"/>
                  <a:pt x="300631" y="2779224"/>
                </a:cubicBezTo>
                <a:cubicBezTo>
                  <a:pt x="302160" y="2775584"/>
                  <a:pt x="304708" y="2769470"/>
                  <a:pt x="312206" y="2773255"/>
                </a:cubicBezTo>
                <a:cubicBezTo>
                  <a:pt x="319704" y="2777040"/>
                  <a:pt x="312788" y="2783082"/>
                  <a:pt x="316792" y="2789197"/>
                </a:cubicBezTo>
                <a:cubicBezTo>
                  <a:pt x="320796" y="2795312"/>
                  <a:pt x="322834" y="2792764"/>
                  <a:pt x="325964" y="2800044"/>
                </a:cubicBezTo>
                <a:cubicBezTo>
                  <a:pt x="329400" y="2809813"/>
                  <a:pt x="337008" y="2817544"/>
                  <a:pt x="346711" y="2821155"/>
                </a:cubicBezTo>
                <a:cubicBezTo>
                  <a:pt x="359087" y="2825522"/>
                  <a:pt x="352753" y="2832147"/>
                  <a:pt x="361271" y="2835714"/>
                </a:cubicBezTo>
                <a:cubicBezTo>
                  <a:pt x="372176" y="2839900"/>
                  <a:pt x="381814" y="2846845"/>
                  <a:pt x="389224" y="2855879"/>
                </a:cubicBezTo>
                <a:cubicBezTo>
                  <a:pt x="397814" y="2866944"/>
                  <a:pt x="406768" y="2863159"/>
                  <a:pt x="413393" y="2870438"/>
                </a:cubicBezTo>
                <a:cubicBezTo>
                  <a:pt x="420017" y="2877718"/>
                  <a:pt x="423293" y="2878664"/>
                  <a:pt x="433630" y="2883032"/>
                </a:cubicBezTo>
                <a:cubicBezTo>
                  <a:pt x="443967" y="2887399"/>
                  <a:pt x="440036" y="2892131"/>
                  <a:pt x="447316" y="2894242"/>
                </a:cubicBezTo>
                <a:cubicBezTo>
                  <a:pt x="454596" y="2896354"/>
                  <a:pt x="457944" y="2892350"/>
                  <a:pt x="457580" y="2885944"/>
                </a:cubicBezTo>
                <a:cubicBezTo>
                  <a:pt x="457216" y="2879538"/>
                  <a:pt x="463331" y="2881212"/>
                  <a:pt x="463550" y="2872695"/>
                </a:cubicBezTo>
                <a:cubicBezTo>
                  <a:pt x="463768" y="2864178"/>
                  <a:pt x="464569" y="2852603"/>
                  <a:pt x="472576" y="2855224"/>
                </a:cubicBezTo>
                <a:cubicBezTo>
                  <a:pt x="480584" y="2857844"/>
                  <a:pt x="475052" y="2867599"/>
                  <a:pt x="475052" y="2877572"/>
                </a:cubicBezTo>
                <a:cubicBezTo>
                  <a:pt x="475372" y="2886177"/>
                  <a:pt x="481989" y="2893231"/>
                  <a:pt x="490557" y="2894097"/>
                </a:cubicBezTo>
                <a:cubicBezTo>
                  <a:pt x="498419" y="2895844"/>
                  <a:pt x="499293" y="2900357"/>
                  <a:pt x="499438" y="2909457"/>
                </a:cubicBezTo>
                <a:cubicBezTo>
                  <a:pt x="499584" y="2918557"/>
                  <a:pt x="485461" y="2931296"/>
                  <a:pt x="488300" y="2941488"/>
                </a:cubicBezTo>
                <a:cubicBezTo>
                  <a:pt x="491139" y="2951679"/>
                  <a:pt x="502860" y="2959978"/>
                  <a:pt x="517419" y="2971261"/>
                </a:cubicBezTo>
                <a:cubicBezTo>
                  <a:pt x="525965" y="2978344"/>
                  <a:pt x="536827" y="2982028"/>
                  <a:pt x="547921" y="2981598"/>
                </a:cubicBezTo>
                <a:cubicBezTo>
                  <a:pt x="556074" y="2982617"/>
                  <a:pt x="556220" y="2987349"/>
                  <a:pt x="561388" y="2992590"/>
                </a:cubicBezTo>
                <a:cubicBezTo>
                  <a:pt x="566557" y="2997832"/>
                  <a:pt x="572526" y="2995575"/>
                  <a:pt x="572599" y="2990698"/>
                </a:cubicBezTo>
                <a:cubicBezTo>
                  <a:pt x="572672" y="2985820"/>
                  <a:pt x="575292" y="2977303"/>
                  <a:pt x="579296" y="2981671"/>
                </a:cubicBezTo>
                <a:cubicBezTo>
                  <a:pt x="583300" y="2986039"/>
                  <a:pt x="577476" y="2987932"/>
                  <a:pt x="577112" y="2996667"/>
                </a:cubicBezTo>
                <a:cubicBezTo>
                  <a:pt x="576748" y="3005403"/>
                  <a:pt x="582208" y="3008388"/>
                  <a:pt x="585193" y="3005476"/>
                </a:cubicBezTo>
                <a:cubicBezTo>
                  <a:pt x="588177" y="3002564"/>
                  <a:pt x="587449" y="2991644"/>
                  <a:pt x="594947" y="2995139"/>
                </a:cubicBezTo>
                <a:cubicBezTo>
                  <a:pt x="602445" y="2998633"/>
                  <a:pt x="596840" y="3006640"/>
                  <a:pt x="599679" y="3013483"/>
                </a:cubicBezTo>
                <a:cubicBezTo>
                  <a:pt x="602518" y="3020326"/>
                  <a:pt x="609725" y="3017487"/>
                  <a:pt x="613583" y="3023602"/>
                </a:cubicBezTo>
                <a:cubicBezTo>
                  <a:pt x="617441" y="3029717"/>
                  <a:pt x="622974" y="3036778"/>
                  <a:pt x="630690" y="3029498"/>
                </a:cubicBezTo>
                <a:cubicBezTo>
                  <a:pt x="638407" y="3022219"/>
                  <a:pt x="634476" y="3013119"/>
                  <a:pt x="633602" y="3006349"/>
                </a:cubicBezTo>
                <a:cubicBezTo>
                  <a:pt x="632510" y="2999477"/>
                  <a:pt x="637191" y="2993027"/>
                  <a:pt x="644063" y="2991936"/>
                </a:cubicBezTo>
                <a:cubicBezTo>
                  <a:pt x="644886" y="2991805"/>
                  <a:pt x="645723" y="2991753"/>
                  <a:pt x="646560" y="2991790"/>
                </a:cubicBezTo>
                <a:cubicBezTo>
                  <a:pt x="656606" y="2991280"/>
                  <a:pt x="654859" y="2981526"/>
                  <a:pt x="647142" y="2981380"/>
                </a:cubicBezTo>
                <a:cubicBezTo>
                  <a:pt x="639644" y="2980797"/>
                  <a:pt x="632423" y="2978293"/>
                  <a:pt x="626177" y="2974100"/>
                </a:cubicBezTo>
                <a:cubicBezTo>
                  <a:pt x="621169" y="2971800"/>
                  <a:pt x="618977" y="2965881"/>
                  <a:pt x="621278" y="2960873"/>
                </a:cubicBezTo>
                <a:cubicBezTo>
                  <a:pt x="622268" y="2958711"/>
                  <a:pt x="624008" y="2956971"/>
                  <a:pt x="626177" y="2955974"/>
                </a:cubicBezTo>
                <a:cubicBezTo>
                  <a:pt x="630537" y="2953637"/>
                  <a:pt x="632175" y="2948214"/>
                  <a:pt x="629839" y="2943853"/>
                </a:cubicBezTo>
                <a:cubicBezTo>
                  <a:pt x="629351" y="2942936"/>
                  <a:pt x="628703" y="2942106"/>
                  <a:pt x="627924" y="2941415"/>
                </a:cubicBezTo>
                <a:cubicBezTo>
                  <a:pt x="623629" y="2936756"/>
                  <a:pt x="615403" y="2937411"/>
                  <a:pt x="608924" y="2946146"/>
                </a:cubicBezTo>
                <a:cubicBezTo>
                  <a:pt x="602445" y="2954882"/>
                  <a:pt x="598223" y="2952189"/>
                  <a:pt x="596694" y="2945491"/>
                </a:cubicBezTo>
                <a:cubicBezTo>
                  <a:pt x="595166" y="2938794"/>
                  <a:pt x="603465" y="2931442"/>
                  <a:pt x="601717" y="2926492"/>
                </a:cubicBezTo>
                <a:cubicBezTo>
                  <a:pt x="599970" y="2921541"/>
                  <a:pt x="594438" y="2918047"/>
                  <a:pt x="601717" y="2909894"/>
                </a:cubicBezTo>
                <a:cubicBezTo>
                  <a:pt x="607672" y="2903277"/>
                  <a:pt x="609791" y="2894061"/>
                  <a:pt x="607323" y="2885507"/>
                </a:cubicBezTo>
                <a:cubicBezTo>
                  <a:pt x="603188" y="2879698"/>
                  <a:pt x="595835" y="2877128"/>
                  <a:pt x="588978" y="2879101"/>
                </a:cubicBezTo>
                <a:cubicBezTo>
                  <a:pt x="582717" y="2880848"/>
                  <a:pt x="579369" y="2874879"/>
                  <a:pt x="586940" y="2872622"/>
                </a:cubicBezTo>
                <a:cubicBezTo>
                  <a:pt x="594074" y="2870620"/>
                  <a:pt x="600567" y="2866813"/>
                  <a:pt x="605794" y="2861557"/>
                </a:cubicBezTo>
                <a:cubicBezTo>
                  <a:pt x="610831" y="2856134"/>
                  <a:pt x="612382" y="2848330"/>
                  <a:pt x="609798" y="2841392"/>
                </a:cubicBezTo>
                <a:cubicBezTo>
                  <a:pt x="608779" y="2837680"/>
                  <a:pt x="611254" y="2833239"/>
                  <a:pt x="617077" y="2829308"/>
                </a:cubicBezTo>
                <a:cubicBezTo>
                  <a:pt x="622901" y="2825377"/>
                  <a:pt x="626323" y="2817734"/>
                  <a:pt x="634621" y="2818680"/>
                </a:cubicBezTo>
                <a:cubicBezTo>
                  <a:pt x="642920" y="2819626"/>
                  <a:pt x="648089" y="2825522"/>
                  <a:pt x="657261" y="2827051"/>
                </a:cubicBezTo>
                <a:cubicBezTo>
                  <a:pt x="665240" y="2827808"/>
                  <a:pt x="673167" y="2825166"/>
                  <a:pt x="679100" y="2819772"/>
                </a:cubicBezTo>
                <a:cubicBezTo>
                  <a:pt x="685288" y="2815185"/>
                  <a:pt x="687981" y="2805212"/>
                  <a:pt x="693659" y="2799316"/>
                </a:cubicBezTo>
                <a:cubicBezTo>
                  <a:pt x="699337" y="2793419"/>
                  <a:pt x="707272" y="2800553"/>
                  <a:pt x="710257" y="2802446"/>
                </a:cubicBezTo>
                <a:cubicBezTo>
                  <a:pt x="713606" y="2804674"/>
                  <a:pt x="714516" y="2809194"/>
                  <a:pt x="712288" y="2812536"/>
                </a:cubicBezTo>
                <a:cubicBezTo>
                  <a:pt x="712113" y="2812805"/>
                  <a:pt x="711924" y="2813053"/>
                  <a:pt x="711713" y="2813293"/>
                </a:cubicBezTo>
                <a:cubicBezTo>
                  <a:pt x="709543" y="2819036"/>
                  <a:pt x="708510" y="2825137"/>
                  <a:pt x="708655" y="2831274"/>
                </a:cubicBezTo>
                <a:cubicBezTo>
                  <a:pt x="707855" y="2836733"/>
                  <a:pt x="698609" y="2837971"/>
                  <a:pt x="694096" y="2841392"/>
                </a:cubicBezTo>
                <a:cubicBezTo>
                  <a:pt x="689583" y="2844814"/>
                  <a:pt x="681575" y="2843503"/>
                  <a:pt x="677935" y="2844159"/>
                </a:cubicBezTo>
                <a:cubicBezTo>
                  <a:pt x="674295" y="2844814"/>
                  <a:pt x="669709" y="2847580"/>
                  <a:pt x="672330" y="2851438"/>
                </a:cubicBezTo>
                <a:cubicBezTo>
                  <a:pt x="674951" y="2855296"/>
                  <a:pt x="690529" y="2849181"/>
                  <a:pt x="696571" y="2847361"/>
                </a:cubicBezTo>
                <a:cubicBezTo>
                  <a:pt x="702613" y="2845542"/>
                  <a:pt x="709966" y="2847799"/>
                  <a:pt x="710694" y="2852457"/>
                </a:cubicBezTo>
                <a:cubicBezTo>
                  <a:pt x="711422" y="2857116"/>
                  <a:pt x="708146" y="2859737"/>
                  <a:pt x="695407" y="2856097"/>
                </a:cubicBezTo>
                <a:cubicBezTo>
                  <a:pt x="686212" y="2853098"/>
                  <a:pt x="676144" y="2856505"/>
                  <a:pt x="670656" y="2864469"/>
                </a:cubicBezTo>
                <a:cubicBezTo>
                  <a:pt x="665123" y="2870438"/>
                  <a:pt x="672621" y="2881066"/>
                  <a:pt x="682012" y="2876553"/>
                </a:cubicBezTo>
                <a:cubicBezTo>
                  <a:pt x="688942" y="2873743"/>
                  <a:pt x="696870" y="2876640"/>
                  <a:pt x="700357" y="2883250"/>
                </a:cubicBezTo>
                <a:cubicBezTo>
                  <a:pt x="704783" y="2888535"/>
                  <a:pt x="711553" y="2891265"/>
                  <a:pt x="718410" y="2890530"/>
                </a:cubicBezTo>
                <a:cubicBezTo>
                  <a:pt x="725253" y="2890879"/>
                  <a:pt x="731725" y="2887363"/>
                  <a:pt x="735153" y="2881431"/>
                </a:cubicBezTo>
                <a:cubicBezTo>
                  <a:pt x="737483" y="2878155"/>
                  <a:pt x="741923" y="2876917"/>
                  <a:pt x="750513" y="2880047"/>
                </a:cubicBezTo>
                <a:cubicBezTo>
                  <a:pt x="755282" y="2881627"/>
                  <a:pt x="760436" y="2879035"/>
                  <a:pt x="762008" y="2874267"/>
                </a:cubicBezTo>
                <a:cubicBezTo>
                  <a:pt x="762569" y="2872578"/>
                  <a:pt x="762619" y="2870773"/>
                  <a:pt x="762161" y="2869055"/>
                </a:cubicBezTo>
                <a:cubicBezTo>
                  <a:pt x="760559" y="2864178"/>
                  <a:pt x="762598" y="2860247"/>
                  <a:pt x="759395" y="2854933"/>
                </a:cubicBezTo>
                <a:cubicBezTo>
                  <a:pt x="756191" y="2849619"/>
                  <a:pt x="744835" y="2849546"/>
                  <a:pt x="745927" y="2840373"/>
                </a:cubicBezTo>
                <a:cubicBezTo>
                  <a:pt x="747019" y="2831201"/>
                  <a:pt x="758230" y="2830400"/>
                  <a:pt x="766310" y="2829454"/>
                </a:cubicBezTo>
                <a:cubicBezTo>
                  <a:pt x="772862" y="2829381"/>
                  <a:pt x="778118" y="2824016"/>
                  <a:pt x="778045" y="2817464"/>
                </a:cubicBezTo>
                <a:cubicBezTo>
                  <a:pt x="778038" y="2816598"/>
                  <a:pt x="777936" y="2815739"/>
                  <a:pt x="777739" y="2814894"/>
                </a:cubicBezTo>
                <a:cubicBezTo>
                  <a:pt x="776575" y="2806523"/>
                  <a:pt x="762525" y="2796914"/>
                  <a:pt x="754954" y="2794875"/>
                </a:cubicBezTo>
                <a:cubicBezTo>
                  <a:pt x="747383" y="2792837"/>
                  <a:pt x="742287" y="2799098"/>
                  <a:pt x="735590" y="2795676"/>
                </a:cubicBezTo>
                <a:cubicBezTo>
                  <a:pt x="728893" y="2792255"/>
                  <a:pt x="734134" y="2784684"/>
                  <a:pt x="729475" y="2779952"/>
                </a:cubicBezTo>
                <a:cubicBezTo>
                  <a:pt x="724816" y="2775220"/>
                  <a:pt x="724743" y="2767504"/>
                  <a:pt x="731004" y="2765393"/>
                </a:cubicBezTo>
                <a:cubicBezTo>
                  <a:pt x="737264" y="2763282"/>
                  <a:pt x="741487" y="2769615"/>
                  <a:pt x="751241" y="2775876"/>
                </a:cubicBezTo>
                <a:cubicBezTo>
                  <a:pt x="762605" y="2783177"/>
                  <a:pt x="772978" y="2791913"/>
                  <a:pt x="782107" y="2801864"/>
                </a:cubicBezTo>
                <a:cubicBezTo>
                  <a:pt x="792371" y="2813075"/>
                  <a:pt x="792590" y="2821883"/>
                  <a:pt x="788877" y="2830254"/>
                </a:cubicBezTo>
                <a:cubicBezTo>
                  <a:pt x="785164" y="2838626"/>
                  <a:pt x="772352" y="2835787"/>
                  <a:pt x="770969" y="2846488"/>
                </a:cubicBezTo>
                <a:cubicBezTo>
                  <a:pt x="769586" y="2857189"/>
                  <a:pt x="780724" y="2868327"/>
                  <a:pt x="804456" y="2879975"/>
                </a:cubicBezTo>
                <a:cubicBezTo>
                  <a:pt x="828187" y="2891622"/>
                  <a:pt x="850317" y="2886817"/>
                  <a:pt x="856578" y="2889802"/>
                </a:cubicBezTo>
                <a:cubicBezTo>
                  <a:pt x="862838" y="2892787"/>
                  <a:pt x="863348" y="2899557"/>
                  <a:pt x="862256" y="2907491"/>
                </a:cubicBezTo>
                <a:cubicBezTo>
                  <a:pt x="861164" y="2915426"/>
                  <a:pt x="862984" y="2924016"/>
                  <a:pt x="870191" y="2924817"/>
                </a:cubicBezTo>
                <a:cubicBezTo>
                  <a:pt x="877398" y="2925618"/>
                  <a:pt x="879727" y="2932679"/>
                  <a:pt x="881911" y="2939376"/>
                </a:cubicBezTo>
                <a:cubicBezTo>
                  <a:pt x="884095" y="2946074"/>
                  <a:pt x="892758" y="2947894"/>
                  <a:pt x="902512" y="2947529"/>
                </a:cubicBezTo>
                <a:cubicBezTo>
                  <a:pt x="912267" y="2947166"/>
                  <a:pt x="921294" y="2948694"/>
                  <a:pt x="924351" y="2954008"/>
                </a:cubicBezTo>
                <a:cubicBezTo>
                  <a:pt x="927409" y="2959322"/>
                  <a:pt x="927409" y="2975047"/>
                  <a:pt x="926608" y="2986913"/>
                </a:cubicBezTo>
                <a:cubicBezTo>
                  <a:pt x="925807" y="2998778"/>
                  <a:pt x="929374" y="3010571"/>
                  <a:pt x="936945" y="3015231"/>
                </a:cubicBezTo>
                <a:cubicBezTo>
                  <a:pt x="944887" y="3019220"/>
                  <a:pt x="950063" y="3027176"/>
                  <a:pt x="950485" y="3036050"/>
                </a:cubicBezTo>
                <a:cubicBezTo>
                  <a:pt x="950485" y="3045878"/>
                  <a:pt x="942623" y="3050610"/>
                  <a:pt x="938110" y="3057889"/>
                </a:cubicBezTo>
                <a:cubicBezTo>
                  <a:pt x="933596" y="3065169"/>
                  <a:pt x="934397" y="3078272"/>
                  <a:pt x="942478" y="3077762"/>
                </a:cubicBezTo>
                <a:cubicBezTo>
                  <a:pt x="950558" y="3077253"/>
                  <a:pt x="957037" y="3064659"/>
                  <a:pt x="957619" y="3058399"/>
                </a:cubicBezTo>
                <a:cubicBezTo>
                  <a:pt x="957707" y="3049102"/>
                  <a:pt x="957124" y="3039806"/>
                  <a:pt x="955872" y="3030590"/>
                </a:cubicBezTo>
                <a:cubicBezTo>
                  <a:pt x="955072" y="3018652"/>
                  <a:pt x="959075" y="3014721"/>
                  <a:pt x="958275" y="2996230"/>
                </a:cubicBezTo>
                <a:cubicBezTo>
                  <a:pt x="958420" y="2985959"/>
                  <a:pt x="955283" y="2975913"/>
                  <a:pt x="949321" y="2967548"/>
                </a:cubicBezTo>
                <a:cubicBezTo>
                  <a:pt x="945899" y="2960269"/>
                  <a:pt x="952524" y="2943526"/>
                  <a:pt x="944443" y="2935154"/>
                </a:cubicBezTo>
                <a:cubicBezTo>
                  <a:pt x="935198" y="2927547"/>
                  <a:pt x="929294" y="2916627"/>
                  <a:pt x="927991" y="2904725"/>
                </a:cubicBezTo>
                <a:cubicBezTo>
                  <a:pt x="925662" y="2887982"/>
                  <a:pt x="930175" y="2886599"/>
                  <a:pt x="929374" y="2881139"/>
                </a:cubicBezTo>
                <a:cubicBezTo>
                  <a:pt x="928574" y="2875679"/>
                  <a:pt x="921003" y="2874952"/>
                  <a:pt x="908918" y="2873859"/>
                </a:cubicBezTo>
                <a:cubicBezTo>
                  <a:pt x="896834" y="2872768"/>
                  <a:pt x="892467" y="2860174"/>
                  <a:pt x="896252" y="2848454"/>
                </a:cubicBezTo>
                <a:cubicBezTo>
                  <a:pt x="900037" y="2836733"/>
                  <a:pt x="914378" y="2840082"/>
                  <a:pt x="923114" y="2838917"/>
                </a:cubicBezTo>
                <a:cubicBezTo>
                  <a:pt x="931849" y="2837753"/>
                  <a:pt x="934980" y="2828580"/>
                  <a:pt x="937673" y="2821737"/>
                </a:cubicBezTo>
                <a:cubicBezTo>
                  <a:pt x="939588" y="2814378"/>
                  <a:pt x="938627" y="2806567"/>
                  <a:pt x="934980" y="2799898"/>
                </a:cubicBezTo>
                <a:cubicBezTo>
                  <a:pt x="932898" y="2791163"/>
                  <a:pt x="933102" y="2782034"/>
                  <a:pt x="935562" y="2773400"/>
                </a:cubicBezTo>
                <a:cubicBezTo>
                  <a:pt x="937091" y="2769542"/>
                  <a:pt x="943715" y="2772381"/>
                  <a:pt x="945317" y="2768887"/>
                </a:cubicBezTo>
                <a:cubicBezTo>
                  <a:pt x="946918" y="2765393"/>
                  <a:pt x="939056" y="2759787"/>
                  <a:pt x="941313" y="2754910"/>
                </a:cubicBezTo>
                <a:cubicBezTo>
                  <a:pt x="943570" y="2750033"/>
                  <a:pt x="948957" y="2751925"/>
                  <a:pt x="950485" y="2747631"/>
                </a:cubicBezTo>
                <a:cubicBezTo>
                  <a:pt x="952014" y="2743335"/>
                  <a:pt x="946045" y="2740351"/>
                  <a:pt x="947865" y="2734309"/>
                </a:cubicBezTo>
                <a:cubicBezTo>
                  <a:pt x="949685" y="2728266"/>
                  <a:pt x="957983" y="2715964"/>
                  <a:pt x="962424" y="2715964"/>
                </a:cubicBezTo>
                <a:cubicBezTo>
                  <a:pt x="966581" y="2716517"/>
                  <a:pt x="970621" y="2714304"/>
                  <a:pt x="972397" y="2710504"/>
                </a:cubicBezTo>
                <a:cubicBezTo>
                  <a:pt x="973416" y="2706864"/>
                  <a:pt x="972397" y="2701114"/>
                  <a:pt x="977129" y="2697692"/>
                </a:cubicBezTo>
                <a:cubicBezTo>
                  <a:pt x="981861" y="2694271"/>
                  <a:pt x="978439" y="2686991"/>
                  <a:pt x="973198" y="2691577"/>
                </a:cubicBezTo>
                <a:cubicBezTo>
                  <a:pt x="967993" y="2697095"/>
                  <a:pt x="960378" y="2699665"/>
                  <a:pt x="952888" y="2698420"/>
                </a:cubicBezTo>
                <a:cubicBezTo>
                  <a:pt x="942769" y="2697474"/>
                  <a:pt x="940367" y="2689684"/>
                  <a:pt x="943788" y="2678911"/>
                </a:cubicBezTo>
                <a:cubicBezTo>
                  <a:pt x="947209" y="2668137"/>
                  <a:pt x="943788" y="2654596"/>
                  <a:pt x="943206" y="2647608"/>
                </a:cubicBezTo>
                <a:cubicBezTo>
                  <a:pt x="942623" y="2640620"/>
                  <a:pt x="945535" y="2635597"/>
                  <a:pt x="950485" y="2638363"/>
                </a:cubicBezTo>
                <a:cubicBezTo>
                  <a:pt x="955435" y="2641129"/>
                  <a:pt x="963661" y="2661949"/>
                  <a:pt x="971523" y="2667482"/>
                </a:cubicBezTo>
                <a:cubicBezTo>
                  <a:pt x="979386" y="2673014"/>
                  <a:pt x="984190" y="2664351"/>
                  <a:pt x="991397" y="2669520"/>
                </a:cubicBezTo>
                <a:cubicBezTo>
                  <a:pt x="998604" y="2674688"/>
                  <a:pt x="1000424" y="2686045"/>
                  <a:pt x="1017312" y="2681167"/>
                </a:cubicBezTo>
                <a:cubicBezTo>
                  <a:pt x="1034201" y="2676290"/>
                  <a:pt x="1042500" y="2661803"/>
                  <a:pt x="1050872" y="2648846"/>
                </a:cubicBezTo>
                <a:cubicBezTo>
                  <a:pt x="1059243" y="2635888"/>
                  <a:pt x="1071546" y="2639382"/>
                  <a:pt x="1074312" y="2648846"/>
                </a:cubicBezTo>
                <a:cubicBezTo>
                  <a:pt x="1077078" y="2658309"/>
                  <a:pt x="1061791" y="2670685"/>
                  <a:pt x="1049925" y="2679129"/>
                </a:cubicBezTo>
                <a:cubicBezTo>
                  <a:pt x="1038059" y="2687573"/>
                  <a:pt x="1024155" y="2687865"/>
                  <a:pt x="1002899" y="2695144"/>
                </a:cubicBezTo>
                <a:cubicBezTo>
                  <a:pt x="981642" y="2702424"/>
                  <a:pt x="982006" y="2718148"/>
                  <a:pt x="970504" y="2744282"/>
                </a:cubicBezTo>
                <a:cubicBezTo>
                  <a:pt x="960429" y="2770605"/>
                  <a:pt x="953863" y="2798137"/>
                  <a:pt x="950995" y="2826178"/>
                </a:cubicBezTo>
                <a:cubicBezTo>
                  <a:pt x="949903" y="2839791"/>
                  <a:pt x="948520" y="2853768"/>
                  <a:pt x="974290" y="2872913"/>
                </a:cubicBezTo>
                <a:cubicBezTo>
                  <a:pt x="1000060" y="2892059"/>
                  <a:pt x="986156" y="2908074"/>
                  <a:pt x="1005010" y="2917173"/>
                </a:cubicBezTo>
                <a:cubicBezTo>
                  <a:pt x="1023864" y="2926273"/>
                  <a:pt x="1042063" y="2918338"/>
                  <a:pt x="1041408" y="2911714"/>
                </a:cubicBezTo>
                <a:cubicBezTo>
                  <a:pt x="1040753" y="2905089"/>
                  <a:pt x="1029688" y="2901959"/>
                  <a:pt x="1029397" y="2889875"/>
                </a:cubicBezTo>
                <a:cubicBezTo>
                  <a:pt x="1029106" y="2877791"/>
                  <a:pt x="1033764" y="2868036"/>
                  <a:pt x="1040171" y="2868982"/>
                </a:cubicBezTo>
                <a:cubicBezTo>
                  <a:pt x="1046577" y="2869929"/>
                  <a:pt x="1044247" y="2882449"/>
                  <a:pt x="1048542" y="2890821"/>
                </a:cubicBezTo>
                <a:cubicBezTo>
                  <a:pt x="1052837" y="2899193"/>
                  <a:pt x="1055822" y="2901595"/>
                  <a:pt x="1078170" y="2898829"/>
                </a:cubicBezTo>
                <a:cubicBezTo>
                  <a:pt x="1100519" y="2896062"/>
                  <a:pt x="1106124" y="2900794"/>
                  <a:pt x="1108599" y="2905089"/>
                </a:cubicBezTo>
                <a:cubicBezTo>
                  <a:pt x="1111074" y="2909384"/>
                  <a:pt x="1116752" y="2921104"/>
                  <a:pt x="1126143" y="2911714"/>
                </a:cubicBezTo>
                <a:cubicBezTo>
                  <a:pt x="1135534" y="2902323"/>
                  <a:pt x="1147400" y="2899484"/>
                  <a:pt x="1154388" y="2904434"/>
                </a:cubicBezTo>
                <a:cubicBezTo>
                  <a:pt x="1161377" y="2909384"/>
                  <a:pt x="1157810" y="2921541"/>
                  <a:pt x="1156427" y="2940396"/>
                </a:cubicBezTo>
                <a:cubicBezTo>
                  <a:pt x="1155043" y="2959250"/>
                  <a:pt x="1166909" y="2963691"/>
                  <a:pt x="1175281" y="2958813"/>
                </a:cubicBezTo>
                <a:cubicBezTo>
                  <a:pt x="1183652" y="2953936"/>
                  <a:pt x="1226238" y="2961943"/>
                  <a:pt x="1249461" y="2959905"/>
                </a:cubicBezTo>
                <a:cubicBezTo>
                  <a:pt x="1272683" y="2957867"/>
                  <a:pt x="1278579" y="2961798"/>
                  <a:pt x="1282801" y="2950805"/>
                </a:cubicBezTo>
                <a:cubicBezTo>
                  <a:pt x="1287024" y="2939813"/>
                  <a:pt x="1289207" y="2912514"/>
                  <a:pt x="1296341" y="2905526"/>
                </a:cubicBezTo>
                <a:cubicBezTo>
                  <a:pt x="1304051" y="2898508"/>
                  <a:pt x="1315545" y="2897635"/>
                  <a:pt x="1324222" y="2903415"/>
                </a:cubicBezTo>
                <a:cubicBezTo>
                  <a:pt x="1330483" y="2909311"/>
                  <a:pt x="1323203" y="2947093"/>
                  <a:pt x="1320219" y="2960051"/>
                </a:cubicBezTo>
                <a:cubicBezTo>
                  <a:pt x="1317234" y="2973008"/>
                  <a:pt x="1310464" y="2989169"/>
                  <a:pt x="1319345" y="2992445"/>
                </a:cubicBezTo>
                <a:cubicBezTo>
                  <a:pt x="1328226" y="2995721"/>
                  <a:pt x="1355234" y="2993537"/>
                  <a:pt x="1378456" y="2992445"/>
                </a:cubicBezTo>
                <a:cubicBezTo>
                  <a:pt x="1406046" y="2991455"/>
                  <a:pt x="1433672" y="2992307"/>
                  <a:pt x="1461153" y="2994993"/>
                </a:cubicBezTo>
                <a:cubicBezTo>
                  <a:pt x="1476731" y="2997104"/>
                  <a:pt x="1496459" y="2998487"/>
                  <a:pt x="1497551" y="2988296"/>
                </a:cubicBezTo>
                <a:cubicBezTo>
                  <a:pt x="1498643" y="2978104"/>
                  <a:pt x="1501919" y="2974610"/>
                  <a:pt x="1510290" y="2961361"/>
                </a:cubicBezTo>
                <a:cubicBezTo>
                  <a:pt x="1518662" y="2948112"/>
                  <a:pt x="1511237" y="2932242"/>
                  <a:pt x="1519827" y="2922269"/>
                </a:cubicBezTo>
                <a:cubicBezTo>
                  <a:pt x="1528417" y="2912296"/>
                  <a:pt x="1550037" y="2924890"/>
                  <a:pt x="1561684" y="2932752"/>
                </a:cubicBezTo>
                <a:cubicBezTo>
                  <a:pt x="1574657" y="2942652"/>
                  <a:pt x="1590039" y="2948913"/>
                  <a:pt x="1606236" y="2950878"/>
                </a:cubicBezTo>
                <a:cubicBezTo>
                  <a:pt x="1627638" y="2953645"/>
                  <a:pt x="1637174" y="2944836"/>
                  <a:pt x="1647584" y="2937192"/>
                </a:cubicBezTo>
                <a:cubicBezTo>
                  <a:pt x="1657994" y="2929549"/>
                  <a:pt x="1664328" y="2940396"/>
                  <a:pt x="1666875" y="2947384"/>
                </a:cubicBezTo>
                <a:cubicBezTo>
                  <a:pt x="1669423" y="2954372"/>
                  <a:pt x="1677577" y="2974100"/>
                  <a:pt x="1690826" y="2971771"/>
                </a:cubicBezTo>
                <a:cubicBezTo>
                  <a:pt x="1704074" y="2969441"/>
                  <a:pt x="1700580" y="2960633"/>
                  <a:pt x="1708733" y="2954154"/>
                </a:cubicBezTo>
                <a:cubicBezTo>
                  <a:pt x="1716887" y="2947675"/>
                  <a:pt x="1731009" y="2950150"/>
                  <a:pt x="1747024" y="2954809"/>
                </a:cubicBezTo>
                <a:cubicBezTo>
                  <a:pt x="1763040" y="2959468"/>
                  <a:pt x="1780729" y="2945200"/>
                  <a:pt x="1784733" y="2938940"/>
                </a:cubicBezTo>
                <a:cubicBezTo>
                  <a:pt x="1788737" y="2932679"/>
                  <a:pt x="1793105" y="2930350"/>
                  <a:pt x="1806572" y="2923725"/>
                </a:cubicBezTo>
                <a:lnTo>
                  <a:pt x="1808028" y="2922997"/>
                </a:lnTo>
                <a:lnTo>
                  <a:pt x="1808028" y="2922997"/>
                </a:lnTo>
                <a:cubicBezTo>
                  <a:pt x="1820112" y="2918411"/>
                  <a:pt x="1829867" y="2904944"/>
                  <a:pt x="1844426" y="2894388"/>
                </a:cubicBezTo>
                <a:cubicBezTo>
                  <a:pt x="1860551" y="2882908"/>
                  <a:pt x="1875051" y="2869288"/>
                  <a:pt x="1887522" y="2853913"/>
                </a:cubicBezTo>
                <a:cubicBezTo>
                  <a:pt x="1889778" y="2849691"/>
                  <a:pt x="1886794" y="2835423"/>
                  <a:pt x="1886502" y="2821301"/>
                </a:cubicBezTo>
                <a:cubicBezTo>
                  <a:pt x="1886211" y="2807178"/>
                  <a:pt x="1883299" y="2797787"/>
                  <a:pt x="1891016" y="2797787"/>
                </a:cubicBezTo>
                <a:cubicBezTo>
                  <a:pt x="1898732" y="2797787"/>
                  <a:pt x="1896403" y="2815185"/>
                  <a:pt x="1896403" y="2824795"/>
                </a:cubicBezTo>
                <a:cubicBezTo>
                  <a:pt x="1896403" y="2834404"/>
                  <a:pt x="1896403" y="2842047"/>
                  <a:pt x="1902882" y="2840956"/>
                </a:cubicBezTo>
                <a:cubicBezTo>
                  <a:pt x="1909361" y="2839864"/>
                  <a:pt x="1916786" y="2826396"/>
                  <a:pt x="1934184" y="2803029"/>
                </a:cubicBezTo>
                <a:cubicBezTo>
                  <a:pt x="1951582" y="2779661"/>
                  <a:pt x="1969054" y="2775439"/>
                  <a:pt x="1980919" y="2769178"/>
                </a:cubicBezTo>
                <a:cubicBezTo>
                  <a:pt x="1992785" y="2762918"/>
                  <a:pt x="2025180" y="2761898"/>
                  <a:pt x="2034206" y="2757822"/>
                </a:cubicBezTo>
                <a:cubicBezTo>
                  <a:pt x="2043233" y="2753745"/>
                  <a:pt x="2039375" y="2734600"/>
                  <a:pt x="2040976" y="2722734"/>
                </a:cubicBezTo>
                <a:cubicBezTo>
                  <a:pt x="2042578" y="2710868"/>
                  <a:pt x="2039812" y="2689539"/>
                  <a:pt x="2042360" y="2675562"/>
                </a:cubicBezTo>
                <a:cubicBezTo>
                  <a:pt x="2044908" y="2661585"/>
                  <a:pt x="2047965" y="2655106"/>
                  <a:pt x="2053716" y="2654669"/>
                </a:cubicBezTo>
                <a:cubicBezTo>
                  <a:pt x="2059467" y="2654233"/>
                  <a:pt x="2063980" y="2657217"/>
                  <a:pt x="2061432" y="2664861"/>
                </a:cubicBezTo>
                <a:cubicBezTo>
                  <a:pt x="2058885" y="2672505"/>
                  <a:pt x="2054153" y="2704826"/>
                  <a:pt x="2057210" y="2710213"/>
                </a:cubicBezTo>
                <a:cubicBezTo>
                  <a:pt x="2060268" y="2715600"/>
                  <a:pt x="2059103" y="2732052"/>
                  <a:pt x="2061432" y="2740642"/>
                </a:cubicBezTo>
                <a:cubicBezTo>
                  <a:pt x="2063762" y="2749232"/>
                  <a:pt x="2071842" y="2750033"/>
                  <a:pt x="2080942" y="2752289"/>
                </a:cubicBezTo>
                <a:cubicBezTo>
                  <a:pt x="2090041" y="2754546"/>
                  <a:pt x="2104455" y="2751416"/>
                  <a:pt x="2118723" y="2748431"/>
                </a:cubicBezTo>
                <a:cubicBezTo>
                  <a:pt x="2131019" y="2746640"/>
                  <a:pt x="2143176" y="2744041"/>
                  <a:pt x="2155122" y="2740642"/>
                </a:cubicBezTo>
                <a:cubicBezTo>
                  <a:pt x="2162401" y="2737512"/>
                  <a:pt x="2153738" y="2723899"/>
                  <a:pt x="2159271" y="2721278"/>
                </a:cubicBezTo>
                <a:cubicBezTo>
                  <a:pt x="2164803" y="2718657"/>
                  <a:pt x="2163566" y="2711887"/>
                  <a:pt x="2162765" y="2706137"/>
                </a:cubicBezTo>
                <a:cubicBezTo>
                  <a:pt x="2161964" y="2700386"/>
                  <a:pt x="2163930" y="2693543"/>
                  <a:pt x="2169098" y="2692160"/>
                </a:cubicBezTo>
                <a:cubicBezTo>
                  <a:pt x="2174267" y="2690777"/>
                  <a:pt x="2181692" y="2715236"/>
                  <a:pt x="2183658" y="2719240"/>
                </a:cubicBezTo>
                <a:cubicBezTo>
                  <a:pt x="2185623" y="2723244"/>
                  <a:pt x="2190282" y="2720696"/>
                  <a:pt x="2196834" y="2716328"/>
                </a:cubicBezTo>
                <a:cubicBezTo>
                  <a:pt x="2203385" y="2711960"/>
                  <a:pt x="2196834" y="2705190"/>
                  <a:pt x="2194504" y="2700313"/>
                </a:cubicBezTo>
                <a:cubicBezTo>
                  <a:pt x="2192175" y="2695435"/>
                  <a:pt x="2186060" y="2681604"/>
                  <a:pt x="2183876" y="2676290"/>
                </a:cubicBezTo>
                <a:cubicBezTo>
                  <a:pt x="2181692" y="2670976"/>
                  <a:pt x="2182566" y="2667409"/>
                  <a:pt x="2189409" y="2664788"/>
                </a:cubicBezTo>
                <a:cubicBezTo>
                  <a:pt x="2196252" y="2662168"/>
                  <a:pt x="2200183" y="2676144"/>
                  <a:pt x="2204550" y="2685754"/>
                </a:cubicBezTo>
                <a:cubicBezTo>
                  <a:pt x="2208918" y="2695363"/>
                  <a:pt x="2210447" y="2703297"/>
                  <a:pt x="2224278" y="2696527"/>
                </a:cubicBezTo>
                <a:cubicBezTo>
                  <a:pt x="2238110" y="2689757"/>
                  <a:pt x="2258711" y="2676290"/>
                  <a:pt x="2268320" y="2672141"/>
                </a:cubicBezTo>
                <a:cubicBezTo>
                  <a:pt x="2277929" y="2667991"/>
                  <a:pt x="2284408" y="2679420"/>
                  <a:pt x="2289285" y="2674834"/>
                </a:cubicBezTo>
                <a:cubicBezTo>
                  <a:pt x="2296223" y="2664730"/>
                  <a:pt x="2299885" y="2652733"/>
                  <a:pt x="2299768" y="2640474"/>
                </a:cubicBezTo>
                <a:cubicBezTo>
                  <a:pt x="2298094" y="2632321"/>
                  <a:pt x="2283753" y="2628390"/>
                  <a:pt x="2277420" y="2626570"/>
                </a:cubicBezTo>
                <a:cubicBezTo>
                  <a:pt x="2271086" y="2624750"/>
                  <a:pt x="2273052" y="2617689"/>
                  <a:pt x="2264899" y="2615141"/>
                </a:cubicBezTo>
                <a:cubicBezTo>
                  <a:pt x="2256745" y="2612593"/>
                  <a:pt x="2250339" y="2607861"/>
                  <a:pt x="2252378" y="2601018"/>
                </a:cubicBezTo>
                <a:cubicBezTo>
                  <a:pt x="2255464" y="2588592"/>
                  <a:pt x="2259504" y="2576420"/>
                  <a:pt x="2264462" y="2564620"/>
                </a:cubicBezTo>
                <a:cubicBezTo>
                  <a:pt x="2270504" y="2552754"/>
                  <a:pt x="2273853" y="2531498"/>
                  <a:pt x="2276546" y="2523345"/>
                </a:cubicBezTo>
                <a:cubicBezTo>
                  <a:pt x="2279239" y="2515191"/>
                  <a:pt x="2283389" y="2510023"/>
                  <a:pt x="2289285" y="2512352"/>
                </a:cubicBezTo>
                <a:cubicBezTo>
                  <a:pt x="2294643" y="2513626"/>
                  <a:pt x="2297956" y="2519006"/>
                  <a:pt x="2296681" y="2524363"/>
                </a:cubicBezTo>
                <a:cubicBezTo>
                  <a:pt x="2296529" y="2524989"/>
                  <a:pt x="2296325" y="2525601"/>
                  <a:pt x="2296055" y="2526183"/>
                </a:cubicBezTo>
                <a:cubicBezTo>
                  <a:pt x="2293799" y="2533463"/>
                  <a:pt x="2281860" y="2558796"/>
                  <a:pt x="2280259" y="2567386"/>
                </a:cubicBezTo>
                <a:cubicBezTo>
                  <a:pt x="2278570" y="2574309"/>
                  <a:pt x="2279552" y="2581618"/>
                  <a:pt x="2283025" y="2587842"/>
                </a:cubicBezTo>
                <a:cubicBezTo>
                  <a:pt x="2285791" y="2591336"/>
                  <a:pt x="2300205" y="2590172"/>
                  <a:pt x="2301370" y="2583911"/>
                </a:cubicBezTo>
                <a:cubicBezTo>
                  <a:pt x="2302534" y="2577651"/>
                  <a:pt x="2313090" y="2548896"/>
                  <a:pt x="2314473" y="2539505"/>
                </a:cubicBezTo>
                <a:cubicBezTo>
                  <a:pt x="2315856" y="2530115"/>
                  <a:pt x="2326557" y="2506747"/>
                  <a:pt x="2332963" y="2504344"/>
                </a:cubicBezTo>
                <a:cubicBezTo>
                  <a:pt x="2338984" y="2502728"/>
                  <a:pt x="2345171" y="2506303"/>
                  <a:pt x="2346787" y="2512316"/>
                </a:cubicBezTo>
                <a:cubicBezTo>
                  <a:pt x="2346787" y="2512331"/>
                  <a:pt x="2346795" y="2512338"/>
                  <a:pt x="2346795" y="2512352"/>
                </a:cubicBezTo>
                <a:cubicBezTo>
                  <a:pt x="2344669" y="2522129"/>
                  <a:pt x="2341138" y="2531541"/>
                  <a:pt x="2336312" y="2540306"/>
                </a:cubicBezTo>
                <a:cubicBezTo>
                  <a:pt x="2330139" y="2552761"/>
                  <a:pt x="2324723" y="2565567"/>
                  <a:pt x="2320078" y="2578670"/>
                </a:cubicBezTo>
                <a:cubicBezTo>
                  <a:pt x="2319132" y="2582965"/>
                  <a:pt x="2323209" y="2585949"/>
                  <a:pt x="2328595" y="2582237"/>
                </a:cubicBezTo>
                <a:cubicBezTo>
                  <a:pt x="2333982" y="2578524"/>
                  <a:pt x="2359825" y="2546275"/>
                  <a:pt x="2366450" y="2538195"/>
                </a:cubicBezTo>
                <a:cubicBezTo>
                  <a:pt x="2373074" y="2530115"/>
                  <a:pt x="2377588" y="2528440"/>
                  <a:pt x="2381009" y="2529751"/>
                </a:cubicBezTo>
                <a:cubicBezTo>
                  <a:pt x="2384430" y="2531061"/>
                  <a:pt x="2388289" y="2535938"/>
                  <a:pt x="2386250" y="2539360"/>
                </a:cubicBezTo>
                <a:cubicBezTo>
                  <a:pt x="2379859" y="2547972"/>
                  <a:pt x="2372980" y="2556212"/>
                  <a:pt x="2365649" y="2564038"/>
                </a:cubicBezTo>
                <a:cubicBezTo>
                  <a:pt x="2359898" y="2569934"/>
                  <a:pt x="2341408" y="2594539"/>
                  <a:pt x="2333982" y="2601673"/>
                </a:cubicBezTo>
                <a:cubicBezTo>
                  <a:pt x="2326557" y="2608808"/>
                  <a:pt x="2325101" y="2615578"/>
                  <a:pt x="2330488" y="2618052"/>
                </a:cubicBezTo>
                <a:cubicBezTo>
                  <a:pt x="2335875" y="2620528"/>
                  <a:pt x="2339660" y="2614631"/>
                  <a:pt x="2346503" y="2607934"/>
                </a:cubicBezTo>
                <a:cubicBezTo>
                  <a:pt x="2361521" y="2592967"/>
                  <a:pt x="2375687" y="2577170"/>
                  <a:pt x="2388944" y="2560616"/>
                </a:cubicBezTo>
                <a:cubicBezTo>
                  <a:pt x="2394695" y="2551590"/>
                  <a:pt x="2402848" y="2537394"/>
                  <a:pt x="2413549" y="2530479"/>
                </a:cubicBezTo>
                <a:cubicBezTo>
                  <a:pt x="2421440" y="2525448"/>
                  <a:pt x="2428618" y="2519377"/>
                  <a:pt x="2434878" y="2512425"/>
                </a:cubicBezTo>
                <a:cubicBezTo>
                  <a:pt x="2437572" y="2509076"/>
                  <a:pt x="2434077" y="2502816"/>
                  <a:pt x="2436990" y="2500850"/>
                </a:cubicBezTo>
                <a:cubicBezTo>
                  <a:pt x="2439901" y="2498885"/>
                  <a:pt x="2444269" y="2502816"/>
                  <a:pt x="2447691" y="2501214"/>
                </a:cubicBezTo>
                <a:cubicBezTo>
                  <a:pt x="2453813" y="2497757"/>
                  <a:pt x="2459636" y="2493789"/>
                  <a:pt x="2465089" y="2489348"/>
                </a:cubicBezTo>
                <a:cubicBezTo>
                  <a:pt x="2470476" y="2484908"/>
                  <a:pt x="2471640" y="2479302"/>
                  <a:pt x="2479648" y="2478429"/>
                </a:cubicBezTo>
                <a:cubicBezTo>
                  <a:pt x="2487830" y="2478320"/>
                  <a:pt x="2495460" y="2474251"/>
                  <a:pt x="2500104" y="2467509"/>
                </a:cubicBezTo>
                <a:cubicBezTo>
                  <a:pt x="2502412" y="2461395"/>
                  <a:pt x="2508869" y="2457915"/>
                  <a:pt x="2515246" y="2459356"/>
                </a:cubicBezTo>
                <a:cubicBezTo>
                  <a:pt x="2521288" y="2460739"/>
                  <a:pt x="2540579" y="2450330"/>
                  <a:pt x="2545893" y="2444287"/>
                </a:cubicBezTo>
                <a:cubicBezTo>
                  <a:pt x="2551207" y="2438246"/>
                  <a:pt x="2550042" y="2430747"/>
                  <a:pt x="2560452" y="2426380"/>
                </a:cubicBezTo>
                <a:cubicBezTo>
                  <a:pt x="2568482" y="2423140"/>
                  <a:pt x="2576271" y="2419318"/>
                  <a:pt x="2583747" y="2414951"/>
                </a:cubicBezTo>
                <a:lnTo>
                  <a:pt x="2583747" y="2414951"/>
                </a:lnTo>
                <a:lnTo>
                  <a:pt x="2584257" y="2414951"/>
                </a:lnTo>
                <a:lnTo>
                  <a:pt x="2584257" y="2414951"/>
                </a:lnTo>
                <a:cubicBezTo>
                  <a:pt x="2586732" y="2413131"/>
                  <a:pt x="2595831" y="2406725"/>
                  <a:pt x="2597069" y="2405560"/>
                </a:cubicBezTo>
                <a:cubicBezTo>
                  <a:pt x="2606511" y="2396191"/>
                  <a:pt x="2615108" y="2386007"/>
                  <a:pt x="2622766" y="2375131"/>
                </a:cubicBezTo>
                <a:cubicBezTo>
                  <a:pt x="2627789" y="2368652"/>
                  <a:pt x="2633030" y="2349507"/>
                  <a:pt x="2635287" y="2344702"/>
                </a:cubicBezTo>
                <a:cubicBezTo>
                  <a:pt x="2637544" y="2339897"/>
                  <a:pt x="2638344" y="2323372"/>
                  <a:pt x="2644605" y="2313690"/>
                </a:cubicBezTo>
                <a:cubicBezTo>
                  <a:pt x="2650865" y="2304009"/>
                  <a:pt x="2650938" y="2288576"/>
                  <a:pt x="2653195" y="2284572"/>
                </a:cubicBezTo>
                <a:cubicBezTo>
                  <a:pt x="2655452" y="2280568"/>
                  <a:pt x="2658946" y="2270013"/>
                  <a:pt x="2655306" y="2268775"/>
                </a:cubicBezTo>
                <a:cubicBezTo>
                  <a:pt x="2651666" y="2267538"/>
                  <a:pt x="2648026" y="2263679"/>
                  <a:pt x="2651666" y="2259821"/>
                </a:cubicBezTo>
                <a:cubicBezTo>
                  <a:pt x="2655306" y="2255963"/>
                  <a:pt x="2665279" y="2259385"/>
                  <a:pt x="2667172" y="2252542"/>
                </a:cubicBezTo>
                <a:cubicBezTo>
                  <a:pt x="2669065" y="2245699"/>
                  <a:pt x="2668773" y="2236162"/>
                  <a:pt x="2660402" y="2235726"/>
                </a:cubicBezTo>
                <a:cubicBezTo>
                  <a:pt x="2652030" y="2235289"/>
                  <a:pt x="2650283" y="2230120"/>
                  <a:pt x="2654287" y="2226553"/>
                </a:cubicBezTo>
                <a:cubicBezTo>
                  <a:pt x="2658291" y="2222986"/>
                  <a:pt x="2661566" y="2227354"/>
                  <a:pt x="2667973" y="2223787"/>
                </a:cubicBezTo>
                <a:cubicBezTo>
                  <a:pt x="2674379" y="2220220"/>
                  <a:pt x="2688065" y="2172320"/>
                  <a:pt x="2694325" y="2152446"/>
                </a:cubicBezTo>
                <a:cubicBezTo>
                  <a:pt x="2700586" y="2132573"/>
                  <a:pt x="2717329" y="2112336"/>
                  <a:pt x="2720459" y="2100543"/>
                </a:cubicBezTo>
                <a:cubicBezTo>
                  <a:pt x="2724412" y="2086325"/>
                  <a:pt x="2730527" y="2072792"/>
                  <a:pt x="2738585" y="2060432"/>
                </a:cubicBezTo>
                <a:cubicBezTo>
                  <a:pt x="2749068" y="2043033"/>
                  <a:pt x="2744482" y="1993895"/>
                  <a:pt x="2741060" y="1973076"/>
                </a:cubicBezTo>
                <a:cubicBezTo>
                  <a:pt x="2735979" y="1948987"/>
                  <a:pt x="2728969" y="1925350"/>
                  <a:pt x="2720095" y="1902390"/>
                </a:cubicBezTo>
                <a:cubicBezTo>
                  <a:pt x="2712815" y="1883536"/>
                  <a:pt x="2714562" y="1849395"/>
                  <a:pt x="2705536" y="1833379"/>
                </a:cubicBezTo>
                <a:cubicBezTo>
                  <a:pt x="2696509" y="1817364"/>
                  <a:pt x="2697164" y="1790502"/>
                  <a:pt x="2698911" y="1771648"/>
                </a:cubicBezTo>
                <a:cubicBezTo>
                  <a:pt x="2700658" y="1752794"/>
                  <a:pt x="2702769" y="1742529"/>
                  <a:pt x="2708666" y="1732629"/>
                </a:cubicBezTo>
                <a:cubicBezTo>
                  <a:pt x="2714730" y="1723988"/>
                  <a:pt x="2720066" y="1714859"/>
                  <a:pt x="2724608" y="1705330"/>
                </a:cubicBezTo>
                <a:cubicBezTo>
                  <a:pt x="2728539" y="1695576"/>
                  <a:pt x="2739896" y="1686986"/>
                  <a:pt x="2745501" y="1677449"/>
                </a:cubicBezTo>
                <a:cubicBezTo>
                  <a:pt x="2749410" y="1669303"/>
                  <a:pt x="2750786" y="1660175"/>
                  <a:pt x="2749432" y="1651243"/>
                </a:cubicBezTo>
                <a:cubicBezTo>
                  <a:pt x="2749432" y="1643308"/>
                  <a:pt x="2755474" y="1631733"/>
                  <a:pt x="2756712" y="1620522"/>
                </a:cubicBezTo>
                <a:cubicBezTo>
                  <a:pt x="2757949" y="1609312"/>
                  <a:pt x="2756275" y="1563377"/>
                  <a:pt x="2756275" y="1548963"/>
                </a:cubicBezTo>
                <a:cubicBezTo>
                  <a:pt x="2756275" y="1534550"/>
                  <a:pt x="2752562" y="1516933"/>
                  <a:pt x="2752999" y="1503903"/>
                </a:cubicBezTo>
                <a:cubicBezTo>
                  <a:pt x="2753130" y="1491272"/>
                  <a:pt x="2751084" y="1478715"/>
                  <a:pt x="2746957" y="1466776"/>
                </a:cubicBezTo>
                <a:cubicBezTo>
                  <a:pt x="2743244" y="1454692"/>
                  <a:pt x="2747903" y="1446321"/>
                  <a:pt x="2747466" y="1436566"/>
                </a:cubicBezTo>
                <a:cubicBezTo>
                  <a:pt x="2747030" y="1426811"/>
                  <a:pt x="2752125" y="1412397"/>
                  <a:pt x="2752999" y="1401259"/>
                </a:cubicBezTo>
                <a:cubicBezTo>
                  <a:pt x="2754957" y="1390391"/>
                  <a:pt x="2758561" y="1379879"/>
                  <a:pt x="2763700" y="1370103"/>
                </a:cubicBezTo>
                <a:cubicBezTo>
                  <a:pt x="2767078" y="1358928"/>
                  <a:pt x="2769109" y="1347397"/>
                  <a:pt x="2769742" y="1335743"/>
                </a:cubicBezTo>
                <a:cubicBezTo>
                  <a:pt x="2771125" y="1325478"/>
                  <a:pt x="2778550" y="1313904"/>
                  <a:pt x="2780880" y="1304149"/>
                </a:cubicBezTo>
                <a:cubicBezTo>
                  <a:pt x="2783210" y="1294394"/>
                  <a:pt x="2784156" y="1276268"/>
                  <a:pt x="2792527" y="1263674"/>
                </a:cubicBezTo>
                <a:cubicBezTo>
                  <a:pt x="2800899" y="1251080"/>
                  <a:pt x="2799807" y="1236739"/>
                  <a:pt x="2802282" y="1229751"/>
                </a:cubicBezTo>
                <a:cubicBezTo>
                  <a:pt x="2804757" y="1222762"/>
                  <a:pt x="2809926" y="1214464"/>
                  <a:pt x="2817933" y="1192479"/>
                </a:cubicBezTo>
                <a:cubicBezTo>
                  <a:pt x="2824951" y="1173130"/>
                  <a:pt x="2828831" y="1152783"/>
                  <a:pt x="2829435" y="1132204"/>
                </a:cubicBezTo>
                <a:cubicBezTo>
                  <a:pt x="2830527" y="1111966"/>
                  <a:pt x="2835404" y="1096970"/>
                  <a:pt x="2835404" y="1073311"/>
                </a:cubicBezTo>
                <a:cubicBezTo>
                  <a:pt x="2834990" y="1051480"/>
                  <a:pt x="2832675" y="1029728"/>
                  <a:pt x="2828489" y="1008304"/>
                </a:cubicBezTo>
                <a:close/>
              </a:path>
            </a:pathLst>
          </a:custGeom>
          <a:solidFill>
            <a:schemeClr val="accent5"/>
          </a:solidFill>
          <a:ln w="727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5" name="Frihandsfigur: Form 164">
            <a:extLst>
              <a:ext uri="{FF2B5EF4-FFF2-40B4-BE49-F238E27FC236}">
                <a16:creationId xmlns:a16="http://schemas.microsoft.com/office/drawing/2014/main" id="{BF15F00F-B8D9-404C-98B6-49B89892DC49}"/>
              </a:ext>
            </a:extLst>
          </p:cNvPr>
          <p:cNvSpPr/>
          <p:nvPr/>
        </p:nvSpPr>
        <p:spPr>
          <a:xfrm>
            <a:off x="3914101" y="2137148"/>
            <a:ext cx="2048801" cy="2197788"/>
          </a:xfrm>
          <a:custGeom>
            <a:avLst/>
            <a:gdLst>
              <a:gd name="connsiteX0" fmla="*/ 2287358 w 2293328"/>
              <a:gd name="connsiteY0" fmla="*/ 1165145 h 2460097"/>
              <a:gd name="connsiteX1" fmla="*/ 2203351 w 2293328"/>
              <a:gd name="connsiteY1" fmla="*/ 1033675 h 2460097"/>
              <a:gd name="connsiteX2" fmla="*/ 2143221 w 2293328"/>
              <a:gd name="connsiteY2" fmla="*/ 939039 h 2460097"/>
              <a:gd name="connsiteX3" fmla="*/ 2103329 w 2293328"/>
              <a:gd name="connsiteY3" fmla="*/ 913779 h 2460097"/>
              <a:gd name="connsiteX4" fmla="*/ 2045091 w 2293328"/>
              <a:gd name="connsiteY4" fmla="*/ 884660 h 2460097"/>
              <a:gd name="connsiteX5" fmla="*/ 2022233 w 2293328"/>
              <a:gd name="connsiteY5" fmla="*/ 895653 h 2460097"/>
              <a:gd name="connsiteX6" fmla="*/ 2007237 w 2293328"/>
              <a:gd name="connsiteY6" fmla="*/ 898419 h 2460097"/>
              <a:gd name="connsiteX7" fmla="*/ 1982632 w 2293328"/>
              <a:gd name="connsiteY7" fmla="*/ 870756 h 2460097"/>
              <a:gd name="connsiteX8" fmla="*/ 1960793 w 2293328"/>
              <a:gd name="connsiteY8" fmla="*/ 848917 h 2460097"/>
              <a:gd name="connsiteX9" fmla="*/ 1970766 w 2293328"/>
              <a:gd name="connsiteY9" fmla="*/ 834358 h 2460097"/>
              <a:gd name="connsiteX10" fmla="*/ 1967199 w 2293328"/>
              <a:gd name="connsiteY10" fmla="*/ 799707 h 2460097"/>
              <a:gd name="connsiteX11" fmla="*/ 1947908 w 2293328"/>
              <a:gd name="connsiteY11" fmla="*/ 766002 h 2460097"/>
              <a:gd name="connsiteX12" fmla="*/ 1921192 w 2293328"/>
              <a:gd name="connsiteY12" fmla="*/ 736883 h 2460097"/>
              <a:gd name="connsiteX13" fmla="*/ 1913912 w 2293328"/>
              <a:gd name="connsiteY13" fmla="*/ 717884 h 2460097"/>
              <a:gd name="connsiteX14" fmla="*/ 1907652 w 2293328"/>
              <a:gd name="connsiteY14" fmla="*/ 704853 h 2460097"/>
              <a:gd name="connsiteX15" fmla="*/ 1877950 w 2293328"/>
              <a:gd name="connsiteY15" fmla="*/ 690294 h 2460097"/>
              <a:gd name="connsiteX16" fmla="*/ 1858659 w 2293328"/>
              <a:gd name="connsiteY16" fmla="*/ 677263 h 2460097"/>
              <a:gd name="connsiteX17" fmla="*/ 1855165 w 2293328"/>
              <a:gd name="connsiteY17" fmla="*/ 636861 h 2460097"/>
              <a:gd name="connsiteX18" fmla="*/ 1844901 w 2293328"/>
              <a:gd name="connsiteY18" fmla="*/ 547831 h 2460097"/>
              <a:gd name="connsiteX19" fmla="*/ 1830779 w 2293328"/>
              <a:gd name="connsiteY19" fmla="*/ 514636 h 2460097"/>
              <a:gd name="connsiteX20" fmla="*/ 1776181 w 2293328"/>
              <a:gd name="connsiteY20" fmla="*/ 413594 h 2460097"/>
              <a:gd name="connsiteX21" fmla="*/ 1713649 w 2293328"/>
              <a:gd name="connsiteY21" fmla="*/ 298357 h 2460097"/>
              <a:gd name="connsiteX22" fmla="*/ 1662691 w 2293328"/>
              <a:gd name="connsiteY22" fmla="*/ 208454 h 2460097"/>
              <a:gd name="connsiteX23" fmla="*/ 1626293 w 2293328"/>
              <a:gd name="connsiteY23" fmla="*/ 164776 h 2460097"/>
              <a:gd name="connsiteX24" fmla="*/ 1564489 w 2293328"/>
              <a:gd name="connsiteY24" fmla="*/ 127504 h 2460097"/>
              <a:gd name="connsiteX25" fmla="*/ 1510110 w 2293328"/>
              <a:gd name="connsiteY25" fmla="*/ 93945 h 2460097"/>
              <a:gd name="connsiteX26" fmla="*/ 1477570 w 2293328"/>
              <a:gd name="connsiteY26" fmla="*/ 74654 h 2460097"/>
              <a:gd name="connsiteX27" fmla="*/ 1451218 w 2293328"/>
              <a:gd name="connsiteY27" fmla="*/ 54344 h 2460097"/>
              <a:gd name="connsiteX28" fmla="*/ 1431781 w 2293328"/>
              <a:gd name="connsiteY28" fmla="*/ 41313 h 2460097"/>
              <a:gd name="connsiteX29" fmla="*/ 1419333 w 2293328"/>
              <a:gd name="connsiteY29" fmla="*/ 23915 h 2460097"/>
              <a:gd name="connsiteX30" fmla="*/ 1399168 w 2293328"/>
              <a:gd name="connsiteY30" fmla="*/ 8919 h 2460097"/>
              <a:gd name="connsiteX31" fmla="*/ 1371724 w 2293328"/>
              <a:gd name="connsiteY31" fmla="*/ 2877 h 2460097"/>
              <a:gd name="connsiteX32" fmla="*/ 1348356 w 2293328"/>
              <a:gd name="connsiteY32" fmla="*/ 402 h 2460097"/>
              <a:gd name="connsiteX33" fmla="*/ 1315598 w 2293328"/>
              <a:gd name="connsiteY33" fmla="*/ 14160 h 2460097"/>
              <a:gd name="connsiteX34" fmla="*/ 1253284 w 2293328"/>
              <a:gd name="connsiteY34" fmla="*/ 38183 h 2460097"/>
              <a:gd name="connsiteX35" fmla="*/ 1234648 w 2293328"/>
              <a:gd name="connsiteY35" fmla="*/ 73271 h 2460097"/>
              <a:gd name="connsiteX36" fmla="*/ 1143507 w 2293328"/>
              <a:gd name="connsiteY36" fmla="*/ 130198 h 2460097"/>
              <a:gd name="connsiteX37" fmla="*/ 1054986 w 2293328"/>
              <a:gd name="connsiteY37" fmla="*/ 183630 h 2460097"/>
              <a:gd name="connsiteX38" fmla="*/ 966902 w 2293328"/>
              <a:gd name="connsiteY38" fmla="*/ 234078 h 2460097"/>
              <a:gd name="connsiteX39" fmla="*/ 880275 w 2293328"/>
              <a:gd name="connsiteY39" fmla="*/ 294645 h 2460097"/>
              <a:gd name="connsiteX40" fmla="*/ 815413 w 2293328"/>
              <a:gd name="connsiteY40" fmla="*/ 339269 h 2460097"/>
              <a:gd name="connsiteX41" fmla="*/ 745747 w 2293328"/>
              <a:gd name="connsiteY41" fmla="*/ 377415 h 2460097"/>
              <a:gd name="connsiteX42" fmla="*/ 728567 w 2293328"/>
              <a:gd name="connsiteY42" fmla="*/ 377415 h 2460097"/>
              <a:gd name="connsiteX43" fmla="*/ 631457 w 2293328"/>
              <a:gd name="connsiteY43" fmla="*/ 427353 h 2460097"/>
              <a:gd name="connsiteX44" fmla="*/ 567760 w 2293328"/>
              <a:gd name="connsiteY44" fmla="*/ 464770 h 2460097"/>
              <a:gd name="connsiteX45" fmla="*/ 504136 w 2293328"/>
              <a:gd name="connsiteY45" fmla="*/ 517257 h 2460097"/>
              <a:gd name="connsiteX46" fmla="*/ 505519 w 2293328"/>
              <a:gd name="connsiteY46" fmla="*/ 540260 h 2460097"/>
              <a:gd name="connsiteX47" fmla="*/ 524082 w 2293328"/>
              <a:gd name="connsiteY47" fmla="*/ 588306 h 2460097"/>
              <a:gd name="connsiteX48" fmla="*/ 536894 w 2293328"/>
              <a:gd name="connsiteY48" fmla="*/ 616260 h 2460097"/>
              <a:gd name="connsiteX49" fmla="*/ 544174 w 2293328"/>
              <a:gd name="connsiteY49" fmla="*/ 625068 h 2460097"/>
              <a:gd name="connsiteX50" fmla="*/ 552035 w 2293328"/>
              <a:gd name="connsiteY50" fmla="*/ 642685 h 2460097"/>
              <a:gd name="connsiteX51" fmla="*/ 572491 w 2293328"/>
              <a:gd name="connsiteY51" fmla="*/ 667581 h 2460097"/>
              <a:gd name="connsiteX52" fmla="*/ 557932 w 2293328"/>
              <a:gd name="connsiteY52" fmla="*/ 706164 h 2460097"/>
              <a:gd name="connsiteX53" fmla="*/ 535365 w 2293328"/>
              <a:gd name="connsiteY53" fmla="*/ 762581 h 2460097"/>
              <a:gd name="connsiteX54" fmla="*/ 518622 w 2293328"/>
              <a:gd name="connsiteY54" fmla="*/ 754719 h 2460097"/>
              <a:gd name="connsiteX55" fmla="*/ 491905 w 2293328"/>
              <a:gd name="connsiteY55" fmla="*/ 740742 h 2460097"/>
              <a:gd name="connsiteX56" fmla="*/ 474726 w 2293328"/>
              <a:gd name="connsiteY56" fmla="*/ 713079 h 2460097"/>
              <a:gd name="connsiteX57" fmla="*/ 457546 w 2293328"/>
              <a:gd name="connsiteY57" fmla="*/ 686144 h 2460097"/>
              <a:gd name="connsiteX58" fmla="*/ 436871 w 2293328"/>
              <a:gd name="connsiteY58" fmla="*/ 672677 h 2460097"/>
              <a:gd name="connsiteX59" fmla="*/ 408991 w 2293328"/>
              <a:gd name="connsiteY59" fmla="*/ 725455 h 2460097"/>
              <a:gd name="connsiteX60" fmla="*/ 392975 w 2293328"/>
              <a:gd name="connsiteY60" fmla="*/ 759814 h 2460097"/>
              <a:gd name="connsiteX61" fmla="*/ 375286 w 2293328"/>
              <a:gd name="connsiteY61" fmla="*/ 769351 h 2460097"/>
              <a:gd name="connsiteX62" fmla="*/ 375286 w 2293328"/>
              <a:gd name="connsiteY62" fmla="*/ 812301 h 2460097"/>
              <a:gd name="connsiteX63" fmla="*/ 362110 w 2293328"/>
              <a:gd name="connsiteY63" fmla="*/ 851902 h 2460097"/>
              <a:gd name="connsiteX64" fmla="*/ 354830 w 2293328"/>
              <a:gd name="connsiteY64" fmla="*/ 876507 h 2460097"/>
              <a:gd name="connsiteX65" fmla="*/ 349661 w 2293328"/>
              <a:gd name="connsiteY65" fmla="*/ 887616 h 2460097"/>
              <a:gd name="connsiteX66" fmla="*/ 351335 w 2293328"/>
              <a:gd name="connsiteY66" fmla="*/ 890411 h 2460097"/>
              <a:gd name="connsiteX67" fmla="*/ 344930 w 2293328"/>
              <a:gd name="connsiteY67" fmla="*/ 904971 h 2460097"/>
              <a:gd name="connsiteX68" fmla="*/ 324911 w 2293328"/>
              <a:gd name="connsiteY68" fmla="*/ 914507 h 2460097"/>
              <a:gd name="connsiteX69" fmla="*/ 288512 w 2293328"/>
              <a:gd name="connsiteY69" fmla="*/ 916618 h 2460097"/>
              <a:gd name="connsiteX70" fmla="*/ 265873 w 2293328"/>
              <a:gd name="connsiteY70" fmla="*/ 929867 h 2460097"/>
              <a:gd name="connsiteX71" fmla="*/ 253497 w 2293328"/>
              <a:gd name="connsiteY71" fmla="*/ 949740 h 2460097"/>
              <a:gd name="connsiteX72" fmla="*/ 258738 w 2293328"/>
              <a:gd name="connsiteY72" fmla="*/ 983736 h 2460097"/>
              <a:gd name="connsiteX73" fmla="*/ 243451 w 2293328"/>
              <a:gd name="connsiteY73" fmla="*/ 1012855 h 2460097"/>
              <a:gd name="connsiteX74" fmla="*/ 237628 w 2293328"/>
              <a:gd name="connsiteY74" fmla="*/ 1063157 h 2460097"/>
              <a:gd name="connsiteX75" fmla="*/ 237991 w 2293328"/>
              <a:gd name="connsiteY75" fmla="*/ 1123142 h 2460097"/>
              <a:gd name="connsiteX76" fmla="*/ 226490 w 2293328"/>
              <a:gd name="connsiteY76" fmla="*/ 1187567 h 2460097"/>
              <a:gd name="connsiteX77" fmla="*/ 219210 w 2293328"/>
              <a:gd name="connsiteY77" fmla="*/ 1241582 h 2460097"/>
              <a:gd name="connsiteX78" fmla="*/ 195842 w 2293328"/>
              <a:gd name="connsiteY78" fmla="*/ 1281693 h 2460097"/>
              <a:gd name="connsiteX79" fmla="*/ 178808 w 2293328"/>
              <a:gd name="connsiteY79" fmla="*/ 1330466 h 2460097"/>
              <a:gd name="connsiteX80" fmla="*/ 167088 w 2293328"/>
              <a:gd name="connsiteY80" fmla="*/ 1387611 h 2460097"/>
              <a:gd name="connsiteX81" fmla="*/ 159080 w 2293328"/>
              <a:gd name="connsiteY81" fmla="*/ 1424010 h 2460097"/>
              <a:gd name="connsiteX82" fmla="*/ 156314 w 2293328"/>
              <a:gd name="connsiteY82" fmla="*/ 1460408 h 2460097"/>
              <a:gd name="connsiteX83" fmla="*/ 157042 w 2293328"/>
              <a:gd name="connsiteY83" fmla="*/ 1497388 h 2460097"/>
              <a:gd name="connsiteX84" fmla="*/ 158061 w 2293328"/>
              <a:gd name="connsiteY84" fmla="*/ 1540629 h 2460097"/>
              <a:gd name="connsiteX85" fmla="*/ 159954 w 2293328"/>
              <a:gd name="connsiteY85" fmla="*/ 1582415 h 2460097"/>
              <a:gd name="connsiteX86" fmla="*/ 160318 w 2293328"/>
              <a:gd name="connsiteY86" fmla="*/ 1639414 h 2460097"/>
              <a:gd name="connsiteX87" fmla="*/ 153038 w 2293328"/>
              <a:gd name="connsiteY87" fmla="*/ 1675085 h 2460097"/>
              <a:gd name="connsiteX88" fmla="*/ 147141 w 2293328"/>
              <a:gd name="connsiteY88" fmla="*/ 1707697 h 2460097"/>
              <a:gd name="connsiteX89" fmla="*/ 143647 w 2293328"/>
              <a:gd name="connsiteY89" fmla="*/ 1741548 h 2460097"/>
              <a:gd name="connsiteX90" fmla="*/ 138551 w 2293328"/>
              <a:gd name="connsiteY90" fmla="*/ 1756471 h 2460097"/>
              <a:gd name="connsiteX91" fmla="*/ 127996 w 2293328"/>
              <a:gd name="connsiteY91" fmla="*/ 1754578 h 2460097"/>
              <a:gd name="connsiteX92" fmla="*/ 127996 w 2293328"/>
              <a:gd name="connsiteY92" fmla="*/ 1754578 h 2460097"/>
              <a:gd name="connsiteX93" fmla="*/ 120061 w 2293328"/>
              <a:gd name="connsiteY93" fmla="*/ 1754578 h 2460097"/>
              <a:gd name="connsiteX94" fmla="*/ 115912 w 2293328"/>
              <a:gd name="connsiteY94" fmla="*/ 1756617 h 2460097"/>
              <a:gd name="connsiteX95" fmla="*/ 115912 w 2293328"/>
              <a:gd name="connsiteY95" fmla="*/ 1756617 h 2460097"/>
              <a:gd name="connsiteX96" fmla="*/ 100770 w 2293328"/>
              <a:gd name="connsiteY96" fmla="*/ 1781586 h 2460097"/>
              <a:gd name="connsiteX97" fmla="*/ 100770 w 2293328"/>
              <a:gd name="connsiteY97" fmla="*/ 1818494 h 2460097"/>
              <a:gd name="connsiteX98" fmla="*/ 103318 w 2293328"/>
              <a:gd name="connsiteY98" fmla="*/ 1855911 h 2460097"/>
              <a:gd name="connsiteX99" fmla="*/ 117513 w 2293328"/>
              <a:gd name="connsiteY99" fmla="*/ 1900535 h 2460097"/>
              <a:gd name="connsiteX100" fmla="*/ 128870 w 2293328"/>
              <a:gd name="connsiteY100" fmla="*/ 1943485 h 2460097"/>
              <a:gd name="connsiteX101" fmla="*/ 137678 w 2293328"/>
              <a:gd name="connsiteY101" fmla="*/ 1981121 h 2460097"/>
              <a:gd name="connsiteX102" fmla="*/ 147724 w 2293328"/>
              <a:gd name="connsiteY102" fmla="*/ 2036228 h 2460097"/>
              <a:gd name="connsiteX103" fmla="*/ 139789 w 2293328"/>
              <a:gd name="connsiteY103" fmla="*/ 2080779 h 2460097"/>
              <a:gd name="connsiteX104" fmla="*/ 117004 w 2293328"/>
              <a:gd name="connsiteY104" fmla="*/ 2146296 h 2460097"/>
              <a:gd name="connsiteX105" fmla="*/ 98441 w 2293328"/>
              <a:gd name="connsiteY105" fmla="*/ 2195798 h 2460097"/>
              <a:gd name="connsiteX106" fmla="*/ 79149 w 2293328"/>
              <a:gd name="connsiteY106" fmla="*/ 2249667 h 2460097"/>
              <a:gd name="connsiteX107" fmla="*/ 67211 w 2293328"/>
              <a:gd name="connsiteY107" fmla="*/ 2288468 h 2460097"/>
              <a:gd name="connsiteX108" fmla="*/ 71870 w 2293328"/>
              <a:gd name="connsiteY108" fmla="*/ 2309069 h 2460097"/>
              <a:gd name="connsiteX109" fmla="*/ 71870 w 2293328"/>
              <a:gd name="connsiteY109" fmla="*/ 2318023 h 2460097"/>
              <a:gd name="connsiteX110" fmla="*/ 57820 w 2293328"/>
              <a:gd name="connsiteY110" fmla="*/ 2323920 h 2460097"/>
              <a:gd name="connsiteX111" fmla="*/ 48866 w 2293328"/>
              <a:gd name="connsiteY111" fmla="*/ 2345759 h 2460097"/>
              <a:gd name="connsiteX112" fmla="*/ 51414 w 2293328"/>
              <a:gd name="connsiteY112" fmla="*/ 2359590 h 2460097"/>
              <a:gd name="connsiteX113" fmla="*/ 57311 w 2293328"/>
              <a:gd name="connsiteY113" fmla="*/ 2369490 h 2460097"/>
              <a:gd name="connsiteX114" fmla="*/ 39476 w 2293328"/>
              <a:gd name="connsiteY114" fmla="*/ 2375168 h 2460097"/>
              <a:gd name="connsiteX115" fmla="*/ 19092 w 2293328"/>
              <a:gd name="connsiteY115" fmla="*/ 2420157 h 2460097"/>
              <a:gd name="connsiteX116" fmla="*/ 529 w 2293328"/>
              <a:gd name="connsiteY116" fmla="*/ 2452624 h 2460097"/>
              <a:gd name="connsiteX117" fmla="*/ 1257 w 2293328"/>
              <a:gd name="connsiteY117" fmla="*/ 2456773 h 2460097"/>
              <a:gd name="connsiteX118" fmla="*/ 30886 w 2293328"/>
              <a:gd name="connsiteY118" fmla="*/ 2459103 h 2460097"/>
              <a:gd name="connsiteX119" fmla="*/ 40349 w 2293328"/>
              <a:gd name="connsiteY119" fmla="*/ 2459540 h 2460097"/>
              <a:gd name="connsiteX120" fmla="*/ 66119 w 2293328"/>
              <a:gd name="connsiteY120" fmla="*/ 2451605 h 2460097"/>
              <a:gd name="connsiteX121" fmla="*/ 106157 w 2293328"/>
              <a:gd name="connsiteY121" fmla="*/ 2389946 h 2460097"/>
              <a:gd name="connsiteX122" fmla="*/ 109579 w 2293328"/>
              <a:gd name="connsiteY122" fmla="*/ 2383613 h 2460097"/>
              <a:gd name="connsiteX123" fmla="*/ 134912 w 2293328"/>
              <a:gd name="connsiteY123" fmla="*/ 2360172 h 2460097"/>
              <a:gd name="connsiteX124" fmla="*/ 145758 w 2293328"/>
              <a:gd name="connsiteY124" fmla="*/ 2356532 h 2460097"/>
              <a:gd name="connsiteX125" fmla="*/ 176114 w 2293328"/>
              <a:gd name="connsiteY125" fmla="*/ 2350126 h 2460097"/>
              <a:gd name="connsiteX126" fmla="*/ 243233 w 2293328"/>
              <a:gd name="connsiteY126" fmla="*/ 2345541 h 2460097"/>
              <a:gd name="connsiteX127" fmla="*/ 273443 w 2293328"/>
              <a:gd name="connsiteY127" fmla="*/ 2334111 h 2460097"/>
              <a:gd name="connsiteX128" fmla="*/ 291133 w 2293328"/>
              <a:gd name="connsiteY128" fmla="*/ 2326322 h 2460097"/>
              <a:gd name="connsiteX129" fmla="*/ 309405 w 2293328"/>
              <a:gd name="connsiteY129" fmla="*/ 2316422 h 2460097"/>
              <a:gd name="connsiteX130" fmla="*/ 332772 w 2293328"/>
              <a:gd name="connsiteY130" fmla="*/ 2306012 h 2460097"/>
              <a:gd name="connsiteX131" fmla="*/ 359926 w 2293328"/>
              <a:gd name="connsiteY131" fmla="*/ 2291452 h 2460097"/>
              <a:gd name="connsiteX132" fmla="*/ 415688 w 2293328"/>
              <a:gd name="connsiteY132" fmla="*/ 2273545 h 2460097"/>
              <a:gd name="connsiteX133" fmla="*/ 431484 w 2293328"/>
              <a:gd name="connsiteY133" fmla="*/ 2273035 h 2460097"/>
              <a:gd name="connsiteX134" fmla="*/ 474216 w 2293328"/>
              <a:gd name="connsiteY134" fmla="*/ 2267793 h 2460097"/>
              <a:gd name="connsiteX135" fmla="*/ 507120 w 2293328"/>
              <a:gd name="connsiteY135" fmla="*/ 2257675 h 2460097"/>
              <a:gd name="connsiteX136" fmla="*/ 528959 w 2293328"/>
              <a:gd name="connsiteY136" fmla="*/ 2251269 h 2460097"/>
              <a:gd name="connsiteX137" fmla="*/ 640119 w 2293328"/>
              <a:gd name="connsiteY137" fmla="*/ 2237510 h 2460097"/>
              <a:gd name="connsiteX138" fmla="*/ 665380 w 2293328"/>
              <a:gd name="connsiteY138" fmla="*/ 2233143 h 2460097"/>
              <a:gd name="connsiteX139" fmla="*/ 715536 w 2293328"/>
              <a:gd name="connsiteY139" fmla="*/ 2225863 h 2460097"/>
              <a:gd name="connsiteX140" fmla="*/ 738686 w 2293328"/>
              <a:gd name="connsiteY140" fmla="*/ 2230231 h 2460097"/>
              <a:gd name="connsiteX141" fmla="*/ 766785 w 2293328"/>
              <a:gd name="connsiteY141" fmla="*/ 2234598 h 2460097"/>
              <a:gd name="connsiteX142" fmla="*/ 787677 w 2293328"/>
              <a:gd name="connsiteY142" fmla="*/ 2230012 h 2460097"/>
              <a:gd name="connsiteX143" fmla="*/ 805949 w 2293328"/>
              <a:gd name="connsiteY143" fmla="*/ 2234598 h 2460097"/>
              <a:gd name="connsiteX144" fmla="*/ 827788 w 2293328"/>
              <a:gd name="connsiteY144" fmla="*/ 2221350 h 2460097"/>
              <a:gd name="connsiteX145" fmla="*/ 833394 w 2293328"/>
              <a:gd name="connsiteY145" fmla="*/ 2200966 h 2460097"/>
              <a:gd name="connsiteX146" fmla="*/ 818835 w 2293328"/>
              <a:gd name="connsiteY146" fmla="*/ 2133484 h 2460097"/>
              <a:gd name="connsiteX147" fmla="*/ 825314 w 2293328"/>
              <a:gd name="connsiteY147" fmla="*/ 2114848 h 2460097"/>
              <a:gd name="connsiteX148" fmla="*/ 820072 w 2293328"/>
              <a:gd name="connsiteY148" fmla="*/ 2068404 h 2460097"/>
              <a:gd name="connsiteX149" fmla="*/ 820072 w 2293328"/>
              <a:gd name="connsiteY149" fmla="*/ 2004562 h 2460097"/>
              <a:gd name="connsiteX150" fmla="*/ 825168 w 2293328"/>
              <a:gd name="connsiteY150" fmla="*/ 1966562 h 2460097"/>
              <a:gd name="connsiteX151" fmla="*/ 823567 w 2293328"/>
              <a:gd name="connsiteY151" fmla="*/ 1909635 h 2460097"/>
              <a:gd name="connsiteX152" fmla="*/ 842930 w 2293328"/>
              <a:gd name="connsiteY152" fmla="*/ 1894275 h 2460097"/>
              <a:gd name="connsiteX153" fmla="*/ 853559 w 2293328"/>
              <a:gd name="connsiteY153" fmla="*/ 1880662 h 2460097"/>
              <a:gd name="connsiteX154" fmla="*/ 850792 w 2293328"/>
              <a:gd name="connsiteY154" fmla="*/ 1861516 h 2460097"/>
              <a:gd name="connsiteX155" fmla="*/ 835432 w 2293328"/>
              <a:gd name="connsiteY155" fmla="*/ 1830141 h 2460097"/>
              <a:gd name="connsiteX156" fmla="*/ 817379 w 2293328"/>
              <a:gd name="connsiteY156" fmla="*/ 1788138 h 2460097"/>
              <a:gd name="connsiteX157" fmla="*/ 818544 w 2293328"/>
              <a:gd name="connsiteY157" fmla="*/ 1771686 h 2460097"/>
              <a:gd name="connsiteX158" fmla="*/ 854286 w 2293328"/>
              <a:gd name="connsiteY158" fmla="*/ 1757563 h 2460097"/>
              <a:gd name="connsiteX159" fmla="*/ 935309 w 2293328"/>
              <a:gd name="connsiteY159" fmla="*/ 1726916 h 2460097"/>
              <a:gd name="connsiteX160" fmla="*/ 982044 w 2293328"/>
              <a:gd name="connsiteY160" fmla="*/ 1709299 h 2460097"/>
              <a:gd name="connsiteX161" fmla="*/ 1091239 w 2293328"/>
              <a:gd name="connsiteY161" fmla="*/ 1629223 h 2460097"/>
              <a:gd name="connsiteX162" fmla="*/ 1143507 w 2293328"/>
              <a:gd name="connsiteY162" fmla="*/ 1592024 h 2460097"/>
              <a:gd name="connsiteX163" fmla="*/ 1331686 w 2293328"/>
              <a:gd name="connsiteY163" fmla="*/ 1570185 h 2460097"/>
              <a:gd name="connsiteX164" fmla="*/ 1479026 w 2293328"/>
              <a:gd name="connsiteY164" fmla="*/ 1556208 h 2460097"/>
              <a:gd name="connsiteX165" fmla="*/ 1586837 w 2293328"/>
              <a:gd name="connsiteY165" fmla="*/ 1550166 h 2460097"/>
              <a:gd name="connsiteX166" fmla="*/ 1662691 w 2293328"/>
              <a:gd name="connsiteY166" fmla="*/ 1535606 h 2460097"/>
              <a:gd name="connsiteX167" fmla="*/ 1700327 w 2293328"/>
              <a:gd name="connsiteY167" fmla="*/ 1515879 h 2460097"/>
              <a:gd name="connsiteX168" fmla="*/ 1764970 w 2293328"/>
              <a:gd name="connsiteY168" fmla="*/ 1465358 h 2460097"/>
              <a:gd name="connsiteX169" fmla="*/ 1809085 w 2293328"/>
              <a:gd name="connsiteY169" fmla="*/ 1439734 h 2460097"/>
              <a:gd name="connsiteX170" fmla="*/ 1876858 w 2293328"/>
              <a:gd name="connsiteY170" fmla="*/ 1404719 h 2460097"/>
              <a:gd name="connsiteX171" fmla="*/ 1938008 w 2293328"/>
              <a:gd name="connsiteY171" fmla="*/ 1370722 h 2460097"/>
              <a:gd name="connsiteX172" fmla="*/ 1945870 w 2293328"/>
              <a:gd name="connsiteY172" fmla="*/ 1351577 h 2460097"/>
              <a:gd name="connsiteX173" fmla="*/ 1947617 w 2293328"/>
              <a:gd name="connsiteY173" fmla="*/ 1325807 h 2460097"/>
              <a:gd name="connsiteX174" fmla="*/ 1964142 w 2293328"/>
              <a:gd name="connsiteY174" fmla="*/ 1303968 h 2460097"/>
              <a:gd name="connsiteX175" fmla="*/ 1988747 w 2293328"/>
              <a:gd name="connsiteY175" fmla="*/ 1294650 h 2460097"/>
              <a:gd name="connsiteX176" fmla="*/ 2011532 w 2293328"/>
              <a:gd name="connsiteY176" fmla="*/ 1291666 h 2460097"/>
              <a:gd name="connsiteX177" fmla="*/ 2016410 w 2293328"/>
              <a:gd name="connsiteY177" fmla="*/ 1279581 h 2460097"/>
              <a:gd name="connsiteX178" fmla="*/ 2004617 w 2293328"/>
              <a:gd name="connsiteY178" fmla="*/ 1259854 h 2460097"/>
              <a:gd name="connsiteX179" fmla="*/ 2013934 w 2293328"/>
              <a:gd name="connsiteY179" fmla="*/ 1245877 h 2460097"/>
              <a:gd name="connsiteX180" fmla="*/ 2023034 w 2293328"/>
              <a:gd name="connsiteY180" fmla="*/ 1263275 h 2460097"/>
              <a:gd name="connsiteX181" fmla="*/ 2034827 w 2293328"/>
              <a:gd name="connsiteY181" fmla="*/ 1278271 h 2460097"/>
              <a:gd name="connsiteX182" fmla="*/ 2051934 w 2293328"/>
              <a:gd name="connsiteY182" fmla="*/ 1268880 h 2460097"/>
              <a:gd name="connsiteX183" fmla="*/ 2056957 w 2293328"/>
              <a:gd name="connsiteY183" fmla="*/ 1241582 h 2460097"/>
              <a:gd name="connsiteX184" fmla="*/ 2074210 w 2293328"/>
              <a:gd name="connsiteY184" fmla="*/ 1222218 h 2460097"/>
              <a:gd name="connsiteX185" fmla="*/ 2091390 w 2293328"/>
              <a:gd name="connsiteY185" fmla="*/ 1241363 h 2460097"/>
              <a:gd name="connsiteX186" fmla="*/ 2110608 w 2293328"/>
              <a:gd name="connsiteY186" fmla="*/ 1234593 h 2460097"/>
              <a:gd name="connsiteX187" fmla="*/ 2135068 w 2293328"/>
              <a:gd name="connsiteY187" fmla="*/ 1235685 h 2460097"/>
              <a:gd name="connsiteX188" fmla="*/ 2190757 w 2293328"/>
              <a:gd name="connsiteY188" fmla="*/ 1216758 h 2460097"/>
              <a:gd name="connsiteX189" fmla="*/ 2216454 w 2293328"/>
              <a:gd name="connsiteY189" fmla="*/ 1200015 h 2460097"/>
              <a:gd name="connsiteX190" fmla="*/ 2243826 w 2293328"/>
              <a:gd name="connsiteY190" fmla="*/ 1203800 h 2460097"/>
              <a:gd name="connsiteX191" fmla="*/ 2277531 w 2293328"/>
              <a:gd name="connsiteY191" fmla="*/ 1192662 h 2460097"/>
              <a:gd name="connsiteX192" fmla="*/ 2287358 w 2293328"/>
              <a:gd name="connsiteY192" fmla="*/ 1165145 h 246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293328" h="2460097">
                <a:moveTo>
                  <a:pt x="2287358" y="1165145"/>
                </a:moveTo>
                <a:cubicBezTo>
                  <a:pt x="2274837" y="1145781"/>
                  <a:pt x="2227083" y="1069927"/>
                  <a:pt x="2203351" y="1033675"/>
                </a:cubicBezTo>
                <a:cubicBezTo>
                  <a:pt x="2179619" y="997422"/>
                  <a:pt x="2147953" y="946319"/>
                  <a:pt x="2143221" y="939039"/>
                </a:cubicBezTo>
                <a:cubicBezTo>
                  <a:pt x="2138489" y="931760"/>
                  <a:pt x="2118689" y="923534"/>
                  <a:pt x="2103329" y="913779"/>
                </a:cubicBezTo>
                <a:cubicBezTo>
                  <a:pt x="2084831" y="902343"/>
                  <a:pt x="2065343" y="892595"/>
                  <a:pt x="2045091" y="884660"/>
                </a:cubicBezTo>
                <a:cubicBezTo>
                  <a:pt x="2037812" y="883277"/>
                  <a:pt x="2026237" y="891940"/>
                  <a:pt x="2022233" y="895653"/>
                </a:cubicBezTo>
                <a:cubicBezTo>
                  <a:pt x="2018229" y="899365"/>
                  <a:pt x="2014226" y="904170"/>
                  <a:pt x="2007237" y="898419"/>
                </a:cubicBezTo>
                <a:cubicBezTo>
                  <a:pt x="1998553" y="889640"/>
                  <a:pt x="1990334" y="880409"/>
                  <a:pt x="1982632" y="870756"/>
                </a:cubicBezTo>
                <a:cubicBezTo>
                  <a:pt x="1970766" y="857507"/>
                  <a:pt x="1961230" y="854959"/>
                  <a:pt x="1960793" y="848917"/>
                </a:cubicBezTo>
                <a:cubicBezTo>
                  <a:pt x="1960356" y="842875"/>
                  <a:pt x="1965306" y="841638"/>
                  <a:pt x="1970766" y="834358"/>
                </a:cubicBezTo>
                <a:cubicBezTo>
                  <a:pt x="1976226" y="827078"/>
                  <a:pt x="1970766" y="814557"/>
                  <a:pt x="1967199" y="799707"/>
                </a:cubicBezTo>
                <a:cubicBezTo>
                  <a:pt x="1963632" y="784857"/>
                  <a:pt x="1957663" y="779033"/>
                  <a:pt x="1947908" y="766002"/>
                </a:cubicBezTo>
                <a:cubicBezTo>
                  <a:pt x="1939827" y="755570"/>
                  <a:pt x="1930888" y="745830"/>
                  <a:pt x="1921192" y="736883"/>
                </a:cubicBezTo>
                <a:cubicBezTo>
                  <a:pt x="1915368" y="731351"/>
                  <a:pt x="1921919" y="723635"/>
                  <a:pt x="1913912" y="717884"/>
                </a:cubicBezTo>
                <a:cubicBezTo>
                  <a:pt x="1905905" y="712133"/>
                  <a:pt x="1913912" y="709221"/>
                  <a:pt x="1907652" y="704853"/>
                </a:cubicBezTo>
                <a:cubicBezTo>
                  <a:pt x="1898137" y="699248"/>
                  <a:pt x="1888207" y="694385"/>
                  <a:pt x="1877950" y="690294"/>
                </a:cubicBezTo>
                <a:cubicBezTo>
                  <a:pt x="1865866" y="684688"/>
                  <a:pt x="1859096" y="686800"/>
                  <a:pt x="1858659" y="677263"/>
                </a:cubicBezTo>
                <a:cubicBezTo>
                  <a:pt x="1858222" y="667727"/>
                  <a:pt x="1855821" y="650984"/>
                  <a:pt x="1855165" y="636861"/>
                </a:cubicBezTo>
                <a:cubicBezTo>
                  <a:pt x="1854510" y="622739"/>
                  <a:pt x="1847012" y="561590"/>
                  <a:pt x="1844901" y="547831"/>
                </a:cubicBezTo>
                <a:cubicBezTo>
                  <a:pt x="1842790" y="534073"/>
                  <a:pt x="1840533" y="530869"/>
                  <a:pt x="1830779" y="514636"/>
                </a:cubicBezTo>
                <a:cubicBezTo>
                  <a:pt x="1821024" y="498402"/>
                  <a:pt x="1794962" y="443514"/>
                  <a:pt x="1776181" y="413594"/>
                </a:cubicBezTo>
                <a:cubicBezTo>
                  <a:pt x="1757400" y="383675"/>
                  <a:pt x="1724350" y="315974"/>
                  <a:pt x="1713649" y="298357"/>
                </a:cubicBezTo>
                <a:cubicBezTo>
                  <a:pt x="1702948" y="280741"/>
                  <a:pt x="1673902" y="229783"/>
                  <a:pt x="1662691" y="208454"/>
                </a:cubicBezTo>
                <a:cubicBezTo>
                  <a:pt x="1651481" y="187124"/>
                  <a:pt x="1642964" y="172856"/>
                  <a:pt x="1626293" y="164776"/>
                </a:cubicBezTo>
                <a:cubicBezTo>
                  <a:pt x="1609623" y="156696"/>
                  <a:pt x="1586037" y="138933"/>
                  <a:pt x="1564489" y="127504"/>
                </a:cubicBezTo>
                <a:cubicBezTo>
                  <a:pt x="1545591" y="117611"/>
                  <a:pt x="1527421" y="106400"/>
                  <a:pt x="1510110" y="93945"/>
                </a:cubicBezTo>
                <a:cubicBezTo>
                  <a:pt x="1499707" y="86789"/>
                  <a:pt x="1488839" y="80347"/>
                  <a:pt x="1477570" y="74654"/>
                </a:cubicBezTo>
                <a:cubicBezTo>
                  <a:pt x="1467487" y="69755"/>
                  <a:pt x="1458519" y="62839"/>
                  <a:pt x="1451218" y="54344"/>
                </a:cubicBezTo>
                <a:cubicBezTo>
                  <a:pt x="1446195" y="47064"/>
                  <a:pt x="1440881" y="48666"/>
                  <a:pt x="1431781" y="41313"/>
                </a:cubicBezTo>
                <a:cubicBezTo>
                  <a:pt x="1422681" y="33961"/>
                  <a:pt x="1428869" y="24716"/>
                  <a:pt x="1419333" y="23915"/>
                </a:cubicBezTo>
                <a:cubicBezTo>
                  <a:pt x="1409796" y="23114"/>
                  <a:pt x="1407613" y="17945"/>
                  <a:pt x="1399168" y="8919"/>
                </a:cubicBezTo>
                <a:cubicBezTo>
                  <a:pt x="1390724" y="-108"/>
                  <a:pt x="1385191" y="1639"/>
                  <a:pt x="1371724" y="2877"/>
                </a:cubicBezTo>
                <a:cubicBezTo>
                  <a:pt x="1358256" y="4114"/>
                  <a:pt x="1361168" y="-2219"/>
                  <a:pt x="1348356" y="402"/>
                </a:cubicBezTo>
                <a:cubicBezTo>
                  <a:pt x="1335544" y="3022"/>
                  <a:pt x="1332705" y="11321"/>
                  <a:pt x="1315598" y="14160"/>
                </a:cubicBezTo>
                <a:cubicBezTo>
                  <a:pt x="1298491" y="16999"/>
                  <a:pt x="1269299" y="23696"/>
                  <a:pt x="1253284" y="38183"/>
                </a:cubicBezTo>
                <a:cubicBezTo>
                  <a:pt x="1237269" y="52669"/>
                  <a:pt x="1246878" y="61551"/>
                  <a:pt x="1234648" y="73271"/>
                </a:cubicBezTo>
                <a:cubicBezTo>
                  <a:pt x="1222418" y="84991"/>
                  <a:pt x="1165782" y="115784"/>
                  <a:pt x="1143507" y="130198"/>
                </a:cubicBezTo>
                <a:cubicBezTo>
                  <a:pt x="1121231" y="144611"/>
                  <a:pt x="1078645" y="170381"/>
                  <a:pt x="1054986" y="183630"/>
                </a:cubicBezTo>
                <a:cubicBezTo>
                  <a:pt x="1031328" y="196879"/>
                  <a:pt x="986921" y="220538"/>
                  <a:pt x="966902" y="234078"/>
                </a:cubicBezTo>
                <a:cubicBezTo>
                  <a:pt x="946883" y="247618"/>
                  <a:pt x="890903" y="285036"/>
                  <a:pt x="880275" y="294645"/>
                </a:cubicBezTo>
                <a:cubicBezTo>
                  <a:pt x="860103" y="311519"/>
                  <a:pt x="838388" y="326464"/>
                  <a:pt x="815413" y="339269"/>
                </a:cubicBezTo>
                <a:cubicBezTo>
                  <a:pt x="797505" y="348078"/>
                  <a:pt x="756157" y="372974"/>
                  <a:pt x="745747" y="377415"/>
                </a:cubicBezTo>
                <a:cubicBezTo>
                  <a:pt x="735337" y="381855"/>
                  <a:pt x="738031" y="373920"/>
                  <a:pt x="728567" y="377415"/>
                </a:cubicBezTo>
                <a:cubicBezTo>
                  <a:pt x="719103" y="380909"/>
                  <a:pt x="649801" y="417817"/>
                  <a:pt x="631457" y="427353"/>
                </a:cubicBezTo>
                <a:cubicBezTo>
                  <a:pt x="613112" y="436889"/>
                  <a:pt x="587779" y="447517"/>
                  <a:pt x="567760" y="464770"/>
                </a:cubicBezTo>
                <a:cubicBezTo>
                  <a:pt x="547741" y="482023"/>
                  <a:pt x="513890" y="510050"/>
                  <a:pt x="504136" y="517257"/>
                </a:cubicBezTo>
                <a:cubicBezTo>
                  <a:pt x="494381" y="524463"/>
                  <a:pt x="500131" y="530287"/>
                  <a:pt x="505519" y="540260"/>
                </a:cubicBezTo>
                <a:cubicBezTo>
                  <a:pt x="513249" y="555635"/>
                  <a:pt x="519466" y="571723"/>
                  <a:pt x="524082" y="588306"/>
                </a:cubicBezTo>
                <a:cubicBezTo>
                  <a:pt x="529178" y="606942"/>
                  <a:pt x="529396" y="615313"/>
                  <a:pt x="536894" y="616260"/>
                </a:cubicBezTo>
                <a:cubicBezTo>
                  <a:pt x="544392" y="617206"/>
                  <a:pt x="545484" y="621355"/>
                  <a:pt x="544174" y="625068"/>
                </a:cubicBezTo>
                <a:cubicBezTo>
                  <a:pt x="542514" y="632042"/>
                  <a:pt x="545739" y="639264"/>
                  <a:pt x="552035" y="642685"/>
                </a:cubicBezTo>
                <a:cubicBezTo>
                  <a:pt x="561040" y="648916"/>
                  <a:pt x="568124" y="657535"/>
                  <a:pt x="572491" y="667581"/>
                </a:cubicBezTo>
                <a:cubicBezTo>
                  <a:pt x="574603" y="674861"/>
                  <a:pt x="565211" y="686581"/>
                  <a:pt x="557932" y="706164"/>
                </a:cubicBezTo>
                <a:cubicBezTo>
                  <a:pt x="550652" y="725746"/>
                  <a:pt x="545120" y="755374"/>
                  <a:pt x="535365" y="762581"/>
                </a:cubicBezTo>
                <a:cubicBezTo>
                  <a:pt x="525610" y="769788"/>
                  <a:pt x="523572" y="760251"/>
                  <a:pt x="518622" y="754719"/>
                </a:cubicBezTo>
                <a:cubicBezTo>
                  <a:pt x="513672" y="749186"/>
                  <a:pt x="504063" y="751661"/>
                  <a:pt x="491905" y="740742"/>
                </a:cubicBezTo>
                <a:cubicBezTo>
                  <a:pt x="479748" y="729822"/>
                  <a:pt x="485427" y="720795"/>
                  <a:pt x="474726" y="713079"/>
                </a:cubicBezTo>
                <a:cubicBezTo>
                  <a:pt x="464025" y="705363"/>
                  <a:pt x="462641" y="693570"/>
                  <a:pt x="457546" y="686144"/>
                </a:cubicBezTo>
                <a:cubicBezTo>
                  <a:pt x="452450" y="678719"/>
                  <a:pt x="446189" y="665252"/>
                  <a:pt x="436871" y="672677"/>
                </a:cubicBezTo>
                <a:cubicBezTo>
                  <a:pt x="427554" y="680102"/>
                  <a:pt x="414377" y="707328"/>
                  <a:pt x="408991" y="725455"/>
                </a:cubicBezTo>
                <a:cubicBezTo>
                  <a:pt x="403604" y="743581"/>
                  <a:pt x="403458" y="758213"/>
                  <a:pt x="392975" y="759814"/>
                </a:cubicBezTo>
                <a:cubicBezTo>
                  <a:pt x="382492" y="761416"/>
                  <a:pt x="377178" y="759814"/>
                  <a:pt x="375286" y="769351"/>
                </a:cubicBezTo>
                <a:cubicBezTo>
                  <a:pt x="373393" y="778887"/>
                  <a:pt x="377615" y="793228"/>
                  <a:pt x="375286" y="812301"/>
                </a:cubicBezTo>
                <a:cubicBezTo>
                  <a:pt x="372956" y="831373"/>
                  <a:pt x="358979" y="837998"/>
                  <a:pt x="362110" y="851902"/>
                </a:cubicBezTo>
                <a:cubicBezTo>
                  <a:pt x="365240" y="865806"/>
                  <a:pt x="361454" y="872649"/>
                  <a:pt x="354830" y="876507"/>
                </a:cubicBezTo>
                <a:cubicBezTo>
                  <a:pt x="350338" y="878145"/>
                  <a:pt x="348023" y="883124"/>
                  <a:pt x="349661" y="887616"/>
                </a:cubicBezTo>
                <a:cubicBezTo>
                  <a:pt x="350040" y="888642"/>
                  <a:pt x="350608" y="889596"/>
                  <a:pt x="351335" y="890411"/>
                </a:cubicBezTo>
                <a:cubicBezTo>
                  <a:pt x="354830" y="895143"/>
                  <a:pt x="354684" y="904534"/>
                  <a:pt x="344930" y="904971"/>
                </a:cubicBezTo>
                <a:cubicBezTo>
                  <a:pt x="335175" y="905407"/>
                  <a:pt x="332918" y="908392"/>
                  <a:pt x="324911" y="914507"/>
                </a:cubicBezTo>
                <a:cubicBezTo>
                  <a:pt x="316903" y="920622"/>
                  <a:pt x="303072" y="915235"/>
                  <a:pt x="288512" y="916618"/>
                </a:cubicBezTo>
                <a:cubicBezTo>
                  <a:pt x="273953" y="918001"/>
                  <a:pt x="271915" y="919894"/>
                  <a:pt x="265873" y="929867"/>
                </a:cubicBezTo>
                <a:cubicBezTo>
                  <a:pt x="259830" y="939840"/>
                  <a:pt x="252041" y="935618"/>
                  <a:pt x="253497" y="949740"/>
                </a:cubicBezTo>
                <a:cubicBezTo>
                  <a:pt x="254953" y="963863"/>
                  <a:pt x="259903" y="966338"/>
                  <a:pt x="258738" y="983736"/>
                </a:cubicBezTo>
                <a:cubicBezTo>
                  <a:pt x="257574" y="1001135"/>
                  <a:pt x="249639" y="1002372"/>
                  <a:pt x="243451" y="1012855"/>
                </a:cubicBezTo>
                <a:cubicBezTo>
                  <a:pt x="237263" y="1023338"/>
                  <a:pt x="241631" y="1044521"/>
                  <a:pt x="237628" y="1063157"/>
                </a:cubicBezTo>
                <a:cubicBezTo>
                  <a:pt x="233624" y="1081793"/>
                  <a:pt x="239738" y="1100793"/>
                  <a:pt x="237991" y="1123142"/>
                </a:cubicBezTo>
                <a:cubicBezTo>
                  <a:pt x="236441" y="1144966"/>
                  <a:pt x="232590" y="1166558"/>
                  <a:pt x="226490" y="1187567"/>
                </a:cubicBezTo>
                <a:cubicBezTo>
                  <a:pt x="220156" y="1208823"/>
                  <a:pt x="224015" y="1227314"/>
                  <a:pt x="219210" y="1241582"/>
                </a:cubicBezTo>
                <a:cubicBezTo>
                  <a:pt x="214405" y="1255850"/>
                  <a:pt x="197371" y="1267060"/>
                  <a:pt x="195842" y="1281693"/>
                </a:cubicBezTo>
                <a:cubicBezTo>
                  <a:pt x="194314" y="1296324"/>
                  <a:pt x="187179" y="1308190"/>
                  <a:pt x="178808" y="1330466"/>
                </a:cubicBezTo>
                <a:cubicBezTo>
                  <a:pt x="170436" y="1352742"/>
                  <a:pt x="173421" y="1375745"/>
                  <a:pt x="167088" y="1387611"/>
                </a:cubicBezTo>
                <a:cubicBezTo>
                  <a:pt x="160754" y="1399477"/>
                  <a:pt x="163448" y="1414983"/>
                  <a:pt x="159080" y="1424010"/>
                </a:cubicBezTo>
                <a:cubicBezTo>
                  <a:pt x="154712" y="1433036"/>
                  <a:pt x="158716" y="1447305"/>
                  <a:pt x="156314" y="1460408"/>
                </a:cubicBezTo>
                <a:cubicBezTo>
                  <a:pt x="153912" y="1473511"/>
                  <a:pt x="156314" y="1482902"/>
                  <a:pt x="157042" y="1497388"/>
                </a:cubicBezTo>
                <a:cubicBezTo>
                  <a:pt x="157770" y="1511875"/>
                  <a:pt x="154931" y="1530656"/>
                  <a:pt x="158061" y="1540629"/>
                </a:cubicBezTo>
                <a:cubicBezTo>
                  <a:pt x="160915" y="1554366"/>
                  <a:pt x="161555" y="1568474"/>
                  <a:pt x="159954" y="1582415"/>
                </a:cubicBezTo>
                <a:cubicBezTo>
                  <a:pt x="159080" y="1600541"/>
                  <a:pt x="161337" y="1621070"/>
                  <a:pt x="160318" y="1639414"/>
                </a:cubicBezTo>
                <a:cubicBezTo>
                  <a:pt x="160223" y="1651666"/>
                  <a:pt x="157748" y="1663779"/>
                  <a:pt x="153038" y="1675085"/>
                </a:cubicBezTo>
                <a:cubicBezTo>
                  <a:pt x="148816" y="1685567"/>
                  <a:pt x="153038" y="1694303"/>
                  <a:pt x="147141" y="1707697"/>
                </a:cubicBezTo>
                <a:cubicBezTo>
                  <a:pt x="143065" y="1718486"/>
                  <a:pt x="141864" y="1730155"/>
                  <a:pt x="143647" y="1741548"/>
                </a:cubicBezTo>
                <a:cubicBezTo>
                  <a:pt x="144084" y="1746789"/>
                  <a:pt x="145977" y="1755670"/>
                  <a:pt x="138551" y="1756471"/>
                </a:cubicBezTo>
                <a:cubicBezTo>
                  <a:pt x="134948" y="1756486"/>
                  <a:pt x="131366" y="1755845"/>
                  <a:pt x="127996" y="1754578"/>
                </a:cubicBezTo>
                <a:lnTo>
                  <a:pt x="127996" y="1754578"/>
                </a:lnTo>
                <a:cubicBezTo>
                  <a:pt x="125390" y="1753923"/>
                  <a:pt x="122667" y="1753923"/>
                  <a:pt x="120061" y="1754578"/>
                </a:cubicBezTo>
                <a:cubicBezTo>
                  <a:pt x="118518" y="1754870"/>
                  <a:pt x="117084" y="1755576"/>
                  <a:pt x="115912" y="1756617"/>
                </a:cubicBezTo>
                <a:lnTo>
                  <a:pt x="115912" y="1756617"/>
                </a:lnTo>
                <a:cubicBezTo>
                  <a:pt x="107977" y="1760548"/>
                  <a:pt x="106594" y="1769211"/>
                  <a:pt x="100770" y="1781586"/>
                </a:cubicBezTo>
                <a:cubicBezTo>
                  <a:pt x="95187" y="1793255"/>
                  <a:pt x="95187" y="1806824"/>
                  <a:pt x="100770" y="1818494"/>
                </a:cubicBezTo>
                <a:cubicBezTo>
                  <a:pt x="105429" y="1829413"/>
                  <a:pt x="102881" y="1836620"/>
                  <a:pt x="103318" y="1855911"/>
                </a:cubicBezTo>
                <a:cubicBezTo>
                  <a:pt x="103755" y="1875202"/>
                  <a:pt x="112636" y="1889106"/>
                  <a:pt x="117513" y="1900535"/>
                </a:cubicBezTo>
                <a:cubicBezTo>
                  <a:pt x="123330" y="1914236"/>
                  <a:pt x="127159" y="1928700"/>
                  <a:pt x="128870" y="1943485"/>
                </a:cubicBezTo>
                <a:cubicBezTo>
                  <a:pt x="130063" y="1956378"/>
                  <a:pt x="133033" y="1969037"/>
                  <a:pt x="137678" y="1981121"/>
                </a:cubicBezTo>
                <a:cubicBezTo>
                  <a:pt x="142337" y="1993423"/>
                  <a:pt x="144958" y="2022761"/>
                  <a:pt x="147724" y="2036228"/>
                </a:cubicBezTo>
                <a:cubicBezTo>
                  <a:pt x="150490" y="2049695"/>
                  <a:pt x="146777" y="2062653"/>
                  <a:pt x="139789" y="2080779"/>
                </a:cubicBezTo>
                <a:cubicBezTo>
                  <a:pt x="132801" y="2098906"/>
                  <a:pt x="122609" y="2137488"/>
                  <a:pt x="117004" y="2146296"/>
                </a:cubicBezTo>
                <a:cubicBezTo>
                  <a:pt x="111398" y="2155105"/>
                  <a:pt x="104919" y="2182694"/>
                  <a:pt x="98441" y="2195798"/>
                </a:cubicBezTo>
                <a:cubicBezTo>
                  <a:pt x="91110" y="2213422"/>
                  <a:pt x="84675" y="2231403"/>
                  <a:pt x="79149" y="2249667"/>
                </a:cubicBezTo>
                <a:cubicBezTo>
                  <a:pt x="74054" y="2264809"/>
                  <a:pt x="70778" y="2281042"/>
                  <a:pt x="67211" y="2288468"/>
                </a:cubicBezTo>
                <a:cubicBezTo>
                  <a:pt x="63011" y="2295478"/>
                  <a:pt x="65063" y="2304549"/>
                  <a:pt x="71870" y="2309069"/>
                </a:cubicBezTo>
                <a:cubicBezTo>
                  <a:pt x="79149" y="2313146"/>
                  <a:pt x="77766" y="2320426"/>
                  <a:pt x="71870" y="2318023"/>
                </a:cubicBezTo>
                <a:cubicBezTo>
                  <a:pt x="65973" y="2315621"/>
                  <a:pt x="61533" y="2318023"/>
                  <a:pt x="57820" y="2323920"/>
                </a:cubicBezTo>
                <a:cubicBezTo>
                  <a:pt x="54464" y="2331039"/>
                  <a:pt x="51472" y="2338326"/>
                  <a:pt x="48866" y="2345759"/>
                </a:cubicBezTo>
                <a:cubicBezTo>
                  <a:pt x="46391" y="2350782"/>
                  <a:pt x="44353" y="2357188"/>
                  <a:pt x="51414" y="2359590"/>
                </a:cubicBezTo>
                <a:cubicBezTo>
                  <a:pt x="58475" y="2361992"/>
                  <a:pt x="61751" y="2365414"/>
                  <a:pt x="57311" y="2369490"/>
                </a:cubicBezTo>
                <a:cubicBezTo>
                  <a:pt x="52870" y="2373567"/>
                  <a:pt x="41878" y="2368471"/>
                  <a:pt x="39476" y="2375168"/>
                </a:cubicBezTo>
                <a:cubicBezTo>
                  <a:pt x="37073" y="2381866"/>
                  <a:pt x="27974" y="2410839"/>
                  <a:pt x="19092" y="2420157"/>
                </a:cubicBezTo>
                <a:cubicBezTo>
                  <a:pt x="10211" y="2429475"/>
                  <a:pt x="-3183" y="2440613"/>
                  <a:pt x="529" y="2452624"/>
                </a:cubicBezTo>
                <a:cubicBezTo>
                  <a:pt x="937" y="2453971"/>
                  <a:pt x="1177" y="2455368"/>
                  <a:pt x="1257" y="2456773"/>
                </a:cubicBezTo>
                <a:cubicBezTo>
                  <a:pt x="9774" y="2457793"/>
                  <a:pt x="20548" y="2458812"/>
                  <a:pt x="30886" y="2459103"/>
                </a:cubicBezTo>
                <a:lnTo>
                  <a:pt x="40349" y="2459540"/>
                </a:lnTo>
                <a:cubicBezTo>
                  <a:pt x="54908" y="2460267"/>
                  <a:pt x="58330" y="2460486"/>
                  <a:pt x="66119" y="2451605"/>
                </a:cubicBezTo>
                <a:cubicBezTo>
                  <a:pt x="80839" y="2431979"/>
                  <a:pt x="94218" y="2411377"/>
                  <a:pt x="106157" y="2389946"/>
                </a:cubicBezTo>
                <a:lnTo>
                  <a:pt x="109579" y="2383613"/>
                </a:lnTo>
                <a:cubicBezTo>
                  <a:pt x="113721" y="2372155"/>
                  <a:pt x="123162" y="2363412"/>
                  <a:pt x="134912" y="2360172"/>
                </a:cubicBezTo>
                <a:lnTo>
                  <a:pt x="145758" y="2356532"/>
                </a:lnTo>
                <a:cubicBezTo>
                  <a:pt x="155433" y="2352674"/>
                  <a:pt x="165705" y="2350505"/>
                  <a:pt x="176114" y="2350126"/>
                </a:cubicBezTo>
                <a:cubicBezTo>
                  <a:pt x="191402" y="2350126"/>
                  <a:pt x="230348" y="2347579"/>
                  <a:pt x="243233" y="2345541"/>
                </a:cubicBezTo>
                <a:cubicBezTo>
                  <a:pt x="253730" y="2342963"/>
                  <a:pt x="263871" y="2339127"/>
                  <a:pt x="273443" y="2334111"/>
                </a:cubicBezTo>
                <a:cubicBezTo>
                  <a:pt x="279340" y="2331418"/>
                  <a:pt x="285382" y="2328652"/>
                  <a:pt x="291133" y="2326322"/>
                </a:cubicBezTo>
                <a:cubicBezTo>
                  <a:pt x="297532" y="2323621"/>
                  <a:pt x="303654" y="2320309"/>
                  <a:pt x="309405" y="2316422"/>
                </a:cubicBezTo>
                <a:cubicBezTo>
                  <a:pt x="316277" y="2311180"/>
                  <a:pt x="324277" y="2307620"/>
                  <a:pt x="332772" y="2306012"/>
                </a:cubicBezTo>
                <a:cubicBezTo>
                  <a:pt x="343568" y="2305538"/>
                  <a:pt x="353563" y="2300181"/>
                  <a:pt x="359926" y="2291452"/>
                </a:cubicBezTo>
                <a:cubicBezTo>
                  <a:pt x="372301" y="2278276"/>
                  <a:pt x="390428" y="2274855"/>
                  <a:pt x="415688" y="2273545"/>
                </a:cubicBezTo>
                <a:lnTo>
                  <a:pt x="431484" y="2273035"/>
                </a:lnTo>
                <a:cubicBezTo>
                  <a:pt x="445913" y="2273457"/>
                  <a:pt x="460319" y="2271688"/>
                  <a:pt x="474216" y="2267793"/>
                </a:cubicBezTo>
                <a:cubicBezTo>
                  <a:pt x="484480" y="2264227"/>
                  <a:pt x="496055" y="2260951"/>
                  <a:pt x="507120" y="2257675"/>
                </a:cubicBezTo>
                <a:cubicBezTo>
                  <a:pt x="514909" y="2255491"/>
                  <a:pt x="522407" y="2253307"/>
                  <a:pt x="528959" y="2251269"/>
                </a:cubicBezTo>
                <a:cubicBezTo>
                  <a:pt x="542499" y="2246901"/>
                  <a:pt x="606415" y="2239549"/>
                  <a:pt x="640119" y="2237510"/>
                </a:cubicBezTo>
                <a:cubicBezTo>
                  <a:pt x="648258" y="2234729"/>
                  <a:pt x="656782" y="2233252"/>
                  <a:pt x="665380" y="2233143"/>
                </a:cubicBezTo>
                <a:cubicBezTo>
                  <a:pt x="682232" y="2231774"/>
                  <a:pt x="698990" y="2229343"/>
                  <a:pt x="715536" y="2225863"/>
                </a:cubicBezTo>
                <a:cubicBezTo>
                  <a:pt x="730532" y="2223388"/>
                  <a:pt x="733663" y="2224990"/>
                  <a:pt x="738686" y="2230231"/>
                </a:cubicBezTo>
                <a:cubicBezTo>
                  <a:pt x="743709" y="2235472"/>
                  <a:pt x="754919" y="2235108"/>
                  <a:pt x="766785" y="2234598"/>
                </a:cubicBezTo>
                <a:cubicBezTo>
                  <a:pt x="778651" y="2234089"/>
                  <a:pt x="776540" y="2228993"/>
                  <a:pt x="787677" y="2230012"/>
                </a:cubicBezTo>
                <a:cubicBezTo>
                  <a:pt x="798816" y="2231031"/>
                  <a:pt x="797796" y="2238020"/>
                  <a:pt x="805949" y="2234598"/>
                </a:cubicBezTo>
                <a:cubicBezTo>
                  <a:pt x="813549" y="2230740"/>
                  <a:pt x="820851" y="2226307"/>
                  <a:pt x="827788" y="2221350"/>
                </a:cubicBezTo>
                <a:cubicBezTo>
                  <a:pt x="836670" y="2215962"/>
                  <a:pt x="834122" y="2209629"/>
                  <a:pt x="833394" y="2200966"/>
                </a:cubicBezTo>
                <a:cubicBezTo>
                  <a:pt x="832666" y="2192304"/>
                  <a:pt x="820655" y="2147243"/>
                  <a:pt x="818835" y="2133484"/>
                </a:cubicBezTo>
                <a:cubicBezTo>
                  <a:pt x="817015" y="2119726"/>
                  <a:pt x="826697" y="2123220"/>
                  <a:pt x="825314" y="2114848"/>
                </a:cubicBezTo>
                <a:cubicBezTo>
                  <a:pt x="822314" y="2099532"/>
                  <a:pt x="820567" y="2084005"/>
                  <a:pt x="820072" y="2068404"/>
                </a:cubicBezTo>
                <a:cubicBezTo>
                  <a:pt x="819562" y="2046565"/>
                  <a:pt x="815195" y="2017447"/>
                  <a:pt x="820072" y="2004562"/>
                </a:cubicBezTo>
                <a:cubicBezTo>
                  <a:pt x="823967" y="1992288"/>
                  <a:pt x="825692" y="1979425"/>
                  <a:pt x="825168" y="1966562"/>
                </a:cubicBezTo>
                <a:cubicBezTo>
                  <a:pt x="825677" y="1954041"/>
                  <a:pt x="823421" y="1924267"/>
                  <a:pt x="823567" y="1909635"/>
                </a:cubicBezTo>
                <a:cubicBezTo>
                  <a:pt x="823712" y="1895003"/>
                  <a:pt x="831283" y="1894275"/>
                  <a:pt x="842930" y="1894275"/>
                </a:cubicBezTo>
                <a:cubicBezTo>
                  <a:pt x="854577" y="1894275"/>
                  <a:pt x="853704" y="1888160"/>
                  <a:pt x="853559" y="1880662"/>
                </a:cubicBezTo>
                <a:cubicBezTo>
                  <a:pt x="854432" y="1874147"/>
                  <a:pt x="853478" y="1867515"/>
                  <a:pt x="850792" y="1861516"/>
                </a:cubicBezTo>
                <a:cubicBezTo>
                  <a:pt x="847298" y="1855911"/>
                  <a:pt x="842202" y="1843026"/>
                  <a:pt x="835432" y="1830141"/>
                </a:cubicBezTo>
                <a:cubicBezTo>
                  <a:pt x="828662" y="1817256"/>
                  <a:pt x="823275" y="1800003"/>
                  <a:pt x="817379" y="1788138"/>
                </a:cubicBezTo>
                <a:cubicBezTo>
                  <a:pt x="812283" y="1777801"/>
                  <a:pt x="813812" y="1774088"/>
                  <a:pt x="818544" y="1771686"/>
                </a:cubicBezTo>
                <a:cubicBezTo>
                  <a:pt x="825386" y="1769065"/>
                  <a:pt x="843294" y="1762076"/>
                  <a:pt x="854286" y="1757563"/>
                </a:cubicBezTo>
                <a:cubicBezTo>
                  <a:pt x="873578" y="1749701"/>
                  <a:pt x="913470" y="1734632"/>
                  <a:pt x="935309" y="1726916"/>
                </a:cubicBezTo>
                <a:cubicBezTo>
                  <a:pt x="957148" y="1719199"/>
                  <a:pt x="970688" y="1715996"/>
                  <a:pt x="982044" y="1709299"/>
                </a:cubicBezTo>
                <a:cubicBezTo>
                  <a:pt x="993400" y="1702602"/>
                  <a:pt x="1057534" y="1655357"/>
                  <a:pt x="1091239" y="1629223"/>
                </a:cubicBezTo>
                <a:cubicBezTo>
                  <a:pt x="1124944" y="1603089"/>
                  <a:pt x="1128656" y="1593844"/>
                  <a:pt x="1143507" y="1592024"/>
                </a:cubicBezTo>
                <a:cubicBezTo>
                  <a:pt x="1158358" y="1590204"/>
                  <a:pt x="1284295" y="1572733"/>
                  <a:pt x="1331686" y="1570185"/>
                </a:cubicBezTo>
                <a:cubicBezTo>
                  <a:pt x="1379076" y="1567637"/>
                  <a:pt x="1439061" y="1558101"/>
                  <a:pt x="1479026" y="1556208"/>
                </a:cubicBezTo>
                <a:cubicBezTo>
                  <a:pt x="1518991" y="1554315"/>
                  <a:pt x="1559102" y="1553878"/>
                  <a:pt x="1586837" y="1550166"/>
                </a:cubicBezTo>
                <a:cubicBezTo>
                  <a:pt x="1614573" y="1546453"/>
                  <a:pt x="1643400" y="1538955"/>
                  <a:pt x="1662691" y="1535606"/>
                </a:cubicBezTo>
                <a:cubicBezTo>
                  <a:pt x="1681983" y="1532258"/>
                  <a:pt x="1688534" y="1526725"/>
                  <a:pt x="1700327" y="1515879"/>
                </a:cubicBezTo>
                <a:cubicBezTo>
                  <a:pt x="1712120" y="1505032"/>
                  <a:pt x="1746553" y="1479480"/>
                  <a:pt x="1764970" y="1465358"/>
                </a:cubicBezTo>
                <a:cubicBezTo>
                  <a:pt x="1783388" y="1451235"/>
                  <a:pt x="1788192" y="1450799"/>
                  <a:pt x="1809085" y="1439734"/>
                </a:cubicBezTo>
                <a:cubicBezTo>
                  <a:pt x="1829978" y="1428669"/>
                  <a:pt x="1851744" y="1416584"/>
                  <a:pt x="1876858" y="1404719"/>
                </a:cubicBezTo>
                <a:cubicBezTo>
                  <a:pt x="1901973" y="1392853"/>
                  <a:pt x="1923885" y="1378221"/>
                  <a:pt x="1938008" y="1370722"/>
                </a:cubicBezTo>
                <a:cubicBezTo>
                  <a:pt x="1952130" y="1363224"/>
                  <a:pt x="1951984" y="1357546"/>
                  <a:pt x="1945870" y="1351577"/>
                </a:cubicBezTo>
                <a:cubicBezTo>
                  <a:pt x="1939755" y="1345608"/>
                  <a:pt x="1943103" y="1337454"/>
                  <a:pt x="1947617" y="1325807"/>
                </a:cubicBezTo>
                <a:cubicBezTo>
                  <a:pt x="1950783" y="1317021"/>
                  <a:pt x="1956542" y="1309399"/>
                  <a:pt x="1964142" y="1303968"/>
                </a:cubicBezTo>
                <a:cubicBezTo>
                  <a:pt x="1972368" y="1296689"/>
                  <a:pt x="1981976" y="1297780"/>
                  <a:pt x="1988747" y="1294650"/>
                </a:cubicBezTo>
                <a:cubicBezTo>
                  <a:pt x="1996143" y="1292481"/>
                  <a:pt x="2003830" y="1291476"/>
                  <a:pt x="2011532" y="1291666"/>
                </a:cubicBezTo>
                <a:cubicBezTo>
                  <a:pt x="2019758" y="1290719"/>
                  <a:pt x="2020559" y="1283658"/>
                  <a:pt x="2016410" y="1279581"/>
                </a:cubicBezTo>
                <a:cubicBezTo>
                  <a:pt x="2011445" y="1273685"/>
                  <a:pt x="2007463" y="1267024"/>
                  <a:pt x="2004617" y="1259854"/>
                </a:cubicBezTo>
                <a:cubicBezTo>
                  <a:pt x="2000831" y="1251555"/>
                  <a:pt x="2006364" y="1244566"/>
                  <a:pt x="2013934" y="1245877"/>
                </a:cubicBezTo>
                <a:cubicBezTo>
                  <a:pt x="2021505" y="1247187"/>
                  <a:pt x="2020122" y="1257014"/>
                  <a:pt x="2023034" y="1263275"/>
                </a:cubicBezTo>
                <a:cubicBezTo>
                  <a:pt x="2025946" y="1269535"/>
                  <a:pt x="2029076" y="1277252"/>
                  <a:pt x="2034827" y="1278271"/>
                </a:cubicBezTo>
                <a:cubicBezTo>
                  <a:pt x="2041983" y="1279276"/>
                  <a:pt x="2048942" y="1275454"/>
                  <a:pt x="2051934" y="1268880"/>
                </a:cubicBezTo>
                <a:cubicBezTo>
                  <a:pt x="2056448" y="1260945"/>
                  <a:pt x="2053681" y="1252356"/>
                  <a:pt x="2056957" y="1241582"/>
                </a:cubicBezTo>
                <a:cubicBezTo>
                  <a:pt x="2060233" y="1230808"/>
                  <a:pt x="2066712" y="1221344"/>
                  <a:pt x="2074210" y="1222218"/>
                </a:cubicBezTo>
                <a:cubicBezTo>
                  <a:pt x="2081708" y="1223091"/>
                  <a:pt x="2084110" y="1239762"/>
                  <a:pt x="2091390" y="1241363"/>
                </a:cubicBezTo>
                <a:cubicBezTo>
                  <a:pt x="2098670" y="1242965"/>
                  <a:pt x="2098670" y="1235685"/>
                  <a:pt x="2110608" y="1234593"/>
                </a:cubicBezTo>
                <a:cubicBezTo>
                  <a:pt x="2122547" y="1233501"/>
                  <a:pt x="2124294" y="1239835"/>
                  <a:pt x="2135068" y="1235685"/>
                </a:cubicBezTo>
                <a:cubicBezTo>
                  <a:pt x="2145841" y="1231536"/>
                  <a:pt x="2173650" y="1222072"/>
                  <a:pt x="2190757" y="1216758"/>
                </a:cubicBezTo>
                <a:cubicBezTo>
                  <a:pt x="2207864" y="1211444"/>
                  <a:pt x="2202332" y="1204310"/>
                  <a:pt x="2216454" y="1200015"/>
                </a:cubicBezTo>
                <a:cubicBezTo>
                  <a:pt x="2230577" y="1195720"/>
                  <a:pt x="2232906" y="1202563"/>
                  <a:pt x="2243826" y="1203800"/>
                </a:cubicBezTo>
                <a:cubicBezTo>
                  <a:pt x="2254745" y="1205038"/>
                  <a:pt x="2264718" y="1197467"/>
                  <a:pt x="2277531" y="1192662"/>
                </a:cubicBezTo>
                <a:cubicBezTo>
                  <a:pt x="2290343" y="1187858"/>
                  <a:pt x="2299879" y="1184582"/>
                  <a:pt x="2287358" y="1165145"/>
                </a:cubicBezTo>
                <a:close/>
              </a:path>
            </a:pathLst>
          </a:custGeom>
          <a:solidFill>
            <a:schemeClr val="accent5"/>
          </a:solidFill>
          <a:ln w="727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6" name="Frihandsfigur: Form 165">
            <a:extLst>
              <a:ext uri="{FF2B5EF4-FFF2-40B4-BE49-F238E27FC236}">
                <a16:creationId xmlns:a16="http://schemas.microsoft.com/office/drawing/2014/main" id="{19E434D6-0612-4978-A648-9BDDA6CAE10F}"/>
              </a:ext>
            </a:extLst>
          </p:cNvPr>
          <p:cNvSpPr/>
          <p:nvPr/>
        </p:nvSpPr>
        <p:spPr>
          <a:xfrm>
            <a:off x="6631255" y="2878972"/>
            <a:ext cx="1577993" cy="1065135"/>
          </a:xfrm>
          <a:custGeom>
            <a:avLst/>
            <a:gdLst>
              <a:gd name="connsiteX0" fmla="*/ 1765063 w 1766329"/>
              <a:gd name="connsiteY0" fmla="*/ 868877 h 1192261"/>
              <a:gd name="connsiteX1" fmla="*/ 1742059 w 1766329"/>
              <a:gd name="connsiteY1" fmla="*/ 811732 h 1192261"/>
              <a:gd name="connsiteX2" fmla="*/ 1706462 w 1766329"/>
              <a:gd name="connsiteY2" fmla="*/ 715713 h 1192261"/>
              <a:gd name="connsiteX3" fmla="*/ 1658052 w 1766329"/>
              <a:gd name="connsiteY3" fmla="*/ 591523 h 1192261"/>
              <a:gd name="connsiteX4" fmla="*/ 1637160 w 1766329"/>
              <a:gd name="connsiteY4" fmla="*/ 542749 h 1192261"/>
              <a:gd name="connsiteX5" fmla="*/ 1615903 w 1766329"/>
              <a:gd name="connsiteY5" fmla="*/ 489025 h 1192261"/>
              <a:gd name="connsiteX6" fmla="*/ 1565673 w 1766329"/>
              <a:gd name="connsiteY6" fmla="*/ 345907 h 1192261"/>
              <a:gd name="connsiteX7" fmla="*/ 1518574 w 1766329"/>
              <a:gd name="connsiteY7" fmla="*/ 220042 h 1192261"/>
              <a:gd name="connsiteX8" fmla="*/ 1476716 w 1766329"/>
              <a:gd name="connsiteY8" fmla="*/ 109391 h 1192261"/>
              <a:gd name="connsiteX9" fmla="*/ 1454877 w 1766329"/>
              <a:gd name="connsiteY9" fmla="*/ 18250 h 1192261"/>
              <a:gd name="connsiteX10" fmla="*/ 1453567 w 1766329"/>
              <a:gd name="connsiteY10" fmla="*/ -240 h 1192261"/>
              <a:gd name="connsiteX11" fmla="*/ 1390088 w 1766329"/>
              <a:gd name="connsiteY11" fmla="*/ 9078 h 1192261"/>
              <a:gd name="connsiteX12" fmla="*/ 1368249 w 1766329"/>
              <a:gd name="connsiteY12" fmla="*/ 15629 h 1192261"/>
              <a:gd name="connsiteX13" fmla="*/ 1335855 w 1766329"/>
              <a:gd name="connsiteY13" fmla="*/ 25530 h 1192261"/>
              <a:gd name="connsiteX14" fmla="*/ 1290066 w 1766329"/>
              <a:gd name="connsiteY14" fmla="*/ 31281 h 1192261"/>
              <a:gd name="connsiteX15" fmla="*/ 1274487 w 1766329"/>
              <a:gd name="connsiteY15" fmla="*/ 31863 h 1192261"/>
              <a:gd name="connsiteX16" fmla="*/ 1225714 w 1766329"/>
              <a:gd name="connsiteY16" fmla="*/ 46423 h 1192261"/>
              <a:gd name="connsiteX17" fmla="*/ 1192009 w 1766329"/>
              <a:gd name="connsiteY17" fmla="*/ 64039 h 1192261"/>
              <a:gd name="connsiteX18" fmla="*/ 1173664 w 1766329"/>
              <a:gd name="connsiteY18" fmla="*/ 72920 h 1192261"/>
              <a:gd name="connsiteX19" fmla="*/ 1153645 w 1766329"/>
              <a:gd name="connsiteY19" fmla="*/ 83767 h 1192261"/>
              <a:gd name="connsiteX20" fmla="*/ 1136466 w 1766329"/>
              <a:gd name="connsiteY20" fmla="*/ 91047 h 1192261"/>
              <a:gd name="connsiteX21" fmla="*/ 1103561 w 1766329"/>
              <a:gd name="connsiteY21" fmla="*/ 103277 h 1192261"/>
              <a:gd name="connsiteX22" fmla="*/ 1034987 w 1766329"/>
              <a:gd name="connsiteY22" fmla="*/ 108008 h 1192261"/>
              <a:gd name="connsiteX23" fmla="*/ 1007834 w 1766329"/>
              <a:gd name="connsiteY23" fmla="*/ 113905 h 1192261"/>
              <a:gd name="connsiteX24" fmla="*/ 996696 w 1766329"/>
              <a:gd name="connsiteY24" fmla="*/ 117544 h 1192261"/>
              <a:gd name="connsiteX25" fmla="*/ 977405 w 1766329"/>
              <a:gd name="connsiteY25" fmla="*/ 135889 h 1192261"/>
              <a:gd name="connsiteX26" fmla="*/ 973911 w 1766329"/>
              <a:gd name="connsiteY26" fmla="*/ 142514 h 1192261"/>
              <a:gd name="connsiteX27" fmla="*/ 932635 w 1766329"/>
              <a:gd name="connsiteY27" fmla="*/ 205919 h 1192261"/>
              <a:gd name="connsiteX28" fmla="*/ 907739 w 1766329"/>
              <a:gd name="connsiteY28" fmla="*/ 217712 h 1192261"/>
              <a:gd name="connsiteX29" fmla="*/ 898567 w 1766329"/>
              <a:gd name="connsiteY29" fmla="*/ 217712 h 1192261"/>
              <a:gd name="connsiteX30" fmla="*/ 889321 w 1766329"/>
              <a:gd name="connsiteY30" fmla="*/ 217276 h 1192261"/>
              <a:gd name="connsiteX31" fmla="*/ 856927 w 1766329"/>
              <a:gd name="connsiteY31" fmla="*/ 214655 h 1192261"/>
              <a:gd name="connsiteX32" fmla="*/ 855835 w 1766329"/>
              <a:gd name="connsiteY32" fmla="*/ 216111 h 1192261"/>
              <a:gd name="connsiteX33" fmla="*/ 853360 w 1766329"/>
              <a:gd name="connsiteY33" fmla="*/ 214145 h 1192261"/>
              <a:gd name="connsiteX34" fmla="*/ 847172 w 1766329"/>
              <a:gd name="connsiteY34" fmla="*/ 223536 h 1192261"/>
              <a:gd name="connsiteX35" fmla="*/ 839165 w 1766329"/>
              <a:gd name="connsiteY35" fmla="*/ 228122 h 1192261"/>
              <a:gd name="connsiteX36" fmla="*/ 804149 w 1766329"/>
              <a:gd name="connsiteY36" fmla="*/ 245084 h 1192261"/>
              <a:gd name="connsiteX37" fmla="*/ 749043 w 1766329"/>
              <a:gd name="connsiteY37" fmla="*/ 278061 h 1192261"/>
              <a:gd name="connsiteX38" fmla="*/ 702380 w 1766329"/>
              <a:gd name="connsiteY38" fmla="*/ 305942 h 1192261"/>
              <a:gd name="connsiteX39" fmla="*/ 656955 w 1766329"/>
              <a:gd name="connsiteY39" fmla="*/ 342340 h 1192261"/>
              <a:gd name="connsiteX40" fmla="*/ 649675 w 1766329"/>
              <a:gd name="connsiteY40" fmla="*/ 361485 h 1192261"/>
              <a:gd name="connsiteX41" fmla="*/ 654116 w 1766329"/>
              <a:gd name="connsiteY41" fmla="*/ 378665 h 1192261"/>
              <a:gd name="connsiteX42" fmla="*/ 637882 w 1766329"/>
              <a:gd name="connsiteY42" fmla="*/ 376554 h 1192261"/>
              <a:gd name="connsiteX43" fmla="*/ 623469 w 1766329"/>
              <a:gd name="connsiteY43" fmla="*/ 376496 h 1192261"/>
              <a:gd name="connsiteX44" fmla="*/ 621722 w 1766329"/>
              <a:gd name="connsiteY44" fmla="*/ 378811 h 1192261"/>
              <a:gd name="connsiteX45" fmla="*/ 600683 w 1766329"/>
              <a:gd name="connsiteY45" fmla="*/ 416883 h 1192261"/>
              <a:gd name="connsiteX46" fmla="*/ 587434 w 1766329"/>
              <a:gd name="connsiteY46" fmla="*/ 443818 h 1192261"/>
              <a:gd name="connsiteX47" fmla="*/ 583503 w 1766329"/>
              <a:gd name="connsiteY47" fmla="*/ 458378 h 1192261"/>
              <a:gd name="connsiteX48" fmla="*/ 558971 w 1766329"/>
              <a:gd name="connsiteY48" fmla="*/ 486768 h 1192261"/>
              <a:gd name="connsiteX49" fmla="*/ 535239 w 1766329"/>
              <a:gd name="connsiteY49" fmla="*/ 512611 h 1192261"/>
              <a:gd name="connsiteX50" fmla="*/ 535239 w 1766329"/>
              <a:gd name="connsiteY50" fmla="*/ 512611 h 1192261"/>
              <a:gd name="connsiteX51" fmla="*/ 534584 w 1766329"/>
              <a:gd name="connsiteY51" fmla="*/ 513485 h 1192261"/>
              <a:gd name="connsiteX52" fmla="*/ 534002 w 1766329"/>
              <a:gd name="connsiteY52" fmla="*/ 514212 h 1192261"/>
              <a:gd name="connsiteX53" fmla="*/ 534002 w 1766329"/>
              <a:gd name="connsiteY53" fmla="*/ 514212 h 1192261"/>
              <a:gd name="connsiteX54" fmla="*/ 527887 w 1766329"/>
              <a:gd name="connsiteY54" fmla="*/ 522948 h 1192261"/>
              <a:gd name="connsiteX55" fmla="*/ 490615 w 1766329"/>
              <a:gd name="connsiteY55" fmla="*/ 539182 h 1192261"/>
              <a:gd name="connsiteX56" fmla="*/ 460769 w 1766329"/>
              <a:gd name="connsiteY56" fmla="*/ 548936 h 1192261"/>
              <a:gd name="connsiteX57" fmla="*/ 452470 w 1766329"/>
              <a:gd name="connsiteY57" fmla="*/ 546170 h 1192261"/>
              <a:gd name="connsiteX58" fmla="*/ 441696 w 1766329"/>
              <a:gd name="connsiteY58" fmla="*/ 542530 h 1192261"/>
              <a:gd name="connsiteX59" fmla="*/ 407190 w 1766329"/>
              <a:gd name="connsiteY59" fmla="*/ 552795 h 1192261"/>
              <a:gd name="connsiteX60" fmla="*/ 357106 w 1766329"/>
              <a:gd name="connsiteY60" fmla="*/ 558691 h 1192261"/>
              <a:gd name="connsiteX61" fmla="*/ 315321 w 1766329"/>
              <a:gd name="connsiteY61" fmla="*/ 564952 h 1192261"/>
              <a:gd name="connsiteX62" fmla="*/ 282927 w 1766329"/>
              <a:gd name="connsiteY62" fmla="*/ 575653 h 1192261"/>
              <a:gd name="connsiteX63" fmla="*/ 261670 w 1766329"/>
              <a:gd name="connsiteY63" fmla="*/ 595235 h 1192261"/>
              <a:gd name="connsiteX64" fmla="*/ 218793 w 1766329"/>
              <a:gd name="connsiteY64" fmla="*/ 616565 h 1192261"/>
              <a:gd name="connsiteX65" fmla="*/ 175552 w 1766329"/>
              <a:gd name="connsiteY65" fmla="*/ 641315 h 1192261"/>
              <a:gd name="connsiteX66" fmla="*/ 168272 w 1766329"/>
              <a:gd name="connsiteY66" fmla="*/ 682736 h 1192261"/>
              <a:gd name="connsiteX67" fmla="*/ 133039 w 1766329"/>
              <a:gd name="connsiteY67" fmla="*/ 707851 h 1192261"/>
              <a:gd name="connsiteX68" fmla="*/ 108288 w 1766329"/>
              <a:gd name="connsiteY68" fmla="*/ 733621 h 1192261"/>
              <a:gd name="connsiteX69" fmla="*/ 69269 w 1766329"/>
              <a:gd name="connsiteY69" fmla="*/ 746870 h 1192261"/>
              <a:gd name="connsiteX70" fmla="*/ 34763 w 1766329"/>
              <a:gd name="connsiteY70" fmla="*/ 763759 h 1192261"/>
              <a:gd name="connsiteX71" fmla="*/ 22315 w 1766329"/>
              <a:gd name="connsiteY71" fmla="*/ 781885 h 1192261"/>
              <a:gd name="connsiteX72" fmla="*/ 24790 w 1766329"/>
              <a:gd name="connsiteY72" fmla="*/ 784870 h 1192261"/>
              <a:gd name="connsiteX73" fmla="*/ 25591 w 1766329"/>
              <a:gd name="connsiteY73" fmla="*/ 790111 h 1192261"/>
              <a:gd name="connsiteX74" fmla="*/ 7174 w 1766329"/>
              <a:gd name="connsiteY74" fmla="*/ 839758 h 1192261"/>
              <a:gd name="connsiteX75" fmla="*/ -106 w 1766329"/>
              <a:gd name="connsiteY75" fmla="*/ 860724 h 1192261"/>
              <a:gd name="connsiteX76" fmla="*/ 31633 w 1766329"/>
              <a:gd name="connsiteY76" fmla="*/ 868004 h 1192261"/>
              <a:gd name="connsiteX77" fmla="*/ 76039 w 1766329"/>
              <a:gd name="connsiteY77" fmla="*/ 868004 h 1192261"/>
              <a:gd name="connsiteX78" fmla="*/ 81572 w 1766329"/>
              <a:gd name="connsiteY78" fmla="*/ 872779 h 1192261"/>
              <a:gd name="connsiteX79" fmla="*/ 77859 w 1766329"/>
              <a:gd name="connsiteY79" fmla="*/ 878122 h 1192261"/>
              <a:gd name="connsiteX80" fmla="*/ 68177 w 1766329"/>
              <a:gd name="connsiteY80" fmla="*/ 881471 h 1192261"/>
              <a:gd name="connsiteX81" fmla="*/ 65411 w 1766329"/>
              <a:gd name="connsiteY81" fmla="*/ 886276 h 1192261"/>
              <a:gd name="connsiteX82" fmla="*/ 66721 w 1766329"/>
              <a:gd name="connsiteY82" fmla="*/ 888386 h 1192261"/>
              <a:gd name="connsiteX83" fmla="*/ 77859 w 1766329"/>
              <a:gd name="connsiteY83" fmla="*/ 889551 h 1192261"/>
              <a:gd name="connsiteX84" fmla="*/ 91254 w 1766329"/>
              <a:gd name="connsiteY84" fmla="*/ 890862 h 1192261"/>
              <a:gd name="connsiteX85" fmla="*/ 101372 w 1766329"/>
              <a:gd name="connsiteY85" fmla="*/ 898141 h 1192261"/>
              <a:gd name="connsiteX86" fmla="*/ 99116 w 1766329"/>
              <a:gd name="connsiteY86" fmla="*/ 910080 h 1192261"/>
              <a:gd name="connsiteX87" fmla="*/ 102756 w 1766329"/>
              <a:gd name="connsiteY87" fmla="*/ 910080 h 1192261"/>
              <a:gd name="connsiteX88" fmla="*/ 138717 w 1766329"/>
              <a:gd name="connsiteY88" fmla="*/ 910080 h 1192261"/>
              <a:gd name="connsiteX89" fmla="*/ 170019 w 1766329"/>
              <a:gd name="connsiteY89" fmla="*/ 942911 h 1192261"/>
              <a:gd name="connsiteX90" fmla="*/ 190912 w 1766329"/>
              <a:gd name="connsiteY90" fmla="*/ 967298 h 1192261"/>
              <a:gd name="connsiteX91" fmla="*/ 205981 w 1766329"/>
              <a:gd name="connsiteY91" fmla="*/ 978800 h 1192261"/>
              <a:gd name="connsiteX92" fmla="*/ 254463 w 1766329"/>
              <a:gd name="connsiteY92" fmla="*/ 999620 h 1192261"/>
              <a:gd name="connsiteX93" fmla="*/ 304766 w 1766329"/>
              <a:gd name="connsiteY93" fmla="*/ 983823 h 1192261"/>
              <a:gd name="connsiteX94" fmla="*/ 313574 w 1766329"/>
              <a:gd name="connsiteY94" fmla="*/ 979673 h 1192261"/>
              <a:gd name="connsiteX95" fmla="*/ 335413 w 1766329"/>
              <a:gd name="connsiteY95" fmla="*/ 980692 h 1192261"/>
              <a:gd name="connsiteX96" fmla="*/ 353248 w 1766329"/>
              <a:gd name="connsiteY96" fmla="*/ 982585 h 1192261"/>
              <a:gd name="connsiteX97" fmla="*/ 385279 w 1766329"/>
              <a:gd name="connsiteY97" fmla="*/ 984114 h 1192261"/>
              <a:gd name="connsiteX98" fmla="*/ 393941 w 1766329"/>
              <a:gd name="connsiteY98" fmla="*/ 989792 h 1192261"/>
              <a:gd name="connsiteX99" fmla="*/ 399183 w 1766329"/>
              <a:gd name="connsiteY99" fmla="*/ 991976 h 1192261"/>
              <a:gd name="connsiteX100" fmla="*/ 407845 w 1766329"/>
              <a:gd name="connsiteY100" fmla="*/ 990229 h 1192261"/>
              <a:gd name="connsiteX101" fmla="*/ 414688 w 1766329"/>
              <a:gd name="connsiteY101" fmla="*/ 992799 h 1192261"/>
              <a:gd name="connsiteX102" fmla="*/ 415125 w 1766329"/>
              <a:gd name="connsiteY102" fmla="*/ 995470 h 1192261"/>
              <a:gd name="connsiteX103" fmla="*/ 404715 w 1766329"/>
              <a:gd name="connsiteY103" fmla="*/ 1066592 h 1192261"/>
              <a:gd name="connsiteX104" fmla="*/ 399255 w 1766329"/>
              <a:gd name="connsiteY104" fmla="*/ 1110270 h 1192261"/>
              <a:gd name="connsiteX105" fmla="*/ 417236 w 1766329"/>
              <a:gd name="connsiteY105" fmla="*/ 1114347 h 1192261"/>
              <a:gd name="connsiteX106" fmla="*/ 424006 w 1766329"/>
              <a:gd name="connsiteY106" fmla="*/ 1126795 h 1192261"/>
              <a:gd name="connsiteX107" fmla="*/ 432305 w 1766329"/>
              <a:gd name="connsiteY107" fmla="*/ 1139316 h 1192261"/>
              <a:gd name="connsiteX108" fmla="*/ 446864 w 1766329"/>
              <a:gd name="connsiteY108" fmla="*/ 1150527 h 1192261"/>
              <a:gd name="connsiteX109" fmla="*/ 461424 w 1766329"/>
              <a:gd name="connsiteY109" fmla="*/ 1144266 h 1192261"/>
              <a:gd name="connsiteX110" fmla="*/ 477657 w 1766329"/>
              <a:gd name="connsiteY110" fmla="*/ 1143101 h 1192261"/>
              <a:gd name="connsiteX111" fmla="*/ 481297 w 1766329"/>
              <a:gd name="connsiteY111" fmla="*/ 1145722 h 1192261"/>
              <a:gd name="connsiteX112" fmla="*/ 505611 w 1766329"/>
              <a:gd name="connsiteY112" fmla="*/ 1192021 h 1192261"/>
              <a:gd name="connsiteX113" fmla="*/ 517841 w 1766329"/>
              <a:gd name="connsiteY113" fmla="*/ 1184159 h 1192261"/>
              <a:gd name="connsiteX114" fmla="*/ 591729 w 1766329"/>
              <a:gd name="connsiteY114" fmla="*/ 1143538 h 1192261"/>
              <a:gd name="connsiteX115" fmla="*/ 588745 w 1766329"/>
              <a:gd name="connsiteY115" fmla="*/ 1126577 h 1192261"/>
              <a:gd name="connsiteX116" fmla="*/ 615752 w 1766329"/>
              <a:gd name="connsiteY116" fmla="*/ 1109251 h 1192261"/>
              <a:gd name="connsiteX117" fmla="*/ 676173 w 1766329"/>
              <a:gd name="connsiteY117" fmla="*/ 1076274 h 1192261"/>
              <a:gd name="connsiteX118" fmla="*/ 657683 w 1766329"/>
              <a:gd name="connsiteY118" fmla="*/ 1049485 h 1192261"/>
              <a:gd name="connsiteX119" fmla="*/ 659794 w 1766329"/>
              <a:gd name="connsiteY119" fmla="*/ 1029976 h 1192261"/>
              <a:gd name="connsiteX120" fmla="*/ 671660 w 1766329"/>
              <a:gd name="connsiteY120" fmla="*/ 1008501 h 1192261"/>
              <a:gd name="connsiteX121" fmla="*/ 667438 w 1766329"/>
              <a:gd name="connsiteY121" fmla="*/ 991758 h 1192261"/>
              <a:gd name="connsiteX122" fmla="*/ 667438 w 1766329"/>
              <a:gd name="connsiteY122" fmla="*/ 991758 h 1192261"/>
              <a:gd name="connsiteX123" fmla="*/ 673771 w 1766329"/>
              <a:gd name="connsiteY123" fmla="*/ 983532 h 1192261"/>
              <a:gd name="connsiteX124" fmla="*/ 674208 w 1766329"/>
              <a:gd name="connsiteY124" fmla="*/ 983095 h 1192261"/>
              <a:gd name="connsiteX125" fmla="*/ 680032 w 1766329"/>
              <a:gd name="connsiteY125" fmla="*/ 968535 h 1192261"/>
              <a:gd name="connsiteX126" fmla="*/ 689204 w 1766329"/>
              <a:gd name="connsiteY126" fmla="*/ 963294 h 1192261"/>
              <a:gd name="connsiteX127" fmla="*/ 751518 w 1766329"/>
              <a:gd name="connsiteY127" fmla="*/ 963294 h 1192261"/>
              <a:gd name="connsiteX128" fmla="*/ 823732 w 1766329"/>
              <a:gd name="connsiteY128" fmla="*/ 953248 h 1192261"/>
              <a:gd name="connsiteX129" fmla="*/ 872505 w 1766329"/>
              <a:gd name="connsiteY129" fmla="*/ 951428 h 1192261"/>
              <a:gd name="connsiteX130" fmla="*/ 947777 w 1766329"/>
              <a:gd name="connsiteY130" fmla="*/ 948298 h 1192261"/>
              <a:gd name="connsiteX131" fmla="*/ 961535 w 1766329"/>
              <a:gd name="connsiteY131" fmla="*/ 965696 h 1192261"/>
              <a:gd name="connsiteX132" fmla="*/ 1001938 w 1766329"/>
              <a:gd name="connsiteY132" fmla="*/ 959072 h 1192261"/>
              <a:gd name="connsiteX133" fmla="*/ 1010164 w 1766329"/>
              <a:gd name="connsiteY133" fmla="*/ 943421 h 1192261"/>
              <a:gd name="connsiteX134" fmla="*/ 1023849 w 1766329"/>
              <a:gd name="connsiteY134" fmla="*/ 937597 h 1192261"/>
              <a:gd name="connsiteX135" fmla="*/ 1031129 w 1766329"/>
              <a:gd name="connsiteY135" fmla="*/ 927915 h 1192261"/>
              <a:gd name="connsiteX136" fmla="*/ 1037608 w 1766329"/>
              <a:gd name="connsiteY136" fmla="*/ 933375 h 1192261"/>
              <a:gd name="connsiteX137" fmla="*/ 1047945 w 1766329"/>
              <a:gd name="connsiteY137" fmla="*/ 947934 h 1192261"/>
              <a:gd name="connsiteX138" fmla="*/ 1079320 w 1766329"/>
              <a:gd name="connsiteY138" fmla="*/ 957034 h 1192261"/>
              <a:gd name="connsiteX139" fmla="*/ 1106765 w 1766329"/>
              <a:gd name="connsiteY139" fmla="*/ 958999 h 1192261"/>
              <a:gd name="connsiteX140" fmla="*/ 1121324 w 1766329"/>
              <a:gd name="connsiteY140" fmla="*/ 973558 h 1192261"/>
              <a:gd name="connsiteX141" fmla="*/ 1143163 w 1766329"/>
              <a:gd name="connsiteY141" fmla="*/ 1008064 h 1192261"/>
              <a:gd name="connsiteX142" fmla="*/ 1168787 w 1766329"/>
              <a:gd name="connsiteY142" fmla="*/ 1032305 h 1192261"/>
              <a:gd name="connsiteX143" fmla="*/ 1171772 w 1766329"/>
              <a:gd name="connsiteY143" fmla="*/ 1002022 h 1192261"/>
              <a:gd name="connsiteX144" fmla="*/ 1191281 w 1766329"/>
              <a:gd name="connsiteY144" fmla="*/ 995616 h 1192261"/>
              <a:gd name="connsiteX145" fmla="*/ 1215013 w 1766329"/>
              <a:gd name="connsiteY145" fmla="*/ 993577 h 1192261"/>
              <a:gd name="connsiteX146" fmla="*/ 1240346 w 1766329"/>
              <a:gd name="connsiteY146" fmla="*/ 995252 h 1192261"/>
              <a:gd name="connsiteX147" fmla="*/ 1280239 w 1766329"/>
              <a:gd name="connsiteY147" fmla="*/ 1001003 h 1192261"/>
              <a:gd name="connsiteX148" fmla="*/ 1326246 w 1766329"/>
              <a:gd name="connsiteY148" fmla="*/ 988409 h 1192261"/>
              <a:gd name="connsiteX149" fmla="*/ 1373636 w 1766329"/>
              <a:gd name="connsiteY149" fmla="*/ 982876 h 1192261"/>
              <a:gd name="connsiteX150" fmla="*/ 1422483 w 1766329"/>
              <a:gd name="connsiteY150" fmla="*/ 979018 h 1192261"/>
              <a:gd name="connsiteX151" fmla="*/ 1478245 w 1766329"/>
              <a:gd name="connsiteY151" fmla="*/ 943493 h 1192261"/>
              <a:gd name="connsiteX152" fmla="*/ 1563271 w 1766329"/>
              <a:gd name="connsiteY152" fmla="*/ 899816 h 1192261"/>
              <a:gd name="connsiteX153" fmla="*/ 1634685 w 1766329"/>
              <a:gd name="connsiteY153" fmla="*/ 854172 h 1192261"/>
              <a:gd name="connsiteX154" fmla="*/ 1691466 w 1766329"/>
              <a:gd name="connsiteY154" fmla="*/ 859050 h 1192261"/>
              <a:gd name="connsiteX155" fmla="*/ 1752105 w 1766329"/>
              <a:gd name="connsiteY155" fmla="*/ 879651 h 1192261"/>
              <a:gd name="connsiteX156" fmla="*/ 1765063 w 1766329"/>
              <a:gd name="connsiteY156" fmla="*/ 868877 h 119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766329" h="1192261">
                <a:moveTo>
                  <a:pt x="1765063" y="868877"/>
                </a:moveTo>
                <a:cubicBezTo>
                  <a:pt x="1761933" y="859850"/>
                  <a:pt x="1751086" y="834372"/>
                  <a:pt x="1742059" y="811732"/>
                </a:cubicBezTo>
                <a:cubicBezTo>
                  <a:pt x="1733033" y="789092"/>
                  <a:pt x="1723569" y="752839"/>
                  <a:pt x="1706462" y="715713"/>
                </a:cubicBezTo>
                <a:cubicBezTo>
                  <a:pt x="1689355" y="678587"/>
                  <a:pt x="1670064" y="620059"/>
                  <a:pt x="1658052" y="591523"/>
                </a:cubicBezTo>
                <a:cubicBezTo>
                  <a:pt x="1646041" y="562986"/>
                  <a:pt x="1648298" y="550392"/>
                  <a:pt x="1637160" y="542749"/>
                </a:cubicBezTo>
                <a:cubicBezTo>
                  <a:pt x="1626022" y="535105"/>
                  <a:pt x="1630535" y="520036"/>
                  <a:pt x="1615903" y="489025"/>
                </a:cubicBezTo>
                <a:cubicBezTo>
                  <a:pt x="1601271" y="458014"/>
                  <a:pt x="1576884" y="379175"/>
                  <a:pt x="1565673" y="345907"/>
                </a:cubicBezTo>
                <a:cubicBezTo>
                  <a:pt x="1554463" y="312639"/>
                  <a:pt x="1529712" y="245084"/>
                  <a:pt x="1518574" y="220042"/>
                </a:cubicBezTo>
                <a:cubicBezTo>
                  <a:pt x="1507436" y="195000"/>
                  <a:pt x="1492076" y="140548"/>
                  <a:pt x="1476716" y="109391"/>
                </a:cubicBezTo>
                <a:cubicBezTo>
                  <a:pt x="1463897" y="80615"/>
                  <a:pt x="1456493" y="49713"/>
                  <a:pt x="1454877" y="18250"/>
                </a:cubicBezTo>
                <a:cubicBezTo>
                  <a:pt x="1454368" y="9806"/>
                  <a:pt x="1453640" y="3691"/>
                  <a:pt x="1453567" y="-240"/>
                </a:cubicBezTo>
                <a:cubicBezTo>
                  <a:pt x="1432245" y="1645"/>
                  <a:pt x="1411054" y="4761"/>
                  <a:pt x="1390088" y="9078"/>
                </a:cubicBezTo>
                <a:cubicBezTo>
                  <a:pt x="1383755" y="11116"/>
                  <a:pt x="1376184" y="13300"/>
                  <a:pt x="1368249" y="15629"/>
                </a:cubicBezTo>
                <a:cubicBezTo>
                  <a:pt x="1357257" y="18759"/>
                  <a:pt x="1345828" y="22108"/>
                  <a:pt x="1335855" y="25530"/>
                </a:cubicBezTo>
                <a:cubicBezTo>
                  <a:pt x="1320983" y="29803"/>
                  <a:pt x="1305535" y="31739"/>
                  <a:pt x="1290066" y="31281"/>
                </a:cubicBezTo>
                <a:cubicBezTo>
                  <a:pt x="1285043" y="31281"/>
                  <a:pt x="1279875" y="31281"/>
                  <a:pt x="1274487" y="31863"/>
                </a:cubicBezTo>
                <a:cubicBezTo>
                  <a:pt x="1251848" y="33028"/>
                  <a:pt x="1235760" y="35867"/>
                  <a:pt x="1225714" y="46423"/>
                </a:cubicBezTo>
                <a:cubicBezTo>
                  <a:pt x="1217605" y="56949"/>
                  <a:pt x="1205280" y="63391"/>
                  <a:pt x="1192009" y="64039"/>
                </a:cubicBezTo>
                <a:cubicBezTo>
                  <a:pt x="1185341" y="65692"/>
                  <a:pt x="1179095" y="68720"/>
                  <a:pt x="1173664" y="72920"/>
                </a:cubicBezTo>
                <a:cubicBezTo>
                  <a:pt x="1167368" y="77194"/>
                  <a:pt x="1160663" y="80826"/>
                  <a:pt x="1153645" y="83767"/>
                </a:cubicBezTo>
                <a:cubicBezTo>
                  <a:pt x="1148186" y="85951"/>
                  <a:pt x="1142216" y="88717"/>
                  <a:pt x="1136466" y="91047"/>
                </a:cubicBezTo>
                <a:cubicBezTo>
                  <a:pt x="1126063" y="96507"/>
                  <a:pt x="1115005" y="100612"/>
                  <a:pt x="1103561" y="103277"/>
                </a:cubicBezTo>
                <a:cubicBezTo>
                  <a:pt x="1090021" y="105387"/>
                  <a:pt x="1050930" y="107790"/>
                  <a:pt x="1034987" y="108008"/>
                </a:cubicBezTo>
                <a:cubicBezTo>
                  <a:pt x="1025655" y="108328"/>
                  <a:pt x="1016460" y="110330"/>
                  <a:pt x="1007834" y="113905"/>
                </a:cubicBezTo>
                <a:lnTo>
                  <a:pt x="996696" y="117544"/>
                </a:lnTo>
                <a:cubicBezTo>
                  <a:pt x="985049" y="121184"/>
                  <a:pt x="982501" y="126062"/>
                  <a:pt x="977405" y="135889"/>
                </a:cubicBezTo>
                <a:cubicBezTo>
                  <a:pt x="976386" y="137928"/>
                  <a:pt x="975221" y="140184"/>
                  <a:pt x="973911" y="142514"/>
                </a:cubicBezTo>
                <a:cubicBezTo>
                  <a:pt x="961637" y="164578"/>
                  <a:pt x="947843" y="185762"/>
                  <a:pt x="932635" y="205919"/>
                </a:cubicBezTo>
                <a:cubicBezTo>
                  <a:pt x="926899" y="213847"/>
                  <a:pt x="917508" y="218302"/>
                  <a:pt x="907739" y="217712"/>
                </a:cubicBezTo>
                <a:cubicBezTo>
                  <a:pt x="904973" y="217712"/>
                  <a:pt x="901988" y="217712"/>
                  <a:pt x="898567" y="217712"/>
                </a:cubicBezTo>
                <a:cubicBezTo>
                  <a:pt x="895145" y="217712"/>
                  <a:pt x="892743" y="217712"/>
                  <a:pt x="889321" y="217276"/>
                </a:cubicBezTo>
                <a:cubicBezTo>
                  <a:pt x="877674" y="217276"/>
                  <a:pt x="865808" y="215747"/>
                  <a:pt x="856927" y="214655"/>
                </a:cubicBezTo>
                <a:lnTo>
                  <a:pt x="855835" y="216111"/>
                </a:lnTo>
                <a:lnTo>
                  <a:pt x="853360" y="214145"/>
                </a:lnTo>
                <a:cubicBezTo>
                  <a:pt x="851780" y="217567"/>
                  <a:pt x="849691" y="220734"/>
                  <a:pt x="847172" y="223536"/>
                </a:cubicBezTo>
                <a:cubicBezTo>
                  <a:pt x="844588" y="225211"/>
                  <a:pt x="841916" y="226747"/>
                  <a:pt x="839165" y="228122"/>
                </a:cubicBezTo>
                <a:cubicBezTo>
                  <a:pt x="825042" y="235402"/>
                  <a:pt x="817326" y="236057"/>
                  <a:pt x="804149" y="245084"/>
                </a:cubicBezTo>
                <a:cubicBezTo>
                  <a:pt x="790973" y="254111"/>
                  <a:pt x="763893" y="268087"/>
                  <a:pt x="749043" y="278061"/>
                </a:cubicBezTo>
                <a:cubicBezTo>
                  <a:pt x="734192" y="288034"/>
                  <a:pt x="727713" y="288980"/>
                  <a:pt x="702380" y="305942"/>
                </a:cubicBezTo>
                <a:cubicBezTo>
                  <a:pt x="686379" y="316963"/>
                  <a:pt x="671201" y="329127"/>
                  <a:pt x="656955" y="342340"/>
                </a:cubicBezTo>
                <a:cubicBezTo>
                  <a:pt x="648948" y="348673"/>
                  <a:pt x="643925" y="353915"/>
                  <a:pt x="649675" y="361485"/>
                </a:cubicBezTo>
                <a:cubicBezTo>
                  <a:pt x="655426" y="369057"/>
                  <a:pt x="657392" y="374953"/>
                  <a:pt x="654116" y="378665"/>
                </a:cubicBezTo>
                <a:cubicBezTo>
                  <a:pt x="650840" y="382378"/>
                  <a:pt x="644580" y="381577"/>
                  <a:pt x="637882" y="376554"/>
                </a:cubicBezTo>
                <a:cubicBezTo>
                  <a:pt x="633915" y="372558"/>
                  <a:pt x="627465" y="372529"/>
                  <a:pt x="623469" y="376496"/>
                </a:cubicBezTo>
                <a:cubicBezTo>
                  <a:pt x="622777" y="377180"/>
                  <a:pt x="622187" y="377959"/>
                  <a:pt x="621722" y="378811"/>
                </a:cubicBezTo>
                <a:cubicBezTo>
                  <a:pt x="613088" y="390539"/>
                  <a:pt x="606012" y="403336"/>
                  <a:pt x="600683" y="416883"/>
                </a:cubicBezTo>
                <a:cubicBezTo>
                  <a:pt x="596971" y="429696"/>
                  <a:pt x="582120" y="438068"/>
                  <a:pt x="587434" y="443818"/>
                </a:cubicBezTo>
                <a:cubicBezTo>
                  <a:pt x="592749" y="449569"/>
                  <a:pt x="595369" y="455466"/>
                  <a:pt x="583503" y="458378"/>
                </a:cubicBezTo>
                <a:cubicBezTo>
                  <a:pt x="571638" y="461290"/>
                  <a:pt x="568071" y="478688"/>
                  <a:pt x="558971" y="486768"/>
                </a:cubicBezTo>
                <a:cubicBezTo>
                  <a:pt x="550250" y="494601"/>
                  <a:pt x="542308" y="503257"/>
                  <a:pt x="535239" y="512611"/>
                </a:cubicBezTo>
                <a:lnTo>
                  <a:pt x="535239" y="512611"/>
                </a:lnTo>
                <a:lnTo>
                  <a:pt x="534584" y="513485"/>
                </a:lnTo>
                <a:lnTo>
                  <a:pt x="534002" y="514212"/>
                </a:lnTo>
                <a:lnTo>
                  <a:pt x="534002" y="514212"/>
                </a:lnTo>
                <a:lnTo>
                  <a:pt x="527887" y="522948"/>
                </a:lnTo>
                <a:cubicBezTo>
                  <a:pt x="520607" y="532120"/>
                  <a:pt x="504446" y="532411"/>
                  <a:pt x="490615" y="539182"/>
                </a:cubicBezTo>
                <a:cubicBezTo>
                  <a:pt x="475619" y="546462"/>
                  <a:pt x="466083" y="546462"/>
                  <a:pt x="460769" y="548936"/>
                </a:cubicBezTo>
                <a:cubicBezTo>
                  <a:pt x="455454" y="551412"/>
                  <a:pt x="451669" y="551048"/>
                  <a:pt x="452470" y="546170"/>
                </a:cubicBezTo>
                <a:cubicBezTo>
                  <a:pt x="453271" y="541293"/>
                  <a:pt x="448684" y="536852"/>
                  <a:pt x="441696" y="542530"/>
                </a:cubicBezTo>
                <a:cubicBezTo>
                  <a:pt x="434707" y="548209"/>
                  <a:pt x="425535" y="547189"/>
                  <a:pt x="407190" y="552795"/>
                </a:cubicBezTo>
                <a:cubicBezTo>
                  <a:pt x="388846" y="558400"/>
                  <a:pt x="375961" y="552795"/>
                  <a:pt x="357106" y="558691"/>
                </a:cubicBezTo>
                <a:cubicBezTo>
                  <a:pt x="338252" y="564588"/>
                  <a:pt x="332064" y="561458"/>
                  <a:pt x="315321" y="564952"/>
                </a:cubicBezTo>
                <a:cubicBezTo>
                  <a:pt x="298578" y="568446"/>
                  <a:pt x="285693" y="564296"/>
                  <a:pt x="282927" y="575653"/>
                </a:cubicBezTo>
                <a:cubicBezTo>
                  <a:pt x="280161" y="587009"/>
                  <a:pt x="280088" y="591814"/>
                  <a:pt x="261670" y="595235"/>
                </a:cubicBezTo>
                <a:cubicBezTo>
                  <a:pt x="243253" y="598657"/>
                  <a:pt x="242088" y="595963"/>
                  <a:pt x="218793" y="616565"/>
                </a:cubicBezTo>
                <a:cubicBezTo>
                  <a:pt x="195498" y="637166"/>
                  <a:pt x="194697" y="626319"/>
                  <a:pt x="175552" y="641315"/>
                </a:cubicBezTo>
                <a:cubicBezTo>
                  <a:pt x="156407" y="656311"/>
                  <a:pt x="174897" y="669851"/>
                  <a:pt x="168272" y="682736"/>
                </a:cubicBezTo>
                <a:cubicBezTo>
                  <a:pt x="161648" y="695622"/>
                  <a:pt x="147671" y="701591"/>
                  <a:pt x="133039" y="707851"/>
                </a:cubicBezTo>
                <a:cubicBezTo>
                  <a:pt x="118407" y="714112"/>
                  <a:pt x="121901" y="721755"/>
                  <a:pt x="108288" y="733621"/>
                </a:cubicBezTo>
                <a:cubicBezTo>
                  <a:pt x="94675" y="745487"/>
                  <a:pt x="78660" y="744104"/>
                  <a:pt x="69269" y="746870"/>
                </a:cubicBezTo>
                <a:cubicBezTo>
                  <a:pt x="56777" y="750197"/>
                  <a:pt x="45057" y="755933"/>
                  <a:pt x="34763" y="763759"/>
                </a:cubicBezTo>
                <a:cubicBezTo>
                  <a:pt x="29136" y="768644"/>
                  <a:pt x="24849" y="774882"/>
                  <a:pt x="22315" y="781885"/>
                </a:cubicBezTo>
                <a:lnTo>
                  <a:pt x="24790" y="784870"/>
                </a:lnTo>
                <a:cubicBezTo>
                  <a:pt x="26013" y="786333"/>
                  <a:pt x="26326" y="788350"/>
                  <a:pt x="25591" y="790111"/>
                </a:cubicBezTo>
                <a:cubicBezTo>
                  <a:pt x="25591" y="790111"/>
                  <a:pt x="11032" y="826073"/>
                  <a:pt x="7174" y="839758"/>
                </a:cubicBezTo>
                <a:cubicBezTo>
                  <a:pt x="4699" y="848276"/>
                  <a:pt x="1932" y="855919"/>
                  <a:pt x="-106" y="860724"/>
                </a:cubicBezTo>
                <a:cubicBezTo>
                  <a:pt x="10340" y="863687"/>
                  <a:pt x="20940" y="866118"/>
                  <a:pt x="31633" y="868004"/>
                </a:cubicBezTo>
                <a:cubicBezTo>
                  <a:pt x="46397" y="869467"/>
                  <a:pt x="61276" y="869467"/>
                  <a:pt x="76039" y="868004"/>
                </a:cubicBezTo>
                <a:cubicBezTo>
                  <a:pt x="78885" y="867792"/>
                  <a:pt x="81368" y="869933"/>
                  <a:pt x="81572" y="872779"/>
                </a:cubicBezTo>
                <a:cubicBezTo>
                  <a:pt x="81754" y="875210"/>
                  <a:pt x="80203" y="877445"/>
                  <a:pt x="77859" y="878122"/>
                </a:cubicBezTo>
                <a:cubicBezTo>
                  <a:pt x="74569" y="879054"/>
                  <a:pt x="71337" y="880175"/>
                  <a:pt x="68177" y="881471"/>
                </a:cubicBezTo>
                <a:cubicBezTo>
                  <a:pt x="66357" y="882359"/>
                  <a:pt x="65265" y="884259"/>
                  <a:pt x="65411" y="886276"/>
                </a:cubicBezTo>
                <a:cubicBezTo>
                  <a:pt x="65411" y="888095"/>
                  <a:pt x="66430" y="888314"/>
                  <a:pt x="66721" y="888386"/>
                </a:cubicBezTo>
                <a:cubicBezTo>
                  <a:pt x="70383" y="889144"/>
                  <a:pt x="74117" y="889529"/>
                  <a:pt x="77859" y="889551"/>
                </a:cubicBezTo>
                <a:cubicBezTo>
                  <a:pt x="82351" y="889610"/>
                  <a:pt x="86835" y="890046"/>
                  <a:pt x="91254" y="890862"/>
                </a:cubicBezTo>
                <a:cubicBezTo>
                  <a:pt x="95701" y="891255"/>
                  <a:pt x="99582" y="894050"/>
                  <a:pt x="101372" y="898141"/>
                </a:cubicBezTo>
                <a:cubicBezTo>
                  <a:pt x="102748" y="902240"/>
                  <a:pt x="101889" y="906760"/>
                  <a:pt x="99116" y="910080"/>
                </a:cubicBezTo>
                <a:cubicBezTo>
                  <a:pt x="99116" y="910516"/>
                  <a:pt x="100208" y="911026"/>
                  <a:pt x="102756" y="910080"/>
                </a:cubicBezTo>
                <a:cubicBezTo>
                  <a:pt x="114592" y="907386"/>
                  <a:pt x="126880" y="907386"/>
                  <a:pt x="138717" y="910080"/>
                </a:cubicBezTo>
                <a:cubicBezTo>
                  <a:pt x="155016" y="913349"/>
                  <a:pt x="167530" y="926474"/>
                  <a:pt x="170019" y="942911"/>
                </a:cubicBezTo>
                <a:cubicBezTo>
                  <a:pt x="171621" y="953830"/>
                  <a:pt x="180138" y="959800"/>
                  <a:pt x="190912" y="967298"/>
                </a:cubicBezTo>
                <a:cubicBezTo>
                  <a:pt x="196161" y="970829"/>
                  <a:pt x="201191" y="974672"/>
                  <a:pt x="205981" y="978800"/>
                </a:cubicBezTo>
                <a:cubicBezTo>
                  <a:pt x="218858" y="991721"/>
                  <a:pt x="236228" y="999175"/>
                  <a:pt x="254463" y="999620"/>
                </a:cubicBezTo>
                <a:cubicBezTo>
                  <a:pt x="270697" y="1000566"/>
                  <a:pt x="292026" y="990083"/>
                  <a:pt x="304766" y="983823"/>
                </a:cubicBezTo>
                <a:cubicBezTo>
                  <a:pt x="308406" y="982003"/>
                  <a:pt x="311390" y="980547"/>
                  <a:pt x="313574" y="979673"/>
                </a:cubicBezTo>
                <a:cubicBezTo>
                  <a:pt x="320796" y="977839"/>
                  <a:pt x="328395" y="978188"/>
                  <a:pt x="335413" y="980692"/>
                </a:cubicBezTo>
                <a:cubicBezTo>
                  <a:pt x="341171" y="982512"/>
                  <a:pt x="347235" y="983153"/>
                  <a:pt x="353248" y="982585"/>
                </a:cubicBezTo>
                <a:cubicBezTo>
                  <a:pt x="366206" y="979601"/>
                  <a:pt x="374068" y="978218"/>
                  <a:pt x="385279" y="984114"/>
                </a:cubicBezTo>
                <a:cubicBezTo>
                  <a:pt x="388351" y="985708"/>
                  <a:pt x="391255" y="987608"/>
                  <a:pt x="393941" y="989792"/>
                </a:cubicBezTo>
                <a:cubicBezTo>
                  <a:pt x="396417" y="991685"/>
                  <a:pt x="396708" y="992121"/>
                  <a:pt x="399183" y="991976"/>
                </a:cubicBezTo>
                <a:cubicBezTo>
                  <a:pt x="402167" y="992056"/>
                  <a:pt x="405123" y="991459"/>
                  <a:pt x="407845" y="990229"/>
                </a:cubicBezTo>
                <a:cubicBezTo>
                  <a:pt x="410444" y="989049"/>
                  <a:pt x="413509" y="990200"/>
                  <a:pt x="414688" y="992799"/>
                </a:cubicBezTo>
                <a:cubicBezTo>
                  <a:pt x="415067" y="993636"/>
                  <a:pt x="415220" y="994553"/>
                  <a:pt x="415125" y="995470"/>
                </a:cubicBezTo>
                <a:cubicBezTo>
                  <a:pt x="415125" y="995470"/>
                  <a:pt x="407045" y="1050795"/>
                  <a:pt x="404715" y="1066592"/>
                </a:cubicBezTo>
                <a:cubicBezTo>
                  <a:pt x="403041" y="1077948"/>
                  <a:pt x="400493" y="1099205"/>
                  <a:pt x="399255" y="1110270"/>
                </a:cubicBezTo>
                <a:cubicBezTo>
                  <a:pt x="405545" y="1109469"/>
                  <a:pt x="411908" y="1110918"/>
                  <a:pt x="417236" y="1114347"/>
                </a:cubicBezTo>
                <a:cubicBezTo>
                  <a:pt x="420723" y="1117695"/>
                  <a:pt x="423089" y="1122049"/>
                  <a:pt x="424006" y="1126795"/>
                </a:cubicBezTo>
                <a:cubicBezTo>
                  <a:pt x="424640" y="1132044"/>
                  <a:pt x="427719" y="1136688"/>
                  <a:pt x="432305" y="1139316"/>
                </a:cubicBezTo>
                <a:cubicBezTo>
                  <a:pt x="437962" y="1141871"/>
                  <a:pt x="442948" y="1145708"/>
                  <a:pt x="446864" y="1150527"/>
                </a:cubicBezTo>
                <a:cubicBezTo>
                  <a:pt x="451363" y="1147695"/>
                  <a:pt x="456277" y="1145584"/>
                  <a:pt x="461424" y="1144266"/>
                </a:cubicBezTo>
                <a:cubicBezTo>
                  <a:pt x="466709" y="1142817"/>
                  <a:pt x="472219" y="1142425"/>
                  <a:pt x="477657" y="1143101"/>
                </a:cubicBezTo>
                <a:cubicBezTo>
                  <a:pt x="479201" y="1143385"/>
                  <a:pt x="480540" y="1144346"/>
                  <a:pt x="481297" y="1145722"/>
                </a:cubicBezTo>
                <a:lnTo>
                  <a:pt x="505611" y="1192021"/>
                </a:lnTo>
                <a:cubicBezTo>
                  <a:pt x="509549" y="1189189"/>
                  <a:pt x="513626" y="1186561"/>
                  <a:pt x="517841" y="1184159"/>
                </a:cubicBezTo>
                <a:cubicBezTo>
                  <a:pt x="536914" y="1172802"/>
                  <a:pt x="584304" y="1150236"/>
                  <a:pt x="591729" y="1143538"/>
                </a:cubicBezTo>
                <a:cubicBezTo>
                  <a:pt x="599155" y="1136841"/>
                  <a:pt x="584450" y="1132328"/>
                  <a:pt x="588745" y="1126577"/>
                </a:cubicBezTo>
                <a:cubicBezTo>
                  <a:pt x="593040" y="1120826"/>
                  <a:pt x="602794" y="1116531"/>
                  <a:pt x="615752" y="1109251"/>
                </a:cubicBezTo>
                <a:cubicBezTo>
                  <a:pt x="628710" y="1101972"/>
                  <a:pt x="667292" y="1082025"/>
                  <a:pt x="676173" y="1076274"/>
                </a:cubicBezTo>
                <a:cubicBezTo>
                  <a:pt x="685055" y="1070523"/>
                  <a:pt x="665181" y="1055746"/>
                  <a:pt x="657683" y="1049485"/>
                </a:cubicBezTo>
                <a:cubicBezTo>
                  <a:pt x="650185" y="1043225"/>
                  <a:pt x="649020" y="1038493"/>
                  <a:pt x="659794" y="1029976"/>
                </a:cubicBezTo>
                <a:cubicBezTo>
                  <a:pt x="670568" y="1021459"/>
                  <a:pt x="679813" y="1015416"/>
                  <a:pt x="671660" y="1008501"/>
                </a:cubicBezTo>
                <a:cubicBezTo>
                  <a:pt x="666739" y="1004446"/>
                  <a:pt x="665028" y="997661"/>
                  <a:pt x="667438" y="991758"/>
                </a:cubicBezTo>
                <a:lnTo>
                  <a:pt x="667438" y="991758"/>
                </a:lnTo>
                <a:lnTo>
                  <a:pt x="673771" y="983532"/>
                </a:lnTo>
                <a:lnTo>
                  <a:pt x="674208" y="983095"/>
                </a:lnTo>
                <a:cubicBezTo>
                  <a:pt x="683453" y="975815"/>
                  <a:pt x="681488" y="972539"/>
                  <a:pt x="680032" y="968535"/>
                </a:cubicBezTo>
                <a:cubicBezTo>
                  <a:pt x="678576" y="964532"/>
                  <a:pt x="681196" y="959217"/>
                  <a:pt x="689204" y="963294"/>
                </a:cubicBezTo>
                <a:cubicBezTo>
                  <a:pt x="697211" y="967370"/>
                  <a:pt x="718323" y="968899"/>
                  <a:pt x="751518" y="963294"/>
                </a:cubicBezTo>
                <a:cubicBezTo>
                  <a:pt x="784713" y="957689"/>
                  <a:pt x="811429" y="956014"/>
                  <a:pt x="823732" y="953248"/>
                </a:cubicBezTo>
                <a:cubicBezTo>
                  <a:pt x="836034" y="950482"/>
                  <a:pt x="849283" y="953248"/>
                  <a:pt x="872505" y="951428"/>
                </a:cubicBezTo>
                <a:cubicBezTo>
                  <a:pt x="895728" y="949609"/>
                  <a:pt x="933436" y="944804"/>
                  <a:pt x="947777" y="948298"/>
                </a:cubicBezTo>
                <a:cubicBezTo>
                  <a:pt x="962118" y="951792"/>
                  <a:pt x="955712" y="960091"/>
                  <a:pt x="961535" y="965696"/>
                </a:cubicBezTo>
                <a:cubicBezTo>
                  <a:pt x="967359" y="971302"/>
                  <a:pt x="993566" y="962566"/>
                  <a:pt x="1001938" y="959072"/>
                </a:cubicBezTo>
                <a:cubicBezTo>
                  <a:pt x="1010309" y="955577"/>
                  <a:pt x="1001938" y="944877"/>
                  <a:pt x="1010164" y="943421"/>
                </a:cubicBezTo>
                <a:cubicBezTo>
                  <a:pt x="1015252" y="943078"/>
                  <a:pt x="1020079" y="941026"/>
                  <a:pt x="1023849" y="937597"/>
                </a:cubicBezTo>
                <a:lnTo>
                  <a:pt x="1031129" y="927915"/>
                </a:lnTo>
                <a:cubicBezTo>
                  <a:pt x="1034077" y="928512"/>
                  <a:pt x="1036523" y="930565"/>
                  <a:pt x="1037608" y="933375"/>
                </a:cubicBezTo>
                <a:cubicBezTo>
                  <a:pt x="1040665" y="939781"/>
                  <a:pt x="1044887" y="936068"/>
                  <a:pt x="1047945" y="947934"/>
                </a:cubicBezTo>
                <a:cubicBezTo>
                  <a:pt x="1051002" y="959800"/>
                  <a:pt x="1068765" y="955214"/>
                  <a:pt x="1079320" y="957034"/>
                </a:cubicBezTo>
                <a:cubicBezTo>
                  <a:pt x="1089876" y="958853"/>
                  <a:pt x="1099994" y="958417"/>
                  <a:pt x="1106765" y="958999"/>
                </a:cubicBezTo>
                <a:cubicBezTo>
                  <a:pt x="1113535" y="959582"/>
                  <a:pt x="1116374" y="961547"/>
                  <a:pt x="1121324" y="973558"/>
                </a:cubicBezTo>
                <a:cubicBezTo>
                  <a:pt x="1126754" y="986130"/>
                  <a:pt x="1134121" y="997770"/>
                  <a:pt x="1143163" y="1008064"/>
                </a:cubicBezTo>
                <a:cubicBezTo>
                  <a:pt x="1153645" y="1021094"/>
                  <a:pt x="1162745" y="1032815"/>
                  <a:pt x="1168787" y="1032305"/>
                </a:cubicBezTo>
                <a:cubicBezTo>
                  <a:pt x="1174829" y="1031796"/>
                  <a:pt x="1172500" y="1014106"/>
                  <a:pt x="1171772" y="1002022"/>
                </a:cubicBezTo>
                <a:cubicBezTo>
                  <a:pt x="1171044" y="989938"/>
                  <a:pt x="1182910" y="994087"/>
                  <a:pt x="1191281" y="995616"/>
                </a:cubicBezTo>
                <a:cubicBezTo>
                  <a:pt x="1199653" y="997144"/>
                  <a:pt x="1201036" y="987827"/>
                  <a:pt x="1215013" y="993577"/>
                </a:cubicBezTo>
                <a:cubicBezTo>
                  <a:pt x="1228990" y="999328"/>
                  <a:pt x="1228917" y="994378"/>
                  <a:pt x="1240346" y="995252"/>
                </a:cubicBezTo>
                <a:cubicBezTo>
                  <a:pt x="1253530" y="997880"/>
                  <a:pt x="1266851" y="999801"/>
                  <a:pt x="1280239" y="1001003"/>
                </a:cubicBezTo>
                <a:cubicBezTo>
                  <a:pt x="1304698" y="1002386"/>
                  <a:pt x="1305717" y="996781"/>
                  <a:pt x="1326246" y="988409"/>
                </a:cubicBezTo>
                <a:cubicBezTo>
                  <a:pt x="1346775" y="980037"/>
                  <a:pt x="1349613" y="981129"/>
                  <a:pt x="1373636" y="982876"/>
                </a:cubicBezTo>
                <a:cubicBezTo>
                  <a:pt x="1397659" y="984624"/>
                  <a:pt x="1407487" y="988773"/>
                  <a:pt x="1422483" y="979018"/>
                </a:cubicBezTo>
                <a:cubicBezTo>
                  <a:pt x="1437479" y="969263"/>
                  <a:pt x="1458008" y="956379"/>
                  <a:pt x="1478245" y="943493"/>
                </a:cubicBezTo>
                <a:cubicBezTo>
                  <a:pt x="1498482" y="930608"/>
                  <a:pt x="1536482" y="913865"/>
                  <a:pt x="1563271" y="899816"/>
                </a:cubicBezTo>
                <a:cubicBezTo>
                  <a:pt x="1587942" y="886006"/>
                  <a:pt x="1611790" y="870762"/>
                  <a:pt x="1634685" y="854172"/>
                </a:cubicBezTo>
                <a:cubicBezTo>
                  <a:pt x="1651064" y="842671"/>
                  <a:pt x="1673703" y="852134"/>
                  <a:pt x="1691466" y="859050"/>
                </a:cubicBezTo>
                <a:cubicBezTo>
                  <a:pt x="1709228" y="865965"/>
                  <a:pt x="1738856" y="875429"/>
                  <a:pt x="1752105" y="879651"/>
                </a:cubicBezTo>
                <a:cubicBezTo>
                  <a:pt x="1765354" y="883873"/>
                  <a:pt x="1768193" y="877977"/>
                  <a:pt x="1765063" y="868877"/>
                </a:cubicBezTo>
                <a:close/>
              </a:path>
            </a:pathLst>
          </a:custGeom>
          <a:solidFill>
            <a:schemeClr val="accent5"/>
          </a:solidFill>
          <a:ln w="727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EEA7EF6A-9611-4AAF-BE5C-BDBC5C17AB0A}"/>
              </a:ext>
            </a:extLst>
          </p:cNvPr>
          <p:cNvGrpSpPr/>
          <p:nvPr/>
        </p:nvGrpSpPr>
        <p:grpSpPr>
          <a:xfrm>
            <a:off x="8919006" y="2207088"/>
            <a:ext cx="2305270" cy="2093768"/>
            <a:chOff x="6612387" y="3796986"/>
            <a:chExt cx="2580407" cy="2343662"/>
          </a:xfrm>
          <a:solidFill>
            <a:schemeClr val="accent5"/>
          </a:solidFill>
        </p:grpSpPr>
        <p:sp>
          <p:nvSpPr>
            <p:cNvPr id="168" name="Frihandsfigur: Form 167">
              <a:extLst>
                <a:ext uri="{FF2B5EF4-FFF2-40B4-BE49-F238E27FC236}">
                  <a16:creationId xmlns:a16="http://schemas.microsoft.com/office/drawing/2014/main" id="{301708E8-8398-44B9-B257-B137C1FF05D5}"/>
                </a:ext>
              </a:extLst>
            </p:cNvPr>
            <p:cNvSpPr/>
            <p:nvPr/>
          </p:nvSpPr>
          <p:spPr>
            <a:xfrm>
              <a:off x="7692639" y="3796986"/>
              <a:ext cx="1500155" cy="2142185"/>
            </a:xfrm>
            <a:custGeom>
              <a:avLst/>
              <a:gdLst>
                <a:gd name="connsiteX0" fmla="*/ 1496564 w 1500155"/>
                <a:gd name="connsiteY0" fmla="*/ 1979751 h 2142185"/>
                <a:gd name="connsiteX1" fmla="*/ 1461040 w 1500155"/>
                <a:gd name="connsiteY1" fmla="*/ 1891959 h 2142185"/>
                <a:gd name="connsiteX2" fmla="*/ 1406006 w 1500155"/>
                <a:gd name="connsiteY2" fmla="*/ 1757795 h 2142185"/>
                <a:gd name="connsiteX3" fmla="*/ 1414304 w 1500155"/>
                <a:gd name="connsiteY3" fmla="*/ 1735446 h 2142185"/>
                <a:gd name="connsiteX4" fmla="*/ 1416779 w 1500155"/>
                <a:gd name="connsiteY4" fmla="*/ 1691768 h 2142185"/>
                <a:gd name="connsiteX5" fmla="*/ 1410155 w 1500155"/>
                <a:gd name="connsiteY5" fmla="*/ 1663159 h 2142185"/>
                <a:gd name="connsiteX6" fmla="*/ 1404258 w 1500155"/>
                <a:gd name="connsiteY6" fmla="*/ 1627635 h 2142185"/>
                <a:gd name="connsiteX7" fmla="*/ 1408772 w 1500155"/>
                <a:gd name="connsiteY7" fmla="*/ 1551344 h 2142185"/>
                <a:gd name="connsiteX8" fmla="*/ 1424787 w 1500155"/>
                <a:gd name="connsiteY8" fmla="*/ 1508103 h 2142185"/>
                <a:gd name="connsiteX9" fmla="*/ 1417507 w 1500155"/>
                <a:gd name="connsiteY9" fmla="*/ 1482697 h 2142185"/>
                <a:gd name="connsiteX10" fmla="*/ 1366550 w 1500155"/>
                <a:gd name="connsiteY10" fmla="*/ 1440111 h 2142185"/>
                <a:gd name="connsiteX11" fmla="*/ 1340052 w 1500155"/>
                <a:gd name="connsiteY11" fmla="*/ 1417180 h 2142185"/>
                <a:gd name="connsiteX12" fmla="*/ 1340052 w 1500155"/>
                <a:gd name="connsiteY12" fmla="*/ 1380782 h 2142185"/>
                <a:gd name="connsiteX13" fmla="*/ 1312826 w 1500155"/>
                <a:gd name="connsiteY13" fmla="*/ 1373502 h 2142185"/>
                <a:gd name="connsiteX14" fmla="*/ 1273443 w 1500155"/>
                <a:gd name="connsiteY14" fmla="*/ 1282871 h 2142185"/>
                <a:gd name="connsiteX15" fmla="*/ 1195769 w 1500155"/>
                <a:gd name="connsiteY15" fmla="*/ 1103063 h 2142185"/>
                <a:gd name="connsiteX16" fmla="*/ 1124647 w 1500155"/>
                <a:gd name="connsiteY16" fmla="*/ 980110 h 2142185"/>
                <a:gd name="connsiteX17" fmla="*/ 1085264 w 1500155"/>
                <a:gd name="connsiteY17" fmla="*/ 910007 h 2142185"/>
                <a:gd name="connsiteX18" fmla="*/ 1071360 w 1500155"/>
                <a:gd name="connsiteY18" fmla="*/ 873609 h 2142185"/>
                <a:gd name="connsiteX19" fmla="*/ 1068885 w 1500155"/>
                <a:gd name="connsiteY19" fmla="*/ 844490 h 2142185"/>
                <a:gd name="connsiteX20" fmla="*/ 1080387 w 1500155"/>
                <a:gd name="connsiteY20" fmla="*/ 825272 h 2142185"/>
                <a:gd name="connsiteX21" fmla="*/ 1073107 w 1500155"/>
                <a:gd name="connsiteY21" fmla="*/ 778245 h 2142185"/>
                <a:gd name="connsiteX22" fmla="*/ 1056364 w 1500155"/>
                <a:gd name="connsiteY22" fmla="*/ 772349 h 2142185"/>
                <a:gd name="connsiteX23" fmla="*/ 1057383 w 1500155"/>
                <a:gd name="connsiteY23" fmla="*/ 722847 h 2142185"/>
                <a:gd name="connsiteX24" fmla="*/ 1054981 w 1500155"/>
                <a:gd name="connsiteY24" fmla="*/ 680698 h 2142185"/>
                <a:gd name="connsiteX25" fmla="*/ 1047264 w 1500155"/>
                <a:gd name="connsiteY25" fmla="*/ 646192 h 2142185"/>
                <a:gd name="connsiteX26" fmla="*/ 1012468 w 1500155"/>
                <a:gd name="connsiteY26" fmla="*/ 633234 h 2142185"/>
                <a:gd name="connsiteX27" fmla="*/ 993978 w 1500155"/>
                <a:gd name="connsiteY27" fmla="*/ 602224 h 2142185"/>
                <a:gd name="connsiteX28" fmla="*/ 1012832 w 1500155"/>
                <a:gd name="connsiteY28" fmla="*/ 580967 h 2142185"/>
                <a:gd name="connsiteX29" fmla="*/ 1016617 w 1500155"/>
                <a:gd name="connsiteY29" fmla="*/ 556580 h 2142185"/>
                <a:gd name="connsiteX30" fmla="*/ 997836 w 1500155"/>
                <a:gd name="connsiteY30" fmla="*/ 505622 h 2142185"/>
                <a:gd name="connsiteX31" fmla="*/ 961438 w 1500155"/>
                <a:gd name="connsiteY31" fmla="*/ 426129 h 2142185"/>
                <a:gd name="connsiteX32" fmla="*/ 954959 w 1500155"/>
                <a:gd name="connsiteY32" fmla="*/ 408876 h 2142185"/>
                <a:gd name="connsiteX33" fmla="*/ 928679 w 1500155"/>
                <a:gd name="connsiteY33" fmla="*/ 358864 h 2142185"/>
                <a:gd name="connsiteX34" fmla="*/ 928679 w 1500155"/>
                <a:gd name="connsiteY34" fmla="*/ 358864 h 2142185"/>
                <a:gd name="connsiteX35" fmla="*/ 918852 w 1500155"/>
                <a:gd name="connsiteY35" fmla="*/ 360102 h 2142185"/>
                <a:gd name="connsiteX36" fmla="*/ 903783 w 1500155"/>
                <a:gd name="connsiteY36" fmla="*/ 367382 h 2142185"/>
                <a:gd name="connsiteX37" fmla="*/ 899051 w 1500155"/>
                <a:gd name="connsiteY37" fmla="*/ 368255 h 2142185"/>
                <a:gd name="connsiteX38" fmla="*/ 895629 w 1500155"/>
                <a:gd name="connsiteY38" fmla="*/ 364907 h 2142185"/>
                <a:gd name="connsiteX39" fmla="*/ 883181 w 1500155"/>
                <a:gd name="connsiteY39" fmla="*/ 354060 h 2142185"/>
                <a:gd name="connsiteX40" fmla="*/ 869496 w 1500155"/>
                <a:gd name="connsiteY40" fmla="*/ 335133 h 2142185"/>
                <a:gd name="connsiteX41" fmla="*/ 866220 w 1500155"/>
                <a:gd name="connsiteY41" fmla="*/ 327854 h 2142185"/>
                <a:gd name="connsiteX42" fmla="*/ 849913 w 1500155"/>
                <a:gd name="connsiteY42" fmla="*/ 326761 h 2142185"/>
                <a:gd name="connsiteX43" fmla="*/ 845327 w 1500155"/>
                <a:gd name="connsiteY43" fmla="*/ 325597 h 2142185"/>
                <a:gd name="connsiteX44" fmla="*/ 843580 w 1500155"/>
                <a:gd name="connsiteY44" fmla="*/ 321156 h 2142185"/>
                <a:gd name="connsiteX45" fmla="*/ 849913 w 1500155"/>
                <a:gd name="connsiteY45" fmla="*/ 270854 h 2142185"/>
                <a:gd name="connsiteX46" fmla="*/ 859158 w 1500155"/>
                <a:gd name="connsiteY46" fmla="*/ 207666 h 2142185"/>
                <a:gd name="connsiteX47" fmla="*/ 854281 w 1500155"/>
                <a:gd name="connsiteY47" fmla="*/ 207666 h 2142185"/>
                <a:gd name="connsiteX48" fmla="*/ 854281 w 1500155"/>
                <a:gd name="connsiteY48" fmla="*/ 207666 h 2142185"/>
                <a:gd name="connsiteX49" fmla="*/ 842852 w 1500155"/>
                <a:gd name="connsiteY49" fmla="*/ 203298 h 2142185"/>
                <a:gd name="connsiteX50" fmla="*/ 835572 w 1500155"/>
                <a:gd name="connsiteY50" fmla="*/ 198640 h 2142185"/>
                <a:gd name="connsiteX51" fmla="*/ 810676 w 1500155"/>
                <a:gd name="connsiteY51" fmla="*/ 197984 h 2142185"/>
                <a:gd name="connsiteX52" fmla="*/ 788109 w 1500155"/>
                <a:gd name="connsiteY52" fmla="*/ 196092 h 2142185"/>
                <a:gd name="connsiteX53" fmla="*/ 772239 w 1500155"/>
                <a:gd name="connsiteY53" fmla="*/ 194563 h 2142185"/>
                <a:gd name="connsiteX54" fmla="*/ 764159 w 1500155"/>
                <a:gd name="connsiteY54" fmla="*/ 198421 h 2142185"/>
                <a:gd name="connsiteX55" fmla="*/ 708615 w 1500155"/>
                <a:gd name="connsiteY55" fmla="*/ 215310 h 2142185"/>
                <a:gd name="connsiteX56" fmla="*/ 653945 w 1500155"/>
                <a:gd name="connsiteY56" fmla="*/ 191869 h 2142185"/>
                <a:gd name="connsiteX57" fmla="*/ 647321 w 1500155"/>
                <a:gd name="connsiteY57" fmla="*/ 186628 h 2142185"/>
                <a:gd name="connsiteX58" fmla="*/ 647321 w 1500155"/>
                <a:gd name="connsiteY58" fmla="*/ 186628 h 2142185"/>
                <a:gd name="connsiteX59" fmla="*/ 646083 w 1500155"/>
                <a:gd name="connsiteY59" fmla="*/ 185828 h 2142185"/>
                <a:gd name="connsiteX60" fmla="*/ 645646 w 1500155"/>
                <a:gd name="connsiteY60" fmla="*/ 185391 h 2142185"/>
                <a:gd name="connsiteX61" fmla="*/ 645646 w 1500155"/>
                <a:gd name="connsiteY61" fmla="*/ 185391 h 2142185"/>
                <a:gd name="connsiteX62" fmla="*/ 636765 w 1500155"/>
                <a:gd name="connsiteY62" fmla="*/ 178985 h 2142185"/>
                <a:gd name="connsiteX63" fmla="*/ 636765 w 1500155"/>
                <a:gd name="connsiteY63" fmla="*/ 178985 h 2142185"/>
                <a:gd name="connsiteX64" fmla="*/ 614926 w 1500155"/>
                <a:gd name="connsiteY64" fmla="*/ 149866 h 2142185"/>
                <a:gd name="connsiteX65" fmla="*/ 591631 w 1500155"/>
                <a:gd name="connsiteY65" fmla="*/ 125625 h 2142185"/>
                <a:gd name="connsiteX66" fmla="*/ 560693 w 1500155"/>
                <a:gd name="connsiteY66" fmla="*/ 125261 h 2142185"/>
                <a:gd name="connsiteX67" fmla="*/ 545478 w 1500155"/>
                <a:gd name="connsiteY67" fmla="*/ 121257 h 2142185"/>
                <a:gd name="connsiteX68" fmla="*/ 545988 w 1500155"/>
                <a:gd name="connsiteY68" fmla="*/ 108882 h 2142185"/>
                <a:gd name="connsiteX69" fmla="*/ 546862 w 1500155"/>
                <a:gd name="connsiteY69" fmla="*/ 106843 h 2142185"/>
                <a:gd name="connsiteX70" fmla="*/ 544314 w 1500155"/>
                <a:gd name="connsiteY70" fmla="*/ 105824 h 2142185"/>
                <a:gd name="connsiteX71" fmla="*/ 532521 w 1500155"/>
                <a:gd name="connsiteY71" fmla="*/ 104732 h 2142185"/>
                <a:gd name="connsiteX72" fmla="*/ 519272 w 1500155"/>
                <a:gd name="connsiteY72" fmla="*/ 103203 h 2142185"/>
                <a:gd name="connsiteX73" fmla="*/ 510245 w 1500155"/>
                <a:gd name="connsiteY73" fmla="*/ 91774 h 2142185"/>
                <a:gd name="connsiteX74" fmla="*/ 511628 w 1500155"/>
                <a:gd name="connsiteY74" fmla="*/ 84494 h 2142185"/>
                <a:gd name="connsiteX75" fmla="*/ 485130 w 1500155"/>
                <a:gd name="connsiteY75" fmla="*/ 83257 h 2142185"/>
                <a:gd name="connsiteX76" fmla="*/ 446548 w 1500155"/>
                <a:gd name="connsiteY76" fmla="*/ 74303 h 2142185"/>
                <a:gd name="connsiteX77" fmla="*/ 443272 w 1500155"/>
                <a:gd name="connsiteY77" fmla="*/ 71537 h 2142185"/>
                <a:gd name="connsiteX78" fmla="*/ 443272 w 1500155"/>
                <a:gd name="connsiteY78" fmla="*/ 67242 h 2142185"/>
                <a:gd name="connsiteX79" fmla="*/ 452226 w 1500155"/>
                <a:gd name="connsiteY79" fmla="*/ 42200 h 2142185"/>
                <a:gd name="connsiteX80" fmla="*/ 467732 w 1500155"/>
                <a:gd name="connsiteY80" fmla="*/ -240 h 2142185"/>
                <a:gd name="connsiteX81" fmla="*/ 445165 w 1500155"/>
                <a:gd name="connsiteY81" fmla="*/ 5438 h 2142185"/>
                <a:gd name="connsiteX82" fmla="*/ 424418 w 1500155"/>
                <a:gd name="connsiteY82" fmla="*/ 23273 h 2142185"/>
                <a:gd name="connsiteX83" fmla="*/ 383288 w 1500155"/>
                <a:gd name="connsiteY83" fmla="*/ 24583 h 2142185"/>
                <a:gd name="connsiteX84" fmla="*/ 367345 w 1500155"/>
                <a:gd name="connsiteY84" fmla="*/ 11698 h 2142185"/>
                <a:gd name="connsiteX85" fmla="*/ 342959 w 1500155"/>
                <a:gd name="connsiteY85" fmla="*/ 11189 h 2142185"/>
                <a:gd name="connsiteX86" fmla="*/ 325633 w 1500155"/>
                <a:gd name="connsiteY86" fmla="*/ 33537 h 2142185"/>
                <a:gd name="connsiteX87" fmla="*/ 298698 w 1500155"/>
                <a:gd name="connsiteY87" fmla="*/ 39070 h 2142185"/>
                <a:gd name="connsiteX88" fmla="*/ 288507 w 1500155"/>
                <a:gd name="connsiteY88" fmla="*/ 65786 h 2142185"/>
                <a:gd name="connsiteX89" fmla="*/ 284794 w 1500155"/>
                <a:gd name="connsiteY89" fmla="*/ 104150 h 2142185"/>
                <a:gd name="connsiteX90" fmla="*/ 260626 w 1500155"/>
                <a:gd name="connsiteY90" fmla="*/ 108299 h 2142185"/>
                <a:gd name="connsiteX91" fmla="*/ 256622 w 1500155"/>
                <a:gd name="connsiteY91" fmla="*/ 84422 h 2142185"/>
                <a:gd name="connsiteX92" fmla="*/ 233182 w 1500155"/>
                <a:gd name="connsiteY92" fmla="*/ 86023 h 2142185"/>
                <a:gd name="connsiteX93" fmla="*/ 227867 w 1500155"/>
                <a:gd name="connsiteY93" fmla="*/ 102985 h 2142185"/>
                <a:gd name="connsiteX94" fmla="*/ 230415 w 1500155"/>
                <a:gd name="connsiteY94" fmla="*/ 124824 h 2142185"/>
                <a:gd name="connsiteX95" fmla="*/ 213454 w 1500155"/>
                <a:gd name="connsiteY95" fmla="*/ 140403 h 2142185"/>
                <a:gd name="connsiteX96" fmla="*/ 187174 w 1500155"/>
                <a:gd name="connsiteY96" fmla="*/ 134797 h 2142185"/>
                <a:gd name="connsiteX97" fmla="*/ 143496 w 1500155"/>
                <a:gd name="connsiteY97" fmla="*/ 120238 h 2142185"/>
                <a:gd name="connsiteX98" fmla="*/ 118527 w 1500155"/>
                <a:gd name="connsiteY98" fmla="*/ 117253 h 2142185"/>
                <a:gd name="connsiteX99" fmla="*/ 94868 w 1500155"/>
                <a:gd name="connsiteY99" fmla="*/ 142877 h 2142185"/>
                <a:gd name="connsiteX100" fmla="*/ 78999 w 1500155"/>
                <a:gd name="connsiteY100" fmla="*/ 163406 h 2142185"/>
                <a:gd name="connsiteX101" fmla="*/ 54248 w 1500155"/>
                <a:gd name="connsiteY101" fmla="*/ 186774 h 2142185"/>
                <a:gd name="connsiteX102" fmla="*/ 49007 w 1500155"/>
                <a:gd name="connsiteY102" fmla="*/ 223172 h 2142185"/>
                <a:gd name="connsiteX103" fmla="*/ 59853 w 1500155"/>
                <a:gd name="connsiteY103" fmla="*/ 256585 h 2142185"/>
                <a:gd name="connsiteX104" fmla="*/ 61236 w 1500155"/>
                <a:gd name="connsiteY104" fmla="*/ 283957 h 2142185"/>
                <a:gd name="connsiteX105" fmla="*/ 49880 w 1500155"/>
                <a:gd name="connsiteY105" fmla="*/ 295969 h 2142185"/>
                <a:gd name="connsiteX106" fmla="*/ 31390 w 1500155"/>
                <a:gd name="connsiteY106" fmla="*/ 310528 h 2142185"/>
                <a:gd name="connsiteX107" fmla="*/ 44639 w 1500155"/>
                <a:gd name="connsiteY107" fmla="*/ 330911 h 2142185"/>
                <a:gd name="connsiteX108" fmla="*/ 43619 w 1500155"/>
                <a:gd name="connsiteY108" fmla="*/ 355661 h 2142185"/>
                <a:gd name="connsiteX109" fmla="*/ 18359 w 1500155"/>
                <a:gd name="connsiteY109" fmla="*/ 358646 h 2142185"/>
                <a:gd name="connsiteX110" fmla="*/ 2854 w 1500155"/>
                <a:gd name="connsiteY110" fmla="*/ 368765 h 2142185"/>
                <a:gd name="connsiteX111" fmla="*/ 14865 w 1500155"/>
                <a:gd name="connsiteY111" fmla="*/ 401159 h 2142185"/>
                <a:gd name="connsiteX112" fmla="*/ 27095 w 1500155"/>
                <a:gd name="connsiteY112" fmla="*/ 437048 h 2142185"/>
                <a:gd name="connsiteX113" fmla="*/ 48351 w 1500155"/>
                <a:gd name="connsiteY113" fmla="*/ 440542 h 2142185"/>
                <a:gd name="connsiteX114" fmla="*/ 62911 w 1500155"/>
                <a:gd name="connsiteY114" fmla="*/ 411424 h 2142185"/>
                <a:gd name="connsiteX115" fmla="*/ 89190 w 1500155"/>
                <a:gd name="connsiteY115" fmla="*/ 366654 h 2142185"/>
                <a:gd name="connsiteX116" fmla="*/ 99163 w 1500155"/>
                <a:gd name="connsiteY116" fmla="*/ 328145 h 2142185"/>
                <a:gd name="connsiteX117" fmla="*/ 120493 w 1500155"/>
                <a:gd name="connsiteY117" fmla="*/ 360393 h 2142185"/>
                <a:gd name="connsiteX118" fmla="*/ 129810 w 1500155"/>
                <a:gd name="connsiteY118" fmla="*/ 403125 h 2142185"/>
                <a:gd name="connsiteX119" fmla="*/ 85623 w 1500155"/>
                <a:gd name="connsiteY119" fmla="*/ 438431 h 2142185"/>
                <a:gd name="connsiteX120" fmla="*/ 47987 w 1500155"/>
                <a:gd name="connsiteY120" fmla="*/ 500236 h 2142185"/>
                <a:gd name="connsiteX121" fmla="*/ 37796 w 1500155"/>
                <a:gd name="connsiteY121" fmla="*/ 544860 h 2142185"/>
                <a:gd name="connsiteX122" fmla="*/ 25275 w 1500155"/>
                <a:gd name="connsiteY122" fmla="*/ 588975 h 2142185"/>
                <a:gd name="connsiteX123" fmla="*/ 87 w 1500155"/>
                <a:gd name="connsiteY123" fmla="*/ 626610 h 2142185"/>
                <a:gd name="connsiteX124" fmla="*/ 12535 w 1500155"/>
                <a:gd name="connsiteY124" fmla="*/ 652962 h 2142185"/>
                <a:gd name="connsiteX125" fmla="*/ 34374 w 1500155"/>
                <a:gd name="connsiteY125" fmla="*/ 659878 h 2142185"/>
                <a:gd name="connsiteX126" fmla="*/ 38014 w 1500155"/>
                <a:gd name="connsiteY126" fmla="*/ 683610 h 2142185"/>
                <a:gd name="connsiteX127" fmla="*/ 45294 w 1500155"/>
                <a:gd name="connsiteY127" fmla="*/ 701008 h 2142185"/>
                <a:gd name="connsiteX128" fmla="*/ 52573 w 1500155"/>
                <a:gd name="connsiteY128" fmla="*/ 712583 h 2142185"/>
                <a:gd name="connsiteX129" fmla="*/ 62692 w 1500155"/>
                <a:gd name="connsiteY129" fmla="*/ 721901 h 2142185"/>
                <a:gd name="connsiteX130" fmla="*/ 62692 w 1500155"/>
                <a:gd name="connsiteY130" fmla="*/ 709453 h 2142185"/>
                <a:gd name="connsiteX131" fmla="*/ 57378 w 1500155"/>
                <a:gd name="connsiteY131" fmla="*/ 690307 h 2142185"/>
                <a:gd name="connsiteX132" fmla="*/ 60072 w 1500155"/>
                <a:gd name="connsiteY132" fmla="*/ 673345 h 2142185"/>
                <a:gd name="connsiteX133" fmla="*/ 81547 w 1500155"/>
                <a:gd name="connsiteY133" fmla="*/ 663445 h 2142185"/>
                <a:gd name="connsiteX134" fmla="*/ 99746 w 1500155"/>
                <a:gd name="connsiteY134" fmla="*/ 678004 h 2142185"/>
                <a:gd name="connsiteX135" fmla="*/ 122094 w 1500155"/>
                <a:gd name="connsiteY135" fmla="*/ 688123 h 2142185"/>
                <a:gd name="connsiteX136" fmla="*/ 134615 w 1500155"/>
                <a:gd name="connsiteY136" fmla="*/ 707269 h 2142185"/>
                <a:gd name="connsiteX137" fmla="*/ 119182 w 1500155"/>
                <a:gd name="connsiteY137" fmla="*/ 728307 h 2142185"/>
                <a:gd name="connsiteX138" fmla="*/ 132286 w 1500155"/>
                <a:gd name="connsiteY138" fmla="*/ 733402 h 2142185"/>
                <a:gd name="connsiteX139" fmla="*/ 143933 w 1500155"/>
                <a:gd name="connsiteY139" fmla="*/ 735878 h 2142185"/>
                <a:gd name="connsiteX140" fmla="*/ 124496 w 1500155"/>
                <a:gd name="connsiteY140" fmla="*/ 752912 h 2142185"/>
                <a:gd name="connsiteX141" fmla="*/ 134615 w 1500155"/>
                <a:gd name="connsiteY141" fmla="*/ 775770 h 2142185"/>
                <a:gd name="connsiteX142" fmla="*/ 159512 w 1500155"/>
                <a:gd name="connsiteY142" fmla="*/ 801103 h 2142185"/>
                <a:gd name="connsiteX143" fmla="*/ 193362 w 1500155"/>
                <a:gd name="connsiteY143" fmla="*/ 809184 h 2142185"/>
                <a:gd name="connsiteX144" fmla="*/ 222728 w 1500155"/>
                <a:gd name="connsiteY144" fmla="*/ 818749 h 2142185"/>
                <a:gd name="connsiteX145" fmla="*/ 223136 w 1500155"/>
                <a:gd name="connsiteY145" fmla="*/ 819594 h 2142185"/>
                <a:gd name="connsiteX146" fmla="*/ 236239 w 1500155"/>
                <a:gd name="connsiteY146" fmla="*/ 852352 h 2142185"/>
                <a:gd name="connsiteX147" fmla="*/ 265358 w 1500155"/>
                <a:gd name="connsiteY147" fmla="*/ 862835 h 2142185"/>
                <a:gd name="connsiteX148" fmla="*/ 267323 w 1500155"/>
                <a:gd name="connsiteY148" fmla="*/ 907095 h 2142185"/>
                <a:gd name="connsiteX149" fmla="*/ 255457 w 1500155"/>
                <a:gd name="connsiteY149" fmla="*/ 926095 h 2142185"/>
                <a:gd name="connsiteX150" fmla="*/ 264921 w 1500155"/>
                <a:gd name="connsiteY150" fmla="*/ 964604 h 2142185"/>
                <a:gd name="connsiteX151" fmla="*/ 300955 w 1500155"/>
                <a:gd name="connsiteY151" fmla="*/ 971083 h 2142185"/>
                <a:gd name="connsiteX152" fmla="*/ 312748 w 1500155"/>
                <a:gd name="connsiteY152" fmla="*/ 952011 h 2142185"/>
                <a:gd name="connsiteX153" fmla="*/ 323959 w 1500155"/>
                <a:gd name="connsiteY153" fmla="*/ 954850 h 2142185"/>
                <a:gd name="connsiteX154" fmla="*/ 328108 w 1500155"/>
                <a:gd name="connsiteY154" fmla="*/ 977344 h 2142185"/>
                <a:gd name="connsiteX155" fmla="*/ 310710 w 1500155"/>
                <a:gd name="connsiteY155" fmla="*/ 998528 h 2142185"/>
                <a:gd name="connsiteX156" fmla="*/ 305541 w 1500155"/>
                <a:gd name="connsiteY156" fmla="*/ 1040313 h 2142185"/>
                <a:gd name="connsiteX157" fmla="*/ 282319 w 1500155"/>
                <a:gd name="connsiteY157" fmla="*/ 1052834 h 2142185"/>
                <a:gd name="connsiteX158" fmla="*/ 281664 w 1500155"/>
                <a:gd name="connsiteY158" fmla="*/ 1088795 h 2142185"/>
                <a:gd name="connsiteX159" fmla="*/ 289672 w 1500155"/>
                <a:gd name="connsiteY159" fmla="*/ 1129197 h 2142185"/>
                <a:gd name="connsiteX160" fmla="*/ 283848 w 1500155"/>
                <a:gd name="connsiteY160" fmla="*/ 1158316 h 2142185"/>
                <a:gd name="connsiteX161" fmla="*/ 280281 w 1500155"/>
                <a:gd name="connsiteY161" fmla="*/ 1185760 h 2142185"/>
                <a:gd name="connsiteX162" fmla="*/ 294840 w 1500155"/>
                <a:gd name="connsiteY162" fmla="*/ 1210583 h 2142185"/>
                <a:gd name="connsiteX163" fmla="*/ 319227 w 1500155"/>
                <a:gd name="connsiteY163" fmla="*/ 1209710 h 2142185"/>
                <a:gd name="connsiteX164" fmla="*/ 320610 w 1500155"/>
                <a:gd name="connsiteY164" fmla="*/ 1234315 h 2142185"/>
                <a:gd name="connsiteX165" fmla="*/ 308308 w 1500155"/>
                <a:gd name="connsiteY165" fmla="*/ 1254043 h 2142185"/>
                <a:gd name="connsiteX166" fmla="*/ 298334 w 1500155"/>
                <a:gd name="connsiteY166" fmla="*/ 1280759 h 2142185"/>
                <a:gd name="connsiteX167" fmla="*/ 326871 w 1500155"/>
                <a:gd name="connsiteY167" fmla="*/ 1273116 h 2142185"/>
                <a:gd name="connsiteX168" fmla="*/ 343104 w 1500155"/>
                <a:gd name="connsiteY168" fmla="*/ 1251277 h 2142185"/>
                <a:gd name="connsiteX169" fmla="*/ 355917 w 1500155"/>
                <a:gd name="connsiteY169" fmla="*/ 1223468 h 2142185"/>
                <a:gd name="connsiteX170" fmla="*/ 380740 w 1500155"/>
                <a:gd name="connsiteY170" fmla="*/ 1222231 h 2142185"/>
                <a:gd name="connsiteX171" fmla="*/ 370112 w 1500155"/>
                <a:gd name="connsiteY171" fmla="*/ 1244070 h 2142185"/>
                <a:gd name="connsiteX172" fmla="*/ 348710 w 1500155"/>
                <a:gd name="connsiteY172" fmla="*/ 1260085 h 2142185"/>
                <a:gd name="connsiteX173" fmla="*/ 360066 w 1500155"/>
                <a:gd name="connsiteY173" fmla="*/ 1275663 h 2142185"/>
                <a:gd name="connsiteX174" fmla="*/ 376663 w 1500155"/>
                <a:gd name="connsiteY174" fmla="*/ 1286947 h 2142185"/>
                <a:gd name="connsiteX175" fmla="*/ 372587 w 1500155"/>
                <a:gd name="connsiteY175" fmla="*/ 1307913 h 2142185"/>
                <a:gd name="connsiteX176" fmla="*/ 366035 w 1500155"/>
                <a:gd name="connsiteY176" fmla="*/ 1326912 h 2142185"/>
                <a:gd name="connsiteX177" fmla="*/ 381905 w 1500155"/>
                <a:gd name="connsiteY177" fmla="*/ 1322181 h 2142185"/>
                <a:gd name="connsiteX178" fmla="*/ 396464 w 1500155"/>
                <a:gd name="connsiteY178" fmla="*/ 1310533 h 2142185"/>
                <a:gd name="connsiteX179" fmla="*/ 421215 w 1500155"/>
                <a:gd name="connsiteY179" fmla="*/ 1308277 h 2142185"/>
                <a:gd name="connsiteX180" fmla="*/ 446330 w 1500155"/>
                <a:gd name="connsiteY180" fmla="*/ 1317813 h 2142185"/>
                <a:gd name="connsiteX181" fmla="*/ 443345 w 1500155"/>
                <a:gd name="connsiteY181" fmla="*/ 1335793 h 2142185"/>
                <a:gd name="connsiteX182" fmla="*/ 466713 w 1500155"/>
                <a:gd name="connsiteY182" fmla="*/ 1335793 h 2142185"/>
                <a:gd name="connsiteX183" fmla="*/ 480471 w 1500155"/>
                <a:gd name="connsiteY183" fmla="*/ 1313518 h 2142185"/>
                <a:gd name="connsiteX184" fmla="*/ 481345 w 1500155"/>
                <a:gd name="connsiteY184" fmla="*/ 1291679 h 2142185"/>
                <a:gd name="connsiteX185" fmla="*/ 471226 w 1500155"/>
                <a:gd name="connsiteY185" fmla="*/ 1263288 h 2142185"/>
                <a:gd name="connsiteX186" fmla="*/ 455284 w 1500155"/>
                <a:gd name="connsiteY186" fmla="*/ 1252369 h 2142185"/>
                <a:gd name="connsiteX187" fmla="*/ 461690 w 1500155"/>
                <a:gd name="connsiteY187" fmla="*/ 1240430 h 2142185"/>
                <a:gd name="connsiteX188" fmla="*/ 459360 w 1500155"/>
                <a:gd name="connsiteY188" fmla="*/ 1232131 h 2142185"/>
                <a:gd name="connsiteX189" fmla="*/ 458851 w 1500155"/>
                <a:gd name="connsiteY189" fmla="*/ 1215971 h 2142185"/>
                <a:gd name="connsiteX190" fmla="*/ 487460 w 1500155"/>
                <a:gd name="connsiteY190" fmla="*/ 1224197 h 2142185"/>
                <a:gd name="connsiteX191" fmla="*/ 521237 w 1500155"/>
                <a:gd name="connsiteY191" fmla="*/ 1219902 h 2142185"/>
                <a:gd name="connsiteX192" fmla="*/ 552613 w 1500155"/>
                <a:gd name="connsiteY192" fmla="*/ 1216917 h 2142185"/>
                <a:gd name="connsiteX193" fmla="*/ 562003 w 1500155"/>
                <a:gd name="connsiteY193" fmla="*/ 1168798 h 2142185"/>
                <a:gd name="connsiteX194" fmla="*/ 562003 w 1500155"/>
                <a:gd name="connsiteY194" fmla="*/ 1122500 h 2142185"/>
                <a:gd name="connsiteX195" fmla="*/ 566881 w 1500155"/>
                <a:gd name="connsiteY195" fmla="*/ 1069140 h 2142185"/>
                <a:gd name="connsiteX196" fmla="*/ 589375 w 1500155"/>
                <a:gd name="connsiteY196" fmla="*/ 1037255 h 2142185"/>
                <a:gd name="connsiteX197" fmla="*/ 577145 w 1500155"/>
                <a:gd name="connsiteY197" fmla="*/ 1000857 h 2142185"/>
                <a:gd name="connsiteX198" fmla="*/ 574233 w 1500155"/>
                <a:gd name="connsiteY198" fmla="*/ 948880 h 2142185"/>
                <a:gd name="connsiteX199" fmla="*/ 585007 w 1500155"/>
                <a:gd name="connsiteY199" fmla="*/ 916850 h 2142185"/>
                <a:gd name="connsiteX200" fmla="*/ 591413 w 1500155"/>
                <a:gd name="connsiteY200" fmla="*/ 896175 h 2142185"/>
                <a:gd name="connsiteX201" fmla="*/ 592651 w 1500155"/>
                <a:gd name="connsiteY201" fmla="*/ 896175 h 2142185"/>
                <a:gd name="connsiteX202" fmla="*/ 597091 w 1500155"/>
                <a:gd name="connsiteY202" fmla="*/ 906367 h 2142185"/>
                <a:gd name="connsiteX203" fmla="*/ 596727 w 1500155"/>
                <a:gd name="connsiteY203" fmla="*/ 929953 h 2142185"/>
                <a:gd name="connsiteX204" fmla="*/ 594762 w 1500155"/>
                <a:gd name="connsiteY204" fmla="*/ 977344 h 2142185"/>
                <a:gd name="connsiteX205" fmla="*/ 611359 w 1500155"/>
                <a:gd name="connsiteY205" fmla="*/ 1030194 h 2142185"/>
                <a:gd name="connsiteX206" fmla="*/ 641934 w 1500155"/>
                <a:gd name="connsiteY206" fmla="*/ 1061205 h 2142185"/>
                <a:gd name="connsiteX207" fmla="*/ 642516 w 1500155"/>
                <a:gd name="connsiteY207" fmla="*/ 1085155 h 2142185"/>
                <a:gd name="connsiteX208" fmla="*/ 650415 w 1500155"/>
                <a:gd name="connsiteY208" fmla="*/ 1100770 h 2142185"/>
                <a:gd name="connsiteX209" fmla="*/ 654163 w 1500155"/>
                <a:gd name="connsiteY209" fmla="*/ 1101389 h 2142185"/>
                <a:gd name="connsiteX210" fmla="*/ 668184 w 1500155"/>
                <a:gd name="connsiteY210" fmla="*/ 1090236 h 2142185"/>
                <a:gd name="connsiteX211" fmla="*/ 665520 w 1500155"/>
                <a:gd name="connsiteY211" fmla="*/ 1080933 h 2142185"/>
                <a:gd name="connsiteX212" fmla="*/ 664137 w 1500155"/>
                <a:gd name="connsiteY212" fmla="*/ 1054726 h 2142185"/>
                <a:gd name="connsiteX213" fmla="*/ 682627 w 1500155"/>
                <a:gd name="connsiteY213" fmla="*/ 1032378 h 2142185"/>
                <a:gd name="connsiteX214" fmla="*/ 716186 w 1500155"/>
                <a:gd name="connsiteY214" fmla="*/ 1036309 h 2142185"/>
                <a:gd name="connsiteX215" fmla="*/ 748726 w 1500155"/>
                <a:gd name="connsiteY215" fmla="*/ 1066810 h 2142185"/>
                <a:gd name="connsiteX216" fmla="*/ 769400 w 1500155"/>
                <a:gd name="connsiteY216" fmla="*/ 1106776 h 2142185"/>
                <a:gd name="connsiteX217" fmla="*/ 766561 w 1500155"/>
                <a:gd name="connsiteY217" fmla="*/ 1135895 h 2142185"/>
                <a:gd name="connsiteX218" fmla="*/ 742902 w 1500155"/>
                <a:gd name="connsiteY218" fmla="*/ 1157733 h 2142185"/>
                <a:gd name="connsiteX219" fmla="*/ 708251 w 1500155"/>
                <a:gd name="connsiteY219" fmla="*/ 1158170 h 2142185"/>
                <a:gd name="connsiteX220" fmla="*/ 703592 w 1500155"/>
                <a:gd name="connsiteY220" fmla="*/ 1178116 h 2142185"/>
                <a:gd name="connsiteX221" fmla="*/ 695294 w 1500155"/>
                <a:gd name="connsiteY221" fmla="*/ 1206289 h 2142185"/>
                <a:gd name="connsiteX222" fmla="*/ 703156 w 1500155"/>
                <a:gd name="connsiteY222" fmla="*/ 1235407 h 2142185"/>
                <a:gd name="connsiteX223" fmla="*/ 697841 w 1500155"/>
                <a:gd name="connsiteY223" fmla="*/ 1269767 h 2142185"/>
                <a:gd name="connsiteX224" fmla="*/ 691799 w 1500155"/>
                <a:gd name="connsiteY224" fmla="*/ 1297066 h 2142185"/>
                <a:gd name="connsiteX225" fmla="*/ 690125 w 1500155"/>
                <a:gd name="connsiteY225" fmla="*/ 1318250 h 2142185"/>
                <a:gd name="connsiteX226" fmla="*/ 673891 w 1500155"/>
                <a:gd name="connsiteY226" fmla="*/ 1321453 h 2142185"/>
                <a:gd name="connsiteX227" fmla="*/ 672363 w 1500155"/>
                <a:gd name="connsiteY227" fmla="*/ 1347951 h 2142185"/>
                <a:gd name="connsiteX228" fmla="*/ 686558 w 1500155"/>
                <a:gd name="connsiteY228" fmla="*/ 1355230 h 2142185"/>
                <a:gd name="connsiteX229" fmla="*/ 698278 w 1500155"/>
                <a:gd name="connsiteY229" fmla="*/ 1359744 h 2142185"/>
                <a:gd name="connsiteX230" fmla="*/ 693401 w 1500155"/>
                <a:gd name="connsiteY230" fmla="*/ 1403422 h 2142185"/>
                <a:gd name="connsiteX231" fmla="*/ 703884 w 1500155"/>
                <a:gd name="connsiteY231" fmla="*/ 1446298 h 2142185"/>
                <a:gd name="connsiteX232" fmla="*/ 718880 w 1500155"/>
                <a:gd name="connsiteY232" fmla="*/ 1494053 h 2142185"/>
                <a:gd name="connsiteX233" fmla="*/ 693401 w 1500155"/>
                <a:gd name="connsiteY233" fmla="*/ 1525720 h 2142185"/>
                <a:gd name="connsiteX234" fmla="*/ 683501 w 1500155"/>
                <a:gd name="connsiteY234" fmla="*/ 1561463 h 2142185"/>
                <a:gd name="connsiteX235" fmla="*/ 691290 w 1500155"/>
                <a:gd name="connsiteY235" fmla="*/ 1589125 h 2142185"/>
                <a:gd name="connsiteX236" fmla="*/ 705267 w 1500155"/>
                <a:gd name="connsiteY236" fmla="*/ 1610964 h 2142185"/>
                <a:gd name="connsiteX237" fmla="*/ 712546 w 1500155"/>
                <a:gd name="connsiteY237" fmla="*/ 1656462 h 2142185"/>
                <a:gd name="connsiteX238" fmla="*/ 743048 w 1500155"/>
                <a:gd name="connsiteY238" fmla="*/ 1674079 h 2142185"/>
                <a:gd name="connsiteX239" fmla="*/ 747707 w 1500155"/>
                <a:gd name="connsiteY239" fmla="*/ 1699339 h 2142185"/>
                <a:gd name="connsiteX240" fmla="*/ 763795 w 1500155"/>
                <a:gd name="connsiteY240" fmla="*/ 1717611 h 2142185"/>
                <a:gd name="connsiteX241" fmla="*/ 759937 w 1500155"/>
                <a:gd name="connsiteY241" fmla="*/ 1729987 h 2142185"/>
                <a:gd name="connsiteX242" fmla="*/ 736424 w 1500155"/>
                <a:gd name="connsiteY242" fmla="*/ 1724090 h 2142185"/>
                <a:gd name="connsiteX243" fmla="*/ 735696 w 1500155"/>
                <a:gd name="connsiteY243" fmla="*/ 1755247 h 2142185"/>
                <a:gd name="connsiteX244" fmla="*/ 759791 w 1500155"/>
                <a:gd name="connsiteY244" fmla="*/ 1767986 h 2142185"/>
                <a:gd name="connsiteX245" fmla="*/ 772312 w 1500155"/>
                <a:gd name="connsiteY245" fmla="*/ 1746147 h 2142185"/>
                <a:gd name="connsiteX246" fmla="*/ 783450 w 1500155"/>
                <a:gd name="connsiteY246" fmla="*/ 1761143 h 2142185"/>
                <a:gd name="connsiteX247" fmla="*/ 804925 w 1500155"/>
                <a:gd name="connsiteY247" fmla="*/ 1774902 h 2142185"/>
                <a:gd name="connsiteX248" fmla="*/ 797645 w 1500155"/>
                <a:gd name="connsiteY248" fmla="*/ 1799798 h 2142185"/>
                <a:gd name="connsiteX249" fmla="*/ 793496 w 1500155"/>
                <a:gd name="connsiteY249" fmla="*/ 1828189 h 2142185"/>
                <a:gd name="connsiteX250" fmla="*/ 788357 w 1500155"/>
                <a:gd name="connsiteY250" fmla="*/ 1843185 h 2142185"/>
                <a:gd name="connsiteX251" fmla="*/ 792986 w 1500155"/>
                <a:gd name="connsiteY251" fmla="*/ 1848062 h 2142185"/>
                <a:gd name="connsiteX252" fmla="*/ 818393 w 1500155"/>
                <a:gd name="connsiteY252" fmla="*/ 1849445 h 2142185"/>
                <a:gd name="connsiteX253" fmla="*/ 813733 w 1500155"/>
                <a:gd name="connsiteY253" fmla="*/ 1864806 h 2142185"/>
                <a:gd name="connsiteX254" fmla="*/ 804270 w 1500155"/>
                <a:gd name="connsiteY254" fmla="*/ 1878054 h 2142185"/>
                <a:gd name="connsiteX255" fmla="*/ 835645 w 1500155"/>
                <a:gd name="connsiteY255" fmla="*/ 1883733 h 2142185"/>
                <a:gd name="connsiteX256" fmla="*/ 848457 w 1500155"/>
                <a:gd name="connsiteY256" fmla="*/ 1926464 h 2142185"/>
                <a:gd name="connsiteX257" fmla="*/ 799684 w 1500155"/>
                <a:gd name="connsiteY257" fmla="*/ 1969269 h 2142185"/>
                <a:gd name="connsiteX258" fmla="*/ 790584 w 1500155"/>
                <a:gd name="connsiteY258" fmla="*/ 1987104 h 2142185"/>
                <a:gd name="connsiteX259" fmla="*/ 792914 w 1500155"/>
                <a:gd name="connsiteY259" fmla="*/ 2003192 h 2142185"/>
                <a:gd name="connsiteX260" fmla="*/ 792186 w 1500155"/>
                <a:gd name="connsiteY260" fmla="*/ 2020590 h 2142185"/>
                <a:gd name="connsiteX261" fmla="*/ 780393 w 1500155"/>
                <a:gd name="connsiteY261" fmla="*/ 2035149 h 2142185"/>
                <a:gd name="connsiteX262" fmla="*/ 749236 w 1500155"/>
                <a:gd name="connsiteY262" fmla="*/ 2027870 h 2142185"/>
                <a:gd name="connsiteX263" fmla="*/ 728343 w 1500155"/>
                <a:gd name="connsiteY263" fmla="*/ 2051820 h 2142185"/>
                <a:gd name="connsiteX264" fmla="*/ 729726 w 1500155"/>
                <a:gd name="connsiteY264" fmla="*/ 2089892 h 2142185"/>
                <a:gd name="connsiteX265" fmla="*/ 748653 w 1500155"/>
                <a:gd name="connsiteY265" fmla="*/ 2111731 h 2142185"/>
                <a:gd name="connsiteX266" fmla="*/ 758991 w 1500155"/>
                <a:gd name="connsiteY266" fmla="*/ 2123670 h 2142185"/>
                <a:gd name="connsiteX267" fmla="*/ 776389 w 1500155"/>
                <a:gd name="connsiteY267" fmla="*/ 2133425 h 2142185"/>
                <a:gd name="connsiteX268" fmla="*/ 794734 w 1500155"/>
                <a:gd name="connsiteY268" fmla="*/ 2128402 h 2142185"/>
                <a:gd name="connsiteX269" fmla="*/ 831496 w 1500155"/>
                <a:gd name="connsiteY269" fmla="*/ 2135026 h 2142185"/>
                <a:gd name="connsiteX270" fmla="*/ 855883 w 1500155"/>
                <a:gd name="connsiteY270" fmla="*/ 2132915 h 2142185"/>
                <a:gd name="connsiteX271" fmla="*/ 895629 w 1500155"/>
                <a:gd name="connsiteY271" fmla="*/ 2141942 h 2142185"/>
                <a:gd name="connsiteX272" fmla="*/ 932028 w 1500155"/>
                <a:gd name="connsiteY272" fmla="*/ 2126436 h 2142185"/>
                <a:gd name="connsiteX273" fmla="*/ 963549 w 1500155"/>
                <a:gd name="connsiteY273" fmla="*/ 2119521 h 2142185"/>
                <a:gd name="connsiteX274" fmla="*/ 986552 w 1500155"/>
                <a:gd name="connsiteY274" fmla="*/ 2108164 h 2142185"/>
                <a:gd name="connsiteX275" fmla="*/ 1010284 w 1500155"/>
                <a:gd name="connsiteY275" fmla="*/ 2112678 h 2142185"/>
                <a:gd name="connsiteX276" fmla="*/ 1037073 w 1500155"/>
                <a:gd name="connsiteY276" fmla="*/ 2096808 h 2142185"/>
                <a:gd name="connsiteX277" fmla="*/ 1099241 w 1500155"/>
                <a:gd name="connsiteY277" fmla="*/ 2128329 h 2142185"/>
                <a:gd name="connsiteX278" fmla="*/ 1123482 w 1500155"/>
                <a:gd name="connsiteY278" fmla="*/ 2102413 h 2142185"/>
                <a:gd name="connsiteX279" fmla="*/ 1146049 w 1500155"/>
                <a:gd name="connsiteY279" fmla="*/ 2104597 h 2142185"/>
                <a:gd name="connsiteX280" fmla="*/ 1164904 w 1500155"/>
                <a:gd name="connsiteY280" fmla="*/ 2107873 h 2142185"/>
                <a:gd name="connsiteX281" fmla="*/ 1186743 w 1500155"/>
                <a:gd name="connsiteY281" fmla="*/ 2115153 h 2142185"/>
                <a:gd name="connsiteX282" fmla="*/ 1194532 w 1500155"/>
                <a:gd name="connsiteY282" fmla="*/ 2133861 h 2142185"/>
                <a:gd name="connsiteX283" fmla="*/ 1219647 w 1500155"/>
                <a:gd name="connsiteY283" fmla="*/ 2118647 h 2142185"/>
                <a:gd name="connsiteX284" fmla="*/ 1234206 w 1500155"/>
                <a:gd name="connsiteY284" fmla="*/ 2091639 h 2142185"/>
                <a:gd name="connsiteX285" fmla="*/ 1298340 w 1500155"/>
                <a:gd name="connsiteY285" fmla="*/ 2078099 h 2142185"/>
                <a:gd name="connsiteX286" fmla="*/ 1336339 w 1500155"/>
                <a:gd name="connsiteY286" fmla="*/ 2053712 h 2142185"/>
                <a:gd name="connsiteX287" fmla="*/ 1363128 w 1500155"/>
                <a:gd name="connsiteY287" fmla="*/ 2050582 h 2142185"/>
                <a:gd name="connsiteX288" fmla="*/ 1393121 w 1500155"/>
                <a:gd name="connsiteY288" fmla="*/ 2036605 h 2142185"/>
                <a:gd name="connsiteX289" fmla="*/ 1407680 w 1500155"/>
                <a:gd name="connsiteY289" fmla="*/ 2057498 h 2142185"/>
                <a:gd name="connsiteX290" fmla="*/ 1450193 w 1500155"/>
                <a:gd name="connsiteY290" fmla="*/ 2048107 h 2142185"/>
                <a:gd name="connsiteX291" fmla="*/ 1481932 w 1500155"/>
                <a:gd name="connsiteY291" fmla="*/ 2013601 h 2142185"/>
                <a:gd name="connsiteX292" fmla="*/ 1496564 w 1500155"/>
                <a:gd name="connsiteY292" fmla="*/ 1979751 h 214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500155" h="2142185">
                  <a:moveTo>
                    <a:pt x="1496564" y="1979751"/>
                  </a:moveTo>
                  <a:cubicBezTo>
                    <a:pt x="1491687" y="1966866"/>
                    <a:pt x="1477419" y="1928211"/>
                    <a:pt x="1461040" y="1891959"/>
                  </a:cubicBezTo>
                  <a:cubicBezTo>
                    <a:pt x="1444661" y="1855706"/>
                    <a:pt x="1413649" y="1775484"/>
                    <a:pt x="1406006" y="1757795"/>
                  </a:cubicBezTo>
                  <a:cubicBezTo>
                    <a:pt x="1398362" y="1740105"/>
                    <a:pt x="1411174" y="1741416"/>
                    <a:pt x="1414304" y="1735446"/>
                  </a:cubicBezTo>
                  <a:cubicBezTo>
                    <a:pt x="1417435" y="1729477"/>
                    <a:pt x="1416779" y="1703416"/>
                    <a:pt x="1416779" y="1691768"/>
                  </a:cubicBezTo>
                  <a:cubicBezTo>
                    <a:pt x="1416779" y="1680121"/>
                    <a:pt x="1409500" y="1680630"/>
                    <a:pt x="1410155" y="1663159"/>
                  </a:cubicBezTo>
                  <a:cubicBezTo>
                    <a:pt x="1410810" y="1645688"/>
                    <a:pt x="1404258" y="1646489"/>
                    <a:pt x="1404258" y="1627635"/>
                  </a:cubicBezTo>
                  <a:cubicBezTo>
                    <a:pt x="1404258" y="1608780"/>
                    <a:pt x="1407389" y="1560006"/>
                    <a:pt x="1408772" y="1551344"/>
                  </a:cubicBezTo>
                  <a:cubicBezTo>
                    <a:pt x="1412732" y="1536457"/>
                    <a:pt x="1418097" y="1521978"/>
                    <a:pt x="1424787" y="1508103"/>
                  </a:cubicBezTo>
                  <a:cubicBezTo>
                    <a:pt x="1431048" y="1494490"/>
                    <a:pt x="1433814" y="1489976"/>
                    <a:pt x="1417507" y="1482697"/>
                  </a:cubicBezTo>
                  <a:cubicBezTo>
                    <a:pt x="1401201" y="1475417"/>
                    <a:pt x="1386496" y="1451613"/>
                    <a:pt x="1366550" y="1440111"/>
                  </a:cubicBezTo>
                  <a:cubicBezTo>
                    <a:pt x="1346604" y="1428609"/>
                    <a:pt x="1335830" y="1427226"/>
                    <a:pt x="1340052" y="1417180"/>
                  </a:cubicBezTo>
                  <a:cubicBezTo>
                    <a:pt x="1344274" y="1407134"/>
                    <a:pt x="1350826" y="1386096"/>
                    <a:pt x="1340052" y="1380782"/>
                  </a:cubicBezTo>
                  <a:cubicBezTo>
                    <a:pt x="1329278" y="1375468"/>
                    <a:pt x="1322945" y="1386023"/>
                    <a:pt x="1312826" y="1373502"/>
                  </a:cubicBezTo>
                  <a:cubicBezTo>
                    <a:pt x="1302708" y="1360981"/>
                    <a:pt x="1293317" y="1328587"/>
                    <a:pt x="1273443" y="1282871"/>
                  </a:cubicBezTo>
                  <a:cubicBezTo>
                    <a:pt x="1253570" y="1237154"/>
                    <a:pt x="1220811" y="1149071"/>
                    <a:pt x="1195769" y="1103063"/>
                  </a:cubicBezTo>
                  <a:cubicBezTo>
                    <a:pt x="1170727" y="1057056"/>
                    <a:pt x="1142774" y="1006535"/>
                    <a:pt x="1124647" y="980110"/>
                  </a:cubicBezTo>
                  <a:cubicBezTo>
                    <a:pt x="1106521" y="953685"/>
                    <a:pt x="1096111" y="924639"/>
                    <a:pt x="1085264" y="910007"/>
                  </a:cubicBezTo>
                  <a:cubicBezTo>
                    <a:pt x="1074418" y="895375"/>
                    <a:pt x="1076893" y="887367"/>
                    <a:pt x="1071360" y="873609"/>
                  </a:cubicBezTo>
                  <a:cubicBezTo>
                    <a:pt x="1065828" y="859850"/>
                    <a:pt x="1059130" y="846747"/>
                    <a:pt x="1068885" y="844490"/>
                  </a:cubicBezTo>
                  <a:cubicBezTo>
                    <a:pt x="1078640" y="842233"/>
                    <a:pt x="1086647" y="841287"/>
                    <a:pt x="1080387" y="825272"/>
                  </a:cubicBezTo>
                  <a:cubicBezTo>
                    <a:pt x="1074126" y="809257"/>
                    <a:pt x="1078640" y="784142"/>
                    <a:pt x="1073107" y="778245"/>
                  </a:cubicBezTo>
                  <a:cubicBezTo>
                    <a:pt x="1067575" y="772349"/>
                    <a:pt x="1058548" y="781376"/>
                    <a:pt x="1056364" y="772349"/>
                  </a:cubicBezTo>
                  <a:cubicBezTo>
                    <a:pt x="1054180" y="763322"/>
                    <a:pt x="1059858" y="732602"/>
                    <a:pt x="1057383" y="722847"/>
                  </a:cubicBezTo>
                  <a:cubicBezTo>
                    <a:pt x="1055170" y="708914"/>
                    <a:pt x="1054362" y="694792"/>
                    <a:pt x="1054981" y="680698"/>
                  </a:cubicBezTo>
                  <a:cubicBezTo>
                    <a:pt x="1054981" y="663955"/>
                    <a:pt x="1057019" y="654855"/>
                    <a:pt x="1047264" y="646192"/>
                  </a:cubicBezTo>
                  <a:cubicBezTo>
                    <a:pt x="1037510" y="637530"/>
                    <a:pt x="1022878" y="637093"/>
                    <a:pt x="1012468" y="633234"/>
                  </a:cubicBezTo>
                  <a:cubicBezTo>
                    <a:pt x="1002058" y="629376"/>
                    <a:pt x="997908" y="623480"/>
                    <a:pt x="993978" y="602224"/>
                  </a:cubicBezTo>
                  <a:cubicBezTo>
                    <a:pt x="990047" y="580967"/>
                    <a:pt x="1005115" y="586936"/>
                    <a:pt x="1012832" y="580967"/>
                  </a:cubicBezTo>
                  <a:cubicBezTo>
                    <a:pt x="1020548" y="574997"/>
                    <a:pt x="1014506" y="569465"/>
                    <a:pt x="1016617" y="556580"/>
                  </a:cubicBezTo>
                  <a:cubicBezTo>
                    <a:pt x="1018728" y="543695"/>
                    <a:pt x="1006862" y="528044"/>
                    <a:pt x="997836" y="505622"/>
                  </a:cubicBezTo>
                  <a:cubicBezTo>
                    <a:pt x="988809" y="483201"/>
                    <a:pt x="973158" y="448696"/>
                    <a:pt x="961438" y="426129"/>
                  </a:cubicBezTo>
                  <a:cubicBezTo>
                    <a:pt x="958133" y="420873"/>
                    <a:pt x="955927" y="415005"/>
                    <a:pt x="954959" y="408876"/>
                  </a:cubicBezTo>
                  <a:lnTo>
                    <a:pt x="928679" y="358864"/>
                  </a:lnTo>
                  <a:lnTo>
                    <a:pt x="928679" y="358864"/>
                  </a:lnTo>
                  <a:cubicBezTo>
                    <a:pt x="925367" y="358908"/>
                    <a:pt x="922069" y="359323"/>
                    <a:pt x="918852" y="360102"/>
                  </a:cubicBezTo>
                  <a:cubicBezTo>
                    <a:pt x="913406" y="361536"/>
                    <a:pt x="908289" y="364004"/>
                    <a:pt x="903783" y="367382"/>
                  </a:cubicBezTo>
                  <a:cubicBezTo>
                    <a:pt x="902436" y="368408"/>
                    <a:pt x="900674" y="368736"/>
                    <a:pt x="899051" y="368255"/>
                  </a:cubicBezTo>
                  <a:cubicBezTo>
                    <a:pt x="897413" y="367804"/>
                    <a:pt x="896117" y="366537"/>
                    <a:pt x="895629" y="364907"/>
                  </a:cubicBezTo>
                  <a:cubicBezTo>
                    <a:pt x="892907" y="359920"/>
                    <a:pt x="888488" y="356076"/>
                    <a:pt x="883181" y="354060"/>
                  </a:cubicBezTo>
                  <a:cubicBezTo>
                    <a:pt x="875953" y="350195"/>
                    <a:pt x="870901" y="343213"/>
                    <a:pt x="869496" y="335133"/>
                  </a:cubicBezTo>
                  <a:cubicBezTo>
                    <a:pt x="868993" y="332483"/>
                    <a:pt x="867872" y="329986"/>
                    <a:pt x="866220" y="327854"/>
                  </a:cubicBezTo>
                  <a:cubicBezTo>
                    <a:pt x="861066" y="325648"/>
                    <a:pt x="855315" y="325262"/>
                    <a:pt x="849913" y="326761"/>
                  </a:cubicBezTo>
                  <a:cubicBezTo>
                    <a:pt x="848283" y="327140"/>
                    <a:pt x="846579" y="326703"/>
                    <a:pt x="845327" y="325597"/>
                  </a:cubicBezTo>
                  <a:cubicBezTo>
                    <a:pt x="844053" y="324490"/>
                    <a:pt x="843405" y="322831"/>
                    <a:pt x="843580" y="321156"/>
                  </a:cubicBezTo>
                  <a:cubicBezTo>
                    <a:pt x="843580" y="321156"/>
                    <a:pt x="847584" y="286505"/>
                    <a:pt x="849913" y="270854"/>
                  </a:cubicBezTo>
                  <a:cubicBezTo>
                    <a:pt x="851660" y="258769"/>
                    <a:pt x="856829" y="223536"/>
                    <a:pt x="859158" y="207666"/>
                  </a:cubicBezTo>
                  <a:cubicBezTo>
                    <a:pt x="857535" y="207790"/>
                    <a:pt x="855904" y="207790"/>
                    <a:pt x="854281" y="207666"/>
                  </a:cubicBezTo>
                  <a:lnTo>
                    <a:pt x="854281" y="207666"/>
                  </a:lnTo>
                  <a:cubicBezTo>
                    <a:pt x="850044" y="207790"/>
                    <a:pt x="845931" y="206218"/>
                    <a:pt x="842852" y="203298"/>
                  </a:cubicBezTo>
                  <a:cubicBezTo>
                    <a:pt x="840566" y="201530"/>
                    <a:pt x="838135" y="199972"/>
                    <a:pt x="835572" y="198640"/>
                  </a:cubicBezTo>
                  <a:cubicBezTo>
                    <a:pt x="827638" y="194417"/>
                    <a:pt x="822979" y="195145"/>
                    <a:pt x="810676" y="197984"/>
                  </a:cubicBezTo>
                  <a:cubicBezTo>
                    <a:pt x="803105" y="199033"/>
                    <a:pt x="795396" y="198385"/>
                    <a:pt x="788109" y="196092"/>
                  </a:cubicBezTo>
                  <a:cubicBezTo>
                    <a:pt x="783028" y="194286"/>
                    <a:pt x="777575" y="193755"/>
                    <a:pt x="772239" y="194563"/>
                  </a:cubicBezTo>
                  <a:cubicBezTo>
                    <a:pt x="770274" y="195364"/>
                    <a:pt x="767508" y="196747"/>
                    <a:pt x="764159" y="198421"/>
                  </a:cubicBezTo>
                  <a:cubicBezTo>
                    <a:pt x="750473" y="205191"/>
                    <a:pt x="727761" y="216402"/>
                    <a:pt x="708615" y="215310"/>
                  </a:cubicBezTo>
                  <a:cubicBezTo>
                    <a:pt x="688080" y="214728"/>
                    <a:pt x="668526" y="206342"/>
                    <a:pt x="653945" y="191869"/>
                  </a:cubicBezTo>
                  <a:cubicBezTo>
                    <a:pt x="651834" y="189977"/>
                    <a:pt x="649577" y="188302"/>
                    <a:pt x="647321" y="186628"/>
                  </a:cubicBezTo>
                  <a:lnTo>
                    <a:pt x="647321" y="186628"/>
                  </a:lnTo>
                  <a:lnTo>
                    <a:pt x="646083" y="185828"/>
                  </a:lnTo>
                  <a:lnTo>
                    <a:pt x="645646" y="185391"/>
                  </a:lnTo>
                  <a:lnTo>
                    <a:pt x="645646" y="185391"/>
                  </a:lnTo>
                  <a:lnTo>
                    <a:pt x="636765" y="178985"/>
                  </a:lnTo>
                  <a:lnTo>
                    <a:pt x="636765" y="178985"/>
                  </a:lnTo>
                  <a:cubicBezTo>
                    <a:pt x="626210" y="171705"/>
                    <a:pt x="616673" y="163770"/>
                    <a:pt x="614926" y="149866"/>
                  </a:cubicBezTo>
                  <a:cubicBezTo>
                    <a:pt x="612881" y="137767"/>
                    <a:pt x="603643" y="128151"/>
                    <a:pt x="591631" y="125625"/>
                  </a:cubicBezTo>
                  <a:cubicBezTo>
                    <a:pt x="581462" y="123288"/>
                    <a:pt x="570914" y="123164"/>
                    <a:pt x="560693" y="125261"/>
                  </a:cubicBezTo>
                  <a:cubicBezTo>
                    <a:pt x="555299" y="127459"/>
                    <a:pt x="549096" y="125829"/>
                    <a:pt x="545478" y="121257"/>
                  </a:cubicBezTo>
                  <a:cubicBezTo>
                    <a:pt x="542982" y="117450"/>
                    <a:pt x="543185" y="112470"/>
                    <a:pt x="545988" y="108882"/>
                  </a:cubicBezTo>
                  <a:cubicBezTo>
                    <a:pt x="546483" y="108307"/>
                    <a:pt x="546782" y="107593"/>
                    <a:pt x="546862" y="106843"/>
                  </a:cubicBezTo>
                  <a:cubicBezTo>
                    <a:pt x="546862" y="106843"/>
                    <a:pt x="546352" y="106188"/>
                    <a:pt x="544314" y="105824"/>
                  </a:cubicBezTo>
                  <a:cubicBezTo>
                    <a:pt x="540419" y="105140"/>
                    <a:pt x="536473" y="104776"/>
                    <a:pt x="532521" y="104732"/>
                  </a:cubicBezTo>
                  <a:cubicBezTo>
                    <a:pt x="528065" y="104659"/>
                    <a:pt x="523625" y="104150"/>
                    <a:pt x="519272" y="103203"/>
                  </a:cubicBezTo>
                  <a:cubicBezTo>
                    <a:pt x="514001" y="101908"/>
                    <a:pt x="510289" y="97198"/>
                    <a:pt x="510245" y="91774"/>
                  </a:cubicBezTo>
                  <a:cubicBezTo>
                    <a:pt x="510070" y="89270"/>
                    <a:pt x="510543" y="86759"/>
                    <a:pt x="511628" y="84494"/>
                  </a:cubicBezTo>
                  <a:cubicBezTo>
                    <a:pt x="502776" y="84822"/>
                    <a:pt x="493909" y="84407"/>
                    <a:pt x="485130" y="83257"/>
                  </a:cubicBezTo>
                  <a:cubicBezTo>
                    <a:pt x="472107" y="81008"/>
                    <a:pt x="459229" y="78023"/>
                    <a:pt x="446548" y="74303"/>
                  </a:cubicBezTo>
                  <a:cubicBezTo>
                    <a:pt x="445121" y="73874"/>
                    <a:pt x="443935" y="72869"/>
                    <a:pt x="443272" y="71537"/>
                  </a:cubicBezTo>
                  <a:cubicBezTo>
                    <a:pt x="442697" y="70161"/>
                    <a:pt x="442697" y="68618"/>
                    <a:pt x="443272" y="67242"/>
                  </a:cubicBezTo>
                  <a:cubicBezTo>
                    <a:pt x="446795" y="59096"/>
                    <a:pt x="449787" y="50731"/>
                    <a:pt x="452226" y="42200"/>
                  </a:cubicBezTo>
                  <a:cubicBezTo>
                    <a:pt x="455138" y="32009"/>
                    <a:pt x="463146" y="11334"/>
                    <a:pt x="467732" y="-240"/>
                  </a:cubicBezTo>
                  <a:cubicBezTo>
                    <a:pt x="460416" y="2402"/>
                    <a:pt x="452859" y="4302"/>
                    <a:pt x="445165" y="5438"/>
                  </a:cubicBezTo>
                  <a:cubicBezTo>
                    <a:pt x="435774" y="7986"/>
                    <a:pt x="434609" y="16430"/>
                    <a:pt x="424418" y="23273"/>
                  </a:cubicBezTo>
                  <a:cubicBezTo>
                    <a:pt x="414226" y="30116"/>
                    <a:pt x="394644" y="26403"/>
                    <a:pt x="383288" y="24583"/>
                  </a:cubicBezTo>
                  <a:cubicBezTo>
                    <a:pt x="371932" y="22763"/>
                    <a:pt x="376008" y="12353"/>
                    <a:pt x="367345" y="11698"/>
                  </a:cubicBezTo>
                  <a:cubicBezTo>
                    <a:pt x="358683" y="11043"/>
                    <a:pt x="352786" y="7403"/>
                    <a:pt x="342959" y="11189"/>
                  </a:cubicBezTo>
                  <a:cubicBezTo>
                    <a:pt x="333131" y="14974"/>
                    <a:pt x="337353" y="26185"/>
                    <a:pt x="325633" y="33537"/>
                  </a:cubicBezTo>
                  <a:cubicBezTo>
                    <a:pt x="313913" y="40889"/>
                    <a:pt x="306852" y="33974"/>
                    <a:pt x="298698" y="39070"/>
                  </a:cubicBezTo>
                  <a:cubicBezTo>
                    <a:pt x="290545" y="44165"/>
                    <a:pt x="296150" y="52828"/>
                    <a:pt x="288507" y="65786"/>
                  </a:cubicBezTo>
                  <a:cubicBezTo>
                    <a:pt x="280863" y="78744"/>
                    <a:pt x="286614" y="94905"/>
                    <a:pt x="284794" y="104150"/>
                  </a:cubicBezTo>
                  <a:cubicBezTo>
                    <a:pt x="282974" y="113395"/>
                    <a:pt x="272928" y="115288"/>
                    <a:pt x="260626" y="108299"/>
                  </a:cubicBezTo>
                  <a:cubicBezTo>
                    <a:pt x="248323" y="101311"/>
                    <a:pt x="262227" y="89954"/>
                    <a:pt x="256622" y="84422"/>
                  </a:cubicBezTo>
                  <a:cubicBezTo>
                    <a:pt x="251017" y="78889"/>
                    <a:pt x="243664" y="84422"/>
                    <a:pt x="233182" y="86023"/>
                  </a:cubicBezTo>
                  <a:cubicBezTo>
                    <a:pt x="222699" y="87625"/>
                    <a:pt x="216438" y="94177"/>
                    <a:pt x="227867" y="102985"/>
                  </a:cubicBezTo>
                  <a:cubicBezTo>
                    <a:pt x="239296" y="111793"/>
                    <a:pt x="237404" y="121548"/>
                    <a:pt x="230415" y="124824"/>
                  </a:cubicBezTo>
                  <a:cubicBezTo>
                    <a:pt x="223427" y="128100"/>
                    <a:pt x="222044" y="136471"/>
                    <a:pt x="213454" y="140403"/>
                  </a:cubicBezTo>
                  <a:cubicBezTo>
                    <a:pt x="204864" y="144333"/>
                    <a:pt x="200423" y="134579"/>
                    <a:pt x="187174" y="134797"/>
                  </a:cubicBezTo>
                  <a:cubicBezTo>
                    <a:pt x="171567" y="133989"/>
                    <a:pt x="156469" y="128959"/>
                    <a:pt x="143496" y="120238"/>
                  </a:cubicBezTo>
                  <a:cubicBezTo>
                    <a:pt x="131630" y="112303"/>
                    <a:pt x="123259" y="109245"/>
                    <a:pt x="118527" y="117253"/>
                  </a:cubicBezTo>
                  <a:cubicBezTo>
                    <a:pt x="113795" y="125261"/>
                    <a:pt x="101784" y="131812"/>
                    <a:pt x="94868" y="142877"/>
                  </a:cubicBezTo>
                  <a:cubicBezTo>
                    <a:pt x="87952" y="153943"/>
                    <a:pt x="90136" y="164716"/>
                    <a:pt x="78999" y="163406"/>
                  </a:cubicBezTo>
                  <a:cubicBezTo>
                    <a:pt x="67861" y="162096"/>
                    <a:pt x="57160" y="170686"/>
                    <a:pt x="54248" y="186774"/>
                  </a:cubicBezTo>
                  <a:cubicBezTo>
                    <a:pt x="51336" y="202862"/>
                    <a:pt x="40999" y="215019"/>
                    <a:pt x="49007" y="223172"/>
                  </a:cubicBezTo>
                  <a:cubicBezTo>
                    <a:pt x="57014" y="231325"/>
                    <a:pt x="62619" y="247195"/>
                    <a:pt x="59853" y="256585"/>
                  </a:cubicBezTo>
                  <a:cubicBezTo>
                    <a:pt x="57087" y="265977"/>
                    <a:pt x="54612" y="274857"/>
                    <a:pt x="61236" y="283957"/>
                  </a:cubicBezTo>
                  <a:cubicBezTo>
                    <a:pt x="67861" y="293057"/>
                    <a:pt x="58252" y="295095"/>
                    <a:pt x="49880" y="295969"/>
                  </a:cubicBezTo>
                  <a:cubicBezTo>
                    <a:pt x="41509" y="296842"/>
                    <a:pt x="34010" y="294585"/>
                    <a:pt x="31390" y="310528"/>
                  </a:cubicBezTo>
                  <a:cubicBezTo>
                    <a:pt x="28769" y="326470"/>
                    <a:pt x="37505" y="324505"/>
                    <a:pt x="44639" y="330911"/>
                  </a:cubicBezTo>
                  <a:cubicBezTo>
                    <a:pt x="51773" y="337317"/>
                    <a:pt x="47987" y="350639"/>
                    <a:pt x="43619" y="355661"/>
                  </a:cubicBezTo>
                  <a:cubicBezTo>
                    <a:pt x="36413" y="361282"/>
                    <a:pt x="26680" y="362432"/>
                    <a:pt x="18359" y="358646"/>
                  </a:cubicBezTo>
                  <a:cubicBezTo>
                    <a:pt x="9624" y="354788"/>
                    <a:pt x="233" y="358646"/>
                    <a:pt x="2854" y="368765"/>
                  </a:cubicBezTo>
                  <a:cubicBezTo>
                    <a:pt x="5474" y="378884"/>
                    <a:pt x="16466" y="383324"/>
                    <a:pt x="14865" y="401159"/>
                  </a:cubicBezTo>
                  <a:cubicBezTo>
                    <a:pt x="13263" y="418994"/>
                    <a:pt x="18723" y="421688"/>
                    <a:pt x="27095" y="437048"/>
                  </a:cubicBezTo>
                  <a:cubicBezTo>
                    <a:pt x="35466" y="452408"/>
                    <a:pt x="46604" y="449569"/>
                    <a:pt x="48351" y="440542"/>
                  </a:cubicBezTo>
                  <a:cubicBezTo>
                    <a:pt x="51161" y="429943"/>
                    <a:pt x="56111" y="420028"/>
                    <a:pt x="62911" y="411424"/>
                  </a:cubicBezTo>
                  <a:cubicBezTo>
                    <a:pt x="69535" y="402324"/>
                    <a:pt x="81910" y="377938"/>
                    <a:pt x="89190" y="366654"/>
                  </a:cubicBezTo>
                  <a:cubicBezTo>
                    <a:pt x="96470" y="355370"/>
                    <a:pt x="84677" y="329673"/>
                    <a:pt x="99163" y="328145"/>
                  </a:cubicBezTo>
                  <a:cubicBezTo>
                    <a:pt x="113650" y="326616"/>
                    <a:pt x="110738" y="346926"/>
                    <a:pt x="120493" y="360393"/>
                  </a:cubicBezTo>
                  <a:cubicBezTo>
                    <a:pt x="130247" y="373861"/>
                    <a:pt x="136289" y="382232"/>
                    <a:pt x="129810" y="403125"/>
                  </a:cubicBezTo>
                  <a:cubicBezTo>
                    <a:pt x="123332" y="424017"/>
                    <a:pt x="102876" y="418922"/>
                    <a:pt x="85623" y="438431"/>
                  </a:cubicBezTo>
                  <a:cubicBezTo>
                    <a:pt x="70314" y="457213"/>
                    <a:pt x="57647" y="478011"/>
                    <a:pt x="47987" y="500236"/>
                  </a:cubicBezTo>
                  <a:cubicBezTo>
                    <a:pt x="39179" y="518799"/>
                    <a:pt x="47114" y="529354"/>
                    <a:pt x="37796" y="544860"/>
                  </a:cubicBezTo>
                  <a:cubicBezTo>
                    <a:pt x="28478" y="560366"/>
                    <a:pt x="31317" y="568519"/>
                    <a:pt x="25275" y="588975"/>
                  </a:cubicBezTo>
                  <a:cubicBezTo>
                    <a:pt x="19233" y="609430"/>
                    <a:pt x="1616" y="613215"/>
                    <a:pt x="87" y="626610"/>
                  </a:cubicBezTo>
                  <a:cubicBezTo>
                    <a:pt x="-1442" y="640005"/>
                    <a:pt x="6421" y="646556"/>
                    <a:pt x="12535" y="652962"/>
                  </a:cubicBezTo>
                  <a:cubicBezTo>
                    <a:pt x="18650" y="659369"/>
                    <a:pt x="27604" y="654346"/>
                    <a:pt x="34374" y="659878"/>
                  </a:cubicBezTo>
                  <a:cubicBezTo>
                    <a:pt x="41144" y="665411"/>
                    <a:pt x="40708" y="673418"/>
                    <a:pt x="38014" y="683610"/>
                  </a:cubicBezTo>
                  <a:cubicBezTo>
                    <a:pt x="35321" y="693801"/>
                    <a:pt x="42892" y="695767"/>
                    <a:pt x="45294" y="701008"/>
                  </a:cubicBezTo>
                  <a:cubicBezTo>
                    <a:pt x="47696" y="706250"/>
                    <a:pt x="51117" y="707851"/>
                    <a:pt x="52573" y="712583"/>
                  </a:cubicBezTo>
                  <a:cubicBezTo>
                    <a:pt x="54030" y="717315"/>
                    <a:pt x="57378" y="723138"/>
                    <a:pt x="62692" y="721901"/>
                  </a:cubicBezTo>
                  <a:cubicBezTo>
                    <a:pt x="68006" y="720663"/>
                    <a:pt x="66696" y="715276"/>
                    <a:pt x="62692" y="709453"/>
                  </a:cubicBezTo>
                  <a:cubicBezTo>
                    <a:pt x="58688" y="703629"/>
                    <a:pt x="64221" y="699188"/>
                    <a:pt x="57378" y="690307"/>
                  </a:cubicBezTo>
                  <a:cubicBezTo>
                    <a:pt x="50535" y="681426"/>
                    <a:pt x="54685" y="676767"/>
                    <a:pt x="60072" y="673345"/>
                  </a:cubicBezTo>
                  <a:cubicBezTo>
                    <a:pt x="66441" y="668548"/>
                    <a:pt x="73765" y="665170"/>
                    <a:pt x="81547" y="663445"/>
                  </a:cubicBezTo>
                  <a:cubicBezTo>
                    <a:pt x="92903" y="660752"/>
                    <a:pt x="92539" y="671234"/>
                    <a:pt x="99746" y="678004"/>
                  </a:cubicBezTo>
                  <a:cubicBezTo>
                    <a:pt x="106952" y="684774"/>
                    <a:pt x="115324" y="678732"/>
                    <a:pt x="122094" y="688123"/>
                  </a:cubicBezTo>
                  <a:cubicBezTo>
                    <a:pt x="128864" y="697514"/>
                    <a:pt x="135998" y="696131"/>
                    <a:pt x="134615" y="707269"/>
                  </a:cubicBezTo>
                  <a:cubicBezTo>
                    <a:pt x="133232" y="718406"/>
                    <a:pt x="121148" y="719935"/>
                    <a:pt x="119182" y="728307"/>
                  </a:cubicBezTo>
                  <a:cubicBezTo>
                    <a:pt x="117217" y="736678"/>
                    <a:pt x="127190" y="739590"/>
                    <a:pt x="132286" y="733402"/>
                  </a:cubicBezTo>
                  <a:cubicBezTo>
                    <a:pt x="137381" y="727215"/>
                    <a:pt x="145753" y="726705"/>
                    <a:pt x="143933" y="735878"/>
                  </a:cubicBezTo>
                  <a:cubicBezTo>
                    <a:pt x="142113" y="745050"/>
                    <a:pt x="135198" y="744832"/>
                    <a:pt x="124496" y="752912"/>
                  </a:cubicBezTo>
                  <a:cubicBezTo>
                    <a:pt x="113795" y="760993"/>
                    <a:pt x="122968" y="770966"/>
                    <a:pt x="134615" y="775770"/>
                  </a:cubicBezTo>
                  <a:cubicBezTo>
                    <a:pt x="146015" y="780473"/>
                    <a:pt x="155013" y="789623"/>
                    <a:pt x="159512" y="801103"/>
                  </a:cubicBezTo>
                  <a:cubicBezTo>
                    <a:pt x="165990" y="814352"/>
                    <a:pt x="181350" y="814571"/>
                    <a:pt x="193362" y="809184"/>
                  </a:cubicBezTo>
                  <a:cubicBezTo>
                    <a:pt x="204114" y="803717"/>
                    <a:pt x="217261" y="807997"/>
                    <a:pt x="222728" y="818749"/>
                  </a:cubicBezTo>
                  <a:cubicBezTo>
                    <a:pt x="222874" y="819026"/>
                    <a:pt x="223005" y="819310"/>
                    <a:pt x="223136" y="819594"/>
                  </a:cubicBezTo>
                  <a:cubicBezTo>
                    <a:pt x="229615" y="831096"/>
                    <a:pt x="225247" y="843471"/>
                    <a:pt x="236239" y="852352"/>
                  </a:cubicBezTo>
                  <a:cubicBezTo>
                    <a:pt x="247231" y="861233"/>
                    <a:pt x="256258" y="853444"/>
                    <a:pt x="265358" y="862835"/>
                  </a:cubicBezTo>
                  <a:cubicBezTo>
                    <a:pt x="274457" y="872225"/>
                    <a:pt x="271327" y="896831"/>
                    <a:pt x="267323" y="907095"/>
                  </a:cubicBezTo>
                  <a:cubicBezTo>
                    <a:pt x="263319" y="917359"/>
                    <a:pt x="256331" y="915758"/>
                    <a:pt x="255457" y="926095"/>
                  </a:cubicBezTo>
                  <a:cubicBezTo>
                    <a:pt x="252465" y="939708"/>
                    <a:pt x="255967" y="953932"/>
                    <a:pt x="264921" y="964604"/>
                  </a:cubicBezTo>
                  <a:cubicBezTo>
                    <a:pt x="278170" y="982949"/>
                    <a:pt x="292074" y="974577"/>
                    <a:pt x="300955" y="971083"/>
                  </a:cubicBezTo>
                  <a:cubicBezTo>
                    <a:pt x="309836" y="967589"/>
                    <a:pt x="310928" y="959945"/>
                    <a:pt x="312748" y="952011"/>
                  </a:cubicBezTo>
                  <a:cubicBezTo>
                    <a:pt x="314568" y="944076"/>
                    <a:pt x="323449" y="944003"/>
                    <a:pt x="323959" y="954850"/>
                  </a:cubicBezTo>
                  <a:cubicBezTo>
                    <a:pt x="324468" y="965696"/>
                    <a:pt x="331238" y="967589"/>
                    <a:pt x="328108" y="977344"/>
                  </a:cubicBezTo>
                  <a:cubicBezTo>
                    <a:pt x="324978" y="987098"/>
                    <a:pt x="317625" y="984623"/>
                    <a:pt x="310710" y="998528"/>
                  </a:cubicBezTo>
                  <a:cubicBezTo>
                    <a:pt x="303794" y="1012432"/>
                    <a:pt x="312748" y="1034052"/>
                    <a:pt x="305541" y="1040313"/>
                  </a:cubicBezTo>
                  <a:cubicBezTo>
                    <a:pt x="298334" y="1046573"/>
                    <a:pt x="289526" y="1039148"/>
                    <a:pt x="282319" y="1052834"/>
                  </a:cubicBezTo>
                  <a:cubicBezTo>
                    <a:pt x="275112" y="1066519"/>
                    <a:pt x="281882" y="1077584"/>
                    <a:pt x="281664" y="1088795"/>
                  </a:cubicBezTo>
                  <a:cubicBezTo>
                    <a:pt x="281446" y="1100005"/>
                    <a:pt x="277442" y="1117914"/>
                    <a:pt x="289672" y="1129197"/>
                  </a:cubicBezTo>
                  <a:cubicBezTo>
                    <a:pt x="301901" y="1140481"/>
                    <a:pt x="293166" y="1153147"/>
                    <a:pt x="283848" y="1158316"/>
                  </a:cubicBezTo>
                  <a:cubicBezTo>
                    <a:pt x="274530" y="1163484"/>
                    <a:pt x="268197" y="1176951"/>
                    <a:pt x="280281" y="1185760"/>
                  </a:cubicBezTo>
                  <a:cubicBezTo>
                    <a:pt x="292365" y="1194568"/>
                    <a:pt x="286978" y="1207599"/>
                    <a:pt x="294840" y="1210583"/>
                  </a:cubicBezTo>
                  <a:cubicBezTo>
                    <a:pt x="302702" y="1213568"/>
                    <a:pt x="305468" y="1205488"/>
                    <a:pt x="319227" y="1209710"/>
                  </a:cubicBezTo>
                  <a:cubicBezTo>
                    <a:pt x="332985" y="1213932"/>
                    <a:pt x="327599" y="1229656"/>
                    <a:pt x="320610" y="1234315"/>
                  </a:cubicBezTo>
                  <a:cubicBezTo>
                    <a:pt x="313622" y="1238974"/>
                    <a:pt x="312239" y="1245235"/>
                    <a:pt x="308308" y="1254043"/>
                  </a:cubicBezTo>
                  <a:cubicBezTo>
                    <a:pt x="304376" y="1262852"/>
                    <a:pt x="291346" y="1269622"/>
                    <a:pt x="298334" y="1280759"/>
                  </a:cubicBezTo>
                  <a:cubicBezTo>
                    <a:pt x="305323" y="1291897"/>
                    <a:pt x="324759" y="1282652"/>
                    <a:pt x="326871" y="1273116"/>
                  </a:cubicBezTo>
                  <a:cubicBezTo>
                    <a:pt x="328982" y="1263579"/>
                    <a:pt x="334514" y="1258920"/>
                    <a:pt x="343104" y="1251277"/>
                  </a:cubicBezTo>
                  <a:cubicBezTo>
                    <a:pt x="351694" y="1243633"/>
                    <a:pt x="347763" y="1232859"/>
                    <a:pt x="355917" y="1223468"/>
                  </a:cubicBezTo>
                  <a:cubicBezTo>
                    <a:pt x="364070" y="1214078"/>
                    <a:pt x="376591" y="1215242"/>
                    <a:pt x="380740" y="1222231"/>
                  </a:cubicBezTo>
                  <a:cubicBezTo>
                    <a:pt x="384889" y="1229219"/>
                    <a:pt x="376372" y="1236790"/>
                    <a:pt x="370112" y="1244070"/>
                  </a:cubicBezTo>
                  <a:cubicBezTo>
                    <a:pt x="363851" y="1251350"/>
                    <a:pt x="350821" y="1252441"/>
                    <a:pt x="348710" y="1260085"/>
                  </a:cubicBezTo>
                  <a:cubicBezTo>
                    <a:pt x="346598" y="1267729"/>
                    <a:pt x="351257" y="1277047"/>
                    <a:pt x="360066" y="1275663"/>
                  </a:cubicBezTo>
                  <a:cubicBezTo>
                    <a:pt x="368874" y="1274280"/>
                    <a:pt x="372587" y="1280541"/>
                    <a:pt x="376663" y="1286947"/>
                  </a:cubicBezTo>
                  <a:cubicBezTo>
                    <a:pt x="380740" y="1293353"/>
                    <a:pt x="375426" y="1303181"/>
                    <a:pt x="372587" y="1307913"/>
                  </a:cubicBezTo>
                  <a:cubicBezTo>
                    <a:pt x="369748" y="1312644"/>
                    <a:pt x="360284" y="1319560"/>
                    <a:pt x="366035" y="1326912"/>
                  </a:cubicBezTo>
                  <a:cubicBezTo>
                    <a:pt x="371786" y="1334265"/>
                    <a:pt x="378920" y="1329533"/>
                    <a:pt x="381905" y="1322181"/>
                  </a:cubicBezTo>
                  <a:cubicBezTo>
                    <a:pt x="384889" y="1314828"/>
                    <a:pt x="392533" y="1317303"/>
                    <a:pt x="396464" y="1310533"/>
                  </a:cubicBezTo>
                  <a:cubicBezTo>
                    <a:pt x="400395" y="1303763"/>
                    <a:pt x="411970" y="1303690"/>
                    <a:pt x="421215" y="1308277"/>
                  </a:cubicBezTo>
                  <a:cubicBezTo>
                    <a:pt x="430460" y="1312863"/>
                    <a:pt x="440433" y="1312062"/>
                    <a:pt x="446330" y="1317813"/>
                  </a:cubicBezTo>
                  <a:cubicBezTo>
                    <a:pt x="452226" y="1323564"/>
                    <a:pt x="440579" y="1329314"/>
                    <a:pt x="443345" y="1335793"/>
                  </a:cubicBezTo>
                  <a:cubicBezTo>
                    <a:pt x="446111" y="1342272"/>
                    <a:pt x="456230" y="1339579"/>
                    <a:pt x="466713" y="1335793"/>
                  </a:cubicBezTo>
                  <a:cubicBezTo>
                    <a:pt x="477195" y="1332008"/>
                    <a:pt x="478724" y="1322909"/>
                    <a:pt x="480471" y="1313518"/>
                  </a:cubicBezTo>
                  <a:cubicBezTo>
                    <a:pt x="482218" y="1304127"/>
                    <a:pt x="476467" y="1298958"/>
                    <a:pt x="481345" y="1291679"/>
                  </a:cubicBezTo>
                  <a:cubicBezTo>
                    <a:pt x="486222" y="1284399"/>
                    <a:pt x="475230" y="1269185"/>
                    <a:pt x="471226" y="1263288"/>
                  </a:cubicBezTo>
                  <a:cubicBezTo>
                    <a:pt x="467222" y="1257392"/>
                    <a:pt x="457031" y="1258120"/>
                    <a:pt x="455284" y="1252369"/>
                  </a:cubicBezTo>
                  <a:cubicBezTo>
                    <a:pt x="453536" y="1246618"/>
                    <a:pt x="460379" y="1242833"/>
                    <a:pt x="461690" y="1240430"/>
                  </a:cubicBezTo>
                  <a:cubicBezTo>
                    <a:pt x="463000" y="1238028"/>
                    <a:pt x="463073" y="1235261"/>
                    <a:pt x="459360" y="1232131"/>
                  </a:cubicBezTo>
                  <a:cubicBezTo>
                    <a:pt x="455648" y="1229001"/>
                    <a:pt x="449897" y="1218882"/>
                    <a:pt x="458851" y="1215971"/>
                  </a:cubicBezTo>
                  <a:cubicBezTo>
                    <a:pt x="467805" y="1213059"/>
                    <a:pt x="473992" y="1218446"/>
                    <a:pt x="487460" y="1224197"/>
                  </a:cubicBezTo>
                  <a:cubicBezTo>
                    <a:pt x="500927" y="1229947"/>
                    <a:pt x="511118" y="1215534"/>
                    <a:pt x="521237" y="1219902"/>
                  </a:cubicBezTo>
                  <a:cubicBezTo>
                    <a:pt x="531356" y="1224269"/>
                    <a:pt x="543076" y="1228055"/>
                    <a:pt x="552613" y="1216917"/>
                  </a:cubicBezTo>
                  <a:cubicBezTo>
                    <a:pt x="563132" y="1203246"/>
                    <a:pt x="566611" y="1185425"/>
                    <a:pt x="562003" y="1168798"/>
                  </a:cubicBezTo>
                  <a:cubicBezTo>
                    <a:pt x="557490" y="1150672"/>
                    <a:pt x="558873" y="1143756"/>
                    <a:pt x="562003" y="1122500"/>
                  </a:cubicBezTo>
                  <a:cubicBezTo>
                    <a:pt x="565134" y="1101243"/>
                    <a:pt x="563095" y="1083117"/>
                    <a:pt x="566881" y="1069140"/>
                  </a:cubicBezTo>
                  <a:cubicBezTo>
                    <a:pt x="570666" y="1055163"/>
                    <a:pt x="587992" y="1057784"/>
                    <a:pt x="589375" y="1037255"/>
                  </a:cubicBezTo>
                  <a:cubicBezTo>
                    <a:pt x="590758" y="1016727"/>
                    <a:pt x="584352" y="1016727"/>
                    <a:pt x="577145" y="1000857"/>
                  </a:cubicBezTo>
                  <a:cubicBezTo>
                    <a:pt x="569938" y="984987"/>
                    <a:pt x="568118" y="961110"/>
                    <a:pt x="574233" y="948880"/>
                  </a:cubicBezTo>
                  <a:cubicBezTo>
                    <a:pt x="580348" y="936651"/>
                    <a:pt x="584497" y="930099"/>
                    <a:pt x="585007" y="916850"/>
                  </a:cubicBezTo>
                  <a:cubicBezTo>
                    <a:pt x="585516" y="903601"/>
                    <a:pt x="585371" y="898287"/>
                    <a:pt x="591413" y="896175"/>
                  </a:cubicBezTo>
                  <a:cubicBezTo>
                    <a:pt x="591821" y="896066"/>
                    <a:pt x="592243" y="896066"/>
                    <a:pt x="592651" y="896175"/>
                  </a:cubicBezTo>
                  <a:cubicBezTo>
                    <a:pt x="597018" y="897850"/>
                    <a:pt x="596800" y="904401"/>
                    <a:pt x="597091" y="906367"/>
                  </a:cubicBezTo>
                  <a:cubicBezTo>
                    <a:pt x="597950" y="914214"/>
                    <a:pt x="597826" y="922135"/>
                    <a:pt x="596727" y="929953"/>
                  </a:cubicBezTo>
                  <a:cubicBezTo>
                    <a:pt x="594689" y="945022"/>
                    <a:pt x="595562" y="959654"/>
                    <a:pt x="594762" y="977344"/>
                  </a:cubicBezTo>
                  <a:cubicBezTo>
                    <a:pt x="593961" y="995033"/>
                    <a:pt x="606045" y="1015198"/>
                    <a:pt x="611359" y="1030194"/>
                  </a:cubicBezTo>
                  <a:cubicBezTo>
                    <a:pt x="616673" y="1045190"/>
                    <a:pt x="634872" y="1052615"/>
                    <a:pt x="641934" y="1061205"/>
                  </a:cubicBezTo>
                  <a:cubicBezTo>
                    <a:pt x="648995" y="1069795"/>
                    <a:pt x="644118" y="1080278"/>
                    <a:pt x="642516" y="1085155"/>
                  </a:cubicBezTo>
                  <a:cubicBezTo>
                    <a:pt x="640383" y="1091649"/>
                    <a:pt x="643921" y="1098645"/>
                    <a:pt x="650415" y="1100770"/>
                  </a:cubicBezTo>
                  <a:cubicBezTo>
                    <a:pt x="651623" y="1101170"/>
                    <a:pt x="652890" y="1101374"/>
                    <a:pt x="654163" y="1101389"/>
                  </a:cubicBezTo>
                  <a:cubicBezTo>
                    <a:pt x="661116" y="1102182"/>
                    <a:pt x="667391" y="1097189"/>
                    <a:pt x="668184" y="1090236"/>
                  </a:cubicBezTo>
                  <a:cubicBezTo>
                    <a:pt x="668563" y="1086902"/>
                    <a:pt x="667602" y="1083561"/>
                    <a:pt x="665520" y="1080933"/>
                  </a:cubicBezTo>
                  <a:cubicBezTo>
                    <a:pt x="658997" y="1073588"/>
                    <a:pt x="658422" y="1062712"/>
                    <a:pt x="664137" y="1054726"/>
                  </a:cubicBezTo>
                  <a:cubicBezTo>
                    <a:pt x="670179" y="1047956"/>
                    <a:pt x="673746" y="1034125"/>
                    <a:pt x="682627" y="1032378"/>
                  </a:cubicBezTo>
                  <a:cubicBezTo>
                    <a:pt x="691508" y="1030631"/>
                    <a:pt x="704466" y="1023351"/>
                    <a:pt x="716186" y="1036309"/>
                  </a:cubicBezTo>
                  <a:cubicBezTo>
                    <a:pt x="727906" y="1049267"/>
                    <a:pt x="744504" y="1050868"/>
                    <a:pt x="748726" y="1066810"/>
                  </a:cubicBezTo>
                  <a:cubicBezTo>
                    <a:pt x="753218" y="1081239"/>
                    <a:pt x="760214" y="1094771"/>
                    <a:pt x="769400" y="1106776"/>
                  </a:cubicBezTo>
                  <a:cubicBezTo>
                    <a:pt x="777990" y="1119297"/>
                    <a:pt x="777044" y="1127159"/>
                    <a:pt x="766561" y="1135895"/>
                  </a:cubicBezTo>
                  <a:cubicBezTo>
                    <a:pt x="756079" y="1144630"/>
                    <a:pt x="754987" y="1154530"/>
                    <a:pt x="742902" y="1157733"/>
                  </a:cubicBezTo>
                  <a:cubicBezTo>
                    <a:pt x="730818" y="1160937"/>
                    <a:pt x="715677" y="1151909"/>
                    <a:pt x="708251" y="1158170"/>
                  </a:cubicBezTo>
                  <a:cubicBezTo>
                    <a:pt x="700826" y="1164431"/>
                    <a:pt x="709198" y="1172365"/>
                    <a:pt x="703592" y="1178116"/>
                  </a:cubicBezTo>
                  <a:cubicBezTo>
                    <a:pt x="697987" y="1183867"/>
                    <a:pt x="697332" y="1189327"/>
                    <a:pt x="695294" y="1206289"/>
                  </a:cubicBezTo>
                  <a:cubicBezTo>
                    <a:pt x="692826" y="1216698"/>
                    <a:pt x="695781" y="1227654"/>
                    <a:pt x="703156" y="1235407"/>
                  </a:cubicBezTo>
                  <a:cubicBezTo>
                    <a:pt x="709562" y="1246705"/>
                    <a:pt x="707363" y="1260930"/>
                    <a:pt x="697841" y="1269767"/>
                  </a:cubicBezTo>
                  <a:cubicBezTo>
                    <a:pt x="690482" y="1276799"/>
                    <a:pt x="688094" y="1287580"/>
                    <a:pt x="691799" y="1297066"/>
                  </a:cubicBezTo>
                  <a:cubicBezTo>
                    <a:pt x="693765" y="1303254"/>
                    <a:pt x="696677" y="1313954"/>
                    <a:pt x="690125" y="1318250"/>
                  </a:cubicBezTo>
                  <a:cubicBezTo>
                    <a:pt x="683573" y="1322544"/>
                    <a:pt x="681171" y="1314974"/>
                    <a:pt x="673891" y="1321453"/>
                  </a:cubicBezTo>
                  <a:cubicBezTo>
                    <a:pt x="666612" y="1327932"/>
                    <a:pt x="672945" y="1336012"/>
                    <a:pt x="672363" y="1347951"/>
                  </a:cubicBezTo>
                  <a:cubicBezTo>
                    <a:pt x="671780" y="1359889"/>
                    <a:pt x="681681" y="1360253"/>
                    <a:pt x="686558" y="1355230"/>
                  </a:cubicBezTo>
                  <a:cubicBezTo>
                    <a:pt x="691435" y="1350207"/>
                    <a:pt x="696313" y="1353119"/>
                    <a:pt x="698278" y="1359744"/>
                  </a:cubicBezTo>
                  <a:cubicBezTo>
                    <a:pt x="700244" y="1366368"/>
                    <a:pt x="697259" y="1387843"/>
                    <a:pt x="693401" y="1403422"/>
                  </a:cubicBezTo>
                  <a:cubicBezTo>
                    <a:pt x="689543" y="1419000"/>
                    <a:pt x="687796" y="1435452"/>
                    <a:pt x="703884" y="1446298"/>
                  </a:cubicBezTo>
                  <a:cubicBezTo>
                    <a:pt x="719972" y="1457145"/>
                    <a:pt x="718443" y="1474180"/>
                    <a:pt x="718880" y="1494053"/>
                  </a:cubicBezTo>
                  <a:cubicBezTo>
                    <a:pt x="719316" y="1513927"/>
                    <a:pt x="706650" y="1515892"/>
                    <a:pt x="693401" y="1525720"/>
                  </a:cubicBezTo>
                  <a:cubicBezTo>
                    <a:pt x="680152" y="1535547"/>
                    <a:pt x="685393" y="1549742"/>
                    <a:pt x="683501" y="1561463"/>
                  </a:cubicBezTo>
                  <a:cubicBezTo>
                    <a:pt x="681608" y="1573183"/>
                    <a:pt x="683501" y="1585704"/>
                    <a:pt x="691290" y="1589125"/>
                  </a:cubicBezTo>
                  <a:cubicBezTo>
                    <a:pt x="699079" y="1592547"/>
                    <a:pt x="701918" y="1600991"/>
                    <a:pt x="705267" y="1610964"/>
                  </a:cubicBezTo>
                  <a:cubicBezTo>
                    <a:pt x="708615" y="1620938"/>
                    <a:pt x="705631" y="1641975"/>
                    <a:pt x="712546" y="1656462"/>
                  </a:cubicBezTo>
                  <a:cubicBezTo>
                    <a:pt x="719462" y="1670949"/>
                    <a:pt x="738316" y="1666945"/>
                    <a:pt x="743048" y="1674079"/>
                  </a:cubicBezTo>
                  <a:cubicBezTo>
                    <a:pt x="747780" y="1681213"/>
                    <a:pt x="735186" y="1693224"/>
                    <a:pt x="747707" y="1699339"/>
                  </a:cubicBezTo>
                  <a:cubicBezTo>
                    <a:pt x="760228" y="1705454"/>
                    <a:pt x="756443" y="1712370"/>
                    <a:pt x="763795" y="1717611"/>
                  </a:cubicBezTo>
                  <a:cubicBezTo>
                    <a:pt x="771147" y="1722853"/>
                    <a:pt x="766925" y="1730714"/>
                    <a:pt x="759937" y="1729987"/>
                  </a:cubicBezTo>
                  <a:cubicBezTo>
                    <a:pt x="752948" y="1729258"/>
                    <a:pt x="742320" y="1716228"/>
                    <a:pt x="736424" y="1724090"/>
                  </a:cubicBezTo>
                  <a:cubicBezTo>
                    <a:pt x="730527" y="1731952"/>
                    <a:pt x="730309" y="1738649"/>
                    <a:pt x="735696" y="1755247"/>
                  </a:cubicBezTo>
                  <a:cubicBezTo>
                    <a:pt x="741082" y="1771845"/>
                    <a:pt x="751929" y="1773592"/>
                    <a:pt x="759791" y="1767986"/>
                  </a:cubicBezTo>
                  <a:cubicBezTo>
                    <a:pt x="767653" y="1762381"/>
                    <a:pt x="764450" y="1746147"/>
                    <a:pt x="772312" y="1746147"/>
                  </a:cubicBezTo>
                  <a:cubicBezTo>
                    <a:pt x="780174" y="1746147"/>
                    <a:pt x="778063" y="1752262"/>
                    <a:pt x="783450" y="1761143"/>
                  </a:cubicBezTo>
                  <a:cubicBezTo>
                    <a:pt x="788837" y="1770025"/>
                    <a:pt x="795971" y="1767040"/>
                    <a:pt x="804925" y="1774902"/>
                  </a:cubicBezTo>
                  <a:cubicBezTo>
                    <a:pt x="813879" y="1782764"/>
                    <a:pt x="805435" y="1785021"/>
                    <a:pt x="797645" y="1799798"/>
                  </a:cubicBezTo>
                  <a:cubicBezTo>
                    <a:pt x="789856" y="1814576"/>
                    <a:pt x="800849" y="1823894"/>
                    <a:pt x="793496" y="1828189"/>
                  </a:cubicBezTo>
                  <a:cubicBezTo>
                    <a:pt x="787934" y="1830912"/>
                    <a:pt x="785634" y="1837624"/>
                    <a:pt x="788357" y="1843185"/>
                  </a:cubicBezTo>
                  <a:cubicBezTo>
                    <a:pt x="789361" y="1845245"/>
                    <a:pt x="790977" y="1846949"/>
                    <a:pt x="792986" y="1848062"/>
                  </a:cubicBezTo>
                  <a:cubicBezTo>
                    <a:pt x="801649" y="1852285"/>
                    <a:pt x="806235" y="1847407"/>
                    <a:pt x="818393" y="1849445"/>
                  </a:cubicBezTo>
                  <a:cubicBezTo>
                    <a:pt x="830549" y="1851484"/>
                    <a:pt x="824507" y="1867062"/>
                    <a:pt x="813733" y="1864806"/>
                  </a:cubicBezTo>
                  <a:cubicBezTo>
                    <a:pt x="802959" y="1862549"/>
                    <a:pt x="794734" y="1871576"/>
                    <a:pt x="804270" y="1878054"/>
                  </a:cubicBezTo>
                  <a:cubicBezTo>
                    <a:pt x="813806" y="1884533"/>
                    <a:pt x="818465" y="1877472"/>
                    <a:pt x="835645" y="1883733"/>
                  </a:cubicBezTo>
                  <a:cubicBezTo>
                    <a:pt x="852825" y="1889993"/>
                    <a:pt x="855883" y="1905135"/>
                    <a:pt x="848457" y="1926464"/>
                  </a:cubicBezTo>
                  <a:cubicBezTo>
                    <a:pt x="841032" y="1947793"/>
                    <a:pt x="809875" y="1964828"/>
                    <a:pt x="799684" y="1969269"/>
                  </a:cubicBezTo>
                  <a:cubicBezTo>
                    <a:pt x="789492" y="1973709"/>
                    <a:pt x="786653" y="1982518"/>
                    <a:pt x="790584" y="1987104"/>
                  </a:cubicBezTo>
                  <a:cubicBezTo>
                    <a:pt x="794515" y="1991690"/>
                    <a:pt x="797864" y="1996203"/>
                    <a:pt x="792914" y="2003192"/>
                  </a:cubicBezTo>
                  <a:cubicBezTo>
                    <a:pt x="787963" y="2010180"/>
                    <a:pt x="798519" y="2015713"/>
                    <a:pt x="792186" y="2020590"/>
                  </a:cubicBezTo>
                  <a:cubicBezTo>
                    <a:pt x="785852" y="2025467"/>
                    <a:pt x="793642" y="2034785"/>
                    <a:pt x="780393" y="2035149"/>
                  </a:cubicBezTo>
                  <a:cubicBezTo>
                    <a:pt x="767144" y="2035513"/>
                    <a:pt x="761538" y="2026559"/>
                    <a:pt x="749236" y="2027870"/>
                  </a:cubicBezTo>
                  <a:cubicBezTo>
                    <a:pt x="736933" y="2029180"/>
                    <a:pt x="731837" y="2035805"/>
                    <a:pt x="728343" y="2051820"/>
                  </a:cubicBezTo>
                  <a:cubicBezTo>
                    <a:pt x="725024" y="2064370"/>
                    <a:pt x="725504" y="2077619"/>
                    <a:pt x="729726" y="2089892"/>
                  </a:cubicBezTo>
                  <a:cubicBezTo>
                    <a:pt x="733657" y="2102268"/>
                    <a:pt x="744286" y="2107145"/>
                    <a:pt x="748653" y="2111731"/>
                  </a:cubicBezTo>
                  <a:cubicBezTo>
                    <a:pt x="753021" y="2116318"/>
                    <a:pt x="751493" y="2123815"/>
                    <a:pt x="758991" y="2123670"/>
                  </a:cubicBezTo>
                  <a:cubicBezTo>
                    <a:pt x="766489" y="2123524"/>
                    <a:pt x="767362" y="2132405"/>
                    <a:pt x="776389" y="2133425"/>
                  </a:cubicBezTo>
                  <a:cubicBezTo>
                    <a:pt x="785416" y="2134444"/>
                    <a:pt x="783668" y="2128547"/>
                    <a:pt x="794734" y="2128402"/>
                  </a:cubicBezTo>
                  <a:cubicBezTo>
                    <a:pt x="805799" y="2128256"/>
                    <a:pt x="812642" y="2133279"/>
                    <a:pt x="831496" y="2135026"/>
                  </a:cubicBezTo>
                  <a:cubicBezTo>
                    <a:pt x="850350" y="2136773"/>
                    <a:pt x="843871" y="2131678"/>
                    <a:pt x="855883" y="2132915"/>
                  </a:cubicBezTo>
                  <a:cubicBezTo>
                    <a:pt x="867894" y="2134153"/>
                    <a:pt x="880633" y="2141796"/>
                    <a:pt x="895629" y="2141942"/>
                  </a:cubicBezTo>
                  <a:cubicBezTo>
                    <a:pt x="910626" y="2142087"/>
                    <a:pt x="915649" y="2137938"/>
                    <a:pt x="932028" y="2126436"/>
                  </a:cubicBezTo>
                  <a:cubicBezTo>
                    <a:pt x="948407" y="2114934"/>
                    <a:pt x="950154" y="2121413"/>
                    <a:pt x="963549" y="2119521"/>
                  </a:cubicBezTo>
                  <a:cubicBezTo>
                    <a:pt x="976943" y="2117628"/>
                    <a:pt x="975269" y="2108892"/>
                    <a:pt x="986552" y="2108164"/>
                  </a:cubicBezTo>
                  <a:cubicBezTo>
                    <a:pt x="997836" y="2107436"/>
                    <a:pt x="993832" y="2115444"/>
                    <a:pt x="1010284" y="2112678"/>
                  </a:cubicBezTo>
                  <a:cubicBezTo>
                    <a:pt x="1026736" y="2109911"/>
                    <a:pt x="1023169" y="2091276"/>
                    <a:pt x="1037073" y="2096808"/>
                  </a:cubicBezTo>
                  <a:cubicBezTo>
                    <a:pt x="1050977" y="2102340"/>
                    <a:pt x="1083881" y="2128766"/>
                    <a:pt x="1099241" y="2128329"/>
                  </a:cubicBezTo>
                  <a:cubicBezTo>
                    <a:pt x="1114601" y="2127892"/>
                    <a:pt x="1116348" y="2111367"/>
                    <a:pt x="1123482" y="2102413"/>
                  </a:cubicBezTo>
                  <a:cubicBezTo>
                    <a:pt x="1130617" y="2093459"/>
                    <a:pt x="1138042" y="2098482"/>
                    <a:pt x="1146049" y="2104597"/>
                  </a:cubicBezTo>
                  <a:cubicBezTo>
                    <a:pt x="1154057" y="2110712"/>
                    <a:pt x="1157406" y="2100812"/>
                    <a:pt x="1164904" y="2107873"/>
                  </a:cubicBezTo>
                  <a:cubicBezTo>
                    <a:pt x="1172402" y="2114934"/>
                    <a:pt x="1180337" y="2109620"/>
                    <a:pt x="1186743" y="2115153"/>
                  </a:cubicBezTo>
                  <a:cubicBezTo>
                    <a:pt x="1193149" y="2120685"/>
                    <a:pt x="1184704" y="2130149"/>
                    <a:pt x="1194532" y="2133861"/>
                  </a:cubicBezTo>
                  <a:cubicBezTo>
                    <a:pt x="1204359" y="2137574"/>
                    <a:pt x="1208727" y="2131532"/>
                    <a:pt x="1219647" y="2118647"/>
                  </a:cubicBezTo>
                  <a:cubicBezTo>
                    <a:pt x="1230566" y="2105762"/>
                    <a:pt x="1221030" y="2094770"/>
                    <a:pt x="1234206" y="2091639"/>
                  </a:cubicBezTo>
                  <a:cubicBezTo>
                    <a:pt x="1247382" y="2088509"/>
                    <a:pt x="1273589" y="2082249"/>
                    <a:pt x="1298340" y="2078099"/>
                  </a:cubicBezTo>
                  <a:cubicBezTo>
                    <a:pt x="1323090" y="2073950"/>
                    <a:pt x="1325857" y="2060992"/>
                    <a:pt x="1336339" y="2053712"/>
                  </a:cubicBezTo>
                  <a:cubicBezTo>
                    <a:pt x="1346822" y="2046433"/>
                    <a:pt x="1352719" y="2055095"/>
                    <a:pt x="1363128" y="2050582"/>
                  </a:cubicBezTo>
                  <a:cubicBezTo>
                    <a:pt x="1373538" y="2046069"/>
                    <a:pt x="1379216" y="2027870"/>
                    <a:pt x="1393121" y="2036605"/>
                  </a:cubicBezTo>
                  <a:cubicBezTo>
                    <a:pt x="1407025" y="2045341"/>
                    <a:pt x="1400400" y="2059609"/>
                    <a:pt x="1407680" y="2057498"/>
                  </a:cubicBezTo>
                  <a:cubicBezTo>
                    <a:pt x="1414960" y="2055387"/>
                    <a:pt x="1440147" y="2054004"/>
                    <a:pt x="1450193" y="2048107"/>
                  </a:cubicBezTo>
                  <a:cubicBezTo>
                    <a:pt x="1460239" y="2042211"/>
                    <a:pt x="1459293" y="2032456"/>
                    <a:pt x="1481932" y="2013601"/>
                  </a:cubicBezTo>
                  <a:cubicBezTo>
                    <a:pt x="1504572" y="1994747"/>
                    <a:pt x="1501442" y="1992636"/>
                    <a:pt x="1496564" y="197975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9" name="Frihandsfigur: Form 168">
              <a:extLst>
                <a:ext uri="{FF2B5EF4-FFF2-40B4-BE49-F238E27FC236}">
                  <a16:creationId xmlns:a16="http://schemas.microsoft.com/office/drawing/2014/main" id="{C35DA69A-1751-4176-B3AE-CEEB489C3A89}"/>
                </a:ext>
              </a:extLst>
            </p:cNvPr>
            <p:cNvSpPr/>
            <p:nvPr/>
          </p:nvSpPr>
          <p:spPr>
            <a:xfrm>
              <a:off x="7712172" y="4587186"/>
              <a:ext cx="133121" cy="93384"/>
            </a:xfrm>
            <a:custGeom>
              <a:avLst/>
              <a:gdLst>
                <a:gd name="connsiteX0" fmla="*/ 118649 w 133121"/>
                <a:gd name="connsiteY0" fmla="*/ 2750 h 93384"/>
                <a:gd name="connsiteX1" fmla="*/ 88293 w 133121"/>
                <a:gd name="connsiteY1" fmla="*/ 2750 h 93384"/>
                <a:gd name="connsiteX2" fmla="*/ 63397 w 133121"/>
                <a:gd name="connsiteY2" fmla="*/ 19057 h 93384"/>
                <a:gd name="connsiteX3" fmla="*/ 48837 w 133121"/>
                <a:gd name="connsiteY3" fmla="*/ 14907 h 93384"/>
                <a:gd name="connsiteX4" fmla="*/ 32822 w 133121"/>
                <a:gd name="connsiteY4" fmla="*/ 18110 h 93384"/>
                <a:gd name="connsiteX5" fmla="*/ 11929 w 133121"/>
                <a:gd name="connsiteY5" fmla="*/ 14106 h 93384"/>
                <a:gd name="connsiteX6" fmla="*/ 8435 w 133121"/>
                <a:gd name="connsiteY6" fmla="*/ 33252 h 93384"/>
                <a:gd name="connsiteX7" fmla="*/ 24086 w 133121"/>
                <a:gd name="connsiteY7" fmla="*/ 47811 h 93384"/>
                <a:gd name="connsiteX8" fmla="*/ 38646 w 133121"/>
                <a:gd name="connsiteY8" fmla="*/ 69650 h 93384"/>
                <a:gd name="connsiteX9" fmla="*/ 60994 w 133121"/>
                <a:gd name="connsiteY9" fmla="*/ 89524 h 93384"/>
                <a:gd name="connsiteX10" fmla="*/ 78756 w 133121"/>
                <a:gd name="connsiteY10" fmla="*/ 90397 h 93384"/>
                <a:gd name="connsiteX11" fmla="*/ 89239 w 133121"/>
                <a:gd name="connsiteY11" fmla="*/ 77512 h 93384"/>
                <a:gd name="connsiteX12" fmla="*/ 114791 w 133121"/>
                <a:gd name="connsiteY12" fmla="*/ 61642 h 93384"/>
                <a:gd name="connsiteX13" fmla="*/ 132407 w 133121"/>
                <a:gd name="connsiteY13" fmla="*/ 34489 h 93384"/>
                <a:gd name="connsiteX14" fmla="*/ 118649 w 133121"/>
                <a:gd name="connsiteY14" fmla="*/ 2750 h 9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121" h="93384">
                  <a:moveTo>
                    <a:pt x="118649" y="2750"/>
                  </a:moveTo>
                  <a:cubicBezTo>
                    <a:pt x="108021" y="-3001"/>
                    <a:pt x="100668" y="1003"/>
                    <a:pt x="88293" y="2750"/>
                  </a:cubicBezTo>
                  <a:cubicBezTo>
                    <a:pt x="75917" y="4497"/>
                    <a:pt x="72423" y="14616"/>
                    <a:pt x="63397" y="19057"/>
                  </a:cubicBezTo>
                  <a:cubicBezTo>
                    <a:pt x="54370" y="23497"/>
                    <a:pt x="54442" y="16217"/>
                    <a:pt x="48837" y="14907"/>
                  </a:cubicBezTo>
                  <a:cubicBezTo>
                    <a:pt x="44324" y="13888"/>
                    <a:pt x="42941" y="15999"/>
                    <a:pt x="32822" y="18110"/>
                  </a:cubicBezTo>
                  <a:cubicBezTo>
                    <a:pt x="22703" y="20221"/>
                    <a:pt x="20446" y="15635"/>
                    <a:pt x="11929" y="14106"/>
                  </a:cubicBezTo>
                  <a:cubicBezTo>
                    <a:pt x="-228" y="11849"/>
                    <a:pt x="-6051" y="26991"/>
                    <a:pt x="8435" y="33252"/>
                  </a:cubicBezTo>
                  <a:cubicBezTo>
                    <a:pt x="22921" y="39512"/>
                    <a:pt x="17826" y="43370"/>
                    <a:pt x="24086" y="47811"/>
                  </a:cubicBezTo>
                  <a:cubicBezTo>
                    <a:pt x="30347" y="52252"/>
                    <a:pt x="32967" y="60186"/>
                    <a:pt x="38646" y="69650"/>
                  </a:cubicBezTo>
                  <a:cubicBezTo>
                    <a:pt x="44476" y="77898"/>
                    <a:pt x="52120" y="84697"/>
                    <a:pt x="60994" y="89524"/>
                  </a:cubicBezTo>
                  <a:cubicBezTo>
                    <a:pt x="65952" y="94000"/>
                    <a:pt x="73384" y="94364"/>
                    <a:pt x="78756" y="90397"/>
                  </a:cubicBezTo>
                  <a:cubicBezTo>
                    <a:pt x="83270" y="85884"/>
                    <a:pt x="80358" y="81370"/>
                    <a:pt x="89239" y="77512"/>
                  </a:cubicBezTo>
                  <a:cubicBezTo>
                    <a:pt x="98120" y="73654"/>
                    <a:pt x="103798" y="64773"/>
                    <a:pt x="114791" y="61642"/>
                  </a:cubicBezTo>
                  <a:cubicBezTo>
                    <a:pt x="125783" y="58512"/>
                    <a:pt x="129350" y="46137"/>
                    <a:pt x="132407" y="34489"/>
                  </a:cubicBezTo>
                  <a:cubicBezTo>
                    <a:pt x="134934" y="22070"/>
                    <a:pt x="129437" y="9396"/>
                    <a:pt x="118649" y="275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0" name="Frihandsfigur: Form 169">
              <a:extLst>
                <a:ext uri="{FF2B5EF4-FFF2-40B4-BE49-F238E27FC236}">
                  <a16:creationId xmlns:a16="http://schemas.microsoft.com/office/drawing/2014/main" id="{E68DE91B-F9D1-42DD-8714-F830F8A5D882}"/>
                </a:ext>
              </a:extLst>
            </p:cNvPr>
            <p:cNvSpPr/>
            <p:nvPr/>
          </p:nvSpPr>
          <p:spPr>
            <a:xfrm>
              <a:off x="7850607" y="4621581"/>
              <a:ext cx="64253" cy="61247"/>
            </a:xfrm>
            <a:custGeom>
              <a:avLst/>
              <a:gdLst>
                <a:gd name="connsiteX0" fmla="*/ 57670 w 64253"/>
                <a:gd name="connsiteY0" fmla="*/ 39841 h 61247"/>
                <a:gd name="connsiteX1" fmla="*/ 64010 w 64253"/>
                <a:gd name="connsiteY1" fmla="*/ 30581 h 61247"/>
                <a:gd name="connsiteX2" fmla="*/ 60363 w 64253"/>
                <a:gd name="connsiteY2" fmla="*/ 25282 h 61247"/>
                <a:gd name="connsiteX3" fmla="*/ 44930 w 64253"/>
                <a:gd name="connsiteY3" fmla="*/ 3443 h 61247"/>
                <a:gd name="connsiteX4" fmla="*/ 23091 w 64253"/>
                <a:gd name="connsiteY4" fmla="*/ 4462 h 61247"/>
                <a:gd name="connsiteX5" fmla="*/ 8896 w 64253"/>
                <a:gd name="connsiteY5" fmla="*/ 5845 h 61247"/>
                <a:gd name="connsiteX6" fmla="*/ 306 w 64253"/>
                <a:gd name="connsiteY6" fmla="*/ 19458 h 61247"/>
                <a:gd name="connsiteX7" fmla="*/ 8459 w 64253"/>
                <a:gd name="connsiteY7" fmla="*/ 35255 h 61247"/>
                <a:gd name="connsiteX8" fmla="*/ 25421 w 64253"/>
                <a:gd name="connsiteY8" fmla="*/ 46902 h 61247"/>
                <a:gd name="connsiteX9" fmla="*/ 41873 w 64253"/>
                <a:gd name="connsiteY9" fmla="*/ 60442 h 61247"/>
                <a:gd name="connsiteX10" fmla="*/ 51395 w 64253"/>
                <a:gd name="connsiteY10" fmla="*/ 56526 h 61247"/>
                <a:gd name="connsiteX11" fmla="*/ 51555 w 64253"/>
                <a:gd name="connsiteY11" fmla="*/ 51343 h 61247"/>
                <a:gd name="connsiteX12" fmla="*/ 55493 w 64253"/>
                <a:gd name="connsiteY12" fmla="*/ 40503 h 61247"/>
                <a:gd name="connsiteX13" fmla="*/ 57670 w 64253"/>
                <a:gd name="connsiteY13" fmla="*/ 39841 h 6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253" h="61247">
                  <a:moveTo>
                    <a:pt x="57670" y="39841"/>
                  </a:moveTo>
                  <a:cubicBezTo>
                    <a:pt x="61979" y="39033"/>
                    <a:pt x="64818" y="34891"/>
                    <a:pt x="64010" y="30581"/>
                  </a:cubicBezTo>
                  <a:cubicBezTo>
                    <a:pt x="63595" y="28375"/>
                    <a:pt x="62271" y="26454"/>
                    <a:pt x="60363" y="25282"/>
                  </a:cubicBezTo>
                  <a:cubicBezTo>
                    <a:pt x="53448" y="19604"/>
                    <a:pt x="52283" y="10722"/>
                    <a:pt x="44930" y="3443"/>
                  </a:cubicBezTo>
                  <a:cubicBezTo>
                    <a:pt x="37578" y="-3837"/>
                    <a:pt x="29061" y="1405"/>
                    <a:pt x="23091" y="4462"/>
                  </a:cubicBezTo>
                  <a:cubicBezTo>
                    <a:pt x="17122" y="7519"/>
                    <a:pt x="13118" y="4462"/>
                    <a:pt x="8896" y="5845"/>
                  </a:cubicBezTo>
                  <a:cubicBezTo>
                    <a:pt x="4674" y="7228"/>
                    <a:pt x="2344" y="9339"/>
                    <a:pt x="306" y="19458"/>
                  </a:cubicBezTo>
                  <a:cubicBezTo>
                    <a:pt x="-1732" y="29577"/>
                    <a:pt x="4237" y="30450"/>
                    <a:pt x="8459" y="35255"/>
                  </a:cubicBezTo>
                  <a:cubicBezTo>
                    <a:pt x="13329" y="40176"/>
                    <a:pt x="19080" y="44128"/>
                    <a:pt x="25421" y="46902"/>
                  </a:cubicBezTo>
                  <a:cubicBezTo>
                    <a:pt x="32701" y="50687"/>
                    <a:pt x="34375" y="57603"/>
                    <a:pt x="41873" y="60442"/>
                  </a:cubicBezTo>
                  <a:cubicBezTo>
                    <a:pt x="45586" y="61993"/>
                    <a:pt x="49844" y="60238"/>
                    <a:pt x="51395" y="56526"/>
                  </a:cubicBezTo>
                  <a:cubicBezTo>
                    <a:pt x="52079" y="54873"/>
                    <a:pt x="52137" y="53032"/>
                    <a:pt x="51555" y="51343"/>
                  </a:cubicBezTo>
                  <a:cubicBezTo>
                    <a:pt x="49648" y="47266"/>
                    <a:pt x="51417" y="42411"/>
                    <a:pt x="55493" y="40503"/>
                  </a:cubicBezTo>
                  <a:cubicBezTo>
                    <a:pt x="56185" y="40183"/>
                    <a:pt x="56920" y="39957"/>
                    <a:pt x="57670" y="3984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1" name="Frihandsfigur: Form 170">
              <a:extLst>
                <a:ext uri="{FF2B5EF4-FFF2-40B4-BE49-F238E27FC236}">
                  <a16:creationId xmlns:a16="http://schemas.microsoft.com/office/drawing/2014/main" id="{A78D917A-6762-483E-A8B4-394D4B3764BA}"/>
                </a:ext>
              </a:extLst>
            </p:cNvPr>
            <p:cNvSpPr/>
            <p:nvPr/>
          </p:nvSpPr>
          <p:spPr>
            <a:xfrm>
              <a:off x="7852038" y="4719291"/>
              <a:ext cx="79441" cy="107035"/>
            </a:xfrm>
            <a:custGeom>
              <a:avLst/>
              <a:gdLst>
                <a:gd name="connsiteX0" fmla="*/ 59805 w 79441"/>
                <a:gd name="connsiteY0" fmla="*/ 104976 h 107035"/>
                <a:gd name="connsiteX1" fmla="*/ 78442 w 79441"/>
                <a:gd name="connsiteY1" fmla="*/ 100755 h 107035"/>
                <a:gd name="connsiteX2" fmla="*/ 65556 w 79441"/>
                <a:gd name="connsiteY2" fmla="*/ 74475 h 107035"/>
                <a:gd name="connsiteX3" fmla="*/ 57840 w 79441"/>
                <a:gd name="connsiteY3" fmla="*/ 58460 h 107035"/>
                <a:gd name="connsiteX4" fmla="*/ 51725 w 79441"/>
                <a:gd name="connsiteY4" fmla="*/ 34873 h 107035"/>
                <a:gd name="connsiteX5" fmla="*/ 54346 w 79441"/>
                <a:gd name="connsiteY5" fmla="*/ 16383 h 107035"/>
                <a:gd name="connsiteX6" fmla="*/ 53108 w 79441"/>
                <a:gd name="connsiteY6" fmla="*/ 1824 h 107035"/>
                <a:gd name="connsiteX7" fmla="*/ 32361 w 79441"/>
                <a:gd name="connsiteY7" fmla="*/ 1824 h 107035"/>
                <a:gd name="connsiteX8" fmla="*/ 23844 w 79441"/>
                <a:gd name="connsiteY8" fmla="*/ 17475 h 107035"/>
                <a:gd name="connsiteX9" fmla="*/ 10086 w 79441"/>
                <a:gd name="connsiteY9" fmla="*/ 32035 h 107035"/>
                <a:gd name="connsiteX10" fmla="*/ -106 w 79441"/>
                <a:gd name="connsiteY10" fmla="*/ 51034 h 107035"/>
                <a:gd name="connsiteX11" fmla="*/ 10668 w 79441"/>
                <a:gd name="connsiteY11" fmla="*/ 70325 h 107035"/>
                <a:gd name="connsiteX12" fmla="*/ 36584 w 79441"/>
                <a:gd name="connsiteY12" fmla="*/ 75130 h 107035"/>
                <a:gd name="connsiteX13" fmla="*/ 49410 w 79441"/>
                <a:gd name="connsiteY13" fmla="*/ 89485 h 107035"/>
                <a:gd name="connsiteX14" fmla="*/ 49396 w 79441"/>
                <a:gd name="connsiteY14" fmla="*/ 89689 h 107035"/>
                <a:gd name="connsiteX15" fmla="*/ 59805 w 79441"/>
                <a:gd name="connsiteY15" fmla="*/ 104976 h 10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441" h="107035">
                  <a:moveTo>
                    <a:pt x="59805" y="104976"/>
                  </a:moveTo>
                  <a:cubicBezTo>
                    <a:pt x="67813" y="108180"/>
                    <a:pt x="74365" y="107379"/>
                    <a:pt x="78442" y="100755"/>
                  </a:cubicBezTo>
                  <a:cubicBezTo>
                    <a:pt x="82518" y="94130"/>
                    <a:pt x="71671" y="82846"/>
                    <a:pt x="65556" y="74475"/>
                  </a:cubicBezTo>
                  <a:cubicBezTo>
                    <a:pt x="59442" y="66103"/>
                    <a:pt x="62281" y="63555"/>
                    <a:pt x="57840" y="58460"/>
                  </a:cubicBezTo>
                  <a:cubicBezTo>
                    <a:pt x="53443" y="51405"/>
                    <a:pt x="51310" y="43172"/>
                    <a:pt x="51725" y="34873"/>
                  </a:cubicBezTo>
                  <a:cubicBezTo>
                    <a:pt x="51725" y="27594"/>
                    <a:pt x="57622" y="22353"/>
                    <a:pt x="54346" y="16383"/>
                  </a:cubicBezTo>
                  <a:cubicBezTo>
                    <a:pt x="51070" y="10414"/>
                    <a:pt x="57112" y="5464"/>
                    <a:pt x="53108" y="1824"/>
                  </a:cubicBezTo>
                  <a:cubicBezTo>
                    <a:pt x="47430" y="-3417"/>
                    <a:pt x="45246" y="3134"/>
                    <a:pt x="32361" y="1824"/>
                  </a:cubicBezTo>
                  <a:cubicBezTo>
                    <a:pt x="25737" y="950"/>
                    <a:pt x="25082" y="9104"/>
                    <a:pt x="23844" y="17475"/>
                  </a:cubicBezTo>
                  <a:cubicBezTo>
                    <a:pt x="22607" y="25847"/>
                    <a:pt x="14745" y="27230"/>
                    <a:pt x="10086" y="32035"/>
                  </a:cubicBezTo>
                  <a:cubicBezTo>
                    <a:pt x="4160" y="36650"/>
                    <a:pt x="462" y="43551"/>
                    <a:pt x="-106" y="51034"/>
                  </a:cubicBezTo>
                  <a:cubicBezTo>
                    <a:pt x="-106" y="60352"/>
                    <a:pt x="4626" y="64429"/>
                    <a:pt x="10668" y="70325"/>
                  </a:cubicBezTo>
                  <a:cubicBezTo>
                    <a:pt x="16710" y="76222"/>
                    <a:pt x="27411" y="73820"/>
                    <a:pt x="36584" y="75130"/>
                  </a:cubicBezTo>
                  <a:cubicBezTo>
                    <a:pt x="44089" y="75552"/>
                    <a:pt x="49832" y="81980"/>
                    <a:pt x="49410" y="89485"/>
                  </a:cubicBezTo>
                  <a:cubicBezTo>
                    <a:pt x="49403" y="89558"/>
                    <a:pt x="49403" y="89624"/>
                    <a:pt x="49396" y="89689"/>
                  </a:cubicBezTo>
                  <a:cubicBezTo>
                    <a:pt x="49185" y="96503"/>
                    <a:pt x="53392" y="102676"/>
                    <a:pt x="59805" y="10497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2" name="Frihandsfigur: Form 171">
              <a:extLst>
                <a:ext uri="{FF2B5EF4-FFF2-40B4-BE49-F238E27FC236}">
                  <a16:creationId xmlns:a16="http://schemas.microsoft.com/office/drawing/2014/main" id="{00B2CD7B-A187-418F-904D-1EC7009B03B1}"/>
                </a:ext>
              </a:extLst>
            </p:cNvPr>
            <p:cNvSpPr/>
            <p:nvPr/>
          </p:nvSpPr>
          <p:spPr>
            <a:xfrm>
              <a:off x="7802768" y="4763796"/>
              <a:ext cx="39472" cy="117190"/>
            </a:xfrm>
            <a:custGeom>
              <a:avLst/>
              <a:gdLst>
                <a:gd name="connsiteX0" fmla="*/ 25214 w 39472"/>
                <a:gd name="connsiteY0" fmla="*/ -240 h 117190"/>
                <a:gd name="connsiteX1" fmla="*/ 9999 w 39472"/>
                <a:gd name="connsiteY1" fmla="*/ 12790 h 117190"/>
                <a:gd name="connsiteX2" fmla="*/ 26 w 39472"/>
                <a:gd name="connsiteY2" fmla="*/ 29533 h 117190"/>
                <a:gd name="connsiteX3" fmla="*/ 3302 w 39472"/>
                <a:gd name="connsiteY3" fmla="*/ 61710 h 117190"/>
                <a:gd name="connsiteX4" fmla="*/ 4903 w 39472"/>
                <a:gd name="connsiteY4" fmla="*/ 99636 h 117190"/>
                <a:gd name="connsiteX5" fmla="*/ 22593 w 39472"/>
                <a:gd name="connsiteY5" fmla="*/ 116525 h 117190"/>
                <a:gd name="connsiteX6" fmla="*/ 25432 w 39472"/>
                <a:gd name="connsiteY6" fmla="*/ 98472 h 117190"/>
                <a:gd name="connsiteX7" fmla="*/ 27907 w 39472"/>
                <a:gd name="connsiteY7" fmla="*/ 73284 h 117190"/>
                <a:gd name="connsiteX8" fmla="*/ 32639 w 39472"/>
                <a:gd name="connsiteY8" fmla="*/ 44165 h 117190"/>
                <a:gd name="connsiteX9" fmla="*/ 39191 w 39472"/>
                <a:gd name="connsiteY9" fmla="*/ 17231 h 117190"/>
                <a:gd name="connsiteX10" fmla="*/ 26444 w 39472"/>
                <a:gd name="connsiteY10" fmla="*/ -102 h 117190"/>
                <a:gd name="connsiteX11" fmla="*/ 25214 w 39472"/>
                <a:gd name="connsiteY11" fmla="*/ -240 h 11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72" h="117190">
                  <a:moveTo>
                    <a:pt x="25214" y="-240"/>
                  </a:moveTo>
                  <a:cubicBezTo>
                    <a:pt x="17206" y="-240"/>
                    <a:pt x="13930" y="7039"/>
                    <a:pt x="9999" y="12790"/>
                  </a:cubicBezTo>
                  <a:cubicBezTo>
                    <a:pt x="6068" y="18541"/>
                    <a:pt x="1191" y="21235"/>
                    <a:pt x="26" y="29533"/>
                  </a:cubicBezTo>
                  <a:cubicBezTo>
                    <a:pt x="-1139" y="37832"/>
                    <a:pt x="5850" y="51372"/>
                    <a:pt x="3302" y="61710"/>
                  </a:cubicBezTo>
                  <a:cubicBezTo>
                    <a:pt x="754" y="72047"/>
                    <a:pt x="4321" y="88426"/>
                    <a:pt x="4903" y="99636"/>
                  </a:cubicBezTo>
                  <a:cubicBezTo>
                    <a:pt x="5486" y="110847"/>
                    <a:pt x="13130" y="118928"/>
                    <a:pt x="22593" y="116525"/>
                  </a:cubicBezTo>
                  <a:cubicBezTo>
                    <a:pt x="32057" y="114123"/>
                    <a:pt x="28344" y="105242"/>
                    <a:pt x="25432" y="98472"/>
                  </a:cubicBezTo>
                  <a:cubicBezTo>
                    <a:pt x="22520" y="91702"/>
                    <a:pt x="33149" y="82675"/>
                    <a:pt x="27907" y="73284"/>
                  </a:cubicBezTo>
                  <a:cubicBezTo>
                    <a:pt x="22666" y="63893"/>
                    <a:pt x="35187" y="51445"/>
                    <a:pt x="32639" y="44165"/>
                  </a:cubicBezTo>
                  <a:cubicBezTo>
                    <a:pt x="30091" y="36886"/>
                    <a:pt x="37808" y="25166"/>
                    <a:pt x="39191" y="17231"/>
                  </a:cubicBezTo>
                  <a:cubicBezTo>
                    <a:pt x="40457" y="8925"/>
                    <a:pt x="34750" y="1165"/>
                    <a:pt x="26444" y="-102"/>
                  </a:cubicBezTo>
                  <a:cubicBezTo>
                    <a:pt x="26036" y="-167"/>
                    <a:pt x="25629" y="-211"/>
                    <a:pt x="25214" y="-24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3" name="Frihandsfigur: Form 172">
              <a:extLst>
                <a:ext uri="{FF2B5EF4-FFF2-40B4-BE49-F238E27FC236}">
                  <a16:creationId xmlns:a16="http://schemas.microsoft.com/office/drawing/2014/main" id="{0D70045C-AAFA-43EB-9A9E-8307166E745A}"/>
                </a:ext>
              </a:extLst>
            </p:cNvPr>
            <p:cNvSpPr/>
            <p:nvPr/>
          </p:nvSpPr>
          <p:spPr>
            <a:xfrm>
              <a:off x="7655313" y="4756303"/>
              <a:ext cx="124811" cy="185728"/>
            </a:xfrm>
            <a:custGeom>
              <a:avLst/>
              <a:gdLst>
                <a:gd name="connsiteX0" fmla="*/ 113486 w 124811"/>
                <a:gd name="connsiteY0" fmla="*/ 132098 h 185728"/>
                <a:gd name="connsiteX1" fmla="*/ 100455 w 124811"/>
                <a:gd name="connsiteY1" fmla="*/ 137631 h 185728"/>
                <a:gd name="connsiteX2" fmla="*/ 82475 w 124811"/>
                <a:gd name="connsiteY2" fmla="*/ 125838 h 185728"/>
                <a:gd name="connsiteX3" fmla="*/ 83130 w 124811"/>
                <a:gd name="connsiteY3" fmla="*/ 113462 h 185728"/>
                <a:gd name="connsiteX4" fmla="*/ 86624 w 124811"/>
                <a:gd name="connsiteY4" fmla="*/ 95554 h 185728"/>
                <a:gd name="connsiteX5" fmla="*/ 119018 w 124811"/>
                <a:gd name="connsiteY5" fmla="*/ 75681 h 185728"/>
                <a:gd name="connsiteX6" fmla="*/ 106497 w 124811"/>
                <a:gd name="connsiteY6" fmla="*/ 36808 h 185728"/>
                <a:gd name="connsiteX7" fmla="*/ 83785 w 124811"/>
                <a:gd name="connsiteY7" fmla="*/ 12057 h 185728"/>
                <a:gd name="connsiteX8" fmla="*/ 44111 w 124811"/>
                <a:gd name="connsiteY8" fmla="*/ 4777 h 185728"/>
                <a:gd name="connsiteX9" fmla="*/ 24747 w 124811"/>
                <a:gd name="connsiteY9" fmla="*/ 5432 h 185728"/>
                <a:gd name="connsiteX10" fmla="*/ 12881 w 124811"/>
                <a:gd name="connsiteY10" fmla="*/ 35279 h 185728"/>
                <a:gd name="connsiteX11" fmla="*/ 869 w 124811"/>
                <a:gd name="connsiteY11" fmla="*/ 56171 h 185728"/>
                <a:gd name="connsiteX12" fmla="*/ 3541 w 124811"/>
                <a:gd name="connsiteY12" fmla="*/ 66115 h 185728"/>
                <a:gd name="connsiteX13" fmla="*/ 12371 w 124811"/>
                <a:gd name="connsiteY13" fmla="*/ 64907 h 185728"/>
                <a:gd name="connsiteX14" fmla="*/ 34866 w 124811"/>
                <a:gd name="connsiteY14" fmla="*/ 56827 h 185728"/>
                <a:gd name="connsiteX15" fmla="*/ 45494 w 124811"/>
                <a:gd name="connsiteY15" fmla="*/ 85436 h 185728"/>
                <a:gd name="connsiteX16" fmla="*/ 54229 w 124811"/>
                <a:gd name="connsiteY16" fmla="*/ 116592 h 185728"/>
                <a:gd name="connsiteX17" fmla="*/ 56777 w 124811"/>
                <a:gd name="connsiteY17" fmla="*/ 146803 h 185728"/>
                <a:gd name="connsiteX18" fmla="*/ 78616 w 124811"/>
                <a:gd name="connsiteY18" fmla="*/ 164347 h 185728"/>
                <a:gd name="connsiteX19" fmla="*/ 109482 w 124811"/>
                <a:gd name="connsiteY19" fmla="*/ 185312 h 185728"/>
                <a:gd name="connsiteX20" fmla="*/ 120620 w 124811"/>
                <a:gd name="connsiteY20" fmla="*/ 162090 h 185728"/>
                <a:gd name="connsiteX21" fmla="*/ 124623 w 124811"/>
                <a:gd name="connsiteY21" fmla="*/ 141125 h 185728"/>
                <a:gd name="connsiteX22" fmla="*/ 117482 w 124811"/>
                <a:gd name="connsiteY22" fmla="*/ 131676 h 185728"/>
                <a:gd name="connsiteX23" fmla="*/ 113486 w 124811"/>
                <a:gd name="connsiteY23" fmla="*/ 132098 h 18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811" h="185728">
                  <a:moveTo>
                    <a:pt x="113486" y="132098"/>
                  </a:moveTo>
                  <a:cubicBezTo>
                    <a:pt x="108681" y="134719"/>
                    <a:pt x="107735" y="140543"/>
                    <a:pt x="100455" y="137631"/>
                  </a:cubicBezTo>
                  <a:cubicBezTo>
                    <a:pt x="94238" y="134056"/>
                    <a:pt x="88233" y="130118"/>
                    <a:pt x="82475" y="125838"/>
                  </a:cubicBezTo>
                  <a:cubicBezTo>
                    <a:pt x="76724" y="122926"/>
                    <a:pt x="77087" y="117611"/>
                    <a:pt x="83130" y="113462"/>
                  </a:cubicBezTo>
                  <a:cubicBezTo>
                    <a:pt x="90409" y="108294"/>
                    <a:pt x="84294" y="102907"/>
                    <a:pt x="86624" y="95554"/>
                  </a:cubicBezTo>
                  <a:cubicBezTo>
                    <a:pt x="89973" y="84926"/>
                    <a:pt x="112030" y="93953"/>
                    <a:pt x="119018" y="75681"/>
                  </a:cubicBezTo>
                  <a:cubicBezTo>
                    <a:pt x="126007" y="57409"/>
                    <a:pt x="112394" y="50930"/>
                    <a:pt x="106497" y="36808"/>
                  </a:cubicBezTo>
                  <a:cubicBezTo>
                    <a:pt x="103018" y="25568"/>
                    <a:pt x="94682" y="16483"/>
                    <a:pt x="83785" y="12057"/>
                  </a:cubicBezTo>
                  <a:cubicBezTo>
                    <a:pt x="70900" y="5287"/>
                    <a:pt x="50007" y="10310"/>
                    <a:pt x="44111" y="4777"/>
                  </a:cubicBezTo>
                  <a:cubicBezTo>
                    <a:pt x="38214" y="-756"/>
                    <a:pt x="31226" y="-3231"/>
                    <a:pt x="24747" y="5432"/>
                  </a:cubicBezTo>
                  <a:cubicBezTo>
                    <a:pt x="18268" y="14095"/>
                    <a:pt x="23364" y="27271"/>
                    <a:pt x="12881" y="35279"/>
                  </a:cubicBezTo>
                  <a:cubicBezTo>
                    <a:pt x="2398" y="43287"/>
                    <a:pt x="4364" y="49838"/>
                    <a:pt x="869" y="56171"/>
                  </a:cubicBezTo>
                  <a:cubicBezTo>
                    <a:pt x="-1140" y="59651"/>
                    <a:pt x="54" y="64106"/>
                    <a:pt x="3541" y="66115"/>
                  </a:cubicBezTo>
                  <a:cubicBezTo>
                    <a:pt x="6417" y="67775"/>
                    <a:pt x="10049" y="67273"/>
                    <a:pt x="12371" y="64907"/>
                  </a:cubicBezTo>
                  <a:cubicBezTo>
                    <a:pt x="20379" y="58792"/>
                    <a:pt x="28387" y="52531"/>
                    <a:pt x="34866" y="56827"/>
                  </a:cubicBezTo>
                  <a:cubicBezTo>
                    <a:pt x="41344" y="61121"/>
                    <a:pt x="36249" y="76700"/>
                    <a:pt x="45494" y="85436"/>
                  </a:cubicBezTo>
                  <a:cubicBezTo>
                    <a:pt x="54739" y="94171"/>
                    <a:pt x="54739" y="107274"/>
                    <a:pt x="54229" y="116592"/>
                  </a:cubicBezTo>
                  <a:cubicBezTo>
                    <a:pt x="53720" y="125910"/>
                    <a:pt x="47605" y="141343"/>
                    <a:pt x="56777" y="146803"/>
                  </a:cubicBezTo>
                  <a:cubicBezTo>
                    <a:pt x="65950" y="152263"/>
                    <a:pt x="71337" y="152190"/>
                    <a:pt x="78616" y="164347"/>
                  </a:cubicBezTo>
                  <a:cubicBezTo>
                    <a:pt x="85896" y="176504"/>
                    <a:pt x="97980" y="186987"/>
                    <a:pt x="109482" y="185312"/>
                  </a:cubicBezTo>
                  <a:cubicBezTo>
                    <a:pt x="120984" y="183638"/>
                    <a:pt x="121348" y="169952"/>
                    <a:pt x="120620" y="162090"/>
                  </a:cubicBezTo>
                  <a:cubicBezTo>
                    <a:pt x="119892" y="154228"/>
                    <a:pt x="124405" y="148769"/>
                    <a:pt x="124623" y="141125"/>
                  </a:cubicBezTo>
                  <a:cubicBezTo>
                    <a:pt x="125264" y="136546"/>
                    <a:pt x="122068" y="132317"/>
                    <a:pt x="117482" y="131676"/>
                  </a:cubicBezTo>
                  <a:cubicBezTo>
                    <a:pt x="116136" y="131494"/>
                    <a:pt x="114767" y="131632"/>
                    <a:pt x="113486" y="13209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4" name="Frihandsfigur: Form 173">
              <a:extLst>
                <a:ext uri="{FF2B5EF4-FFF2-40B4-BE49-F238E27FC236}">
                  <a16:creationId xmlns:a16="http://schemas.microsoft.com/office/drawing/2014/main" id="{906DEB40-BEA7-4EBD-B5AC-3D3D3EA8221E}"/>
                </a:ext>
              </a:extLst>
            </p:cNvPr>
            <p:cNvSpPr/>
            <p:nvPr/>
          </p:nvSpPr>
          <p:spPr>
            <a:xfrm>
              <a:off x="8266911" y="5237435"/>
              <a:ext cx="102580" cy="104653"/>
            </a:xfrm>
            <a:custGeom>
              <a:avLst/>
              <a:gdLst>
                <a:gd name="connsiteX0" fmla="*/ 5858 w 102580"/>
                <a:gd name="connsiteY0" fmla="*/ 40937 h 104653"/>
                <a:gd name="connsiteX1" fmla="*/ 8696 w 102580"/>
                <a:gd name="connsiteY1" fmla="*/ 60447 h 104653"/>
                <a:gd name="connsiteX2" fmla="*/ 24348 w 102580"/>
                <a:gd name="connsiteY2" fmla="*/ 85780 h 104653"/>
                <a:gd name="connsiteX3" fmla="*/ 24348 w 102580"/>
                <a:gd name="connsiteY3" fmla="*/ 103470 h 104653"/>
                <a:gd name="connsiteX4" fmla="*/ 45095 w 102580"/>
                <a:gd name="connsiteY4" fmla="*/ 100703 h 104653"/>
                <a:gd name="connsiteX5" fmla="*/ 71738 w 102580"/>
                <a:gd name="connsiteY5" fmla="*/ 101868 h 104653"/>
                <a:gd name="connsiteX6" fmla="*/ 88190 w 102580"/>
                <a:gd name="connsiteY6" fmla="*/ 90657 h 104653"/>
                <a:gd name="connsiteX7" fmla="*/ 101439 w 102580"/>
                <a:gd name="connsiteY7" fmla="*/ 89784 h 104653"/>
                <a:gd name="connsiteX8" fmla="*/ 99692 w 102580"/>
                <a:gd name="connsiteY8" fmla="*/ 74060 h 104653"/>
                <a:gd name="connsiteX9" fmla="*/ 80183 w 102580"/>
                <a:gd name="connsiteY9" fmla="*/ 67799 h 104653"/>
                <a:gd name="connsiteX10" fmla="*/ 62857 w 102580"/>
                <a:gd name="connsiteY10" fmla="*/ 51056 h 104653"/>
                <a:gd name="connsiteX11" fmla="*/ 61037 w 102580"/>
                <a:gd name="connsiteY11" fmla="*/ 35987 h 104653"/>
                <a:gd name="connsiteX12" fmla="*/ 50285 w 102580"/>
                <a:gd name="connsiteY12" fmla="*/ 20773 h 104653"/>
                <a:gd name="connsiteX13" fmla="*/ 49172 w 102580"/>
                <a:gd name="connsiteY13" fmla="*/ 20627 h 104653"/>
                <a:gd name="connsiteX14" fmla="*/ 25221 w 102580"/>
                <a:gd name="connsiteY14" fmla="*/ 4612 h 104653"/>
                <a:gd name="connsiteX15" fmla="*/ 10298 w 102580"/>
                <a:gd name="connsiteY15" fmla="*/ 4612 h 104653"/>
                <a:gd name="connsiteX16" fmla="*/ 12846 w 102580"/>
                <a:gd name="connsiteY16" fmla="*/ 22593 h 104653"/>
                <a:gd name="connsiteX17" fmla="*/ 5858 w 102580"/>
                <a:gd name="connsiteY17" fmla="*/ 40937 h 10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580" h="104653">
                  <a:moveTo>
                    <a:pt x="5858" y="40937"/>
                  </a:moveTo>
                  <a:cubicBezTo>
                    <a:pt x="-1932" y="43849"/>
                    <a:pt x="-3169" y="55497"/>
                    <a:pt x="8696" y="60447"/>
                  </a:cubicBezTo>
                  <a:cubicBezTo>
                    <a:pt x="18437" y="65084"/>
                    <a:pt x="24566" y="74992"/>
                    <a:pt x="24348" y="85780"/>
                  </a:cubicBezTo>
                  <a:cubicBezTo>
                    <a:pt x="23765" y="93060"/>
                    <a:pt x="17068" y="99538"/>
                    <a:pt x="24348" y="103470"/>
                  </a:cubicBezTo>
                  <a:cubicBezTo>
                    <a:pt x="31628" y="107400"/>
                    <a:pt x="33302" y="97573"/>
                    <a:pt x="45095" y="100703"/>
                  </a:cubicBezTo>
                  <a:cubicBezTo>
                    <a:pt x="56888" y="103834"/>
                    <a:pt x="63803" y="105435"/>
                    <a:pt x="71738" y="101868"/>
                  </a:cubicBezTo>
                  <a:cubicBezTo>
                    <a:pt x="79673" y="98301"/>
                    <a:pt x="81347" y="88837"/>
                    <a:pt x="88190" y="90657"/>
                  </a:cubicBezTo>
                  <a:cubicBezTo>
                    <a:pt x="95033" y="92477"/>
                    <a:pt x="99255" y="92695"/>
                    <a:pt x="101439" y="89784"/>
                  </a:cubicBezTo>
                  <a:cubicBezTo>
                    <a:pt x="103623" y="86872"/>
                    <a:pt x="102022" y="81194"/>
                    <a:pt x="99692" y="74060"/>
                  </a:cubicBezTo>
                  <a:cubicBezTo>
                    <a:pt x="95688" y="61903"/>
                    <a:pt x="85133" y="71658"/>
                    <a:pt x="80183" y="67799"/>
                  </a:cubicBezTo>
                  <a:cubicBezTo>
                    <a:pt x="75233" y="63941"/>
                    <a:pt x="68681" y="55133"/>
                    <a:pt x="62857" y="51056"/>
                  </a:cubicBezTo>
                  <a:cubicBezTo>
                    <a:pt x="57033" y="46979"/>
                    <a:pt x="59290" y="41447"/>
                    <a:pt x="61037" y="35987"/>
                  </a:cubicBezTo>
                  <a:cubicBezTo>
                    <a:pt x="62267" y="28817"/>
                    <a:pt x="57456" y="22003"/>
                    <a:pt x="50285" y="20773"/>
                  </a:cubicBezTo>
                  <a:cubicBezTo>
                    <a:pt x="49914" y="20707"/>
                    <a:pt x="49543" y="20656"/>
                    <a:pt x="49172" y="20627"/>
                  </a:cubicBezTo>
                  <a:cubicBezTo>
                    <a:pt x="39671" y="18007"/>
                    <a:pt x="31271" y="12394"/>
                    <a:pt x="25221" y="4612"/>
                  </a:cubicBezTo>
                  <a:cubicBezTo>
                    <a:pt x="21217" y="-994"/>
                    <a:pt x="11317" y="-2668"/>
                    <a:pt x="10298" y="4612"/>
                  </a:cubicBezTo>
                  <a:cubicBezTo>
                    <a:pt x="9279" y="11892"/>
                    <a:pt x="16195" y="16332"/>
                    <a:pt x="12846" y="22593"/>
                  </a:cubicBezTo>
                  <a:cubicBezTo>
                    <a:pt x="9497" y="28853"/>
                    <a:pt x="13574" y="38098"/>
                    <a:pt x="5858" y="4093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5" name="Frihandsfigur: Form 174">
              <a:extLst>
                <a:ext uri="{FF2B5EF4-FFF2-40B4-BE49-F238E27FC236}">
                  <a16:creationId xmlns:a16="http://schemas.microsoft.com/office/drawing/2014/main" id="{687C1417-D515-4EDC-BCF6-BF68DFE00B82}"/>
                </a:ext>
              </a:extLst>
            </p:cNvPr>
            <p:cNvSpPr/>
            <p:nvPr/>
          </p:nvSpPr>
          <p:spPr>
            <a:xfrm>
              <a:off x="8179957" y="5337038"/>
              <a:ext cx="197618" cy="177830"/>
            </a:xfrm>
            <a:custGeom>
              <a:avLst/>
              <a:gdLst>
                <a:gd name="connsiteX0" fmla="*/ 169976 w 197618"/>
                <a:gd name="connsiteY0" fmla="*/ 166129 h 177830"/>
                <a:gd name="connsiteX1" fmla="*/ 182060 w 197618"/>
                <a:gd name="connsiteY1" fmla="*/ 142471 h 177830"/>
                <a:gd name="connsiteX2" fmla="*/ 184826 w 197618"/>
                <a:gd name="connsiteY2" fmla="*/ 117938 h 177830"/>
                <a:gd name="connsiteX3" fmla="*/ 192616 w 197618"/>
                <a:gd name="connsiteY3" fmla="*/ 95662 h 177830"/>
                <a:gd name="connsiteX4" fmla="*/ 193999 w 197618"/>
                <a:gd name="connsiteY4" fmla="*/ 72149 h 177830"/>
                <a:gd name="connsiteX5" fmla="*/ 195382 w 197618"/>
                <a:gd name="connsiteY5" fmla="*/ 56571 h 177830"/>
                <a:gd name="connsiteX6" fmla="*/ 185191 w 197618"/>
                <a:gd name="connsiteY6" fmla="*/ 42011 h 177830"/>
                <a:gd name="connsiteX7" fmla="*/ 185191 w 197618"/>
                <a:gd name="connsiteY7" fmla="*/ 16460 h 177830"/>
                <a:gd name="connsiteX8" fmla="*/ 185191 w 197618"/>
                <a:gd name="connsiteY8" fmla="*/ 1901 h 177830"/>
                <a:gd name="connsiteX9" fmla="*/ 174417 w 197618"/>
                <a:gd name="connsiteY9" fmla="*/ 4521 h 177830"/>
                <a:gd name="connsiteX10" fmla="*/ 162769 w 197618"/>
                <a:gd name="connsiteY10" fmla="*/ 13257 h 177830"/>
                <a:gd name="connsiteX11" fmla="*/ 160221 w 197618"/>
                <a:gd name="connsiteY11" fmla="*/ 34441 h 177830"/>
                <a:gd name="connsiteX12" fmla="*/ 146536 w 197618"/>
                <a:gd name="connsiteY12" fmla="*/ 33713 h 177830"/>
                <a:gd name="connsiteX13" fmla="*/ 135835 w 197618"/>
                <a:gd name="connsiteY13" fmla="*/ 42011 h 177830"/>
                <a:gd name="connsiteX14" fmla="*/ 116980 w 197618"/>
                <a:gd name="connsiteY14" fmla="*/ 27452 h 177830"/>
                <a:gd name="connsiteX15" fmla="*/ 91429 w 197618"/>
                <a:gd name="connsiteY15" fmla="*/ 29782 h 177830"/>
                <a:gd name="connsiteX16" fmla="*/ 74686 w 197618"/>
                <a:gd name="connsiteY16" fmla="*/ 29199 h 177830"/>
                <a:gd name="connsiteX17" fmla="*/ 53574 w 197618"/>
                <a:gd name="connsiteY17" fmla="*/ 45215 h 177830"/>
                <a:gd name="connsiteX18" fmla="*/ 36977 w 197618"/>
                <a:gd name="connsiteY18" fmla="*/ 38808 h 177830"/>
                <a:gd name="connsiteX19" fmla="*/ 26130 w 197618"/>
                <a:gd name="connsiteY19" fmla="*/ 46671 h 177830"/>
                <a:gd name="connsiteX20" fmla="*/ 26130 w 197618"/>
                <a:gd name="connsiteY20" fmla="*/ 63123 h 177830"/>
                <a:gd name="connsiteX21" fmla="*/ 28605 w 197618"/>
                <a:gd name="connsiteY21" fmla="*/ 79939 h 177830"/>
                <a:gd name="connsiteX22" fmla="*/ 41709 w 197618"/>
                <a:gd name="connsiteY22" fmla="*/ 86199 h 177830"/>
                <a:gd name="connsiteX23" fmla="*/ 37559 w 197618"/>
                <a:gd name="connsiteY23" fmla="*/ 91513 h 177830"/>
                <a:gd name="connsiteX24" fmla="*/ 20379 w 197618"/>
                <a:gd name="connsiteY24" fmla="*/ 91513 h 177830"/>
                <a:gd name="connsiteX25" fmla="*/ 15939 w 197618"/>
                <a:gd name="connsiteY25" fmla="*/ 113352 h 177830"/>
                <a:gd name="connsiteX26" fmla="*/ 8659 w 197618"/>
                <a:gd name="connsiteY26" fmla="*/ 129076 h 177830"/>
                <a:gd name="connsiteX27" fmla="*/ 579 w 197618"/>
                <a:gd name="connsiteY27" fmla="*/ 142398 h 177830"/>
                <a:gd name="connsiteX28" fmla="*/ 4000 w 197618"/>
                <a:gd name="connsiteY28" fmla="*/ 150406 h 177830"/>
                <a:gd name="connsiteX29" fmla="*/ 12372 w 197618"/>
                <a:gd name="connsiteY29" fmla="*/ 146329 h 177830"/>
                <a:gd name="connsiteX30" fmla="*/ 22490 w 197618"/>
                <a:gd name="connsiteY30" fmla="*/ 158195 h 177830"/>
                <a:gd name="connsiteX31" fmla="*/ 33555 w 197618"/>
                <a:gd name="connsiteY31" fmla="*/ 158923 h 177830"/>
                <a:gd name="connsiteX32" fmla="*/ 48115 w 197618"/>
                <a:gd name="connsiteY32" fmla="*/ 160160 h 177830"/>
                <a:gd name="connsiteX33" fmla="*/ 67406 w 197618"/>
                <a:gd name="connsiteY33" fmla="*/ 159359 h 177830"/>
                <a:gd name="connsiteX34" fmla="*/ 66896 w 197618"/>
                <a:gd name="connsiteY34" fmla="*/ 149081 h 177830"/>
                <a:gd name="connsiteX35" fmla="*/ 64712 w 197618"/>
                <a:gd name="connsiteY35" fmla="*/ 147712 h 177830"/>
                <a:gd name="connsiteX36" fmla="*/ 52191 w 197618"/>
                <a:gd name="connsiteY36" fmla="*/ 131697 h 177830"/>
                <a:gd name="connsiteX37" fmla="*/ 60417 w 197618"/>
                <a:gd name="connsiteY37" fmla="*/ 111532 h 177830"/>
                <a:gd name="connsiteX38" fmla="*/ 73011 w 197618"/>
                <a:gd name="connsiteY38" fmla="*/ 103015 h 177830"/>
                <a:gd name="connsiteX39" fmla="*/ 96816 w 197618"/>
                <a:gd name="connsiteY39" fmla="*/ 109494 h 177830"/>
                <a:gd name="connsiteX40" fmla="*/ 121057 w 197618"/>
                <a:gd name="connsiteY40" fmla="*/ 119030 h 177830"/>
                <a:gd name="connsiteX41" fmla="*/ 132122 w 197618"/>
                <a:gd name="connsiteY41" fmla="*/ 141961 h 177830"/>
                <a:gd name="connsiteX42" fmla="*/ 132777 w 197618"/>
                <a:gd name="connsiteY42" fmla="*/ 162635 h 177830"/>
                <a:gd name="connsiteX43" fmla="*/ 140712 w 197618"/>
                <a:gd name="connsiteY43" fmla="*/ 177195 h 177830"/>
                <a:gd name="connsiteX44" fmla="*/ 154398 w 197618"/>
                <a:gd name="connsiteY44" fmla="*/ 172390 h 177830"/>
                <a:gd name="connsiteX45" fmla="*/ 169976 w 197618"/>
                <a:gd name="connsiteY45" fmla="*/ 166129 h 17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7618" h="177830">
                  <a:moveTo>
                    <a:pt x="169976" y="166129"/>
                  </a:moveTo>
                  <a:cubicBezTo>
                    <a:pt x="173543" y="161398"/>
                    <a:pt x="184171" y="152516"/>
                    <a:pt x="182060" y="142471"/>
                  </a:cubicBezTo>
                  <a:cubicBezTo>
                    <a:pt x="179556" y="134259"/>
                    <a:pt x="180561" y="125385"/>
                    <a:pt x="184826" y="117938"/>
                  </a:cubicBezTo>
                  <a:cubicBezTo>
                    <a:pt x="190701" y="112100"/>
                    <a:pt x="193569" y="103888"/>
                    <a:pt x="192616" y="95662"/>
                  </a:cubicBezTo>
                  <a:cubicBezTo>
                    <a:pt x="190650" y="85980"/>
                    <a:pt x="189631" y="76954"/>
                    <a:pt x="193999" y="72149"/>
                  </a:cubicBezTo>
                  <a:cubicBezTo>
                    <a:pt x="198097" y="67942"/>
                    <a:pt x="198680" y="61433"/>
                    <a:pt x="195382" y="56571"/>
                  </a:cubicBezTo>
                  <a:cubicBezTo>
                    <a:pt x="192397" y="52276"/>
                    <a:pt x="186574" y="50237"/>
                    <a:pt x="185191" y="42011"/>
                  </a:cubicBezTo>
                  <a:cubicBezTo>
                    <a:pt x="183298" y="33596"/>
                    <a:pt x="183298" y="24875"/>
                    <a:pt x="185191" y="16460"/>
                  </a:cubicBezTo>
                  <a:cubicBezTo>
                    <a:pt x="187666" y="8671"/>
                    <a:pt x="188612" y="6196"/>
                    <a:pt x="185191" y="1901"/>
                  </a:cubicBezTo>
                  <a:cubicBezTo>
                    <a:pt x="181769" y="-2394"/>
                    <a:pt x="178712" y="444"/>
                    <a:pt x="174417" y="4521"/>
                  </a:cubicBezTo>
                  <a:cubicBezTo>
                    <a:pt x="170122" y="8598"/>
                    <a:pt x="162769" y="7724"/>
                    <a:pt x="162769" y="13257"/>
                  </a:cubicBezTo>
                  <a:cubicBezTo>
                    <a:pt x="162769" y="18789"/>
                    <a:pt x="163716" y="31602"/>
                    <a:pt x="160221" y="34441"/>
                  </a:cubicBezTo>
                  <a:cubicBezTo>
                    <a:pt x="156727" y="37279"/>
                    <a:pt x="150103" y="31092"/>
                    <a:pt x="146536" y="33713"/>
                  </a:cubicBezTo>
                  <a:cubicBezTo>
                    <a:pt x="142969" y="36333"/>
                    <a:pt x="142532" y="44632"/>
                    <a:pt x="135835" y="42011"/>
                  </a:cubicBezTo>
                  <a:cubicBezTo>
                    <a:pt x="129137" y="39391"/>
                    <a:pt x="124915" y="31092"/>
                    <a:pt x="116980" y="27452"/>
                  </a:cubicBezTo>
                  <a:cubicBezTo>
                    <a:pt x="109046" y="23812"/>
                    <a:pt x="99655" y="28326"/>
                    <a:pt x="91429" y="29782"/>
                  </a:cubicBezTo>
                  <a:cubicBezTo>
                    <a:pt x="83203" y="31238"/>
                    <a:pt x="85314" y="26870"/>
                    <a:pt x="74686" y="29199"/>
                  </a:cubicBezTo>
                  <a:cubicBezTo>
                    <a:pt x="64057" y="31529"/>
                    <a:pt x="63475" y="40701"/>
                    <a:pt x="53574" y="45215"/>
                  </a:cubicBezTo>
                  <a:cubicBezTo>
                    <a:pt x="43674" y="49728"/>
                    <a:pt x="42218" y="42739"/>
                    <a:pt x="36977" y="38808"/>
                  </a:cubicBezTo>
                  <a:cubicBezTo>
                    <a:pt x="31735" y="34878"/>
                    <a:pt x="26421" y="40483"/>
                    <a:pt x="26130" y="46671"/>
                  </a:cubicBezTo>
                  <a:cubicBezTo>
                    <a:pt x="25839" y="52858"/>
                    <a:pt x="28387" y="58245"/>
                    <a:pt x="26130" y="63123"/>
                  </a:cubicBezTo>
                  <a:cubicBezTo>
                    <a:pt x="23874" y="68000"/>
                    <a:pt x="23801" y="78628"/>
                    <a:pt x="28605" y="79939"/>
                  </a:cubicBezTo>
                  <a:cubicBezTo>
                    <a:pt x="33410" y="81249"/>
                    <a:pt x="40180" y="83287"/>
                    <a:pt x="41709" y="86199"/>
                  </a:cubicBezTo>
                  <a:cubicBezTo>
                    <a:pt x="43237" y="89111"/>
                    <a:pt x="42437" y="91659"/>
                    <a:pt x="37559" y="91513"/>
                  </a:cubicBezTo>
                  <a:cubicBezTo>
                    <a:pt x="32682" y="91367"/>
                    <a:pt x="26494" y="87364"/>
                    <a:pt x="20379" y="91513"/>
                  </a:cubicBezTo>
                  <a:cubicBezTo>
                    <a:pt x="14264" y="95662"/>
                    <a:pt x="19870" y="107383"/>
                    <a:pt x="15939" y="113352"/>
                  </a:cubicBezTo>
                  <a:cubicBezTo>
                    <a:pt x="12656" y="118149"/>
                    <a:pt x="10195" y="123464"/>
                    <a:pt x="8659" y="129076"/>
                  </a:cubicBezTo>
                  <a:cubicBezTo>
                    <a:pt x="6621" y="135773"/>
                    <a:pt x="1962" y="136356"/>
                    <a:pt x="579" y="142398"/>
                  </a:cubicBezTo>
                  <a:cubicBezTo>
                    <a:pt x="-805" y="148440"/>
                    <a:pt x="-295" y="150187"/>
                    <a:pt x="4000" y="150406"/>
                  </a:cubicBezTo>
                  <a:cubicBezTo>
                    <a:pt x="8295" y="150624"/>
                    <a:pt x="7858" y="144145"/>
                    <a:pt x="12372" y="146329"/>
                  </a:cubicBezTo>
                  <a:cubicBezTo>
                    <a:pt x="16885" y="148513"/>
                    <a:pt x="16230" y="156447"/>
                    <a:pt x="22490" y="158195"/>
                  </a:cubicBezTo>
                  <a:cubicBezTo>
                    <a:pt x="28751" y="159942"/>
                    <a:pt x="28460" y="154846"/>
                    <a:pt x="33555" y="158923"/>
                  </a:cubicBezTo>
                  <a:cubicBezTo>
                    <a:pt x="37654" y="162373"/>
                    <a:pt x="43492" y="162868"/>
                    <a:pt x="48115" y="160160"/>
                  </a:cubicBezTo>
                  <a:cubicBezTo>
                    <a:pt x="52555" y="157976"/>
                    <a:pt x="63912" y="162344"/>
                    <a:pt x="67406" y="159359"/>
                  </a:cubicBezTo>
                  <a:cubicBezTo>
                    <a:pt x="70107" y="156382"/>
                    <a:pt x="69881" y="151774"/>
                    <a:pt x="66896" y="149081"/>
                  </a:cubicBezTo>
                  <a:cubicBezTo>
                    <a:pt x="66256" y="148498"/>
                    <a:pt x="65513" y="148032"/>
                    <a:pt x="64712" y="147712"/>
                  </a:cubicBezTo>
                  <a:cubicBezTo>
                    <a:pt x="59180" y="145091"/>
                    <a:pt x="50153" y="138831"/>
                    <a:pt x="52191" y="131697"/>
                  </a:cubicBezTo>
                  <a:cubicBezTo>
                    <a:pt x="54230" y="124563"/>
                    <a:pt x="54302" y="115245"/>
                    <a:pt x="60417" y="111532"/>
                  </a:cubicBezTo>
                  <a:cubicBezTo>
                    <a:pt x="66532" y="107819"/>
                    <a:pt x="65440" y="102069"/>
                    <a:pt x="73011" y="103015"/>
                  </a:cubicBezTo>
                  <a:cubicBezTo>
                    <a:pt x="81339" y="103306"/>
                    <a:pt x="89492" y="105519"/>
                    <a:pt x="96816" y="109494"/>
                  </a:cubicBezTo>
                  <a:cubicBezTo>
                    <a:pt x="104234" y="114145"/>
                    <a:pt x="112452" y="117385"/>
                    <a:pt x="121057" y="119030"/>
                  </a:cubicBezTo>
                  <a:cubicBezTo>
                    <a:pt x="128337" y="120195"/>
                    <a:pt x="132267" y="131478"/>
                    <a:pt x="132122" y="141961"/>
                  </a:cubicBezTo>
                  <a:cubicBezTo>
                    <a:pt x="131976" y="152444"/>
                    <a:pt x="130011" y="155283"/>
                    <a:pt x="132777" y="162635"/>
                  </a:cubicBezTo>
                  <a:cubicBezTo>
                    <a:pt x="135543" y="169988"/>
                    <a:pt x="135470" y="175156"/>
                    <a:pt x="140712" y="177195"/>
                  </a:cubicBezTo>
                  <a:cubicBezTo>
                    <a:pt x="145953" y="179233"/>
                    <a:pt x="150612" y="172754"/>
                    <a:pt x="154398" y="172390"/>
                  </a:cubicBezTo>
                  <a:cubicBezTo>
                    <a:pt x="160163" y="172208"/>
                    <a:pt x="165681" y="169988"/>
                    <a:pt x="169976" y="16612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6" name="Frihandsfigur: Form 175">
              <a:extLst>
                <a:ext uri="{FF2B5EF4-FFF2-40B4-BE49-F238E27FC236}">
                  <a16:creationId xmlns:a16="http://schemas.microsoft.com/office/drawing/2014/main" id="{8A5B9D63-E258-42D1-A440-9F75E7636FA3}"/>
                </a:ext>
              </a:extLst>
            </p:cNvPr>
            <p:cNvSpPr/>
            <p:nvPr/>
          </p:nvSpPr>
          <p:spPr>
            <a:xfrm>
              <a:off x="8427792" y="5667545"/>
              <a:ext cx="52656" cy="39956"/>
            </a:xfrm>
            <a:custGeom>
              <a:avLst/>
              <a:gdLst>
                <a:gd name="connsiteX0" fmla="*/ 24857 w 52656"/>
                <a:gd name="connsiteY0" fmla="*/ 34940 h 39956"/>
                <a:gd name="connsiteX1" fmla="*/ 49608 w 52656"/>
                <a:gd name="connsiteY1" fmla="*/ 24676 h 39956"/>
                <a:gd name="connsiteX2" fmla="*/ 45823 w 52656"/>
                <a:gd name="connsiteY2" fmla="*/ 2036 h 39956"/>
                <a:gd name="connsiteX3" fmla="*/ 15466 w 52656"/>
                <a:gd name="connsiteY3" fmla="*/ 9315 h 39956"/>
                <a:gd name="connsiteX4" fmla="*/ 106 w 52656"/>
                <a:gd name="connsiteY4" fmla="*/ 33411 h 39956"/>
                <a:gd name="connsiteX5" fmla="*/ 24857 w 52656"/>
                <a:gd name="connsiteY5" fmla="*/ 34940 h 3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56" h="39956">
                  <a:moveTo>
                    <a:pt x="24857" y="34940"/>
                  </a:moveTo>
                  <a:cubicBezTo>
                    <a:pt x="32137" y="28170"/>
                    <a:pt x="43202" y="34940"/>
                    <a:pt x="49608" y="24676"/>
                  </a:cubicBezTo>
                  <a:cubicBezTo>
                    <a:pt x="54049" y="17833"/>
                    <a:pt x="53976" y="5530"/>
                    <a:pt x="45823" y="2036"/>
                  </a:cubicBezTo>
                  <a:cubicBezTo>
                    <a:pt x="35231" y="-2776"/>
                    <a:pt x="22724" y="223"/>
                    <a:pt x="15466" y="9315"/>
                  </a:cubicBezTo>
                  <a:cubicBezTo>
                    <a:pt x="6949" y="17833"/>
                    <a:pt x="-1568" y="25549"/>
                    <a:pt x="106" y="33411"/>
                  </a:cubicBezTo>
                  <a:cubicBezTo>
                    <a:pt x="1781" y="41273"/>
                    <a:pt x="17723" y="41783"/>
                    <a:pt x="24857" y="3494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7" name="Frihandsfigur: Form 176">
              <a:extLst>
                <a:ext uri="{FF2B5EF4-FFF2-40B4-BE49-F238E27FC236}">
                  <a16:creationId xmlns:a16="http://schemas.microsoft.com/office/drawing/2014/main" id="{1D3DC098-9AA8-40AD-84AB-F4A2EFABEB21}"/>
                </a:ext>
              </a:extLst>
            </p:cNvPr>
            <p:cNvSpPr/>
            <p:nvPr/>
          </p:nvSpPr>
          <p:spPr>
            <a:xfrm>
              <a:off x="8272619" y="5637230"/>
              <a:ext cx="46029" cy="46746"/>
            </a:xfrm>
            <a:custGeom>
              <a:avLst/>
              <a:gdLst>
                <a:gd name="connsiteX0" fmla="*/ 6993 w 46029"/>
                <a:gd name="connsiteY0" fmla="*/ 6581 h 46746"/>
                <a:gd name="connsiteX1" fmla="*/ 10196 w 46029"/>
                <a:gd name="connsiteY1" fmla="*/ 42323 h 46746"/>
                <a:gd name="connsiteX2" fmla="*/ 42372 w 46029"/>
                <a:gd name="connsiteY2" fmla="*/ 35990 h 46746"/>
                <a:gd name="connsiteX3" fmla="*/ 40333 w 46029"/>
                <a:gd name="connsiteY3" fmla="*/ 4470 h 46746"/>
                <a:gd name="connsiteX4" fmla="*/ 6993 w 46029"/>
                <a:gd name="connsiteY4" fmla="*/ 6581 h 46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29" h="46746">
                  <a:moveTo>
                    <a:pt x="6993" y="6581"/>
                  </a:moveTo>
                  <a:cubicBezTo>
                    <a:pt x="-287" y="16845"/>
                    <a:pt x="-5674" y="33588"/>
                    <a:pt x="10196" y="42323"/>
                  </a:cubicBezTo>
                  <a:cubicBezTo>
                    <a:pt x="26065" y="51059"/>
                    <a:pt x="37713" y="44726"/>
                    <a:pt x="42372" y="35990"/>
                  </a:cubicBezTo>
                  <a:cubicBezTo>
                    <a:pt x="47031" y="27255"/>
                    <a:pt x="47831" y="9565"/>
                    <a:pt x="40333" y="4470"/>
                  </a:cubicBezTo>
                  <a:cubicBezTo>
                    <a:pt x="32835" y="-626"/>
                    <a:pt x="14345" y="-3684"/>
                    <a:pt x="6993" y="658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8" name="Frihandsfigur: Form 177">
              <a:extLst>
                <a:ext uri="{FF2B5EF4-FFF2-40B4-BE49-F238E27FC236}">
                  <a16:creationId xmlns:a16="http://schemas.microsoft.com/office/drawing/2014/main" id="{A8252C18-9A72-4B0C-B5C6-B7B599A45D3C}"/>
                </a:ext>
              </a:extLst>
            </p:cNvPr>
            <p:cNvSpPr/>
            <p:nvPr/>
          </p:nvSpPr>
          <p:spPr>
            <a:xfrm>
              <a:off x="8196440" y="5529626"/>
              <a:ext cx="51205" cy="50652"/>
            </a:xfrm>
            <a:custGeom>
              <a:avLst/>
              <a:gdLst>
                <a:gd name="connsiteX0" fmla="*/ 16854 w 51205"/>
                <a:gd name="connsiteY0" fmla="*/ 50124 h 50652"/>
                <a:gd name="connsiteX1" fmla="*/ 45463 w 51205"/>
                <a:gd name="connsiteY1" fmla="*/ 39641 h 50652"/>
                <a:gd name="connsiteX2" fmla="*/ 46409 w 51205"/>
                <a:gd name="connsiteY2" fmla="*/ 25882 h 50652"/>
                <a:gd name="connsiteX3" fmla="*/ 38038 w 51205"/>
                <a:gd name="connsiteY3" fmla="*/ 2223 h 50652"/>
                <a:gd name="connsiteX4" fmla="*/ 13651 w 51205"/>
                <a:gd name="connsiteY4" fmla="*/ 12269 h 50652"/>
                <a:gd name="connsiteX5" fmla="*/ -20 w 51205"/>
                <a:gd name="connsiteY5" fmla="*/ 29151 h 50652"/>
                <a:gd name="connsiteX6" fmla="*/ 620 w 51205"/>
                <a:gd name="connsiteY6" fmla="*/ 32216 h 50652"/>
                <a:gd name="connsiteX7" fmla="*/ 16854 w 51205"/>
                <a:gd name="connsiteY7" fmla="*/ 50124 h 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05" h="50652">
                  <a:moveTo>
                    <a:pt x="16854" y="50124"/>
                  </a:moveTo>
                  <a:cubicBezTo>
                    <a:pt x="29666" y="52162"/>
                    <a:pt x="38038" y="42844"/>
                    <a:pt x="45463" y="39641"/>
                  </a:cubicBezTo>
                  <a:cubicBezTo>
                    <a:pt x="52888" y="36438"/>
                    <a:pt x="52743" y="29813"/>
                    <a:pt x="46409" y="25882"/>
                  </a:cubicBezTo>
                  <a:cubicBezTo>
                    <a:pt x="40076" y="21952"/>
                    <a:pt x="44517" y="8047"/>
                    <a:pt x="38038" y="2223"/>
                  </a:cubicBezTo>
                  <a:cubicBezTo>
                    <a:pt x="28356" y="-6439"/>
                    <a:pt x="22678" y="10377"/>
                    <a:pt x="13651" y="12269"/>
                  </a:cubicBezTo>
                  <a:cubicBezTo>
                    <a:pt x="5214" y="13158"/>
                    <a:pt x="-908" y="20714"/>
                    <a:pt x="-20" y="29151"/>
                  </a:cubicBezTo>
                  <a:cubicBezTo>
                    <a:pt x="89" y="30192"/>
                    <a:pt x="300" y="31219"/>
                    <a:pt x="620" y="32216"/>
                  </a:cubicBezTo>
                  <a:cubicBezTo>
                    <a:pt x="2731" y="44300"/>
                    <a:pt x="3969" y="48231"/>
                    <a:pt x="16854" y="50124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9" name="Frihandsfigur: Form 178">
              <a:extLst>
                <a:ext uri="{FF2B5EF4-FFF2-40B4-BE49-F238E27FC236}">
                  <a16:creationId xmlns:a16="http://schemas.microsoft.com/office/drawing/2014/main" id="{E8955094-C590-49C7-AA75-D0D801B39563}"/>
                </a:ext>
              </a:extLst>
            </p:cNvPr>
            <p:cNvSpPr/>
            <p:nvPr/>
          </p:nvSpPr>
          <p:spPr>
            <a:xfrm>
              <a:off x="8249970" y="5744332"/>
              <a:ext cx="64157" cy="42257"/>
            </a:xfrm>
            <a:custGeom>
              <a:avLst/>
              <a:gdLst>
                <a:gd name="connsiteX0" fmla="*/ 19231 w 64157"/>
                <a:gd name="connsiteY0" fmla="*/ 957 h 42257"/>
                <a:gd name="connsiteX1" fmla="*/ 2488 w 64157"/>
                <a:gd name="connsiteY1" fmla="*/ 8964 h 42257"/>
                <a:gd name="connsiteX2" fmla="*/ 15009 w 64157"/>
                <a:gd name="connsiteY2" fmla="*/ 35389 h 42257"/>
                <a:gd name="connsiteX3" fmla="*/ 49879 w 64157"/>
                <a:gd name="connsiteY3" fmla="*/ 42014 h 42257"/>
                <a:gd name="connsiteX4" fmla="*/ 56503 w 64157"/>
                <a:gd name="connsiteY4" fmla="*/ 10712 h 42257"/>
                <a:gd name="connsiteX5" fmla="*/ 19231 w 64157"/>
                <a:gd name="connsiteY5" fmla="*/ 957 h 4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7" h="42257">
                  <a:moveTo>
                    <a:pt x="19231" y="957"/>
                  </a:moveTo>
                  <a:cubicBezTo>
                    <a:pt x="16028" y="-790"/>
                    <a:pt x="8385" y="-2246"/>
                    <a:pt x="2488" y="8964"/>
                  </a:cubicBezTo>
                  <a:cubicBezTo>
                    <a:pt x="-3408" y="20175"/>
                    <a:pt x="741" y="34734"/>
                    <a:pt x="15009" y="35389"/>
                  </a:cubicBezTo>
                  <a:cubicBezTo>
                    <a:pt x="30660" y="36190"/>
                    <a:pt x="32116" y="41723"/>
                    <a:pt x="49879" y="42014"/>
                  </a:cubicBezTo>
                  <a:cubicBezTo>
                    <a:pt x="67641" y="42305"/>
                    <a:pt x="67350" y="21485"/>
                    <a:pt x="56503" y="10712"/>
                  </a:cubicBezTo>
                  <a:cubicBezTo>
                    <a:pt x="45656" y="-63"/>
                    <a:pt x="28549" y="5834"/>
                    <a:pt x="19231" y="95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0" name="Frihandsfigur: Form 179">
              <a:extLst>
                <a:ext uri="{FF2B5EF4-FFF2-40B4-BE49-F238E27FC236}">
                  <a16:creationId xmlns:a16="http://schemas.microsoft.com/office/drawing/2014/main" id="{C1FC388F-04C2-40BF-B47E-29747365BEA4}"/>
                </a:ext>
              </a:extLst>
            </p:cNvPr>
            <p:cNvSpPr/>
            <p:nvPr/>
          </p:nvSpPr>
          <p:spPr>
            <a:xfrm>
              <a:off x="8178587" y="5795286"/>
              <a:ext cx="83379" cy="61496"/>
            </a:xfrm>
            <a:custGeom>
              <a:avLst/>
              <a:gdLst>
                <a:gd name="connsiteX0" fmla="*/ 64700 w 83379"/>
                <a:gd name="connsiteY0" fmla="*/ 22144 h 61496"/>
                <a:gd name="connsiteX1" fmla="*/ 56837 w 83379"/>
                <a:gd name="connsiteY1" fmla="*/ 305 h 61496"/>
                <a:gd name="connsiteX2" fmla="*/ 26627 w 83379"/>
                <a:gd name="connsiteY2" fmla="*/ 3144 h 61496"/>
                <a:gd name="connsiteX3" fmla="*/ 2895 w 83379"/>
                <a:gd name="connsiteY3" fmla="*/ 10423 h 61496"/>
                <a:gd name="connsiteX4" fmla="*/ 12213 w 83379"/>
                <a:gd name="connsiteY4" fmla="*/ 41508 h 61496"/>
                <a:gd name="connsiteX5" fmla="*/ 24079 w 83379"/>
                <a:gd name="connsiteY5" fmla="*/ 59925 h 61496"/>
                <a:gd name="connsiteX6" fmla="*/ 62807 w 83379"/>
                <a:gd name="connsiteY6" fmla="*/ 59925 h 61496"/>
                <a:gd name="connsiteX7" fmla="*/ 83044 w 83379"/>
                <a:gd name="connsiteY7" fmla="*/ 43473 h 61496"/>
                <a:gd name="connsiteX8" fmla="*/ 64700 w 83379"/>
                <a:gd name="connsiteY8" fmla="*/ 22144 h 6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379" h="61496">
                  <a:moveTo>
                    <a:pt x="64700" y="22144"/>
                  </a:moveTo>
                  <a:cubicBezTo>
                    <a:pt x="57056" y="14864"/>
                    <a:pt x="65864" y="3508"/>
                    <a:pt x="56837" y="305"/>
                  </a:cubicBezTo>
                  <a:cubicBezTo>
                    <a:pt x="47811" y="-2898"/>
                    <a:pt x="39658" y="9332"/>
                    <a:pt x="26627" y="3144"/>
                  </a:cubicBezTo>
                  <a:cubicBezTo>
                    <a:pt x="16872" y="-1515"/>
                    <a:pt x="10539" y="596"/>
                    <a:pt x="2895" y="10423"/>
                  </a:cubicBezTo>
                  <a:cubicBezTo>
                    <a:pt x="-4748" y="20251"/>
                    <a:pt x="3623" y="32262"/>
                    <a:pt x="12213" y="41508"/>
                  </a:cubicBezTo>
                  <a:cubicBezTo>
                    <a:pt x="20803" y="50753"/>
                    <a:pt x="13596" y="56067"/>
                    <a:pt x="24079" y="59925"/>
                  </a:cubicBezTo>
                  <a:cubicBezTo>
                    <a:pt x="34562" y="63783"/>
                    <a:pt x="47738" y="57814"/>
                    <a:pt x="62807" y="59925"/>
                  </a:cubicBezTo>
                  <a:cubicBezTo>
                    <a:pt x="77876" y="62036"/>
                    <a:pt x="84646" y="54611"/>
                    <a:pt x="83044" y="43473"/>
                  </a:cubicBezTo>
                  <a:cubicBezTo>
                    <a:pt x="81443" y="32335"/>
                    <a:pt x="72343" y="29059"/>
                    <a:pt x="64700" y="22144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1" name="Frihandsfigur: Form 180">
              <a:extLst>
                <a:ext uri="{FF2B5EF4-FFF2-40B4-BE49-F238E27FC236}">
                  <a16:creationId xmlns:a16="http://schemas.microsoft.com/office/drawing/2014/main" id="{72E64C09-8154-421F-B54F-E8F37121FED9}"/>
                </a:ext>
              </a:extLst>
            </p:cNvPr>
            <p:cNvSpPr/>
            <p:nvPr/>
          </p:nvSpPr>
          <p:spPr>
            <a:xfrm>
              <a:off x="8333680" y="5808782"/>
              <a:ext cx="56600" cy="64840"/>
            </a:xfrm>
            <a:custGeom>
              <a:avLst/>
              <a:gdLst>
                <a:gd name="connsiteX0" fmla="*/ 30448 w 56600"/>
                <a:gd name="connsiteY0" fmla="*/ 17457 h 64840"/>
                <a:gd name="connsiteX1" fmla="*/ 12613 w 56600"/>
                <a:gd name="connsiteY1" fmla="*/ -233 h 64840"/>
                <a:gd name="connsiteX2" fmla="*/ 8464 w 56600"/>
                <a:gd name="connsiteY2" fmla="*/ 20223 h 64840"/>
                <a:gd name="connsiteX3" fmla="*/ 3659 w 56600"/>
                <a:gd name="connsiteY3" fmla="*/ 42062 h 64840"/>
                <a:gd name="connsiteX4" fmla="*/ 7153 w 56600"/>
                <a:gd name="connsiteY4" fmla="*/ 63901 h 64840"/>
                <a:gd name="connsiteX5" fmla="*/ 31540 w 56600"/>
                <a:gd name="connsiteY5" fmla="*/ 54510 h 64840"/>
                <a:gd name="connsiteX6" fmla="*/ 36075 w 56600"/>
                <a:gd name="connsiteY6" fmla="*/ 42244 h 64840"/>
                <a:gd name="connsiteX7" fmla="*/ 32341 w 56600"/>
                <a:gd name="connsiteY7" fmla="*/ 38131 h 64840"/>
                <a:gd name="connsiteX8" fmla="*/ 34670 w 56600"/>
                <a:gd name="connsiteY8" fmla="*/ 31215 h 64840"/>
                <a:gd name="connsiteX9" fmla="*/ 49958 w 56600"/>
                <a:gd name="connsiteY9" fmla="*/ 29759 h 64840"/>
                <a:gd name="connsiteX10" fmla="*/ 55272 w 56600"/>
                <a:gd name="connsiteY10" fmla="*/ 17820 h 64840"/>
                <a:gd name="connsiteX11" fmla="*/ 30448 w 56600"/>
                <a:gd name="connsiteY11" fmla="*/ 17457 h 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00" h="64840">
                  <a:moveTo>
                    <a:pt x="30448" y="17457"/>
                  </a:moveTo>
                  <a:cubicBezTo>
                    <a:pt x="19238" y="14399"/>
                    <a:pt x="21858" y="131"/>
                    <a:pt x="12613" y="-233"/>
                  </a:cubicBezTo>
                  <a:cubicBezTo>
                    <a:pt x="3368" y="-597"/>
                    <a:pt x="92" y="12725"/>
                    <a:pt x="8464" y="20223"/>
                  </a:cubicBezTo>
                  <a:cubicBezTo>
                    <a:pt x="16835" y="27721"/>
                    <a:pt x="8464" y="36748"/>
                    <a:pt x="3659" y="42062"/>
                  </a:cubicBezTo>
                  <a:cubicBezTo>
                    <a:pt x="-1145" y="47376"/>
                    <a:pt x="-2674" y="60625"/>
                    <a:pt x="7153" y="63901"/>
                  </a:cubicBezTo>
                  <a:cubicBezTo>
                    <a:pt x="16981" y="67177"/>
                    <a:pt x="24697" y="58077"/>
                    <a:pt x="31540" y="54510"/>
                  </a:cubicBezTo>
                  <a:cubicBezTo>
                    <a:pt x="36177" y="52377"/>
                    <a:pt x="38208" y="46881"/>
                    <a:pt x="36075" y="42244"/>
                  </a:cubicBezTo>
                  <a:cubicBezTo>
                    <a:pt x="35282" y="40526"/>
                    <a:pt x="33979" y="39084"/>
                    <a:pt x="32341" y="38131"/>
                  </a:cubicBezTo>
                  <a:cubicBezTo>
                    <a:pt x="25789" y="34272"/>
                    <a:pt x="28847" y="28012"/>
                    <a:pt x="34670" y="31215"/>
                  </a:cubicBezTo>
                  <a:cubicBezTo>
                    <a:pt x="39410" y="34636"/>
                    <a:pt x="45947" y="34010"/>
                    <a:pt x="49958" y="29759"/>
                  </a:cubicBezTo>
                  <a:cubicBezTo>
                    <a:pt x="55126" y="25392"/>
                    <a:pt x="58402" y="22479"/>
                    <a:pt x="55272" y="17820"/>
                  </a:cubicBezTo>
                  <a:cubicBezTo>
                    <a:pt x="49739" y="9303"/>
                    <a:pt x="41440" y="20441"/>
                    <a:pt x="30448" y="1745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2" name="Frihandsfigur: Form 181">
              <a:extLst>
                <a:ext uri="{FF2B5EF4-FFF2-40B4-BE49-F238E27FC236}">
                  <a16:creationId xmlns:a16="http://schemas.microsoft.com/office/drawing/2014/main" id="{5FCF0851-68C1-41FB-96EC-1BE15BB57F05}"/>
                </a:ext>
              </a:extLst>
            </p:cNvPr>
            <p:cNvSpPr/>
            <p:nvPr/>
          </p:nvSpPr>
          <p:spPr>
            <a:xfrm>
              <a:off x="8261598" y="5558001"/>
              <a:ext cx="55742" cy="56108"/>
            </a:xfrm>
            <a:custGeom>
              <a:avLst/>
              <a:gdLst>
                <a:gd name="connsiteX0" fmla="*/ 4692 w 55742"/>
                <a:gd name="connsiteY0" fmla="*/ 27646 h 56108"/>
                <a:gd name="connsiteX1" fmla="*/ 7822 w 55742"/>
                <a:gd name="connsiteY1" fmla="*/ 46209 h 56108"/>
                <a:gd name="connsiteX2" fmla="*/ 48807 w 55742"/>
                <a:gd name="connsiteY2" fmla="*/ 53998 h 56108"/>
                <a:gd name="connsiteX3" fmla="*/ 52446 w 55742"/>
                <a:gd name="connsiteY3" fmla="*/ 28592 h 56108"/>
                <a:gd name="connsiteX4" fmla="*/ 49753 w 55742"/>
                <a:gd name="connsiteY4" fmla="*/ 7190 h 56108"/>
                <a:gd name="connsiteX5" fmla="*/ 33956 w 55742"/>
                <a:gd name="connsiteY5" fmla="*/ 6316 h 56108"/>
                <a:gd name="connsiteX6" fmla="*/ 19397 w 55742"/>
                <a:gd name="connsiteY6" fmla="*/ -90 h 56108"/>
                <a:gd name="connsiteX7" fmla="*/ 15393 w 55742"/>
                <a:gd name="connsiteY7" fmla="*/ 13159 h 56108"/>
                <a:gd name="connsiteX8" fmla="*/ 26677 w 55742"/>
                <a:gd name="connsiteY8" fmla="*/ 30339 h 56108"/>
                <a:gd name="connsiteX9" fmla="*/ 4692 w 55742"/>
                <a:gd name="connsiteY9" fmla="*/ 27646 h 5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42" h="56108">
                  <a:moveTo>
                    <a:pt x="4692" y="27646"/>
                  </a:moveTo>
                  <a:cubicBezTo>
                    <a:pt x="-986" y="33251"/>
                    <a:pt x="-3461" y="41113"/>
                    <a:pt x="7822" y="46209"/>
                  </a:cubicBezTo>
                  <a:cubicBezTo>
                    <a:pt x="19106" y="51304"/>
                    <a:pt x="40726" y="59603"/>
                    <a:pt x="48807" y="53998"/>
                  </a:cubicBezTo>
                  <a:cubicBezTo>
                    <a:pt x="56261" y="47665"/>
                    <a:pt x="57826" y="36767"/>
                    <a:pt x="52446" y="28592"/>
                  </a:cubicBezTo>
                  <a:cubicBezTo>
                    <a:pt x="47788" y="21312"/>
                    <a:pt x="55504" y="12358"/>
                    <a:pt x="49753" y="7190"/>
                  </a:cubicBezTo>
                  <a:cubicBezTo>
                    <a:pt x="45531" y="3477"/>
                    <a:pt x="38106" y="5224"/>
                    <a:pt x="33956" y="6316"/>
                  </a:cubicBezTo>
                  <a:cubicBezTo>
                    <a:pt x="29807" y="7408"/>
                    <a:pt x="23401" y="493"/>
                    <a:pt x="19397" y="-90"/>
                  </a:cubicBezTo>
                  <a:cubicBezTo>
                    <a:pt x="9715" y="-1546"/>
                    <a:pt x="9861" y="7918"/>
                    <a:pt x="15393" y="13159"/>
                  </a:cubicBezTo>
                  <a:cubicBezTo>
                    <a:pt x="20926" y="18400"/>
                    <a:pt x="29952" y="25316"/>
                    <a:pt x="26677" y="30339"/>
                  </a:cubicBezTo>
                  <a:cubicBezTo>
                    <a:pt x="23401" y="35362"/>
                    <a:pt x="10370" y="22113"/>
                    <a:pt x="4692" y="2764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3" name="Frihandsfigur: Form 182">
              <a:extLst>
                <a:ext uri="{FF2B5EF4-FFF2-40B4-BE49-F238E27FC236}">
                  <a16:creationId xmlns:a16="http://schemas.microsoft.com/office/drawing/2014/main" id="{4F88A7D2-71FF-4B27-A0DF-54E7081C74D2}"/>
                </a:ext>
              </a:extLst>
            </p:cNvPr>
            <p:cNvSpPr/>
            <p:nvPr/>
          </p:nvSpPr>
          <p:spPr>
            <a:xfrm>
              <a:off x="7238018" y="4648447"/>
              <a:ext cx="169622" cy="217942"/>
            </a:xfrm>
            <a:custGeom>
              <a:avLst/>
              <a:gdLst>
                <a:gd name="connsiteX0" fmla="*/ 153331 w 169622"/>
                <a:gd name="connsiteY0" fmla="*/ 114526 h 217942"/>
                <a:gd name="connsiteX1" fmla="*/ 162358 w 169622"/>
                <a:gd name="connsiteY1" fmla="*/ 51775 h 217942"/>
                <a:gd name="connsiteX2" fmla="*/ 116715 w 169622"/>
                <a:gd name="connsiteY2" fmla="*/ 5477 h 217942"/>
                <a:gd name="connsiteX3" fmla="*/ 88834 w 169622"/>
                <a:gd name="connsiteY3" fmla="*/ 9626 h 217942"/>
                <a:gd name="connsiteX4" fmla="*/ 95094 w 169622"/>
                <a:gd name="connsiteY4" fmla="*/ 38745 h 217942"/>
                <a:gd name="connsiteX5" fmla="*/ 68669 w 169622"/>
                <a:gd name="connsiteY5" fmla="*/ 43622 h 217942"/>
                <a:gd name="connsiteX6" fmla="*/ 49815 w 169622"/>
                <a:gd name="connsiteY6" fmla="*/ 59638 h 217942"/>
                <a:gd name="connsiteX7" fmla="*/ 14654 w 169622"/>
                <a:gd name="connsiteY7" fmla="*/ 67718 h 217942"/>
                <a:gd name="connsiteX8" fmla="*/ 2788 w 169622"/>
                <a:gd name="connsiteY8" fmla="*/ 123116 h 217942"/>
                <a:gd name="connsiteX9" fmla="*/ 11160 w 169622"/>
                <a:gd name="connsiteY9" fmla="*/ 163518 h 217942"/>
                <a:gd name="connsiteX10" fmla="*/ 30669 w 169622"/>
                <a:gd name="connsiteY10" fmla="*/ 189652 h 217942"/>
                <a:gd name="connsiteX11" fmla="*/ 73546 w 169622"/>
                <a:gd name="connsiteY11" fmla="*/ 203265 h 217942"/>
                <a:gd name="connsiteX12" fmla="*/ 124504 w 169622"/>
                <a:gd name="connsiteY12" fmla="*/ 214039 h 217942"/>
                <a:gd name="connsiteX13" fmla="*/ 130473 w 169622"/>
                <a:gd name="connsiteY13" fmla="*/ 181280 h 217942"/>
                <a:gd name="connsiteX14" fmla="*/ 152312 w 169622"/>
                <a:gd name="connsiteY14" fmla="*/ 165411 h 217942"/>
                <a:gd name="connsiteX15" fmla="*/ 146052 w 169622"/>
                <a:gd name="connsiteY15" fmla="*/ 139131 h 217942"/>
                <a:gd name="connsiteX16" fmla="*/ 153331 w 169622"/>
                <a:gd name="connsiteY16" fmla="*/ 114526 h 21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622" h="217942">
                  <a:moveTo>
                    <a:pt x="153331" y="114526"/>
                  </a:moveTo>
                  <a:cubicBezTo>
                    <a:pt x="172477" y="99967"/>
                    <a:pt x="173496" y="74779"/>
                    <a:pt x="162358" y="51775"/>
                  </a:cubicBezTo>
                  <a:cubicBezTo>
                    <a:pt x="151220" y="28772"/>
                    <a:pt x="136370" y="26006"/>
                    <a:pt x="116715" y="5477"/>
                  </a:cubicBezTo>
                  <a:cubicBezTo>
                    <a:pt x="108707" y="-2895"/>
                    <a:pt x="89926" y="-2531"/>
                    <a:pt x="88834" y="9626"/>
                  </a:cubicBezTo>
                  <a:cubicBezTo>
                    <a:pt x="87742" y="21783"/>
                    <a:pt x="104703" y="30519"/>
                    <a:pt x="95094" y="38745"/>
                  </a:cubicBezTo>
                  <a:cubicBezTo>
                    <a:pt x="85485" y="46971"/>
                    <a:pt x="78933" y="41002"/>
                    <a:pt x="68669" y="43622"/>
                  </a:cubicBezTo>
                  <a:cubicBezTo>
                    <a:pt x="58405" y="46243"/>
                    <a:pt x="60807" y="56726"/>
                    <a:pt x="49815" y="59638"/>
                  </a:cubicBezTo>
                  <a:cubicBezTo>
                    <a:pt x="38823" y="62549"/>
                    <a:pt x="26302" y="53741"/>
                    <a:pt x="14654" y="67718"/>
                  </a:cubicBezTo>
                  <a:cubicBezTo>
                    <a:pt x="3007" y="81695"/>
                    <a:pt x="9704" y="108775"/>
                    <a:pt x="2788" y="123116"/>
                  </a:cubicBezTo>
                  <a:cubicBezTo>
                    <a:pt x="-4127" y="137457"/>
                    <a:pt x="2424" y="152744"/>
                    <a:pt x="11160" y="163518"/>
                  </a:cubicBezTo>
                  <a:cubicBezTo>
                    <a:pt x="19896" y="174292"/>
                    <a:pt x="8321" y="187541"/>
                    <a:pt x="30669" y="189652"/>
                  </a:cubicBezTo>
                  <a:cubicBezTo>
                    <a:pt x="45971" y="190001"/>
                    <a:pt x="60851" y="194726"/>
                    <a:pt x="73546" y="203265"/>
                  </a:cubicBezTo>
                  <a:cubicBezTo>
                    <a:pt x="85340" y="210908"/>
                    <a:pt x="109435" y="224157"/>
                    <a:pt x="124504" y="214039"/>
                  </a:cubicBezTo>
                  <a:cubicBezTo>
                    <a:pt x="139573" y="203920"/>
                    <a:pt x="126251" y="188269"/>
                    <a:pt x="130473" y="181280"/>
                  </a:cubicBezTo>
                  <a:cubicBezTo>
                    <a:pt x="134696" y="174292"/>
                    <a:pt x="149983" y="175748"/>
                    <a:pt x="152312" y="165411"/>
                  </a:cubicBezTo>
                  <a:cubicBezTo>
                    <a:pt x="154642" y="155074"/>
                    <a:pt x="154351" y="142625"/>
                    <a:pt x="146052" y="139131"/>
                  </a:cubicBezTo>
                  <a:cubicBezTo>
                    <a:pt x="137753" y="135637"/>
                    <a:pt x="134186" y="129158"/>
                    <a:pt x="153331" y="11452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4" name="Frihandsfigur: Form 183">
              <a:extLst>
                <a:ext uri="{FF2B5EF4-FFF2-40B4-BE49-F238E27FC236}">
                  <a16:creationId xmlns:a16="http://schemas.microsoft.com/office/drawing/2014/main" id="{2FD547C0-3D06-4FB5-B0AF-D3F0B5775567}"/>
                </a:ext>
              </a:extLst>
            </p:cNvPr>
            <p:cNvSpPr/>
            <p:nvPr/>
          </p:nvSpPr>
          <p:spPr>
            <a:xfrm>
              <a:off x="7156232" y="4200235"/>
              <a:ext cx="168420" cy="234272"/>
            </a:xfrm>
            <a:custGeom>
              <a:avLst/>
              <a:gdLst>
                <a:gd name="connsiteX0" fmla="*/ 96439 w 168420"/>
                <a:gd name="connsiteY0" fmla="*/ 111618 h 234272"/>
                <a:gd name="connsiteX1" fmla="*/ 75838 w 168420"/>
                <a:gd name="connsiteY1" fmla="*/ 101135 h 234272"/>
                <a:gd name="connsiteX2" fmla="*/ 58585 w 168420"/>
                <a:gd name="connsiteY2" fmla="*/ 92254 h 234272"/>
                <a:gd name="connsiteX3" fmla="*/ 41551 w 168420"/>
                <a:gd name="connsiteY3" fmla="*/ 90725 h 234272"/>
                <a:gd name="connsiteX4" fmla="*/ 19057 w 168420"/>
                <a:gd name="connsiteY4" fmla="*/ 60733 h 234272"/>
                <a:gd name="connsiteX5" fmla="*/ 275 w 168420"/>
                <a:gd name="connsiteY5" fmla="*/ 67503 h 234272"/>
                <a:gd name="connsiteX6" fmla="*/ 17455 w 168420"/>
                <a:gd name="connsiteY6" fmla="*/ 98369 h 234272"/>
                <a:gd name="connsiteX7" fmla="*/ 11922 w 168420"/>
                <a:gd name="connsiteY7" fmla="*/ 127852 h 234272"/>
                <a:gd name="connsiteX8" fmla="*/ 11049 w 168420"/>
                <a:gd name="connsiteY8" fmla="*/ 160391 h 234272"/>
                <a:gd name="connsiteX9" fmla="*/ 4570 w 168420"/>
                <a:gd name="connsiteY9" fmla="*/ 184997 h 234272"/>
                <a:gd name="connsiteX10" fmla="*/ 4060 w 168420"/>
                <a:gd name="connsiteY10" fmla="*/ 226273 h 234272"/>
                <a:gd name="connsiteX11" fmla="*/ 30049 w 168420"/>
                <a:gd name="connsiteY11" fmla="*/ 219794 h 234272"/>
                <a:gd name="connsiteX12" fmla="*/ 33325 w 168420"/>
                <a:gd name="connsiteY12" fmla="*/ 181284 h 234272"/>
                <a:gd name="connsiteX13" fmla="*/ 71688 w 168420"/>
                <a:gd name="connsiteY13" fmla="*/ 197372 h 234272"/>
                <a:gd name="connsiteX14" fmla="*/ 90543 w 168420"/>
                <a:gd name="connsiteY14" fmla="*/ 169200 h 234272"/>
                <a:gd name="connsiteX15" fmla="*/ 121554 w 168420"/>
                <a:gd name="connsiteY15" fmla="*/ 163667 h 234272"/>
                <a:gd name="connsiteX16" fmla="*/ 130435 w 168420"/>
                <a:gd name="connsiteY16" fmla="*/ 150782 h 234272"/>
                <a:gd name="connsiteX17" fmla="*/ 151546 w 168420"/>
                <a:gd name="connsiteY17" fmla="*/ 136223 h 234272"/>
                <a:gd name="connsiteX18" fmla="*/ 149799 w 168420"/>
                <a:gd name="connsiteY18" fmla="*/ 94438 h 234272"/>
                <a:gd name="connsiteX19" fmla="*/ 164358 w 168420"/>
                <a:gd name="connsiteY19" fmla="*/ 67576 h 234272"/>
                <a:gd name="connsiteX20" fmla="*/ 154968 w 168420"/>
                <a:gd name="connsiteY20" fmla="*/ 34817 h 234272"/>
                <a:gd name="connsiteX21" fmla="*/ 123665 w 168420"/>
                <a:gd name="connsiteY21" fmla="*/ 1040 h 234272"/>
                <a:gd name="connsiteX22" fmla="*/ 117841 w 168420"/>
                <a:gd name="connsiteY22" fmla="*/ 20404 h 234272"/>
                <a:gd name="connsiteX23" fmla="*/ 103719 w 168420"/>
                <a:gd name="connsiteY23" fmla="*/ 34963 h 234272"/>
                <a:gd name="connsiteX24" fmla="*/ 97240 w 168420"/>
                <a:gd name="connsiteY24" fmla="*/ 55565 h 234272"/>
                <a:gd name="connsiteX25" fmla="*/ 103500 w 168420"/>
                <a:gd name="connsiteY25" fmla="*/ 79588 h 234272"/>
                <a:gd name="connsiteX26" fmla="*/ 107504 w 168420"/>
                <a:gd name="connsiteY26" fmla="*/ 100699 h 234272"/>
                <a:gd name="connsiteX27" fmla="*/ 96439 w 168420"/>
                <a:gd name="connsiteY27" fmla="*/ 111618 h 23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8420" h="234272">
                  <a:moveTo>
                    <a:pt x="96439" y="111618"/>
                  </a:moveTo>
                  <a:cubicBezTo>
                    <a:pt x="90106" y="108997"/>
                    <a:pt x="84064" y="100844"/>
                    <a:pt x="75838" y="101135"/>
                  </a:cubicBezTo>
                  <a:cubicBezTo>
                    <a:pt x="67612" y="101426"/>
                    <a:pt x="64336" y="96258"/>
                    <a:pt x="58585" y="92254"/>
                  </a:cubicBezTo>
                  <a:cubicBezTo>
                    <a:pt x="52834" y="88250"/>
                    <a:pt x="51961" y="94511"/>
                    <a:pt x="41551" y="90725"/>
                  </a:cubicBezTo>
                  <a:cubicBezTo>
                    <a:pt x="31141" y="86940"/>
                    <a:pt x="25317" y="70488"/>
                    <a:pt x="19057" y="60733"/>
                  </a:cubicBezTo>
                  <a:cubicBezTo>
                    <a:pt x="12796" y="50979"/>
                    <a:pt x="3187" y="57749"/>
                    <a:pt x="275" y="67503"/>
                  </a:cubicBezTo>
                  <a:cubicBezTo>
                    <a:pt x="-2637" y="77258"/>
                    <a:pt x="11922" y="88105"/>
                    <a:pt x="17455" y="98369"/>
                  </a:cubicBezTo>
                  <a:cubicBezTo>
                    <a:pt x="22988" y="108633"/>
                    <a:pt x="18838" y="115476"/>
                    <a:pt x="11922" y="127852"/>
                  </a:cubicBezTo>
                  <a:cubicBezTo>
                    <a:pt x="5007" y="140227"/>
                    <a:pt x="19566" y="155150"/>
                    <a:pt x="11049" y="160391"/>
                  </a:cubicBezTo>
                  <a:cubicBezTo>
                    <a:pt x="2532" y="165633"/>
                    <a:pt x="1804" y="168617"/>
                    <a:pt x="4570" y="184997"/>
                  </a:cubicBezTo>
                  <a:cubicBezTo>
                    <a:pt x="7336" y="201376"/>
                    <a:pt x="-5913" y="210039"/>
                    <a:pt x="4060" y="226273"/>
                  </a:cubicBezTo>
                  <a:cubicBezTo>
                    <a:pt x="14034" y="242506"/>
                    <a:pt x="20076" y="229767"/>
                    <a:pt x="30049" y="219794"/>
                  </a:cubicBezTo>
                  <a:cubicBezTo>
                    <a:pt x="40022" y="209821"/>
                    <a:pt x="23206" y="188637"/>
                    <a:pt x="33325" y="181284"/>
                  </a:cubicBezTo>
                  <a:cubicBezTo>
                    <a:pt x="43443" y="173932"/>
                    <a:pt x="56328" y="203123"/>
                    <a:pt x="71688" y="197372"/>
                  </a:cubicBezTo>
                  <a:cubicBezTo>
                    <a:pt x="87049" y="191621"/>
                    <a:pt x="83263" y="177863"/>
                    <a:pt x="90543" y="169200"/>
                  </a:cubicBezTo>
                  <a:cubicBezTo>
                    <a:pt x="97822" y="160537"/>
                    <a:pt x="113037" y="163449"/>
                    <a:pt x="121554" y="163667"/>
                  </a:cubicBezTo>
                  <a:cubicBezTo>
                    <a:pt x="130071" y="163886"/>
                    <a:pt x="128834" y="157407"/>
                    <a:pt x="130435" y="150782"/>
                  </a:cubicBezTo>
                  <a:cubicBezTo>
                    <a:pt x="132037" y="144158"/>
                    <a:pt x="138661" y="145905"/>
                    <a:pt x="151546" y="136223"/>
                  </a:cubicBezTo>
                  <a:cubicBezTo>
                    <a:pt x="164431" y="126541"/>
                    <a:pt x="163048" y="109070"/>
                    <a:pt x="149799" y="94438"/>
                  </a:cubicBezTo>
                  <a:cubicBezTo>
                    <a:pt x="136550" y="79806"/>
                    <a:pt x="156060" y="76312"/>
                    <a:pt x="164358" y="67576"/>
                  </a:cubicBezTo>
                  <a:cubicBezTo>
                    <a:pt x="172657" y="58841"/>
                    <a:pt x="167125" y="47703"/>
                    <a:pt x="154968" y="34817"/>
                  </a:cubicBezTo>
                  <a:cubicBezTo>
                    <a:pt x="142811" y="21933"/>
                    <a:pt x="147106" y="-6604"/>
                    <a:pt x="123665" y="1040"/>
                  </a:cubicBezTo>
                  <a:cubicBezTo>
                    <a:pt x="114566" y="4025"/>
                    <a:pt x="121481" y="12178"/>
                    <a:pt x="117841" y="20404"/>
                  </a:cubicBezTo>
                  <a:cubicBezTo>
                    <a:pt x="114202" y="28630"/>
                    <a:pt x="106121" y="24408"/>
                    <a:pt x="103719" y="34963"/>
                  </a:cubicBezTo>
                  <a:cubicBezTo>
                    <a:pt x="101317" y="45519"/>
                    <a:pt x="104738" y="44063"/>
                    <a:pt x="97240" y="55565"/>
                  </a:cubicBezTo>
                  <a:cubicBezTo>
                    <a:pt x="89742" y="67066"/>
                    <a:pt x="96730" y="72235"/>
                    <a:pt x="103500" y="79588"/>
                  </a:cubicBezTo>
                  <a:cubicBezTo>
                    <a:pt x="110271" y="86940"/>
                    <a:pt x="100589" y="88323"/>
                    <a:pt x="107504" y="100699"/>
                  </a:cubicBezTo>
                  <a:cubicBezTo>
                    <a:pt x="114420" y="113074"/>
                    <a:pt x="102700" y="114239"/>
                    <a:pt x="96439" y="11161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5" name="Frihandsfigur: Form 184">
              <a:extLst>
                <a:ext uri="{FF2B5EF4-FFF2-40B4-BE49-F238E27FC236}">
                  <a16:creationId xmlns:a16="http://schemas.microsoft.com/office/drawing/2014/main" id="{69439B31-F377-424E-8B02-5F751AA097E7}"/>
                </a:ext>
              </a:extLst>
            </p:cNvPr>
            <p:cNvSpPr/>
            <p:nvPr/>
          </p:nvSpPr>
          <p:spPr>
            <a:xfrm>
              <a:off x="6887562" y="4319637"/>
              <a:ext cx="305630" cy="424385"/>
            </a:xfrm>
            <a:custGeom>
              <a:avLst/>
              <a:gdLst>
                <a:gd name="connsiteX0" fmla="*/ 5787 w 305630"/>
                <a:gd name="connsiteY0" fmla="*/ 279180 h 424385"/>
                <a:gd name="connsiteX1" fmla="*/ 35415 w 305630"/>
                <a:gd name="connsiteY1" fmla="*/ 279180 h 424385"/>
                <a:gd name="connsiteX2" fmla="*/ 64533 w 305630"/>
                <a:gd name="connsiteY2" fmla="*/ 259816 h 424385"/>
                <a:gd name="connsiteX3" fmla="*/ 67664 w 305630"/>
                <a:gd name="connsiteY3" fmla="*/ 291337 h 424385"/>
                <a:gd name="connsiteX4" fmla="*/ 84989 w 305630"/>
                <a:gd name="connsiteY4" fmla="*/ 313613 h 424385"/>
                <a:gd name="connsiteX5" fmla="*/ 101514 w 305630"/>
                <a:gd name="connsiteY5" fmla="*/ 324314 h 424385"/>
                <a:gd name="connsiteX6" fmla="*/ 108211 w 305630"/>
                <a:gd name="connsiteY6" fmla="*/ 342658 h 424385"/>
                <a:gd name="connsiteX7" fmla="*/ 111487 w 305630"/>
                <a:gd name="connsiteY7" fmla="*/ 369884 h 424385"/>
                <a:gd name="connsiteX8" fmla="*/ 128740 w 305630"/>
                <a:gd name="connsiteY8" fmla="*/ 381823 h 424385"/>
                <a:gd name="connsiteX9" fmla="*/ 146211 w 305630"/>
                <a:gd name="connsiteY9" fmla="*/ 392597 h 424385"/>
                <a:gd name="connsiteX10" fmla="*/ 161571 w 305630"/>
                <a:gd name="connsiteY10" fmla="*/ 371559 h 424385"/>
                <a:gd name="connsiteX11" fmla="*/ 187123 w 305630"/>
                <a:gd name="connsiteY11" fmla="*/ 372723 h 424385"/>
                <a:gd name="connsiteX12" fmla="*/ 203575 w 305630"/>
                <a:gd name="connsiteY12" fmla="*/ 395727 h 424385"/>
                <a:gd name="connsiteX13" fmla="*/ 216387 w 305630"/>
                <a:gd name="connsiteY13" fmla="*/ 417129 h 424385"/>
                <a:gd name="connsiteX14" fmla="*/ 236624 w 305630"/>
                <a:gd name="connsiteY14" fmla="*/ 413854 h 424385"/>
                <a:gd name="connsiteX15" fmla="*/ 244705 w 305630"/>
                <a:gd name="connsiteY15" fmla="*/ 392015 h 424385"/>
                <a:gd name="connsiteX16" fmla="*/ 259846 w 305630"/>
                <a:gd name="connsiteY16" fmla="*/ 370685 h 424385"/>
                <a:gd name="connsiteX17" fmla="*/ 262613 w 305630"/>
                <a:gd name="connsiteY17" fmla="*/ 338364 h 424385"/>
                <a:gd name="connsiteX18" fmla="*/ 278409 w 305630"/>
                <a:gd name="connsiteY18" fmla="*/ 313249 h 424385"/>
                <a:gd name="connsiteX19" fmla="*/ 294643 w 305630"/>
                <a:gd name="connsiteY19" fmla="*/ 276123 h 424385"/>
                <a:gd name="connsiteX20" fmla="*/ 304252 w 305630"/>
                <a:gd name="connsiteY20" fmla="*/ 251954 h 424385"/>
                <a:gd name="connsiteX21" fmla="*/ 281467 w 305630"/>
                <a:gd name="connsiteY21" fmla="*/ 237759 h 424385"/>
                <a:gd name="connsiteX22" fmla="*/ 270984 w 305630"/>
                <a:gd name="connsiteY22" fmla="*/ 181560 h 424385"/>
                <a:gd name="connsiteX23" fmla="*/ 255915 w 305630"/>
                <a:gd name="connsiteY23" fmla="*/ 151349 h 424385"/>
                <a:gd name="connsiteX24" fmla="*/ 256570 w 305630"/>
                <a:gd name="connsiteY24" fmla="*/ 114514 h 424385"/>
                <a:gd name="connsiteX25" fmla="*/ 253804 w 305630"/>
                <a:gd name="connsiteY25" fmla="*/ 73748 h 424385"/>
                <a:gd name="connsiteX26" fmla="*/ 248708 w 305630"/>
                <a:gd name="connsiteY26" fmla="*/ 48197 h 424385"/>
                <a:gd name="connsiteX27" fmla="*/ 226360 w 305630"/>
                <a:gd name="connsiteY27" fmla="*/ 33128 h 424385"/>
                <a:gd name="connsiteX28" fmla="*/ 187559 w 305630"/>
                <a:gd name="connsiteY28" fmla="*/ 16603 h 424385"/>
                <a:gd name="connsiteX29" fmla="*/ 152690 w 305630"/>
                <a:gd name="connsiteY29" fmla="*/ 1243 h 424385"/>
                <a:gd name="connsiteX30" fmla="*/ 145410 w 305630"/>
                <a:gd name="connsiteY30" fmla="*/ 12745 h 424385"/>
                <a:gd name="connsiteX31" fmla="*/ 138131 w 305630"/>
                <a:gd name="connsiteY31" fmla="*/ 30507 h 424385"/>
                <a:gd name="connsiteX32" fmla="*/ 138131 w 305630"/>
                <a:gd name="connsiteY32" fmla="*/ 55258 h 424385"/>
                <a:gd name="connsiteX33" fmla="*/ 145410 w 305630"/>
                <a:gd name="connsiteY33" fmla="*/ 72802 h 424385"/>
                <a:gd name="connsiteX34" fmla="*/ 125974 w 305630"/>
                <a:gd name="connsiteY34" fmla="*/ 71637 h 424385"/>
                <a:gd name="connsiteX35" fmla="*/ 119640 w 305630"/>
                <a:gd name="connsiteY35" fmla="*/ 82557 h 424385"/>
                <a:gd name="connsiteX36" fmla="*/ 111633 w 305630"/>
                <a:gd name="connsiteY36" fmla="*/ 94786 h 424385"/>
                <a:gd name="connsiteX37" fmla="*/ 103552 w 305630"/>
                <a:gd name="connsiteY37" fmla="*/ 113131 h 424385"/>
                <a:gd name="connsiteX38" fmla="*/ 88993 w 305630"/>
                <a:gd name="connsiteY38" fmla="*/ 108982 h 424385"/>
                <a:gd name="connsiteX39" fmla="*/ 74768 w 305630"/>
                <a:gd name="connsiteY39" fmla="*/ 107439 h 424385"/>
                <a:gd name="connsiteX40" fmla="*/ 71231 w 305630"/>
                <a:gd name="connsiteY40" fmla="*/ 113131 h 424385"/>
                <a:gd name="connsiteX41" fmla="*/ 63951 w 305630"/>
                <a:gd name="connsiteY41" fmla="*/ 125652 h 424385"/>
                <a:gd name="connsiteX42" fmla="*/ 47208 w 305630"/>
                <a:gd name="connsiteY42" fmla="*/ 127618 h 424385"/>
                <a:gd name="connsiteX43" fmla="*/ 26606 w 305630"/>
                <a:gd name="connsiteY43" fmla="*/ 111602 h 424385"/>
                <a:gd name="connsiteX44" fmla="*/ 9208 w 305630"/>
                <a:gd name="connsiteY44" fmla="*/ 114151 h 424385"/>
                <a:gd name="connsiteX45" fmla="*/ 8189 w 305630"/>
                <a:gd name="connsiteY45" fmla="*/ 144798 h 424385"/>
                <a:gd name="connsiteX46" fmla="*/ 11101 w 305630"/>
                <a:gd name="connsiteY46" fmla="*/ 175081 h 424385"/>
                <a:gd name="connsiteX47" fmla="*/ 9936 w 305630"/>
                <a:gd name="connsiteY47" fmla="*/ 205219 h 424385"/>
                <a:gd name="connsiteX48" fmla="*/ 2074 w 305630"/>
                <a:gd name="connsiteY48" fmla="*/ 236230 h 424385"/>
                <a:gd name="connsiteX49" fmla="*/ 5787 w 305630"/>
                <a:gd name="connsiteY49" fmla="*/ 279180 h 42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5630" h="424385">
                  <a:moveTo>
                    <a:pt x="5787" y="279180"/>
                  </a:moveTo>
                  <a:cubicBezTo>
                    <a:pt x="11174" y="287916"/>
                    <a:pt x="30173" y="290682"/>
                    <a:pt x="35415" y="279180"/>
                  </a:cubicBezTo>
                  <a:cubicBezTo>
                    <a:pt x="40656" y="267678"/>
                    <a:pt x="50702" y="254065"/>
                    <a:pt x="64533" y="259816"/>
                  </a:cubicBezTo>
                  <a:cubicBezTo>
                    <a:pt x="78365" y="265567"/>
                    <a:pt x="74070" y="277433"/>
                    <a:pt x="67664" y="291337"/>
                  </a:cubicBezTo>
                  <a:cubicBezTo>
                    <a:pt x="61258" y="305241"/>
                    <a:pt x="80112" y="316088"/>
                    <a:pt x="84989" y="313613"/>
                  </a:cubicBezTo>
                  <a:cubicBezTo>
                    <a:pt x="89867" y="311138"/>
                    <a:pt x="98966" y="312157"/>
                    <a:pt x="101514" y="324314"/>
                  </a:cubicBezTo>
                  <a:cubicBezTo>
                    <a:pt x="104062" y="336471"/>
                    <a:pt x="112142" y="333341"/>
                    <a:pt x="108211" y="342658"/>
                  </a:cubicBezTo>
                  <a:cubicBezTo>
                    <a:pt x="104280" y="351976"/>
                    <a:pt x="102388" y="368720"/>
                    <a:pt x="111487" y="369884"/>
                  </a:cubicBezTo>
                  <a:cubicBezTo>
                    <a:pt x="120587" y="371049"/>
                    <a:pt x="122334" y="380949"/>
                    <a:pt x="128740" y="381823"/>
                  </a:cubicBezTo>
                  <a:cubicBezTo>
                    <a:pt x="135146" y="382696"/>
                    <a:pt x="136820" y="393980"/>
                    <a:pt x="146211" y="392597"/>
                  </a:cubicBezTo>
                  <a:cubicBezTo>
                    <a:pt x="155602" y="391214"/>
                    <a:pt x="155529" y="380658"/>
                    <a:pt x="161571" y="371559"/>
                  </a:cubicBezTo>
                  <a:cubicBezTo>
                    <a:pt x="167613" y="362459"/>
                    <a:pt x="177150" y="365517"/>
                    <a:pt x="187123" y="372723"/>
                  </a:cubicBezTo>
                  <a:cubicBezTo>
                    <a:pt x="197096" y="379930"/>
                    <a:pt x="194402" y="389030"/>
                    <a:pt x="203575" y="395727"/>
                  </a:cubicBezTo>
                  <a:cubicBezTo>
                    <a:pt x="212747" y="402424"/>
                    <a:pt x="212456" y="406428"/>
                    <a:pt x="216387" y="417129"/>
                  </a:cubicBezTo>
                  <a:cubicBezTo>
                    <a:pt x="220318" y="427830"/>
                    <a:pt x="234295" y="425938"/>
                    <a:pt x="236624" y="413854"/>
                  </a:cubicBezTo>
                  <a:cubicBezTo>
                    <a:pt x="238954" y="401769"/>
                    <a:pt x="238663" y="395727"/>
                    <a:pt x="244705" y="392015"/>
                  </a:cubicBezTo>
                  <a:cubicBezTo>
                    <a:pt x="250747" y="388302"/>
                    <a:pt x="263559" y="378766"/>
                    <a:pt x="259846" y="370685"/>
                  </a:cubicBezTo>
                  <a:cubicBezTo>
                    <a:pt x="256134" y="362605"/>
                    <a:pt x="264505" y="352777"/>
                    <a:pt x="262613" y="338364"/>
                  </a:cubicBezTo>
                  <a:cubicBezTo>
                    <a:pt x="260720" y="323950"/>
                    <a:pt x="272367" y="326279"/>
                    <a:pt x="278409" y="313249"/>
                  </a:cubicBezTo>
                  <a:cubicBezTo>
                    <a:pt x="284451" y="300218"/>
                    <a:pt x="285179" y="285659"/>
                    <a:pt x="294643" y="276123"/>
                  </a:cubicBezTo>
                  <a:cubicBezTo>
                    <a:pt x="304107" y="266586"/>
                    <a:pt x="307674" y="259816"/>
                    <a:pt x="304252" y="251954"/>
                  </a:cubicBezTo>
                  <a:cubicBezTo>
                    <a:pt x="300831" y="244092"/>
                    <a:pt x="291222" y="247077"/>
                    <a:pt x="281467" y="237759"/>
                  </a:cubicBezTo>
                  <a:cubicBezTo>
                    <a:pt x="271712" y="228441"/>
                    <a:pt x="276298" y="197138"/>
                    <a:pt x="270984" y="181560"/>
                  </a:cubicBezTo>
                  <a:cubicBezTo>
                    <a:pt x="265670" y="165982"/>
                    <a:pt x="253076" y="165253"/>
                    <a:pt x="255915" y="151349"/>
                  </a:cubicBezTo>
                  <a:cubicBezTo>
                    <a:pt x="258754" y="137445"/>
                    <a:pt x="254241" y="128782"/>
                    <a:pt x="256570" y="114514"/>
                  </a:cubicBezTo>
                  <a:cubicBezTo>
                    <a:pt x="258900" y="100246"/>
                    <a:pt x="260065" y="83503"/>
                    <a:pt x="253804" y="73748"/>
                  </a:cubicBezTo>
                  <a:cubicBezTo>
                    <a:pt x="247544" y="63994"/>
                    <a:pt x="251911" y="59189"/>
                    <a:pt x="248708" y="48197"/>
                  </a:cubicBezTo>
                  <a:cubicBezTo>
                    <a:pt x="245505" y="37205"/>
                    <a:pt x="237061" y="44702"/>
                    <a:pt x="226360" y="33128"/>
                  </a:cubicBezTo>
                  <a:cubicBezTo>
                    <a:pt x="215659" y="21553"/>
                    <a:pt x="203356" y="21917"/>
                    <a:pt x="187559" y="16603"/>
                  </a:cubicBezTo>
                  <a:cubicBezTo>
                    <a:pt x="171763" y="11289"/>
                    <a:pt x="171544" y="-5236"/>
                    <a:pt x="152690" y="1243"/>
                  </a:cubicBezTo>
                  <a:cubicBezTo>
                    <a:pt x="147376" y="2990"/>
                    <a:pt x="143445" y="6921"/>
                    <a:pt x="145410" y="12745"/>
                  </a:cubicBezTo>
                  <a:cubicBezTo>
                    <a:pt x="147376" y="18569"/>
                    <a:pt x="144828" y="23009"/>
                    <a:pt x="138131" y="30507"/>
                  </a:cubicBezTo>
                  <a:cubicBezTo>
                    <a:pt x="131433" y="38005"/>
                    <a:pt x="138131" y="47614"/>
                    <a:pt x="138131" y="55258"/>
                  </a:cubicBezTo>
                  <a:cubicBezTo>
                    <a:pt x="138131" y="62901"/>
                    <a:pt x="149487" y="66396"/>
                    <a:pt x="145410" y="72802"/>
                  </a:cubicBezTo>
                  <a:cubicBezTo>
                    <a:pt x="141334" y="79208"/>
                    <a:pt x="132889" y="74913"/>
                    <a:pt x="125974" y="71637"/>
                  </a:cubicBezTo>
                  <a:cubicBezTo>
                    <a:pt x="119058" y="68361"/>
                    <a:pt x="116583" y="77461"/>
                    <a:pt x="119640" y="82557"/>
                  </a:cubicBezTo>
                  <a:cubicBezTo>
                    <a:pt x="122698" y="87652"/>
                    <a:pt x="118694" y="91875"/>
                    <a:pt x="111633" y="94786"/>
                  </a:cubicBezTo>
                  <a:cubicBezTo>
                    <a:pt x="104571" y="97698"/>
                    <a:pt x="106828" y="110001"/>
                    <a:pt x="103552" y="113131"/>
                  </a:cubicBezTo>
                  <a:cubicBezTo>
                    <a:pt x="100276" y="116261"/>
                    <a:pt x="94089" y="116625"/>
                    <a:pt x="88993" y="108982"/>
                  </a:cubicBezTo>
                  <a:cubicBezTo>
                    <a:pt x="85491" y="104628"/>
                    <a:pt x="79122" y="103937"/>
                    <a:pt x="74768" y="107439"/>
                  </a:cubicBezTo>
                  <a:cubicBezTo>
                    <a:pt x="72978" y="108880"/>
                    <a:pt x="71726" y="110889"/>
                    <a:pt x="71231" y="113131"/>
                  </a:cubicBezTo>
                  <a:cubicBezTo>
                    <a:pt x="69993" y="120411"/>
                    <a:pt x="66135" y="117281"/>
                    <a:pt x="63951" y="125652"/>
                  </a:cubicBezTo>
                  <a:cubicBezTo>
                    <a:pt x="61767" y="134024"/>
                    <a:pt x="52449" y="131476"/>
                    <a:pt x="47208" y="127618"/>
                  </a:cubicBezTo>
                  <a:cubicBezTo>
                    <a:pt x="41966" y="123759"/>
                    <a:pt x="38035" y="121139"/>
                    <a:pt x="26606" y="111602"/>
                  </a:cubicBezTo>
                  <a:cubicBezTo>
                    <a:pt x="15177" y="102066"/>
                    <a:pt x="10154" y="105560"/>
                    <a:pt x="9208" y="114151"/>
                  </a:cubicBezTo>
                  <a:cubicBezTo>
                    <a:pt x="7825" y="124305"/>
                    <a:pt x="7483" y="134577"/>
                    <a:pt x="8189" y="144798"/>
                  </a:cubicBezTo>
                  <a:cubicBezTo>
                    <a:pt x="9208" y="154916"/>
                    <a:pt x="18963" y="166200"/>
                    <a:pt x="11101" y="175081"/>
                  </a:cubicBezTo>
                  <a:cubicBezTo>
                    <a:pt x="3239" y="183962"/>
                    <a:pt x="5859" y="188184"/>
                    <a:pt x="9936" y="205219"/>
                  </a:cubicBezTo>
                  <a:cubicBezTo>
                    <a:pt x="14013" y="222253"/>
                    <a:pt x="6223" y="221962"/>
                    <a:pt x="2074" y="236230"/>
                  </a:cubicBezTo>
                  <a:cubicBezTo>
                    <a:pt x="-1799" y="250535"/>
                    <a:pt x="-481" y="265749"/>
                    <a:pt x="5787" y="27918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6" name="Frihandsfigur: Form 185">
              <a:extLst>
                <a:ext uri="{FF2B5EF4-FFF2-40B4-BE49-F238E27FC236}">
                  <a16:creationId xmlns:a16="http://schemas.microsoft.com/office/drawing/2014/main" id="{711D1391-AD7C-4E40-9420-3B6E6B4EF3A3}"/>
                </a:ext>
              </a:extLst>
            </p:cNvPr>
            <p:cNvSpPr/>
            <p:nvPr/>
          </p:nvSpPr>
          <p:spPr>
            <a:xfrm>
              <a:off x="6895491" y="4335859"/>
              <a:ext cx="72513" cy="52488"/>
            </a:xfrm>
            <a:custGeom>
              <a:avLst/>
              <a:gdLst>
                <a:gd name="connsiteX0" fmla="*/ 67888 w 72513"/>
                <a:gd name="connsiteY0" fmla="*/ 7879 h 52488"/>
                <a:gd name="connsiteX1" fmla="*/ 32363 w 72513"/>
                <a:gd name="connsiteY1" fmla="*/ 21492 h 52488"/>
                <a:gd name="connsiteX2" fmla="*/ 6884 w 72513"/>
                <a:gd name="connsiteY2" fmla="*/ 1618 h 52488"/>
                <a:gd name="connsiteX3" fmla="*/ 10014 w 72513"/>
                <a:gd name="connsiteY3" fmla="*/ 30737 h 52488"/>
                <a:gd name="connsiteX4" fmla="*/ 35857 w 72513"/>
                <a:gd name="connsiteY4" fmla="*/ 50611 h 52488"/>
                <a:gd name="connsiteX5" fmla="*/ 65776 w 72513"/>
                <a:gd name="connsiteY5" fmla="*/ 47116 h 52488"/>
                <a:gd name="connsiteX6" fmla="*/ 69271 w 72513"/>
                <a:gd name="connsiteY6" fmla="*/ 25933 h 52488"/>
                <a:gd name="connsiteX7" fmla="*/ 67888 w 72513"/>
                <a:gd name="connsiteY7" fmla="*/ 7879 h 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13" h="52488">
                  <a:moveTo>
                    <a:pt x="67888" y="7879"/>
                  </a:moveTo>
                  <a:cubicBezTo>
                    <a:pt x="56167" y="3365"/>
                    <a:pt x="44520" y="32630"/>
                    <a:pt x="32363" y="21492"/>
                  </a:cubicBezTo>
                  <a:cubicBezTo>
                    <a:pt x="20206" y="10354"/>
                    <a:pt x="18386" y="-5734"/>
                    <a:pt x="6884" y="1618"/>
                  </a:cubicBezTo>
                  <a:cubicBezTo>
                    <a:pt x="-4618" y="8971"/>
                    <a:pt x="-760" y="24258"/>
                    <a:pt x="10014" y="30737"/>
                  </a:cubicBezTo>
                  <a:cubicBezTo>
                    <a:pt x="20788" y="37216"/>
                    <a:pt x="21516" y="49591"/>
                    <a:pt x="35857" y="50611"/>
                  </a:cubicBezTo>
                  <a:cubicBezTo>
                    <a:pt x="50198" y="51629"/>
                    <a:pt x="58133" y="55124"/>
                    <a:pt x="65776" y="47116"/>
                  </a:cubicBezTo>
                  <a:cubicBezTo>
                    <a:pt x="73420" y="39109"/>
                    <a:pt x="65121" y="32557"/>
                    <a:pt x="69271" y="25933"/>
                  </a:cubicBezTo>
                  <a:cubicBezTo>
                    <a:pt x="73420" y="19308"/>
                    <a:pt x="73930" y="10208"/>
                    <a:pt x="67888" y="787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7" name="Frihandsfigur: Form 186">
              <a:extLst>
                <a:ext uri="{FF2B5EF4-FFF2-40B4-BE49-F238E27FC236}">
                  <a16:creationId xmlns:a16="http://schemas.microsoft.com/office/drawing/2014/main" id="{F61CD031-E7C3-4B72-91A9-01B2104521E7}"/>
                </a:ext>
              </a:extLst>
            </p:cNvPr>
            <p:cNvSpPr/>
            <p:nvPr/>
          </p:nvSpPr>
          <p:spPr>
            <a:xfrm>
              <a:off x="6612387" y="4407687"/>
              <a:ext cx="274140" cy="198655"/>
            </a:xfrm>
            <a:custGeom>
              <a:avLst/>
              <a:gdLst>
                <a:gd name="connsiteX0" fmla="*/ 50051 w 274140"/>
                <a:gd name="connsiteY0" fmla="*/ 94092 h 198655"/>
                <a:gd name="connsiteX1" fmla="*/ 37676 w 274140"/>
                <a:gd name="connsiteY1" fmla="*/ 107705 h 198655"/>
                <a:gd name="connsiteX2" fmla="*/ 51434 w 274140"/>
                <a:gd name="connsiteY2" fmla="*/ 123866 h 198655"/>
                <a:gd name="connsiteX3" fmla="*/ 78296 w 274140"/>
                <a:gd name="connsiteY3" fmla="*/ 131146 h 198655"/>
                <a:gd name="connsiteX4" fmla="*/ 107051 w 274140"/>
                <a:gd name="connsiteY4" fmla="*/ 133111 h 198655"/>
                <a:gd name="connsiteX5" fmla="*/ 124668 w 274140"/>
                <a:gd name="connsiteY5" fmla="*/ 144759 h 198655"/>
                <a:gd name="connsiteX6" fmla="*/ 136679 w 274140"/>
                <a:gd name="connsiteY6" fmla="*/ 158881 h 198655"/>
                <a:gd name="connsiteX7" fmla="*/ 154078 w 274140"/>
                <a:gd name="connsiteY7" fmla="*/ 169000 h 198655"/>
                <a:gd name="connsiteX8" fmla="*/ 166817 w 274140"/>
                <a:gd name="connsiteY8" fmla="*/ 185015 h 198655"/>
                <a:gd name="connsiteX9" fmla="*/ 188219 w 274140"/>
                <a:gd name="connsiteY9" fmla="*/ 185015 h 198655"/>
                <a:gd name="connsiteX10" fmla="*/ 208966 w 274140"/>
                <a:gd name="connsiteY10" fmla="*/ 198410 h 198655"/>
                <a:gd name="connsiteX11" fmla="*/ 223962 w 274140"/>
                <a:gd name="connsiteY11" fmla="*/ 189747 h 198655"/>
                <a:gd name="connsiteX12" fmla="*/ 241215 w 274140"/>
                <a:gd name="connsiteY12" fmla="*/ 185379 h 198655"/>
                <a:gd name="connsiteX13" fmla="*/ 241724 w 274140"/>
                <a:gd name="connsiteY13" fmla="*/ 161648 h 198655"/>
                <a:gd name="connsiteX14" fmla="*/ 256284 w 274140"/>
                <a:gd name="connsiteY14" fmla="*/ 145487 h 198655"/>
                <a:gd name="connsiteX15" fmla="*/ 269533 w 274140"/>
                <a:gd name="connsiteY15" fmla="*/ 135150 h 198655"/>
                <a:gd name="connsiteX16" fmla="*/ 268514 w 274140"/>
                <a:gd name="connsiteY16" fmla="*/ 112364 h 198655"/>
                <a:gd name="connsiteX17" fmla="*/ 264801 w 274140"/>
                <a:gd name="connsiteY17" fmla="*/ 88269 h 198655"/>
                <a:gd name="connsiteX18" fmla="*/ 260142 w 274140"/>
                <a:gd name="connsiteY18" fmla="*/ 65993 h 198655"/>
                <a:gd name="connsiteX19" fmla="*/ 263927 w 274140"/>
                <a:gd name="connsiteY19" fmla="*/ 49250 h 198655"/>
                <a:gd name="connsiteX20" fmla="*/ 273900 w 274140"/>
                <a:gd name="connsiteY20" fmla="*/ 27993 h 198655"/>
                <a:gd name="connsiteX21" fmla="*/ 267931 w 274140"/>
                <a:gd name="connsiteY21" fmla="*/ 2951 h 198655"/>
                <a:gd name="connsiteX22" fmla="*/ 243399 w 274140"/>
                <a:gd name="connsiteY22" fmla="*/ 14744 h 198655"/>
                <a:gd name="connsiteX23" fmla="*/ 235537 w 274140"/>
                <a:gd name="connsiteY23" fmla="*/ 31124 h 198655"/>
                <a:gd name="connsiteX24" fmla="*/ 223525 w 274140"/>
                <a:gd name="connsiteY24" fmla="*/ 48376 h 198655"/>
                <a:gd name="connsiteX25" fmla="*/ 216246 w 274140"/>
                <a:gd name="connsiteY25" fmla="*/ 21878 h 198655"/>
                <a:gd name="connsiteX26" fmla="*/ 192587 w 274140"/>
                <a:gd name="connsiteY26" fmla="*/ 4116 h 198655"/>
                <a:gd name="connsiteX27" fmla="*/ 176717 w 274140"/>
                <a:gd name="connsiteY27" fmla="*/ 12706 h 198655"/>
                <a:gd name="connsiteX28" fmla="*/ 172349 w 274140"/>
                <a:gd name="connsiteY28" fmla="*/ 51215 h 198655"/>
                <a:gd name="connsiteX29" fmla="*/ 157790 w 274140"/>
                <a:gd name="connsiteY29" fmla="*/ 73636 h 198655"/>
                <a:gd name="connsiteX30" fmla="*/ 117679 w 274140"/>
                <a:gd name="connsiteY30" fmla="*/ 76112 h 198655"/>
                <a:gd name="connsiteX31" fmla="*/ 71162 w 274140"/>
                <a:gd name="connsiteY31" fmla="*/ 42625 h 198655"/>
                <a:gd name="connsiteX32" fmla="*/ 38113 w 274140"/>
                <a:gd name="connsiteY32" fmla="*/ 28503 h 198655"/>
                <a:gd name="connsiteX33" fmla="*/ 14527 w 274140"/>
                <a:gd name="connsiteY33" fmla="*/ 30250 h 198655"/>
                <a:gd name="connsiteX34" fmla="*/ 3389 w 274140"/>
                <a:gd name="connsiteY34" fmla="*/ 47211 h 198655"/>
                <a:gd name="connsiteX35" fmla="*/ 11979 w 274140"/>
                <a:gd name="connsiteY35" fmla="*/ 62135 h 198655"/>
                <a:gd name="connsiteX36" fmla="*/ 26538 w 274140"/>
                <a:gd name="connsiteY36" fmla="*/ 80989 h 198655"/>
                <a:gd name="connsiteX37" fmla="*/ 38549 w 274140"/>
                <a:gd name="connsiteY37" fmla="*/ 86376 h 198655"/>
                <a:gd name="connsiteX38" fmla="*/ 49258 w 274140"/>
                <a:gd name="connsiteY38" fmla="*/ 90059 h 198655"/>
                <a:gd name="connsiteX39" fmla="*/ 50051 w 274140"/>
                <a:gd name="connsiteY39" fmla="*/ 94092 h 19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4140" h="198655">
                  <a:moveTo>
                    <a:pt x="50051" y="94092"/>
                  </a:moveTo>
                  <a:cubicBezTo>
                    <a:pt x="50051" y="100571"/>
                    <a:pt x="39132" y="101372"/>
                    <a:pt x="37676" y="107705"/>
                  </a:cubicBezTo>
                  <a:cubicBezTo>
                    <a:pt x="36220" y="114038"/>
                    <a:pt x="44956" y="118479"/>
                    <a:pt x="51434" y="123866"/>
                  </a:cubicBezTo>
                  <a:cubicBezTo>
                    <a:pt x="57913" y="129253"/>
                    <a:pt x="68687" y="127870"/>
                    <a:pt x="78296" y="131146"/>
                  </a:cubicBezTo>
                  <a:cubicBezTo>
                    <a:pt x="87905" y="134421"/>
                    <a:pt x="100135" y="129107"/>
                    <a:pt x="107051" y="133111"/>
                  </a:cubicBezTo>
                  <a:cubicBezTo>
                    <a:pt x="112409" y="137719"/>
                    <a:pt x="118327" y="141629"/>
                    <a:pt x="124668" y="144759"/>
                  </a:cubicBezTo>
                  <a:cubicBezTo>
                    <a:pt x="133330" y="148035"/>
                    <a:pt x="132530" y="152038"/>
                    <a:pt x="136679" y="158881"/>
                  </a:cubicBezTo>
                  <a:cubicBezTo>
                    <a:pt x="140828" y="165724"/>
                    <a:pt x="146798" y="163031"/>
                    <a:pt x="154078" y="169000"/>
                  </a:cubicBezTo>
                  <a:cubicBezTo>
                    <a:pt x="161357" y="174969"/>
                    <a:pt x="154078" y="178245"/>
                    <a:pt x="166817" y="185015"/>
                  </a:cubicBezTo>
                  <a:cubicBezTo>
                    <a:pt x="179556" y="191785"/>
                    <a:pt x="179338" y="178391"/>
                    <a:pt x="188219" y="185015"/>
                  </a:cubicBezTo>
                  <a:cubicBezTo>
                    <a:pt x="197100" y="191640"/>
                    <a:pt x="194698" y="198628"/>
                    <a:pt x="208966" y="198410"/>
                  </a:cubicBezTo>
                  <a:cubicBezTo>
                    <a:pt x="223234" y="198191"/>
                    <a:pt x="216246" y="189747"/>
                    <a:pt x="223962" y="189747"/>
                  </a:cubicBezTo>
                  <a:cubicBezTo>
                    <a:pt x="231678" y="189747"/>
                    <a:pt x="238085" y="189747"/>
                    <a:pt x="241215" y="185379"/>
                  </a:cubicBezTo>
                  <a:cubicBezTo>
                    <a:pt x="244345" y="181011"/>
                    <a:pt x="241215" y="171621"/>
                    <a:pt x="241724" y="161648"/>
                  </a:cubicBezTo>
                  <a:cubicBezTo>
                    <a:pt x="242234" y="151675"/>
                    <a:pt x="245073" y="143376"/>
                    <a:pt x="256284" y="145487"/>
                  </a:cubicBezTo>
                  <a:cubicBezTo>
                    <a:pt x="267494" y="147598"/>
                    <a:pt x="270843" y="144031"/>
                    <a:pt x="269533" y="135150"/>
                  </a:cubicBezTo>
                  <a:cubicBezTo>
                    <a:pt x="268332" y="127615"/>
                    <a:pt x="267989" y="119971"/>
                    <a:pt x="268514" y="112364"/>
                  </a:cubicBezTo>
                  <a:cubicBezTo>
                    <a:pt x="270195" y="104145"/>
                    <a:pt x="268877" y="95599"/>
                    <a:pt x="264801" y="88269"/>
                  </a:cubicBezTo>
                  <a:cubicBezTo>
                    <a:pt x="259268" y="80115"/>
                    <a:pt x="256138" y="73127"/>
                    <a:pt x="260142" y="65993"/>
                  </a:cubicBezTo>
                  <a:cubicBezTo>
                    <a:pt x="264146" y="58859"/>
                    <a:pt x="258176" y="53472"/>
                    <a:pt x="263927" y="49250"/>
                  </a:cubicBezTo>
                  <a:cubicBezTo>
                    <a:pt x="270967" y="44591"/>
                    <a:pt x="274818" y="36386"/>
                    <a:pt x="273900" y="27993"/>
                  </a:cubicBezTo>
                  <a:cubicBezTo>
                    <a:pt x="272809" y="17729"/>
                    <a:pt x="276521" y="7610"/>
                    <a:pt x="267931" y="2951"/>
                  </a:cubicBezTo>
                  <a:cubicBezTo>
                    <a:pt x="255046" y="-4329"/>
                    <a:pt x="246092" y="4989"/>
                    <a:pt x="243399" y="14744"/>
                  </a:cubicBezTo>
                  <a:cubicBezTo>
                    <a:pt x="240705" y="24499"/>
                    <a:pt x="232406" y="25227"/>
                    <a:pt x="235537" y="31124"/>
                  </a:cubicBezTo>
                  <a:cubicBezTo>
                    <a:pt x="238667" y="37020"/>
                    <a:pt x="231897" y="58859"/>
                    <a:pt x="223525" y="48376"/>
                  </a:cubicBezTo>
                  <a:cubicBezTo>
                    <a:pt x="215154" y="37894"/>
                    <a:pt x="224763" y="31997"/>
                    <a:pt x="216246" y="21878"/>
                  </a:cubicBezTo>
                  <a:cubicBezTo>
                    <a:pt x="207728" y="11759"/>
                    <a:pt x="198993" y="10959"/>
                    <a:pt x="192587" y="4116"/>
                  </a:cubicBezTo>
                  <a:cubicBezTo>
                    <a:pt x="186181" y="-2727"/>
                    <a:pt x="177591" y="-2654"/>
                    <a:pt x="176717" y="12706"/>
                  </a:cubicBezTo>
                  <a:cubicBezTo>
                    <a:pt x="175844" y="28066"/>
                    <a:pt x="180357" y="45319"/>
                    <a:pt x="172349" y="51215"/>
                  </a:cubicBezTo>
                  <a:cubicBezTo>
                    <a:pt x="164342" y="57112"/>
                    <a:pt x="168346" y="68614"/>
                    <a:pt x="157790" y="73636"/>
                  </a:cubicBezTo>
                  <a:cubicBezTo>
                    <a:pt x="147235" y="78659"/>
                    <a:pt x="134422" y="85866"/>
                    <a:pt x="117679" y="76112"/>
                  </a:cubicBezTo>
                  <a:cubicBezTo>
                    <a:pt x="100936" y="66357"/>
                    <a:pt x="88561" y="54273"/>
                    <a:pt x="71162" y="42625"/>
                  </a:cubicBezTo>
                  <a:cubicBezTo>
                    <a:pt x="53764" y="30978"/>
                    <a:pt x="44883" y="20786"/>
                    <a:pt x="38113" y="28503"/>
                  </a:cubicBezTo>
                  <a:cubicBezTo>
                    <a:pt x="31343" y="36219"/>
                    <a:pt x="30396" y="28503"/>
                    <a:pt x="14527" y="30250"/>
                  </a:cubicBezTo>
                  <a:cubicBezTo>
                    <a:pt x="-1343" y="31997"/>
                    <a:pt x="-3017" y="41242"/>
                    <a:pt x="3389" y="47211"/>
                  </a:cubicBezTo>
                  <a:cubicBezTo>
                    <a:pt x="9795" y="53181"/>
                    <a:pt x="4772" y="57476"/>
                    <a:pt x="11979" y="62135"/>
                  </a:cubicBezTo>
                  <a:cubicBezTo>
                    <a:pt x="19186" y="66794"/>
                    <a:pt x="26028" y="71671"/>
                    <a:pt x="26538" y="80989"/>
                  </a:cubicBezTo>
                  <a:cubicBezTo>
                    <a:pt x="27048" y="90307"/>
                    <a:pt x="33017" y="88269"/>
                    <a:pt x="38549" y="86376"/>
                  </a:cubicBezTo>
                  <a:cubicBezTo>
                    <a:pt x="42524" y="84440"/>
                    <a:pt x="47321" y="86085"/>
                    <a:pt x="49258" y="90059"/>
                  </a:cubicBezTo>
                  <a:cubicBezTo>
                    <a:pt x="49869" y="91311"/>
                    <a:pt x="50139" y="92702"/>
                    <a:pt x="50051" y="94092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8" name="Frihandsfigur: Form 187">
              <a:extLst>
                <a:ext uri="{FF2B5EF4-FFF2-40B4-BE49-F238E27FC236}">
                  <a16:creationId xmlns:a16="http://schemas.microsoft.com/office/drawing/2014/main" id="{4FA3DE4D-9BDD-4A76-B198-AD3C7B338352}"/>
                </a:ext>
              </a:extLst>
            </p:cNvPr>
            <p:cNvSpPr/>
            <p:nvPr/>
          </p:nvSpPr>
          <p:spPr>
            <a:xfrm>
              <a:off x="6649619" y="4566028"/>
              <a:ext cx="85224" cy="56888"/>
            </a:xfrm>
            <a:custGeom>
              <a:avLst/>
              <a:gdLst>
                <a:gd name="connsiteX0" fmla="*/ 80302 w 85224"/>
                <a:gd name="connsiteY0" fmla="*/ 15900 h 56888"/>
                <a:gd name="connsiteX1" fmla="*/ 55260 w 85224"/>
                <a:gd name="connsiteY1" fmla="*/ 10295 h 56888"/>
                <a:gd name="connsiteX2" fmla="*/ 26141 w 85224"/>
                <a:gd name="connsiteY2" fmla="*/ 1632 h 56888"/>
                <a:gd name="connsiteX3" fmla="*/ 10417 w 85224"/>
                <a:gd name="connsiteY3" fmla="*/ 24272 h 56888"/>
                <a:gd name="connsiteX4" fmla="*/ 5904 w 85224"/>
                <a:gd name="connsiteY4" fmla="*/ 52298 h 56888"/>
                <a:gd name="connsiteX5" fmla="*/ 38153 w 85224"/>
                <a:gd name="connsiteY5" fmla="*/ 48295 h 56888"/>
                <a:gd name="connsiteX6" fmla="*/ 61156 w 85224"/>
                <a:gd name="connsiteY6" fmla="*/ 48295 h 56888"/>
                <a:gd name="connsiteX7" fmla="*/ 82558 w 85224"/>
                <a:gd name="connsiteY7" fmla="*/ 33735 h 56888"/>
                <a:gd name="connsiteX8" fmla="*/ 80302 w 85224"/>
                <a:gd name="connsiteY8" fmla="*/ 15900 h 5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24" h="56888">
                  <a:moveTo>
                    <a:pt x="80302" y="15900"/>
                  </a:moveTo>
                  <a:cubicBezTo>
                    <a:pt x="69091" y="8111"/>
                    <a:pt x="61520" y="15390"/>
                    <a:pt x="55260" y="10295"/>
                  </a:cubicBezTo>
                  <a:cubicBezTo>
                    <a:pt x="48999" y="5199"/>
                    <a:pt x="37133" y="-4265"/>
                    <a:pt x="26141" y="1632"/>
                  </a:cubicBezTo>
                  <a:cubicBezTo>
                    <a:pt x="15149" y="7528"/>
                    <a:pt x="17915" y="20413"/>
                    <a:pt x="10417" y="24272"/>
                  </a:cubicBezTo>
                  <a:cubicBezTo>
                    <a:pt x="2919" y="28130"/>
                    <a:pt x="-6472" y="43053"/>
                    <a:pt x="5904" y="52298"/>
                  </a:cubicBezTo>
                  <a:cubicBezTo>
                    <a:pt x="18279" y="61544"/>
                    <a:pt x="31164" y="54045"/>
                    <a:pt x="38153" y="48295"/>
                  </a:cubicBezTo>
                  <a:cubicBezTo>
                    <a:pt x="45141" y="42543"/>
                    <a:pt x="54313" y="51134"/>
                    <a:pt x="61156" y="48295"/>
                  </a:cubicBezTo>
                  <a:cubicBezTo>
                    <a:pt x="67999" y="45455"/>
                    <a:pt x="78045" y="43708"/>
                    <a:pt x="82558" y="33735"/>
                  </a:cubicBezTo>
                  <a:cubicBezTo>
                    <a:pt x="87072" y="23762"/>
                    <a:pt x="85179" y="19030"/>
                    <a:pt x="80302" y="1590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9" name="Frihandsfigur: Form 188">
              <a:extLst>
                <a:ext uri="{FF2B5EF4-FFF2-40B4-BE49-F238E27FC236}">
                  <a16:creationId xmlns:a16="http://schemas.microsoft.com/office/drawing/2014/main" id="{4A59CC89-44DC-4BF7-A082-51C222B06C4C}"/>
                </a:ext>
              </a:extLst>
            </p:cNvPr>
            <p:cNvSpPr/>
            <p:nvPr/>
          </p:nvSpPr>
          <p:spPr>
            <a:xfrm>
              <a:off x="6740189" y="4599961"/>
              <a:ext cx="47245" cy="61609"/>
            </a:xfrm>
            <a:custGeom>
              <a:avLst/>
              <a:gdLst>
                <a:gd name="connsiteX0" fmla="*/ 40689 w 47245"/>
                <a:gd name="connsiteY0" fmla="*/ 18365 h 61609"/>
                <a:gd name="connsiteX1" fmla="*/ 7931 w 47245"/>
                <a:gd name="connsiteY1" fmla="*/ -52 h 61609"/>
                <a:gd name="connsiteX2" fmla="*/ 2689 w 47245"/>
                <a:gd name="connsiteY2" fmla="*/ 14507 h 61609"/>
                <a:gd name="connsiteX3" fmla="*/ 3119 w 47245"/>
                <a:gd name="connsiteY3" fmla="*/ 29016 h 61609"/>
                <a:gd name="connsiteX4" fmla="*/ 5310 w 47245"/>
                <a:gd name="connsiteY4" fmla="*/ 30595 h 61609"/>
                <a:gd name="connsiteX5" fmla="*/ 29697 w 47245"/>
                <a:gd name="connsiteY5" fmla="*/ 39986 h 61609"/>
                <a:gd name="connsiteX6" fmla="*/ 40034 w 47245"/>
                <a:gd name="connsiteY6" fmla="*/ 61024 h 61609"/>
                <a:gd name="connsiteX7" fmla="*/ 45057 w 47245"/>
                <a:gd name="connsiteY7" fmla="*/ 42607 h 61609"/>
                <a:gd name="connsiteX8" fmla="*/ 40689 w 47245"/>
                <a:gd name="connsiteY8" fmla="*/ 18365 h 6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45" h="61609">
                  <a:moveTo>
                    <a:pt x="40689" y="18365"/>
                  </a:moveTo>
                  <a:cubicBezTo>
                    <a:pt x="30425" y="8975"/>
                    <a:pt x="15429" y="-1799"/>
                    <a:pt x="7931" y="-52"/>
                  </a:cubicBezTo>
                  <a:cubicBezTo>
                    <a:pt x="2253" y="1258"/>
                    <a:pt x="6402" y="9994"/>
                    <a:pt x="2689" y="14507"/>
                  </a:cubicBezTo>
                  <a:cubicBezTo>
                    <a:pt x="-1198" y="18635"/>
                    <a:pt x="-1009" y="25128"/>
                    <a:pt x="3119" y="29016"/>
                  </a:cubicBezTo>
                  <a:cubicBezTo>
                    <a:pt x="3774" y="29634"/>
                    <a:pt x="4509" y="30165"/>
                    <a:pt x="5310" y="30595"/>
                  </a:cubicBezTo>
                  <a:cubicBezTo>
                    <a:pt x="12590" y="35618"/>
                    <a:pt x="26057" y="34017"/>
                    <a:pt x="29697" y="39986"/>
                  </a:cubicBezTo>
                  <a:cubicBezTo>
                    <a:pt x="33337" y="45955"/>
                    <a:pt x="32827" y="58622"/>
                    <a:pt x="40034" y="61024"/>
                  </a:cubicBezTo>
                  <a:cubicBezTo>
                    <a:pt x="47241" y="63426"/>
                    <a:pt x="49061" y="52871"/>
                    <a:pt x="45057" y="42607"/>
                  </a:cubicBezTo>
                  <a:cubicBezTo>
                    <a:pt x="41053" y="32342"/>
                    <a:pt x="50662" y="27829"/>
                    <a:pt x="40689" y="1836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0" name="Frihandsfigur: Form 189">
              <a:extLst>
                <a:ext uri="{FF2B5EF4-FFF2-40B4-BE49-F238E27FC236}">
                  <a16:creationId xmlns:a16="http://schemas.microsoft.com/office/drawing/2014/main" id="{894775AB-CFD9-4A20-BC5A-4E27CD057005}"/>
                </a:ext>
              </a:extLst>
            </p:cNvPr>
            <p:cNvSpPr/>
            <p:nvPr/>
          </p:nvSpPr>
          <p:spPr>
            <a:xfrm>
              <a:off x="6747096" y="4742107"/>
              <a:ext cx="205807" cy="126085"/>
            </a:xfrm>
            <a:custGeom>
              <a:avLst/>
              <a:gdLst>
                <a:gd name="connsiteX0" fmla="*/ 130383 w 205807"/>
                <a:gd name="connsiteY0" fmla="*/ 56828 h 126085"/>
                <a:gd name="connsiteX1" fmla="*/ 122375 w 205807"/>
                <a:gd name="connsiteY1" fmla="*/ 28947 h 126085"/>
                <a:gd name="connsiteX2" fmla="*/ 97261 w 205807"/>
                <a:gd name="connsiteY2" fmla="*/ 14970 h 126085"/>
                <a:gd name="connsiteX3" fmla="*/ 69234 w 205807"/>
                <a:gd name="connsiteY3" fmla="*/ 13732 h 126085"/>
                <a:gd name="connsiteX4" fmla="*/ 56349 w 205807"/>
                <a:gd name="connsiteY4" fmla="*/ 4341 h 126085"/>
                <a:gd name="connsiteX5" fmla="*/ 36475 w 205807"/>
                <a:gd name="connsiteY5" fmla="*/ 338 h 126085"/>
                <a:gd name="connsiteX6" fmla="*/ 19295 w 205807"/>
                <a:gd name="connsiteY6" fmla="*/ 33824 h 126085"/>
                <a:gd name="connsiteX7" fmla="*/ 1970 w 205807"/>
                <a:gd name="connsiteY7" fmla="*/ 67601 h 126085"/>
                <a:gd name="connsiteX8" fmla="*/ 21479 w 205807"/>
                <a:gd name="connsiteY8" fmla="*/ 75464 h 126085"/>
                <a:gd name="connsiteX9" fmla="*/ 36039 w 205807"/>
                <a:gd name="connsiteY9" fmla="*/ 97303 h 126085"/>
                <a:gd name="connsiteX10" fmla="*/ 54311 w 205807"/>
                <a:gd name="connsiteY10" fmla="*/ 101161 h 126085"/>
                <a:gd name="connsiteX11" fmla="*/ 79789 w 205807"/>
                <a:gd name="connsiteY11" fmla="*/ 101816 h 126085"/>
                <a:gd name="connsiteX12" fmla="*/ 93184 w 205807"/>
                <a:gd name="connsiteY12" fmla="*/ 87693 h 126085"/>
                <a:gd name="connsiteX13" fmla="*/ 111529 w 205807"/>
                <a:gd name="connsiteY13" fmla="*/ 81287 h 126085"/>
                <a:gd name="connsiteX14" fmla="*/ 125578 w 205807"/>
                <a:gd name="connsiteY14" fmla="*/ 89077 h 126085"/>
                <a:gd name="connsiteX15" fmla="*/ 128053 w 205807"/>
                <a:gd name="connsiteY15" fmla="*/ 105965 h 126085"/>
                <a:gd name="connsiteX16" fmla="*/ 138827 w 205807"/>
                <a:gd name="connsiteY16" fmla="*/ 113828 h 126085"/>
                <a:gd name="connsiteX17" fmla="*/ 155425 w 205807"/>
                <a:gd name="connsiteY17" fmla="*/ 118705 h 126085"/>
                <a:gd name="connsiteX18" fmla="*/ 175444 w 205807"/>
                <a:gd name="connsiteY18" fmla="*/ 125329 h 126085"/>
                <a:gd name="connsiteX19" fmla="*/ 193716 w 205807"/>
                <a:gd name="connsiteY19" fmla="*/ 116302 h 126085"/>
                <a:gd name="connsiteX20" fmla="*/ 201942 w 205807"/>
                <a:gd name="connsiteY20" fmla="*/ 96429 h 126085"/>
                <a:gd name="connsiteX21" fmla="*/ 200195 w 205807"/>
                <a:gd name="connsiteY21" fmla="*/ 81069 h 126085"/>
                <a:gd name="connsiteX22" fmla="*/ 183452 w 205807"/>
                <a:gd name="connsiteY22" fmla="*/ 70805 h 126085"/>
                <a:gd name="connsiteX23" fmla="*/ 162341 w 205807"/>
                <a:gd name="connsiteY23" fmla="*/ 72188 h 126085"/>
                <a:gd name="connsiteX24" fmla="*/ 149820 w 205807"/>
                <a:gd name="connsiteY24" fmla="*/ 58284 h 126085"/>
                <a:gd name="connsiteX25" fmla="*/ 130383 w 205807"/>
                <a:gd name="connsiteY25" fmla="*/ 56828 h 12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5807" h="126085">
                  <a:moveTo>
                    <a:pt x="130383" y="56828"/>
                  </a:moveTo>
                  <a:cubicBezTo>
                    <a:pt x="121502" y="49985"/>
                    <a:pt x="137663" y="37464"/>
                    <a:pt x="122375" y="28947"/>
                  </a:cubicBezTo>
                  <a:cubicBezTo>
                    <a:pt x="107088" y="20430"/>
                    <a:pt x="103230" y="20211"/>
                    <a:pt x="97261" y="14970"/>
                  </a:cubicBezTo>
                  <a:cubicBezTo>
                    <a:pt x="91291" y="9729"/>
                    <a:pt x="77605" y="17445"/>
                    <a:pt x="69234" y="13732"/>
                  </a:cubicBezTo>
                  <a:cubicBezTo>
                    <a:pt x="60862" y="10020"/>
                    <a:pt x="64720" y="7108"/>
                    <a:pt x="56349" y="4341"/>
                  </a:cubicBezTo>
                  <a:cubicBezTo>
                    <a:pt x="47977" y="1575"/>
                    <a:pt x="42518" y="-1555"/>
                    <a:pt x="36475" y="338"/>
                  </a:cubicBezTo>
                  <a:cubicBezTo>
                    <a:pt x="16238" y="6744"/>
                    <a:pt x="36039" y="22177"/>
                    <a:pt x="19295" y="33824"/>
                  </a:cubicBezTo>
                  <a:cubicBezTo>
                    <a:pt x="2552" y="45472"/>
                    <a:pt x="-3781" y="57483"/>
                    <a:pt x="1970" y="67601"/>
                  </a:cubicBezTo>
                  <a:cubicBezTo>
                    <a:pt x="7721" y="77720"/>
                    <a:pt x="11361" y="68839"/>
                    <a:pt x="21479" y="75464"/>
                  </a:cubicBezTo>
                  <a:cubicBezTo>
                    <a:pt x="31598" y="82088"/>
                    <a:pt x="26866" y="90460"/>
                    <a:pt x="36039" y="97303"/>
                  </a:cubicBezTo>
                  <a:cubicBezTo>
                    <a:pt x="45211" y="104145"/>
                    <a:pt x="47905" y="97303"/>
                    <a:pt x="54311" y="101161"/>
                  </a:cubicBezTo>
                  <a:cubicBezTo>
                    <a:pt x="60717" y="105019"/>
                    <a:pt x="71272" y="109678"/>
                    <a:pt x="79789" y="101816"/>
                  </a:cubicBezTo>
                  <a:cubicBezTo>
                    <a:pt x="88307" y="93954"/>
                    <a:pt x="84303" y="88057"/>
                    <a:pt x="93184" y="87693"/>
                  </a:cubicBezTo>
                  <a:cubicBezTo>
                    <a:pt x="99859" y="87766"/>
                    <a:pt x="106346" y="85495"/>
                    <a:pt x="111529" y="81287"/>
                  </a:cubicBezTo>
                  <a:cubicBezTo>
                    <a:pt x="118153" y="76920"/>
                    <a:pt x="126670" y="79686"/>
                    <a:pt x="125578" y="89077"/>
                  </a:cubicBezTo>
                  <a:cubicBezTo>
                    <a:pt x="124486" y="98467"/>
                    <a:pt x="122448" y="100724"/>
                    <a:pt x="128053" y="105965"/>
                  </a:cubicBezTo>
                  <a:cubicBezTo>
                    <a:pt x="133659" y="111207"/>
                    <a:pt x="135333" y="108441"/>
                    <a:pt x="138827" y="113828"/>
                  </a:cubicBezTo>
                  <a:cubicBezTo>
                    <a:pt x="142431" y="119287"/>
                    <a:pt x="149441" y="121347"/>
                    <a:pt x="155425" y="118705"/>
                  </a:cubicBezTo>
                  <a:cubicBezTo>
                    <a:pt x="161831" y="116084"/>
                    <a:pt x="171440" y="123072"/>
                    <a:pt x="175444" y="125329"/>
                  </a:cubicBezTo>
                  <a:cubicBezTo>
                    <a:pt x="179448" y="127586"/>
                    <a:pt x="189348" y="122054"/>
                    <a:pt x="193716" y="116302"/>
                  </a:cubicBezTo>
                  <a:cubicBezTo>
                    <a:pt x="198084" y="110552"/>
                    <a:pt x="196337" y="103709"/>
                    <a:pt x="201942" y="96429"/>
                  </a:cubicBezTo>
                  <a:cubicBezTo>
                    <a:pt x="207547" y="89149"/>
                    <a:pt x="206819" y="83544"/>
                    <a:pt x="200195" y="81069"/>
                  </a:cubicBezTo>
                  <a:cubicBezTo>
                    <a:pt x="193570" y="78594"/>
                    <a:pt x="191678" y="70295"/>
                    <a:pt x="183452" y="70805"/>
                  </a:cubicBezTo>
                  <a:cubicBezTo>
                    <a:pt x="175225" y="71314"/>
                    <a:pt x="168455" y="76556"/>
                    <a:pt x="162341" y="72188"/>
                  </a:cubicBezTo>
                  <a:cubicBezTo>
                    <a:pt x="156226" y="67820"/>
                    <a:pt x="158337" y="61195"/>
                    <a:pt x="149820" y="58284"/>
                  </a:cubicBezTo>
                  <a:cubicBezTo>
                    <a:pt x="141302" y="55372"/>
                    <a:pt x="139264" y="64107"/>
                    <a:pt x="130383" y="5682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1" name="Frihandsfigur: Form 190">
              <a:extLst>
                <a:ext uri="{FF2B5EF4-FFF2-40B4-BE49-F238E27FC236}">
                  <a16:creationId xmlns:a16="http://schemas.microsoft.com/office/drawing/2014/main" id="{90228B0B-7C68-4976-A1E5-381D2A2D93D3}"/>
                </a:ext>
              </a:extLst>
            </p:cNvPr>
            <p:cNvSpPr/>
            <p:nvPr/>
          </p:nvSpPr>
          <p:spPr>
            <a:xfrm>
              <a:off x="7194333" y="4380940"/>
              <a:ext cx="173950" cy="213939"/>
            </a:xfrm>
            <a:custGeom>
              <a:avLst/>
              <a:gdLst>
                <a:gd name="connsiteX0" fmla="*/ 145986 w 173950"/>
                <a:gd name="connsiteY0" fmla="*/ 11572 h 213939"/>
                <a:gd name="connsiteX1" fmla="*/ 126767 w 173950"/>
                <a:gd name="connsiteY1" fmla="*/ 6039 h 213939"/>
                <a:gd name="connsiteX2" fmla="*/ 113591 w 173950"/>
                <a:gd name="connsiteY2" fmla="*/ -3 h 213939"/>
                <a:gd name="connsiteX3" fmla="*/ 84472 w 173950"/>
                <a:gd name="connsiteY3" fmla="*/ 3928 h 213939"/>
                <a:gd name="connsiteX4" fmla="*/ 60450 w 173950"/>
                <a:gd name="connsiteY4" fmla="*/ 22710 h 213939"/>
                <a:gd name="connsiteX5" fmla="*/ 25944 w 173950"/>
                <a:gd name="connsiteY5" fmla="*/ 41200 h 213939"/>
                <a:gd name="connsiteX6" fmla="*/ 10584 w 173950"/>
                <a:gd name="connsiteY6" fmla="*/ 57943 h 213939"/>
                <a:gd name="connsiteX7" fmla="*/ 3668 w 173950"/>
                <a:gd name="connsiteY7" fmla="*/ 89318 h 213939"/>
                <a:gd name="connsiteX8" fmla="*/ 26672 w 173950"/>
                <a:gd name="connsiteY8" fmla="*/ 117345 h 213939"/>
                <a:gd name="connsiteX9" fmla="*/ 47201 w 173950"/>
                <a:gd name="connsiteY9" fmla="*/ 135471 h 213939"/>
                <a:gd name="connsiteX10" fmla="*/ 66710 w 173950"/>
                <a:gd name="connsiteY10" fmla="*/ 143333 h 213939"/>
                <a:gd name="connsiteX11" fmla="*/ 78940 w 173950"/>
                <a:gd name="connsiteY11" fmla="*/ 168448 h 213939"/>
                <a:gd name="connsiteX12" fmla="*/ 84181 w 173950"/>
                <a:gd name="connsiteY12" fmla="*/ 189850 h 213939"/>
                <a:gd name="connsiteX13" fmla="*/ 91461 w 173950"/>
                <a:gd name="connsiteY13" fmla="*/ 209724 h 213939"/>
                <a:gd name="connsiteX14" fmla="*/ 108350 w 173950"/>
                <a:gd name="connsiteY14" fmla="*/ 206739 h 213939"/>
                <a:gd name="connsiteX15" fmla="*/ 129097 w 173950"/>
                <a:gd name="connsiteY15" fmla="*/ 189559 h 213939"/>
                <a:gd name="connsiteX16" fmla="*/ 163457 w 173950"/>
                <a:gd name="connsiteY16" fmla="*/ 138601 h 213939"/>
                <a:gd name="connsiteX17" fmla="*/ 173357 w 173950"/>
                <a:gd name="connsiteY17" fmla="*/ 105843 h 213939"/>
                <a:gd name="connsiteX18" fmla="*/ 160982 w 173950"/>
                <a:gd name="connsiteY18" fmla="*/ 79564 h 213939"/>
                <a:gd name="connsiteX19" fmla="*/ 158215 w 173950"/>
                <a:gd name="connsiteY19" fmla="*/ 51537 h 213939"/>
                <a:gd name="connsiteX20" fmla="*/ 151372 w 173950"/>
                <a:gd name="connsiteY20" fmla="*/ 27441 h 213939"/>
                <a:gd name="connsiteX21" fmla="*/ 145986 w 173950"/>
                <a:gd name="connsiteY21" fmla="*/ 11572 h 21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950" h="213939">
                  <a:moveTo>
                    <a:pt x="145986" y="11572"/>
                  </a:moveTo>
                  <a:cubicBezTo>
                    <a:pt x="139361" y="8077"/>
                    <a:pt x="132737" y="10334"/>
                    <a:pt x="126767" y="6039"/>
                  </a:cubicBezTo>
                  <a:cubicBezTo>
                    <a:pt x="123229" y="2530"/>
                    <a:pt x="118563" y="383"/>
                    <a:pt x="113591" y="-3"/>
                  </a:cubicBezTo>
                  <a:cubicBezTo>
                    <a:pt x="106311" y="-1095"/>
                    <a:pt x="98377" y="1817"/>
                    <a:pt x="84472" y="3928"/>
                  </a:cubicBezTo>
                  <a:cubicBezTo>
                    <a:pt x="70568" y="6039"/>
                    <a:pt x="66346" y="11208"/>
                    <a:pt x="60450" y="22710"/>
                  </a:cubicBezTo>
                  <a:cubicBezTo>
                    <a:pt x="54553" y="34212"/>
                    <a:pt x="37810" y="32173"/>
                    <a:pt x="25944" y="41200"/>
                  </a:cubicBezTo>
                  <a:cubicBezTo>
                    <a:pt x="14078" y="50226"/>
                    <a:pt x="20339" y="50591"/>
                    <a:pt x="10584" y="57943"/>
                  </a:cubicBezTo>
                  <a:cubicBezTo>
                    <a:pt x="829" y="65295"/>
                    <a:pt x="-3975" y="80947"/>
                    <a:pt x="3668" y="89318"/>
                  </a:cubicBezTo>
                  <a:cubicBezTo>
                    <a:pt x="11312" y="97690"/>
                    <a:pt x="10948" y="110575"/>
                    <a:pt x="26672" y="117345"/>
                  </a:cubicBezTo>
                  <a:cubicBezTo>
                    <a:pt x="42396" y="124115"/>
                    <a:pt x="36208" y="130739"/>
                    <a:pt x="47201" y="135471"/>
                  </a:cubicBezTo>
                  <a:cubicBezTo>
                    <a:pt x="58193" y="140203"/>
                    <a:pt x="60304" y="134598"/>
                    <a:pt x="66710" y="143333"/>
                  </a:cubicBezTo>
                  <a:cubicBezTo>
                    <a:pt x="73116" y="152069"/>
                    <a:pt x="72461" y="161241"/>
                    <a:pt x="78940" y="168448"/>
                  </a:cubicBezTo>
                  <a:cubicBezTo>
                    <a:pt x="85419" y="175655"/>
                    <a:pt x="78940" y="184245"/>
                    <a:pt x="84181" y="189850"/>
                  </a:cubicBezTo>
                  <a:cubicBezTo>
                    <a:pt x="89423" y="195456"/>
                    <a:pt x="85929" y="202080"/>
                    <a:pt x="91461" y="209724"/>
                  </a:cubicBezTo>
                  <a:cubicBezTo>
                    <a:pt x="95974" y="215984"/>
                    <a:pt x="101434" y="214747"/>
                    <a:pt x="108350" y="206739"/>
                  </a:cubicBezTo>
                  <a:cubicBezTo>
                    <a:pt x="115265" y="198731"/>
                    <a:pt x="124438" y="199459"/>
                    <a:pt x="129097" y="189559"/>
                  </a:cubicBezTo>
                  <a:cubicBezTo>
                    <a:pt x="135357" y="176310"/>
                    <a:pt x="150062" y="160440"/>
                    <a:pt x="163457" y="138601"/>
                  </a:cubicBezTo>
                  <a:cubicBezTo>
                    <a:pt x="169644" y="128264"/>
                    <a:pt x="175614" y="121713"/>
                    <a:pt x="173357" y="105843"/>
                  </a:cubicBezTo>
                  <a:cubicBezTo>
                    <a:pt x="171100" y="89973"/>
                    <a:pt x="167752" y="92594"/>
                    <a:pt x="160982" y="79564"/>
                  </a:cubicBezTo>
                  <a:cubicBezTo>
                    <a:pt x="154212" y="66533"/>
                    <a:pt x="163238" y="64204"/>
                    <a:pt x="158215" y="51537"/>
                  </a:cubicBezTo>
                  <a:cubicBezTo>
                    <a:pt x="153192" y="38870"/>
                    <a:pt x="150936" y="36322"/>
                    <a:pt x="151372" y="27441"/>
                  </a:cubicBezTo>
                  <a:cubicBezTo>
                    <a:pt x="151809" y="18560"/>
                    <a:pt x="152537" y="15066"/>
                    <a:pt x="145986" y="11572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2" name="Frihandsfigur: Form 191">
              <a:extLst>
                <a:ext uri="{FF2B5EF4-FFF2-40B4-BE49-F238E27FC236}">
                  <a16:creationId xmlns:a16="http://schemas.microsoft.com/office/drawing/2014/main" id="{1B08727F-3E63-49B2-AC5D-E2AD5B37C35F}"/>
                </a:ext>
              </a:extLst>
            </p:cNvPr>
            <p:cNvSpPr/>
            <p:nvPr/>
          </p:nvSpPr>
          <p:spPr>
            <a:xfrm>
              <a:off x="7223172" y="4593304"/>
              <a:ext cx="37082" cy="63825"/>
            </a:xfrm>
            <a:custGeom>
              <a:avLst/>
              <a:gdLst>
                <a:gd name="connsiteX0" fmla="*/ 1764 w 37082"/>
                <a:gd name="connsiteY0" fmla="*/ 59455 h 63825"/>
                <a:gd name="connsiteX1" fmla="*/ 15669 w 37082"/>
                <a:gd name="connsiteY1" fmla="*/ 60110 h 63825"/>
                <a:gd name="connsiteX2" fmla="*/ 34305 w 37082"/>
                <a:gd name="connsiteY2" fmla="*/ 33903 h 63825"/>
                <a:gd name="connsiteX3" fmla="*/ 20764 w 37082"/>
                <a:gd name="connsiteY3" fmla="*/ -238 h 63825"/>
                <a:gd name="connsiteX4" fmla="*/ 600 w 37082"/>
                <a:gd name="connsiteY4" fmla="*/ 23420 h 63825"/>
                <a:gd name="connsiteX5" fmla="*/ 4531 w 37082"/>
                <a:gd name="connsiteY5" fmla="*/ 44095 h 63825"/>
                <a:gd name="connsiteX6" fmla="*/ 1764 w 37082"/>
                <a:gd name="connsiteY6" fmla="*/ 59455 h 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82" h="63825">
                  <a:moveTo>
                    <a:pt x="1764" y="59455"/>
                  </a:moveTo>
                  <a:cubicBezTo>
                    <a:pt x="3002" y="64696"/>
                    <a:pt x="9044" y="64987"/>
                    <a:pt x="15669" y="60110"/>
                  </a:cubicBezTo>
                  <a:cubicBezTo>
                    <a:pt x="24302" y="53377"/>
                    <a:pt x="30781" y="44269"/>
                    <a:pt x="34305" y="33903"/>
                  </a:cubicBezTo>
                  <a:cubicBezTo>
                    <a:pt x="40783" y="18543"/>
                    <a:pt x="35178" y="-457"/>
                    <a:pt x="20764" y="-238"/>
                  </a:cubicBezTo>
                  <a:cubicBezTo>
                    <a:pt x="12320" y="-238"/>
                    <a:pt x="3220" y="16214"/>
                    <a:pt x="600" y="23420"/>
                  </a:cubicBezTo>
                  <a:cubicBezTo>
                    <a:pt x="-1111" y="30555"/>
                    <a:pt x="323" y="38082"/>
                    <a:pt x="4531" y="44095"/>
                  </a:cubicBezTo>
                  <a:cubicBezTo>
                    <a:pt x="7661" y="48972"/>
                    <a:pt x="673" y="54796"/>
                    <a:pt x="1764" y="5945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3" name="Frihandsfigur: Form 192">
              <a:extLst>
                <a:ext uri="{FF2B5EF4-FFF2-40B4-BE49-F238E27FC236}">
                  <a16:creationId xmlns:a16="http://schemas.microsoft.com/office/drawing/2014/main" id="{58821BA4-5EB5-4CAC-B4E8-84747354AF06}"/>
                </a:ext>
              </a:extLst>
            </p:cNvPr>
            <p:cNvSpPr/>
            <p:nvPr/>
          </p:nvSpPr>
          <p:spPr>
            <a:xfrm>
              <a:off x="7059319" y="4808546"/>
              <a:ext cx="93422" cy="74280"/>
            </a:xfrm>
            <a:custGeom>
              <a:avLst/>
              <a:gdLst>
                <a:gd name="connsiteX0" fmla="*/ 588 w 93422"/>
                <a:gd name="connsiteY0" fmla="*/ 55469 h 74280"/>
                <a:gd name="connsiteX1" fmla="*/ 25484 w 93422"/>
                <a:gd name="connsiteY1" fmla="*/ 67189 h 74280"/>
                <a:gd name="connsiteX2" fmla="*/ 48342 w 93422"/>
                <a:gd name="connsiteY2" fmla="*/ 68063 h 74280"/>
                <a:gd name="connsiteX3" fmla="*/ 69089 w 93422"/>
                <a:gd name="connsiteY3" fmla="*/ 73086 h 74280"/>
                <a:gd name="connsiteX4" fmla="*/ 90928 w 93422"/>
                <a:gd name="connsiteY4" fmla="*/ 54595 h 74280"/>
                <a:gd name="connsiteX5" fmla="*/ 90928 w 93422"/>
                <a:gd name="connsiteY5" fmla="*/ 43065 h 74280"/>
                <a:gd name="connsiteX6" fmla="*/ 84668 w 93422"/>
                <a:gd name="connsiteY6" fmla="*/ 40691 h 74280"/>
                <a:gd name="connsiteX7" fmla="*/ 69672 w 93422"/>
                <a:gd name="connsiteY7" fmla="*/ 38799 h 74280"/>
                <a:gd name="connsiteX8" fmla="*/ 66032 w 93422"/>
                <a:gd name="connsiteY8" fmla="*/ 16960 h 74280"/>
                <a:gd name="connsiteX9" fmla="*/ 55171 w 93422"/>
                <a:gd name="connsiteY9" fmla="*/ 202 h 74280"/>
                <a:gd name="connsiteX10" fmla="*/ 53220 w 93422"/>
                <a:gd name="connsiteY10" fmla="*/ -75 h 74280"/>
                <a:gd name="connsiteX11" fmla="*/ 40407 w 93422"/>
                <a:gd name="connsiteY11" fmla="*/ 4366 h 74280"/>
                <a:gd name="connsiteX12" fmla="*/ 27013 w 93422"/>
                <a:gd name="connsiteY12" fmla="*/ 6622 h 74280"/>
                <a:gd name="connsiteX13" fmla="*/ 9178 w 93422"/>
                <a:gd name="connsiteY13" fmla="*/ 15504 h 74280"/>
                <a:gd name="connsiteX14" fmla="*/ 5174 w 93422"/>
                <a:gd name="connsiteY14" fmla="*/ 35086 h 74280"/>
                <a:gd name="connsiteX15" fmla="*/ 588 w 93422"/>
                <a:gd name="connsiteY15" fmla="*/ 55469 h 7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422" h="74280">
                  <a:moveTo>
                    <a:pt x="588" y="55469"/>
                  </a:moveTo>
                  <a:cubicBezTo>
                    <a:pt x="4082" y="66680"/>
                    <a:pt x="12818" y="73814"/>
                    <a:pt x="25484" y="67189"/>
                  </a:cubicBezTo>
                  <a:cubicBezTo>
                    <a:pt x="38151" y="60565"/>
                    <a:pt x="42446" y="62312"/>
                    <a:pt x="48342" y="68063"/>
                  </a:cubicBezTo>
                  <a:cubicBezTo>
                    <a:pt x="53795" y="73457"/>
                    <a:pt x="61780" y="75386"/>
                    <a:pt x="69089" y="73086"/>
                  </a:cubicBezTo>
                  <a:cubicBezTo>
                    <a:pt x="78116" y="71557"/>
                    <a:pt x="84595" y="61074"/>
                    <a:pt x="90928" y="54595"/>
                  </a:cubicBezTo>
                  <a:cubicBezTo>
                    <a:pt x="94109" y="51414"/>
                    <a:pt x="94117" y="46253"/>
                    <a:pt x="90928" y="43065"/>
                  </a:cubicBezTo>
                  <a:cubicBezTo>
                    <a:pt x="89276" y="41412"/>
                    <a:pt x="86997" y="40553"/>
                    <a:pt x="84668" y="40691"/>
                  </a:cubicBezTo>
                  <a:cubicBezTo>
                    <a:pt x="79710" y="42904"/>
                    <a:pt x="73923" y="42176"/>
                    <a:pt x="69672" y="38799"/>
                  </a:cubicBezTo>
                  <a:cubicBezTo>
                    <a:pt x="64430" y="34795"/>
                    <a:pt x="63557" y="22929"/>
                    <a:pt x="66032" y="16960"/>
                  </a:cubicBezTo>
                  <a:cubicBezTo>
                    <a:pt x="67662" y="9331"/>
                    <a:pt x="62792" y="1825"/>
                    <a:pt x="55171" y="202"/>
                  </a:cubicBezTo>
                  <a:cubicBezTo>
                    <a:pt x="54523" y="63"/>
                    <a:pt x="53875" y="-31"/>
                    <a:pt x="53220" y="-75"/>
                  </a:cubicBezTo>
                  <a:cubicBezTo>
                    <a:pt x="48481" y="-795"/>
                    <a:pt x="43683" y="865"/>
                    <a:pt x="40407" y="4366"/>
                  </a:cubicBezTo>
                  <a:cubicBezTo>
                    <a:pt x="35166" y="8734"/>
                    <a:pt x="34802" y="7351"/>
                    <a:pt x="27013" y="6622"/>
                  </a:cubicBezTo>
                  <a:cubicBezTo>
                    <a:pt x="19224" y="5895"/>
                    <a:pt x="20170" y="13902"/>
                    <a:pt x="9178" y="15504"/>
                  </a:cubicBezTo>
                  <a:cubicBezTo>
                    <a:pt x="-1815" y="17105"/>
                    <a:pt x="2262" y="26496"/>
                    <a:pt x="5174" y="35086"/>
                  </a:cubicBezTo>
                  <a:cubicBezTo>
                    <a:pt x="8086" y="43676"/>
                    <a:pt x="-2906" y="44331"/>
                    <a:pt x="588" y="5546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4" name="Frihandsfigur: Form 193">
              <a:extLst>
                <a:ext uri="{FF2B5EF4-FFF2-40B4-BE49-F238E27FC236}">
                  <a16:creationId xmlns:a16="http://schemas.microsoft.com/office/drawing/2014/main" id="{39A74204-34A1-48C0-B4C6-D932C913EC9E}"/>
                </a:ext>
              </a:extLst>
            </p:cNvPr>
            <p:cNvSpPr/>
            <p:nvPr/>
          </p:nvSpPr>
          <p:spPr>
            <a:xfrm>
              <a:off x="7240288" y="4851293"/>
              <a:ext cx="88106" cy="74416"/>
            </a:xfrm>
            <a:custGeom>
              <a:avLst/>
              <a:gdLst>
                <a:gd name="connsiteX0" fmla="*/ 63705 w 88106"/>
                <a:gd name="connsiteY0" fmla="*/ 73943 h 74416"/>
                <a:gd name="connsiteX1" fmla="*/ 87364 w 88106"/>
                <a:gd name="connsiteY1" fmla="*/ 56982 h 74416"/>
                <a:gd name="connsiteX2" fmla="*/ 82414 w 88106"/>
                <a:gd name="connsiteY2" fmla="*/ 40967 h 74416"/>
                <a:gd name="connsiteX3" fmla="*/ 68583 w 88106"/>
                <a:gd name="connsiteY3" fmla="*/ 17963 h 74416"/>
                <a:gd name="connsiteX4" fmla="*/ 33276 w 88106"/>
                <a:gd name="connsiteY4" fmla="*/ -164 h 74416"/>
                <a:gd name="connsiteX5" fmla="*/ 11437 w 88106"/>
                <a:gd name="connsiteY5" fmla="*/ 17963 h 74416"/>
                <a:gd name="connsiteX6" fmla="*/ 8 w 88106"/>
                <a:gd name="connsiteY6" fmla="*/ 38419 h 74416"/>
                <a:gd name="connsiteX7" fmla="*/ 23740 w 88106"/>
                <a:gd name="connsiteY7" fmla="*/ 60986 h 74416"/>
                <a:gd name="connsiteX8" fmla="*/ 63705 w 88106"/>
                <a:gd name="connsiteY8" fmla="*/ 73943 h 7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6" h="74416">
                  <a:moveTo>
                    <a:pt x="63705" y="73943"/>
                  </a:moveTo>
                  <a:cubicBezTo>
                    <a:pt x="84816" y="76055"/>
                    <a:pt x="84380" y="63315"/>
                    <a:pt x="87364" y="56982"/>
                  </a:cubicBezTo>
                  <a:cubicBezTo>
                    <a:pt x="90349" y="50649"/>
                    <a:pt x="81832" y="47737"/>
                    <a:pt x="82414" y="40967"/>
                  </a:cubicBezTo>
                  <a:cubicBezTo>
                    <a:pt x="82996" y="34197"/>
                    <a:pt x="78337" y="26407"/>
                    <a:pt x="68583" y="17963"/>
                  </a:cubicBezTo>
                  <a:cubicBezTo>
                    <a:pt x="58828" y="9519"/>
                    <a:pt x="48782" y="-1255"/>
                    <a:pt x="33276" y="-164"/>
                  </a:cubicBezTo>
                  <a:cubicBezTo>
                    <a:pt x="20027" y="783"/>
                    <a:pt x="16752" y="10319"/>
                    <a:pt x="11437" y="17963"/>
                  </a:cubicBezTo>
                  <a:cubicBezTo>
                    <a:pt x="6123" y="25607"/>
                    <a:pt x="1392" y="25679"/>
                    <a:pt x="8" y="38419"/>
                  </a:cubicBezTo>
                  <a:cubicBezTo>
                    <a:pt x="-1375" y="51158"/>
                    <a:pt x="9982" y="59530"/>
                    <a:pt x="23740" y="60986"/>
                  </a:cubicBezTo>
                  <a:cubicBezTo>
                    <a:pt x="37499" y="62442"/>
                    <a:pt x="42886" y="71905"/>
                    <a:pt x="63705" y="73943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5" name="Frihandsfigur: Form 194">
              <a:extLst>
                <a:ext uri="{FF2B5EF4-FFF2-40B4-BE49-F238E27FC236}">
                  <a16:creationId xmlns:a16="http://schemas.microsoft.com/office/drawing/2014/main" id="{000BA021-A3F2-46AA-B62F-DC8552D2502C}"/>
                </a:ext>
              </a:extLst>
            </p:cNvPr>
            <p:cNvSpPr/>
            <p:nvPr/>
          </p:nvSpPr>
          <p:spPr>
            <a:xfrm>
              <a:off x="6755615" y="4883143"/>
              <a:ext cx="185363" cy="111009"/>
            </a:xfrm>
            <a:custGeom>
              <a:avLst/>
              <a:gdLst>
                <a:gd name="connsiteX0" fmla="*/ 53508 w 185363"/>
                <a:gd name="connsiteY0" fmla="*/ 68155 h 111009"/>
                <a:gd name="connsiteX1" fmla="*/ 55328 w 185363"/>
                <a:gd name="connsiteY1" fmla="*/ 84607 h 111009"/>
                <a:gd name="connsiteX2" fmla="*/ 73963 w 185363"/>
                <a:gd name="connsiteY2" fmla="*/ 77327 h 111009"/>
                <a:gd name="connsiteX3" fmla="*/ 92308 w 185363"/>
                <a:gd name="connsiteY3" fmla="*/ 66189 h 111009"/>
                <a:gd name="connsiteX4" fmla="*/ 77749 w 185363"/>
                <a:gd name="connsiteY4" fmla="*/ 89411 h 111009"/>
                <a:gd name="connsiteX5" fmla="*/ 84519 w 185363"/>
                <a:gd name="connsiteY5" fmla="*/ 110595 h 111009"/>
                <a:gd name="connsiteX6" fmla="*/ 102645 w 185363"/>
                <a:gd name="connsiteY6" fmla="*/ 99676 h 111009"/>
                <a:gd name="connsiteX7" fmla="*/ 120990 w 185363"/>
                <a:gd name="connsiteY7" fmla="*/ 85116 h 111009"/>
                <a:gd name="connsiteX8" fmla="*/ 138388 w 185363"/>
                <a:gd name="connsiteY8" fmla="*/ 63277 h 111009"/>
                <a:gd name="connsiteX9" fmla="*/ 164886 w 185363"/>
                <a:gd name="connsiteY9" fmla="*/ 43112 h 111009"/>
                <a:gd name="connsiteX10" fmla="*/ 184833 w 185363"/>
                <a:gd name="connsiteY10" fmla="*/ 30227 h 111009"/>
                <a:gd name="connsiteX11" fmla="*/ 178354 w 185363"/>
                <a:gd name="connsiteY11" fmla="*/ 14358 h 111009"/>
                <a:gd name="connsiteX12" fmla="*/ 153239 w 185363"/>
                <a:gd name="connsiteY12" fmla="*/ 1983 h 111009"/>
                <a:gd name="connsiteX13" fmla="*/ 113565 w 185363"/>
                <a:gd name="connsiteY13" fmla="*/ 5258 h 111009"/>
                <a:gd name="connsiteX14" fmla="*/ 89615 w 185363"/>
                <a:gd name="connsiteY14" fmla="*/ 14285 h 111009"/>
                <a:gd name="connsiteX15" fmla="*/ 76803 w 185363"/>
                <a:gd name="connsiteY15" fmla="*/ 11519 h 111009"/>
                <a:gd name="connsiteX16" fmla="*/ 62243 w 185363"/>
                <a:gd name="connsiteY16" fmla="*/ 1983 h 111009"/>
                <a:gd name="connsiteX17" fmla="*/ 60860 w 185363"/>
                <a:gd name="connsiteY17" fmla="*/ 23093 h 111009"/>
                <a:gd name="connsiteX18" fmla="*/ 64573 w 185363"/>
                <a:gd name="connsiteY18" fmla="*/ 44932 h 111009"/>
                <a:gd name="connsiteX19" fmla="*/ 43462 w 185363"/>
                <a:gd name="connsiteY19" fmla="*/ 50756 h 111009"/>
                <a:gd name="connsiteX20" fmla="*/ 23006 w 185363"/>
                <a:gd name="connsiteY20" fmla="*/ 63787 h 111009"/>
                <a:gd name="connsiteX21" fmla="*/ 221 w 185363"/>
                <a:gd name="connsiteY21" fmla="*/ 83733 h 111009"/>
                <a:gd name="connsiteX22" fmla="*/ 16134 w 185363"/>
                <a:gd name="connsiteY22" fmla="*/ 93626 h 111009"/>
                <a:gd name="connsiteX23" fmla="*/ 22060 w 185363"/>
                <a:gd name="connsiteY23" fmla="*/ 90503 h 111009"/>
                <a:gd name="connsiteX24" fmla="*/ 53508 w 185363"/>
                <a:gd name="connsiteY24" fmla="*/ 68155 h 11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5363" h="111009">
                  <a:moveTo>
                    <a:pt x="53508" y="68155"/>
                  </a:moveTo>
                  <a:cubicBezTo>
                    <a:pt x="59113" y="71867"/>
                    <a:pt x="50232" y="80676"/>
                    <a:pt x="55328" y="84607"/>
                  </a:cubicBezTo>
                  <a:cubicBezTo>
                    <a:pt x="60423" y="88537"/>
                    <a:pt x="67193" y="86063"/>
                    <a:pt x="73963" y="77327"/>
                  </a:cubicBezTo>
                  <a:cubicBezTo>
                    <a:pt x="80734" y="68591"/>
                    <a:pt x="86266" y="60365"/>
                    <a:pt x="92308" y="66189"/>
                  </a:cubicBezTo>
                  <a:cubicBezTo>
                    <a:pt x="98350" y="72013"/>
                    <a:pt x="86048" y="79220"/>
                    <a:pt x="77749" y="89411"/>
                  </a:cubicBezTo>
                  <a:cubicBezTo>
                    <a:pt x="69450" y="99603"/>
                    <a:pt x="76147" y="112415"/>
                    <a:pt x="84519" y="110595"/>
                  </a:cubicBezTo>
                  <a:cubicBezTo>
                    <a:pt x="91784" y="109532"/>
                    <a:pt x="98314" y="105601"/>
                    <a:pt x="102645" y="99676"/>
                  </a:cubicBezTo>
                  <a:cubicBezTo>
                    <a:pt x="107719" y="93641"/>
                    <a:pt x="113958" y="88690"/>
                    <a:pt x="120990" y="85116"/>
                  </a:cubicBezTo>
                  <a:cubicBezTo>
                    <a:pt x="129056" y="79969"/>
                    <a:pt x="135171" y="72289"/>
                    <a:pt x="138388" y="63277"/>
                  </a:cubicBezTo>
                  <a:cubicBezTo>
                    <a:pt x="142130" y="51674"/>
                    <a:pt x="152700" y="43622"/>
                    <a:pt x="164886" y="43112"/>
                  </a:cubicBezTo>
                  <a:cubicBezTo>
                    <a:pt x="181338" y="40565"/>
                    <a:pt x="183741" y="34741"/>
                    <a:pt x="184833" y="30227"/>
                  </a:cubicBezTo>
                  <a:cubicBezTo>
                    <a:pt x="186347" y="24091"/>
                    <a:pt x="183726" y="17685"/>
                    <a:pt x="178354" y="14358"/>
                  </a:cubicBezTo>
                  <a:cubicBezTo>
                    <a:pt x="165396" y="7734"/>
                    <a:pt x="164886" y="1983"/>
                    <a:pt x="153239" y="1983"/>
                  </a:cubicBezTo>
                  <a:cubicBezTo>
                    <a:pt x="141591" y="1983"/>
                    <a:pt x="129798" y="11009"/>
                    <a:pt x="113565" y="5258"/>
                  </a:cubicBezTo>
                  <a:cubicBezTo>
                    <a:pt x="97331" y="-493"/>
                    <a:pt x="94929" y="5914"/>
                    <a:pt x="89615" y="14285"/>
                  </a:cubicBezTo>
                  <a:cubicBezTo>
                    <a:pt x="84301" y="22657"/>
                    <a:pt x="76803" y="21565"/>
                    <a:pt x="76803" y="11519"/>
                  </a:cubicBezTo>
                  <a:cubicBezTo>
                    <a:pt x="76803" y="1473"/>
                    <a:pt x="66393" y="-3405"/>
                    <a:pt x="62243" y="1983"/>
                  </a:cubicBezTo>
                  <a:cubicBezTo>
                    <a:pt x="58094" y="7370"/>
                    <a:pt x="59477" y="14285"/>
                    <a:pt x="60860" y="23093"/>
                  </a:cubicBezTo>
                  <a:cubicBezTo>
                    <a:pt x="62243" y="31902"/>
                    <a:pt x="70833" y="37653"/>
                    <a:pt x="64573" y="44932"/>
                  </a:cubicBezTo>
                  <a:cubicBezTo>
                    <a:pt x="58312" y="52212"/>
                    <a:pt x="52925" y="50975"/>
                    <a:pt x="43462" y="50756"/>
                  </a:cubicBezTo>
                  <a:cubicBezTo>
                    <a:pt x="33998" y="50538"/>
                    <a:pt x="35527" y="55634"/>
                    <a:pt x="23006" y="63787"/>
                  </a:cubicBezTo>
                  <a:cubicBezTo>
                    <a:pt x="10485" y="71940"/>
                    <a:pt x="-2327" y="75143"/>
                    <a:pt x="221" y="83733"/>
                  </a:cubicBezTo>
                  <a:cubicBezTo>
                    <a:pt x="1880" y="90860"/>
                    <a:pt x="9007" y="95286"/>
                    <a:pt x="16134" y="93626"/>
                  </a:cubicBezTo>
                  <a:cubicBezTo>
                    <a:pt x="18347" y="93109"/>
                    <a:pt x="20385" y="92032"/>
                    <a:pt x="22060" y="90503"/>
                  </a:cubicBezTo>
                  <a:cubicBezTo>
                    <a:pt x="32106" y="81840"/>
                    <a:pt x="47902" y="64442"/>
                    <a:pt x="53508" y="6815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6" name="Frihandsfigur: Form 195">
              <a:extLst>
                <a:ext uri="{FF2B5EF4-FFF2-40B4-BE49-F238E27FC236}">
                  <a16:creationId xmlns:a16="http://schemas.microsoft.com/office/drawing/2014/main" id="{6423A61C-EA5D-46F8-B00D-DEAA8BEF10FC}"/>
                </a:ext>
              </a:extLst>
            </p:cNvPr>
            <p:cNvSpPr/>
            <p:nvPr/>
          </p:nvSpPr>
          <p:spPr>
            <a:xfrm>
              <a:off x="6729778" y="4866219"/>
              <a:ext cx="58743" cy="88948"/>
            </a:xfrm>
            <a:custGeom>
              <a:avLst/>
              <a:gdLst>
                <a:gd name="connsiteX0" fmla="*/ 49279 w 58743"/>
                <a:gd name="connsiteY0" fmla="*/ 67608 h 88948"/>
                <a:gd name="connsiteX1" fmla="*/ 53793 w 58743"/>
                <a:gd name="connsiteY1" fmla="*/ 41183 h 88948"/>
                <a:gd name="connsiteX2" fmla="*/ 45567 w 58743"/>
                <a:gd name="connsiteY2" fmla="*/ 20217 h 88948"/>
                <a:gd name="connsiteX3" fmla="*/ 55540 w 58743"/>
                <a:gd name="connsiteY3" fmla="*/ 9152 h 88948"/>
                <a:gd name="connsiteX4" fmla="*/ 56050 w 58743"/>
                <a:gd name="connsiteY4" fmla="*/ 417 h 88948"/>
                <a:gd name="connsiteX5" fmla="*/ 27441 w 58743"/>
                <a:gd name="connsiteY5" fmla="*/ 12792 h 88948"/>
                <a:gd name="connsiteX6" fmla="*/ 9387 w 58743"/>
                <a:gd name="connsiteY6" fmla="*/ 25386 h 88948"/>
                <a:gd name="connsiteX7" fmla="*/ 22199 w 58743"/>
                <a:gd name="connsiteY7" fmla="*/ 29171 h 88948"/>
                <a:gd name="connsiteX8" fmla="*/ 27877 w 58743"/>
                <a:gd name="connsiteY8" fmla="*/ 49409 h 88948"/>
                <a:gd name="connsiteX9" fmla="*/ 8805 w 58743"/>
                <a:gd name="connsiteY9" fmla="*/ 67026 h 88948"/>
                <a:gd name="connsiteX10" fmla="*/ 84 w 58743"/>
                <a:gd name="connsiteY10" fmla="*/ 79765 h 88948"/>
                <a:gd name="connsiteX11" fmla="*/ 5310 w 58743"/>
                <a:gd name="connsiteY11" fmla="*/ 87190 h 88948"/>
                <a:gd name="connsiteX12" fmla="*/ 27149 w 58743"/>
                <a:gd name="connsiteY12" fmla="*/ 81148 h 88948"/>
                <a:gd name="connsiteX13" fmla="*/ 49279 w 58743"/>
                <a:gd name="connsiteY13" fmla="*/ 67608 h 8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743" h="88948">
                  <a:moveTo>
                    <a:pt x="49279" y="67608"/>
                  </a:moveTo>
                  <a:cubicBezTo>
                    <a:pt x="53356" y="59600"/>
                    <a:pt x="58088" y="49481"/>
                    <a:pt x="53793" y="41183"/>
                  </a:cubicBezTo>
                  <a:cubicBezTo>
                    <a:pt x="49498" y="32884"/>
                    <a:pt x="43237" y="26624"/>
                    <a:pt x="45567" y="20217"/>
                  </a:cubicBezTo>
                  <a:cubicBezTo>
                    <a:pt x="47321" y="15369"/>
                    <a:pt x="50903" y="11402"/>
                    <a:pt x="55540" y="9152"/>
                  </a:cubicBezTo>
                  <a:cubicBezTo>
                    <a:pt x="60126" y="6022"/>
                    <a:pt x="59034" y="1873"/>
                    <a:pt x="56050" y="417"/>
                  </a:cubicBezTo>
                  <a:cubicBezTo>
                    <a:pt x="48770" y="-3296"/>
                    <a:pt x="39234" y="9808"/>
                    <a:pt x="27441" y="12792"/>
                  </a:cubicBezTo>
                  <a:cubicBezTo>
                    <a:pt x="15648" y="15777"/>
                    <a:pt x="8368" y="19416"/>
                    <a:pt x="9387" y="25386"/>
                  </a:cubicBezTo>
                  <a:cubicBezTo>
                    <a:pt x="10406" y="31355"/>
                    <a:pt x="15939" y="28589"/>
                    <a:pt x="22199" y="29171"/>
                  </a:cubicBezTo>
                  <a:cubicBezTo>
                    <a:pt x="28460" y="29754"/>
                    <a:pt x="34939" y="43731"/>
                    <a:pt x="27877" y="49409"/>
                  </a:cubicBezTo>
                  <a:cubicBezTo>
                    <a:pt x="20816" y="55087"/>
                    <a:pt x="18341" y="64623"/>
                    <a:pt x="8805" y="67026"/>
                  </a:cubicBezTo>
                  <a:cubicBezTo>
                    <a:pt x="2879" y="68132"/>
                    <a:pt x="-1030" y="73839"/>
                    <a:pt x="84" y="79765"/>
                  </a:cubicBezTo>
                  <a:cubicBezTo>
                    <a:pt x="666" y="82880"/>
                    <a:pt x="2573" y="85589"/>
                    <a:pt x="5310" y="87190"/>
                  </a:cubicBezTo>
                  <a:cubicBezTo>
                    <a:pt x="14847" y="91776"/>
                    <a:pt x="21253" y="84861"/>
                    <a:pt x="27149" y="81148"/>
                  </a:cubicBezTo>
                  <a:cubicBezTo>
                    <a:pt x="33046" y="77435"/>
                    <a:pt x="45203" y="75688"/>
                    <a:pt x="49279" y="67608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7" name="Frihandsfigur: Form 196">
              <a:extLst>
                <a:ext uri="{FF2B5EF4-FFF2-40B4-BE49-F238E27FC236}">
                  <a16:creationId xmlns:a16="http://schemas.microsoft.com/office/drawing/2014/main" id="{1261492F-C90A-47D9-9ECA-83431E611A7E}"/>
                </a:ext>
              </a:extLst>
            </p:cNvPr>
            <p:cNvSpPr/>
            <p:nvPr/>
          </p:nvSpPr>
          <p:spPr>
            <a:xfrm>
              <a:off x="6844007" y="4915554"/>
              <a:ext cx="411530" cy="402879"/>
            </a:xfrm>
            <a:custGeom>
              <a:avLst/>
              <a:gdLst>
                <a:gd name="connsiteX0" fmla="*/ 391922 w 411530"/>
                <a:gd name="connsiteY0" fmla="*/ 158625 h 402879"/>
                <a:gd name="connsiteX1" fmla="*/ 407573 w 411530"/>
                <a:gd name="connsiteY1" fmla="*/ 133219 h 402879"/>
                <a:gd name="connsiteX2" fmla="*/ 404661 w 411530"/>
                <a:gd name="connsiteY2" fmla="*/ 118077 h 402879"/>
                <a:gd name="connsiteX3" fmla="*/ 389665 w 411530"/>
                <a:gd name="connsiteY3" fmla="*/ 109851 h 402879"/>
                <a:gd name="connsiteX4" fmla="*/ 384205 w 411530"/>
                <a:gd name="connsiteY4" fmla="*/ 97767 h 402879"/>
                <a:gd name="connsiteX5" fmla="*/ 385880 w 411530"/>
                <a:gd name="connsiteY5" fmla="*/ 65663 h 402879"/>
                <a:gd name="connsiteX6" fmla="*/ 367753 w 411530"/>
                <a:gd name="connsiteY6" fmla="*/ 50158 h 402879"/>
                <a:gd name="connsiteX7" fmla="*/ 351593 w 411530"/>
                <a:gd name="connsiteY7" fmla="*/ 43606 h 402879"/>
                <a:gd name="connsiteX8" fmla="*/ 341620 w 411530"/>
                <a:gd name="connsiteY8" fmla="*/ 27810 h 402879"/>
                <a:gd name="connsiteX9" fmla="*/ 322183 w 411530"/>
                <a:gd name="connsiteY9" fmla="*/ 36982 h 402879"/>
                <a:gd name="connsiteX10" fmla="*/ 299907 w 411530"/>
                <a:gd name="connsiteY10" fmla="*/ 36982 h 402879"/>
                <a:gd name="connsiteX11" fmla="*/ 281999 w 411530"/>
                <a:gd name="connsiteY11" fmla="*/ 31376 h 402879"/>
                <a:gd name="connsiteX12" fmla="*/ 268168 w 411530"/>
                <a:gd name="connsiteY12" fmla="*/ 19875 h 402879"/>
                <a:gd name="connsiteX13" fmla="*/ 246838 w 411530"/>
                <a:gd name="connsiteY13" fmla="*/ 14852 h 402879"/>
                <a:gd name="connsiteX14" fmla="*/ 231114 w 411530"/>
                <a:gd name="connsiteY14" fmla="*/ 24752 h 402879"/>
                <a:gd name="connsiteX15" fmla="*/ 213207 w 411530"/>
                <a:gd name="connsiteY15" fmla="*/ 22350 h 402879"/>
                <a:gd name="connsiteX16" fmla="*/ 162249 w 411530"/>
                <a:gd name="connsiteY16" fmla="*/ 511 h 402879"/>
                <a:gd name="connsiteX17" fmla="*/ 131820 w 411530"/>
                <a:gd name="connsiteY17" fmla="*/ 16744 h 402879"/>
                <a:gd name="connsiteX18" fmla="*/ 113985 w 411530"/>
                <a:gd name="connsiteY18" fmla="*/ 41350 h 402879"/>
                <a:gd name="connsiteX19" fmla="*/ 104667 w 411530"/>
                <a:gd name="connsiteY19" fmla="*/ 64645 h 402879"/>
                <a:gd name="connsiteX20" fmla="*/ 83774 w 411530"/>
                <a:gd name="connsiteY20" fmla="*/ 74399 h 402879"/>
                <a:gd name="connsiteX21" fmla="*/ 59096 w 411530"/>
                <a:gd name="connsiteY21" fmla="*/ 96675 h 402879"/>
                <a:gd name="connsiteX22" fmla="*/ 32162 w 411530"/>
                <a:gd name="connsiteY22" fmla="*/ 108031 h 402879"/>
                <a:gd name="connsiteX23" fmla="*/ 21461 w 411530"/>
                <a:gd name="connsiteY23" fmla="*/ 123828 h 402879"/>
                <a:gd name="connsiteX24" fmla="*/ 131 w 411530"/>
                <a:gd name="connsiteY24" fmla="*/ 138387 h 402879"/>
                <a:gd name="connsiteX25" fmla="*/ 23572 w 411530"/>
                <a:gd name="connsiteY25" fmla="*/ 137222 h 402879"/>
                <a:gd name="connsiteX26" fmla="*/ 43518 w 411530"/>
                <a:gd name="connsiteY26" fmla="*/ 140717 h 402879"/>
                <a:gd name="connsiteX27" fmla="*/ 77004 w 411530"/>
                <a:gd name="connsiteY27" fmla="*/ 144356 h 402879"/>
                <a:gd name="connsiteX28" fmla="*/ 105613 w 411530"/>
                <a:gd name="connsiteY28" fmla="*/ 137077 h 402879"/>
                <a:gd name="connsiteX29" fmla="*/ 129272 w 411530"/>
                <a:gd name="connsiteY29" fmla="*/ 136349 h 402879"/>
                <a:gd name="connsiteX30" fmla="*/ 157372 w 411530"/>
                <a:gd name="connsiteY30" fmla="*/ 138242 h 402879"/>
                <a:gd name="connsiteX31" fmla="*/ 173678 w 411530"/>
                <a:gd name="connsiteY31" fmla="*/ 161682 h 402879"/>
                <a:gd name="connsiteX32" fmla="*/ 193188 w 411530"/>
                <a:gd name="connsiteY32" fmla="*/ 185850 h 402879"/>
                <a:gd name="connsiteX33" fmla="*/ 173896 w 411530"/>
                <a:gd name="connsiteY33" fmla="*/ 202812 h 402879"/>
                <a:gd name="connsiteX34" fmla="*/ 161084 w 411530"/>
                <a:gd name="connsiteY34" fmla="*/ 231931 h 402879"/>
                <a:gd name="connsiteX35" fmla="*/ 142521 w 411530"/>
                <a:gd name="connsiteY35" fmla="*/ 234988 h 402879"/>
                <a:gd name="connsiteX36" fmla="*/ 133713 w 411530"/>
                <a:gd name="connsiteY36" fmla="*/ 253042 h 402879"/>
                <a:gd name="connsiteX37" fmla="*/ 117406 w 411530"/>
                <a:gd name="connsiteY37" fmla="*/ 266800 h 402879"/>
                <a:gd name="connsiteX38" fmla="*/ 101901 w 411530"/>
                <a:gd name="connsiteY38" fmla="*/ 287693 h 402879"/>
                <a:gd name="connsiteX39" fmla="*/ 86759 w 411530"/>
                <a:gd name="connsiteY39" fmla="*/ 291842 h 402879"/>
                <a:gd name="connsiteX40" fmla="*/ 75840 w 411530"/>
                <a:gd name="connsiteY40" fmla="*/ 272333 h 402879"/>
                <a:gd name="connsiteX41" fmla="*/ 57713 w 411530"/>
                <a:gd name="connsiteY41" fmla="*/ 254206 h 402879"/>
                <a:gd name="connsiteX42" fmla="*/ 44246 w 411530"/>
                <a:gd name="connsiteY42" fmla="*/ 236808 h 402879"/>
                <a:gd name="connsiteX43" fmla="*/ 34491 w 411530"/>
                <a:gd name="connsiteY43" fmla="*/ 256317 h 402879"/>
                <a:gd name="connsiteX44" fmla="*/ 12652 w 411530"/>
                <a:gd name="connsiteY44" fmla="*/ 269785 h 402879"/>
                <a:gd name="connsiteX45" fmla="*/ -87 w 411530"/>
                <a:gd name="connsiteY45" fmla="*/ 286528 h 402879"/>
                <a:gd name="connsiteX46" fmla="*/ 10541 w 411530"/>
                <a:gd name="connsiteY46" fmla="*/ 307930 h 402879"/>
                <a:gd name="connsiteX47" fmla="*/ 31943 w 411530"/>
                <a:gd name="connsiteY47" fmla="*/ 329041 h 402879"/>
                <a:gd name="connsiteX48" fmla="*/ 54729 w 411530"/>
                <a:gd name="connsiteY48" fmla="*/ 342290 h 402879"/>
                <a:gd name="connsiteX49" fmla="*/ 78897 w 411530"/>
                <a:gd name="connsiteY49" fmla="*/ 333263 h 402879"/>
                <a:gd name="connsiteX50" fmla="*/ 96077 w 411530"/>
                <a:gd name="connsiteY50" fmla="*/ 338359 h 402879"/>
                <a:gd name="connsiteX51" fmla="*/ 111146 w 411530"/>
                <a:gd name="connsiteY51" fmla="*/ 320233 h 402879"/>
                <a:gd name="connsiteX52" fmla="*/ 131383 w 411530"/>
                <a:gd name="connsiteY52" fmla="*/ 310915 h 402879"/>
                <a:gd name="connsiteX53" fmla="*/ 153659 w 411530"/>
                <a:gd name="connsiteY53" fmla="*/ 330643 h 402879"/>
                <a:gd name="connsiteX54" fmla="*/ 181540 w 411530"/>
                <a:gd name="connsiteY54" fmla="*/ 329769 h 402879"/>
                <a:gd name="connsiteX55" fmla="*/ 207601 w 411530"/>
                <a:gd name="connsiteY55" fmla="*/ 328823 h 402879"/>
                <a:gd name="connsiteX56" fmla="*/ 232206 w 411530"/>
                <a:gd name="connsiteY56" fmla="*/ 328823 h 402879"/>
                <a:gd name="connsiteX57" fmla="*/ 232862 w 411530"/>
                <a:gd name="connsiteY57" fmla="*/ 340907 h 402879"/>
                <a:gd name="connsiteX58" fmla="*/ 212988 w 411530"/>
                <a:gd name="connsiteY58" fmla="*/ 361945 h 402879"/>
                <a:gd name="connsiteX59" fmla="*/ 198429 w 411530"/>
                <a:gd name="connsiteY59" fmla="*/ 377524 h 402879"/>
                <a:gd name="connsiteX60" fmla="*/ 196973 w 411530"/>
                <a:gd name="connsiteY60" fmla="*/ 397470 h 402879"/>
                <a:gd name="connsiteX61" fmla="*/ 217574 w 411530"/>
                <a:gd name="connsiteY61" fmla="*/ 399799 h 402879"/>
                <a:gd name="connsiteX62" fmla="*/ 248658 w 411530"/>
                <a:gd name="connsiteY62" fmla="*/ 396451 h 402879"/>
                <a:gd name="connsiteX63" fmla="*/ 269041 w 411530"/>
                <a:gd name="connsiteY63" fmla="*/ 378470 h 402879"/>
                <a:gd name="connsiteX64" fmla="*/ 293137 w 411530"/>
                <a:gd name="connsiteY64" fmla="*/ 381964 h 402879"/>
                <a:gd name="connsiteX65" fmla="*/ 296922 w 411530"/>
                <a:gd name="connsiteY65" fmla="*/ 362309 h 402879"/>
                <a:gd name="connsiteX66" fmla="*/ 306896 w 411530"/>
                <a:gd name="connsiteY66" fmla="*/ 337922 h 402879"/>
                <a:gd name="connsiteX67" fmla="*/ 324803 w 411530"/>
                <a:gd name="connsiteY67" fmla="*/ 312080 h 402879"/>
                <a:gd name="connsiteX68" fmla="*/ 345696 w 411530"/>
                <a:gd name="connsiteY68" fmla="*/ 298175 h 402879"/>
                <a:gd name="connsiteX69" fmla="*/ 352321 w 411530"/>
                <a:gd name="connsiteY69" fmla="*/ 286674 h 402879"/>
                <a:gd name="connsiteX70" fmla="*/ 349918 w 411530"/>
                <a:gd name="connsiteY70" fmla="*/ 245908 h 402879"/>
                <a:gd name="connsiteX71" fmla="*/ 365133 w 411530"/>
                <a:gd name="connsiteY71" fmla="*/ 235571 h 402879"/>
                <a:gd name="connsiteX72" fmla="*/ 370592 w 411530"/>
                <a:gd name="connsiteY72" fmla="*/ 255808 h 402879"/>
                <a:gd name="connsiteX73" fmla="*/ 383696 w 411530"/>
                <a:gd name="connsiteY73" fmla="*/ 238191 h 402879"/>
                <a:gd name="connsiteX74" fmla="*/ 386680 w 411530"/>
                <a:gd name="connsiteY74" fmla="*/ 218973 h 402879"/>
                <a:gd name="connsiteX75" fmla="*/ 381949 w 411530"/>
                <a:gd name="connsiteY75" fmla="*/ 204996 h 402879"/>
                <a:gd name="connsiteX76" fmla="*/ 379255 w 411530"/>
                <a:gd name="connsiteY76" fmla="*/ 185050 h 402879"/>
                <a:gd name="connsiteX77" fmla="*/ 391922 w 411530"/>
                <a:gd name="connsiteY77" fmla="*/ 158625 h 4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1530" h="402879">
                  <a:moveTo>
                    <a:pt x="391922" y="158625"/>
                  </a:moveTo>
                  <a:cubicBezTo>
                    <a:pt x="396581" y="151345"/>
                    <a:pt x="401458" y="138969"/>
                    <a:pt x="407573" y="133219"/>
                  </a:cubicBezTo>
                  <a:cubicBezTo>
                    <a:pt x="413688" y="127468"/>
                    <a:pt x="412378" y="119970"/>
                    <a:pt x="404661" y="118077"/>
                  </a:cubicBezTo>
                  <a:cubicBezTo>
                    <a:pt x="396945" y="116184"/>
                    <a:pt x="391339" y="115675"/>
                    <a:pt x="389665" y="109851"/>
                  </a:cubicBezTo>
                  <a:cubicBezTo>
                    <a:pt x="387991" y="104027"/>
                    <a:pt x="381876" y="103809"/>
                    <a:pt x="384205" y="97767"/>
                  </a:cubicBezTo>
                  <a:cubicBezTo>
                    <a:pt x="386535" y="91725"/>
                    <a:pt x="392941" y="75928"/>
                    <a:pt x="385880" y="65663"/>
                  </a:cubicBezTo>
                  <a:cubicBezTo>
                    <a:pt x="378819" y="55399"/>
                    <a:pt x="374742" y="50376"/>
                    <a:pt x="367753" y="50158"/>
                  </a:cubicBezTo>
                  <a:cubicBezTo>
                    <a:pt x="360765" y="49940"/>
                    <a:pt x="354941" y="49576"/>
                    <a:pt x="351593" y="43606"/>
                  </a:cubicBezTo>
                  <a:cubicBezTo>
                    <a:pt x="348244" y="37637"/>
                    <a:pt x="349481" y="30066"/>
                    <a:pt x="341620" y="27810"/>
                  </a:cubicBezTo>
                  <a:cubicBezTo>
                    <a:pt x="333757" y="25553"/>
                    <a:pt x="328371" y="32395"/>
                    <a:pt x="322183" y="36982"/>
                  </a:cubicBezTo>
                  <a:cubicBezTo>
                    <a:pt x="315777" y="42478"/>
                    <a:pt x="306313" y="42478"/>
                    <a:pt x="299907" y="36982"/>
                  </a:cubicBezTo>
                  <a:cubicBezTo>
                    <a:pt x="291754" y="30648"/>
                    <a:pt x="289424" y="37855"/>
                    <a:pt x="281999" y="31376"/>
                  </a:cubicBezTo>
                  <a:cubicBezTo>
                    <a:pt x="274574" y="24898"/>
                    <a:pt x="274720" y="22641"/>
                    <a:pt x="268168" y="19875"/>
                  </a:cubicBezTo>
                  <a:cubicBezTo>
                    <a:pt x="261616" y="17108"/>
                    <a:pt x="255283" y="10265"/>
                    <a:pt x="246838" y="14852"/>
                  </a:cubicBezTo>
                  <a:cubicBezTo>
                    <a:pt x="238394" y="19438"/>
                    <a:pt x="239559" y="22859"/>
                    <a:pt x="231114" y="24752"/>
                  </a:cubicBezTo>
                  <a:cubicBezTo>
                    <a:pt x="225036" y="25764"/>
                    <a:pt x="218797" y="24926"/>
                    <a:pt x="213207" y="22350"/>
                  </a:cubicBezTo>
                  <a:cubicBezTo>
                    <a:pt x="193115" y="17108"/>
                    <a:pt x="181613" y="-4512"/>
                    <a:pt x="162249" y="511"/>
                  </a:cubicBezTo>
                  <a:cubicBezTo>
                    <a:pt x="142885" y="5534"/>
                    <a:pt x="144851" y="11139"/>
                    <a:pt x="131820" y="16744"/>
                  </a:cubicBezTo>
                  <a:cubicBezTo>
                    <a:pt x="118789" y="22350"/>
                    <a:pt x="116533" y="31304"/>
                    <a:pt x="113985" y="41350"/>
                  </a:cubicBezTo>
                  <a:cubicBezTo>
                    <a:pt x="111437" y="51396"/>
                    <a:pt x="104157" y="54380"/>
                    <a:pt x="104667" y="64645"/>
                  </a:cubicBezTo>
                  <a:cubicBezTo>
                    <a:pt x="105176" y="74909"/>
                    <a:pt x="93747" y="69012"/>
                    <a:pt x="83774" y="74399"/>
                  </a:cubicBezTo>
                  <a:cubicBezTo>
                    <a:pt x="73801" y="79786"/>
                    <a:pt x="70016" y="86920"/>
                    <a:pt x="59096" y="96675"/>
                  </a:cubicBezTo>
                  <a:cubicBezTo>
                    <a:pt x="51773" y="103569"/>
                    <a:pt x="42215" y="107602"/>
                    <a:pt x="32162" y="108031"/>
                  </a:cubicBezTo>
                  <a:cubicBezTo>
                    <a:pt x="23353" y="109414"/>
                    <a:pt x="27284" y="116184"/>
                    <a:pt x="21461" y="123828"/>
                  </a:cubicBezTo>
                  <a:cubicBezTo>
                    <a:pt x="15637" y="131472"/>
                    <a:pt x="-378" y="129215"/>
                    <a:pt x="131" y="138387"/>
                  </a:cubicBezTo>
                  <a:cubicBezTo>
                    <a:pt x="641" y="147559"/>
                    <a:pt x="11706" y="145667"/>
                    <a:pt x="23572" y="137222"/>
                  </a:cubicBezTo>
                  <a:cubicBezTo>
                    <a:pt x="35437" y="128778"/>
                    <a:pt x="35437" y="136058"/>
                    <a:pt x="43518" y="140717"/>
                  </a:cubicBezTo>
                  <a:cubicBezTo>
                    <a:pt x="51598" y="145376"/>
                    <a:pt x="66085" y="150690"/>
                    <a:pt x="77004" y="144356"/>
                  </a:cubicBezTo>
                  <a:cubicBezTo>
                    <a:pt x="87924" y="138023"/>
                    <a:pt x="92583" y="134893"/>
                    <a:pt x="105613" y="137077"/>
                  </a:cubicBezTo>
                  <a:cubicBezTo>
                    <a:pt x="118644" y="139261"/>
                    <a:pt x="120682" y="140062"/>
                    <a:pt x="129272" y="136349"/>
                  </a:cubicBezTo>
                  <a:cubicBezTo>
                    <a:pt x="137862" y="132636"/>
                    <a:pt x="147835" y="129069"/>
                    <a:pt x="157372" y="138242"/>
                  </a:cubicBezTo>
                  <a:cubicBezTo>
                    <a:pt x="166908" y="147414"/>
                    <a:pt x="162031" y="152801"/>
                    <a:pt x="173678" y="161682"/>
                  </a:cubicBezTo>
                  <a:cubicBezTo>
                    <a:pt x="185325" y="170563"/>
                    <a:pt x="197846" y="173985"/>
                    <a:pt x="193188" y="185850"/>
                  </a:cubicBezTo>
                  <a:cubicBezTo>
                    <a:pt x="188529" y="197716"/>
                    <a:pt x="182923" y="188908"/>
                    <a:pt x="173896" y="202812"/>
                  </a:cubicBezTo>
                  <a:cubicBezTo>
                    <a:pt x="164870" y="216716"/>
                    <a:pt x="166617" y="224651"/>
                    <a:pt x="161084" y="231931"/>
                  </a:cubicBezTo>
                  <a:cubicBezTo>
                    <a:pt x="155552" y="239210"/>
                    <a:pt x="152057" y="231203"/>
                    <a:pt x="142521" y="234988"/>
                  </a:cubicBezTo>
                  <a:cubicBezTo>
                    <a:pt x="132985" y="238774"/>
                    <a:pt x="139027" y="246126"/>
                    <a:pt x="133713" y="253042"/>
                  </a:cubicBezTo>
                  <a:cubicBezTo>
                    <a:pt x="128399" y="259957"/>
                    <a:pt x="123448" y="256536"/>
                    <a:pt x="117406" y="266800"/>
                  </a:cubicBezTo>
                  <a:cubicBezTo>
                    <a:pt x="111364" y="277065"/>
                    <a:pt x="104449" y="275390"/>
                    <a:pt x="101901" y="287693"/>
                  </a:cubicBezTo>
                  <a:cubicBezTo>
                    <a:pt x="99353" y="299995"/>
                    <a:pt x="88361" y="301160"/>
                    <a:pt x="86759" y="291842"/>
                  </a:cubicBezTo>
                  <a:cubicBezTo>
                    <a:pt x="86781" y="283878"/>
                    <a:pt x="82639" y="276482"/>
                    <a:pt x="75840" y="272333"/>
                  </a:cubicBezTo>
                  <a:cubicBezTo>
                    <a:pt x="65866" y="263961"/>
                    <a:pt x="65357" y="257264"/>
                    <a:pt x="57713" y="254206"/>
                  </a:cubicBezTo>
                  <a:cubicBezTo>
                    <a:pt x="50070" y="251149"/>
                    <a:pt x="54437" y="237536"/>
                    <a:pt x="44246" y="236808"/>
                  </a:cubicBezTo>
                  <a:cubicBezTo>
                    <a:pt x="34054" y="236080"/>
                    <a:pt x="30560" y="244088"/>
                    <a:pt x="34491" y="256317"/>
                  </a:cubicBezTo>
                  <a:cubicBezTo>
                    <a:pt x="38422" y="268547"/>
                    <a:pt x="22625" y="265854"/>
                    <a:pt x="12652" y="269785"/>
                  </a:cubicBezTo>
                  <a:cubicBezTo>
                    <a:pt x="2679" y="273716"/>
                    <a:pt x="-378" y="278375"/>
                    <a:pt x="-87" y="286528"/>
                  </a:cubicBezTo>
                  <a:cubicBezTo>
                    <a:pt x="204" y="294681"/>
                    <a:pt x="11487" y="297229"/>
                    <a:pt x="10541" y="307930"/>
                  </a:cubicBezTo>
                  <a:cubicBezTo>
                    <a:pt x="9595" y="318631"/>
                    <a:pt x="20587" y="324892"/>
                    <a:pt x="31943" y="329041"/>
                  </a:cubicBezTo>
                  <a:cubicBezTo>
                    <a:pt x="43299" y="333190"/>
                    <a:pt x="44755" y="339233"/>
                    <a:pt x="54729" y="342290"/>
                  </a:cubicBezTo>
                  <a:cubicBezTo>
                    <a:pt x="64702" y="345348"/>
                    <a:pt x="68633" y="333700"/>
                    <a:pt x="78897" y="333263"/>
                  </a:cubicBezTo>
                  <a:cubicBezTo>
                    <a:pt x="89161" y="332827"/>
                    <a:pt x="88142" y="339742"/>
                    <a:pt x="96077" y="338359"/>
                  </a:cubicBezTo>
                  <a:cubicBezTo>
                    <a:pt x="104012" y="336976"/>
                    <a:pt x="105395" y="329478"/>
                    <a:pt x="111146" y="320233"/>
                  </a:cubicBezTo>
                  <a:cubicBezTo>
                    <a:pt x="116897" y="310988"/>
                    <a:pt x="121847" y="302762"/>
                    <a:pt x="131383" y="310915"/>
                  </a:cubicBezTo>
                  <a:cubicBezTo>
                    <a:pt x="140920" y="319068"/>
                    <a:pt x="142521" y="326275"/>
                    <a:pt x="153659" y="330643"/>
                  </a:cubicBezTo>
                  <a:cubicBezTo>
                    <a:pt x="164797" y="335010"/>
                    <a:pt x="171130" y="327440"/>
                    <a:pt x="181540" y="329769"/>
                  </a:cubicBezTo>
                  <a:cubicBezTo>
                    <a:pt x="191950" y="332099"/>
                    <a:pt x="195299" y="327876"/>
                    <a:pt x="207601" y="328823"/>
                  </a:cubicBezTo>
                  <a:cubicBezTo>
                    <a:pt x="219904" y="329769"/>
                    <a:pt x="227402" y="327221"/>
                    <a:pt x="232206" y="328823"/>
                  </a:cubicBezTo>
                  <a:cubicBezTo>
                    <a:pt x="237011" y="330424"/>
                    <a:pt x="240578" y="338213"/>
                    <a:pt x="232862" y="340907"/>
                  </a:cubicBezTo>
                  <a:cubicBezTo>
                    <a:pt x="223616" y="344875"/>
                    <a:pt x="216417" y="352489"/>
                    <a:pt x="212988" y="361945"/>
                  </a:cubicBezTo>
                  <a:cubicBezTo>
                    <a:pt x="210666" y="369028"/>
                    <a:pt x="205337" y="374728"/>
                    <a:pt x="198429" y="377524"/>
                  </a:cubicBezTo>
                  <a:cubicBezTo>
                    <a:pt x="191149" y="381746"/>
                    <a:pt x="186053" y="393102"/>
                    <a:pt x="196973" y="397470"/>
                  </a:cubicBezTo>
                  <a:cubicBezTo>
                    <a:pt x="207892" y="401837"/>
                    <a:pt x="208911" y="395796"/>
                    <a:pt x="217574" y="399799"/>
                  </a:cubicBezTo>
                  <a:cubicBezTo>
                    <a:pt x="226237" y="403803"/>
                    <a:pt x="241015" y="404313"/>
                    <a:pt x="248658" y="396451"/>
                  </a:cubicBezTo>
                  <a:cubicBezTo>
                    <a:pt x="256302" y="388589"/>
                    <a:pt x="255938" y="377233"/>
                    <a:pt x="269041" y="378470"/>
                  </a:cubicBezTo>
                  <a:cubicBezTo>
                    <a:pt x="282145" y="379708"/>
                    <a:pt x="285057" y="385750"/>
                    <a:pt x="293137" y="381964"/>
                  </a:cubicBezTo>
                  <a:cubicBezTo>
                    <a:pt x="301217" y="378179"/>
                    <a:pt x="295394" y="366968"/>
                    <a:pt x="296922" y="362309"/>
                  </a:cubicBezTo>
                  <a:cubicBezTo>
                    <a:pt x="298451" y="357650"/>
                    <a:pt x="307551" y="349206"/>
                    <a:pt x="306896" y="337922"/>
                  </a:cubicBezTo>
                  <a:cubicBezTo>
                    <a:pt x="306240" y="326639"/>
                    <a:pt x="314175" y="317685"/>
                    <a:pt x="324803" y="312080"/>
                  </a:cubicBezTo>
                  <a:cubicBezTo>
                    <a:pt x="335432" y="306474"/>
                    <a:pt x="339945" y="297084"/>
                    <a:pt x="345696" y="298175"/>
                  </a:cubicBezTo>
                  <a:cubicBezTo>
                    <a:pt x="351447" y="299267"/>
                    <a:pt x="354068" y="294536"/>
                    <a:pt x="352321" y="286674"/>
                  </a:cubicBezTo>
                  <a:cubicBezTo>
                    <a:pt x="350573" y="278812"/>
                    <a:pt x="345041" y="253406"/>
                    <a:pt x="349918" y="245908"/>
                  </a:cubicBezTo>
                  <a:cubicBezTo>
                    <a:pt x="354796" y="238410"/>
                    <a:pt x="359964" y="233168"/>
                    <a:pt x="365133" y="235571"/>
                  </a:cubicBezTo>
                  <a:cubicBezTo>
                    <a:pt x="370301" y="237973"/>
                    <a:pt x="363313" y="250567"/>
                    <a:pt x="370592" y="255808"/>
                  </a:cubicBezTo>
                  <a:cubicBezTo>
                    <a:pt x="377872" y="261049"/>
                    <a:pt x="381658" y="245980"/>
                    <a:pt x="383696" y="238191"/>
                  </a:cubicBezTo>
                  <a:cubicBezTo>
                    <a:pt x="385734" y="230402"/>
                    <a:pt x="384205" y="226398"/>
                    <a:pt x="386680" y="218973"/>
                  </a:cubicBezTo>
                  <a:cubicBezTo>
                    <a:pt x="389156" y="211548"/>
                    <a:pt x="388792" y="207107"/>
                    <a:pt x="381949" y="204996"/>
                  </a:cubicBezTo>
                  <a:cubicBezTo>
                    <a:pt x="375106" y="202885"/>
                    <a:pt x="377581" y="194076"/>
                    <a:pt x="379255" y="185050"/>
                  </a:cubicBezTo>
                  <a:cubicBezTo>
                    <a:pt x="381818" y="175535"/>
                    <a:pt x="386113" y="166581"/>
                    <a:pt x="391922" y="15862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8" name="Frihandsfigur: Form 197">
              <a:extLst>
                <a:ext uri="{FF2B5EF4-FFF2-40B4-BE49-F238E27FC236}">
                  <a16:creationId xmlns:a16="http://schemas.microsoft.com/office/drawing/2014/main" id="{328314DC-E248-4816-9417-9E4F3F115AD7}"/>
                </a:ext>
              </a:extLst>
            </p:cNvPr>
            <p:cNvSpPr/>
            <p:nvPr/>
          </p:nvSpPr>
          <p:spPr>
            <a:xfrm>
              <a:off x="7170486" y="5082047"/>
              <a:ext cx="269513" cy="339087"/>
            </a:xfrm>
            <a:custGeom>
              <a:avLst/>
              <a:gdLst>
                <a:gd name="connsiteX0" fmla="*/ 246488 w 269513"/>
                <a:gd name="connsiteY0" fmla="*/ 246919 h 339087"/>
                <a:gd name="connsiteX1" fmla="*/ 230254 w 269513"/>
                <a:gd name="connsiteY1" fmla="*/ 231704 h 339087"/>
                <a:gd name="connsiteX2" fmla="*/ 219626 w 269513"/>
                <a:gd name="connsiteY2" fmla="*/ 209283 h 339087"/>
                <a:gd name="connsiteX3" fmla="*/ 192109 w 269513"/>
                <a:gd name="connsiteY3" fmla="*/ 198291 h 339087"/>
                <a:gd name="connsiteX4" fmla="*/ 192109 w 269513"/>
                <a:gd name="connsiteY4" fmla="*/ 182785 h 339087"/>
                <a:gd name="connsiteX5" fmla="*/ 206086 w 269513"/>
                <a:gd name="connsiteY5" fmla="*/ 170046 h 339087"/>
                <a:gd name="connsiteX6" fmla="*/ 187741 w 269513"/>
                <a:gd name="connsiteY6" fmla="*/ 147406 h 339087"/>
                <a:gd name="connsiteX7" fmla="*/ 188469 w 269513"/>
                <a:gd name="connsiteY7" fmla="*/ 132046 h 339087"/>
                <a:gd name="connsiteX8" fmla="*/ 203465 w 269513"/>
                <a:gd name="connsiteY8" fmla="*/ 116176 h 339087"/>
                <a:gd name="connsiteX9" fmla="*/ 221737 w 269513"/>
                <a:gd name="connsiteY9" fmla="*/ 104383 h 339087"/>
                <a:gd name="connsiteX10" fmla="*/ 224358 w 269513"/>
                <a:gd name="connsiteY10" fmla="*/ 85165 h 339087"/>
                <a:gd name="connsiteX11" fmla="*/ 226105 w 269513"/>
                <a:gd name="connsiteY11" fmla="*/ 58522 h 339087"/>
                <a:gd name="connsiteX12" fmla="*/ 235495 w 269513"/>
                <a:gd name="connsiteY12" fmla="*/ 43962 h 339087"/>
                <a:gd name="connsiteX13" fmla="*/ 236769 w 269513"/>
                <a:gd name="connsiteY13" fmla="*/ 25989 h 339087"/>
                <a:gd name="connsiteX14" fmla="*/ 234403 w 269513"/>
                <a:gd name="connsiteY14" fmla="*/ 23870 h 339087"/>
                <a:gd name="connsiteX15" fmla="*/ 219335 w 269513"/>
                <a:gd name="connsiteY15" fmla="*/ 16591 h 339087"/>
                <a:gd name="connsiteX16" fmla="*/ 204775 w 269513"/>
                <a:gd name="connsiteY16" fmla="*/ 12150 h 339087"/>
                <a:gd name="connsiteX17" fmla="*/ 185848 w 269513"/>
                <a:gd name="connsiteY17" fmla="*/ 1231 h 339087"/>
                <a:gd name="connsiteX18" fmla="*/ 185848 w 269513"/>
                <a:gd name="connsiteY18" fmla="*/ 14917 h 339087"/>
                <a:gd name="connsiteX19" fmla="*/ 177477 w 269513"/>
                <a:gd name="connsiteY19" fmla="*/ 23943 h 339087"/>
                <a:gd name="connsiteX20" fmla="*/ 171726 w 269513"/>
                <a:gd name="connsiteY20" fmla="*/ 44836 h 339087"/>
                <a:gd name="connsiteX21" fmla="*/ 143699 w 269513"/>
                <a:gd name="connsiteY21" fmla="*/ 42215 h 339087"/>
                <a:gd name="connsiteX22" fmla="*/ 123170 w 269513"/>
                <a:gd name="connsiteY22" fmla="*/ 60196 h 339087"/>
                <a:gd name="connsiteX23" fmla="*/ 115454 w 269513"/>
                <a:gd name="connsiteY23" fmla="*/ 73445 h 339087"/>
                <a:gd name="connsiteX24" fmla="*/ 100167 w 269513"/>
                <a:gd name="connsiteY24" fmla="*/ 81962 h 339087"/>
                <a:gd name="connsiteX25" fmla="*/ 80075 w 269513"/>
                <a:gd name="connsiteY25" fmla="*/ 85311 h 339087"/>
                <a:gd name="connsiteX26" fmla="*/ 82186 w 269513"/>
                <a:gd name="connsiteY26" fmla="*/ 118579 h 339087"/>
                <a:gd name="connsiteX27" fmla="*/ 102423 w 269513"/>
                <a:gd name="connsiteY27" fmla="*/ 139471 h 339087"/>
                <a:gd name="connsiteX28" fmla="*/ 98420 w 269513"/>
                <a:gd name="connsiteY28" fmla="*/ 154031 h 339087"/>
                <a:gd name="connsiteX29" fmla="*/ 63040 w 269513"/>
                <a:gd name="connsiteY29" fmla="*/ 188172 h 339087"/>
                <a:gd name="connsiteX30" fmla="*/ 54523 w 269513"/>
                <a:gd name="connsiteY30" fmla="*/ 238693 h 339087"/>
                <a:gd name="connsiteX31" fmla="*/ 32684 w 269513"/>
                <a:gd name="connsiteY31" fmla="*/ 244080 h 339087"/>
                <a:gd name="connsiteX32" fmla="*/ 6332 w 269513"/>
                <a:gd name="connsiteY32" fmla="*/ 252961 h 339087"/>
                <a:gd name="connsiteX33" fmla="*/ 8953 w 269513"/>
                <a:gd name="connsiteY33" fmla="*/ 270578 h 339087"/>
                <a:gd name="connsiteX34" fmla="*/ 32976 w 269513"/>
                <a:gd name="connsiteY34" fmla="*/ 267448 h 339087"/>
                <a:gd name="connsiteX35" fmla="*/ 60857 w 269513"/>
                <a:gd name="connsiteY35" fmla="*/ 275601 h 339087"/>
                <a:gd name="connsiteX36" fmla="*/ 97255 w 269513"/>
                <a:gd name="connsiteY36" fmla="*/ 291980 h 339087"/>
                <a:gd name="connsiteX37" fmla="*/ 109776 w 269513"/>
                <a:gd name="connsiteY37" fmla="*/ 308359 h 339087"/>
                <a:gd name="connsiteX38" fmla="*/ 132780 w 269513"/>
                <a:gd name="connsiteY38" fmla="*/ 325102 h 339087"/>
                <a:gd name="connsiteX39" fmla="*/ 155274 w 269513"/>
                <a:gd name="connsiteY39" fmla="*/ 325831 h 339087"/>
                <a:gd name="connsiteX40" fmla="*/ 182936 w 269513"/>
                <a:gd name="connsiteY40" fmla="*/ 326485 h 339087"/>
                <a:gd name="connsiteX41" fmla="*/ 214457 w 269513"/>
                <a:gd name="connsiteY41" fmla="*/ 338715 h 339087"/>
                <a:gd name="connsiteX42" fmla="*/ 235204 w 269513"/>
                <a:gd name="connsiteY42" fmla="*/ 311853 h 339087"/>
                <a:gd name="connsiteX43" fmla="*/ 259809 w 269513"/>
                <a:gd name="connsiteY43" fmla="*/ 301953 h 339087"/>
                <a:gd name="connsiteX44" fmla="*/ 266434 w 269513"/>
                <a:gd name="connsiteY44" fmla="*/ 266428 h 339087"/>
                <a:gd name="connsiteX45" fmla="*/ 246488 w 269513"/>
                <a:gd name="connsiteY45" fmla="*/ 246919 h 33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9513" h="339087">
                  <a:moveTo>
                    <a:pt x="246488" y="246919"/>
                  </a:moveTo>
                  <a:cubicBezTo>
                    <a:pt x="240518" y="233087"/>
                    <a:pt x="239208" y="236582"/>
                    <a:pt x="230254" y="231704"/>
                  </a:cubicBezTo>
                  <a:cubicBezTo>
                    <a:pt x="221300" y="226827"/>
                    <a:pt x="226978" y="222314"/>
                    <a:pt x="219626" y="209283"/>
                  </a:cubicBezTo>
                  <a:cubicBezTo>
                    <a:pt x="212273" y="196252"/>
                    <a:pt x="203756" y="202804"/>
                    <a:pt x="192109" y="198291"/>
                  </a:cubicBezTo>
                  <a:cubicBezTo>
                    <a:pt x="180461" y="193778"/>
                    <a:pt x="184829" y="184824"/>
                    <a:pt x="192109" y="182785"/>
                  </a:cubicBezTo>
                  <a:cubicBezTo>
                    <a:pt x="199388" y="180747"/>
                    <a:pt x="205358" y="176816"/>
                    <a:pt x="206086" y="170046"/>
                  </a:cubicBezTo>
                  <a:cubicBezTo>
                    <a:pt x="206814" y="163276"/>
                    <a:pt x="202591" y="153812"/>
                    <a:pt x="187741" y="147406"/>
                  </a:cubicBezTo>
                  <a:cubicBezTo>
                    <a:pt x="172890" y="141000"/>
                    <a:pt x="179588" y="130808"/>
                    <a:pt x="188469" y="132046"/>
                  </a:cubicBezTo>
                  <a:cubicBezTo>
                    <a:pt x="197350" y="133284"/>
                    <a:pt x="201572" y="127678"/>
                    <a:pt x="203465" y="116176"/>
                  </a:cubicBezTo>
                  <a:cubicBezTo>
                    <a:pt x="205358" y="104675"/>
                    <a:pt x="215476" y="110789"/>
                    <a:pt x="221737" y="104383"/>
                  </a:cubicBezTo>
                  <a:cubicBezTo>
                    <a:pt x="227997" y="97977"/>
                    <a:pt x="219990" y="90261"/>
                    <a:pt x="224358" y="85165"/>
                  </a:cubicBezTo>
                  <a:cubicBezTo>
                    <a:pt x="228725" y="80069"/>
                    <a:pt x="227852" y="67039"/>
                    <a:pt x="226105" y="58522"/>
                  </a:cubicBezTo>
                  <a:cubicBezTo>
                    <a:pt x="224358" y="50005"/>
                    <a:pt x="230108" y="46510"/>
                    <a:pt x="235495" y="43962"/>
                  </a:cubicBezTo>
                  <a:cubicBezTo>
                    <a:pt x="240810" y="39354"/>
                    <a:pt x="241377" y="31303"/>
                    <a:pt x="236769" y="25989"/>
                  </a:cubicBezTo>
                  <a:cubicBezTo>
                    <a:pt x="236071" y="25188"/>
                    <a:pt x="235277" y="24475"/>
                    <a:pt x="234403" y="23870"/>
                  </a:cubicBezTo>
                  <a:cubicBezTo>
                    <a:pt x="226614" y="18411"/>
                    <a:pt x="225595" y="16081"/>
                    <a:pt x="219335" y="16591"/>
                  </a:cubicBezTo>
                  <a:cubicBezTo>
                    <a:pt x="213074" y="17100"/>
                    <a:pt x="213147" y="14043"/>
                    <a:pt x="204775" y="12150"/>
                  </a:cubicBezTo>
                  <a:cubicBezTo>
                    <a:pt x="196404" y="10257"/>
                    <a:pt x="192254" y="-4957"/>
                    <a:pt x="185848" y="1231"/>
                  </a:cubicBezTo>
                  <a:cubicBezTo>
                    <a:pt x="183009" y="3997"/>
                    <a:pt x="185848" y="7928"/>
                    <a:pt x="185848" y="14917"/>
                  </a:cubicBezTo>
                  <a:cubicBezTo>
                    <a:pt x="185848" y="21905"/>
                    <a:pt x="180461" y="19066"/>
                    <a:pt x="177477" y="23943"/>
                  </a:cubicBezTo>
                  <a:cubicBezTo>
                    <a:pt x="174492" y="28820"/>
                    <a:pt x="179806" y="42943"/>
                    <a:pt x="171726" y="44836"/>
                  </a:cubicBezTo>
                  <a:cubicBezTo>
                    <a:pt x="163645" y="46729"/>
                    <a:pt x="151052" y="38794"/>
                    <a:pt x="143699" y="42215"/>
                  </a:cubicBezTo>
                  <a:cubicBezTo>
                    <a:pt x="136347" y="45636"/>
                    <a:pt x="133216" y="57430"/>
                    <a:pt x="123170" y="60196"/>
                  </a:cubicBezTo>
                  <a:cubicBezTo>
                    <a:pt x="113125" y="62962"/>
                    <a:pt x="112688" y="67475"/>
                    <a:pt x="115454" y="73445"/>
                  </a:cubicBezTo>
                  <a:cubicBezTo>
                    <a:pt x="118220" y="79414"/>
                    <a:pt x="112542" y="83855"/>
                    <a:pt x="100167" y="81962"/>
                  </a:cubicBezTo>
                  <a:cubicBezTo>
                    <a:pt x="87791" y="80069"/>
                    <a:pt x="83569" y="79560"/>
                    <a:pt x="80075" y="85311"/>
                  </a:cubicBezTo>
                  <a:cubicBezTo>
                    <a:pt x="76581" y="91062"/>
                    <a:pt x="78546" y="103219"/>
                    <a:pt x="82186" y="118579"/>
                  </a:cubicBezTo>
                  <a:cubicBezTo>
                    <a:pt x="83496" y="129287"/>
                    <a:pt x="91759" y="137826"/>
                    <a:pt x="102423" y="139471"/>
                  </a:cubicBezTo>
                  <a:cubicBezTo>
                    <a:pt x="110795" y="141364"/>
                    <a:pt x="111960" y="154031"/>
                    <a:pt x="98420" y="154031"/>
                  </a:cubicBezTo>
                  <a:cubicBezTo>
                    <a:pt x="84879" y="154031"/>
                    <a:pt x="74324" y="177180"/>
                    <a:pt x="63040" y="188172"/>
                  </a:cubicBezTo>
                  <a:cubicBezTo>
                    <a:pt x="51757" y="199164"/>
                    <a:pt x="60784" y="230540"/>
                    <a:pt x="54523" y="238693"/>
                  </a:cubicBezTo>
                  <a:cubicBezTo>
                    <a:pt x="48263" y="246846"/>
                    <a:pt x="43021" y="248593"/>
                    <a:pt x="32684" y="244080"/>
                  </a:cubicBezTo>
                  <a:cubicBezTo>
                    <a:pt x="22347" y="239566"/>
                    <a:pt x="18125" y="242042"/>
                    <a:pt x="6332" y="252961"/>
                  </a:cubicBezTo>
                  <a:cubicBezTo>
                    <a:pt x="-5461" y="263881"/>
                    <a:pt x="1091" y="272471"/>
                    <a:pt x="8953" y="270578"/>
                  </a:cubicBezTo>
                  <a:cubicBezTo>
                    <a:pt x="16815" y="268685"/>
                    <a:pt x="28317" y="277348"/>
                    <a:pt x="32976" y="267448"/>
                  </a:cubicBezTo>
                  <a:cubicBezTo>
                    <a:pt x="37635" y="257547"/>
                    <a:pt x="50738" y="268175"/>
                    <a:pt x="60857" y="275601"/>
                  </a:cubicBezTo>
                  <a:cubicBezTo>
                    <a:pt x="71834" y="283324"/>
                    <a:pt x="84188" y="288886"/>
                    <a:pt x="97255" y="291980"/>
                  </a:cubicBezTo>
                  <a:cubicBezTo>
                    <a:pt x="105554" y="293217"/>
                    <a:pt x="112178" y="298604"/>
                    <a:pt x="109776" y="308359"/>
                  </a:cubicBezTo>
                  <a:cubicBezTo>
                    <a:pt x="107374" y="318114"/>
                    <a:pt x="124335" y="319352"/>
                    <a:pt x="132780" y="325102"/>
                  </a:cubicBezTo>
                  <a:cubicBezTo>
                    <a:pt x="141224" y="330853"/>
                    <a:pt x="145301" y="322846"/>
                    <a:pt x="155274" y="325831"/>
                  </a:cubicBezTo>
                  <a:cubicBezTo>
                    <a:pt x="165247" y="328815"/>
                    <a:pt x="173546" y="326194"/>
                    <a:pt x="182936" y="326485"/>
                  </a:cubicBezTo>
                  <a:cubicBezTo>
                    <a:pt x="192327" y="326777"/>
                    <a:pt x="204775" y="340317"/>
                    <a:pt x="214457" y="338715"/>
                  </a:cubicBezTo>
                  <a:cubicBezTo>
                    <a:pt x="224139" y="337114"/>
                    <a:pt x="227706" y="319352"/>
                    <a:pt x="235204" y="311853"/>
                  </a:cubicBezTo>
                  <a:cubicBezTo>
                    <a:pt x="242702" y="304355"/>
                    <a:pt x="252311" y="312581"/>
                    <a:pt x="259809" y="301953"/>
                  </a:cubicBezTo>
                  <a:cubicBezTo>
                    <a:pt x="267308" y="291325"/>
                    <a:pt x="273204" y="280842"/>
                    <a:pt x="266434" y="266428"/>
                  </a:cubicBezTo>
                  <a:cubicBezTo>
                    <a:pt x="259664" y="252015"/>
                    <a:pt x="252384" y="260678"/>
                    <a:pt x="246488" y="246919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9" name="Frihandsfigur: Form 198">
              <a:extLst>
                <a:ext uri="{FF2B5EF4-FFF2-40B4-BE49-F238E27FC236}">
                  <a16:creationId xmlns:a16="http://schemas.microsoft.com/office/drawing/2014/main" id="{31E3DD1B-00C4-4051-8482-2AE511CF56EE}"/>
                </a:ext>
              </a:extLst>
            </p:cNvPr>
            <p:cNvSpPr/>
            <p:nvPr/>
          </p:nvSpPr>
          <p:spPr>
            <a:xfrm>
              <a:off x="7406804" y="5092995"/>
              <a:ext cx="49506" cy="89716"/>
            </a:xfrm>
            <a:custGeom>
              <a:avLst/>
              <a:gdLst>
                <a:gd name="connsiteX0" fmla="*/ 45622 w 49506"/>
                <a:gd name="connsiteY0" fmla="*/ 56237 h 89716"/>
                <a:gd name="connsiteX1" fmla="*/ 36668 w 49506"/>
                <a:gd name="connsiteY1" fmla="*/ 42333 h 89716"/>
                <a:gd name="connsiteX2" fmla="*/ 39143 w 49506"/>
                <a:gd name="connsiteY2" fmla="*/ 22896 h 89716"/>
                <a:gd name="connsiteX3" fmla="*/ 43292 w 49506"/>
                <a:gd name="connsiteY3" fmla="*/ 4406 h 89716"/>
                <a:gd name="connsiteX4" fmla="*/ 30101 w 49506"/>
                <a:gd name="connsiteY4" fmla="*/ 1144 h 89716"/>
                <a:gd name="connsiteX5" fmla="*/ 26840 w 49506"/>
                <a:gd name="connsiteY5" fmla="*/ 4406 h 89716"/>
                <a:gd name="connsiteX6" fmla="*/ 19561 w 49506"/>
                <a:gd name="connsiteY6" fmla="*/ 15544 h 89716"/>
                <a:gd name="connsiteX7" fmla="*/ 10024 w 49506"/>
                <a:gd name="connsiteY7" fmla="*/ 21585 h 89716"/>
                <a:gd name="connsiteX8" fmla="*/ 7112 w 49506"/>
                <a:gd name="connsiteY8" fmla="*/ 33015 h 89716"/>
                <a:gd name="connsiteX9" fmla="*/ 1871 w 49506"/>
                <a:gd name="connsiteY9" fmla="*/ 42333 h 89716"/>
                <a:gd name="connsiteX10" fmla="*/ 6894 w 49506"/>
                <a:gd name="connsiteY10" fmla="*/ 56892 h 89716"/>
                <a:gd name="connsiteX11" fmla="*/ 197 w 49506"/>
                <a:gd name="connsiteY11" fmla="*/ 72616 h 89716"/>
                <a:gd name="connsiteX12" fmla="*/ 6676 w 49506"/>
                <a:gd name="connsiteY12" fmla="*/ 81715 h 89716"/>
                <a:gd name="connsiteX13" fmla="*/ 19925 w 49506"/>
                <a:gd name="connsiteY13" fmla="*/ 89432 h 89716"/>
                <a:gd name="connsiteX14" fmla="*/ 34921 w 49506"/>
                <a:gd name="connsiteY14" fmla="*/ 80114 h 89716"/>
                <a:gd name="connsiteX15" fmla="*/ 45695 w 49506"/>
                <a:gd name="connsiteY15" fmla="*/ 69631 h 89716"/>
                <a:gd name="connsiteX16" fmla="*/ 48213 w 49506"/>
                <a:gd name="connsiteY16" fmla="*/ 58799 h 89716"/>
                <a:gd name="connsiteX17" fmla="*/ 45622 w 49506"/>
                <a:gd name="connsiteY17" fmla="*/ 56237 h 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06" h="89716">
                  <a:moveTo>
                    <a:pt x="45622" y="56237"/>
                  </a:moveTo>
                  <a:cubicBezTo>
                    <a:pt x="40308" y="53325"/>
                    <a:pt x="35430" y="49467"/>
                    <a:pt x="36668" y="42333"/>
                  </a:cubicBezTo>
                  <a:cubicBezTo>
                    <a:pt x="37905" y="35198"/>
                    <a:pt x="32955" y="28720"/>
                    <a:pt x="39143" y="22896"/>
                  </a:cubicBezTo>
                  <a:cubicBezTo>
                    <a:pt x="45330" y="17072"/>
                    <a:pt x="48170" y="10448"/>
                    <a:pt x="43292" y="4406"/>
                  </a:cubicBezTo>
                  <a:cubicBezTo>
                    <a:pt x="40548" y="-137"/>
                    <a:pt x="34644" y="-1600"/>
                    <a:pt x="30101" y="1144"/>
                  </a:cubicBezTo>
                  <a:cubicBezTo>
                    <a:pt x="28762" y="1953"/>
                    <a:pt x="27648" y="3074"/>
                    <a:pt x="26840" y="4406"/>
                  </a:cubicBezTo>
                  <a:cubicBezTo>
                    <a:pt x="23710" y="10666"/>
                    <a:pt x="23346" y="13942"/>
                    <a:pt x="19561" y="15544"/>
                  </a:cubicBezTo>
                  <a:cubicBezTo>
                    <a:pt x="15775" y="17145"/>
                    <a:pt x="11771" y="16271"/>
                    <a:pt x="10024" y="21585"/>
                  </a:cubicBezTo>
                  <a:cubicBezTo>
                    <a:pt x="8277" y="26900"/>
                    <a:pt x="10024" y="28865"/>
                    <a:pt x="7112" y="33015"/>
                  </a:cubicBezTo>
                  <a:cubicBezTo>
                    <a:pt x="4200" y="37164"/>
                    <a:pt x="3473" y="40294"/>
                    <a:pt x="1871" y="42333"/>
                  </a:cubicBezTo>
                  <a:cubicBezTo>
                    <a:pt x="-1914" y="47137"/>
                    <a:pt x="633" y="50704"/>
                    <a:pt x="6894" y="56892"/>
                  </a:cubicBezTo>
                  <a:cubicBezTo>
                    <a:pt x="13154" y="63080"/>
                    <a:pt x="1580" y="66355"/>
                    <a:pt x="197" y="72616"/>
                  </a:cubicBezTo>
                  <a:cubicBezTo>
                    <a:pt x="-1186" y="78876"/>
                    <a:pt x="2381" y="80915"/>
                    <a:pt x="6676" y="81715"/>
                  </a:cubicBezTo>
                  <a:cubicBezTo>
                    <a:pt x="10971" y="82516"/>
                    <a:pt x="12499" y="88995"/>
                    <a:pt x="19925" y="89432"/>
                  </a:cubicBezTo>
                  <a:cubicBezTo>
                    <a:pt x="26418" y="89934"/>
                    <a:pt x="32489" y="86163"/>
                    <a:pt x="34921" y="80114"/>
                  </a:cubicBezTo>
                  <a:cubicBezTo>
                    <a:pt x="37206" y="75484"/>
                    <a:pt x="41006" y="71786"/>
                    <a:pt x="45695" y="69631"/>
                  </a:cubicBezTo>
                  <a:cubicBezTo>
                    <a:pt x="49378" y="67338"/>
                    <a:pt x="50506" y="62490"/>
                    <a:pt x="48213" y="58799"/>
                  </a:cubicBezTo>
                  <a:cubicBezTo>
                    <a:pt x="47565" y="57758"/>
                    <a:pt x="46677" y="56877"/>
                    <a:pt x="45622" y="5623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0" name="Frihandsfigur: Form 199">
              <a:extLst>
                <a:ext uri="{FF2B5EF4-FFF2-40B4-BE49-F238E27FC236}">
                  <a16:creationId xmlns:a16="http://schemas.microsoft.com/office/drawing/2014/main" id="{348E410A-3043-4D45-B266-1BD56DE99119}"/>
                </a:ext>
              </a:extLst>
            </p:cNvPr>
            <p:cNvSpPr/>
            <p:nvPr/>
          </p:nvSpPr>
          <p:spPr>
            <a:xfrm>
              <a:off x="7500081" y="4816297"/>
              <a:ext cx="68295" cy="132449"/>
            </a:xfrm>
            <a:custGeom>
              <a:avLst/>
              <a:gdLst>
                <a:gd name="connsiteX0" fmla="*/ 50183 w 68295"/>
                <a:gd name="connsiteY0" fmla="*/ 35561 h 132449"/>
                <a:gd name="connsiteX1" fmla="*/ 34386 w 68295"/>
                <a:gd name="connsiteY1" fmla="*/ 15542 h 132449"/>
                <a:gd name="connsiteX2" fmla="*/ 16478 w 68295"/>
                <a:gd name="connsiteY2" fmla="*/ 109 h 132449"/>
                <a:gd name="connsiteX3" fmla="*/ 4394 w 68295"/>
                <a:gd name="connsiteY3" fmla="*/ 12557 h 132449"/>
                <a:gd name="connsiteX4" fmla="*/ 5559 w 68295"/>
                <a:gd name="connsiteY4" fmla="*/ 49975 h 132449"/>
                <a:gd name="connsiteX5" fmla="*/ -47 w 68295"/>
                <a:gd name="connsiteY5" fmla="*/ 88266 h 132449"/>
                <a:gd name="connsiteX6" fmla="*/ 13930 w 68295"/>
                <a:gd name="connsiteY6" fmla="*/ 112652 h 132449"/>
                <a:gd name="connsiteX7" fmla="*/ 37589 w 68295"/>
                <a:gd name="connsiteY7" fmla="*/ 131507 h 132449"/>
                <a:gd name="connsiteX8" fmla="*/ 64815 w 68295"/>
                <a:gd name="connsiteY8" fmla="*/ 109231 h 132449"/>
                <a:gd name="connsiteX9" fmla="*/ 63214 w 68295"/>
                <a:gd name="connsiteY9" fmla="*/ 77856 h 132449"/>
                <a:gd name="connsiteX10" fmla="*/ 68091 w 68295"/>
                <a:gd name="connsiteY10" fmla="*/ 55289 h 132449"/>
                <a:gd name="connsiteX11" fmla="*/ 50183 w 68295"/>
                <a:gd name="connsiteY11" fmla="*/ 35561 h 1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95" h="132449">
                  <a:moveTo>
                    <a:pt x="50183" y="35561"/>
                  </a:moveTo>
                  <a:cubicBezTo>
                    <a:pt x="40647" y="29009"/>
                    <a:pt x="41520" y="19837"/>
                    <a:pt x="34386" y="15542"/>
                  </a:cubicBezTo>
                  <a:cubicBezTo>
                    <a:pt x="25505" y="10300"/>
                    <a:pt x="27980" y="-2512"/>
                    <a:pt x="16478" y="109"/>
                  </a:cubicBezTo>
                  <a:cubicBezTo>
                    <a:pt x="11091" y="1347"/>
                    <a:pt x="10145" y="7389"/>
                    <a:pt x="4394" y="12557"/>
                  </a:cubicBezTo>
                  <a:cubicBezTo>
                    <a:pt x="-1357" y="17726"/>
                    <a:pt x="900" y="34396"/>
                    <a:pt x="5559" y="49975"/>
                  </a:cubicBezTo>
                  <a:cubicBezTo>
                    <a:pt x="10218" y="65553"/>
                    <a:pt x="463" y="73852"/>
                    <a:pt x="-47" y="88266"/>
                  </a:cubicBezTo>
                  <a:cubicBezTo>
                    <a:pt x="-556" y="102679"/>
                    <a:pt x="2064" y="110105"/>
                    <a:pt x="13930" y="112652"/>
                  </a:cubicBezTo>
                  <a:cubicBezTo>
                    <a:pt x="25796" y="115200"/>
                    <a:pt x="26014" y="127212"/>
                    <a:pt x="37589" y="131507"/>
                  </a:cubicBezTo>
                  <a:cubicBezTo>
                    <a:pt x="49164" y="135801"/>
                    <a:pt x="60884" y="119422"/>
                    <a:pt x="64815" y="109231"/>
                  </a:cubicBezTo>
                  <a:cubicBezTo>
                    <a:pt x="68011" y="98916"/>
                    <a:pt x="67443" y="87792"/>
                    <a:pt x="63214" y="77856"/>
                  </a:cubicBezTo>
                  <a:cubicBezTo>
                    <a:pt x="59719" y="69266"/>
                    <a:pt x="69256" y="62714"/>
                    <a:pt x="68091" y="55289"/>
                  </a:cubicBezTo>
                  <a:cubicBezTo>
                    <a:pt x="66926" y="47864"/>
                    <a:pt x="59719" y="42040"/>
                    <a:pt x="50183" y="3556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1" name="Frihandsfigur: Form 200">
              <a:extLst>
                <a:ext uri="{FF2B5EF4-FFF2-40B4-BE49-F238E27FC236}">
                  <a16:creationId xmlns:a16="http://schemas.microsoft.com/office/drawing/2014/main" id="{7F7B2B6C-7B3D-4098-BEA1-47BE45074497}"/>
                </a:ext>
              </a:extLst>
            </p:cNvPr>
            <p:cNvSpPr/>
            <p:nvPr/>
          </p:nvSpPr>
          <p:spPr>
            <a:xfrm>
              <a:off x="6798540" y="5252018"/>
              <a:ext cx="151687" cy="131455"/>
            </a:xfrm>
            <a:custGeom>
              <a:avLst/>
              <a:gdLst>
                <a:gd name="connsiteX0" fmla="*/ 116575 w 151687"/>
                <a:gd name="connsiteY0" fmla="*/ 98277 h 131455"/>
                <a:gd name="connsiteX1" fmla="*/ 133027 w 151687"/>
                <a:gd name="connsiteY1" fmla="*/ 103519 h 131455"/>
                <a:gd name="connsiteX2" fmla="*/ 147586 w 151687"/>
                <a:gd name="connsiteY2" fmla="*/ 89833 h 131455"/>
                <a:gd name="connsiteX3" fmla="*/ 148969 w 151687"/>
                <a:gd name="connsiteY3" fmla="*/ 69377 h 131455"/>
                <a:gd name="connsiteX4" fmla="*/ 143873 w 151687"/>
                <a:gd name="connsiteY4" fmla="*/ 48921 h 131455"/>
                <a:gd name="connsiteX5" fmla="*/ 124145 w 151687"/>
                <a:gd name="connsiteY5" fmla="*/ 33561 h 131455"/>
                <a:gd name="connsiteX6" fmla="*/ 95027 w 151687"/>
                <a:gd name="connsiteY6" fmla="*/ 23588 h 131455"/>
                <a:gd name="connsiteX7" fmla="*/ 79448 w 151687"/>
                <a:gd name="connsiteY7" fmla="*/ 11722 h 131455"/>
                <a:gd name="connsiteX8" fmla="*/ 55717 w 151687"/>
                <a:gd name="connsiteY8" fmla="*/ 366 h 131455"/>
                <a:gd name="connsiteX9" fmla="*/ 40138 w 151687"/>
                <a:gd name="connsiteY9" fmla="*/ 16891 h 131455"/>
                <a:gd name="connsiteX10" fmla="*/ 32859 w 151687"/>
                <a:gd name="connsiteY10" fmla="*/ 30649 h 131455"/>
                <a:gd name="connsiteX11" fmla="*/ 26671 w 151687"/>
                <a:gd name="connsiteY11" fmla="*/ 38948 h 131455"/>
                <a:gd name="connsiteX12" fmla="*/ 5560 w 151687"/>
                <a:gd name="connsiteY12" fmla="*/ 34944 h 131455"/>
                <a:gd name="connsiteX13" fmla="*/ 4759 w 151687"/>
                <a:gd name="connsiteY13" fmla="*/ 52270 h 131455"/>
                <a:gd name="connsiteX14" fmla="*/ 28855 w 151687"/>
                <a:gd name="connsiteY14" fmla="*/ 53435 h 131455"/>
                <a:gd name="connsiteX15" fmla="*/ 43851 w 151687"/>
                <a:gd name="connsiteY15" fmla="*/ 58530 h 131455"/>
                <a:gd name="connsiteX16" fmla="*/ 57682 w 151687"/>
                <a:gd name="connsiteY16" fmla="*/ 55327 h 131455"/>
                <a:gd name="connsiteX17" fmla="*/ 68966 w 151687"/>
                <a:gd name="connsiteY17" fmla="*/ 55327 h 131455"/>
                <a:gd name="connsiteX18" fmla="*/ 88621 w 151687"/>
                <a:gd name="connsiteY18" fmla="*/ 58093 h 131455"/>
                <a:gd name="connsiteX19" fmla="*/ 99031 w 151687"/>
                <a:gd name="connsiteY19" fmla="*/ 76220 h 131455"/>
                <a:gd name="connsiteX20" fmla="*/ 76027 w 151687"/>
                <a:gd name="connsiteY20" fmla="*/ 81097 h 131455"/>
                <a:gd name="connsiteX21" fmla="*/ 60012 w 151687"/>
                <a:gd name="connsiteY21" fmla="*/ 82407 h 131455"/>
                <a:gd name="connsiteX22" fmla="*/ 38173 w 151687"/>
                <a:gd name="connsiteY22" fmla="*/ 84591 h 131455"/>
                <a:gd name="connsiteX23" fmla="*/ 14805 w 151687"/>
                <a:gd name="connsiteY23" fmla="*/ 83645 h 131455"/>
                <a:gd name="connsiteX24" fmla="*/ 9200 w 151687"/>
                <a:gd name="connsiteY24" fmla="*/ 98204 h 131455"/>
                <a:gd name="connsiteX25" fmla="*/ 25215 w 151687"/>
                <a:gd name="connsiteY25" fmla="*/ 108396 h 131455"/>
                <a:gd name="connsiteX26" fmla="*/ 39774 w 151687"/>
                <a:gd name="connsiteY26" fmla="*/ 117350 h 131455"/>
                <a:gd name="connsiteX27" fmla="*/ 47054 w 151687"/>
                <a:gd name="connsiteY27" fmla="*/ 124629 h 131455"/>
                <a:gd name="connsiteX28" fmla="*/ 58920 w 151687"/>
                <a:gd name="connsiteY28" fmla="*/ 129944 h 131455"/>
                <a:gd name="connsiteX29" fmla="*/ 77992 w 151687"/>
                <a:gd name="connsiteY29" fmla="*/ 125503 h 131455"/>
                <a:gd name="connsiteX30" fmla="*/ 104854 w 151687"/>
                <a:gd name="connsiteY30" fmla="*/ 118951 h 131455"/>
                <a:gd name="connsiteX31" fmla="*/ 116575 w 151687"/>
                <a:gd name="connsiteY31" fmla="*/ 98277 h 13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7" h="131455">
                  <a:moveTo>
                    <a:pt x="116575" y="98277"/>
                  </a:moveTo>
                  <a:cubicBezTo>
                    <a:pt x="121525" y="95584"/>
                    <a:pt x="126766" y="102354"/>
                    <a:pt x="133027" y="103519"/>
                  </a:cubicBezTo>
                  <a:cubicBezTo>
                    <a:pt x="139287" y="104683"/>
                    <a:pt x="141617" y="98423"/>
                    <a:pt x="147586" y="89833"/>
                  </a:cubicBezTo>
                  <a:cubicBezTo>
                    <a:pt x="153555" y="81243"/>
                    <a:pt x="151808" y="77967"/>
                    <a:pt x="148969" y="69377"/>
                  </a:cubicBezTo>
                  <a:cubicBezTo>
                    <a:pt x="146130" y="60787"/>
                    <a:pt x="150134" y="51687"/>
                    <a:pt x="143873" y="48921"/>
                  </a:cubicBezTo>
                  <a:cubicBezTo>
                    <a:pt x="136863" y="44386"/>
                    <a:pt x="130260" y="39246"/>
                    <a:pt x="124145" y="33561"/>
                  </a:cubicBezTo>
                  <a:cubicBezTo>
                    <a:pt x="115439" y="27832"/>
                    <a:pt x="105422" y="24396"/>
                    <a:pt x="95027" y="23588"/>
                  </a:cubicBezTo>
                  <a:cubicBezTo>
                    <a:pt x="84544" y="22933"/>
                    <a:pt x="85709" y="15944"/>
                    <a:pt x="79448" y="11722"/>
                  </a:cubicBezTo>
                  <a:cubicBezTo>
                    <a:pt x="73188" y="7500"/>
                    <a:pt x="67437" y="-2837"/>
                    <a:pt x="55717" y="366"/>
                  </a:cubicBezTo>
                  <a:cubicBezTo>
                    <a:pt x="46763" y="2550"/>
                    <a:pt x="49384" y="12231"/>
                    <a:pt x="40138" y="16891"/>
                  </a:cubicBezTo>
                  <a:cubicBezTo>
                    <a:pt x="30893" y="21550"/>
                    <a:pt x="29219" y="27664"/>
                    <a:pt x="32859" y="30649"/>
                  </a:cubicBezTo>
                  <a:cubicBezTo>
                    <a:pt x="36499" y="33634"/>
                    <a:pt x="34460" y="43607"/>
                    <a:pt x="26671" y="38948"/>
                  </a:cubicBezTo>
                  <a:cubicBezTo>
                    <a:pt x="20440" y="34879"/>
                    <a:pt x="12847" y="33437"/>
                    <a:pt x="5560" y="34944"/>
                  </a:cubicBezTo>
                  <a:cubicBezTo>
                    <a:pt x="-118" y="36473"/>
                    <a:pt x="-3321" y="43461"/>
                    <a:pt x="4759" y="52270"/>
                  </a:cubicBezTo>
                  <a:cubicBezTo>
                    <a:pt x="12840" y="61078"/>
                    <a:pt x="22594" y="53435"/>
                    <a:pt x="28855" y="53435"/>
                  </a:cubicBezTo>
                  <a:cubicBezTo>
                    <a:pt x="35115" y="53435"/>
                    <a:pt x="37226" y="56492"/>
                    <a:pt x="43851" y="58530"/>
                  </a:cubicBezTo>
                  <a:cubicBezTo>
                    <a:pt x="48663" y="60641"/>
                    <a:pt x="54290" y="59338"/>
                    <a:pt x="57682" y="55327"/>
                  </a:cubicBezTo>
                  <a:cubicBezTo>
                    <a:pt x="60157" y="52051"/>
                    <a:pt x="62705" y="50522"/>
                    <a:pt x="68966" y="55327"/>
                  </a:cubicBezTo>
                  <a:cubicBezTo>
                    <a:pt x="75226" y="60132"/>
                    <a:pt x="79157" y="56128"/>
                    <a:pt x="88621" y="58093"/>
                  </a:cubicBezTo>
                  <a:cubicBezTo>
                    <a:pt x="98084" y="60059"/>
                    <a:pt x="104490" y="70760"/>
                    <a:pt x="99031" y="76220"/>
                  </a:cubicBezTo>
                  <a:cubicBezTo>
                    <a:pt x="93571" y="81680"/>
                    <a:pt x="86146" y="77967"/>
                    <a:pt x="76027" y="81097"/>
                  </a:cubicBezTo>
                  <a:cubicBezTo>
                    <a:pt x="65908" y="84227"/>
                    <a:pt x="66054" y="81097"/>
                    <a:pt x="60012" y="82407"/>
                  </a:cubicBezTo>
                  <a:cubicBezTo>
                    <a:pt x="52936" y="84497"/>
                    <a:pt x="45525" y="85239"/>
                    <a:pt x="38173" y="84591"/>
                  </a:cubicBezTo>
                  <a:cubicBezTo>
                    <a:pt x="30522" y="82728"/>
                    <a:pt x="22580" y="82407"/>
                    <a:pt x="14805" y="83645"/>
                  </a:cubicBezTo>
                  <a:cubicBezTo>
                    <a:pt x="1192" y="85319"/>
                    <a:pt x="2211" y="95511"/>
                    <a:pt x="9200" y="98204"/>
                  </a:cubicBezTo>
                  <a:cubicBezTo>
                    <a:pt x="15067" y="100694"/>
                    <a:pt x="20476" y="104137"/>
                    <a:pt x="25215" y="108396"/>
                  </a:cubicBezTo>
                  <a:cubicBezTo>
                    <a:pt x="29874" y="111745"/>
                    <a:pt x="33878" y="116986"/>
                    <a:pt x="39774" y="117350"/>
                  </a:cubicBezTo>
                  <a:cubicBezTo>
                    <a:pt x="45671" y="117714"/>
                    <a:pt x="47636" y="119752"/>
                    <a:pt x="47054" y="124629"/>
                  </a:cubicBezTo>
                  <a:cubicBezTo>
                    <a:pt x="46472" y="129507"/>
                    <a:pt x="50694" y="133292"/>
                    <a:pt x="58920" y="129944"/>
                  </a:cubicBezTo>
                  <a:cubicBezTo>
                    <a:pt x="67146" y="126595"/>
                    <a:pt x="66855" y="124702"/>
                    <a:pt x="77992" y="125503"/>
                  </a:cubicBezTo>
                  <a:cubicBezTo>
                    <a:pt x="87434" y="126493"/>
                    <a:pt x="96927" y="124178"/>
                    <a:pt x="104854" y="118951"/>
                  </a:cubicBezTo>
                  <a:cubicBezTo>
                    <a:pt x="115555" y="112982"/>
                    <a:pt x="111624" y="100970"/>
                    <a:pt x="116575" y="9827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2" name="Frihandsfigur: Form 201">
              <a:extLst>
                <a:ext uri="{FF2B5EF4-FFF2-40B4-BE49-F238E27FC236}">
                  <a16:creationId xmlns:a16="http://schemas.microsoft.com/office/drawing/2014/main" id="{29BB6AD1-2969-4D7F-BAA0-56F3CEA85CB6}"/>
                </a:ext>
              </a:extLst>
            </p:cNvPr>
            <p:cNvSpPr/>
            <p:nvPr/>
          </p:nvSpPr>
          <p:spPr>
            <a:xfrm>
              <a:off x="6925621" y="5367554"/>
              <a:ext cx="63234" cy="57826"/>
            </a:xfrm>
            <a:custGeom>
              <a:avLst/>
              <a:gdLst>
                <a:gd name="connsiteX0" fmla="*/ 55156 w 63234"/>
                <a:gd name="connsiteY0" fmla="*/ 15354 h 57826"/>
                <a:gd name="connsiteX1" fmla="*/ 34045 w 63234"/>
                <a:gd name="connsiteY1" fmla="*/ -151 h 57826"/>
                <a:gd name="connsiteX2" fmla="*/ 16356 w 63234"/>
                <a:gd name="connsiteY2" fmla="*/ 24017 h 57826"/>
                <a:gd name="connsiteX3" fmla="*/ -96 w 63234"/>
                <a:gd name="connsiteY3" fmla="*/ 46730 h 57826"/>
                <a:gd name="connsiteX4" fmla="*/ 24873 w 63234"/>
                <a:gd name="connsiteY4" fmla="*/ 53354 h 57826"/>
                <a:gd name="connsiteX5" fmla="*/ 56321 w 63234"/>
                <a:gd name="connsiteY5" fmla="*/ 46074 h 57826"/>
                <a:gd name="connsiteX6" fmla="*/ 55156 w 63234"/>
                <a:gd name="connsiteY6" fmla="*/ 15354 h 5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34" h="57826">
                  <a:moveTo>
                    <a:pt x="55156" y="15354"/>
                  </a:moveTo>
                  <a:cubicBezTo>
                    <a:pt x="47294" y="9239"/>
                    <a:pt x="42854" y="-1316"/>
                    <a:pt x="34045" y="-151"/>
                  </a:cubicBezTo>
                  <a:cubicBezTo>
                    <a:pt x="18030" y="1887"/>
                    <a:pt x="22179" y="13753"/>
                    <a:pt x="16356" y="24017"/>
                  </a:cubicBezTo>
                  <a:cubicBezTo>
                    <a:pt x="10532" y="34281"/>
                    <a:pt x="340" y="33262"/>
                    <a:pt x="-96" y="46730"/>
                  </a:cubicBezTo>
                  <a:cubicBezTo>
                    <a:pt x="-533" y="60197"/>
                    <a:pt x="14099" y="59541"/>
                    <a:pt x="24873" y="53354"/>
                  </a:cubicBezTo>
                  <a:cubicBezTo>
                    <a:pt x="35647" y="47166"/>
                    <a:pt x="44965" y="53354"/>
                    <a:pt x="56321" y="46074"/>
                  </a:cubicBezTo>
                  <a:cubicBezTo>
                    <a:pt x="67677" y="38795"/>
                    <a:pt x="63091" y="21469"/>
                    <a:pt x="55156" y="15354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3" name="Frihandsfigur: Form 202">
              <a:extLst>
                <a:ext uri="{FF2B5EF4-FFF2-40B4-BE49-F238E27FC236}">
                  <a16:creationId xmlns:a16="http://schemas.microsoft.com/office/drawing/2014/main" id="{F56C37CC-F278-4E4F-A1B1-03DE11023581}"/>
                </a:ext>
              </a:extLst>
            </p:cNvPr>
            <p:cNvSpPr/>
            <p:nvPr/>
          </p:nvSpPr>
          <p:spPr>
            <a:xfrm>
              <a:off x="7020502" y="5393362"/>
              <a:ext cx="101809" cy="65272"/>
            </a:xfrm>
            <a:custGeom>
              <a:avLst/>
              <a:gdLst>
                <a:gd name="connsiteX0" fmla="*/ 78569 w 101809"/>
                <a:gd name="connsiteY0" fmla="*/ 8400 h 65272"/>
                <a:gd name="connsiteX1" fmla="*/ 65320 w 101809"/>
                <a:gd name="connsiteY1" fmla="*/ 18228 h 65272"/>
                <a:gd name="connsiteX2" fmla="*/ 46029 w 101809"/>
                <a:gd name="connsiteY2" fmla="*/ 8400 h 65272"/>
                <a:gd name="connsiteX3" fmla="*/ 29213 w 101809"/>
                <a:gd name="connsiteY3" fmla="*/ 26090 h 65272"/>
                <a:gd name="connsiteX4" fmla="*/ 8830 w 101809"/>
                <a:gd name="connsiteY4" fmla="*/ 20921 h 65272"/>
                <a:gd name="connsiteX5" fmla="*/ 4899 w 101809"/>
                <a:gd name="connsiteY5" fmla="*/ 32350 h 65272"/>
                <a:gd name="connsiteX6" fmla="*/ 1769 w 101809"/>
                <a:gd name="connsiteY6" fmla="*/ 50477 h 65272"/>
                <a:gd name="connsiteX7" fmla="*/ 17493 w 101809"/>
                <a:gd name="connsiteY7" fmla="*/ 59140 h 65272"/>
                <a:gd name="connsiteX8" fmla="*/ 32445 w 101809"/>
                <a:gd name="connsiteY8" fmla="*/ 63748 h 65272"/>
                <a:gd name="connsiteX9" fmla="*/ 32999 w 101809"/>
                <a:gd name="connsiteY9" fmla="*/ 63434 h 65272"/>
                <a:gd name="connsiteX10" fmla="*/ 52290 w 101809"/>
                <a:gd name="connsiteY10" fmla="*/ 44653 h 65272"/>
                <a:gd name="connsiteX11" fmla="*/ 75512 w 101809"/>
                <a:gd name="connsiteY11" fmla="*/ 44653 h 65272"/>
                <a:gd name="connsiteX12" fmla="*/ 94366 w 101809"/>
                <a:gd name="connsiteY12" fmla="*/ 27546 h 65272"/>
                <a:gd name="connsiteX13" fmla="*/ 95968 w 101809"/>
                <a:gd name="connsiteY13" fmla="*/ 2868 h 65272"/>
                <a:gd name="connsiteX14" fmla="*/ 81554 w 101809"/>
                <a:gd name="connsiteY14" fmla="*/ 2628 h 65272"/>
                <a:gd name="connsiteX15" fmla="*/ 78569 w 101809"/>
                <a:gd name="connsiteY15" fmla="*/ 8400 h 6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809" h="65272">
                  <a:moveTo>
                    <a:pt x="78569" y="8400"/>
                  </a:moveTo>
                  <a:cubicBezTo>
                    <a:pt x="76676" y="14151"/>
                    <a:pt x="71290" y="20703"/>
                    <a:pt x="65320" y="18228"/>
                  </a:cubicBezTo>
                  <a:cubicBezTo>
                    <a:pt x="59351" y="15753"/>
                    <a:pt x="54837" y="7963"/>
                    <a:pt x="46029" y="8400"/>
                  </a:cubicBezTo>
                  <a:cubicBezTo>
                    <a:pt x="37221" y="8837"/>
                    <a:pt x="35619" y="20266"/>
                    <a:pt x="29213" y="26090"/>
                  </a:cubicBezTo>
                  <a:cubicBezTo>
                    <a:pt x="22807" y="31913"/>
                    <a:pt x="17129" y="16262"/>
                    <a:pt x="8830" y="20921"/>
                  </a:cubicBezTo>
                  <a:cubicBezTo>
                    <a:pt x="4244" y="23542"/>
                    <a:pt x="7010" y="30603"/>
                    <a:pt x="4899" y="32350"/>
                  </a:cubicBezTo>
                  <a:cubicBezTo>
                    <a:pt x="-313" y="36886"/>
                    <a:pt x="-1623" y="44456"/>
                    <a:pt x="1769" y="50477"/>
                  </a:cubicBezTo>
                  <a:cubicBezTo>
                    <a:pt x="6282" y="61105"/>
                    <a:pt x="14654" y="55427"/>
                    <a:pt x="17493" y="59140"/>
                  </a:cubicBezTo>
                  <a:cubicBezTo>
                    <a:pt x="20354" y="64541"/>
                    <a:pt x="27044" y="66601"/>
                    <a:pt x="32445" y="63748"/>
                  </a:cubicBezTo>
                  <a:cubicBezTo>
                    <a:pt x="32635" y="63645"/>
                    <a:pt x="32817" y="63544"/>
                    <a:pt x="32999" y="63434"/>
                  </a:cubicBezTo>
                  <a:cubicBezTo>
                    <a:pt x="41363" y="59525"/>
                    <a:pt x="48155" y="52908"/>
                    <a:pt x="52290" y="44653"/>
                  </a:cubicBezTo>
                  <a:cubicBezTo>
                    <a:pt x="57167" y="37373"/>
                    <a:pt x="62044" y="45089"/>
                    <a:pt x="75512" y="44653"/>
                  </a:cubicBezTo>
                  <a:cubicBezTo>
                    <a:pt x="88979" y="44216"/>
                    <a:pt x="87159" y="35335"/>
                    <a:pt x="94366" y="27546"/>
                  </a:cubicBezTo>
                  <a:cubicBezTo>
                    <a:pt x="101573" y="19756"/>
                    <a:pt x="105722" y="10002"/>
                    <a:pt x="95968" y="2868"/>
                  </a:cubicBezTo>
                  <a:cubicBezTo>
                    <a:pt x="92051" y="-1180"/>
                    <a:pt x="85601" y="-1289"/>
                    <a:pt x="81554" y="2628"/>
                  </a:cubicBezTo>
                  <a:cubicBezTo>
                    <a:pt x="79960" y="4171"/>
                    <a:pt x="78911" y="6202"/>
                    <a:pt x="78569" y="840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4" name="Frihandsfigur: Form 203">
              <a:extLst>
                <a:ext uri="{FF2B5EF4-FFF2-40B4-BE49-F238E27FC236}">
                  <a16:creationId xmlns:a16="http://schemas.microsoft.com/office/drawing/2014/main" id="{BC9DC85D-C603-4354-8DDC-5D42C121C0D3}"/>
                </a:ext>
              </a:extLst>
            </p:cNvPr>
            <p:cNvSpPr/>
            <p:nvPr/>
          </p:nvSpPr>
          <p:spPr>
            <a:xfrm>
              <a:off x="7024086" y="5470778"/>
              <a:ext cx="231786" cy="447515"/>
            </a:xfrm>
            <a:custGeom>
              <a:avLst/>
              <a:gdLst>
                <a:gd name="connsiteX0" fmla="*/ 196919 w 231786"/>
                <a:gd name="connsiteY0" fmla="*/ 440050 h 447515"/>
                <a:gd name="connsiteX1" fmla="*/ 185126 w 231786"/>
                <a:gd name="connsiteY1" fmla="*/ 417483 h 447515"/>
                <a:gd name="connsiteX2" fmla="*/ 177191 w 231786"/>
                <a:gd name="connsiteY2" fmla="*/ 398847 h 447515"/>
                <a:gd name="connsiteX3" fmla="*/ 181850 w 231786"/>
                <a:gd name="connsiteY3" fmla="*/ 374970 h 447515"/>
                <a:gd name="connsiteX4" fmla="*/ 207402 w 231786"/>
                <a:gd name="connsiteY4" fmla="*/ 374533 h 447515"/>
                <a:gd name="connsiteX5" fmla="*/ 214681 w 231786"/>
                <a:gd name="connsiteY5" fmla="*/ 396372 h 447515"/>
                <a:gd name="connsiteX6" fmla="*/ 231643 w 231786"/>
                <a:gd name="connsiteY6" fmla="*/ 387564 h 447515"/>
                <a:gd name="connsiteX7" fmla="*/ 212643 w 231786"/>
                <a:gd name="connsiteY7" fmla="*/ 360847 h 447515"/>
                <a:gd name="connsiteX8" fmla="*/ 188693 w 231786"/>
                <a:gd name="connsiteY8" fmla="*/ 343230 h 447515"/>
                <a:gd name="connsiteX9" fmla="*/ 168456 w 231786"/>
                <a:gd name="connsiteY9" fmla="*/ 328671 h 447515"/>
                <a:gd name="connsiteX10" fmla="*/ 176390 w 231786"/>
                <a:gd name="connsiteY10" fmla="*/ 305959 h 447515"/>
                <a:gd name="connsiteX11" fmla="*/ 181166 w 231786"/>
                <a:gd name="connsiteY11" fmla="*/ 294566 h 447515"/>
                <a:gd name="connsiteX12" fmla="*/ 189130 w 231786"/>
                <a:gd name="connsiteY12" fmla="*/ 295257 h 447515"/>
                <a:gd name="connsiteX13" fmla="*/ 202160 w 231786"/>
                <a:gd name="connsiteY13" fmla="*/ 289434 h 447515"/>
                <a:gd name="connsiteX14" fmla="*/ 191678 w 231786"/>
                <a:gd name="connsiteY14" fmla="*/ 273855 h 447515"/>
                <a:gd name="connsiteX15" fmla="*/ 195463 w 231786"/>
                <a:gd name="connsiteY15" fmla="*/ 255074 h 447515"/>
                <a:gd name="connsiteX16" fmla="*/ 182651 w 231786"/>
                <a:gd name="connsiteY16" fmla="*/ 239932 h 447515"/>
                <a:gd name="connsiteX17" fmla="*/ 162923 w 231786"/>
                <a:gd name="connsiteY17" fmla="*/ 235565 h 447515"/>
                <a:gd name="connsiteX18" fmla="*/ 171513 w 231786"/>
                <a:gd name="connsiteY18" fmla="*/ 222534 h 447515"/>
                <a:gd name="connsiteX19" fmla="*/ 195681 w 231786"/>
                <a:gd name="connsiteY19" fmla="*/ 213434 h 447515"/>
                <a:gd name="connsiteX20" fmla="*/ 190586 w 231786"/>
                <a:gd name="connsiteY20" fmla="*/ 183515 h 447515"/>
                <a:gd name="connsiteX21" fmla="*/ 189494 w 231786"/>
                <a:gd name="connsiteY21" fmla="*/ 150756 h 447515"/>
                <a:gd name="connsiteX22" fmla="*/ 172751 w 231786"/>
                <a:gd name="connsiteY22" fmla="*/ 120764 h 447515"/>
                <a:gd name="connsiteX23" fmla="*/ 159502 w 231786"/>
                <a:gd name="connsiteY23" fmla="*/ 100309 h 447515"/>
                <a:gd name="connsiteX24" fmla="*/ 179084 w 231786"/>
                <a:gd name="connsiteY24" fmla="*/ 101619 h 447515"/>
                <a:gd name="connsiteX25" fmla="*/ 181850 w 231786"/>
                <a:gd name="connsiteY25" fmla="*/ 85822 h 447515"/>
                <a:gd name="connsiteX26" fmla="*/ 185927 w 231786"/>
                <a:gd name="connsiteY26" fmla="*/ 65148 h 447515"/>
                <a:gd name="connsiteX27" fmla="*/ 185927 w 231786"/>
                <a:gd name="connsiteY27" fmla="*/ 45493 h 447515"/>
                <a:gd name="connsiteX28" fmla="*/ 187965 w 231786"/>
                <a:gd name="connsiteY28" fmla="*/ 27221 h 447515"/>
                <a:gd name="connsiteX29" fmla="*/ 174862 w 231786"/>
                <a:gd name="connsiteY29" fmla="*/ 15719 h 447515"/>
                <a:gd name="connsiteX30" fmla="*/ 121866 w 231786"/>
                <a:gd name="connsiteY30" fmla="*/ -78 h 447515"/>
                <a:gd name="connsiteX31" fmla="*/ 111965 w 231786"/>
                <a:gd name="connsiteY31" fmla="*/ 16665 h 447515"/>
                <a:gd name="connsiteX32" fmla="*/ 103230 w 231786"/>
                <a:gd name="connsiteY32" fmla="*/ 43527 h 447515"/>
                <a:gd name="connsiteX33" fmla="*/ 81391 w 231786"/>
                <a:gd name="connsiteY33" fmla="*/ 49934 h 447515"/>
                <a:gd name="connsiteX34" fmla="*/ 54092 w 231786"/>
                <a:gd name="connsiteY34" fmla="*/ 39523 h 447515"/>
                <a:gd name="connsiteX35" fmla="*/ 37349 w 231786"/>
                <a:gd name="connsiteY35" fmla="*/ 31298 h 447515"/>
                <a:gd name="connsiteX36" fmla="*/ 33491 w 231786"/>
                <a:gd name="connsiteY36" fmla="*/ 52044 h 447515"/>
                <a:gd name="connsiteX37" fmla="*/ 25119 w 231786"/>
                <a:gd name="connsiteY37" fmla="*/ 67914 h 447515"/>
                <a:gd name="connsiteX38" fmla="*/ 34328 w 231786"/>
                <a:gd name="connsiteY38" fmla="*/ 78593 h 447515"/>
                <a:gd name="connsiteX39" fmla="*/ 42590 w 231786"/>
                <a:gd name="connsiteY39" fmla="*/ 75194 h 447515"/>
                <a:gd name="connsiteX40" fmla="*/ 62464 w 231786"/>
                <a:gd name="connsiteY40" fmla="*/ 82473 h 447515"/>
                <a:gd name="connsiteX41" fmla="*/ 36112 w 231786"/>
                <a:gd name="connsiteY41" fmla="*/ 92519 h 447515"/>
                <a:gd name="connsiteX42" fmla="*/ 27376 w 231786"/>
                <a:gd name="connsiteY42" fmla="*/ 104094 h 447515"/>
                <a:gd name="connsiteX43" fmla="*/ 46667 w 231786"/>
                <a:gd name="connsiteY43" fmla="*/ 112757 h 447515"/>
                <a:gd name="connsiteX44" fmla="*/ 66905 w 231786"/>
                <a:gd name="connsiteY44" fmla="*/ 127316 h 447515"/>
                <a:gd name="connsiteX45" fmla="*/ 82628 w 231786"/>
                <a:gd name="connsiteY45" fmla="*/ 141876 h 447515"/>
                <a:gd name="connsiteX46" fmla="*/ 94130 w 231786"/>
                <a:gd name="connsiteY46" fmla="*/ 164442 h 447515"/>
                <a:gd name="connsiteX47" fmla="*/ 86472 w 231786"/>
                <a:gd name="connsiteY47" fmla="*/ 178557 h 447515"/>
                <a:gd name="connsiteX48" fmla="*/ 82483 w 231786"/>
                <a:gd name="connsiteY48" fmla="*/ 179002 h 447515"/>
                <a:gd name="connsiteX49" fmla="*/ 64721 w 231786"/>
                <a:gd name="connsiteY49" fmla="*/ 163205 h 447515"/>
                <a:gd name="connsiteX50" fmla="*/ 53728 w 231786"/>
                <a:gd name="connsiteY50" fmla="*/ 148646 h 447515"/>
                <a:gd name="connsiteX51" fmla="*/ 33345 w 231786"/>
                <a:gd name="connsiteY51" fmla="*/ 154032 h 447515"/>
                <a:gd name="connsiteX52" fmla="*/ 12162 w 231786"/>
                <a:gd name="connsiteY52" fmla="*/ 149519 h 447515"/>
                <a:gd name="connsiteX53" fmla="*/ 1169 w 231786"/>
                <a:gd name="connsiteY53" fmla="*/ 161895 h 447515"/>
                <a:gd name="connsiteX54" fmla="*/ 20024 w 231786"/>
                <a:gd name="connsiteY54" fmla="*/ 166626 h 447515"/>
                <a:gd name="connsiteX55" fmla="*/ 26648 w 231786"/>
                <a:gd name="connsiteY55" fmla="*/ 181768 h 447515"/>
                <a:gd name="connsiteX56" fmla="*/ 9832 w 231786"/>
                <a:gd name="connsiteY56" fmla="*/ 182787 h 447515"/>
                <a:gd name="connsiteX57" fmla="*/ 12526 w 231786"/>
                <a:gd name="connsiteY57" fmla="*/ 202660 h 447515"/>
                <a:gd name="connsiteX58" fmla="*/ 28832 w 231786"/>
                <a:gd name="connsiteY58" fmla="*/ 215618 h 447515"/>
                <a:gd name="connsiteX59" fmla="*/ 44629 w 231786"/>
                <a:gd name="connsiteY59" fmla="*/ 220787 h 447515"/>
                <a:gd name="connsiteX60" fmla="*/ 56058 w 231786"/>
                <a:gd name="connsiteY60" fmla="*/ 228066 h 447515"/>
                <a:gd name="connsiteX61" fmla="*/ 79717 w 231786"/>
                <a:gd name="connsiteY61" fmla="*/ 230396 h 447515"/>
                <a:gd name="connsiteX62" fmla="*/ 83720 w 231786"/>
                <a:gd name="connsiteY62" fmla="*/ 245974 h 447515"/>
                <a:gd name="connsiteX63" fmla="*/ 72073 w 231786"/>
                <a:gd name="connsiteY63" fmla="*/ 252016 h 447515"/>
                <a:gd name="connsiteX64" fmla="*/ 52564 w 231786"/>
                <a:gd name="connsiteY64" fmla="*/ 255001 h 447515"/>
                <a:gd name="connsiteX65" fmla="*/ 66249 w 231786"/>
                <a:gd name="connsiteY65" fmla="*/ 270798 h 447515"/>
                <a:gd name="connsiteX66" fmla="*/ 52782 w 231786"/>
                <a:gd name="connsiteY66" fmla="*/ 284993 h 447515"/>
                <a:gd name="connsiteX67" fmla="*/ 48123 w 231786"/>
                <a:gd name="connsiteY67" fmla="*/ 303338 h 447515"/>
                <a:gd name="connsiteX68" fmla="*/ 53728 w 231786"/>
                <a:gd name="connsiteY68" fmla="*/ 333330 h 447515"/>
                <a:gd name="connsiteX69" fmla="*/ 51836 w 231786"/>
                <a:gd name="connsiteY69" fmla="*/ 374387 h 447515"/>
                <a:gd name="connsiteX70" fmla="*/ 59115 w 231786"/>
                <a:gd name="connsiteY70" fmla="*/ 405326 h 447515"/>
                <a:gd name="connsiteX71" fmla="*/ 75858 w 231786"/>
                <a:gd name="connsiteY71" fmla="*/ 432989 h 447515"/>
                <a:gd name="connsiteX72" fmla="*/ 99808 w 231786"/>
                <a:gd name="connsiteY72" fmla="*/ 440268 h 447515"/>
                <a:gd name="connsiteX73" fmla="*/ 128126 w 231786"/>
                <a:gd name="connsiteY73" fmla="*/ 444927 h 447515"/>
                <a:gd name="connsiteX74" fmla="*/ 153678 w 231786"/>
                <a:gd name="connsiteY74" fmla="*/ 439322 h 447515"/>
                <a:gd name="connsiteX75" fmla="*/ 179739 w 231786"/>
                <a:gd name="connsiteY75" fmla="*/ 443981 h 447515"/>
                <a:gd name="connsiteX76" fmla="*/ 196919 w 231786"/>
                <a:gd name="connsiteY76" fmla="*/ 440050 h 44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31786" h="447515">
                  <a:moveTo>
                    <a:pt x="196919" y="440050"/>
                  </a:moveTo>
                  <a:cubicBezTo>
                    <a:pt x="196402" y="431183"/>
                    <a:pt x="192107" y="422972"/>
                    <a:pt x="185126" y="417483"/>
                  </a:cubicBezTo>
                  <a:cubicBezTo>
                    <a:pt x="178356" y="413333"/>
                    <a:pt x="181122" y="407947"/>
                    <a:pt x="177191" y="398847"/>
                  </a:cubicBezTo>
                  <a:cubicBezTo>
                    <a:pt x="173260" y="389747"/>
                    <a:pt x="177191" y="383123"/>
                    <a:pt x="181850" y="374970"/>
                  </a:cubicBezTo>
                  <a:cubicBezTo>
                    <a:pt x="186509" y="366816"/>
                    <a:pt x="199030" y="369146"/>
                    <a:pt x="207402" y="374533"/>
                  </a:cubicBezTo>
                  <a:cubicBezTo>
                    <a:pt x="215773" y="379920"/>
                    <a:pt x="209294" y="389820"/>
                    <a:pt x="214681" y="396372"/>
                  </a:cubicBezTo>
                  <a:cubicBezTo>
                    <a:pt x="220068" y="402924"/>
                    <a:pt x="231206" y="397537"/>
                    <a:pt x="231643" y="387564"/>
                  </a:cubicBezTo>
                  <a:cubicBezTo>
                    <a:pt x="232080" y="377590"/>
                    <a:pt x="228877" y="367107"/>
                    <a:pt x="212643" y="360847"/>
                  </a:cubicBezTo>
                  <a:cubicBezTo>
                    <a:pt x="196409" y="354587"/>
                    <a:pt x="200049" y="346288"/>
                    <a:pt x="188693" y="343230"/>
                  </a:cubicBezTo>
                  <a:cubicBezTo>
                    <a:pt x="177337" y="340173"/>
                    <a:pt x="169620" y="342503"/>
                    <a:pt x="168456" y="328671"/>
                  </a:cubicBezTo>
                  <a:cubicBezTo>
                    <a:pt x="167291" y="314840"/>
                    <a:pt x="178938" y="313602"/>
                    <a:pt x="176390" y="305959"/>
                  </a:cubicBezTo>
                  <a:cubicBezTo>
                    <a:pt x="174563" y="301496"/>
                    <a:pt x="176703" y="296393"/>
                    <a:pt x="181166" y="294566"/>
                  </a:cubicBezTo>
                  <a:cubicBezTo>
                    <a:pt x="183779" y="293496"/>
                    <a:pt x="186742" y="293758"/>
                    <a:pt x="189130" y="295257"/>
                  </a:cubicBezTo>
                  <a:cubicBezTo>
                    <a:pt x="196846" y="300135"/>
                    <a:pt x="201214" y="295257"/>
                    <a:pt x="202160" y="289434"/>
                  </a:cubicBezTo>
                  <a:cubicBezTo>
                    <a:pt x="203107" y="283610"/>
                    <a:pt x="195900" y="283610"/>
                    <a:pt x="191678" y="273855"/>
                  </a:cubicBezTo>
                  <a:cubicBezTo>
                    <a:pt x="187455" y="264101"/>
                    <a:pt x="195463" y="263664"/>
                    <a:pt x="195463" y="255074"/>
                  </a:cubicBezTo>
                  <a:cubicBezTo>
                    <a:pt x="195463" y="246484"/>
                    <a:pt x="191022" y="242989"/>
                    <a:pt x="182651" y="239932"/>
                  </a:cubicBezTo>
                  <a:cubicBezTo>
                    <a:pt x="174279" y="236875"/>
                    <a:pt x="168092" y="241825"/>
                    <a:pt x="162923" y="235565"/>
                  </a:cubicBezTo>
                  <a:cubicBezTo>
                    <a:pt x="157754" y="229304"/>
                    <a:pt x="163797" y="222752"/>
                    <a:pt x="171513" y="222534"/>
                  </a:cubicBezTo>
                  <a:cubicBezTo>
                    <a:pt x="180401" y="222519"/>
                    <a:pt x="188984" y="219287"/>
                    <a:pt x="195681" y="213434"/>
                  </a:cubicBezTo>
                  <a:cubicBezTo>
                    <a:pt x="202961" y="206737"/>
                    <a:pt x="198448" y="194871"/>
                    <a:pt x="190586" y="183515"/>
                  </a:cubicBezTo>
                  <a:cubicBezTo>
                    <a:pt x="182724" y="172159"/>
                    <a:pt x="185636" y="161676"/>
                    <a:pt x="189494" y="150756"/>
                  </a:cubicBezTo>
                  <a:cubicBezTo>
                    <a:pt x="193097" y="137857"/>
                    <a:pt x="185621" y="124469"/>
                    <a:pt x="172751" y="120764"/>
                  </a:cubicBezTo>
                  <a:cubicBezTo>
                    <a:pt x="158191" y="115887"/>
                    <a:pt x="155571" y="106205"/>
                    <a:pt x="159502" y="100309"/>
                  </a:cubicBezTo>
                  <a:cubicBezTo>
                    <a:pt x="163433" y="94412"/>
                    <a:pt x="172459" y="103002"/>
                    <a:pt x="179084" y="101619"/>
                  </a:cubicBezTo>
                  <a:cubicBezTo>
                    <a:pt x="185708" y="100236"/>
                    <a:pt x="183961" y="91355"/>
                    <a:pt x="181850" y="85822"/>
                  </a:cubicBezTo>
                  <a:cubicBezTo>
                    <a:pt x="180496" y="78666"/>
                    <a:pt x="181959" y="71255"/>
                    <a:pt x="185927" y="65148"/>
                  </a:cubicBezTo>
                  <a:cubicBezTo>
                    <a:pt x="189166" y="58997"/>
                    <a:pt x="189166" y="51644"/>
                    <a:pt x="185927" y="45493"/>
                  </a:cubicBezTo>
                  <a:cubicBezTo>
                    <a:pt x="183015" y="38213"/>
                    <a:pt x="193206" y="32025"/>
                    <a:pt x="187965" y="27221"/>
                  </a:cubicBezTo>
                  <a:cubicBezTo>
                    <a:pt x="182724" y="22416"/>
                    <a:pt x="183597" y="19359"/>
                    <a:pt x="174862" y="15719"/>
                  </a:cubicBezTo>
                  <a:cubicBezTo>
                    <a:pt x="166126" y="12079"/>
                    <a:pt x="139919" y="-1898"/>
                    <a:pt x="121866" y="-78"/>
                  </a:cubicBezTo>
                  <a:cubicBezTo>
                    <a:pt x="113349" y="796"/>
                    <a:pt x="110073" y="7784"/>
                    <a:pt x="111965" y="16665"/>
                  </a:cubicBezTo>
                  <a:cubicBezTo>
                    <a:pt x="113858" y="25546"/>
                    <a:pt x="106943" y="37048"/>
                    <a:pt x="103230" y="43527"/>
                  </a:cubicBezTo>
                  <a:cubicBezTo>
                    <a:pt x="99517" y="50006"/>
                    <a:pt x="92602" y="51317"/>
                    <a:pt x="81391" y="49934"/>
                  </a:cubicBezTo>
                  <a:cubicBezTo>
                    <a:pt x="70180" y="48550"/>
                    <a:pt x="61882" y="40688"/>
                    <a:pt x="54092" y="39523"/>
                  </a:cubicBezTo>
                  <a:cubicBezTo>
                    <a:pt x="46303" y="38359"/>
                    <a:pt x="44629" y="28895"/>
                    <a:pt x="37349" y="31298"/>
                  </a:cubicBezTo>
                  <a:cubicBezTo>
                    <a:pt x="30069" y="33700"/>
                    <a:pt x="33709" y="44546"/>
                    <a:pt x="33491" y="52044"/>
                  </a:cubicBezTo>
                  <a:cubicBezTo>
                    <a:pt x="33272" y="59542"/>
                    <a:pt x="26211" y="59324"/>
                    <a:pt x="25119" y="67914"/>
                  </a:cubicBezTo>
                  <a:cubicBezTo>
                    <a:pt x="24712" y="73410"/>
                    <a:pt x="28839" y="78186"/>
                    <a:pt x="34328" y="78593"/>
                  </a:cubicBezTo>
                  <a:cubicBezTo>
                    <a:pt x="37466" y="78826"/>
                    <a:pt x="40530" y="77567"/>
                    <a:pt x="42590" y="75194"/>
                  </a:cubicBezTo>
                  <a:cubicBezTo>
                    <a:pt x="51108" y="67914"/>
                    <a:pt x="63993" y="72719"/>
                    <a:pt x="62464" y="82473"/>
                  </a:cubicBezTo>
                  <a:cubicBezTo>
                    <a:pt x="60935" y="92228"/>
                    <a:pt x="43755" y="91355"/>
                    <a:pt x="36112" y="92519"/>
                  </a:cubicBezTo>
                  <a:cubicBezTo>
                    <a:pt x="28468" y="93684"/>
                    <a:pt x="25556" y="97178"/>
                    <a:pt x="27376" y="104094"/>
                  </a:cubicBezTo>
                  <a:cubicBezTo>
                    <a:pt x="29196" y="111009"/>
                    <a:pt x="37422" y="111374"/>
                    <a:pt x="46667" y="112757"/>
                  </a:cubicBezTo>
                  <a:cubicBezTo>
                    <a:pt x="55759" y="113004"/>
                    <a:pt x="63774" y="118777"/>
                    <a:pt x="66905" y="127316"/>
                  </a:cubicBezTo>
                  <a:cubicBezTo>
                    <a:pt x="72364" y="138818"/>
                    <a:pt x="80226" y="135688"/>
                    <a:pt x="82628" y="141876"/>
                  </a:cubicBezTo>
                  <a:cubicBezTo>
                    <a:pt x="85031" y="148063"/>
                    <a:pt x="91728" y="156944"/>
                    <a:pt x="94130" y="164442"/>
                  </a:cubicBezTo>
                  <a:cubicBezTo>
                    <a:pt x="95914" y="170455"/>
                    <a:pt x="92485" y="176774"/>
                    <a:pt x="86472" y="178557"/>
                  </a:cubicBezTo>
                  <a:cubicBezTo>
                    <a:pt x="85176" y="178943"/>
                    <a:pt x="83830" y="179089"/>
                    <a:pt x="82483" y="179002"/>
                  </a:cubicBezTo>
                  <a:cubicBezTo>
                    <a:pt x="75203" y="179002"/>
                    <a:pt x="71345" y="169683"/>
                    <a:pt x="64721" y="163205"/>
                  </a:cubicBezTo>
                  <a:cubicBezTo>
                    <a:pt x="58096" y="156726"/>
                    <a:pt x="59552" y="152140"/>
                    <a:pt x="53728" y="148646"/>
                  </a:cubicBezTo>
                  <a:cubicBezTo>
                    <a:pt x="47905" y="145151"/>
                    <a:pt x="40407" y="153887"/>
                    <a:pt x="33345" y="154032"/>
                  </a:cubicBezTo>
                  <a:cubicBezTo>
                    <a:pt x="26284" y="154178"/>
                    <a:pt x="24027" y="147553"/>
                    <a:pt x="12162" y="149519"/>
                  </a:cubicBezTo>
                  <a:cubicBezTo>
                    <a:pt x="296" y="151484"/>
                    <a:pt x="-1961" y="156799"/>
                    <a:pt x="1169" y="161895"/>
                  </a:cubicBezTo>
                  <a:cubicBezTo>
                    <a:pt x="4299" y="166990"/>
                    <a:pt x="11288" y="166480"/>
                    <a:pt x="20024" y="166626"/>
                  </a:cubicBezTo>
                  <a:cubicBezTo>
                    <a:pt x="28759" y="166772"/>
                    <a:pt x="32545" y="179875"/>
                    <a:pt x="26648" y="181768"/>
                  </a:cubicBezTo>
                  <a:cubicBezTo>
                    <a:pt x="20751" y="183661"/>
                    <a:pt x="14054" y="178565"/>
                    <a:pt x="9832" y="182787"/>
                  </a:cubicBezTo>
                  <a:cubicBezTo>
                    <a:pt x="5610" y="187009"/>
                    <a:pt x="7867" y="195162"/>
                    <a:pt x="12526" y="202660"/>
                  </a:cubicBezTo>
                  <a:cubicBezTo>
                    <a:pt x="17184" y="210158"/>
                    <a:pt x="25629" y="209358"/>
                    <a:pt x="28832" y="215618"/>
                  </a:cubicBezTo>
                  <a:cubicBezTo>
                    <a:pt x="32035" y="221879"/>
                    <a:pt x="37931" y="220787"/>
                    <a:pt x="44629" y="220787"/>
                  </a:cubicBezTo>
                  <a:cubicBezTo>
                    <a:pt x="51326" y="220787"/>
                    <a:pt x="50671" y="226829"/>
                    <a:pt x="56058" y="228066"/>
                  </a:cubicBezTo>
                  <a:cubicBezTo>
                    <a:pt x="61445" y="229304"/>
                    <a:pt x="76950" y="224354"/>
                    <a:pt x="79717" y="230396"/>
                  </a:cubicBezTo>
                  <a:cubicBezTo>
                    <a:pt x="82483" y="236438"/>
                    <a:pt x="80226" y="239932"/>
                    <a:pt x="83720" y="245974"/>
                  </a:cubicBezTo>
                  <a:cubicBezTo>
                    <a:pt x="87215" y="252016"/>
                    <a:pt x="83720" y="256894"/>
                    <a:pt x="72073" y="252016"/>
                  </a:cubicBezTo>
                  <a:cubicBezTo>
                    <a:pt x="60426" y="247139"/>
                    <a:pt x="52345" y="248012"/>
                    <a:pt x="52564" y="255001"/>
                  </a:cubicBezTo>
                  <a:cubicBezTo>
                    <a:pt x="52782" y="261990"/>
                    <a:pt x="66468" y="261480"/>
                    <a:pt x="66249" y="270798"/>
                  </a:cubicBezTo>
                  <a:cubicBezTo>
                    <a:pt x="66031" y="280116"/>
                    <a:pt x="56495" y="279897"/>
                    <a:pt x="52782" y="284993"/>
                  </a:cubicBezTo>
                  <a:cubicBezTo>
                    <a:pt x="49069" y="290089"/>
                    <a:pt x="41862" y="291254"/>
                    <a:pt x="48123" y="303338"/>
                  </a:cubicBezTo>
                  <a:cubicBezTo>
                    <a:pt x="54383" y="315422"/>
                    <a:pt x="49288" y="320955"/>
                    <a:pt x="53728" y="333330"/>
                  </a:cubicBezTo>
                  <a:cubicBezTo>
                    <a:pt x="58169" y="345706"/>
                    <a:pt x="55330" y="360920"/>
                    <a:pt x="51836" y="374387"/>
                  </a:cubicBezTo>
                  <a:cubicBezTo>
                    <a:pt x="48341" y="387855"/>
                    <a:pt x="55839" y="395061"/>
                    <a:pt x="59115" y="405326"/>
                  </a:cubicBezTo>
                  <a:cubicBezTo>
                    <a:pt x="62275" y="415808"/>
                    <a:pt x="68040" y="425323"/>
                    <a:pt x="75858" y="432989"/>
                  </a:cubicBezTo>
                  <a:cubicBezTo>
                    <a:pt x="81908" y="439613"/>
                    <a:pt x="91095" y="442401"/>
                    <a:pt x="99808" y="440268"/>
                  </a:cubicBezTo>
                  <a:cubicBezTo>
                    <a:pt x="110946" y="437720"/>
                    <a:pt x="119100" y="446092"/>
                    <a:pt x="128126" y="444927"/>
                  </a:cubicBezTo>
                  <a:cubicBezTo>
                    <a:pt x="136884" y="444381"/>
                    <a:pt x="145496" y="442488"/>
                    <a:pt x="153678" y="439322"/>
                  </a:cubicBezTo>
                  <a:cubicBezTo>
                    <a:pt x="162603" y="436497"/>
                    <a:pt x="172350" y="438237"/>
                    <a:pt x="179739" y="443981"/>
                  </a:cubicBezTo>
                  <a:cubicBezTo>
                    <a:pt x="189275" y="449222"/>
                    <a:pt x="197647" y="448421"/>
                    <a:pt x="196919" y="440050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5" name="Frihandsfigur: Form 204">
              <a:extLst>
                <a:ext uri="{FF2B5EF4-FFF2-40B4-BE49-F238E27FC236}">
                  <a16:creationId xmlns:a16="http://schemas.microsoft.com/office/drawing/2014/main" id="{9EBDC7F9-8952-4E92-86EE-36FC8938C08D}"/>
                </a:ext>
              </a:extLst>
            </p:cNvPr>
            <p:cNvSpPr/>
            <p:nvPr/>
          </p:nvSpPr>
          <p:spPr>
            <a:xfrm>
              <a:off x="6803629" y="5527047"/>
              <a:ext cx="63939" cy="40121"/>
            </a:xfrm>
            <a:custGeom>
              <a:avLst/>
              <a:gdLst>
                <a:gd name="connsiteX0" fmla="*/ 37306 w 63939"/>
                <a:gd name="connsiteY0" fmla="*/ 39672 h 40121"/>
                <a:gd name="connsiteX1" fmla="*/ 59145 w 63939"/>
                <a:gd name="connsiteY1" fmla="*/ 28752 h 40121"/>
                <a:gd name="connsiteX2" fmla="*/ 62639 w 63939"/>
                <a:gd name="connsiteY2" fmla="*/ 11791 h 40121"/>
                <a:gd name="connsiteX3" fmla="*/ 26896 w 63939"/>
                <a:gd name="connsiteY3" fmla="*/ -148 h 40121"/>
                <a:gd name="connsiteX4" fmla="*/ 7823 w 63939"/>
                <a:gd name="connsiteY4" fmla="*/ 1745 h 40121"/>
                <a:gd name="connsiteX5" fmla="*/ 6222 w 63939"/>
                <a:gd name="connsiteY5" fmla="*/ 22419 h 40121"/>
                <a:gd name="connsiteX6" fmla="*/ 37306 w 63939"/>
                <a:gd name="connsiteY6" fmla="*/ 39672 h 4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9" h="40121">
                  <a:moveTo>
                    <a:pt x="37306" y="39672"/>
                  </a:moveTo>
                  <a:cubicBezTo>
                    <a:pt x="53103" y="40837"/>
                    <a:pt x="58198" y="37124"/>
                    <a:pt x="59145" y="28752"/>
                  </a:cubicBezTo>
                  <a:cubicBezTo>
                    <a:pt x="60091" y="20381"/>
                    <a:pt x="66424" y="22274"/>
                    <a:pt x="62639" y="11791"/>
                  </a:cubicBezTo>
                  <a:cubicBezTo>
                    <a:pt x="58853" y="1308"/>
                    <a:pt x="45677" y="-148"/>
                    <a:pt x="26896" y="-148"/>
                  </a:cubicBezTo>
                  <a:cubicBezTo>
                    <a:pt x="20482" y="-497"/>
                    <a:pt x="14047" y="143"/>
                    <a:pt x="7823" y="1745"/>
                  </a:cubicBezTo>
                  <a:cubicBezTo>
                    <a:pt x="-1495" y="3783"/>
                    <a:pt x="-3315" y="14048"/>
                    <a:pt x="6222" y="22419"/>
                  </a:cubicBezTo>
                  <a:cubicBezTo>
                    <a:pt x="15758" y="30791"/>
                    <a:pt x="21509" y="38507"/>
                    <a:pt x="37306" y="39672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6" name="Frihandsfigur: Form 205">
              <a:extLst>
                <a:ext uri="{FF2B5EF4-FFF2-40B4-BE49-F238E27FC236}">
                  <a16:creationId xmlns:a16="http://schemas.microsoft.com/office/drawing/2014/main" id="{ED707502-641F-4D8E-A5F9-38CA313B7BBE}"/>
                </a:ext>
              </a:extLst>
            </p:cNvPr>
            <p:cNvSpPr/>
            <p:nvPr/>
          </p:nvSpPr>
          <p:spPr>
            <a:xfrm>
              <a:off x="6787456" y="5572565"/>
              <a:ext cx="101068" cy="141539"/>
            </a:xfrm>
            <a:custGeom>
              <a:avLst/>
              <a:gdLst>
                <a:gd name="connsiteX0" fmla="*/ 87184 w 101068"/>
                <a:gd name="connsiteY0" fmla="*/ 59671 h 141539"/>
                <a:gd name="connsiteX1" fmla="*/ 77211 w 101068"/>
                <a:gd name="connsiteY1" fmla="*/ 43656 h 141539"/>
                <a:gd name="connsiteX2" fmla="*/ 51368 w 101068"/>
                <a:gd name="connsiteY2" fmla="*/ 35721 h 141539"/>
                <a:gd name="connsiteX3" fmla="*/ 30476 w 101068"/>
                <a:gd name="connsiteY3" fmla="*/ 52464 h 141539"/>
                <a:gd name="connsiteX4" fmla="*/ 23997 w 101068"/>
                <a:gd name="connsiteY4" fmla="*/ 24802 h 141539"/>
                <a:gd name="connsiteX5" fmla="*/ 12859 w 101068"/>
                <a:gd name="connsiteY5" fmla="*/ -240 h 141539"/>
                <a:gd name="connsiteX6" fmla="*/ 2376 w 101068"/>
                <a:gd name="connsiteY6" fmla="*/ 16430 h 141539"/>
                <a:gd name="connsiteX7" fmla="*/ 5870 w 101068"/>
                <a:gd name="connsiteY7" fmla="*/ 45549 h 141539"/>
                <a:gd name="connsiteX8" fmla="*/ 23050 w 101068"/>
                <a:gd name="connsiteY8" fmla="*/ 65058 h 141539"/>
                <a:gd name="connsiteX9" fmla="*/ 46054 w 101068"/>
                <a:gd name="connsiteY9" fmla="*/ 74303 h 141539"/>
                <a:gd name="connsiteX10" fmla="*/ 44234 w 101068"/>
                <a:gd name="connsiteY10" fmla="*/ 86606 h 141539"/>
                <a:gd name="connsiteX11" fmla="*/ 23050 w 101068"/>
                <a:gd name="connsiteY11" fmla="*/ 83840 h 141539"/>
                <a:gd name="connsiteX12" fmla="*/ 15771 w 101068"/>
                <a:gd name="connsiteY12" fmla="*/ 114778 h 141539"/>
                <a:gd name="connsiteX13" fmla="*/ 36445 w 101068"/>
                <a:gd name="connsiteY13" fmla="*/ 129847 h 141539"/>
                <a:gd name="connsiteX14" fmla="*/ 57847 w 101068"/>
                <a:gd name="connsiteY14" fmla="*/ 141203 h 141539"/>
                <a:gd name="connsiteX15" fmla="*/ 79686 w 101068"/>
                <a:gd name="connsiteY15" fmla="*/ 123150 h 141539"/>
                <a:gd name="connsiteX16" fmla="*/ 90605 w 101068"/>
                <a:gd name="connsiteY16" fmla="*/ 98254 h 141539"/>
                <a:gd name="connsiteX17" fmla="*/ 100142 w 101068"/>
                <a:gd name="connsiteY17" fmla="*/ 75978 h 141539"/>
                <a:gd name="connsiteX18" fmla="*/ 87184 w 101068"/>
                <a:gd name="connsiteY18" fmla="*/ 59671 h 14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068" h="141539">
                  <a:moveTo>
                    <a:pt x="87184" y="59671"/>
                  </a:moveTo>
                  <a:cubicBezTo>
                    <a:pt x="79249" y="56177"/>
                    <a:pt x="79249" y="51809"/>
                    <a:pt x="77211" y="43656"/>
                  </a:cubicBezTo>
                  <a:cubicBezTo>
                    <a:pt x="75173" y="35503"/>
                    <a:pt x="63744" y="33174"/>
                    <a:pt x="51368" y="35721"/>
                  </a:cubicBezTo>
                  <a:cubicBezTo>
                    <a:pt x="38993" y="38269"/>
                    <a:pt x="36809" y="56396"/>
                    <a:pt x="30476" y="52464"/>
                  </a:cubicBezTo>
                  <a:cubicBezTo>
                    <a:pt x="24142" y="48533"/>
                    <a:pt x="30476" y="35721"/>
                    <a:pt x="23997" y="24802"/>
                  </a:cubicBezTo>
                  <a:cubicBezTo>
                    <a:pt x="17518" y="13882"/>
                    <a:pt x="26836" y="-240"/>
                    <a:pt x="12859" y="-240"/>
                  </a:cubicBezTo>
                  <a:cubicBezTo>
                    <a:pt x="5579" y="-240"/>
                    <a:pt x="6307" y="8350"/>
                    <a:pt x="2376" y="16430"/>
                  </a:cubicBezTo>
                  <a:cubicBezTo>
                    <a:pt x="-1555" y="24511"/>
                    <a:pt x="-1118" y="41327"/>
                    <a:pt x="5870" y="45549"/>
                  </a:cubicBezTo>
                  <a:cubicBezTo>
                    <a:pt x="12859" y="49771"/>
                    <a:pt x="13150" y="64330"/>
                    <a:pt x="23050" y="65058"/>
                  </a:cubicBezTo>
                  <a:cubicBezTo>
                    <a:pt x="31436" y="65895"/>
                    <a:pt x="39415" y="69106"/>
                    <a:pt x="46054" y="74303"/>
                  </a:cubicBezTo>
                  <a:cubicBezTo>
                    <a:pt x="51659" y="78307"/>
                    <a:pt x="53334" y="84568"/>
                    <a:pt x="44234" y="86606"/>
                  </a:cubicBezTo>
                  <a:cubicBezTo>
                    <a:pt x="35134" y="88644"/>
                    <a:pt x="35134" y="79909"/>
                    <a:pt x="23050" y="83840"/>
                  </a:cubicBezTo>
                  <a:cubicBezTo>
                    <a:pt x="10966" y="87771"/>
                    <a:pt x="11476" y="104077"/>
                    <a:pt x="15771" y="114778"/>
                  </a:cubicBezTo>
                  <a:cubicBezTo>
                    <a:pt x="20066" y="125479"/>
                    <a:pt x="28583" y="127081"/>
                    <a:pt x="36445" y="129847"/>
                  </a:cubicBezTo>
                  <a:cubicBezTo>
                    <a:pt x="44307" y="132613"/>
                    <a:pt x="46928" y="142368"/>
                    <a:pt x="57847" y="141203"/>
                  </a:cubicBezTo>
                  <a:cubicBezTo>
                    <a:pt x="68767" y="140039"/>
                    <a:pt x="72406" y="128901"/>
                    <a:pt x="79686" y="123150"/>
                  </a:cubicBezTo>
                  <a:cubicBezTo>
                    <a:pt x="87424" y="117326"/>
                    <a:pt x="91559" y="107892"/>
                    <a:pt x="90605" y="98254"/>
                  </a:cubicBezTo>
                  <a:cubicBezTo>
                    <a:pt x="89004" y="89882"/>
                    <a:pt x="96647" y="85441"/>
                    <a:pt x="100142" y="75978"/>
                  </a:cubicBezTo>
                  <a:cubicBezTo>
                    <a:pt x="103636" y="66514"/>
                    <a:pt x="95337" y="63530"/>
                    <a:pt x="87184" y="5967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7" name="Frihandsfigur: Form 206">
              <a:extLst>
                <a:ext uri="{FF2B5EF4-FFF2-40B4-BE49-F238E27FC236}">
                  <a16:creationId xmlns:a16="http://schemas.microsoft.com/office/drawing/2014/main" id="{FC4A0EDD-D378-4E40-B3A2-2FFAB4926C7B}"/>
                </a:ext>
              </a:extLst>
            </p:cNvPr>
            <p:cNvSpPr/>
            <p:nvPr/>
          </p:nvSpPr>
          <p:spPr>
            <a:xfrm>
              <a:off x="6989118" y="5922058"/>
              <a:ext cx="111543" cy="149642"/>
            </a:xfrm>
            <a:custGeom>
              <a:avLst/>
              <a:gdLst>
                <a:gd name="connsiteX0" fmla="*/ 102892 w 111543"/>
                <a:gd name="connsiteY0" fmla="*/ 21965 h 149642"/>
                <a:gd name="connsiteX1" fmla="*/ 57903 w 111543"/>
                <a:gd name="connsiteY1" fmla="*/ 2456 h 149642"/>
                <a:gd name="connsiteX2" fmla="*/ 47421 w 111543"/>
                <a:gd name="connsiteY2" fmla="*/ 19199 h 149642"/>
                <a:gd name="connsiteX3" fmla="*/ 29295 w 111543"/>
                <a:gd name="connsiteY3" fmla="*/ 22329 h 149642"/>
                <a:gd name="connsiteX4" fmla="*/ 8402 w 111543"/>
                <a:gd name="connsiteY4" fmla="*/ 21601 h 149642"/>
                <a:gd name="connsiteX5" fmla="*/ 16410 w 111543"/>
                <a:gd name="connsiteY5" fmla="*/ 42494 h 149642"/>
                <a:gd name="connsiteX6" fmla="*/ 30022 w 111543"/>
                <a:gd name="connsiteY6" fmla="*/ 61712 h 149642"/>
                <a:gd name="connsiteX7" fmla="*/ 2869 w 111543"/>
                <a:gd name="connsiteY7" fmla="*/ 68992 h 149642"/>
                <a:gd name="connsiteX8" fmla="*/ 13279 w 111543"/>
                <a:gd name="connsiteY8" fmla="*/ 97237 h 149642"/>
                <a:gd name="connsiteX9" fmla="*/ 35118 w 111543"/>
                <a:gd name="connsiteY9" fmla="*/ 140405 h 149642"/>
                <a:gd name="connsiteX10" fmla="*/ 79524 w 111543"/>
                <a:gd name="connsiteY10" fmla="*/ 143899 h 149642"/>
                <a:gd name="connsiteX11" fmla="*/ 88551 w 111543"/>
                <a:gd name="connsiteY11" fmla="*/ 102478 h 149642"/>
                <a:gd name="connsiteX12" fmla="*/ 78796 w 111543"/>
                <a:gd name="connsiteY12" fmla="*/ 79475 h 149642"/>
                <a:gd name="connsiteX13" fmla="*/ 96558 w 111543"/>
                <a:gd name="connsiteY13" fmla="*/ 54724 h 149642"/>
                <a:gd name="connsiteX14" fmla="*/ 102892 w 111543"/>
                <a:gd name="connsiteY14" fmla="*/ 21965 h 14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543" h="149642">
                  <a:moveTo>
                    <a:pt x="102892" y="21965"/>
                  </a:moveTo>
                  <a:cubicBezTo>
                    <a:pt x="87168" y="11191"/>
                    <a:pt x="72972" y="-7153"/>
                    <a:pt x="57903" y="2456"/>
                  </a:cubicBezTo>
                  <a:cubicBezTo>
                    <a:pt x="49532" y="7697"/>
                    <a:pt x="52007" y="13594"/>
                    <a:pt x="47421" y="19199"/>
                  </a:cubicBezTo>
                  <a:cubicBezTo>
                    <a:pt x="42835" y="24804"/>
                    <a:pt x="39122" y="28954"/>
                    <a:pt x="29295" y="22329"/>
                  </a:cubicBezTo>
                  <a:cubicBezTo>
                    <a:pt x="23449" y="17008"/>
                    <a:pt x="14604" y="16702"/>
                    <a:pt x="8402" y="21601"/>
                  </a:cubicBezTo>
                  <a:cubicBezTo>
                    <a:pt x="2869" y="25095"/>
                    <a:pt x="4908" y="40456"/>
                    <a:pt x="16410" y="42494"/>
                  </a:cubicBezTo>
                  <a:cubicBezTo>
                    <a:pt x="27911" y="44532"/>
                    <a:pt x="38758" y="57053"/>
                    <a:pt x="30022" y="61712"/>
                  </a:cubicBezTo>
                  <a:cubicBezTo>
                    <a:pt x="21287" y="66371"/>
                    <a:pt x="10877" y="59237"/>
                    <a:pt x="2869" y="68992"/>
                  </a:cubicBezTo>
                  <a:cubicBezTo>
                    <a:pt x="-5138" y="78746"/>
                    <a:pt x="4617" y="86099"/>
                    <a:pt x="13279" y="97237"/>
                  </a:cubicBezTo>
                  <a:cubicBezTo>
                    <a:pt x="21942" y="108375"/>
                    <a:pt x="19904" y="126356"/>
                    <a:pt x="35118" y="140405"/>
                  </a:cubicBezTo>
                  <a:cubicBezTo>
                    <a:pt x="50333" y="154455"/>
                    <a:pt x="68022" y="149141"/>
                    <a:pt x="79524" y="143899"/>
                  </a:cubicBezTo>
                  <a:cubicBezTo>
                    <a:pt x="91026" y="138658"/>
                    <a:pt x="83018" y="114781"/>
                    <a:pt x="88551" y="102478"/>
                  </a:cubicBezTo>
                  <a:cubicBezTo>
                    <a:pt x="94083" y="90175"/>
                    <a:pt x="86804" y="87118"/>
                    <a:pt x="78796" y="79475"/>
                  </a:cubicBezTo>
                  <a:cubicBezTo>
                    <a:pt x="70789" y="71831"/>
                    <a:pt x="82654" y="62367"/>
                    <a:pt x="96558" y="54724"/>
                  </a:cubicBezTo>
                  <a:cubicBezTo>
                    <a:pt x="110463" y="47080"/>
                    <a:pt x="118543" y="32739"/>
                    <a:pt x="102892" y="2196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8" name="Frihandsfigur: Form 207">
              <a:extLst>
                <a:ext uri="{FF2B5EF4-FFF2-40B4-BE49-F238E27FC236}">
                  <a16:creationId xmlns:a16="http://schemas.microsoft.com/office/drawing/2014/main" id="{EA9CB508-1E58-476E-9453-5B184A32A8B0}"/>
                </a:ext>
              </a:extLst>
            </p:cNvPr>
            <p:cNvSpPr/>
            <p:nvPr/>
          </p:nvSpPr>
          <p:spPr>
            <a:xfrm>
              <a:off x="6909182" y="5986209"/>
              <a:ext cx="78134" cy="126946"/>
            </a:xfrm>
            <a:custGeom>
              <a:avLst/>
              <a:gdLst>
                <a:gd name="connsiteX0" fmla="*/ 73706 w 78134"/>
                <a:gd name="connsiteY0" fmla="*/ 22311 h 126946"/>
                <a:gd name="connsiteX1" fmla="*/ 54561 w 78134"/>
                <a:gd name="connsiteY1" fmla="*/ 5932 h 126946"/>
                <a:gd name="connsiteX2" fmla="*/ 26680 w 78134"/>
                <a:gd name="connsiteY2" fmla="*/ 10737 h 126946"/>
                <a:gd name="connsiteX3" fmla="*/ 3312 w 78134"/>
                <a:gd name="connsiteY3" fmla="*/ 52231 h 126946"/>
                <a:gd name="connsiteX4" fmla="*/ 4695 w 78134"/>
                <a:gd name="connsiteY4" fmla="*/ 81350 h 126946"/>
                <a:gd name="connsiteX5" fmla="*/ 14159 w 78134"/>
                <a:gd name="connsiteY5" fmla="*/ 109595 h 126946"/>
                <a:gd name="connsiteX6" fmla="*/ 29810 w 78134"/>
                <a:gd name="connsiteY6" fmla="*/ 91177 h 126946"/>
                <a:gd name="connsiteX7" fmla="*/ 46553 w 78134"/>
                <a:gd name="connsiteY7" fmla="*/ 102970 h 126946"/>
                <a:gd name="connsiteX8" fmla="*/ 51431 w 78134"/>
                <a:gd name="connsiteY8" fmla="*/ 125319 h 126946"/>
                <a:gd name="connsiteX9" fmla="*/ 74434 w 78134"/>
                <a:gd name="connsiteY9" fmla="*/ 109595 h 126946"/>
                <a:gd name="connsiteX10" fmla="*/ 69921 w 78134"/>
                <a:gd name="connsiteY10" fmla="*/ 82077 h 126946"/>
                <a:gd name="connsiteX11" fmla="*/ 77928 w 78134"/>
                <a:gd name="connsiteY11" fmla="*/ 58419 h 126946"/>
                <a:gd name="connsiteX12" fmla="*/ 73706 w 78134"/>
                <a:gd name="connsiteY12" fmla="*/ 22311 h 12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34" h="126946">
                  <a:moveTo>
                    <a:pt x="73706" y="22311"/>
                  </a:moveTo>
                  <a:cubicBezTo>
                    <a:pt x="71304" y="13721"/>
                    <a:pt x="64170" y="12994"/>
                    <a:pt x="54561" y="5932"/>
                  </a:cubicBezTo>
                  <a:cubicBezTo>
                    <a:pt x="44952" y="-1129"/>
                    <a:pt x="31557" y="-5060"/>
                    <a:pt x="26680" y="10737"/>
                  </a:cubicBezTo>
                  <a:cubicBezTo>
                    <a:pt x="21802" y="26534"/>
                    <a:pt x="9937" y="39346"/>
                    <a:pt x="3312" y="52231"/>
                  </a:cubicBezTo>
                  <a:cubicBezTo>
                    <a:pt x="-3312" y="65116"/>
                    <a:pt x="13431" y="66790"/>
                    <a:pt x="4695" y="81350"/>
                  </a:cubicBezTo>
                  <a:cubicBezTo>
                    <a:pt x="-4040" y="95909"/>
                    <a:pt x="-837" y="110468"/>
                    <a:pt x="14159" y="109595"/>
                  </a:cubicBezTo>
                  <a:cubicBezTo>
                    <a:pt x="29155" y="108721"/>
                    <a:pt x="19691" y="94307"/>
                    <a:pt x="29810" y="91177"/>
                  </a:cubicBezTo>
                  <a:cubicBezTo>
                    <a:pt x="39929" y="88047"/>
                    <a:pt x="50703" y="94307"/>
                    <a:pt x="46553" y="102970"/>
                  </a:cubicBezTo>
                  <a:cubicBezTo>
                    <a:pt x="42404" y="111633"/>
                    <a:pt x="39274" y="121461"/>
                    <a:pt x="51431" y="125319"/>
                  </a:cubicBezTo>
                  <a:cubicBezTo>
                    <a:pt x="63588" y="129177"/>
                    <a:pt x="70576" y="125319"/>
                    <a:pt x="74434" y="109595"/>
                  </a:cubicBezTo>
                  <a:cubicBezTo>
                    <a:pt x="78292" y="93870"/>
                    <a:pt x="71959" y="94599"/>
                    <a:pt x="69921" y="82077"/>
                  </a:cubicBezTo>
                  <a:cubicBezTo>
                    <a:pt x="67882" y="69557"/>
                    <a:pt x="78220" y="69557"/>
                    <a:pt x="77928" y="58419"/>
                  </a:cubicBezTo>
                  <a:cubicBezTo>
                    <a:pt x="78438" y="46232"/>
                    <a:pt x="77011" y="34046"/>
                    <a:pt x="73706" y="2231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9" name="Frihandsfigur: Form 208">
              <a:extLst>
                <a:ext uri="{FF2B5EF4-FFF2-40B4-BE49-F238E27FC236}">
                  <a16:creationId xmlns:a16="http://schemas.microsoft.com/office/drawing/2014/main" id="{A23096EF-873C-469E-8AEF-41E313FD8469}"/>
                </a:ext>
              </a:extLst>
            </p:cNvPr>
            <p:cNvSpPr/>
            <p:nvPr/>
          </p:nvSpPr>
          <p:spPr>
            <a:xfrm>
              <a:off x="7193087" y="6038681"/>
              <a:ext cx="112566" cy="101967"/>
            </a:xfrm>
            <a:custGeom>
              <a:avLst/>
              <a:gdLst>
                <a:gd name="connsiteX0" fmla="*/ 85719 w 112566"/>
                <a:gd name="connsiteY0" fmla="*/ 10897 h 101967"/>
                <a:gd name="connsiteX1" fmla="*/ 58493 w 112566"/>
                <a:gd name="connsiteY1" fmla="*/ 10897 h 101967"/>
                <a:gd name="connsiteX2" fmla="*/ 30976 w 112566"/>
                <a:gd name="connsiteY2" fmla="*/ -240 h 101967"/>
                <a:gd name="connsiteX3" fmla="*/ 10083 w 112566"/>
                <a:gd name="connsiteY3" fmla="*/ 7767 h 101967"/>
                <a:gd name="connsiteX4" fmla="*/ 3823 w 112566"/>
                <a:gd name="connsiteY4" fmla="*/ 27640 h 101967"/>
                <a:gd name="connsiteX5" fmla="*/ 29957 w 112566"/>
                <a:gd name="connsiteY5" fmla="*/ 38488 h 101967"/>
                <a:gd name="connsiteX6" fmla="*/ 42842 w 112566"/>
                <a:gd name="connsiteY6" fmla="*/ 68407 h 101967"/>
                <a:gd name="connsiteX7" fmla="*/ 30976 w 112566"/>
                <a:gd name="connsiteY7" fmla="*/ 91119 h 101967"/>
                <a:gd name="connsiteX8" fmla="*/ 64754 w 112566"/>
                <a:gd name="connsiteY8" fmla="*/ 100146 h 101967"/>
                <a:gd name="connsiteX9" fmla="*/ 106247 w 112566"/>
                <a:gd name="connsiteY9" fmla="*/ 82747 h 101967"/>
                <a:gd name="connsiteX10" fmla="*/ 99623 w 112566"/>
                <a:gd name="connsiteY10" fmla="*/ 36740 h 101967"/>
                <a:gd name="connsiteX11" fmla="*/ 85719 w 112566"/>
                <a:gd name="connsiteY11" fmla="*/ 10897 h 1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566" h="101967">
                  <a:moveTo>
                    <a:pt x="85719" y="10897"/>
                  </a:moveTo>
                  <a:cubicBezTo>
                    <a:pt x="71160" y="-1623"/>
                    <a:pt x="68612" y="14100"/>
                    <a:pt x="58493" y="10897"/>
                  </a:cubicBezTo>
                  <a:cubicBezTo>
                    <a:pt x="48374" y="7694"/>
                    <a:pt x="49903" y="-240"/>
                    <a:pt x="30976" y="-240"/>
                  </a:cubicBezTo>
                  <a:cubicBezTo>
                    <a:pt x="20857" y="-240"/>
                    <a:pt x="21876" y="8859"/>
                    <a:pt x="10083" y="7767"/>
                  </a:cubicBezTo>
                  <a:cubicBezTo>
                    <a:pt x="-1710" y="6675"/>
                    <a:pt x="-2510" y="19269"/>
                    <a:pt x="3823" y="27640"/>
                  </a:cubicBezTo>
                  <a:cubicBezTo>
                    <a:pt x="10156" y="36012"/>
                    <a:pt x="15325" y="31499"/>
                    <a:pt x="29957" y="38488"/>
                  </a:cubicBezTo>
                  <a:cubicBezTo>
                    <a:pt x="44589" y="45476"/>
                    <a:pt x="42114" y="60326"/>
                    <a:pt x="42842" y="68407"/>
                  </a:cubicBezTo>
                  <a:cubicBezTo>
                    <a:pt x="43570" y="76487"/>
                    <a:pt x="20493" y="77142"/>
                    <a:pt x="30976" y="91119"/>
                  </a:cubicBezTo>
                  <a:cubicBezTo>
                    <a:pt x="41459" y="105096"/>
                    <a:pt x="46991" y="94540"/>
                    <a:pt x="64754" y="100146"/>
                  </a:cubicBezTo>
                  <a:cubicBezTo>
                    <a:pt x="82516" y="105751"/>
                    <a:pt x="96493" y="95633"/>
                    <a:pt x="106247" y="82747"/>
                  </a:cubicBezTo>
                  <a:cubicBezTo>
                    <a:pt x="116002" y="69863"/>
                    <a:pt x="114619" y="51008"/>
                    <a:pt x="99623" y="36740"/>
                  </a:cubicBezTo>
                  <a:cubicBezTo>
                    <a:pt x="84627" y="22472"/>
                    <a:pt x="99987" y="23491"/>
                    <a:pt x="85719" y="1089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0" name="Frihandsfigur: Form 209">
              <a:extLst>
                <a:ext uri="{FF2B5EF4-FFF2-40B4-BE49-F238E27FC236}">
                  <a16:creationId xmlns:a16="http://schemas.microsoft.com/office/drawing/2014/main" id="{B0261217-3B9B-4AD3-B6D7-BE56420D5D0A}"/>
                </a:ext>
              </a:extLst>
            </p:cNvPr>
            <p:cNvSpPr/>
            <p:nvPr/>
          </p:nvSpPr>
          <p:spPr>
            <a:xfrm>
              <a:off x="7521658" y="4731219"/>
              <a:ext cx="42972" cy="62646"/>
            </a:xfrm>
            <a:custGeom>
              <a:avLst/>
              <a:gdLst>
                <a:gd name="connsiteX0" fmla="*/ 21617 w 42972"/>
                <a:gd name="connsiteY0" fmla="*/ 60436 h 62646"/>
                <a:gd name="connsiteX1" fmla="*/ 41636 w 42972"/>
                <a:gd name="connsiteY1" fmla="*/ 40053 h 62646"/>
                <a:gd name="connsiteX2" fmla="*/ 23947 w 42972"/>
                <a:gd name="connsiteY2" fmla="*/ 18214 h 62646"/>
                <a:gd name="connsiteX3" fmla="*/ 4437 w 42972"/>
                <a:gd name="connsiteY3" fmla="*/ 306 h 62646"/>
                <a:gd name="connsiteX4" fmla="*/ 3054 w 42972"/>
                <a:gd name="connsiteY4" fmla="*/ 27241 h 62646"/>
                <a:gd name="connsiteX5" fmla="*/ 21617 w 42972"/>
                <a:gd name="connsiteY5" fmla="*/ 60436 h 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72" h="62646">
                  <a:moveTo>
                    <a:pt x="21617" y="60436"/>
                  </a:moveTo>
                  <a:cubicBezTo>
                    <a:pt x="39525" y="68371"/>
                    <a:pt x="45785" y="50463"/>
                    <a:pt x="41636" y="40053"/>
                  </a:cubicBezTo>
                  <a:cubicBezTo>
                    <a:pt x="37487" y="29643"/>
                    <a:pt x="28678" y="27241"/>
                    <a:pt x="23947" y="18214"/>
                  </a:cubicBezTo>
                  <a:cubicBezTo>
                    <a:pt x="19215" y="9187"/>
                    <a:pt x="10698" y="-2970"/>
                    <a:pt x="4437" y="306"/>
                  </a:cubicBezTo>
                  <a:cubicBezTo>
                    <a:pt x="-1823" y="3582"/>
                    <a:pt x="-950" y="14865"/>
                    <a:pt x="3054" y="27241"/>
                  </a:cubicBezTo>
                  <a:cubicBezTo>
                    <a:pt x="7058" y="39616"/>
                    <a:pt x="3709" y="53156"/>
                    <a:pt x="21617" y="60436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1" name="Frihandsfigur: Form 210">
              <a:extLst>
                <a:ext uri="{FF2B5EF4-FFF2-40B4-BE49-F238E27FC236}">
                  <a16:creationId xmlns:a16="http://schemas.microsoft.com/office/drawing/2014/main" id="{18AFB17A-2519-4D34-85D6-38C177EF1289}"/>
                </a:ext>
              </a:extLst>
            </p:cNvPr>
            <p:cNvSpPr/>
            <p:nvPr/>
          </p:nvSpPr>
          <p:spPr>
            <a:xfrm>
              <a:off x="7408161" y="4821848"/>
              <a:ext cx="35356" cy="88223"/>
            </a:xfrm>
            <a:custGeom>
              <a:avLst/>
              <a:gdLst>
                <a:gd name="connsiteX0" fmla="*/ 9176 w 35356"/>
                <a:gd name="connsiteY0" fmla="*/ 87373 h 88223"/>
                <a:gd name="connsiteX1" fmla="*/ 23735 w 35356"/>
                <a:gd name="connsiteY1" fmla="*/ 64588 h 88223"/>
                <a:gd name="connsiteX2" fmla="*/ 30287 w 35356"/>
                <a:gd name="connsiteY2" fmla="*/ 44933 h 88223"/>
                <a:gd name="connsiteX3" fmla="*/ 33490 w 35356"/>
                <a:gd name="connsiteY3" fmla="*/ 22366 h 88223"/>
                <a:gd name="connsiteX4" fmla="*/ 28395 w 35356"/>
                <a:gd name="connsiteY4" fmla="*/ 163 h 88223"/>
                <a:gd name="connsiteX5" fmla="*/ 11942 w 35356"/>
                <a:gd name="connsiteY5" fmla="*/ 6788 h 88223"/>
                <a:gd name="connsiteX6" fmla="*/ 8230 w 35356"/>
                <a:gd name="connsiteY6" fmla="*/ 29209 h 88223"/>
                <a:gd name="connsiteX7" fmla="*/ 950 w 35356"/>
                <a:gd name="connsiteY7" fmla="*/ 62040 h 88223"/>
                <a:gd name="connsiteX8" fmla="*/ 9176 w 35356"/>
                <a:gd name="connsiteY8" fmla="*/ 87373 h 8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56" h="88223">
                  <a:moveTo>
                    <a:pt x="9176" y="87373"/>
                  </a:moveTo>
                  <a:cubicBezTo>
                    <a:pt x="18713" y="91595"/>
                    <a:pt x="17111" y="72814"/>
                    <a:pt x="23735" y="64588"/>
                  </a:cubicBezTo>
                  <a:cubicBezTo>
                    <a:pt x="30360" y="56362"/>
                    <a:pt x="31889" y="54760"/>
                    <a:pt x="30287" y="44933"/>
                  </a:cubicBezTo>
                  <a:cubicBezTo>
                    <a:pt x="28686" y="35105"/>
                    <a:pt x="39314" y="30374"/>
                    <a:pt x="33490" y="22366"/>
                  </a:cubicBezTo>
                  <a:cubicBezTo>
                    <a:pt x="27667" y="14358"/>
                    <a:pt x="34218" y="2638"/>
                    <a:pt x="28395" y="163"/>
                  </a:cubicBezTo>
                  <a:cubicBezTo>
                    <a:pt x="22571" y="-2312"/>
                    <a:pt x="21697" y="7443"/>
                    <a:pt x="11942" y="6788"/>
                  </a:cubicBezTo>
                  <a:cubicBezTo>
                    <a:pt x="4663" y="6278"/>
                    <a:pt x="4663" y="16032"/>
                    <a:pt x="8230" y="29209"/>
                  </a:cubicBezTo>
                  <a:cubicBezTo>
                    <a:pt x="11797" y="42385"/>
                    <a:pt x="3280" y="53669"/>
                    <a:pt x="950" y="62040"/>
                  </a:cubicBezTo>
                  <a:cubicBezTo>
                    <a:pt x="-1379" y="70412"/>
                    <a:pt x="-360" y="83224"/>
                    <a:pt x="9176" y="87373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2" name="Frihandsfigur: Form 211">
              <a:extLst>
                <a:ext uri="{FF2B5EF4-FFF2-40B4-BE49-F238E27FC236}">
                  <a16:creationId xmlns:a16="http://schemas.microsoft.com/office/drawing/2014/main" id="{273AA0E0-A307-4230-A978-0EC404F07E39}"/>
                </a:ext>
              </a:extLst>
            </p:cNvPr>
            <p:cNvSpPr/>
            <p:nvPr/>
          </p:nvSpPr>
          <p:spPr>
            <a:xfrm>
              <a:off x="7977555" y="5166927"/>
              <a:ext cx="45119" cy="52963"/>
            </a:xfrm>
            <a:custGeom>
              <a:avLst/>
              <a:gdLst>
                <a:gd name="connsiteX0" fmla="*/ 28560 w 45119"/>
                <a:gd name="connsiteY0" fmla="*/ 1377 h 52963"/>
                <a:gd name="connsiteX1" fmla="*/ 461 w 45119"/>
                <a:gd name="connsiteY1" fmla="*/ 25036 h 52963"/>
                <a:gd name="connsiteX2" fmla="*/ 38970 w 45119"/>
                <a:gd name="connsiteY2" fmla="*/ 45928 h 52963"/>
                <a:gd name="connsiteX3" fmla="*/ 28560 w 45119"/>
                <a:gd name="connsiteY3" fmla="*/ 1377 h 5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19" h="52963">
                  <a:moveTo>
                    <a:pt x="28560" y="1377"/>
                  </a:moveTo>
                  <a:cubicBezTo>
                    <a:pt x="17349" y="7346"/>
                    <a:pt x="-3835" y="6254"/>
                    <a:pt x="461" y="25036"/>
                  </a:cubicBezTo>
                  <a:cubicBezTo>
                    <a:pt x="4755" y="43818"/>
                    <a:pt x="28560" y="63400"/>
                    <a:pt x="38970" y="45928"/>
                  </a:cubicBezTo>
                  <a:cubicBezTo>
                    <a:pt x="49380" y="28458"/>
                    <a:pt x="46613" y="-8377"/>
                    <a:pt x="28560" y="137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3" name="Frihandsfigur: Form 212">
              <a:extLst>
                <a:ext uri="{FF2B5EF4-FFF2-40B4-BE49-F238E27FC236}">
                  <a16:creationId xmlns:a16="http://schemas.microsoft.com/office/drawing/2014/main" id="{DA6726EC-B750-4154-89D2-D2C6CAAA7AC9}"/>
                </a:ext>
              </a:extLst>
            </p:cNvPr>
            <p:cNvSpPr/>
            <p:nvPr/>
          </p:nvSpPr>
          <p:spPr>
            <a:xfrm>
              <a:off x="7902084" y="5059562"/>
              <a:ext cx="30126" cy="23046"/>
            </a:xfrm>
            <a:custGeom>
              <a:avLst/>
              <a:gdLst>
                <a:gd name="connsiteX0" fmla="*/ 23154 w 30126"/>
                <a:gd name="connsiteY0" fmla="*/ 3041 h 23046"/>
                <a:gd name="connsiteX1" fmla="*/ 9469 w 30126"/>
                <a:gd name="connsiteY1" fmla="*/ 203 h 23046"/>
                <a:gd name="connsiteX2" fmla="*/ 5 w 30126"/>
                <a:gd name="connsiteY2" fmla="*/ 12796 h 23046"/>
                <a:gd name="connsiteX3" fmla="*/ 4081 w 30126"/>
                <a:gd name="connsiteY3" fmla="*/ 19930 h 23046"/>
                <a:gd name="connsiteX4" fmla="*/ 25920 w 30126"/>
                <a:gd name="connsiteY4" fmla="*/ 17164 h 23046"/>
                <a:gd name="connsiteX5" fmla="*/ 23154 w 30126"/>
                <a:gd name="connsiteY5" fmla="*/ 3041 h 2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26" h="23046">
                  <a:moveTo>
                    <a:pt x="23154" y="3041"/>
                  </a:moveTo>
                  <a:cubicBezTo>
                    <a:pt x="16384" y="930"/>
                    <a:pt x="15875" y="-1181"/>
                    <a:pt x="9469" y="203"/>
                  </a:cubicBezTo>
                  <a:cubicBezTo>
                    <a:pt x="3375" y="1068"/>
                    <a:pt x="-854" y="6703"/>
                    <a:pt x="5" y="12796"/>
                  </a:cubicBezTo>
                  <a:cubicBezTo>
                    <a:pt x="405" y="15606"/>
                    <a:pt x="1861" y="18161"/>
                    <a:pt x="4081" y="19930"/>
                  </a:cubicBezTo>
                  <a:cubicBezTo>
                    <a:pt x="9687" y="25536"/>
                    <a:pt x="18641" y="22041"/>
                    <a:pt x="25920" y="17164"/>
                  </a:cubicBezTo>
                  <a:cubicBezTo>
                    <a:pt x="33200" y="12287"/>
                    <a:pt x="29851" y="5080"/>
                    <a:pt x="23154" y="3041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4" name="Frihandsfigur: Form 213">
              <a:extLst>
                <a:ext uri="{FF2B5EF4-FFF2-40B4-BE49-F238E27FC236}">
                  <a16:creationId xmlns:a16="http://schemas.microsoft.com/office/drawing/2014/main" id="{958D2EBC-486D-4C67-A790-1FB67044B631}"/>
                </a:ext>
              </a:extLst>
            </p:cNvPr>
            <p:cNvSpPr/>
            <p:nvPr/>
          </p:nvSpPr>
          <p:spPr>
            <a:xfrm>
              <a:off x="7782203" y="4943399"/>
              <a:ext cx="31228" cy="37601"/>
            </a:xfrm>
            <a:custGeom>
              <a:avLst/>
              <a:gdLst>
                <a:gd name="connsiteX0" fmla="*/ 29181 w 31228"/>
                <a:gd name="connsiteY0" fmla="*/ 11247 h 37601"/>
                <a:gd name="connsiteX1" fmla="*/ 6032 w 31228"/>
                <a:gd name="connsiteY1" fmla="*/ 910 h 37601"/>
                <a:gd name="connsiteX2" fmla="*/ 1883 w 31228"/>
                <a:gd name="connsiteY2" fmla="*/ 24132 h 37601"/>
                <a:gd name="connsiteX3" fmla="*/ 18553 w 31228"/>
                <a:gd name="connsiteY3" fmla="*/ 36799 h 37601"/>
                <a:gd name="connsiteX4" fmla="*/ 29618 w 31228"/>
                <a:gd name="connsiteY4" fmla="*/ 25443 h 37601"/>
                <a:gd name="connsiteX5" fmla="*/ 29181 w 31228"/>
                <a:gd name="connsiteY5" fmla="*/ 11247 h 3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28" h="37601">
                  <a:moveTo>
                    <a:pt x="29181" y="11247"/>
                  </a:moveTo>
                  <a:cubicBezTo>
                    <a:pt x="24741" y="4987"/>
                    <a:pt x="17243" y="-3312"/>
                    <a:pt x="6032" y="910"/>
                  </a:cubicBezTo>
                  <a:cubicBezTo>
                    <a:pt x="-1248" y="3531"/>
                    <a:pt x="-1248" y="16416"/>
                    <a:pt x="1883" y="24132"/>
                  </a:cubicBezTo>
                  <a:cubicBezTo>
                    <a:pt x="5013" y="31849"/>
                    <a:pt x="8798" y="33887"/>
                    <a:pt x="18553" y="36799"/>
                  </a:cubicBezTo>
                  <a:cubicBezTo>
                    <a:pt x="28308" y="39711"/>
                    <a:pt x="30273" y="30611"/>
                    <a:pt x="29618" y="25443"/>
                  </a:cubicBezTo>
                  <a:cubicBezTo>
                    <a:pt x="28963" y="20274"/>
                    <a:pt x="33622" y="17508"/>
                    <a:pt x="29181" y="11247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5" name="Frihandsfigur: Form 214">
              <a:extLst>
                <a:ext uri="{FF2B5EF4-FFF2-40B4-BE49-F238E27FC236}">
                  <a16:creationId xmlns:a16="http://schemas.microsoft.com/office/drawing/2014/main" id="{9604B0DC-4FAE-459A-B285-504EC8EA023E}"/>
                </a:ext>
              </a:extLst>
            </p:cNvPr>
            <p:cNvSpPr/>
            <p:nvPr/>
          </p:nvSpPr>
          <p:spPr>
            <a:xfrm>
              <a:off x="8030074" y="5227448"/>
              <a:ext cx="51586" cy="32820"/>
            </a:xfrm>
            <a:custGeom>
              <a:avLst/>
              <a:gdLst>
                <a:gd name="connsiteX0" fmla="*/ 41267 w 51586"/>
                <a:gd name="connsiteY0" fmla="*/ 9795 h 32820"/>
                <a:gd name="connsiteX1" fmla="*/ 23141 w 51586"/>
                <a:gd name="connsiteY1" fmla="*/ 3825 h 32820"/>
                <a:gd name="connsiteX2" fmla="*/ 9455 w 51586"/>
                <a:gd name="connsiteY2" fmla="*/ 986 h 32820"/>
                <a:gd name="connsiteX3" fmla="*/ 4141 w 51586"/>
                <a:gd name="connsiteY3" fmla="*/ 21660 h 32820"/>
                <a:gd name="connsiteX4" fmla="*/ 33260 w 51586"/>
                <a:gd name="connsiteY4" fmla="*/ 32580 h 32820"/>
                <a:gd name="connsiteX5" fmla="*/ 47819 w 51586"/>
                <a:gd name="connsiteY5" fmla="*/ 21442 h 32820"/>
                <a:gd name="connsiteX6" fmla="*/ 41267 w 51586"/>
                <a:gd name="connsiteY6" fmla="*/ 9795 h 3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86" h="32820">
                  <a:moveTo>
                    <a:pt x="41267" y="9795"/>
                  </a:moveTo>
                  <a:cubicBezTo>
                    <a:pt x="34686" y="10180"/>
                    <a:pt x="28200" y="8047"/>
                    <a:pt x="23141" y="3825"/>
                  </a:cubicBezTo>
                  <a:cubicBezTo>
                    <a:pt x="17099" y="-834"/>
                    <a:pt x="13896" y="-1052"/>
                    <a:pt x="9455" y="986"/>
                  </a:cubicBezTo>
                  <a:cubicBezTo>
                    <a:pt x="574" y="5208"/>
                    <a:pt x="-4012" y="17948"/>
                    <a:pt x="4141" y="21660"/>
                  </a:cubicBezTo>
                  <a:cubicBezTo>
                    <a:pt x="12294" y="25373"/>
                    <a:pt x="23432" y="32580"/>
                    <a:pt x="33260" y="32580"/>
                  </a:cubicBezTo>
                  <a:cubicBezTo>
                    <a:pt x="43087" y="32580"/>
                    <a:pt x="40539" y="22170"/>
                    <a:pt x="47819" y="21442"/>
                  </a:cubicBezTo>
                  <a:cubicBezTo>
                    <a:pt x="55099" y="20714"/>
                    <a:pt x="50803" y="10522"/>
                    <a:pt x="41267" y="9795"/>
                  </a:cubicBezTo>
                  <a:close/>
                </a:path>
              </a:pathLst>
            </a:custGeom>
            <a:grpFill/>
            <a:ln w="72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16" name="Rektangel 215">
            <a:extLst>
              <a:ext uri="{FF2B5EF4-FFF2-40B4-BE49-F238E27FC236}">
                <a16:creationId xmlns:a16="http://schemas.microsoft.com/office/drawing/2014/main" id="{54D03D0E-32A6-47EC-8470-D43C938AE64C}"/>
              </a:ext>
            </a:extLst>
          </p:cNvPr>
          <p:cNvSpPr/>
          <p:nvPr/>
        </p:nvSpPr>
        <p:spPr>
          <a:xfrm>
            <a:off x="341501" y="353985"/>
            <a:ext cx="3860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Stadsområden</a:t>
            </a:r>
          </a:p>
        </p:txBody>
      </p:sp>
    </p:spTree>
    <p:extLst>
      <p:ext uri="{BB962C8B-B14F-4D97-AF65-F5344CB8AC3E}">
        <p14:creationId xmlns:p14="http://schemas.microsoft.com/office/powerpoint/2010/main" val="345705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upp 245">
            <a:extLst>
              <a:ext uri="{FF2B5EF4-FFF2-40B4-BE49-F238E27FC236}">
                <a16:creationId xmlns:a16="http://schemas.microsoft.com/office/drawing/2014/main" id="{57DAB684-76C7-4D22-A700-5F8F58BFF881}"/>
              </a:ext>
            </a:extLst>
          </p:cNvPr>
          <p:cNvGrpSpPr/>
          <p:nvPr/>
        </p:nvGrpSpPr>
        <p:grpSpPr>
          <a:xfrm>
            <a:off x="755866" y="2203053"/>
            <a:ext cx="2489111" cy="2699415"/>
            <a:chOff x="450616" y="40966"/>
            <a:chExt cx="2563624" cy="2780224"/>
          </a:xfrm>
          <a:solidFill>
            <a:srgbClr val="B8E1C8"/>
          </a:solidFill>
        </p:grpSpPr>
        <p:sp>
          <p:nvSpPr>
            <p:cNvPr id="158" name="Frihandsfigur: Form 157">
              <a:extLst>
                <a:ext uri="{FF2B5EF4-FFF2-40B4-BE49-F238E27FC236}">
                  <a16:creationId xmlns:a16="http://schemas.microsoft.com/office/drawing/2014/main" id="{BD408A76-5B66-4AEE-979B-D2E7BE381FC3}"/>
                </a:ext>
              </a:extLst>
            </p:cNvPr>
            <p:cNvSpPr/>
            <p:nvPr/>
          </p:nvSpPr>
          <p:spPr>
            <a:xfrm>
              <a:off x="2114923" y="40966"/>
              <a:ext cx="899317" cy="1422825"/>
            </a:xfrm>
            <a:custGeom>
              <a:avLst/>
              <a:gdLst>
                <a:gd name="connsiteX0" fmla="*/ 888523 w 899317"/>
                <a:gd name="connsiteY0" fmla="*/ 729724 h 1422825"/>
                <a:gd name="connsiteX1" fmla="*/ 883997 w 899317"/>
                <a:gd name="connsiteY1" fmla="*/ 679708 h 1422825"/>
                <a:gd name="connsiteX2" fmla="*/ 862995 w 899317"/>
                <a:gd name="connsiteY2" fmla="*/ 587326 h 1422825"/>
                <a:gd name="connsiteX3" fmla="*/ 857518 w 899317"/>
                <a:gd name="connsiteY3" fmla="*/ 502956 h 1422825"/>
                <a:gd name="connsiteX4" fmla="*/ 861320 w 899317"/>
                <a:gd name="connsiteY4" fmla="*/ 431983 h 1422825"/>
                <a:gd name="connsiteX5" fmla="*/ 865484 w 899317"/>
                <a:gd name="connsiteY5" fmla="*/ 363093 h 1422825"/>
                <a:gd name="connsiteX6" fmla="*/ 869286 w 899317"/>
                <a:gd name="connsiteY6" fmla="*/ 294655 h 1422825"/>
                <a:gd name="connsiteX7" fmla="*/ 854983 w 899317"/>
                <a:gd name="connsiteY7" fmla="*/ 226172 h 1422825"/>
                <a:gd name="connsiteX8" fmla="*/ 857111 w 899317"/>
                <a:gd name="connsiteY8" fmla="*/ 147233 h 1422825"/>
                <a:gd name="connsiteX9" fmla="*/ 880421 w 899317"/>
                <a:gd name="connsiteY9" fmla="*/ 97896 h 1422825"/>
                <a:gd name="connsiteX10" fmla="*/ 882503 w 899317"/>
                <a:gd name="connsiteY10" fmla="*/ 67661 h 1422825"/>
                <a:gd name="connsiteX11" fmla="*/ 861094 w 899317"/>
                <a:gd name="connsiteY11" fmla="*/ 65760 h 1422825"/>
                <a:gd name="connsiteX12" fmla="*/ 827690 w 899317"/>
                <a:gd name="connsiteY12" fmla="*/ 72277 h 1422825"/>
                <a:gd name="connsiteX13" fmla="*/ 771428 w 899317"/>
                <a:gd name="connsiteY13" fmla="*/ 74178 h 1422825"/>
                <a:gd name="connsiteX14" fmla="*/ 744994 w 899317"/>
                <a:gd name="connsiteY14" fmla="*/ 56526 h 1422825"/>
                <a:gd name="connsiteX15" fmla="*/ 727975 w 899317"/>
                <a:gd name="connsiteY15" fmla="*/ 41227 h 1422825"/>
                <a:gd name="connsiteX16" fmla="*/ 696698 w 899317"/>
                <a:gd name="connsiteY16" fmla="*/ 27965 h 1422825"/>
                <a:gd name="connsiteX17" fmla="*/ 617714 w 899317"/>
                <a:gd name="connsiteY17" fmla="*/ 7189 h 1422825"/>
                <a:gd name="connsiteX18" fmla="*/ 561045 w 899317"/>
                <a:gd name="connsiteY18" fmla="*/ 7189 h 1422825"/>
                <a:gd name="connsiteX19" fmla="*/ 524834 w 899317"/>
                <a:gd name="connsiteY19" fmla="*/ 45301 h 1422825"/>
                <a:gd name="connsiteX20" fmla="*/ 504964 w 899317"/>
                <a:gd name="connsiteY20" fmla="*/ 91288 h 1422825"/>
                <a:gd name="connsiteX21" fmla="*/ 465313 w 899317"/>
                <a:gd name="connsiteY21" fmla="*/ 143250 h 1422825"/>
                <a:gd name="connsiteX22" fmla="*/ 440419 w 899317"/>
                <a:gd name="connsiteY22" fmla="*/ 190821 h 1422825"/>
                <a:gd name="connsiteX23" fmla="*/ 416475 w 899317"/>
                <a:gd name="connsiteY23" fmla="*/ 256951 h 1422825"/>
                <a:gd name="connsiteX24" fmla="*/ 370171 w 899317"/>
                <a:gd name="connsiteY24" fmla="*/ 276188 h 1422825"/>
                <a:gd name="connsiteX25" fmla="*/ 324907 w 899317"/>
                <a:gd name="connsiteY25" fmla="*/ 259486 h 1422825"/>
                <a:gd name="connsiteX26" fmla="*/ 305037 w 899317"/>
                <a:gd name="connsiteY26" fmla="*/ 264691 h 1422825"/>
                <a:gd name="connsiteX27" fmla="*/ 277653 w 899317"/>
                <a:gd name="connsiteY27" fmla="*/ 284199 h 1422825"/>
                <a:gd name="connsiteX28" fmla="*/ 216819 w 899317"/>
                <a:gd name="connsiteY28" fmla="*/ 327606 h 1422825"/>
                <a:gd name="connsiteX29" fmla="*/ 130502 w 899317"/>
                <a:gd name="connsiteY29" fmla="*/ 325932 h 1422825"/>
                <a:gd name="connsiteX30" fmla="*/ 72023 w 899317"/>
                <a:gd name="connsiteY30" fmla="*/ 294248 h 1422825"/>
                <a:gd name="connsiteX31" fmla="*/ 52288 w 899317"/>
                <a:gd name="connsiteY31" fmla="*/ 298774 h 1422825"/>
                <a:gd name="connsiteX32" fmla="*/ 34545 w 899317"/>
                <a:gd name="connsiteY32" fmla="*/ 299181 h 1422825"/>
                <a:gd name="connsiteX33" fmla="*/ 13045 w 899317"/>
                <a:gd name="connsiteY33" fmla="*/ 327425 h 1422825"/>
                <a:gd name="connsiteX34" fmla="*/ 11687 w 899317"/>
                <a:gd name="connsiteY34" fmla="*/ 344852 h 1422825"/>
                <a:gd name="connsiteX35" fmla="*/ 8202 w 899317"/>
                <a:gd name="connsiteY35" fmla="*/ 355896 h 1422825"/>
                <a:gd name="connsiteX36" fmla="*/ 4445 w 899317"/>
                <a:gd name="connsiteY36" fmla="*/ 368253 h 1422825"/>
                <a:gd name="connsiteX37" fmla="*/ 7568 w 899317"/>
                <a:gd name="connsiteY37" fmla="*/ 383054 h 1422825"/>
                <a:gd name="connsiteX38" fmla="*/ 5395 w 899317"/>
                <a:gd name="connsiteY38" fmla="*/ 426868 h 1422825"/>
                <a:gd name="connsiteX39" fmla="*/ 2861 w 899317"/>
                <a:gd name="connsiteY39" fmla="*/ 463713 h 1422825"/>
                <a:gd name="connsiteX40" fmla="*/ -82 w 899317"/>
                <a:gd name="connsiteY40" fmla="*/ 471181 h 1422825"/>
                <a:gd name="connsiteX41" fmla="*/ 14946 w 899317"/>
                <a:gd name="connsiteY41" fmla="*/ 477020 h 1422825"/>
                <a:gd name="connsiteX42" fmla="*/ 41515 w 899317"/>
                <a:gd name="connsiteY42" fmla="*/ 471905 h 1422825"/>
                <a:gd name="connsiteX43" fmla="*/ 74557 w 899317"/>
                <a:gd name="connsiteY43" fmla="*/ 460951 h 1422825"/>
                <a:gd name="connsiteX44" fmla="*/ 96283 w 899317"/>
                <a:gd name="connsiteY44" fmla="*/ 454388 h 1422825"/>
                <a:gd name="connsiteX45" fmla="*/ 108686 w 899317"/>
                <a:gd name="connsiteY45" fmla="*/ 449455 h 1422825"/>
                <a:gd name="connsiteX46" fmla="*/ 136568 w 899317"/>
                <a:gd name="connsiteY46" fmla="*/ 440855 h 1422825"/>
                <a:gd name="connsiteX47" fmla="*/ 136930 w 899317"/>
                <a:gd name="connsiteY47" fmla="*/ 440855 h 1422825"/>
                <a:gd name="connsiteX48" fmla="*/ 150147 w 899317"/>
                <a:gd name="connsiteY48" fmla="*/ 451084 h 1422825"/>
                <a:gd name="connsiteX49" fmla="*/ 151957 w 899317"/>
                <a:gd name="connsiteY49" fmla="*/ 454388 h 1422825"/>
                <a:gd name="connsiteX50" fmla="*/ 180111 w 899317"/>
                <a:gd name="connsiteY50" fmla="*/ 486072 h 1422825"/>
                <a:gd name="connsiteX51" fmla="*/ 188847 w 899317"/>
                <a:gd name="connsiteY51" fmla="*/ 497796 h 1422825"/>
                <a:gd name="connsiteX52" fmla="*/ 202833 w 899317"/>
                <a:gd name="connsiteY52" fmla="*/ 510877 h 1422825"/>
                <a:gd name="connsiteX53" fmla="*/ 259729 w 899317"/>
                <a:gd name="connsiteY53" fmla="*/ 538895 h 1422825"/>
                <a:gd name="connsiteX54" fmla="*/ 296618 w 899317"/>
                <a:gd name="connsiteY54" fmla="*/ 562839 h 1422825"/>
                <a:gd name="connsiteX55" fmla="*/ 303996 w 899317"/>
                <a:gd name="connsiteY55" fmla="*/ 568180 h 1422825"/>
                <a:gd name="connsiteX56" fmla="*/ 358628 w 899317"/>
                <a:gd name="connsiteY56" fmla="*/ 604390 h 1422825"/>
                <a:gd name="connsiteX57" fmla="*/ 364513 w 899317"/>
                <a:gd name="connsiteY57" fmla="*/ 607830 h 1422825"/>
                <a:gd name="connsiteX58" fmla="*/ 443859 w 899317"/>
                <a:gd name="connsiteY58" fmla="*/ 648567 h 1422825"/>
                <a:gd name="connsiteX59" fmla="*/ 469387 w 899317"/>
                <a:gd name="connsiteY59" fmla="*/ 658751 h 1422825"/>
                <a:gd name="connsiteX60" fmla="*/ 530899 w 899317"/>
                <a:gd name="connsiteY60" fmla="*/ 682379 h 1422825"/>
                <a:gd name="connsiteX61" fmla="*/ 496273 w 899317"/>
                <a:gd name="connsiteY61" fmla="*/ 756882 h 1422825"/>
                <a:gd name="connsiteX62" fmla="*/ 449879 w 899317"/>
                <a:gd name="connsiteY62" fmla="*/ 856868 h 1422825"/>
                <a:gd name="connsiteX63" fmla="*/ 442682 w 899317"/>
                <a:gd name="connsiteY63" fmla="*/ 918244 h 1422825"/>
                <a:gd name="connsiteX64" fmla="*/ 464816 w 899317"/>
                <a:gd name="connsiteY64" fmla="*/ 918244 h 1422825"/>
                <a:gd name="connsiteX65" fmla="*/ 466671 w 899317"/>
                <a:gd name="connsiteY65" fmla="*/ 919964 h 1422825"/>
                <a:gd name="connsiteX66" fmla="*/ 469116 w 899317"/>
                <a:gd name="connsiteY66" fmla="*/ 957261 h 1422825"/>
                <a:gd name="connsiteX67" fmla="*/ 480567 w 899317"/>
                <a:gd name="connsiteY67" fmla="*/ 958574 h 1422825"/>
                <a:gd name="connsiteX68" fmla="*/ 482197 w 899317"/>
                <a:gd name="connsiteY68" fmla="*/ 960547 h 1422825"/>
                <a:gd name="connsiteX69" fmla="*/ 482197 w 899317"/>
                <a:gd name="connsiteY69" fmla="*/ 960565 h 1422825"/>
                <a:gd name="connsiteX70" fmla="*/ 478847 w 899317"/>
                <a:gd name="connsiteY70" fmla="*/ 990167 h 1422825"/>
                <a:gd name="connsiteX71" fmla="*/ 473868 w 899317"/>
                <a:gd name="connsiteY71" fmla="*/ 1014972 h 1422825"/>
                <a:gd name="connsiteX72" fmla="*/ 473053 w 899317"/>
                <a:gd name="connsiteY72" fmla="*/ 1016194 h 1422825"/>
                <a:gd name="connsiteX73" fmla="*/ 471650 w 899317"/>
                <a:gd name="connsiteY73" fmla="*/ 1016465 h 1422825"/>
                <a:gd name="connsiteX74" fmla="*/ 439966 w 899317"/>
                <a:gd name="connsiteY74" fmla="*/ 1009585 h 1422825"/>
                <a:gd name="connsiteX75" fmla="*/ 437069 w 899317"/>
                <a:gd name="connsiteY75" fmla="*/ 1072546 h 1422825"/>
                <a:gd name="connsiteX76" fmla="*/ 474004 w 899317"/>
                <a:gd name="connsiteY76" fmla="*/ 1079969 h 1422825"/>
                <a:gd name="connsiteX77" fmla="*/ 508223 w 899317"/>
                <a:gd name="connsiteY77" fmla="*/ 1084088 h 1422825"/>
                <a:gd name="connsiteX78" fmla="*/ 509445 w 899317"/>
                <a:gd name="connsiteY78" fmla="*/ 1084903 h 1422825"/>
                <a:gd name="connsiteX79" fmla="*/ 509716 w 899317"/>
                <a:gd name="connsiteY79" fmla="*/ 1086352 h 1422825"/>
                <a:gd name="connsiteX80" fmla="*/ 508178 w 899317"/>
                <a:gd name="connsiteY80" fmla="*/ 1100338 h 1422825"/>
                <a:gd name="connsiteX81" fmla="*/ 512975 w 899317"/>
                <a:gd name="connsiteY81" fmla="*/ 1111065 h 1422825"/>
                <a:gd name="connsiteX82" fmla="*/ 512387 w 899317"/>
                <a:gd name="connsiteY82" fmla="*/ 1113600 h 1422825"/>
                <a:gd name="connsiteX83" fmla="*/ 490525 w 899317"/>
                <a:gd name="connsiteY83" fmla="*/ 1127993 h 1422825"/>
                <a:gd name="connsiteX84" fmla="*/ 502837 w 899317"/>
                <a:gd name="connsiteY84" fmla="*/ 1190094 h 1422825"/>
                <a:gd name="connsiteX85" fmla="*/ 494689 w 899317"/>
                <a:gd name="connsiteY85" fmla="*/ 1197155 h 1422825"/>
                <a:gd name="connsiteX86" fmla="*/ 489439 w 899317"/>
                <a:gd name="connsiteY86" fmla="*/ 1200052 h 1422825"/>
                <a:gd name="connsiteX87" fmla="*/ 488760 w 899317"/>
                <a:gd name="connsiteY87" fmla="*/ 1201682 h 1422825"/>
                <a:gd name="connsiteX88" fmla="*/ 482513 w 899317"/>
                <a:gd name="connsiteY88" fmla="*/ 1212273 h 1422825"/>
                <a:gd name="connsiteX89" fmla="*/ 482966 w 899317"/>
                <a:gd name="connsiteY89" fmla="*/ 1213043 h 1422825"/>
                <a:gd name="connsiteX90" fmla="*/ 490027 w 899317"/>
                <a:gd name="connsiteY90" fmla="*/ 1258713 h 1422825"/>
                <a:gd name="connsiteX91" fmla="*/ 509038 w 899317"/>
                <a:gd name="connsiteY91" fmla="*/ 1280983 h 1422825"/>
                <a:gd name="connsiteX92" fmla="*/ 520806 w 899317"/>
                <a:gd name="connsiteY92" fmla="*/ 1294154 h 1422825"/>
                <a:gd name="connsiteX93" fmla="*/ 510758 w 899317"/>
                <a:gd name="connsiteY93" fmla="*/ 1331768 h 1422825"/>
                <a:gd name="connsiteX94" fmla="*/ 502520 w 899317"/>
                <a:gd name="connsiteY94" fmla="*/ 1357251 h 1422825"/>
                <a:gd name="connsiteX95" fmla="*/ 503018 w 899317"/>
                <a:gd name="connsiteY95" fmla="*/ 1357251 h 1422825"/>
                <a:gd name="connsiteX96" fmla="*/ 710277 w 899317"/>
                <a:gd name="connsiteY96" fmla="*/ 1411567 h 1422825"/>
                <a:gd name="connsiteX97" fmla="*/ 711228 w 899317"/>
                <a:gd name="connsiteY97" fmla="*/ 1412155 h 1422825"/>
                <a:gd name="connsiteX98" fmla="*/ 717338 w 899317"/>
                <a:gd name="connsiteY98" fmla="*/ 1419397 h 1422825"/>
                <a:gd name="connsiteX99" fmla="*/ 726391 w 899317"/>
                <a:gd name="connsiteY99" fmla="*/ 1416319 h 1422825"/>
                <a:gd name="connsiteX100" fmla="*/ 728201 w 899317"/>
                <a:gd name="connsiteY100" fmla="*/ 1416681 h 1422825"/>
                <a:gd name="connsiteX101" fmla="*/ 734583 w 899317"/>
                <a:gd name="connsiteY101" fmla="*/ 1422022 h 1422825"/>
                <a:gd name="connsiteX102" fmla="*/ 740015 w 899317"/>
                <a:gd name="connsiteY102" fmla="*/ 1415052 h 1422825"/>
                <a:gd name="connsiteX103" fmla="*/ 742695 w 899317"/>
                <a:gd name="connsiteY103" fmla="*/ 1414826 h 1422825"/>
                <a:gd name="connsiteX104" fmla="*/ 743138 w 899317"/>
                <a:gd name="connsiteY104" fmla="*/ 1415369 h 1422825"/>
                <a:gd name="connsiteX105" fmla="*/ 746940 w 899317"/>
                <a:gd name="connsiteY105" fmla="*/ 1422701 h 1422825"/>
                <a:gd name="connsiteX106" fmla="*/ 754635 w 899317"/>
                <a:gd name="connsiteY106" fmla="*/ 1421796 h 1422825"/>
                <a:gd name="connsiteX107" fmla="*/ 755993 w 899317"/>
                <a:gd name="connsiteY107" fmla="*/ 1411884 h 1422825"/>
                <a:gd name="connsiteX108" fmla="*/ 757849 w 899317"/>
                <a:gd name="connsiteY108" fmla="*/ 1410254 h 1422825"/>
                <a:gd name="connsiteX109" fmla="*/ 765407 w 899317"/>
                <a:gd name="connsiteY109" fmla="*/ 1410254 h 1422825"/>
                <a:gd name="connsiteX110" fmla="*/ 776407 w 899317"/>
                <a:gd name="connsiteY110" fmla="*/ 1348244 h 1422825"/>
                <a:gd name="connsiteX111" fmla="*/ 778489 w 899317"/>
                <a:gd name="connsiteY111" fmla="*/ 1346750 h 1422825"/>
                <a:gd name="connsiteX112" fmla="*/ 787179 w 899317"/>
                <a:gd name="connsiteY112" fmla="*/ 1345437 h 1422825"/>
                <a:gd name="connsiteX113" fmla="*/ 794331 w 899317"/>
                <a:gd name="connsiteY113" fmla="*/ 1341228 h 1422825"/>
                <a:gd name="connsiteX114" fmla="*/ 796096 w 899317"/>
                <a:gd name="connsiteY114" fmla="*/ 1340730 h 1422825"/>
                <a:gd name="connsiteX115" fmla="*/ 812481 w 899317"/>
                <a:gd name="connsiteY115" fmla="*/ 1343763 h 1422825"/>
                <a:gd name="connsiteX116" fmla="*/ 823344 w 899317"/>
                <a:gd name="connsiteY116" fmla="*/ 1344985 h 1422825"/>
                <a:gd name="connsiteX117" fmla="*/ 818818 w 899317"/>
                <a:gd name="connsiteY117" fmla="*/ 1324345 h 1422825"/>
                <a:gd name="connsiteX118" fmla="*/ 819271 w 899317"/>
                <a:gd name="connsiteY118" fmla="*/ 1297187 h 1422825"/>
                <a:gd name="connsiteX119" fmla="*/ 824295 w 899317"/>
                <a:gd name="connsiteY119" fmla="*/ 1265276 h 1422825"/>
                <a:gd name="connsiteX120" fmla="*/ 833936 w 899317"/>
                <a:gd name="connsiteY120" fmla="*/ 1237123 h 1422825"/>
                <a:gd name="connsiteX121" fmla="*/ 839413 w 899317"/>
                <a:gd name="connsiteY121" fmla="*/ 1206072 h 1422825"/>
                <a:gd name="connsiteX122" fmla="*/ 849506 w 899317"/>
                <a:gd name="connsiteY122" fmla="*/ 1177511 h 1422825"/>
                <a:gd name="connsiteX123" fmla="*/ 859962 w 899317"/>
                <a:gd name="connsiteY123" fmla="*/ 1140939 h 1422825"/>
                <a:gd name="connsiteX124" fmla="*/ 869015 w 899317"/>
                <a:gd name="connsiteY124" fmla="*/ 1110296 h 1422825"/>
                <a:gd name="connsiteX125" fmla="*/ 883182 w 899317"/>
                <a:gd name="connsiteY125" fmla="*/ 1076620 h 1422825"/>
                <a:gd name="connsiteX126" fmla="*/ 893593 w 899317"/>
                <a:gd name="connsiteY126" fmla="*/ 1022304 h 1422825"/>
                <a:gd name="connsiteX127" fmla="*/ 898979 w 899317"/>
                <a:gd name="connsiteY127" fmla="*/ 969075 h 1422825"/>
                <a:gd name="connsiteX128" fmla="*/ 893909 w 899317"/>
                <a:gd name="connsiteY128" fmla="*/ 912043 h 1422825"/>
                <a:gd name="connsiteX129" fmla="*/ 897712 w 899317"/>
                <a:gd name="connsiteY129" fmla="*/ 887194 h 1422825"/>
                <a:gd name="connsiteX130" fmla="*/ 893185 w 899317"/>
                <a:gd name="connsiteY130" fmla="*/ 853790 h 1422825"/>
                <a:gd name="connsiteX131" fmla="*/ 896987 w 899317"/>
                <a:gd name="connsiteY131" fmla="*/ 810020 h 1422825"/>
                <a:gd name="connsiteX132" fmla="*/ 896987 w 899317"/>
                <a:gd name="connsiteY132" fmla="*/ 764033 h 1422825"/>
                <a:gd name="connsiteX133" fmla="*/ 889157 w 899317"/>
                <a:gd name="connsiteY133" fmla="*/ 730041 h 142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899317" h="1422825">
                  <a:moveTo>
                    <a:pt x="888523" y="729724"/>
                  </a:moveTo>
                  <a:cubicBezTo>
                    <a:pt x="884993" y="718770"/>
                    <a:pt x="889202" y="708314"/>
                    <a:pt x="883997" y="679708"/>
                  </a:cubicBezTo>
                  <a:cubicBezTo>
                    <a:pt x="878565" y="648657"/>
                    <a:pt x="870961" y="609188"/>
                    <a:pt x="862995" y="587326"/>
                  </a:cubicBezTo>
                  <a:cubicBezTo>
                    <a:pt x="855029" y="565464"/>
                    <a:pt x="856703" y="523958"/>
                    <a:pt x="857518" y="502956"/>
                  </a:cubicBezTo>
                  <a:cubicBezTo>
                    <a:pt x="858333" y="481954"/>
                    <a:pt x="860867" y="448640"/>
                    <a:pt x="861320" y="431983"/>
                  </a:cubicBezTo>
                  <a:cubicBezTo>
                    <a:pt x="861773" y="415326"/>
                    <a:pt x="867612" y="384095"/>
                    <a:pt x="865484" y="363093"/>
                  </a:cubicBezTo>
                  <a:cubicBezTo>
                    <a:pt x="863357" y="342091"/>
                    <a:pt x="868019" y="314797"/>
                    <a:pt x="869286" y="294655"/>
                  </a:cubicBezTo>
                  <a:cubicBezTo>
                    <a:pt x="870554" y="274513"/>
                    <a:pt x="867612" y="262971"/>
                    <a:pt x="854983" y="226172"/>
                  </a:cubicBezTo>
                  <a:cubicBezTo>
                    <a:pt x="842355" y="189373"/>
                    <a:pt x="851634" y="167330"/>
                    <a:pt x="857111" y="147233"/>
                  </a:cubicBezTo>
                  <a:cubicBezTo>
                    <a:pt x="862587" y="127136"/>
                    <a:pt x="876438" y="108397"/>
                    <a:pt x="880421" y="97896"/>
                  </a:cubicBezTo>
                  <a:cubicBezTo>
                    <a:pt x="884404" y="87395"/>
                    <a:pt x="884947" y="70738"/>
                    <a:pt x="882503" y="67661"/>
                  </a:cubicBezTo>
                  <a:cubicBezTo>
                    <a:pt x="880059" y="64583"/>
                    <a:pt x="873451" y="65578"/>
                    <a:pt x="861094" y="65760"/>
                  </a:cubicBezTo>
                  <a:cubicBezTo>
                    <a:pt x="848737" y="65941"/>
                    <a:pt x="838010" y="71010"/>
                    <a:pt x="827690" y="72277"/>
                  </a:cubicBezTo>
                  <a:cubicBezTo>
                    <a:pt x="817370" y="73545"/>
                    <a:pt x="788039" y="74178"/>
                    <a:pt x="771428" y="74178"/>
                  </a:cubicBezTo>
                  <a:cubicBezTo>
                    <a:pt x="754816" y="74178"/>
                    <a:pt x="746035" y="63677"/>
                    <a:pt x="744994" y="56526"/>
                  </a:cubicBezTo>
                  <a:cubicBezTo>
                    <a:pt x="743953" y="49374"/>
                    <a:pt x="737435" y="46885"/>
                    <a:pt x="727975" y="41227"/>
                  </a:cubicBezTo>
                  <a:cubicBezTo>
                    <a:pt x="718515" y="35569"/>
                    <a:pt x="714396" y="19999"/>
                    <a:pt x="696698" y="27965"/>
                  </a:cubicBezTo>
                  <a:cubicBezTo>
                    <a:pt x="679000" y="35931"/>
                    <a:pt x="645868" y="18912"/>
                    <a:pt x="617714" y="7189"/>
                  </a:cubicBezTo>
                  <a:cubicBezTo>
                    <a:pt x="589561" y="-4534"/>
                    <a:pt x="572451" y="-370"/>
                    <a:pt x="561045" y="7189"/>
                  </a:cubicBezTo>
                  <a:cubicBezTo>
                    <a:pt x="546108" y="16821"/>
                    <a:pt x="533692" y="29889"/>
                    <a:pt x="524834" y="45301"/>
                  </a:cubicBezTo>
                  <a:cubicBezTo>
                    <a:pt x="514741" y="63406"/>
                    <a:pt x="514741" y="74269"/>
                    <a:pt x="504964" y="91288"/>
                  </a:cubicBezTo>
                  <a:cubicBezTo>
                    <a:pt x="495187" y="108307"/>
                    <a:pt x="473823" y="133473"/>
                    <a:pt x="465313" y="143250"/>
                  </a:cubicBezTo>
                  <a:cubicBezTo>
                    <a:pt x="454450" y="157625"/>
                    <a:pt x="446040" y="173703"/>
                    <a:pt x="440419" y="190821"/>
                  </a:cubicBezTo>
                  <a:cubicBezTo>
                    <a:pt x="434761" y="207840"/>
                    <a:pt x="421499" y="244684"/>
                    <a:pt x="416475" y="256951"/>
                  </a:cubicBezTo>
                  <a:cubicBezTo>
                    <a:pt x="411450" y="269217"/>
                    <a:pt x="388774" y="277727"/>
                    <a:pt x="370171" y="276188"/>
                  </a:cubicBezTo>
                  <a:cubicBezTo>
                    <a:pt x="351567" y="274649"/>
                    <a:pt x="338486" y="261205"/>
                    <a:pt x="324907" y="259486"/>
                  </a:cubicBezTo>
                  <a:cubicBezTo>
                    <a:pt x="311329" y="257766"/>
                    <a:pt x="313546" y="262926"/>
                    <a:pt x="305037" y="264691"/>
                  </a:cubicBezTo>
                  <a:cubicBezTo>
                    <a:pt x="296527" y="266456"/>
                    <a:pt x="290236" y="271435"/>
                    <a:pt x="277653" y="284199"/>
                  </a:cubicBezTo>
                  <a:cubicBezTo>
                    <a:pt x="259538" y="301481"/>
                    <a:pt x="239052" y="316096"/>
                    <a:pt x="216819" y="327606"/>
                  </a:cubicBezTo>
                  <a:cubicBezTo>
                    <a:pt x="196677" y="337066"/>
                    <a:pt x="155714" y="331182"/>
                    <a:pt x="130502" y="325932"/>
                  </a:cubicBezTo>
                  <a:cubicBezTo>
                    <a:pt x="105291" y="320681"/>
                    <a:pt x="84198" y="298774"/>
                    <a:pt x="72023" y="294248"/>
                  </a:cubicBezTo>
                  <a:cubicBezTo>
                    <a:pt x="59847" y="289721"/>
                    <a:pt x="57855" y="297054"/>
                    <a:pt x="52288" y="298774"/>
                  </a:cubicBezTo>
                  <a:cubicBezTo>
                    <a:pt x="46720" y="300494"/>
                    <a:pt x="42013" y="295108"/>
                    <a:pt x="34545" y="299181"/>
                  </a:cubicBezTo>
                  <a:cubicBezTo>
                    <a:pt x="24279" y="305772"/>
                    <a:pt x="16661" y="315775"/>
                    <a:pt x="13045" y="327425"/>
                  </a:cubicBezTo>
                  <a:cubicBezTo>
                    <a:pt x="11370" y="334668"/>
                    <a:pt x="9378" y="341004"/>
                    <a:pt x="11687" y="344852"/>
                  </a:cubicBezTo>
                  <a:cubicBezTo>
                    <a:pt x="13995" y="348699"/>
                    <a:pt x="10601" y="353452"/>
                    <a:pt x="8202" y="355896"/>
                  </a:cubicBezTo>
                  <a:cubicBezTo>
                    <a:pt x="4947" y="359119"/>
                    <a:pt x="3535" y="363763"/>
                    <a:pt x="4445" y="368253"/>
                  </a:cubicBezTo>
                  <a:cubicBezTo>
                    <a:pt x="5395" y="374273"/>
                    <a:pt x="13497" y="375812"/>
                    <a:pt x="7568" y="383054"/>
                  </a:cubicBezTo>
                  <a:cubicBezTo>
                    <a:pt x="1639" y="390296"/>
                    <a:pt x="7251" y="416141"/>
                    <a:pt x="5395" y="426868"/>
                  </a:cubicBezTo>
                  <a:cubicBezTo>
                    <a:pt x="3539" y="437596"/>
                    <a:pt x="7568" y="454026"/>
                    <a:pt x="2861" y="463713"/>
                  </a:cubicBezTo>
                  <a:cubicBezTo>
                    <a:pt x="1734" y="466143"/>
                    <a:pt x="751" y="468637"/>
                    <a:pt x="-82" y="471181"/>
                  </a:cubicBezTo>
                  <a:cubicBezTo>
                    <a:pt x="5142" y="472516"/>
                    <a:pt x="10189" y="474481"/>
                    <a:pt x="14946" y="477020"/>
                  </a:cubicBezTo>
                  <a:cubicBezTo>
                    <a:pt x="20920" y="480641"/>
                    <a:pt x="26850" y="478921"/>
                    <a:pt x="41515" y="471905"/>
                  </a:cubicBezTo>
                  <a:cubicBezTo>
                    <a:pt x="52224" y="467388"/>
                    <a:pt x="63273" y="463726"/>
                    <a:pt x="74557" y="460951"/>
                  </a:cubicBezTo>
                  <a:cubicBezTo>
                    <a:pt x="82659" y="458734"/>
                    <a:pt x="90354" y="456425"/>
                    <a:pt x="96283" y="454388"/>
                  </a:cubicBezTo>
                  <a:cubicBezTo>
                    <a:pt x="100402" y="452849"/>
                    <a:pt x="104612" y="451129"/>
                    <a:pt x="108686" y="449455"/>
                  </a:cubicBezTo>
                  <a:cubicBezTo>
                    <a:pt x="119187" y="444928"/>
                    <a:pt x="129145" y="440990"/>
                    <a:pt x="136568" y="440855"/>
                  </a:cubicBezTo>
                  <a:lnTo>
                    <a:pt x="136930" y="440855"/>
                  </a:lnTo>
                  <a:cubicBezTo>
                    <a:pt x="145303" y="440855"/>
                    <a:pt x="148110" y="446739"/>
                    <a:pt x="150147" y="451084"/>
                  </a:cubicBezTo>
                  <a:cubicBezTo>
                    <a:pt x="150672" y="452229"/>
                    <a:pt x="151278" y="453329"/>
                    <a:pt x="151957" y="454388"/>
                  </a:cubicBezTo>
                  <a:cubicBezTo>
                    <a:pt x="154673" y="458055"/>
                    <a:pt x="169429" y="475209"/>
                    <a:pt x="180111" y="486072"/>
                  </a:cubicBezTo>
                  <a:cubicBezTo>
                    <a:pt x="183524" y="489585"/>
                    <a:pt x="186457" y="493523"/>
                    <a:pt x="188847" y="497796"/>
                  </a:cubicBezTo>
                  <a:cubicBezTo>
                    <a:pt x="191653" y="503793"/>
                    <a:pt x="196663" y="508478"/>
                    <a:pt x="202833" y="510877"/>
                  </a:cubicBezTo>
                  <a:cubicBezTo>
                    <a:pt x="222364" y="519019"/>
                    <a:pt x="241365" y="528375"/>
                    <a:pt x="259729" y="538895"/>
                  </a:cubicBezTo>
                  <a:cubicBezTo>
                    <a:pt x="272533" y="546064"/>
                    <a:pt x="284854" y="554062"/>
                    <a:pt x="296618" y="562839"/>
                  </a:cubicBezTo>
                  <a:lnTo>
                    <a:pt x="303996" y="568180"/>
                  </a:lnTo>
                  <a:cubicBezTo>
                    <a:pt x="321015" y="580401"/>
                    <a:pt x="345955" y="597284"/>
                    <a:pt x="358628" y="604390"/>
                  </a:cubicBezTo>
                  <a:lnTo>
                    <a:pt x="364513" y="607830"/>
                  </a:lnTo>
                  <a:cubicBezTo>
                    <a:pt x="389905" y="623374"/>
                    <a:pt x="416429" y="636993"/>
                    <a:pt x="443859" y="648567"/>
                  </a:cubicBezTo>
                  <a:lnTo>
                    <a:pt x="469387" y="658751"/>
                  </a:lnTo>
                  <a:cubicBezTo>
                    <a:pt x="492516" y="668030"/>
                    <a:pt x="510893" y="675408"/>
                    <a:pt x="530899" y="682379"/>
                  </a:cubicBezTo>
                  <a:cubicBezTo>
                    <a:pt x="526373" y="692065"/>
                    <a:pt x="503108" y="742126"/>
                    <a:pt x="496273" y="756882"/>
                  </a:cubicBezTo>
                  <a:cubicBezTo>
                    <a:pt x="487492" y="775983"/>
                    <a:pt x="458071" y="839668"/>
                    <a:pt x="449879" y="856868"/>
                  </a:cubicBezTo>
                  <a:cubicBezTo>
                    <a:pt x="442682" y="871940"/>
                    <a:pt x="442591" y="909509"/>
                    <a:pt x="442682" y="918244"/>
                  </a:cubicBezTo>
                  <a:lnTo>
                    <a:pt x="464816" y="918244"/>
                  </a:lnTo>
                  <a:cubicBezTo>
                    <a:pt x="465789" y="918240"/>
                    <a:pt x="466599" y="918991"/>
                    <a:pt x="466671" y="919964"/>
                  </a:cubicBezTo>
                  <a:lnTo>
                    <a:pt x="469116" y="957261"/>
                  </a:lnTo>
                  <a:lnTo>
                    <a:pt x="480567" y="958574"/>
                  </a:lnTo>
                  <a:cubicBezTo>
                    <a:pt x="481563" y="958669"/>
                    <a:pt x="482292" y="959551"/>
                    <a:pt x="482197" y="960547"/>
                  </a:cubicBezTo>
                  <a:cubicBezTo>
                    <a:pt x="482197" y="960552"/>
                    <a:pt x="482197" y="960561"/>
                    <a:pt x="482197" y="960565"/>
                  </a:cubicBezTo>
                  <a:cubicBezTo>
                    <a:pt x="482197" y="961471"/>
                    <a:pt x="480295" y="982608"/>
                    <a:pt x="478847" y="990167"/>
                  </a:cubicBezTo>
                  <a:lnTo>
                    <a:pt x="473868" y="1014972"/>
                  </a:lnTo>
                  <a:cubicBezTo>
                    <a:pt x="473773" y="1015470"/>
                    <a:pt x="473479" y="1015913"/>
                    <a:pt x="473053" y="1016194"/>
                  </a:cubicBezTo>
                  <a:cubicBezTo>
                    <a:pt x="472637" y="1016465"/>
                    <a:pt x="472135" y="1016560"/>
                    <a:pt x="471650" y="1016465"/>
                  </a:cubicBezTo>
                  <a:lnTo>
                    <a:pt x="439966" y="1009585"/>
                  </a:lnTo>
                  <a:lnTo>
                    <a:pt x="437069" y="1072546"/>
                  </a:lnTo>
                  <a:cubicBezTo>
                    <a:pt x="449159" y="1076009"/>
                    <a:pt x="461511" y="1078494"/>
                    <a:pt x="474004" y="1079969"/>
                  </a:cubicBezTo>
                  <a:cubicBezTo>
                    <a:pt x="488443" y="1080920"/>
                    <a:pt x="507996" y="1084043"/>
                    <a:pt x="508223" y="1084088"/>
                  </a:cubicBezTo>
                  <a:cubicBezTo>
                    <a:pt x="508734" y="1084152"/>
                    <a:pt x="509191" y="1084455"/>
                    <a:pt x="509445" y="1084903"/>
                  </a:cubicBezTo>
                  <a:cubicBezTo>
                    <a:pt x="509753" y="1085319"/>
                    <a:pt x="509857" y="1085854"/>
                    <a:pt x="509716" y="1086352"/>
                  </a:cubicBezTo>
                  <a:cubicBezTo>
                    <a:pt x="508467" y="1090905"/>
                    <a:pt x="507951" y="1095626"/>
                    <a:pt x="508178" y="1100338"/>
                  </a:cubicBezTo>
                  <a:cubicBezTo>
                    <a:pt x="509273" y="1104117"/>
                    <a:pt x="510884" y="1107729"/>
                    <a:pt x="512975" y="1111065"/>
                  </a:cubicBezTo>
                  <a:cubicBezTo>
                    <a:pt x="513478" y="1111934"/>
                    <a:pt x="513220" y="1113043"/>
                    <a:pt x="512387" y="1113600"/>
                  </a:cubicBezTo>
                  <a:lnTo>
                    <a:pt x="490525" y="1127993"/>
                  </a:lnTo>
                  <a:cubicBezTo>
                    <a:pt x="492833" y="1137680"/>
                    <a:pt x="503742" y="1183124"/>
                    <a:pt x="502837" y="1190094"/>
                  </a:cubicBezTo>
                  <a:cubicBezTo>
                    <a:pt x="502158" y="1195254"/>
                    <a:pt x="497857" y="1196341"/>
                    <a:pt x="494689" y="1197155"/>
                  </a:cubicBezTo>
                  <a:cubicBezTo>
                    <a:pt x="491521" y="1197970"/>
                    <a:pt x="490163" y="1198423"/>
                    <a:pt x="489439" y="1200052"/>
                  </a:cubicBezTo>
                  <a:lnTo>
                    <a:pt x="488760" y="1201682"/>
                  </a:lnTo>
                  <a:cubicBezTo>
                    <a:pt x="487298" y="1205543"/>
                    <a:pt x="485184" y="1209123"/>
                    <a:pt x="482513" y="1212273"/>
                  </a:cubicBezTo>
                  <a:cubicBezTo>
                    <a:pt x="482731" y="1212486"/>
                    <a:pt x="482889" y="1212749"/>
                    <a:pt x="482966" y="1213043"/>
                  </a:cubicBezTo>
                  <a:cubicBezTo>
                    <a:pt x="482966" y="1213450"/>
                    <a:pt x="488352" y="1251335"/>
                    <a:pt x="490027" y="1258713"/>
                  </a:cubicBezTo>
                  <a:cubicBezTo>
                    <a:pt x="490978" y="1262696"/>
                    <a:pt x="501388" y="1273288"/>
                    <a:pt x="509038" y="1280983"/>
                  </a:cubicBezTo>
                  <a:cubicBezTo>
                    <a:pt x="513460" y="1284903"/>
                    <a:pt x="517407" y="1289320"/>
                    <a:pt x="520806" y="1294154"/>
                  </a:cubicBezTo>
                  <a:cubicBezTo>
                    <a:pt x="522073" y="1297096"/>
                    <a:pt x="518905" y="1307371"/>
                    <a:pt x="510758" y="1331768"/>
                  </a:cubicBezTo>
                  <a:cubicBezTo>
                    <a:pt x="507770" y="1340820"/>
                    <a:pt x="504738" y="1349873"/>
                    <a:pt x="502520" y="1357251"/>
                  </a:cubicBezTo>
                  <a:lnTo>
                    <a:pt x="503018" y="1357251"/>
                  </a:lnTo>
                  <a:lnTo>
                    <a:pt x="710277" y="1411567"/>
                  </a:lnTo>
                  <a:cubicBezTo>
                    <a:pt x="710644" y="1411671"/>
                    <a:pt x="710970" y="1411875"/>
                    <a:pt x="711228" y="1412155"/>
                  </a:cubicBezTo>
                  <a:lnTo>
                    <a:pt x="717338" y="1419397"/>
                  </a:lnTo>
                  <a:lnTo>
                    <a:pt x="726391" y="1416319"/>
                  </a:lnTo>
                  <a:cubicBezTo>
                    <a:pt x="727015" y="1416111"/>
                    <a:pt x="727704" y="1416247"/>
                    <a:pt x="728201" y="1416681"/>
                  </a:cubicBezTo>
                  <a:lnTo>
                    <a:pt x="734583" y="1422022"/>
                  </a:lnTo>
                  <a:lnTo>
                    <a:pt x="740015" y="1415052"/>
                  </a:lnTo>
                  <a:cubicBezTo>
                    <a:pt x="740694" y="1414251"/>
                    <a:pt x="741889" y="1414147"/>
                    <a:pt x="742695" y="1414826"/>
                  </a:cubicBezTo>
                  <a:cubicBezTo>
                    <a:pt x="742876" y="1414975"/>
                    <a:pt x="743025" y="1415161"/>
                    <a:pt x="743138" y="1415369"/>
                  </a:cubicBezTo>
                  <a:lnTo>
                    <a:pt x="746940" y="1422701"/>
                  </a:lnTo>
                  <a:lnTo>
                    <a:pt x="754635" y="1421796"/>
                  </a:lnTo>
                  <a:lnTo>
                    <a:pt x="755993" y="1411884"/>
                  </a:lnTo>
                  <a:cubicBezTo>
                    <a:pt x="756106" y="1410947"/>
                    <a:pt x="756907" y="1410245"/>
                    <a:pt x="757849" y="1410254"/>
                  </a:cubicBezTo>
                  <a:lnTo>
                    <a:pt x="765407" y="1410254"/>
                  </a:lnTo>
                  <a:lnTo>
                    <a:pt x="776407" y="1348244"/>
                  </a:lnTo>
                  <a:cubicBezTo>
                    <a:pt x="776610" y="1347284"/>
                    <a:pt x="777511" y="1346637"/>
                    <a:pt x="778489" y="1346750"/>
                  </a:cubicBezTo>
                  <a:cubicBezTo>
                    <a:pt x="781449" y="1346999"/>
                    <a:pt x="784427" y="1346551"/>
                    <a:pt x="787179" y="1345437"/>
                  </a:cubicBezTo>
                  <a:cubicBezTo>
                    <a:pt x="789813" y="1344509"/>
                    <a:pt x="792240" y="1343079"/>
                    <a:pt x="794331" y="1341228"/>
                  </a:cubicBezTo>
                  <a:cubicBezTo>
                    <a:pt x="794788" y="1340753"/>
                    <a:pt x="795462" y="1340563"/>
                    <a:pt x="796096" y="1340730"/>
                  </a:cubicBezTo>
                  <a:cubicBezTo>
                    <a:pt x="801500" y="1342025"/>
                    <a:pt x="806973" y="1343038"/>
                    <a:pt x="812481" y="1343763"/>
                  </a:cubicBezTo>
                  <a:cubicBezTo>
                    <a:pt x="817551" y="1344442"/>
                    <a:pt x="821534" y="1344804"/>
                    <a:pt x="823344" y="1344985"/>
                  </a:cubicBezTo>
                  <a:cubicBezTo>
                    <a:pt x="822421" y="1337987"/>
                    <a:pt x="820909" y="1331084"/>
                    <a:pt x="818818" y="1324345"/>
                  </a:cubicBezTo>
                  <a:cubicBezTo>
                    <a:pt x="815468" y="1313436"/>
                    <a:pt x="819678" y="1305877"/>
                    <a:pt x="819271" y="1297187"/>
                  </a:cubicBezTo>
                  <a:cubicBezTo>
                    <a:pt x="818863" y="1288496"/>
                    <a:pt x="823435" y="1275325"/>
                    <a:pt x="824295" y="1265276"/>
                  </a:cubicBezTo>
                  <a:cubicBezTo>
                    <a:pt x="825155" y="1255228"/>
                    <a:pt x="830179" y="1246356"/>
                    <a:pt x="833936" y="1237123"/>
                  </a:cubicBezTo>
                  <a:cubicBezTo>
                    <a:pt x="837693" y="1227889"/>
                    <a:pt x="838145" y="1215306"/>
                    <a:pt x="839413" y="1206072"/>
                  </a:cubicBezTo>
                  <a:cubicBezTo>
                    <a:pt x="840680" y="1196839"/>
                    <a:pt x="847379" y="1186292"/>
                    <a:pt x="849506" y="1177511"/>
                  </a:cubicBezTo>
                  <a:cubicBezTo>
                    <a:pt x="851634" y="1168730"/>
                    <a:pt x="852403" y="1152300"/>
                    <a:pt x="859962" y="1140939"/>
                  </a:cubicBezTo>
                  <a:cubicBezTo>
                    <a:pt x="867521" y="1129578"/>
                    <a:pt x="866706" y="1116587"/>
                    <a:pt x="869015" y="1110296"/>
                  </a:cubicBezTo>
                  <a:cubicBezTo>
                    <a:pt x="871323" y="1104004"/>
                    <a:pt x="875940" y="1096445"/>
                    <a:pt x="883182" y="1076620"/>
                  </a:cubicBezTo>
                  <a:cubicBezTo>
                    <a:pt x="889501" y="1059180"/>
                    <a:pt x="893013" y="1040844"/>
                    <a:pt x="893593" y="1022304"/>
                  </a:cubicBezTo>
                  <a:cubicBezTo>
                    <a:pt x="894543" y="1004199"/>
                    <a:pt x="898934" y="990620"/>
                    <a:pt x="898979" y="969075"/>
                  </a:cubicBezTo>
                  <a:cubicBezTo>
                    <a:pt x="898902" y="949956"/>
                    <a:pt x="897205" y="930877"/>
                    <a:pt x="893909" y="912043"/>
                  </a:cubicBezTo>
                  <a:cubicBezTo>
                    <a:pt x="891375" y="897876"/>
                    <a:pt x="894860" y="894753"/>
                    <a:pt x="897712" y="887194"/>
                  </a:cubicBezTo>
                  <a:cubicBezTo>
                    <a:pt x="900563" y="879635"/>
                    <a:pt x="897712" y="868591"/>
                    <a:pt x="893185" y="853790"/>
                  </a:cubicBezTo>
                  <a:cubicBezTo>
                    <a:pt x="888659" y="838989"/>
                    <a:pt x="898843" y="827039"/>
                    <a:pt x="896987" y="810020"/>
                  </a:cubicBezTo>
                  <a:cubicBezTo>
                    <a:pt x="895132" y="793001"/>
                    <a:pt x="902872" y="772859"/>
                    <a:pt x="896987" y="764033"/>
                  </a:cubicBezTo>
                  <a:cubicBezTo>
                    <a:pt x="891103" y="755207"/>
                    <a:pt x="894045" y="741854"/>
                    <a:pt x="889157" y="730041"/>
                  </a:cubicBezTo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9" name="Frihandsfigur: Form 158">
              <a:extLst>
                <a:ext uri="{FF2B5EF4-FFF2-40B4-BE49-F238E27FC236}">
                  <a16:creationId xmlns:a16="http://schemas.microsoft.com/office/drawing/2014/main" id="{04C6F0B9-2DAC-4C82-BB25-1EAA69B85D5F}"/>
                </a:ext>
              </a:extLst>
            </p:cNvPr>
            <p:cNvSpPr/>
            <p:nvPr/>
          </p:nvSpPr>
          <p:spPr>
            <a:xfrm>
              <a:off x="2045444" y="2255036"/>
              <a:ext cx="585387" cy="423028"/>
            </a:xfrm>
            <a:custGeom>
              <a:avLst/>
              <a:gdLst>
                <a:gd name="connsiteX0" fmla="*/ 576117 w 585387"/>
                <a:gd name="connsiteY0" fmla="*/ 46587 h 423028"/>
                <a:gd name="connsiteX1" fmla="*/ 561316 w 585387"/>
                <a:gd name="connsiteY1" fmla="*/ 28844 h 423028"/>
                <a:gd name="connsiteX2" fmla="*/ 560818 w 585387"/>
                <a:gd name="connsiteY2" fmla="*/ 27848 h 423028"/>
                <a:gd name="connsiteX3" fmla="*/ 552581 w 585387"/>
                <a:gd name="connsiteY3" fmla="*/ 10513 h 423028"/>
                <a:gd name="connsiteX4" fmla="*/ 522390 w 585387"/>
                <a:gd name="connsiteY4" fmla="*/ 917 h 423028"/>
                <a:gd name="connsiteX5" fmla="*/ 500392 w 585387"/>
                <a:gd name="connsiteY5" fmla="*/ -124 h 423028"/>
                <a:gd name="connsiteX6" fmla="*/ 485410 w 585387"/>
                <a:gd name="connsiteY6" fmla="*/ 29523 h 423028"/>
                <a:gd name="connsiteX7" fmla="*/ 485048 w 585387"/>
                <a:gd name="connsiteY7" fmla="*/ 29976 h 423028"/>
                <a:gd name="connsiteX8" fmla="*/ 416022 w 585387"/>
                <a:gd name="connsiteY8" fmla="*/ 102397 h 423028"/>
                <a:gd name="connsiteX9" fmla="*/ 352654 w 585387"/>
                <a:gd name="connsiteY9" fmla="*/ 128604 h 423028"/>
                <a:gd name="connsiteX10" fmla="*/ 277200 w 585387"/>
                <a:gd name="connsiteY10" fmla="*/ 145487 h 423028"/>
                <a:gd name="connsiteX11" fmla="*/ 272674 w 585387"/>
                <a:gd name="connsiteY11" fmla="*/ 147162 h 423028"/>
                <a:gd name="connsiteX12" fmla="*/ 262309 w 585387"/>
                <a:gd name="connsiteY12" fmla="*/ 151281 h 423028"/>
                <a:gd name="connsiteX13" fmla="*/ 243524 w 585387"/>
                <a:gd name="connsiteY13" fmla="*/ 158478 h 423028"/>
                <a:gd name="connsiteX14" fmla="*/ 219625 w 585387"/>
                <a:gd name="connsiteY14" fmla="*/ 164498 h 423028"/>
                <a:gd name="connsiteX15" fmla="*/ 195908 w 585387"/>
                <a:gd name="connsiteY15" fmla="*/ 164498 h 423028"/>
                <a:gd name="connsiteX16" fmla="*/ 187489 w 585387"/>
                <a:gd name="connsiteY16" fmla="*/ 205823 h 423028"/>
                <a:gd name="connsiteX17" fmla="*/ 152817 w 585387"/>
                <a:gd name="connsiteY17" fmla="*/ 234520 h 423028"/>
                <a:gd name="connsiteX18" fmla="*/ 133807 w 585387"/>
                <a:gd name="connsiteY18" fmla="*/ 256110 h 423028"/>
                <a:gd name="connsiteX19" fmla="*/ 132132 w 585387"/>
                <a:gd name="connsiteY19" fmla="*/ 275528 h 423028"/>
                <a:gd name="connsiteX20" fmla="*/ 131543 w 585387"/>
                <a:gd name="connsiteY20" fmla="*/ 277112 h 423028"/>
                <a:gd name="connsiteX21" fmla="*/ 129869 w 585387"/>
                <a:gd name="connsiteY21" fmla="*/ 277565 h 423028"/>
                <a:gd name="connsiteX22" fmla="*/ 122400 w 585387"/>
                <a:gd name="connsiteY22" fmla="*/ 275709 h 423028"/>
                <a:gd name="connsiteX23" fmla="*/ 109681 w 585387"/>
                <a:gd name="connsiteY23" fmla="*/ 286165 h 423028"/>
                <a:gd name="connsiteX24" fmla="*/ 110451 w 585387"/>
                <a:gd name="connsiteY24" fmla="*/ 289831 h 423028"/>
                <a:gd name="connsiteX25" fmla="*/ 109319 w 585387"/>
                <a:gd name="connsiteY25" fmla="*/ 292049 h 423028"/>
                <a:gd name="connsiteX26" fmla="*/ 72883 w 585387"/>
                <a:gd name="connsiteY26" fmla="*/ 306488 h 423028"/>
                <a:gd name="connsiteX27" fmla="*/ 70619 w 585387"/>
                <a:gd name="connsiteY27" fmla="*/ 305764 h 423028"/>
                <a:gd name="connsiteX28" fmla="*/ 68085 w 585387"/>
                <a:gd name="connsiteY28" fmla="*/ 301871 h 423028"/>
                <a:gd name="connsiteX29" fmla="*/ 35631 w 585387"/>
                <a:gd name="connsiteY29" fmla="*/ 310924 h 423028"/>
                <a:gd name="connsiteX30" fmla="*/ 30199 w 585387"/>
                <a:gd name="connsiteY30" fmla="*/ 311150 h 423028"/>
                <a:gd name="connsiteX31" fmla="*/ -82 w 585387"/>
                <a:gd name="connsiteY31" fmla="*/ 305537 h 423028"/>
                <a:gd name="connsiteX32" fmla="*/ 17073 w 585387"/>
                <a:gd name="connsiteY32" fmla="*/ 350484 h 423028"/>
                <a:gd name="connsiteX33" fmla="*/ 45272 w 585387"/>
                <a:gd name="connsiteY33" fmla="*/ 422904 h 423028"/>
                <a:gd name="connsiteX34" fmla="*/ 71751 w 585387"/>
                <a:gd name="connsiteY34" fmla="*/ 400907 h 423028"/>
                <a:gd name="connsiteX35" fmla="*/ 110723 w 585387"/>
                <a:gd name="connsiteY35" fmla="*/ 364289 h 423028"/>
                <a:gd name="connsiteX36" fmla="*/ 109772 w 585387"/>
                <a:gd name="connsiteY36" fmla="*/ 334823 h 423028"/>
                <a:gd name="connsiteX37" fmla="*/ 113846 w 585387"/>
                <a:gd name="connsiteY37" fmla="*/ 313594 h 423028"/>
                <a:gd name="connsiteX38" fmla="*/ 118734 w 585387"/>
                <a:gd name="connsiteY38" fmla="*/ 337991 h 423028"/>
                <a:gd name="connsiteX39" fmla="*/ 124573 w 585387"/>
                <a:gd name="connsiteY39" fmla="*/ 352611 h 423028"/>
                <a:gd name="connsiteX40" fmla="*/ 152908 w 585387"/>
                <a:gd name="connsiteY40" fmla="*/ 318302 h 423028"/>
                <a:gd name="connsiteX41" fmla="*/ 195138 w 585387"/>
                <a:gd name="connsiteY41" fmla="*/ 287749 h 423028"/>
                <a:gd name="connsiteX42" fmla="*/ 243298 w 585387"/>
                <a:gd name="connsiteY42" fmla="*/ 277474 h 423028"/>
                <a:gd name="connsiteX43" fmla="*/ 249409 w 585387"/>
                <a:gd name="connsiteY43" fmla="*/ 245790 h 423028"/>
                <a:gd name="connsiteX44" fmla="*/ 250676 w 585387"/>
                <a:gd name="connsiteY44" fmla="*/ 203198 h 423028"/>
                <a:gd name="connsiteX45" fmla="*/ 264798 w 585387"/>
                <a:gd name="connsiteY45" fmla="*/ 184640 h 423028"/>
                <a:gd name="connsiteX46" fmla="*/ 264798 w 585387"/>
                <a:gd name="connsiteY46" fmla="*/ 184640 h 423028"/>
                <a:gd name="connsiteX47" fmla="*/ 267876 w 585387"/>
                <a:gd name="connsiteY47" fmla="*/ 193692 h 423028"/>
                <a:gd name="connsiteX48" fmla="*/ 264074 w 585387"/>
                <a:gd name="connsiteY48" fmla="*/ 234429 h 423028"/>
                <a:gd name="connsiteX49" fmla="*/ 267876 w 585387"/>
                <a:gd name="connsiteY49" fmla="*/ 261904 h 423028"/>
                <a:gd name="connsiteX50" fmla="*/ 285529 w 585387"/>
                <a:gd name="connsiteY50" fmla="*/ 272495 h 423028"/>
                <a:gd name="connsiteX51" fmla="*/ 319702 w 585387"/>
                <a:gd name="connsiteY51" fmla="*/ 269010 h 423028"/>
                <a:gd name="connsiteX52" fmla="*/ 352292 w 585387"/>
                <a:gd name="connsiteY52" fmla="*/ 261904 h 423028"/>
                <a:gd name="connsiteX53" fmla="*/ 356048 w 585387"/>
                <a:gd name="connsiteY53" fmla="*/ 244432 h 423028"/>
                <a:gd name="connsiteX54" fmla="*/ 359217 w 585387"/>
                <a:gd name="connsiteY54" fmla="*/ 230853 h 423028"/>
                <a:gd name="connsiteX55" fmla="*/ 364965 w 585387"/>
                <a:gd name="connsiteY55" fmla="*/ 218225 h 423028"/>
                <a:gd name="connsiteX56" fmla="*/ 377956 w 585387"/>
                <a:gd name="connsiteY56" fmla="*/ 242712 h 423028"/>
                <a:gd name="connsiteX57" fmla="*/ 389860 w 585387"/>
                <a:gd name="connsiteY57" fmla="*/ 240042 h 423028"/>
                <a:gd name="connsiteX58" fmla="*/ 387778 w 585387"/>
                <a:gd name="connsiteY58" fmla="*/ 225558 h 423028"/>
                <a:gd name="connsiteX59" fmla="*/ 378182 w 585387"/>
                <a:gd name="connsiteY59" fmla="*/ 203922 h 423028"/>
                <a:gd name="connsiteX60" fmla="*/ 383161 w 585387"/>
                <a:gd name="connsiteY60" fmla="*/ 193511 h 423028"/>
                <a:gd name="connsiteX61" fmla="*/ 396740 w 585387"/>
                <a:gd name="connsiteY61" fmla="*/ 212431 h 423028"/>
                <a:gd name="connsiteX62" fmla="*/ 414573 w 585387"/>
                <a:gd name="connsiteY62" fmla="*/ 222163 h 423028"/>
                <a:gd name="connsiteX63" fmla="*/ 454405 w 585387"/>
                <a:gd name="connsiteY63" fmla="*/ 200120 h 423028"/>
                <a:gd name="connsiteX64" fmla="*/ 473325 w 585387"/>
                <a:gd name="connsiteY64" fmla="*/ 202609 h 423028"/>
                <a:gd name="connsiteX65" fmla="*/ 482785 w 585387"/>
                <a:gd name="connsiteY65" fmla="*/ 171513 h 423028"/>
                <a:gd name="connsiteX66" fmla="*/ 462643 w 585387"/>
                <a:gd name="connsiteY66" fmla="*/ 158930 h 423028"/>
                <a:gd name="connsiteX67" fmla="*/ 451282 w 585387"/>
                <a:gd name="connsiteY67" fmla="*/ 148610 h 423028"/>
                <a:gd name="connsiteX68" fmla="*/ 439966 w 585387"/>
                <a:gd name="connsiteY68" fmla="*/ 135846 h 423028"/>
                <a:gd name="connsiteX69" fmla="*/ 450875 w 585387"/>
                <a:gd name="connsiteY69" fmla="*/ 103076 h 423028"/>
                <a:gd name="connsiteX70" fmla="*/ 461783 w 585387"/>
                <a:gd name="connsiteY70" fmla="*/ 65779 h 423028"/>
                <a:gd name="connsiteX71" fmla="*/ 473325 w 585387"/>
                <a:gd name="connsiteY71" fmla="*/ 55821 h 423028"/>
                <a:gd name="connsiteX72" fmla="*/ 479965 w 585387"/>
                <a:gd name="connsiteY72" fmla="*/ 66766 h 423028"/>
                <a:gd name="connsiteX73" fmla="*/ 479436 w 585387"/>
                <a:gd name="connsiteY73" fmla="*/ 68314 h 423028"/>
                <a:gd name="connsiteX74" fmla="*/ 465178 w 585387"/>
                <a:gd name="connsiteY74" fmla="*/ 105610 h 423028"/>
                <a:gd name="connsiteX75" fmla="*/ 467667 w 585387"/>
                <a:gd name="connsiteY75" fmla="*/ 124078 h 423028"/>
                <a:gd name="connsiteX76" fmla="*/ 484279 w 585387"/>
                <a:gd name="connsiteY76" fmla="*/ 120502 h 423028"/>
                <a:gd name="connsiteX77" fmla="*/ 496138 w 585387"/>
                <a:gd name="connsiteY77" fmla="*/ 80399 h 423028"/>
                <a:gd name="connsiteX78" fmla="*/ 512840 w 585387"/>
                <a:gd name="connsiteY78" fmla="*/ 48715 h 423028"/>
                <a:gd name="connsiteX79" fmla="*/ 525332 w 585387"/>
                <a:gd name="connsiteY79" fmla="*/ 55957 h 423028"/>
                <a:gd name="connsiteX80" fmla="*/ 515872 w 585387"/>
                <a:gd name="connsiteY80" fmla="*/ 81259 h 423028"/>
                <a:gd name="connsiteX81" fmla="*/ 501162 w 585387"/>
                <a:gd name="connsiteY81" fmla="*/ 115930 h 423028"/>
                <a:gd name="connsiteX82" fmla="*/ 508811 w 585387"/>
                <a:gd name="connsiteY82" fmla="*/ 119144 h 423028"/>
                <a:gd name="connsiteX83" fmla="*/ 543075 w 585387"/>
                <a:gd name="connsiteY83" fmla="*/ 79358 h 423028"/>
                <a:gd name="connsiteX84" fmla="*/ 556654 w 585387"/>
                <a:gd name="connsiteY84" fmla="*/ 71708 h 423028"/>
                <a:gd name="connsiteX85" fmla="*/ 561407 w 585387"/>
                <a:gd name="connsiteY85" fmla="*/ 80444 h 423028"/>
                <a:gd name="connsiteX86" fmla="*/ 542804 w 585387"/>
                <a:gd name="connsiteY86" fmla="*/ 102668 h 423028"/>
                <a:gd name="connsiteX87" fmla="*/ 514152 w 585387"/>
                <a:gd name="connsiteY87" fmla="*/ 136706 h 423028"/>
                <a:gd name="connsiteX88" fmla="*/ 510984 w 585387"/>
                <a:gd name="connsiteY88" fmla="*/ 151507 h 423028"/>
                <a:gd name="connsiteX89" fmla="*/ 525513 w 585387"/>
                <a:gd name="connsiteY89" fmla="*/ 142455 h 423028"/>
                <a:gd name="connsiteX90" fmla="*/ 563806 w 585387"/>
                <a:gd name="connsiteY90" fmla="*/ 99726 h 423028"/>
                <a:gd name="connsiteX91" fmla="*/ 585306 w 585387"/>
                <a:gd name="connsiteY91" fmla="*/ 72976 h 423028"/>
                <a:gd name="connsiteX92" fmla="*/ 576117 w 585387"/>
                <a:gd name="connsiteY92" fmla="*/ 46587 h 42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85387" h="423028">
                  <a:moveTo>
                    <a:pt x="576117" y="46587"/>
                  </a:moveTo>
                  <a:cubicBezTo>
                    <a:pt x="568604" y="36810"/>
                    <a:pt x="561362" y="28935"/>
                    <a:pt x="561316" y="28844"/>
                  </a:cubicBezTo>
                  <a:cubicBezTo>
                    <a:pt x="561049" y="28573"/>
                    <a:pt x="560873" y="28224"/>
                    <a:pt x="560818" y="27848"/>
                  </a:cubicBezTo>
                  <a:cubicBezTo>
                    <a:pt x="559863" y="21376"/>
                    <a:pt x="556994" y="15342"/>
                    <a:pt x="552581" y="10513"/>
                  </a:cubicBezTo>
                  <a:cubicBezTo>
                    <a:pt x="545610" y="3949"/>
                    <a:pt x="532801" y="1958"/>
                    <a:pt x="522390" y="917"/>
                  </a:cubicBezTo>
                  <a:cubicBezTo>
                    <a:pt x="513745" y="57"/>
                    <a:pt x="503742" y="-79"/>
                    <a:pt x="500392" y="-124"/>
                  </a:cubicBezTo>
                  <a:lnTo>
                    <a:pt x="485410" y="29523"/>
                  </a:lnTo>
                  <a:cubicBezTo>
                    <a:pt x="485315" y="29695"/>
                    <a:pt x="485193" y="29844"/>
                    <a:pt x="485048" y="29976"/>
                  </a:cubicBezTo>
                  <a:cubicBezTo>
                    <a:pt x="484505" y="30519"/>
                    <a:pt x="430099" y="86600"/>
                    <a:pt x="416022" y="102397"/>
                  </a:cubicBezTo>
                  <a:cubicBezTo>
                    <a:pt x="401945" y="118194"/>
                    <a:pt x="390177" y="127970"/>
                    <a:pt x="352654" y="128604"/>
                  </a:cubicBezTo>
                  <a:cubicBezTo>
                    <a:pt x="318571" y="129193"/>
                    <a:pt x="298338" y="137114"/>
                    <a:pt x="277200" y="145487"/>
                  </a:cubicBezTo>
                  <a:lnTo>
                    <a:pt x="272674" y="147162"/>
                  </a:lnTo>
                  <a:lnTo>
                    <a:pt x="262309" y="151281"/>
                  </a:lnTo>
                  <a:cubicBezTo>
                    <a:pt x="255474" y="153997"/>
                    <a:pt x="249273" y="156441"/>
                    <a:pt x="243524" y="158478"/>
                  </a:cubicBezTo>
                  <a:cubicBezTo>
                    <a:pt x="235780" y="161275"/>
                    <a:pt x="227773" y="163289"/>
                    <a:pt x="219625" y="164498"/>
                  </a:cubicBezTo>
                  <a:cubicBezTo>
                    <a:pt x="210166" y="164996"/>
                    <a:pt x="200117" y="164498"/>
                    <a:pt x="195908" y="164498"/>
                  </a:cubicBezTo>
                  <a:cubicBezTo>
                    <a:pt x="196270" y="171830"/>
                    <a:pt x="196722" y="195820"/>
                    <a:pt x="187489" y="205823"/>
                  </a:cubicBezTo>
                  <a:cubicBezTo>
                    <a:pt x="177526" y="217166"/>
                    <a:pt x="165821" y="226852"/>
                    <a:pt x="152817" y="234520"/>
                  </a:cubicBezTo>
                  <a:cubicBezTo>
                    <a:pt x="141139" y="240902"/>
                    <a:pt x="136160" y="244613"/>
                    <a:pt x="133807" y="256110"/>
                  </a:cubicBezTo>
                  <a:cubicBezTo>
                    <a:pt x="132354" y="262474"/>
                    <a:pt x="131788" y="269010"/>
                    <a:pt x="132132" y="275528"/>
                  </a:cubicBezTo>
                  <a:cubicBezTo>
                    <a:pt x="132227" y="276121"/>
                    <a:pt x="132005" y="276723"/>
                    <a:pt x="131543" y="277112"/>
                  </a:cubicBezTo>
                  <a:cubicBezTo>
                    <a:pt x="131091" y="277524"/>
                    <a:pt x="130466" y="277692"/>
                    <a:pt x="129869" y="277565"/>
                  </a:cubicBezTo>
                  <a:lnTo>
                    <a:pt x="122400" y="275709"/>
                  </a:lnTo>
                  <a:cubicBezTo>
                    <a:pt x="117969" y="278954"/>
                    <a:pt x="113723" y="282444"/>
                    <a:pt x="109681" y="286165"/>
                  </a:cubicBezTo>
                  <a:cubicBezTo>
                    <a:pt x="109681" y="287070"/>
                    <a:pt x="110179" y="288790"/>
                    <a:pt x="110451" y="289831"/>
                  </a:cubicBezTo>
                  <a:cubicBezTo>
                    <a:pt x="110659" y="290745"/>
                    <a:pt x="110184" y="291678"/>
                    <a:pt x="109319" y="292049"/>
                  </a:cubicBezTo>
                  <a:lnTo>
                    <a:pt x="72883" y="306488"/>
                  </a:lnTo>
                  <a:cubicBezTo>
                    <a:pt x="72054" y="306845"/>
                    <a:pt x="71086" y="306538"/>
                    <a:pt x="70619" y="305764"/>
                  </a:cubicBezTo>
                  <a:lnTo>
                    <a:pt x="68085" y="301871"/>
                  </a:lnTo>
                  <a:cubicBezTo>
                    <a:pt x="57719" y="306321"/>
                    <a:pt x="46802" y="309362"/>
                    <a:pt x="35631" y="310924"/>
                  </a:cubicBezTo>
                  <a:cubicBezTo>
                    <a:pt x="33825" y="311091"/>
                    <a:pt x="32015" y="311168"/>
                    <a:pt x="30199" y="311150"/>
                  </a:cubicBezTo>
                  <a:cubicBezTo>
                    <a:pt x="19875" y="310856"/>
                    <a:pt x="9659" y="308964"/>
                    <a:pt x="-82" y="305537"/>
                  </a:cubicBezTo>
                  <a:cubicBezTo>
                    <a:pt x="4897" y="322466"/>
                    <a:pt x="10465" y="339530"/>
                    <a:pt x="17073" y="350484"/>
                  </a:cubicBezTo>
                  <a:cubicBezTo>
                    <a:pt x="28434" y="369313"/>
                    <a:pt x="39705" y="403849"/>
                    <a:pt x="45272" y="422904"/>
                  </a:cubicBezTo>
                  <a:cubicBezTo>
                    <a:pt x="52107" y="417926"/>
                    <a:pt x="56859" y="411725"/>
                    <a:pt x="71751" y="400907"/>
                  </a:cubicBezTo>
                  <a:cubicBezTo>
                    <a:pt x="86344" y="390523"/>
                    <a:pt x="99452" y="378207"/>
                    <a:pt x="110723" y="364289"/>
                  </a:cubicBezTo>
                  <a:cubicBezTo>
                    <a:pt x="112759" y="360487"/>
                    <a:pt x="110089" y="347587"/>
                    <a:pt x="109772" y="334823"/>
                  </a:cubicBezTo>
                  <a:cubicBezTo>
                    <a:pt x="109455" y="322058"/>
                    <a:pt x="106920" y="313594"/>
                    <a:pt x="113846" y="313594"/>
                  </a:cubicBezTo>
                  <a:cubicBezTo>
                    <a:pt x="120771" y="313594"/>
                    <a:pt x="118734" y="329346"/>
                    <a:pt x="118734" y="337991"/>
                  </a:cubicBezTo>
                  <a:cubicBezTo>
                    <a:pt x="118734" y="346636"/>
                    <a:pt x="118734" y="353562"/>
                    <a:pt x="124573" y="352611"/>
                  </a:cubicBezTo>
                  <a:cubicBezTo>
                    <a:pt x="130412" y="351660"/>
                    <a:pt x="137156" y="339711"/>
                    <a:pt x="152908" y="318302"/>
                  </a:cubicBezTo>
                  <a:cubicBezTo>
                    <a:pt x="168659" y="296892"/>
                    <a:pt x="184592" y="293407"/>
                    <a:pt x="195138" y="287749"/>
                  </a:cubicBezTo>
                  <a:cubicBezTo>
                    <a:pt x="205684" y="282091"/>
                    <a:pt x="235105" y="281050"/>
                    <a:pt x="243298" y="277474"/>
                  </a:cubicBezTo>
                  <a:cubicBezTo>
                    <a:pt x="251491" y="273898"/>
                    <a:pt x="247824" y="256472"/>
                    <a:pt x="249409" y="245790"/>
                  </a:cubicBezTo>
                  <a:cubicBezTo>
                    <a:pt x="250993" y="235108"/>
                    <a:pt x="248367" y="215781"/>
                    <a:pt x="250676" y="203198"/>
                  </a:cubicBezTo>
                  <a:cubicBezTo>
                    <a:pt x="252622" y="192516"/>
                    <a:pt x="253030" y="184368"/>
                    <a:pt x="264798" y="184640"/>
                  </a:cubicBezTo>
                  <a:lnTo>
                    <a:pt x="264798" y="184640"/>
                  </a:lnTo>
                  <a:cubicBezTo>
                    <a:pt x="267876" y="185590"/>
                    <a:pt x="269551" y="188396"/>
                    <a:pt x="267876" y="193692"/>
                  </a:cubicBezTo>
                  <a:cubicBezTo>
                    <a:pt x="265567" y="200618"/>
                    <a:pt x="261177" y="229903"/>
                    <a:pt x="264074" y="234429"/>
                  </a:cubicBezTo>
                  <a:cubicBezTo>
                    <a:pt x="266971" y="238955"/>
                    <a:pt x="265794" y="254345"/>
                    <a:pt x="267876" y="261904"/>
                  </a:cubicBezTo>
                  <a:cubicBezTo>
                    <a:pt x="269958" y="269463"/>
                    <a:pt x="277336" y="270413"/>
                    <a:pt x="285529" y="272495"/>
                  </a:cubicBezTo>
                  <a:cubicBezTo>
                    <a:pt x="293721" y="274578"/>
                    <a:pt x="306757" y="271681"/>
                    <a:pt x="319702" y="269010"/>
                  </a:cubicBezTo>
                  <a:cubicBezTo>
                    <a:pt x="332647" y="266340"/>
                    <a:pt x="345366" y="264756"/>
                    <a:pt x="352292" y="261904"/>
                  </a:cubicBezTo>
                  <a:cubicBezTo>
                    <a:pt x="359217" y="259052"/>
                    <a:pt x="351024" y="246786"/>
                    <a:pt x="356048" y="244432"/>
                  </a:cubicBezTo>
                  <a:cubicBezTo>
                    <a:pt x="361072" y="242079"/>
                    <a:pt x="359941" y="235923"/>
                    <a:pt x="359217" y="230853"/>
                  </a:cubicBezTo>
                  <a:cubicBezTo>
                    <a:pt x="358492" y="225784"/>
                    <a:pt x="360258" y="219492"/>
                    <a:pt x="364965" y="218225"/>
                  </a:cubicBezTo>
                  <a:cubicBezTo>
                    <a:pt x="369673" y="216957"/>
                    <a:pt x="376281" y="239091"/>
                    <a:pt x="377956" y="242712"/>
                  </a:cubicBezTo>
                  <a:cubicBezTo>
                    <a:pt x="379631" y="246333"/>
                    <a:pt x="383931" y="243980"/>
                    <a:pt x="389860" y="240042"/>
                  </a:cubicBezTo>
                  <a:cubicBezTo>
                    <a:pt x="395789" y="236104"/>
                    <a:pt x="389860" y="229948"/>
                    <a:pt x="387778" y="225558"/>
                  </a:cubicBezTo>
                  <a:cubicBezTo>
                    <a:pt x="385696" y="221167"/>
                    <a:pt x="380174" y="208720"/>
                    <a:pt x="378182" y="203922"/>
                  </a:cubicBezTo>
                  <a:cubicBezTo>
                    <a:pt x="376190" y="199124"/>
                    <a:pt x="377005" y="195865"/>
                    <a:pt x="383161" y="193511"/>
                  </a:cubicBezTo>
                  <a:cubicBezTo>
                    <a:pt x="389317" y="191158"/>
                    <a:pt x="392893" y="203741"/>
                    <a:pt x="396740" y="212431"/>
                  </a:cubicBezTo>
                  <a:cubicBezTo>
                    <a:pt x="400587" y="221122"/>
                    <a:pt x="402126" y="228319"/>
                    <a:pt x="414573" y="222163"/>
                  </a:cubicBezTo>
                  <a:cubicBezTo>
                    <a:pt x="427021" y="216007"/>
                    <a:pt x="445714" y="204058"/>
                    <a:pt x="454405" y="200120"/>
                  </a:cubicBezTo>
                  <a:cubicBezTo>
                    <a:pt x="463096" y="196182"/>
                    <a:pt x="468934" y="206366"/>
                    <a:pt x="473325" y="202609"/>
                  </a:cubicBezTo>
                  <a:cubicBezTo>
                    <a:pt x="477716" y="198852"/>
                    <a:pt x="484279" y="178846"/>
                    <a:pt x="482785" y="171513"/>
                  </a:cubicBezTo>
                  <a:cubicBezTo>
                    <a:pt x="481291" y="164181"/>
                    <a:pt x="468301" y="160605"/>
                    <a:pt x="462643" y="158930"/>
                  </a:cubicBezTo>
                  <a:cubicBezTo>
                    <a:pt x="456985" y="157256"/>
                    <a:pt x="458660" y="150964"/>
                    <a:pt x="451282" y="148610"/>
                  </a:cubicBezTo>
                  <a:cubicBezTo>
                    <a:pt x="443904" y="146257"/>
                    <a:pt x="437703" y="141911"/>
                    <a:pt x="439966" y="135846"/>
                  </a:cubicBezTo>
                  <a:cubicBezTo>
                    <a:pt x="442229" y="129781"/>
                    <a:pt x="445398" y="113758"/>
                    <a:pt x="450875" y="103076"/>
                  </a:cubicBezTo>
                  <a:cubicBezTo>
                    <a:pt x="456351" y="92394"/>
                    <a:pt x="459384" y="73157"/>
                    <a:pt x="461783" y="65779"/>
                  </a:cubicBezTo>
                  <a:cubicBezTo>
                    <a:pt x="464182" y="58401"/>
                    <a:pt x="467984" y="53739"/>
                    <a:pt x="473325" y="55821"/>
                  </a:cubicBezTo>
                  <a:cubicBezTo>
                    <a:pt x="478182" y="57011"/>
                    <a:pt x="481156" y="61909"/>
                    <a:pt x="479965" y="66766"/>
                  </a:cubicBezTo>
                  <a:cubicBezTo>
                    <a:pt x="479838" y="67295"/>
                    <a:pt x="479657" y="67816"/>
                    <a:pt x="479436" y="68314"/>
                  </a:cubicBezTo>
                  <a:cubicBezTo>
                    <a:pt x="477444" y="75148"/>
                    <a:pt x="466626" y="97825"/>
                    <a:pt x="465178" y="105610"/>
                  </a:cubicBezTo>
                  <a:cubicBezTo>
                    <a:pt x="463661" y="111861"/>
                    <a:pt x="464548" y="118451"/>
                    <a:pt x="467667" y="124078"/>
                  </a:cubicBezTo>
                  <a:cubicBezTo>
                    <a:pt x="470202" y="127201"/>
                    <a:pt x="483192" y="126160"/>
                    <a:pt x="484279" y="120502"/>
                  </a:cubicBezTo>
                  <a:cubicBezTo>
                    <a:pt x="485365" y="114844"/>
                    <a:pt x="494870" y="88818"/>
                    <a:pt x="496138" y="80399"/>
                  </a:cubicBezTo>
                  <a:cubicBezTo>
                    <a:pt x="497405" y="71980"/>
                    <a:pt x="507046" y="50797"/>
                    <a:pt x="512840" y="48715"/>
                  </a:cubicBezTo>
                  <a:cubicBezTo>
                    <a:pt x="518285" y="47302"/>
                    <a:pt x="523852" y="50530"/>
                    <a:pt x="525332" y="55957"/>
                  </a:cubicBezTo>
                  <a:cubicBezTo>
                    <a:pt x="523408" y="64801"/>
                    <a:pt x="520222" y="73324"/>
                    <a:pt x="515872" y="81259"/>
                  </a:cubicBezTo>
                  <a:cubicBezTo>
                    <a:pt x="510264" y="92502"/>
                    <a:pt x="505349" y="104080"/>
                    <a:pt x="501162" y="115930"/>
                  </a:cubicBezTo>
                  <a:cubicBezTo>
                    <a:pt x="500347" y="119778"/>
                    <a:pt x="504013" y="122856"/>
                    <a:pt x="508811" y="119144"/>
                  </a:cubicBezTo>
                  <a:cubicBezTo>
                    <a:pt x="513609" y="115432"/>
                    <a:pt x="537055" y="86600"/>
                    <a:pt x="543075" y="79358"/>
                  </a:cubicBezTo>
                  <a:cubicBezTo>
                    <a:pt x="549095" y="72116"/>
                    <a:pt x="553124" y="70305"/>
                    <a:pt x="556654" y="71708"/>
                  </a:cubicBezTo>
                  <a:cubicBezTo>
                    <a:pt x="560185" y="73112"/>
                    <a:pt x="563398" y="77276"/>
                    <a:pt x="561407" y="80444"/>
                  </a:cubicBezTo>
                  <a:cubicBezTo>
                    <a:pt x="555627" y="88193"/>
                    <a:pt x="549417" y="95616"/>
                    <a:pt x="542804" y="102668"/>
                  </a:cubicBezTo>
                  <a:cubicBezTo>
                    <a:pt x="537553" y="108054"/>
                    <a:pt x="520896" y="130279"/>
                    <a:pt x="514152" y="136706"/>
                  </a:cubicBezTo>
                  <a:cubicBezTo>
                    <a:pt x="507408" y="143133"/>
                    <a:pt x="506186" y="149289"/>
                    <a:pt x="510984" y="151507"/>
                  </a:cubicBezTo>
                  <a:cubicBezTo>
                    <a:pt x="515782" y="153725"/>
                    <a:pt x="519312" y="148475"/>
                    <a:pt x="525513" y="142455"/>
                  </a:cubicBezTo>
                  <a:cubicBezTo>
                    <a:pt x="531714" y="136435"/>
                    <a:pt x="558555" y="107919"/>
                    <a:pt x="563806" y="99726"/>
                  </a:cubicBezTo>
                  <a:cubicBezTo>
                    <a:pt x="569056" y="91534"/>
                    <a:pt x="576027" y="79448"/>
                    <a:pt x="585306" y="72976"/>
                  </a:cubicBezTo>
                  <a:cubicBezTo>
                    <a:pt x="584532" y="63543"/>
                    <a:pt x="581368" y="54463"/>
                    <a:pt x="576117" y="46587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0" name="Frihandsfigur: Form 159">
              <a:extLst>
                <a:ext uri="{FF2B5EF4-FFF2-40B4-BE49-F238E27FC236}">
                  <a16:creationId xmlns:a16="http://schemas.microsoft.com/office/drawing/2014/main" id="{3C387405-BF5A-4131-AA95-2AF04B78BB7D}"/>
                </a:ext>
              </a:extLst>
            </p:cNvPr>
            <p:cNvSpPr/>
            <p:nvPr/>
          </p:nvSpPr>
          <p:spPr>
            <a:xfrm>
              <a:off x="709013" y="1138214"/>
              <a:ext cx="1252801" cy="1040824"/>
            </a:xfrm>
            <a:custGeom>
              <a:avLst/>
              <a:gdLst>
                <a:gd name="connsiteX0" fmla="*/ 173994 w 1252801"/>
                <a:gd name="connsiteY0" fmla="*/ 873363 h 1040824"/>
                <a:gd name="connsiteX1" fmla="*/ 221384 w 1252801"/>
                <a:gd name="connsiteY1" fmla="*/ 867117 h 1040824"/>
                <a:gd name="connsiteX2" fmla="*/ 245328 w 1252801"/>
                <a:gd name="connsiteY2" fmla="*/ 862590 h 1040824"/>
                <a:gd name="connsiteX3" fmla="*/ 261397 w 1252801"/>
                <a:gd name="connsiteY3" fmla="*/ 860101 h 1040824"/>
                <a:gd name="connsiteX4" fmla="*/ 276198 w 1252801"/>
                <a:gd name="connsiteY4" fmla="*/ 865985 h 1040824"/>
                <a:gd name="connsiteX5" fmla="*/ 292402 w 1252801"/>
                <a:gd name="connsiteY5" fmla="*/ 873680 h 1040824"/>
                <a:gd name="connsiteX6" fmla="*/ 302405 w 1252801"/>
                <a:gd name="connsiteY6" fmla="*/ 876305 h 1040824"/>
                <a:gd name="connsiteX7" fmla="*/ 315984 w 1252801"/>
                <a:gd name="connsiteY7" fmla="*/ 882099 h 1040824"/>
                <a:gd name="connsiteX8" fmla="*/ 326078 w 1252801"/>
                <a:gd name="connsiteY8" fmla="*/ 884995 h 1040824"/>
                <a:gd name="connsiteX9" fmla="*/ 338435 w 1252801"/>
                <a:gd name="connsiteY9" fmla="*/ 888662 h 1040824"/>
                <a:gd name="connsiteX10" fmla="*/ 347487 w 1252801"/>
                <a:gd name="connsiteY10" fmla="*/ 888436 h 1040824"/>
                <a:gd name="connsiteX11" fmla="*/ 358396 w 1252801"/>
                <a:gd name="connsiteY11" fmla="*/ 886896 h 1040824"/>
                <a:gd name="connsiteX12" fmla="*/ 375143 w 1252801"/>
                <a:gd name="connsiteY12" fmla="*/ 883049 h 1040824"/>
                <a:gd name="connsiteX13" fmla="*/ 387862 w 1252801"/>
                <a:gd name="connsiteY13" fmla="*/ 881872 h 1040824"/>
                <a:gd name="connsiteX14" fmla="*/ 393067 w 1252801"/>
                <a:gd name="connsiteY14" fmla="*/ 882913 h 1040824"/>
                <a:gd name="connsiteX15" fmla="*/ 398635 w 1252801"/>
                <a:gd name="connsiteY15" fmla="*/ 881782 h 1040824"/>
                <a:gd name="connsiteX16" fmla="*/ 413300 w 1252801"/>
                <a:gd name="connsiteY16" fmla="*/ 880741 h 1040824"/>
                <a:gd name="connsiteX17" fmla="*/ 445437 w 1252801"/>
                <a:gd name="connsiteY17" fmla="*/ 881963 h 1040824"/>
                <a:gd name="connsiteX18" fmla="*/ 452271 w 1252801"/>
                <a:gd name="connsiteY18" fmla="*/ 881963 h 1040824"/>
                <a:gd name="connsiteX19" fmla="*/ 469245 w 1252801"/>
                <a:gd name="connsiteY19" fmla="*/ 880605 h 1040824"/>
                <a:gd name="connsiteX20" fmla="*/ 488482 w 1252801"/>
                <a:gd name="connsiteY20" fmla="*/ 887802 h 1040824"/>
                <a:gd name="connsiteX21" fmla="*/ 494773 w 1252801"/>
                <a:gd name="connsiteY21" fmla="*/ 896854 h 1040824"/>
                <a:gd name="connsiteX22" fmla="*/ 500386 w 1252801"/>
                <a:gd name="connsiteY22" fmla="*/ 902739 h 1040824"/>
                <a:gd name="connsiteX23" fmla="*/ 509439 w 1252801"/>
                <a:gd name="connsiteY23" fmla="*/ 908215 h 1040824"/>
                <a:gd name="connsiteX24" fmla="*/ 521750 w 1252801"/>
                <a:gd name="connsiteY24" fmla="*/ 913692 h 1040824"/>
                <a:gd name="connsiteX25" fmla="*/ 521750 w 1252801"/>
                <a:gd name="connsiteY25" fmla="*/ 913692 h 1040824"/>
                <a:gd name="connsiteX26" fmla="*/ 560133 w 1252801"/>
                <a:gd name="connsiteY26" fmla="*/ 910252 h 1040824"/>
                <a:gd name="connsiteX27" fmla="*/ 561898 w 1252801"/>
                <a:gd name="connsiteY27" fmla="*/ 911022 h 1040824"/>
                <a:gd name="connsiteX28" fmla="*/ 561898 w 1252801"/>
                <a:gd name="connsiteY28" fmla="*/ 912923 h 1040824"/>
                <a:gd name="connsiteX29" fmla="*/ 555018 w 1252801"/>
                <a:gd name="connsiteY29" fmla="*/ 926502 h 1040824"/>
                <a:gd name="connsiteX30" fmla="*/ 559002 w 1252801"/>
                <a:gd name="connsiteY30" fmla="*/ 938723 h 1040824"/>
                <a:gd name="connsiteX31" fmla="*/ 562261 w 1252801"/>
                <a:gd name="connsiteY31" fmla="*/ 950718 h 1040824"/>
                <a:gd name="connsiteX32" fmla="*/ 564388 w 1252801"/>
                <a:gd name="connsiteY32" fmla="*/ 952935 h 1040824"/>
                <a:gd name="connsiteX33" fmla="*/ 573441 w 1252801"/>
                <a:gd name="connsiteY33" fmla="*/ 958095 h 1040824"/>
                <a:gd name="connsiteX34" fmla="*/ 600282 w 1252801"/>
                <a:gd name="connsiteY34" fmla="*/ 950536 h 1040824"/>
                <a:gd name="connsiteX35" fmla="*/ 601730 w 1252801"/>
                <a:gd name="connsiteY35" fmla="*/ 950536 h 1040824"/>
                <a:gd name="connsiteX36" fmla="*/ 602590 w 1252801"/>
                <a:gd name="connsiteY36" fmla="*/ 951713 h 1040824"/>
                <a:gd name="connsiteX37" fmla="*/ 613136 w 1252801"/>
                <a:gd name="connsiteY37" fmla="*/ 993808 h 1040824"/>
                <a:gd name="connsiteX38" fmla="*/ 615490 w 1252801"/>
                <a:gd name="connsiteY38" fmla="*/ 1003992 h 1040824"/>
                <a:gd name="connsiteX39" fmla="*/ 625403 w 1252801"/>
                <a:gd name="connsiteY39" fmla="*/ 1040700 h 1040824"/>
                <a:gd name="connsiteX40" fmla="*/ 625403 w 1252801"/>
                <a:gd name="connsiteY40" fmla="*/ 1040700 h 1040824"/>
                <a:gd name="connsiteX41" fmla="*/ 643508 w 1252801"/>
                <a:gd name="connsiteY41" fmla="*/ 1033866 h 1040824"/>
                <a:gd name="connsiteX42" fmla="*/ 648351 w 1252801"/>
                <a:gd name="connsiteY42" fmla="*/ 1026397 h 1040824"/>
                <a:gd name="connsiteX43" fmla="*/ 650026 w 1252801"/>
                <a:gd name="connsiteY43" fmla="*/ 1025266 h 1040824"/>
                <a:gd name="connsiteX44" fmla="*/ 666456 w 1252801"/>
                <a:gd name="connsiteY44" fmla="*/ 1024360 h 1040824"/>
                <a:gd name="connsiteX45" fmla="*/ 672476 w 1252801"/>
                <a:gd name="connsiteY45" fmla="*/ 1018205 h 1040824"/>
                <a:gd name="connsiteX46" fmla="*/ 671209 w 1252801"/>
                <a:gd name="connsiteY46" fmla="*/ 967329 h 1040824"/>
                <a:gd name="connsiteX47" fmla="*/ 671752 w 1252801"/>
                <a:gd name="connsiteY47" fmla="*/ 966016 h 1040824"/>
                <a:gd name="connsiteX48" fmla="*/ 673065 w 1252801"/>
                <a:gd name="connsiteY48" fmla="*/ 965428 h 1040824"/>
                <a:gd name="connsiteX49" fmla="*/ 722854 w 1252801"/>
                <a:gd name="connsiteY49" fmla="*/ 965428 h 1040824"/>
                <a:gd name="connsiteX50" fmla="*/ 722854 w 1252801"/>
                <a:gd name="connsiteY50" fmla="*/ 868565 h 1040824"/>
                <a:gd name="connsiteX51" fmla="*/ 724664 w 1252801"/>
                <a:gd name="connsiteY51" fmla="*/ 866664 h 1040824"/>
                <a:gd name="connsiteX52" fmla="*/ 724710 w 1252801"/>
                <a:gd name="connsiteY52" fmla="*/ 866664 h 1040824"/>
                <a:gd name="connsiteX53" fmla="*/ 728919 w 1252801"/>
                <a:gd name="connsiteY53" fmla="*/ 866664 h 1040824"/>
                <a:gd name="connsiteX54" fmla="*/ 726113 w 1252801"/>
                <a:gd name="connsiteY54" fmla="*/ 829367 h 1040824"/>
                <a:gd name="connsiteX55" fmla="*/ 725570 w 1252801"/>
                <a:gd name="connsiteY55" fmla="*/ 822170 h 1040824"/>
                <a:gd name="connsiteX56" fmla="*/ 733989 w 1252801"/>
                <a:gd name="connsiteY56" fmla="*/ 790169 h 1040824"/>
                <a:gd name="connsiteX57" fmla="*/ 766850 w 1252801"/>
                <a:gd name="connsiteY57" fmla="*/ 785643 h 1040824"/>
                <a:gd name="connsiteX58" fmla="*/ 781922 w 1252801"/>
                <a:gd name="connsiteY58" fmla="*/ 797185 h 1040824"/>
                <a:gd name="connsiteX59" fmla="*/ 783009 w 1252801"/>
                <a:gd name="connsiteY59" fmla="*/ 802888 h 1040824"/>
                <a:gd name="connsiteX60" fmla="*/ 785770 w 1252801"/>
                <a:gd name="connsiteY60" fmla="*/ 808275 h 1040824"/>
                <a:gd name="connsiteX61" fmla="*/ 798353 w 1252801"/>
                <a:gd name="connsiteY61" fmla="*/ 824253 h 1040824"/>
                <a:gd name="connsiteX62" fmla="*/ 795501 w 1252801"/>
                <a:gd name="connsiteY62" fmla="*/ 829955 h 1040824"/>
                <a:gd name="connsiteX63" fmla="*/ 785543 w 1252801"/>
                <a:gd name="connsiteY63" fmla="*/ 828824 h 1040824"/>
                <a:gd name="connsiteX64" fmla="*/ 781424 w 1252801"/>
                <a:gd name="connsiteY64" fmla="*/ 827964 h 1040824"/>
                <a:gd name="connsiteX65" fmla="*/ 779614 w 1252801"/>
                <a:gd name="connsiteY65" fmla="*/ 831087 h 1040824"/>
                <a:gd name="connsiteX66" fmla="*/ 782103 w 1252801"/>
                <a:gd name="connsiteY66" fmla="*/ 863676 h 1040824"/>
                <a:gd name="connsiteX67" fmla="*/ 790205 w 1252801"/>
                <a:gd name="connsiteY67" fmla="*/ 900159 h 1040824"/>
                <a:gd name="connsiteX68" fmla="*/ 793872 w 1252801"/>
                <a:gd name="connsiteY68" fmla="*/ 903870 h 1040824"/>
                <a:gd name="connsiteX69" fmla="*/ 798398 w 1252801"/>
                <a:gd name="connsiteY69" fmla="*/ 902965 h 1040824"/>
                <a:gd name="connsiteX70" fmla="*/ 820124 w 1252801"/>
                <a:gd name="connsiteY70" fmla="*/ 900204 h 1040824"/>
                <a:gd name="connsiteX71" fmla="*/ 823745 w 1252801"/>
                <a:gd name="connsiteY71" fmla="*/ 898755 h 1040824"/>
                <a:gd name="connsiteX72" fmla="*/ 822297 w 1252801"/>
                <a:gd name="connsiteY72" fmla="*/ 894817 h 1040824"/>
                <a:gd name="connsiteX73" fmla="*/ 819445 w 1252801"/>
                <a:gd name="connsiteY73" fmla="*/ 886218 h 1040824"/>
                <a:gd name="connsiteX74" fmla="*/ 818585 w 1252801"/>
                <a:gd name="connsiteY74" fmla="*/ 880605 h 1040824"/>
                <a:gd name="connsiteX75" fmla="*/ 817046 w 1252801"/>
                <a:gd name="connsiteY75" fmla="*/ 863812 h 1040824"/>
                <a:gd name="connsiteX76" fmla="*/ 834473 w 1252801"/>
                <a:gd name="connsiteY76" fmla="*/ 853764 h 1040824"/>
                <a:gd name="connsiteX77" fmla="*/ 836102 w 1252801"/>
                <a:gd name="connsiteY77" fmla="*/ 853221 h 1040824"/>
                <a:gd name="connsiteX78" fmla="*/ 856244 w 1252801"/>
                <a:gd name="connsiteY78" fmla="*/ 861459 h 1040824"/>
                <a:gd name="connsiteX79" fmla="*/ 868782 w 1252801"/>
                <a:gd name="connsiteY79" fmla="*/ 868429 h 1040824"/>
                <a:gd name="connsiteX80" fmla="*/ 871588 w 1252801"/>
                <a:gd name="connsiteY80" fmla="*/ 866664 h 1040824"/>
                <a:gd name="connsiteX81" fmla="*/ 873625 w 1252801"/>
                <a:gd name="connsiteY81" fmla="*/ 860372 h 1040824"/>
                <a:gd name="connsiteX82" fmla="*/ 877473 w 1252801"/>
                <a:gd name="connsiteY82" fmla="*/ 852180 h 1040824"/>
                <a:gd name="connsiteX83" fmla="*/ 891504 w 1252801"/>
                <a:gd name="connsiteY83" fmla="*/ 837922 h 1040824"/>
                <a:gd name="connsiteX84" fmla="*/ 899471 w 1252801"/>
                <a:gd name="connsiteY84" fmla="*/ 834437 h 1040824"/>
                <a:gd name="connsiteX85" fmla="*/ 906260 w 1252801"/>
                <a:gd name="connsiteY85" fmla="*/ 841452 h 1040824"/>
                <a:gd name="connsiteX86" fmla="*/ 905626 w 1252801"/>
                <a:gd name="connsiteY86" fmla="*/ 853492 h 1040824"/>
                <a:gd name="connsiteX87" fmla="*/ 904721 w 1252801"/>
                <a:gd name="connsiteY87" fmla="*/ 859965 h 1040824"/>
                <a:gd name="connsiteX88" fmla="*/ 901236 w 1252801"/>
                <a:gd name="connsiteY88" fmla="*/ 869017 h 1040824"/>
                <a:gd name="connsiteX89" fmla="*/ 898927 w 1252801"/>
                <a:gd name="connsiteY89" fmla="*/ 873091 h 1040824"/>
                <a:gd name="connsiteX90" fmla="*/ 899833 w 1252801"/>
                <a:gd name="connsiteY90" fmla="*/ 876984 h 1040824"/>
                <a:gd name="connsiteX91" fmla="*/ 903046 w 1252801"/>
                <a:gd name="connsiteY91" fmla="*/ 877482 h 1040824"/>
                <a:gd name="connsiteX92" fmla="*/ 912099 w 1252801"/>
                <a:gd name="connsiteY92" fmla="*/ 879383 h 1040824"/>
                <a:gd name="connsiteX93" fmla="*/ 917847 w 1252801"/>
                <a:gd name="connsiteY93" fmla="*/ 881827 h 1040824"/>
                <a:gd name="connsiteX94" fmla="*/ 925497 w 1252801"/>
                <a:gd name="connsiteY94" fmla="*/ 879383 h 1040824"/>
                <a:gd name="connsiteX95" fmla="*/ 935862 w 1252801"/>
                <a:gd name="connsiteY95" fmla="*/ 875400 h 1040824"/>
                <a:gd name="connsiteX96" fmla="*/ 974517 w 1252801"/>
                <a:gd name="connsiteY96" fmla="*/ 866573 h 1040824"/>
                <a:gd name="connsiteX97" fmla="*/ 977459 w 1252801"/>
                <a:gd name="connsiteY97" fmla="*/ 865442 h 1040824"/>
                <a:gd name="connsiteX98" fmla="*/ 1001991 w 1252801"/>
                <a:gd name="connsiteY98" fmla="*/ 859512 h 1040824"/>
                <a:gd name="connsiteX99" fmla="*/ 1021681 w 1252801"/>
                <a:gd name="connsiteY99" fmla="*/ 850777 h 1040824"/>
                <a:gd name="connsiteX100" fmla="*/ 1030733 w 1252801"/>
                <a:gd name="connsiteY100" fmla="*/ 848694 h 1040824"/>
                <a:gd name="connsiteX101" fmla="*/ 1036889 w 1252801"/>
                <a:gd name="connsiteY101" fmla="*/ 858200 h 1040824"/>
                <a:gd name="connsiteX102" fmla="*/ 1038428 w 1252801"/>
                <a:gd name="connsiteY102" fmla="*/ 867931 h 1040824"/>
                <a:gd name="connsiteX103" fmla="*/ 1046259 w 1252801"/>
                <a:gd name="connsiteY103" fmla="*/ 856389 h 1040824"/>
                <a:gd name="connsiteX104" fmla="*/ 1048612 w 1252801"/>
                <a:gd name="connsiteY104" fmla="*/ 855801 h 1040824"/>
                <a:gd name="connsiteX105" fmla="*/ 1081428 w 1252801"/>
                <a:gd name="connsiteY105" fmla="*/ 868656 h 1040824"/>
                <a:gd name="connsiteX106" fmla="*/ 1107590 w 1252801"/>
                <a:gd name="connsiteY106" fmla="*/ 863043 h 1040824"/>
                <a:gd name="connsiteX107" fmla="*/ 1114108 w 1252801"/>
                <a:gd name="connsiteY107" fmla="*/ 857113 h 1040824"/>
                <a:gd name="connsiteX108" fmla="*/ 1129995 w 1252801"/>
                <a:gd name="connsiteY108" fmla="*/ 838465 h 1040824"/>
                <a:gd name="connsiteX109" fmla="*/ 1139998 w 1252801"/>
                <a:gd name="connsiteY109" fmla="*/ 826470 h 1040824"/>
                <a:gd name="connsiteX110" fmla="*/ 1146335 w 1252801"/>
                <a:gd name="connsiteY110" fmla="*/ 821356 h 1040824"/>
                <a:gd name="connsiteX111" fmla="*/ 1166523 w 1252801"/>
                <a:gd name="connsiteY111" fmla="*/ 814566 h 1040824"/>
                <a:gd name="connsiteX112" fmla="*/ 1164440 w 1252801"/>
                <a:gd name="connsiteY112" fmla="*/ 803386 h 1040824"/>
                <a:gd name="connsiteX113" fmla="*/ 1162992 w 1252801"/>
                <a:gd name="connsiteY113" fmla="*/ 795420 h 1040824"/>
                <a:gd name="connsiteX114" fmla="*/ 1160457 w 1252801"/>
                <a:gd name="connsiteY114" fmla="*/ 781841 h 1040824"/>
                <a:gd name="connsiteX115" fmla="*/ 1151405 w 1252801"/>
                <a:gd name="connsiteY115" fmla="*/ 719695 h 1040824"/>
                <a:gd name="connsiteX116" fmla="*/ 1162856 w 1252801"/>
                <a:gd name="connsiteY116" fmla="*/ 654380 h 1040824"/>
                <a:gd name="connsiteX117" fmla="*/ 1163716 w 1252801"/>
                <a:gd name="connsiteY117" fmla="*/ 653475 h 1040824"/>
                <a:gd name="connsiteX118" fmla="*/ 1166613 w 1252801"/>
                <a:gd name="connsiteY118" fmla="*/ 639896 h 1040824"/>
                <a:gd name="connsiteX119" fmla="*/ 1172497 w 1252801"/>
                <a:gd name="connsiteY119" fmla="*/ 622107 h 1040824"/>
                <a:gd name="connsiteX120" fmla="*/ 1192323 w 1252801"/>
                <a:gd name="connsiteY120" fmla="*/ 569240 h 1040824"/>
                <a:gd name="connsiteX121" fmla="*/ 1200153 w 1252801"/>
                <a:gd name="connsiteY121" fmla="*/ 550411 h 1040824"/>
                <a:gd name="connsiteX122" fmla="*/ 1224686 w 1252801"/>
                <a:gd name="connsiteY122" fmla="*/ 493696 h 1040824"/>
                <a:gd name="connsiteX123" fmla="*/ 1251119 w 1252801"/>
                <a:gd name="connsiteY123" fmla="*/ 427295 h 1040824"/>
                <a:gd name="connsiteX124" fmla="*/ 1242746 w 1252801"/>
                <a:gd name="connsiteY124" fmla="*/ 402265 h 1040824"/>
                <a:gd name="connsiteX125" fmla="*/ 1234282 w 1252801"/>
                <a:gd name="connsiteY125" fmla="*/ 386604 h 1040824"/>
                <a:gd name="connsiteX126" fmla="*/ 1231068 w 1252801"/>
                <a:gd name="connsiteY126" fmla="*/ 374066 h 1040824"/>
                <a:gd name="connsiteX127" fmla="*/ 1221155 w 1252801"/>
                <a:gd name="connsiteY127" fmla="*/ 344735 h 1040824"/>
                <a:gd name="connsiteX128" fmla="*/ 1219978 w 1252801"/>
                <a:gd name="connsiteY128" fmla="*/ 338987 h 1040824"/>
                <a:gd name="connsiteX129" fmla="*/ 1208753 w 1252801"/>
                <a:gd name="connsiteY129" fmla="*/ 328169 h 1040824"/>
                <a:gd name="connsiteX130" fmla="*/ 1197980 w 1252801"/>
                <a:gd name="connsiteY130" fmla="*/ 323643 h 1040824"/>
                <a:gd name="connsiteX131" fmla="*/ 1176299 w 1252801"/>
                <a:gd name="connsiteY131" fmla="*/ 312236 h 1040824"/>
                <a:gd name="connsiteX132" fmla="*/ 1103109 w 1252801"/>
                <a:gd name="connsiteY132" fmla="*/ 275392 h 1040824"/>
                <a:gd name="connsiteX133" fmla="*/ 993935 w 1252801"/>
                <a:gd name="connsiteY133" fmla="*/ 221529 h 1040824"/>
                <a:gd name="connsiteX134" fmla="*/ 987281 w 1252801"/>
                <a:gd name="connsiteY134" fmla="*/ 212477 h 1040824"/>
                <a:gd name="connsiteX135" fmla="*/ 983207 w 1252801"/>
                <a:gd name="connsiteY135" fmla="*/ 206683 h 1040824"/>
                <a:gd name="connsiteX136" fmla="*/ 974155 w 1252801"/>
                <a:gd name="connsiteY136" fmla="*/ 204556 h 1040824"/>
                <a:gd name="connsiteX137" fmla="*/ 948128 w 1252801"/>
                <a:gd name="connsiteY137" fmla="*/ 192425 h 1040824"/>
                <a:gd name="connsiteX138" fmla="*/ 910650 w 1252801"/>
                <a:gd name="connsiteY138" fmla="*/ 108145 h 1040824"/>
                <a:gd name="connsiteX139" fmla="*/ 908568 w 1252801"/>
                <a:gd name="connsiteY139" fmla="*/ 102306 h 1040824"/>
                <a:gd name="connsiteX140" fmla="*/ 888879 w 1252801"/>
                <a:gd name="connsiteY140" fmla="*/ 49620 h 1040824"/>
                <a:gd name="connsiteX141" fmla="*/ 869868 w 1252801"/>
                <a:gd name="connsiteY141" fmla="*/ 21421 h 1040824"/>
                <a:gd name="connsiteX142" fmla="*/ 865071 w 1252801"/>
                <a:gd name="connsiteY142" fmla="*/ 6168 h 1040824"/>
                <a:gd name="connsiteX143" fmla="*/ 865071 w 1252801"/>
                <a:gd name="connsiteY143" fmla="*/ -124 h 1040824"/>
                <a:gd name="connsiteX144" fmla="*/ 861268 w 1252801"/>
                <a:gd name="connsiteY144" fmla="*/ 238 h 1040824"/>
                <a:gd name="connsiteX145" fmla="*/ 830852 w 1252801"/>
                <a:gd name="connsiteY145" fmla="*/ 22870 h 1040824"/>
                <a:gd name="connsiteX146" fmla="*/ 830399 w 1252801"/>
                <a:gd name="connsiteY146" fmla="*/ 39436 h 1040824"/>
                <a:gd name="connsiteX147" fmla="*/ 821346 w 1252801"/>
                <a:gd name="connsiteY147" fmla="*/ 55414 h 1040824"/>
                <a:gd name="connsiteX148" fmla="*/ 801204 w 1252801"/>
                <a:gd name="connsiteY148" fmla="*/ 54554 h 1040824"/>
                <a:gd name="connsiteX149" fmla="*/ 768434 w 1252801"/>
                <a:gd name="connsiteY149" fmla="*/ 74288 h 1040824"/>
                <a:gd name="connsiteX150" fmla="*/ 735890 w 1252801"/>
                <a:gd name="connsiteY150" fmla="*/ 87098 h 1040824"/>
                <a:gd name="connsiteX151" fmla="*/ 686100 w 1252801"/>
                <a:gd name="connsiteY151" fmla="*/ 100994 h 1040824"/>
                <a:gd name="connsiteX152" fmla="*/ 662790 w 1252801"/>
                <a:gd name="connsiteY152" fmla="*/ 129328 h 1040824"/>
                <a:gd name="connsiteX153" fmla="*/ 650161 w 1252801"/>
                <a:gd name="connsiteY153" fmla="*/ 162959 h 1040824"/>
                <a:gd name="connsiteX154" fmla="*/ 668267 w 1252801"/>
                <a:gd name="connsiteY154" fmla="*/ 172011 h 1040824"/>
                <a:gd name="connsiteX155" fmla="*/ 677319 w 1252801"/>
                <a:gd name="connsiteY155" fmla="*/ 170110 h 1040824"/>
                <a:gd name="connsiteX156" fmla="*/ 693161 w 1252801"/>
                <a:gd name="connsiteY156" fmla="*/ 172464 h 1040824"/>
                <a:gd name="connsiteX157" fmla="*/ 700222 w 1252801"/>
                <a:gd name="connsiteY157" fmla="*/ 188442 h 1040824"/>
                <a:gd name="connsiteX158" fmla="*/ 693297 w 1252801"/>
                <a:gd name="connsiteY158" fmla="*/ 200346 h 1040824"/>
                <a:gd name="connsiteX159" fmla="*/ 688241 w 1252801"/>
                <a:gd name="connsiteY159" fmla="*/ 209693 h 1040824"/>
                <a:gd name="connsiteX160" fmla="*/ 690762 w 1252801"/>
                <a:gd name="connsiteY160" fmla="*/ 213427 h 1040824"/>
                <a:gd name="connsiteX161" fmla="*/ 688907 w 1252801"/>
                <a:gd name="connsiteY161" fmla="*/ 228364 h 1040824"/>
                <a:gd name="connsiteX162" fmla="*/ 670801 w 1252801"/>
                <a:gd name="connsiteY162" fmla="*/ 238910 h 1040824"/>
                <a:gd name="connsiteX163" fmla="*/ 674599 w 1252801"/>
                <a:gd name="connsiteY163" fmla="*/ 261057 h 1040824"/>
                <a:gd name="connsiteX164" fmla="*/ 675328 w 1252801"/>
                <a:gd name="connsiteY164" fmla="*/ 261542 h 1040824"/>
                <a:gd name="connsiteX165" fmla="*/ 688907 w 1252801"/>
                <a:gd name="connsiteY165" fmla="*/ 272858 h 1040824"/>
                <a:gd name="connsiteX166" fmla="*/ 675328 w 1252801"/>
                <a:gd name="connsiteY166" fmla="*/ 274623 h 1040824"/>
                <a:gd name="connsiteX167" fmla="*/ 653420 w 1252801"/>
                <a:gd name="connsiteY167" fmla="*/ 258871 h 1040824"/>
                <a:gd name="connsiteX168" fmla="*/ 638800 w 1252801"/>
                <a:gd name="connsiteY168" fmla="*/ 245790 h 1040824"/>
                <a:gd name="connsiteX169" fmla="*/ 626290 w 1252801"/>
                <a:gd name="connsiteY169" fmla="*/ 239902 h 1040824"/>
                <a:gd name="connsiteX170" fmla="*/ 625221 w 1252801"/>
                <a:gd name="connsiteY170" fmla="*/ 240359 h 1040824"/>
                <a:gd name="connsiteX171" fmla="*/ 619609 w 1252801"/>
                <a:gd name="connsiteY171" fmla="*/ 250995 h 1040824"/>
                <a:gd name="connsiteX172" fmla="*/ 607886 w 1252801"/>
                <a:gd name="connsiteY172" fmla="*/ 259595 h 1040824"/>
                <a:gd name="connsiteX173" fmla="*/ 598833 w 1252801"/>
                <a:gd name="connsiteY173" fmla="*/ 252761 h 1040824"/>
                <a:gd name="connsiteX174" fmla="*/ 594198 w 1252801"/>
                <a:gd name="connsiteY174" fmla="*/ 248343 h 1040824"/>
                <a:gd name="connsiteX175" fmla="*/ 596072 w 1252801"/>
                <a:gd name="connsiteY175" fmla="*/ 244568 h 1040824"/>
                <a:gd name="connsiteX176" fmla="*/ 598290 w 1252801"/>
                <a:gd name="connsiteY176" fmla="*/ 234474 h 1040824"/>
                <a:gd name="connsiteX177" fmla="*/ 584711 w 1252801"/>
                <a:gd name="connsiteY177" fmla="*/ 240494 h 1040824"/>
                <a:gd name="connsiteX178" fmla="*/ 572716 w 1252801"/>
                <a:gd name="connsiteY178" fmla="*/ 250860 h 1040824"/>
                <a:gd name="connsiteX179" fmla="*/ 548953 w 1252801"/>
                <a:gd name="connsiteY179" fmla="*/ 261270 h 1040824"/>
                <a:gd name="connsiteX180" fmla="*/ 546419 w 1252801"/>
                <a:gd name="connsiteY180" fmla="*/ 285531 h 1040824"/>
                <a:gd name="connsiteX181" fmla="*/ 570679 w 1252801"/>
                <a:gd name="connsiteY181" fmla="*/ 295897 h 1040824"/>
                <a:gd name="connsiteX182" fmla="*/ 584530 w 1252801"/>
                <a:gd name="connsiteY182" fmla="*/ 306443 h 1040824"/>
                <a:gd name="connsiteX183" fmla="*/ 555743 w 1252801"/>
                <a:gd name="connsiteY183" fmla="*/ 307710 h 1040824"/>
                <a:gd name="connsiteX184" fmla="*/ 531029 w 1252801"/>
                <a:gd name="connsiteY184" fmla="*/ 314002 h 1040824"/>
                <a:gd name="connsiteX185" fmla="*/ 507402 w 1252801"/>
                <a:gd name="connsiteY185" fmla="*/ 320474 h 1040824"/>
                <a:gd name="connsiteX186" fmla="*/ 488482 w 1252801"/>
                <a:gd name="connsiteY186" fmla="*/ 342201 h 1040824"/>
                <a:gd name="connsiteX187" fmla="*/ 467842 w 1252801"/>
                <a:gd name="connsiteY187" fmla="*/ 351977 h 1040824"/>
                <a:gd name="connsiteX188" fmla="*/ 433849 w 1252801"/>
                <a:gd name="connsiteY188" fmla="*/ 363293 h 1040824"/>
                <a:gd name="connsiteX189" fmla="*/ 426743 w 1252801"/>
                <a:gd name="connsiteY189" fmla="*/ 386468 h 1040824"/>
                <a:gd name="connsiteX190" fmla="*/ 404111 w 1252801"/>
                <a:gd name="connsiteY190" fmla="*/ 398915 h 1040824"/>
                <a:gd name="connsiteX191" fmla="*/ 400173 w 1252801"/>
                <a:gd name="connsiteY191" fmla="*/ 414803 h 1040824"/>
                <a:gd name="connsiteX192" fmla="*/ 393565 w 1252801"/>
                <a:gd name="connsiteY192" fmla="*/ 423312 h 1040824"/>
                <a:gd name="connsiteX193" fmla="*/ 383019 w 1252801"/>
                <a:gd name="connsiteY193" fmla="*/ 439380 h 1040824"/>
                <a:gd name="connsiteX194" fmla="*/ 408230 w 1252801"/>
                <a:gd name="connsiteY194" fmla="*/ 441734 h 1040824"/>
                <a:gd name="connsiteX195" fmla="*/ 450913 w 1252801"/>
                <a:gd name="connsiteY195" fmla="*/ 437208 h 1040824"/>
                <a:gd name="connsiteX196" fmla="*/ 486626 w 1252801"/>
                <a:gd name="connsiteY196" fmla="*/ 440648 h 1040824"/>
                <a:gd name="connsiteX197" fmla="*/ 523651 w 1252801"/>
                <a:gd name="connsiteY197" fmla="*/ 436393 h 1040824"/>
                <a:gd name="connsiteX198" fmla="*/ 554973 w 1252801"/>
                <a:gd name="connsiteY198" fmla="*/ 438611 h 1040824"/>
                <a:gd name="connsiteX199" fmla="*/ 593899 w 1252801"/>
                <a:gd name="connsiteY199" fmla="*/ 439064 h 1040824"/>
                <a:gd name="connsiteX200" fmla="*/ 618115 w 1252801"/>
                <a:gd name="connsiteY200" fmla="*/ 486771 h 1040824"/>
                <a:gd name="connsiteX201" fmla="*/ 575477 w 1252801"/>
                <a:gd name="connsiteY201" fmla="*/ 507728 h 1040824"/>
                <a:gd name="connsiteX202" fmla="*/ 545377 w 1252801"/>
                <a:gd name="connsiteY202" fmla="*/ 516418 h 1040824"/>
                <a:gd name="connsiteX203" fmla="*/ 516092 w 1252801"/>
                <a:gd name="connsiteY203" fmla="*/ 535927 h 1040824"/>
                <a:gd name="connsiteX204" fmla="*/ 540353 w 1252801"/>
                <a:gd name="connsiteY204" fmla="*/ 560188 h 1040824"/>
                <a:gd name="connsiteX205" fmla="*/ 579415 w 1252801"/>
                <a:gd name="connsiteY205" fmla="*/ 570870 h 1040824"/>
                <a:gd name="connsiteX206" fmla="*/ 574663 w 1252801"/>
                <a:gd name="connsiteY206" fmla="*/ 599476 h 1040824"/>
                <a:gd name="connsiteX207" fmla="*/ 557372 w 1252801"/>
                <a:gd name="connsiteY207" fmla="*/ 610022 h 1040824"/>
                <a:gd name="connsiteX208" fmla="*/ 558051 w 1252801"/>
                <a:gd name="connsiteY208" fmla="*/ 633785 h 1040824"/>
                <a:gd name="connsiteX209" fmla="*/ 559454 w 1252801"/>
                <a:gd name="connsiteY209" fmla="*/ 645916 h 1040824"/>
                <a:gd name="connsiteX210" fmla="*/ 548138 w 1252801"/>
                <a:gd name="connsiteY210" fmla="*/ 648586 h 1040824"/>
                <a:gd name="connsiteX211" fmla="*/ 534559 w 1252801"/>
                <a:gd name="connsiteY211" fmla="*/ 643653 h 1040824"/>
                <a:gd name="connsiteX212" fmla="*/ 523515 w 1252801"/>
                <a:gd name="connsiteY212" fmla="*/ 631341 h 1040824"/>
                <a:gd name="connsiteX213" fmla="*/ 517043 w 1252801"/>
                <a:gd name="connsiteY213" fmla="*/ 624597 h 1040824"/>
                <a:gd name="connsiteX214" fmla="*/ 499979 w 1252801"/>
                <a:gd name="connsiteY214" fmla="*/ 630708 h 1040824"/>
                <a:gd name="connsiteX215" fmla="*/ 483684 w 1252801"/>
                <a:gd name="connsiteY215" fmla="*/ 640484 h 1040824"/>
                <a:gd name="connsiteX216" fmla="*/ 477754 w 1252801"/>
                <a:gd name="connsiteY216" fmla="*/ 629893 h 1040824"/>
                <a:gd name="connsiteX217" fmla="*/ 456752 w 1252801"/>
                <a:gd name="connsiteY217" fmla="*/ 635913 h 1040824"/>
                <a:gd name="connsiteX218" fmla="*/ 433261 w 1252801"/>
                <a:gd name="connsiteY218" fmla="*/ 632473 h 1040824"/>
                <a:gd name="connsiteX219" fmla="*/ 405560 w 1252801"/>
                <a:gd name="connsiteY219" fmla="*/ 640168 h 1040824"/>
                <a:gd name="connsiteX220" fmla="*/ 384150 w 1252801"/>
                <a:gd name="connsiteY220" fmla="*/ 657956 h 1040824"/>
                <a:gd name="connsiteX221" fmla="*/ 366996 w 1252801"/>
                <a:gd name="connsiteY221" fmla="*/ 664881 h 1040824"/>
                <a:gd name="connsiteX222" fmla="*/ 342101 w 1252801"/>
                <a:gd name="connsiteY222" fmla="*/ 670403 h 1040824"/>
                <a:gd name="connsiteX223" fmla="*/ 332188 w 1252801"/>
                <a:gd name="connsiteY223" fmla="*/ 685385 h 1040824"/>
                <a:gd name="connsiteX224" fmla="*/ 362424 w 1252801"/>
                <a:gd name="connsiteY224" fmla="*/ 678777 h 1040824"/>
                <a:gd name="connsiteX225" fmla="*/ 386685 w 1252801"/>
                <a:gd name="connsiteY225" fmla="*/ 675608 h 1040824"/>
                <a:gd name="connsiteX226" fmla="*/ 402342 w 1252801"/>
                <a:gd name="connsiteY226" fmla="*/ 688006 h 1040824"/>
                <a:gd name="connsiteX227" fmla="*/ 402437 w 1252801"/>
                <a:gd name="connsiteY227" fmla="*/ 689640 h 1040824"/>
                <a:gd name="connsiteX228" fmla="*/ 384603 w 1252801"/>
                <a:gd name="connsiteY228" fmla="*/ 705980 h 1040824"/>
                <a:gd name="connsiteX229" fmla="*/ 363691 w 1252801"/>
                <a:gd name="connsiteY229" fmla="*/ 697968 h 1040824"/>
                <a:gd name="connsiteX230" fmla="*/ 332007 w 1252801"/>
                <a:gd name="connsiteY230" fmla="*/ 704260 h 1040824"/>
                <a:gd name="connsiteX231" fmla="*/ 317523 w 1252801"/>
                <a:gd name="connsiteY231" fmla="*/ 715304 h 1040824"/>
                <a:gd name="connsiteX232" fmla="*/ 295299 w 1252801"/>
                <a:gd name="connsiteY232" fmla="*/ 716255 h 1040824"/>
                <a:gd name="connsiteX233" fmla="*/ 268684 w 1252801"/>
                <a:gd name="connsiteY233" fmla="*/ 718744 h 1040824"/>
                <a:gd name="connsiteX234" fmla="*/ 251982 w 1252801"/>
                <a:gd name="connsiteY234" fmla="*/ 706161 h 1040824"/>
                <a:gd name="connsiteX235" fmla="*/ 233877 w 1252801"/>
                <a:gd name="connsiteY235" fmla="*/ 706161 h 1040824"/>
                <a:gd name="connsiteX236" fmla="*/ 219845 w 1252801"/>
                <a:gd name="connsiteY236" fmla="*/ 700051 h 1040824"/>
                <a:gd name="connsiteX237" fmla="*/ 193548 w 1252801"/>
                <a:gd name="connsiteY237" fmla="*/ 701906 h 1040824"/>
                <a:gd name="connsiteX238" fmla="*/ 173405 w 1252801"/>
                <a:gd name="connsiteY238" fmla="*/ 698466 h 1040824"/>
                <a:gd name="connsiteX239" fmla="*/ 163629 w 1252801"/>
                <a:gd name="connsiteY239" fmla="*/ 712498 h 1040824"/>
                <a:gd name="connsiteX240" fmla="*/ 148194 w 1252801"/>
                <a:gd name="connsiteY240" fmla="*/ 718291 h 1040824"/>
                <a:gd name="connsiteX241" fmla="*/ 133393 w 1252801"/>
                <a:gd name="connsiteY241" fmla="*/ 722411 h 1040824"/>
                <a:gd name="connsiteX242" fmla="*/ 118275 w 1252801"/>
                <a:gd name="connsiteY242" fmla="*/ 714535 h 1040824"/>
                <a:gd name="connsiteX243" fmla="*/ 107548 w 1252801"/>
                <a:gd name="connsiteY243" fmla="*/ 732640 h 1040824"/>
                <a:gd name="connsiteX244" fmla="*/ 96051 w 1252801"/>
                <a:gd name="connsiteY244" fmla="*/ 740832 h 1040824"/>
                <a:gd name="connsiteX245" fmla="*/ 80480 w 1252801"/>
                <a:gd name="connsiteY245" fmla="*/ 733274 h 1040824"/>
                <a:gd name="connsiteX246" fmla="*/ 71020 w 1252801"/>
                <a:gd name="connsiteY246" fmla="*/ 743820 h 1040824"/>
                <a:gd name="connsiteX247" fmla="*/ 47393 w 1252801"/>
                <a:gd name="connsiteY247" fmla="*/ 744454 h 1040824"/>
                <a:gd name="connsiteX248" fmla="*/ 29288 w 1252801"/>
                <a:gd name="connsiteY248" fmla="*/ 759390 h 1040824"/>
                <a:gd name="connsiteX249" fmla="*/ 2492 w 1252801"/>
                <a:gd name="connsiteY249" fmla="*/ 763509 h 1040824"/>
                <a:gd name="connsiteX250" fmla="*/ 8512 w 1252801"/>
                <a:gd name="connsiteY250" fmla="*/ 782701 h 1040824"/>
                <a:gd name="connsiteX251" fmla="*/ 11952 w 1252801"/>
                <a:gd name="connsiteY251" fmla="*/ 803522 h 1040824"/>
                <a:gd name="connsiteX252" fmla="*/ 11499 w 1252801"/>
                <a:gd name="connsiteY252" fmla="*/ 804156 h 1040824"/>
                <a:gd name="connsiteX253" fmla="*/ 102297 w 1252801"/>
                <a:gd name="connsiteY253" fmla="*/ 844621 h 1040824"/>
                <a:gd name="connsiteX254" fmla="*/ 173994 w 1252801"/>
                <a:gd name="connsiteY254" fmla="*/ 873363 h 104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1252801" h="1040824">
                  <a:moveTo>
                    <a:pt x="173994" y="873363"/>
                  </a:moveTo>
                  <a:cubicBezTo>
                    <a:pt x="177524" y="872910"/>
                    <a:pt x="201152" y="870013"/>
                    <a:pt x="221384" y="867117"/>
                  </a:cubicBezTo>
                  <a:cubicBezTo>
                    <a:pt x="229446" y="866062"/>
                    <a:pt x="237439" y="864550"/>
                    <a:pt x="245328" y="862590"/>
                  </a:cubicBezTo>
                  <a:cubicBezTo>
                    <a:pt x="250538" y="860997"/>
                    <a:pt x="255947" y="860155"/>
                    <a:pt x="261397" y="860101"/>
                  </a:cubicBezTo>
                  <a:cubicBezTo>
                    <a:pt x="266765" y="860721"/>
                    <a:pt x="271871" y="862753"/>
                    <a:pt x="276198" y="865985"/>
                  </a:cubicBezTo>
                  <a:cubicBezTo>
                    <a:pt x="281199" y="869321"/>
                    <a:pt x="286658" y="871910"/>
                    <a:pt x="292402" y="873680"/>
                  </a:cubicBezTo>
                  <a:cubicBezTo>
                    <a:pt x="296566" y="874857"/>
                    <a:pt x="299780" y="875671"/>
                    <a:pt x="302405" y="876305"/>
                  </a:cubicBezTo>
                  <a:cubicBezTo>
                    <a:pt x="307380" y="876948"/>
                    <a:pt x="312078" y="878948"/>
                    <a:pt x="315984" y="882099"/>
                  </a:cubicBezTo>
                  <a:cubicBezTo>
                    <a:pt x="319044" y="883918"/>
                    <a:pt x="322520" y="884914"/>
                    <a:pt x="326078" y="884995"/>
                  </a:cubicBezTo>
                  <a:cubicBezTo>
                    <a:pt x="330441" y="885149"/>
                    <a:pt x="334691" y="886412"/>
                    <a:pt x="338435" y="888662"/>
                  </a:cubicBezTo>
                  <a:cubicBezTo>
                    <a:pt x="340743" y="890472"/>
                    <a:pt x="343414" y="889748"/>
                    <a:pt x="347487" y="888436"/>
                  </a:cubicBezTo>
                  <a:cubicBezTo>
                    <a:pt x="350950" y="887059"/>
                    <a:pt x="354689" y="886530"/>
                    <a:pt x="358396" y="886896"/>
                  </a:cubicBezTo>
                  <a:cubicBezTo>
                    <a:pt x="364266" y="888585"/>
                    <a:pt x="370594" y="887132"/>
                    <a:pt x="375143" y="883049"/>
                  </a:cubicBezTo>
                  <a:cubicBezTo>
                    <a:pt x="378836" y="880324"/>
                    <a:pt x="383734" y="879872"/>
                    <a:pt x="387862" y="881872"/>
                  </a:cubicBezTo>
                  <a:cubicBezTo>
                    <a:pt x="389541" y="882456"/>
                    <a:pt x="391293" y="882809"/>
                    <a:pt x="393067" y="882913"/>
                  </a:cubicBezTo>
                  <a:cubicBezTo>
                    <a:pt x="394968" y="882818"/>
                    <a:pt x="396847" y="882434"/>
                    <a:pt x="398635" y="881782"/>
                  </a:cubicBezTo>
                  <a:cubicBezTo>
                    <a:pt x="403333" y="880093"/>
                    <a:pt x="408407" y="879731"/>
                    <a:pt x="413300" y="880741"/>
                  </a:cubicBezTo>
                  <a:cubicBezTo>
                    <a:pt x="423937" y="882289"/>
                    <a:pt x="434709" y="882696"/>
                    <a:pt x="445437" y="881963"/>
                  </a:cubicBezTo>
                  <a:cubicBezTo>
                    <a:pt x="447700" y="881963"/>
                    <a:pt x="449963" y="881963"/>
                    <a:pt x="452271" y="881963"/>
                  </a:cubicBezTo>
                  <a:cubicBezTo>
                    <a:pt x="457961" y="882153"/>
                    <a:pt x="463655" y="881696"/>
                    <a:pt x="469245" y="880605"/>
                  </a:cubicBezTo>
                  <a:cubicBezTo>
                    <a:pt x="476532" y="878659"/>
                    <a:pt x="480108" y="880016"/>
                    <a:pt x="488482" y="887802"/>
                  </a:cubicBezTo>
                  <a:cubicBezTo>
                    <a:pt x="491288" y="890259"/>
                    <a:pt x="493447" y="893369"/>
                    <a:pt x="494773" y="896854"/>
                  </a:cubicBezTo>
                  <a:cubicBezTo>
                    <a:pt x="495538" y="899634"/>
                    <a:pt x="497648" y="901842"/>
                    <a:pt x="500386" y="902739"/>
                  </a:cubicBezTo>
                  <a:cubicBezTo>
                    <a:pt x="503591" y="904232"/>
                    <a:pt x="506628" y="906070"/>
                    <a:pt x="509439" y="908215"/>
                  </a:cubicBezTo>
                  <a:cubicBezTo>
                    <a:pt x="512833" y="911339"/>
                    <a:pt x="517156" y="913262"/>
                    <a:pt x="521750" y="913692"/>
                  </a:cubicBezTo>
                  <a:lnTo>
                    <a:pt x="521750" y="913692"/>
                  </a:lnTo>
                  <a:cubicBezTo>
                    <a:pt x="530305" y="913692"/>
                    <a:pt x="559862" y="910297"/>
                    <a:pt x="560133" y="910252"/>
                  </a:cubicBezTo>
                  <a:cubicBezTo>
                    <a:pt x="560821" y="910139"/>
                    <a:pt x="561514" y="910438"/>
                    <a:pt x="561898" y="911022"/>
                  </a:cubicBezTo>
                  <a:cubicBezTo>
                    <a:pt x="562256" y="911606"/>
                    <a:pt x="562256" y="912339"/>
                    <a:pt x="561898" y="912923"/>
                  </a:cubicBezTo>
                  <a:lnTo>
                    <a:pt x="555018" y="926502"/>
                  </a:lnTo>
                  <a:cubicBezTo>
                    <a:pt x="557739" y="929982"/>
                    <a:pt x="559146" y="934310"/>
                    <a:pt x="559002" y="938723"/>
                  </a:cubicBezTo>
                  <a:cubicBezTo>
                    <a:pt x="558209" y="943009"/>
                    <a:pt x="559409" y="947422"/>
                    <a:pt x="562261" y="950718"/>
                  </a:cubicBezTo>
                  <a:cubicBezTo>
                    <a:pt x="562894" y="951261"/>
                    <a:pt x="563573" y="952075"/>
                    <a:pt x="564388" y="952935"/>
                  </a:cubicBezTo>
                  <a:cubicBezTo>
                    <a:pt x="567375" y="956330"/>
                    <a:pt x="570136" y="959091"/>
                    <a:pt x="573441" y="958095"/>
                  </a:cubicBezTo>
                  <a:lnTo>
                    <a:pt x="600282" y="950536"/>
                  </a:lnTo>
                  <a:cubicBezTo>
                    <a:pt x="600748" y="950360"/>
                    <a:pt x="601264" y="950360"/>
                    <a:pt x="601730" y="950536"/>
                  </a:cubicBezTo>
                  <a:cubicBezTo>
                    <a:pt x="602178" y="950781"/>
                    <a:pt x="602490" y="951211"/>
                    <a:pt x="602590" y="951713"/>
                  </a:cubicBezTo>
                  <a:cubicBezTo>
                    <a:pt x="602590" y="951713"/>
                    <a:pt x="610420" y="982673"/>
                    <a:pt x="613136" y="993808"/>
                  </a:cubicBezTo>
                  <a:cubicBezTo>
                    <a:pt x="613770" y="996478"/>
                    <a:pt x="614585" y="1000009"/>
                    <a:pt x="615490" y="1003992"/>
                  </a:cubicBezTo>
                  <a:cubicBezTo>
                    <a:pt x="617898" y="1016453"/>
                    <a:pt x="621211" y="1028719"/>
                    <a:pt x="625403" y="1040700"/>
                  </a:cubicBezTo>
                  <a:lnTo>
                    <a:pt x="625403" y="1040700"/>
                  </a:lnTo>
                  <a:cubicBezTo>
                    <a:pt x="635451" y="1038981"/>
                    <a:pt x="640611" y="1037487"/>
                    <a:pt x="643508" y="1033866"/>
                  </a:cubicBezTo>
                  <a:cubicBezTo>
                    <a:pt x="645477" y="1031625"/>
                    <a:pt x="647111" y="1029109"/>
                    <a:pt x="648351" y="1026397"/>
                  </a:cubicBezTo>
                  <a:cubicBezTo>
                    <a:pt x="648668" y="1025750"/>
                    <a:pt x="649306" y="1025320"/>
                    <a:pt x="650026" y="1025266"/>
                  </a:cubicBezTo>
                  <a:cubicBezTo>
                    <a:pt x="650026" y="1025266"/>
                    <a:pt x="663605" y="1024632"/>
                    <a:pt x="666456" y="1024360"/>
                  </a:cubicBezTo>
                  <a:cubicBezTo>
                    <a:pt x="669715" y="1024094"/>
                    <a:pt x="672286" y="1021468"/>
                    <a:pt x="672476" y="1018205"/>
                  </a:cubicBezTo>
                  <a:cubicBezTo>
                    <a:pt x="672476" y="1012954"/>
                    <a:pt x="671254" y="967782"/>
                    <a:pt x="671209" y="967329"/>
                  </a:cubicBezTo>
                  <a:cubicBezTo>
                    <a:pt x="671204" y="966836"/>
                    <a:pt x="671399" y="966360"/>
                    <a:pt x="671752" y="966016"/>
                  </a:cubicBezTo>
                  <a:cubicBezTo>
                    <a:pt x="672078" y="965632"/>
                    <a:pt x="672562" y="965419"/>
                    <a:pt x="673065" y="965428"/>
                  </a:cubicBezTo>
                  <a:lnTo>
                    <a:pt x="722854" y="965428"/>
                  </a:lnTo>
                  <a:lnTo>
                    <a:pt x="722854" y="868565"/>
                  </a:lnTo>
                  <a:cubicBezTo>
                    <a:pt x="722827" y="867542"/>
                    <a:pt x="723642" y="866691"/>
                    <a:pt x="724664" y="866664"/>
                  </a:cubicBezTo>
                  <a:cubicBezTo>
                    <a:pt x="724678" y="866664"/>
                    <a:pt x="724696" y="866664"/>
                    <a:pt x="724710" y="866664"/>
                  </a:cubicBezTo>
                  <a:lnTo>
                    <a:pt x="728919" y="866664"/>
                  </a:lnTo>
                  <a:cubicBezTo>
                    <a:pt x="728240" y="859829"/>
                    <a:pt x="726113" y="838148"/>
                    <a:pt x="726113" y="829367"/>
                  </a:cubicBezTo>
                  <a:cubicBezTo>
                    <a:pt x="726113" y="827285"/>
                    <a:pt x="725841" y="824841"/>
                    <a:pt x="725570" y="822170"/>
                  </a:cubicBezTo>
                  <a:cubicBezTo>
                    <a:pt x="724574" y="812031"/>
                    <a:pt x="723307" y="799539"/>
                    <a:pt x="733989" y="790169"/>
                  </a:cubicBezTo>
                  <a:cubicBezTo>
                    <a:pt x="748518" y="777722"/>
                    <a:pt x="759698" y="781524"/>
                    <a:pt x="766850" y="785643"/>
                  </a:cubicBezTo>
                  <a:cubicBezTo>
                    <a:pt x="775223" y="790169"/>
                    <a:pt x="779206" y="792749"/>
                    <a:pt x="781922" y="797185"/>
                  </a:cubicBezTo>
                  <a:cubicBezTo>
                    <a:pt x="782900" y="798914"/>
                    <a:pt x="783285" y="800919"/>
                    <a:pt x="783009" y="802888"/>
                  </a:cubicBezTo>
                  <a:cubicBezTo>
                    <a:pt x="782416" y="805124"/>
                    <a:pt x="783606" y="807451"/>
                    <a:pt x="785770" y="808275"/>
                  </a:cubicBezTo>
                  <a:cubicBezTo>
                    <a:pt x="792287" y="812439"/>
                    <a:pt x="798353" y="817327"/>
                    <a:pt x="798353" y="824253"/>
                  </a:cubicBezTo>
                  <a:cubicBezTo>
                    <a:pt x="798570" y="826543"/>
                    <a:pt x="797461" y="828756"/>
                    <a:pt x="795501" y="829955"/>
                  </a:cubicBezTo>
                  <a:cubicBezTo>
                    <a:pt x="792206" y="831291"/>
                    <a:pt x="788458" y="830865"/>
                    <a:pt x="785543" y="828824"/>
                  </a:cubicBezTo>
                  <a:cubicBezTo>
                    <a:pt x="784380" y="827914"/>
                    <a:pt x="782855" y="827593"/>
                    <a:pt x="781424" y="827964"/>
                  </a:cubicBezTo>
                  <a:cubicBezTo>
                    <a:pt x="780293" y="828462"/>
                    <a:pt x="779840" y="829955"/>
                    <a:pt x="779614" y="831087"/>
                  </a:cubicBezTo>
                  <a:cubicBezTo>
                    <a:pt x="779369" y="842005"/>
                    <a:pt x="780202" y="852922"/>
                    <a:pt x="782103" y="863676"/>
                  </a:cubicBezTo>
                  <a:cubicBezTo>
                    <a:pt x="784059" y="875993"/>
                    <a:pt x="786765" y="888173"/>
                    <a:pt x="790205" y="900159"/>
                  </a:cubicBezTo>
                  <a:cubicBezTo>
                    <a:pt x="790794" y="901892"/>
                    <a:pt x="792147" y="903259"/>
                    <a:pt x="793872" y="903870"/>
                  </a:cubicBezTo>
                  <a:cubicBezTo>
                    <a:pt x="795433" y="904373"/>
                    <a:pt x="797149" y="904029"/>
                    <a:pt x="798398" y="902965"/>
                  </a:cubicBezTo>
                  <a:cubicBezTo>
                    <a:pt x="805065" y="899434"/>
                    <a:pt x="812787" y="898457"/>
                    <a:pt x="820124" y="900204"/>
                  </a:cubicBezTo>
                  <a:cubicBezTo>
                    <a:pt x="821523" y="900665"/>
                    <a:pt x="823048" y="900054"/>
                    <a:pt x="823745" y="898755"/>
                  </a:cubicBezTo>
                  <a:cubicBezTo>
                    <a:pt x="824424" y="897443"/>
                    <a:pt x="823745" y="896040"/>
                    <a:pt x="822297" y="894817"/>
                  </a:cubicBezTo>
                  <a:cubicBezTo>
                    <a:pt x="819581" y="892876"/>
                    <a:pt x="818427" y="889400"/>
                    <a:pt x="819445" y="886218"/>
                  </a:cubicBezTo>
                  <a:cubicBezTo>
                    <a:pt x="820088" y="884316"/>
                    <a:pt x="819771" y="882225"/>
                    <a:pt x="818585" y="880605"/>
                  </a:cubicBezTo>
                  <a:cubicBezTo>
                    <a:pt x="814285" y="875128"/>
                    <a:pt x="811660" y="870738"/>
                    <a:pt x="817046" y="863812"/>
                  </a:cubicBezTo>
                  <a:cubicBezTo>
                    <a:pt x="821713" y="858788"/>
                    <a:pt x="827787" y="855285"/>
                    <a:pt x="834473" y="853764"/>
                  </a:cubicBezTo>
                  <a:lnTo>
                    <a:pt x="836102" y="853221"/>
                  </a:lnTo>
                  <a:cubicBezTo>
                    <a:pt x="843842" y="850595"/>
                    <a:pt x="848595" y="854443"/>
                    <a:pt x="856244" y="861459"/>
                  </a:cubicBezTo>
                  <a:cubicBezTo>
                    <a:pt x="861449" y="866257"/>
                    <a:pt x="865931" y="868746"/>
                    <a:pt x="868782" y="868429"/>
                  </a:cubicBezTo>
                  <a:cubicBezTo>
                    <a:pt x="869936" y="868293"/>
                    <a:pt x="870968" y="867646"/>
                    <a:pt x="871588" y="866664"/>
                  </a:cubicBezTo>
                  <a:cubicBezTo>
                    <a:pt x="872774" y="864767"/>
                    <a:pt x="873476" y="862604"/>
                    <a:pt x="873625" y="860372"/>
                  </a:cubicBezTo>
                  <a:cubicBezTo>
                    <a:pt x="873702" y="857222"/>
                    <a:pt x="875096" y="854248"/>
                    <a:pt x="877473" y="852180"/>
                  </a:cubicBezTo>
                  <a:cubicBezTo>
                    <a:pt x="882682" y="847984"/>
                    <a:pt x="887390" y="843200"/>
                    <a:pt x="891504" y="837922"/>
                  </a:cubicBezTo>
                  <a:cubicBezTo>
                    <a:pt x="893229" y="835274"/>
                    <a:pt x="896356" y="833907"/>
                    <a:pt x="899471" y="834437"/>
                  </a:cubicBezTo>
                  <a:cubicBezTo>
                    <a:pt x="902910" y="835251"/>
                    <a:pt x="905558" y="837990"/>
                    <a:pt x="906260" y="841452"/>
                  </a:cubicBezTo>
                  <a:cubicBezTo>
                    <a:pt x="907047" y="845454"/>
                    <a:pt x="906830" y="849591"/>
                    <a:pt x="905626" y="853492"/>
                  </a:cubicBezTo>
                  <a:cubicBezTo>
                    <a:pt x="905060" y="855602"/>
                    <a:pt x="904753" y="857779"/>
                    <a:pt x="904721" y="859965"/>
                  </a:cubicBezTo>
                  <a:cubicBezTo>
                    <a:pt x="904712" y="863310"/>
                    <a:pt x="903472" y="866533"/>
                    <a:pt x="901236" y="869017"/>
                  </a:cubicBezTo>
                  <a:cubicBezTo>
                    <a:pt x="900199" y="870208"/>
                    <a:pt x="899416" y="871593"/>
                    <a:pt x="898927" y="873091"/>
                  </a:cubicBezTo>
                  <a:cubicBezTo>
                    <a:pt x="898611" y="874458"/>
                    <a:pt x="898945" y="875898"/>
                    <a:pt x="899833" y="876984"/>
                  </a:cubicBezTo>
                  <a:cubicBezTo>
                    <a:pt x="900756" y="877667"/>
                    <a:pt x="901960" y="877857"/>
                    <a:pt x="903046" y="877482"/>
                  </a:cubicBezTo>
                  <a:cubicBezTo>
                    <a:pt x="906197" y="876889"/>
                    <a:pt x="909451" y="877572"/>
                    <a:pt x="912099" y="879383"/>
                  </a:cubicBezTo>
                  <a:cubicBezTo>
                    <a:pt x="913918" y="880406"/>
                    <a:pt x="915847" y="881225"/>
                    <a:pt x="917847" y="881827"/>
                  </a:cubicBezTo>
                  <a:cubicBezTo>
                    <a:pt x="920382" y="882506"/>
                    <a:pt x="922645" y="881103"/>
                    <a:pt x="925497" y="879383"/>
                  </a:cubicBezTo>
                  <a:cubicBezTo>
                    <a:pt x="928566" y="877215"/>
                    <a:pt x="932128" y="875848"/>
                    <a:pt x="935862" y="875400"/>
                  </a:cubicBezTo>
                  <a:cubicBezTo>
                    <a:pt x="949006" y="873729"/>
                    <a:pt x="961952" y="870774"/>
                    <a:pt x="974517" y="866573"/>
                  </a:cubicBezTo>
                  <a:lnTo>
                    <a:pt x="977459" y="865442"/>
                  </a:lnTo>
                  <a:cubicBezTo>
                    <a:pt x="985162" y="861852"/>
                    <a:pt x="993500" y="859838"/>
                    <a:pt x="1001991" y="859512"/>
                  </a:cubicBezTo>
                  <a:cubicBezTo>
                    <a:pt x="1009519" y="859634"/>
                    <a:pt x="1016720" y="856439"/>
                    <a:pt x="1021681" y="850777"/>
                  </a:cubicBezTo>
                  <a:cubicBezTo>
                    <a:pt x="1023980" y="848287"/>
                    <a:pt x="1027574" y="847459"/>
                    <a:pt x="1030733" y="848694"/>
                  </a:cubicBezTo>
                  <a:cubicBezTo>
                    <a:pt x="1034463" y="850392"/>
                    <a:pt x="1036866" y="854103"/>
                    <a:pt x="1036889" y="858200"/>
                  </a:cubicBezTo>
                  <a:cubicBezTo>
                    <a:pt x="1037066" y="861486"/>
                    <a:pt x="1037582" y="864749"/>
                    <a:pt x="1038428" y="867931"/>
                  </a:cubicBezTo>
                  <a:lnTo>
                    <a:pt x="1046259" y="856389"/>
                  </a:lnTo>
                  <a:cubicBezTo>
                    <a:pt x="1046775" y="855620"/>
                    <a:pt x="1047793" y="855366"/>
                    <a:pt x="1048612" y="855801"/>
                  </a:cubicBezTo>
                  <a:cubicBezTo>
                    <a:pt x="1048884" y="855801"/>
                    <a:pt x="1072240" y="867479"/>
                    <a:pt x="1081428" y="868656"/>
                  </a:cubicBezTo>
                  <a:cubicBezTo>
                    <a:pt x="1091567" y="870013"/>
                    <a:pt x="1099941" y="870421"/>
                    <a:pt x="1107590" y="863043"/>
                  </a:cubicBezTo>
                  <a:cubicBezTo>
                    <a:pt x="1109717" y="861006"/>
                    <a:pt x="1112116" y="859060"/>
                    <a:pt x="1114108" y="857113"/>
                  </a:cubicBezTo>
                  <a:cubicBezTo>
                    <a:pt x="1120753" y="852189"/>
                    <a:pt x="1126189" y="845811"/>
                    <a:pt x="1129995" y="838465"/>
                  </a:cubicBezTo>
                  <a:cubicBezTo>
                    <a:pt x="1131896" y="833459"/>
                    <a:pt x="1135418" y="829236"/>
                    <a:pt x="1139998" y="826470"/>
                  </a:cubicBezTo>
                  <a:cubicBezTo>
                    <a:pt x="1142289" y="824995"/>
                    <a:pt x="1144412" y="823279"/>
                    <a:pt x="1146335" y="821356"/>
                  </a:cubicBezTo>
                  <a:cubicBezTo>
                    <a:pt x="1151219" y="815431"/>
                    <a:pt x="1159050" y="812796"/>
                    <a:pt x="1166523" y="814566"/>
                  </a:cubicBezTo>
                  <a:cubicBezTo>
                    <a:pt x="1165798" y="810583"/>
                    <a:pt x="1165119" y="806736"/>
                    <a:pt x="1164440" y="803386"/>
                  </a:cubicBezTo>
                  <a:cubicBezTo>
                    <a:pt x="1163762" y="800037"/>
                    <a:pt x="1163400" y="797728"/>
                    <a:pt x="1162992" y="795420"/>
                  </a:cubicBezTo>
                  <a:cubicBezTo>
                    <a:pt x="1162268" y="791346"/>
                    <a:pt x="1161363" y="786865"/>
                    <a:pt x="1160457" y="781841"/>
                  </a:cubicBezTo>
                  <a:cubicBezTo>
                    <a:pt x="1155994" y="761364"/>
                    <a:pt x="1152971" y="740597"/>
                    <a:pt x="1151405" y="719695"/>
                  </a:cubicBezTo>
                  <a:cubicBezTo>
                    <a:pt x="1149866" y="690364"/>
                    <a:pt x="1162358" y="655829"/>
                    <a:pt x="1162856" y="654380"/>
                  </a:cubicBezTo>
                  <a:cubicBezTo>
                    <a:pt x="1163042" y="653995"/>
                    <a:pt x="1163345" y="653683"/>
                    <a:pt x="1163716" y="653475"/>
                  </a:cubicBezTo>
                  <a:cubicBezTo>
                    <a:pt x="1163422" y="648767"/>
                    <a:pt x="1164427" y="644074"/>
                    <a:pt x="1166613" y="639896"/>
                  </a:cubicBezTo>
                  <a:cubicBezTo>
                    <a:pt x="1169003" y="634116"/>
                    <a:pt x="1170972" y="628173"/>
                    <a:pt x="1172497" y="622107"/>
                  </a:cubicBezTo>
                  <a:cubicBezTo>
                    <a:pt x="1177630" y="603966"/>
                    <a:pt x="1184261" y="586282"/>
                    <a:pt x="1192323" y="569240"/>
                  </a:cubicBezTo>
                  <a:cubicBezTo>
                    <a:pt x="1193816" y="566072"/>
                    <a:pt x="1196623" y="559192"/>
                    <a:pt x="1200153" y="550411"/>
                  </a:cubicBezTo>
                  <a:cubicBezTo>
                    <a:pt x="1207169" y="532849"/>
                    <a:pt x="1216855" y="508859"/>
                    <a:pt x="1224686" y="493696"/>
                  </a:cubicBezTo>
                  <a:cubicBezTo>
                    <a:pt x="1239532" y="465090"/>
                    <a:pt x="1248675" y="442142"/>
                    <a:pt x="1251119" y="427295"/>
                  </a:cubicBezTo>
                  <a:cubicBezTo>
                    <a:pt x="1254061" y="409462"/>
                    <a:pt x="1253835" y="408737"/>
                    <a:pt x="1242746" y="402265"/>
                  </a:cubicBezTo>
                  <a:cubicBezTo>
                    <a:pt x="1237052" y="399200"/>
                    <a:pt x="1233725" y="393045"/>
                    <a:pt x="1234282" y="386604"/>
                  </a:cubicBezTo>
                  <a:cubicBezTo>
                    <a:pt x="1234349" y="382213"/>
                    <a:pt x="1233236" y="377886"/>
                    <a:pt x="1231068" y="374066"/>
                  </a:cubicBezTo>
                  <a:cubicBezTo>
                    <a:pt x="1226016" y="364968"/>
                    <a:pt x="1222658" y="355033"/>
                    <a:pt x="1221155" y="344735"/>
                  </a:cubicBezTo>
                  <a:cubicBezTo>
                    <a:pt x="1220748" y="342789"/>
                    <a:pt x="1220386" y="340888"/>
                    <a:pt x="1219978" y="338987"/>
                  </a:cubicBezTo>
                  <a:cubicBezTo>
                    <a:pt x="1218439" y="332152"/>
                    <a:pt x="1216403" y="331292"/>
                    <a:pt x="1208753" y="328169"/>
                  </a:cubicBezTo>
                  <a:cubicBezTo>
                    <a:pt x="1205901" y="327037"/>
                    <a:pt x="1202371" y="325589"/>
                    <a:pt x="1197980" y="323643"/>
                  </a:cubicBezTo>
                  <a:cubicBezTo>
                    <a:pt x="1192911" y="321153"/>
                    <a:pt x="1185578" y="317215"/>
                    <a:pt x="1176299" y="312236"/>
                  </a:cubicBezTo>
                  <a:cubicBezTo>
                    <a:pt x="1156384" y="301554"/>
                    <a:pt x="1129135" y="286934"/>
                    <a:pt x="1103109" y="275392"/>
                  </a:cubicBezTo>
                  <a:cubicBezTo>
                    <a:pt x="1064590" y="258328"/>
                    <a:pt x="1002172" y="226327"/>
                    <a:pt x="993935" y="221529"/>
                  </a:cubicBezTo>
                  <a:cubicBezTo>
                    <a:pt x="990472" y="219660"/>
                    <a:pt x="988032" y="216337"/>
                    <a:pt x="987281" y="212477"/>
                  </a:cubicBezTo>
                  <a:cubicBezTo>
                    <a:pt x="986946" y="209996"/>
                    <a:pt x="985425" y="207837"/>
                    <a:pt x="983207" y="206683"/>
                  </a:cubicBezTo>
                  <a:cubicBezTo>
                    <a:pt x="980310" y="205529"/>
                    <a:pt x="977260" y="204809"/>
                    <a:pt x="974155" y="204556"/>
                  </a:cubicBezTo>
                  <a:cubicBezTo>
                    <a:pt x="965826" y="203424"/>
                    <a:pt x="955461" y="202021"/>
                    <a:pt x="948128" y="192425"/>
                  </a:cubicBezTo>
                  <a:cubicBezTo>
                    <a:pt x="936858" y="177715"/>
                    <a:pt x="915720" y="122222"/>
                    <a:pt x="910650" y="108145"/>
                  </a:cubicBezTo>
                  <a:lnTo>
                    <a:pt x="908568" y="102306"/>
                  </a:lnTo>
                  <a:cubicBezTo>
                    <a:pt x="902322" y="84789"/>
                    <a:pt x="896393" y="68268"/>
                    <a:pt x="888879" y="49620"/>
                  </a:cubicBezTo>
                  <a:cubicBezTo>
                    <a:pt x="880596" y="29161"/>
                    <a:pt x="877744" y="26581"/>
                    <a:pt x="869868" y="21421"/>
                  </a:cubicBezTo>
                  <a:cubicBezTo>
                    <a:pt x="864889" y="18162"/>
                    <a:pt x="864980" y="12369"/>
                    <a:pt x="865071" y="6168"/>
                  </a:cubicBezTo>
                  <a:cubicBezTo>
                    <a:pt x="865071" y="4176"/>
                    <a:pt x="865071" y="2049"/>
                    <a:pt x="865071" y="-124"/>
                  </a:cubicBezTo>
                  <a:lnTo>
                    <a:pt x="861268" y="238"/>
                  </a:lnTo>
                  <a:cubicBezTo>
                    <a:pt x="837370" y="2546"/>
                    <a:pt x="823066" y="19113"/>
                    <a:pt x="830852" y="22870"/>
                  </a:cubicBezTo>
                  <a:cubicBezTo>
                    <a:pt x="838637" y="26626"/>
                    <a:pt x="839452" y="35453"/>
                    <a:pt x="830399" y="39436"/>
                  </a:cubicBezTo>
                  <a:cubicBezTo>
                    <a:pt x="821346" y="43419"/>
                    <a:pt x="825873" y="51612"/>
                    <a:pt x="821346" y="55414"/>
                  </a:cubicBezTo>
                  <a:cubicBezTo>
                    <a:pt x="816820" y="59216"/>
                    <a:pt x="812520" y="56047"/>
                    <a:pt x="801204" y="54554"/>
                  </a:cubicBezTo>
                  <a:cubicBezTo>
                    <a:pt x="789889" y="53060"/>
                    <a:pt x="781243" y="64647"/>
                    <a:pt x="768434" y="74288"/>
                  </a:cubicBezTo>
                  <a:cubicBezTo>
                    <a:pt x="755624" y="83929"/>
                    <a:pt x="761735" y="77050"/>
                    <a:pt x="735890" y="87098"/>
                  </a:cubicBezTo>
                  <a:cubicBezTo>
                    <a:pt x="710045" y="97146"/>
                    <a:pt x="700630" y="92167"/>
                    <a:pt x="686100" y="100994"/>
                  </a:cubicBezTo>
                  <a:cubicBezTo>
                    <a:pt x="671571" y="109820"/>
                    <a:pt x="676640" y="117967"/>
                    <a:pt x="662790" y="129328"/>
                  </a:cubicBezTo>
                  <a:cubicBezTo>
                    <a:pt x="648939" y="140689"/>
                    <a:pt x="645454" y="151960"/>
                    <a:pt x="650161" y="162959"/>
                  </a:cubicBezTo>
                  <a:cubicBezTo>
                    <a:pt x="652904" y="170246"/>
                    <a:pt x="660794" y="174189"/>
                    <a:pt x="668267" y="172011"/>
                  </a:cubicBezTo>
                  <a:cubicBezTo>
                    <a:pt x="672205" y="171061"/>
                    <a:pt x="674241" y="167485"/>
                    <a:pt x="677319" y="170110"/>
                  </a:cubicBezTo>
                  <a:cubicBezTo>
                    <a:pt x="680397" y="172736"/>
                    <a:pt x="685331" y="170518"/>
                    <a:pt x="693161" y="172464"/>
                  </a:cubicBezTo>
                  <a:cubicBezTo>
                    <a:pt x="700992" y="174410"/>
                    <a:pt x="699136" y="179072"/>
                    <a:pt x="700222" y="188442"/>
                  </a:cubicBezTo>
                  <a:cubicBezTo>
                    <a:pt x="701309" y="197811"/>
                    <a:pt x="697326" y="198671"/>
                    <a:pt x="693297" y="200346"/>
                  </a:cubicBezTo>
                  <a:cubicBezTo>
                    <a:pt x="689319" y="201532"/>
                    <a:pt x="687055" y="205714"/>
                    <a:pt x="688241" y="209693"/>
                  </a:cubicBezTo>
                  <a:cubicBezTo>
                    <a:pt x="688676" y="211164"/>
                    <a:pt x="689558" y="212468"/>
                    <a:pt x="690762" y="213427"/>
                  </a:cubicBezTo>
                  <a:cubicBezTo>
                    <a:pt x="696782" y="219221"/>
                    <a:pt x="694881" y="227911"/>
                    <a:pt x="688907" y="228364"/>
                  </a:cubicBezTo>
                  <a:cubicBezTo>
                    <a:pt x="681271" y="227798"/>
                    <a:pt x="674074" y="231990"/>
                    <a:pt x="670801" y="238910"/>
                  </a:cubicBezTo>
                  <a:cubicBezTo>
                    <a:pt x="665736" y="246075"/>
                    <a:pt x="667434" y="255988"/>
                    <a:pt x="674599" y="261057"/>
                  </a:cubicBezTo>
                  <a:cubicBezTo>
                    <a:pt x="674839" y="261225"/>
                    <a:pt x="675079" y="261388"/>
                    <a:pt x="675328" y="261542"/>
                  </a:cubicBezTo>
                  <a:cubicBezTo>
                    <a:pt x="681348" y="265616"/>
                    <a:pt x="688907" y="266566"/>
                    <a:pt x="688907" y="272858"/>
                  </a:cubicBezTo>
                  <a:cubicBezTo>
                    <a:pt x="688907" y="279149"/>
                    <a:pt x="682434" y="276479"/>
                    <a:pt x="675328" y="274623"/>
                  </a:cubicBezTo>
                  <a:cubicBezTo>
                    <a:pt x="666583" y="271744"/>
                    <a:pt x="658933" y="266245"/>
                    <a:pt x="653420" y="258871"/>
                  </a:cubicBezTo>
                  <a:cubicBezTo>
                    <a:pt x="647446" y="250995"/>
                    <a:pt x="641924" y="251991"/>
                    <a:pt x="638800" y="245790"/>
                  </a:cubicBezTo>
                  <a:cubicBezTo>
                    <a:pt x="636972" y="240712"/>
                    <a:pt x="631373" y="238073"/>
                    <a:pt x="626290" y="239902"/>
                  </a:cubicBezTo>
                  <a:cubicBezTo>
                    <a:pt x="625928" y="240033"/>
                    <a:pt x="625570" y="240187"/>
                    <a:pt x="625221" y="240359"/>
                  </a:cubicBezTo>
                  <a:cubicBezTo>
                    <a:pt x="621148" y="242803"/>
                    <a:pt x="621736" y="247420"/>
                    <a:pt x="619609" y="250995"/>
                  </a:cubicBezTo>
                  <a:cubicBezTo>
                    <a:pt x="617445" y="255694"/>
                    <a:pt x="613014" y="258944"/>
                    <a:pt x="607886" y="259595"/>
                  </a:cubicBezTo>
                  <a:cubicBezTo>
                    <a:pt x="601820" y="259595"/>
                    <a:pt x="603359" y="253530"/>
                    <a:pt x="598833" y="252761"/>
                  </a:cubicBezTo>
                  <a:cubicBezTo>
                    <a:pt x="596335" y="252820"/>
                    <a:pt x="594262" y="250842"/>
                    <a:pt x="594198" y="248343"/>
                  </a:cubicBezTo>
                  <a:cubicBezTo>
                    <a:pt x="594162" y="246854"/>
                    <a:pt x="594863" y="245442"/>
                    <a:pt x="596072" y="244568"/>
                  </a:cubicBezTo>
                  <a:cubicBezTo>
                    <a:pt x="598924" y="242350"/>
                    <a:pt x="602681" y="236557"/>
                    <a:pt x="598290" y="234474"/>
                  </a:cubicBezTo>
                  <a:cubicBezTo>
                    <a:pt x="593899" y="232392"/>
                    <a:pt x="592270" y="237326"/>
                    <a:pt x="584711" y="240494"/>
                  </a:cubicBezTo>
                  <a:cubicBezTo>
                    <a:pt x="577152" y="243663"/>
                    <a:pt x="579506" y="248189"/>
                    <a:pt x="572716" y="250860"/>
                  </a:cubicBezTo>
                  <a:cubicBezTo>
                    <a:pt x="565927" y="253530"/>
                    <a:pt x="558413" y="251810"/>
                    <a:pt x="548953" y="261270"/>
                  </a:cubicBezTo>
                  <a:cubicBezTo>
                    <a:pt x="539493" y="270730"/>
                    <a:pt x="538588" y="279692"/>
                    <a:pt x="546419" y="285531"/>
                  </a:cubicBezTo>
                  <a:cubicBezTo>
                    <a:pt x="554249" y="291370"/>
                    <a:pt x="554294" y="297345"/>
                    <a:pt x="570679" y="295897"/>
                  </a:cubicBezTo>
                  <a:cubicBezTo>
                    <a:pt x="587065" y="294448"/>
                    <a:pt x="589102" y="301554"/>
                    <a:pt x="584530" y="306443"/>
                  </a:cubicBezTo>
                  <a:cubicBezTo>
                    <a:pt x="579958" y="311331"/>
                    <a:pt x="566425" y="309747"/>
                    <a:pt x="555743" y="307710"/>
                  </a:cubicBezTo>
                  <a:cubicBezTo>
                    <a:pt x="545061" y="305673"/>
                    <a:pt x="543295" y="308208"/>
                    <a:pt x="531029" y="314002"/>
                  </a:cubicBezTo>
                  <a:cubicBezTo>
                    <a:pt x="518763" y="319795"/>
                    <a:pt x="519985" y="314952"/>
                    <a:pt x="507402" y="320474"/>
                  </a:cubicBezTo>
                  <a:cubicBezTo>
                    <a:pt x="494819" y="325996"/>
                    <a:pt x="496539" y="341567"/>
                    <a:pt x="488482" y="342201"/>
                  </a:cubicBezTo>
                  <a:cubicBezTo>
                    <a:pt x="480425" y="342834"/>
                    <a:pt x="476849" y="343468"/>
                    <a:pt x="467842" y="351977"/>
                  </a:cubicBezTo>
                  <a:cubicBezTo>
                    <a:pt x="458834" y="360487"/>
                    <a:pt x="448469" y="355734"/>
                    <a:pt x="433849" y="363293"/>
                  </a:cubicBezTo>
                  <a:cubicBezTo>
                    <a:pt x="419229" y="370852"/>
                    <a:pt x="430681" y="378909"/>
                    <a:pt x="426743" y="386468"/>
                  </a:cubicBezTo>
                  <a:cubicBezTo>
                    <a:pt x="422805" y="394027"/>
                    <a:pt x="415563" y="398598"/>
                    <a:pt x="404111" y="398915"/>
                  </a:cubicBezTo>
                  <a:cubicBezTo>
                    <a:pt x="392660" y="399232"/>
                    <a:pt x="395466" y="412268"/>
                    <a:pt x="400173" y="414803"/>
                  </a:cubicBezTo>
                  <a:cubicBezTo>
                    <a:pt x="404881" y="417337"/>
                    <a:pt x="404292" y="423629"/>
                    <a:pt x="393565" y="423312"/>
                  </a:cubicBezTo>
                  <a:cubicBezTo>
                    <a:pt x="382838" y="422995"/>
                    <a:pt x="377497" y="432365"/>
                    <a:pt x="383019" y="439380"/>
                  </a:cubicBezTo>
                  <a:cubicBezTo>
                    <a:pt x="388541" y="446396"/>
                    <a:pt x="399721" y="438113"/>
                    <a:pt x="408230" y="441734"/>
                  </a:cubicBezTo>
                  <a:cubicBezTo>
                    <a:pt x="416740" y="445355"/>
                    <a:pt x="429957" y="441417"/>
                    <a:pt x="450913" y="437208"/>
                  </a:cubicBezTo>
                  <a:cubicBezTo>
                    <a:pt x="471870" y="432998"/>
                    <a:pt x="475446" y="435624"/>
                    <a:pt x="486626" y="440648"/>
                  </a:cubicBezTo>
                  <a:cubicBezTo>
                    <a:pt x="497806" y="445672"/>
                    <a:pt x="506949" y="443318"/>
                    <a:pt x="523651" y="436393"/>
                  </a:cubicBezTo>
                  <a:cubicBezTo>
                    <a:pt x="540353" y="429468"/>
                    <a:pt x="544925" y="435126"/>
                    <a:pt x="554973" y="438611"/>
                  </a:cubicBezTo>
                  <a:cubicBezTo>
                    <a:pt x="565022" y="442096"/>
                    <a:pt x="566334" y="432772"/>
                    <a:pt x="593899" y="439064"/>
                  </a:cubicBezTo>
                  <a:cubicBezTo>
                    <a:pt x="621465" y="445355"/>
                    <a:pt x="622370" y="469164"/>
                    <a:pt x="618115" y="486771"/>
                  </a:cubicBezTo>
                  <a:cubicBezTo>
                    <a:pt x="613860" y="504378"/>
                    <a:pt x="589147" y="508995"/>
                    <a:pt x="575477" y="507728"/>
                  </a:cubicBezTo>
                  <a:cubicBezTo>
                    <a:pt x="561808" y="506460"/>
                    <a:pt x="559862" y="513567"/>
                    <a:pt x="545377" y="516418"/>
                  </a:cubicBezTo>
                  <a:cubicBezTo>
                    <a:pt x="530893" y="519270"/>
                    <a:pt x="519577" y="525199"/>
                    <a:pt x="516092" y="535927"/>
                  </a:cubicBezTo>
                  <a:cubicBezTo>
                    <a:pt x="512607" y="546654"/>
                    <a:pt x="525145" y="559554"/>
                    <a:pt x="540353" y="560188"/>
                  </a:cubicBezTo>
                  <a:cubicBezTo>
                    <a:pt x="555562" y="560821"/>
                    <a:pt x="573078" y="560821"/>
                    <a:pt x="579415" y="570870"/>
                  </a:cubicBezTo>
                  <a:cubicBezTo>
                    <a:pt x="585752" y="580918"/>
                    <a:pt x="579415" y="594361"/>
                    <a:pt x="574663" y="599476"/>
                  </a:cubicBezTo>
                  <a:cubicBezTo>
                    <a:pt x="569910" y="604591"/>
                    <a:pt x="562804" y="604002"/>
                    <a:pt x="557372" y="610022"/>
                  </a:cubicBezTo>
                  <a:cubicBezTo>
                    <a:pt x="551941" y="616042"/>
                    <a:pt x="553977" y="629531"/>
                    <a:pt x="558051" y="633785"/>
                  </a:cubicBezTo>
                  <a:cubicBezTo>
                    <a:pt x="562125" y="638040"/>
                    <a:pt x="561853" y="640711"/>
                    <a:pt x="559454" y="645916"/>
                  </a:cubicBezTo>
                  <a:cubicBezTo>
                    <a:pt x="557055" y="651121"/>
                    <a:pt x="553117" y="648134"/>
                    <a:pt x="548138" y="648586"/>
                  </a:cubicBezTo>
                  <a:cubicBezTo>
                    <a:pt x="543160" y="649039"/>
                    <a:pt x="541440" y="644603"/>
                    <a:pt x="534559" y="643653"/>
                  </a:cubicBezTo>
                  <a:cubicBezTo>
                    <a:pt x="528413" y="642707"/>
                    <a:pt x="523787" y="637556"/>
                    <a:pt x="523515" y="631341"/>
                  </a:cubicBezTo>
                  <a:cubicBezTo>
                    <a:pt x="524240" y="627086"/>
                    <a:pt x="523515" y="620342"/>
                    <a:pt x="517043" y="624597"/>
                  </a:cubicBezTo>
                  <a:cubicBezTo>
                    <a:pt x="510570" y="628852"/>
                    <a:pt x="505546" y="627358"/>
                    <a:pt x="499979" y="630708"/>
                  </a:cubicBezTo>
                  <a:cubicBezTo>
                    <a:pt x="494411" y="634057"/>
                    <a:pt x="487893" y="642159"/>
                    <a:pt x="483684" y="640484"/>
                  </a:cubicBezTo>
                  <a:cubicBezTo>
                    <a:pt x="479474" y="638810"/>
                    <a:pt x="482869" y="631115"/>
                    <a:pt x="477754" y="629893"/>
                  </a:cubicBezTo>
                  <a:cubicBezTo>
                    <a:pt x="472640" y="628671"/>
                    <a:pt x="467434" y="631658"/>
                    <a:pt x="456752" y="635913"/>
                  </a:cubicBezTo>
                  <a:cubicBezTo>
                    <a:pt x="446070" y="640168"/>
                    <a:pt x="449193" y="637633"/>
                    <a:pt x="433261" y="632473"/>
                  </a:cubicBezTo>
                  <a:cubicBezTo>
                    <a:pt x="417328" y="627313"/>
                    <a:pt x="415156" y="632925"/>
                    <a:pt x="405560" y="640168"/>
                  </a:cubicBezTo>
                  <a:cubicBezTo>
                    <a:pt x="395964" y="647409"/>
                    <a:pt x="390125" y="655466"/>
                    <a:pt x="384150" y="657956"/>
                  </a:cubicBezTo>
                  <a:cubicBezTo>
                    <a:pt x="378176" y="660445"/>
                    <a:pt x="375098" y="658589"/>
                    <a:pt x="366996" y="664881"/>
                  </a:cubicBezTo>
                  <a:cubicBezTo>
                    <a:pt x="358894" y="671173"/>
                    <a:pt x="352511" y="667099"/>
                    <a:pt x="342101" y="670403"/>
                  </a:cubicBezTo>
                  <a:cubicBezTo>
                    <a:pt x="331690" y="673707"/>
                    <a:pt x="329020" y="678460"/>
                    <a:pt x="332188" y="685385"/>
                  </a:cubicBezTo>
                  <a:cubicBezTo>
                    <a:pt x="335357" y="692311"/>
                    <a:pt x="355182" y="684118"/>
                    <a:pt x="362424" y="678777"/>
                  </a:cubicBezTo>
                  <a:cubicBezTo>
                    <a:pt x="369666" y="673436"/>
                    <a:pt x="376591" y="675608"/>
                    <a:pt x="386685" y="675608"/>
                  </a:cubicBezTo>
                  <a:cubicBezTo>
                    <a:pt x="394434" y="674708"/>
                    <a:pt x="401441" y="680262"/>
                    <a:pt x="402342" y="688006"/>
                  </a:cubicBezTo>
                  <a:cubicBezTo>
                    <a:pt x="402405" y="688549"/>
                    <a:pt x="402437" y="689092"/>
                    <a:pt x="402437" y="689640"/>
                  </a:cubicBezTo>
                  <a:cubicBezTo>
                    <a:pt x="403025" y="698104"/>
                    <a:pt x="395783" y="705980"/>
                    <a:pt x="384603" y="705980"/>
                  </a:cubicBezTo>
                  <a:cubicBezTo>
                    <a:pt x="373423" y="705980"/>
                    <a:pt x="374871" y="699869"/>
                    <a:pt x="363691" y="697968"/>
                  </a:cubicBezTo>
                  <a:cubicBezTo>
                    <a:pt x="352511" y="696067"/>
                    <a:pt x="332958" y="700820"/>
                    <a:pt x="332007" y="704260"/>
                  </a:cubicBezTo>
                  <a:cubicBezTo>
                    <a:pt x="329518" y="710280"/>
                    <a:pt x="323987" y="714494"/>
                    <a:pt x="317523" y="715304"/>
                  </a:cubicBezTo>
                  <a:cubicBezTo>
                    <a:pt x="308471" y="717160"/>
                    <a:pt x="301907" y="711185"/>
                    <a:pt x="295299" y="716255"/>
                  </a:cubicBezTo>
                  <a:cubicBezTo>
                    <a:pt x="288690" y="721324"/>
                    <a:pt x="282082" y="717341"/>
                    <a:pt x="268684" y="718744"/>
                  </a:cubicBezTo>
                  <a:cubicBezTo>
                    <a:pt x="255286" y="720147"/>
                    <a:pt x="257821" y="710416"/>
                    <a:pt x="251982" y="706161"/>
                  </a:cubicBezTo>
                  <a:cubicBezTo>
                    <a:pt x="246143" y="701906"/>
                    <a:pt x="240802" y="705527"/>
                    <a:pt x="233877" y="706161"/>
                  </a:cubicBezTo>
                  <a:cubicBezTo>
                    <a:pt x="226952" y="706795"/>
                    <a:pt x="226001" y="698466"/>
                    <a:pt x="219845" y="700051"/>
                  </a:cubicBezTo>
                  <a:cubicBezTo>
                    <a:pt x="213690" y="701635"/>
                    <a:pt x="201423" y="706795"/>
                    <a:pt x="193548" y="701906"/>
                  </a:cubicBezTo>
                  <a:cubicBezTo>
                    <a:pt x="185672" y="697018"/>
                    <a:pt x="180467" y="696113"/>
                    <a:pt x="173405" y="698466"/>
                  </a:cubicBezTo>
                  <a:cubicBezTo>
                    <a:pt x="166344" y="700820"/>
                    <a:pt x="165530" y="706795"/>
                    <a:pt x="163629" y="712498"/>
                  </a:cubicBezTo>
                  <a:cubicBezTo>
                    <a:pt x="161728" y="718201"/>
                    <a:pt x="154033" y="718789"/>
                    <a:pt x="148194" y="718291"/>
                  </a:cubicBezTo>
                  <a:cubicBezTo>
                    <a:pt x="142355" y="717794"/>
                    <a:pt x="139141" y="722229"/>
                    <a:pt x="133393" y="722411"/>
                  </a:cubicBezTo>
                  <a:cubicBezTo>
                    <a:pt x="127644" y="722592"/>
                    <a:pt x="127554" y="715802"/>
                    <a:pt x="118275" y="714535"/>
                  </a:cubicBezTo>
                  <a:cubicBezTo>
                    <a:pt x="108996" y="713267"/>
                    <a:pt x="107276" y="726665"/>
                    <a:pt x="107548" y="732640"/>
                  </a:cubicBezTo>
                  <a:cubicBezTo>
                    <a:pt x="107819" y="738615"/>
                    <a:pt x="102071" y="745857"/>
                    <a:pt x="96051" y="740832"/>
                  </a:cubicBezTo>
                  <a:cubicBezTo>
                    <a:pt x="90031" y="735808"/>
                    <a:pt x="86455" y="732323"/>
                    <a:pt x="80480" y="733274"/>
                  </a:cubicBezTo>
                  <a:cubicBezTo>
                    <a:pt x="74506" y="734224"/>
                    <a:pt x="76723" y="740516"/>
                    <a:pt x="71020" y="743820"/>
                  </a:cubicBezTo>
                  <a:cubicBezTo>
                    <a:pt x="65317" y="747124"/>
                    <a:pt x="53730" y="743503"/>
                    <a:pt x="47393" y="744454"/>
                  </a:cubicBezTo>
                  <a:cubicBezTo>
                    <a:pt x="41056" y="745404"/>
                    <a:pt x="37480" y="751379"/>
                    <a:pt x="29288" y="759390"/>
                  </a:cubicBezTo>
                  <a:cubicBezTo>
                    <a:pt x="21095" y="767402"/>
                    <a:pt x="7697" y="757851"/>
                    <a:pt x="2492" y="763509"/>
                  </a:cubicBezTo>
                  <a:cubicBezTo>
                    <a:pt x="-2713" y="769167"/>
                    <a:pt x="319" y="778627"/>
                    <a:pt x="8512" y="782701"/>
                  </a:cubicBezTo>
                  <a:cubicBezTo>
                    <a:pt x="16705" y="786775"/>
                    <a:pt x="13853" y="799267"/>
                    <a:pt x="11952" y="803522"/>
                  </a:cubicBezTo>
                  <a:lnTo>
                    <a:pt x="11499" y="804156"/>
                  </a:lnTo>
                  <a:cubicBezTo>
                    <a:pt x="31868" y="813208"/>
                    <a:pt x="78534" y="834301"/>
                    <a:pt x="102297" y="844621"/>
                  </a:cubicBezTo>
                  <a:cubicBezTo>
                    <a:pt x="132080" y="857521"/>
                    <a:pt x="169603" y="871688"/>
                    <a:pt x="173994" y="873363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1" name="Frihandsfigur: Form 160">
              <a:extLst>
                <a:ext uri="{FF2B5EF4-FFF2-40B4-BE49-F238E27FC236}">
                  <a16:creationId xmlns:a16="http://schemas.microsoft.com/office/drawing/2014/main" id="{86DA73EA-F288-494B-9D33-EA136ACF95B0}"/>
                </a:ext>
              </a:extLst>
            </p:cNvPr>
            <p:cNvSpPr/>
            <p:nvPr/>
          </p:nvSpPr>
          <p:spPr>
            <a:xfrm>
              <a:off x="2411887" y="1256125"/>
              <a:ext cx="531458" cy="962383"/>
            </a:xfrm>
            <a:custGeom>
              <a:avLst/>
              <a:gdLst>
                <a:gd name="connsiteX0" fmla="*/ 529956 w 531458"/>
                <a:gd name="connsiteY0" fmla="*/ 183508 h 962383"/>
                <a:gd name="connsiteX1" fmla="*/ 527014 w 531458"/>
                <a:gd name="connsiteY1" fmla="*/ 142771 h 962383"/>
                <a:gd name="connsiteX2" fmla="*/ 526743 w 531458"/>
                <a:gd name="connsiteY2" fmla="*/ 133719 h 962383"/>
                <a:gd name="connsiteX3" fmla="*/ 514884 w 531458"/>
                <a:gd name="connsiteY3" fmla="*/ 132406 h 962383"/>
                <a:gd name="connsiteX4" fmla="*/ 499042 w 531458"/>
                <a:gd name="connsiteY4" fmla="*/ 129509 h 962383"/>
                <a:gd name="connsiteX5" fmla="*/ 491437 w 531458"/>
                <a:gd name="connsiteY5" fmla="*/ 134036 h 962383"/>
                <a:gd name="connsiteX6" fmla="*/ 482656 w 531458"/>
                <a:gd name="connsiteY6" fmla="*/ 135665 h 962383"/>
                <a:gd name="connsiteX7" fmla="*/ 471295 w 531458"/>
                <a:gd name="connsiteY7" fmla="*/ 197675 h 962383"/>
                <a:gd name="connsiteX8" fmla="*/ 469485 w 531458"/>
                <a:gd name="connsiteY8" fmla="*/ 199169 h 962383"/>
                <a:gd name="connsiteX9" fmla="*/ 462062 w 531458"/>
                <a:gd name="connsiteY9" fmla="*/ 199169 h 962383"/>
                <a:gd name="connsiteX10" fmla="*/ 460704 w 531458"/>
                <a:gd name="connsiteY10" fmla="*/ 208901 h 962383"/>
                <a:gd name="connsiteX11" fmla="*/ 459074 w 531458"/>
                <a:gd name="connsiteY11" fmla="*/ 210530 h 962383"/>
                <a:gd name="connsiteX12" fmla="*/ 448709 w 531458"/>
                <a:gd name="connsiteY12" fmla="*/ 211752 h 962383"/>
                <a:gd name="connsiteX13" fmla="*/ 448709 w 531458"/>
                <a:gd name="connsiteY13" fmla="*/ 211752 h 962383"/>
                <a:gd name="connsiteX14" fmla="*/ 447034 w 531458"/>
                <a:gd name="connsiteY14" fmla="*/ 210757 h 962383"/>
                <a:gd name="connsiteX15" fmla="*/ 443956 w 531458"/>
                <a:gd name="connsiteY15" fmla="*/ 204601 h 962383"/>
                <a:gd name="connsiteX16" fmla="*/ 439159 w 531458"/>
                <a:gd name="connsiteY16" fmla="*/ 210802 h 962383"/>
                <a:gd name="connsiteX17" fmla="*/ 437846 w 531458"/>
                <a:gd name="connsiteY17" fmla="*/ 211526 h 962383"/>
                <a:gd name="connsiteX18" fmla="*/ 436488 w 531458"/>
                <a:gd name="connsiteY18" fmla="*/ 211073 h 962383"/>
                <a:gd name="connsiteX19" fmla="*/ 429382 w 531458"/>
                <a:gd name="connsiteY19" fmla="*/ 205144 h 962383"/>
                <a:gd name="connsiteX20" fmla="*/ 420329 w 531458"/>
                <a:gd name="connsiteY20" fmla="*/ 208267 h 962383"/>
                <a:gd name="connsiteX21" fmla="*/ 418292 w 531458"/>
                <a:gd name="connsiteY21" fmla="*/ 207724 h 962383"/>
                <a:gd name="connsiteX22" fmla="*/ 411729 w 531458"/>
                <a:gd name="connsiteY22" fmla="*/ 199939 h 962383"/>
                <a:gd name="connsiteX23" fmla="*/ 205058 w 531458"/>
                <a:gd name="connsiteY23" fmla="*/ 145623 h 962383"/>
                <a:gd name="connsiteX24" fmla="*/ 200939 w 531458"/>
                <a:gd name="connsiteY24" fmla="*/ 144537 h 962383"/>
                <a:gd name="connsiteX25" fmla="*/ 210218 w 531458"/>
                <a:gd name="connsiteY25" fmla="*/ 115433 h 962383"/>
                <a:gd name="connsiteX26" fmla="*/ 220357 w 531458"/>
                <a:gd name="connsiteY26" fmla="*/ 80399 h 962383"/>
                <a:gd name="connsiteX27" fmla="*/ 209358 w 531458"/>
                <a:gd name="connsiteY27" fmla="*/ 68449 h 962383"/>
                <a:gd name="connsiteX28" fmla="*/ 189397 w 531458"/>
                <a:gd name="connsiteY28" fmla="*/ 44415 h 962383"/>
                <a:gd name="connsiteX29" fmla="*/ 182472 w 531458"/>
                <a:gd name="connsiteY29" fmla="*/ -124 h 962383"/>
                <a:gd name="connsiteX30" fmla="*/ 177402 w 531458"/>
                <a:gd name="connsiteY30" fmla="*/ 3135 h 962383"/>
                <a:gd name="connsiteX31" fmla="*/ 169526 w 531458"/>
                <a:gd name="connsiteY31" fmla="*/ 8883 h 962383"/>
                <a:gd name="connsiteX32" fmla="*/ 154635 w 531458"/>
                <a:gd name="connsiteY32" fmla="*/ 17121 h 962383"/>
                <a:gd name="connsiteX33" fmla="*/ 133859 w 531458"/>
                <a:gd name="connsiteY33" fmla="*/ 25133 h 962383"/>
                <a:gd name="connsiteX34" fmla="*/ 118108 w 531458"/>
                <a:gd name="connsiteY34" fmla="*/ 31515 h 962383"/>
                <a:gd name="connsiteX35" fmla="*/ 103035 w 531458"/>
                <a:gd name="connsiteY35" fmla="*/ 33914 h 962383"/>
                <a:gd name="connsiteX36" fmla="*/ 85201 w 531458"/>
                <a:gd name="connsiteY36" fmla="*/ 37987 h 962383"/>
                <a:gd name="connsiteX37" fmla="*/ 50394 w 531458"/>
                <a:gd name="connsiteY37" fmla="*/ 56409 h 962383"/>
                <a:gd name="connsiteX38" fmla="*/ 33692 w 531458"/>
                <a:gd name="connsiteY38" fmla="*/ 70441 h 962383"/>
                <a:gd name="connsiteX39" fmla="*/ 23372 w 531458"/>
                <a:gd name="connsiteY39" fmla="*/ 79177 h 962383"/>
                <a:gd name="connsiteX40" fmla="*/ 15949 w 531458"/>
                <a:gd name="connsiteY40" fmla="*/ 83703 h 962383"/>
                <a:gd name="connsiteX41" fmla="*/ 16492 w 531458"/>
                <a:gd name="connsiteY41" fmla="*/ 98142 h 962383"/>
                <a:gd name="connsiteX42" fmla="*/ 21018 w 531458"/>
                <a:gd name="connsiteY42" fmla="*/ 111721 h 962383"/>
                <a:gd name="connsiteX43" fmla="*/ 34597 w 531458"/>
                <a:gd name="connsiteY43" fmla="*/ 166716 h 962383"/>
                <a:gd name="connsiteX44" fmla="*/ 26993 w 531458"/>
                <a:gd name="connsiteY44" fmla="*/ 208855 h 962383"/>
                <a:gd name="connsiteX45" fmla="*/ 19977 w 531458"/>
                <a:gd name="connsiteY45" fmla="*/ 226418 h 962383"/>
                <a:gd name="connsiteX46" fmla="*/ 14636 w 531458"/>
                <a:gd name="connsiteY46" fmla="*/ 240675 h 962383"/>
                <a:gd name="connsiteX47" fmla="*/ 3275 w 531458"/>
                <a:gd name="connsiteY47" fmla="*/ 260591 h 962383"/>
                <a:gd name="connsiteX48" fmla="*/ 152 w 531458"/>
                <a:gd name="connsiteY48" fmla="*/ 307936 h 962383"/>
                <a:gd name="connsiteX49" fmla="*/ 11785 w 531458"/>
                <a:gd name="connsiteY49" fmla="*/ 387328 h 962383"/>
                <a:gd name="connsiteX50" fmla="*/ 19977 w 531458"/>
                <a:gd name="connsiteY50" fmla="*/ 406791 h 962383"/>
                <a:gd name="connsiteX51" fmla="*/ 39984 w 531458"/>
                <a:gd name="connsiteY51" fmla="*/ 458436 h 962383"/>
                <a:gd name="connsiteX52" fmla="*/ 50530 w 531458"/>
                <a:gd name="connsiteY52" fmla="*/ 490120 h 962383"/>
                <a:gd name="connsiteX53" fmla="*/ 66870 w 531458"/>
                <a:gd name="connsiteY53" fmla="*/ 541765 h 962383"/>
                <a:gd name="connsiteX54" fmla="*/ 73478 w 531458"/>
                <a:gd name="connsiteY54" fmla="*/ 561998 h 962383"/>
                <a:gd name="connsiteX55" fmla="*/ 78683 w 531458"/>
                <a:gd name="connsiteY55" fmla="*/ 582004 h 962383"/>
                <a:gd name="connsiteX56" fmla="*/ 80087 w 531458"/>
                <a:gd name="connsiteY56" fmla="*/ 598978 h 962383"/>
                <a:gd name="connsiteX57" fmla="*/ 80087 w 531458"/>
                <a:gd name="connsiteY57" fmla="*/ 598978 h 962383"/>
                <a:gd name="connsiteX58" fmla="*/ 80087 w 531458"/>
                <a:gd name="connsiteY58" fmla="*/ 599747 h 962383"/>
                <a:gd name="connsiteX59" fmla="*/ 80087 w 531458"/>
                <a:gd name="connsiteY59" fmla="*/ 601513 h 962383"/>
                <a:gd name="connsiteX60" fmla="*/ 80087 w 531458"/>
                <a:gd name="connsiteY60" fmla="*/ 601513 h 962383"/>
                <a:gd name="connsiteX61" fmla="*/ 88234 w 531458"/>
                <a:gd name="connsiteY61" fmla="*/ 633876 h 962383"/>
                <a:gd name="connsiteX62" fmla="*/ 97513 w 531458"/>
                <a:gd name="connsiteY62" fmla="*/ 722003 h 962383"/>
                <a:gd name="connsiteX63" fmla="*/ 100274 w 531458"/>
                <a:gd name="connsiteY63" fmla="*/ 747305 h 962383"/>
                <a:gd name="connsiteX64" fmla="*/ 102266 w 531458"/>
                <a:gd name="connsiteY64" fmla="*/ 758530 h 962383"/>
                <a:gd name="connsiteX65" fmla="*/ 109643 w 531458"/>
                <a:gd name="connsiteY65" fmla="*/ 800218 h 962383"/>
                <a:gd name="connsiteX66" fmla="*/ 111047 w 531458"/>
                <a:gd name="connsiteY66" fmla="*/ 836881 h 962383"/>
                <a:gd name="connsiteX67" fmla="*/ 107788 w 531458"/>
                <a:gd name="connsiteY67" fmla="*/ 853764 h 962383"/>
                <a:gd name="connsiteX68" fmla="*/ 113898 w 531458"/>
                <a:gd name="connsiteY68" fmla="*/ 852813 h 962383"/>
                <a:gd name="connsiteX69" fmla="*/ 118425 w 531458"/>
                <a:gd name="connsiteY69" fmla="*/ 852270 h 962383"/>
                <a:gd name="connsiteX70" fmla="*/ 150109 w 531458"/>
                <a:gd name="connsiteY70" fmla="*/ 847744 h 962383"/>
                <a:gd name="connsiteX71" fmla="*/ 153005 w 531458"/>
                <a:gd name="connsiteY71" fmla="*/ 847744 h 962383"/>
                <a:gd name="connsiteX72" fmla="*/ 164049 w 531458"/>
                <a:gd name="connsiteY72" fmla="*/ 853492 h 962383"/>
                <a:gd name="connsiteX73" fmla="*/ 164683 w 531458"/>
                <a:gd name="connsiteY73" fmla="*/ 854941 h 962383"/>
                <a:gd name="connsiteX74" fmla="*/ 198042 w 531458"/>
                <a:gd name="connsiteY74" fmla="*/ 890155 h 962383"/>
                <a:gd name="connsiteX75" fmla="*/ 217913 w 531458"/>
                <a:gd name="connsiteY75" fmla="*/ 897307 h 962383"/>
                <a:gd name="connsiteX76" fmla="*/ 258333 w 531458"/>
                <a:gd name="connsiteY76" fmla="*/ 911384 h 962383"/>
                <a:gd name="connsiteX77" fmla="*/ 283680 w 531458"/>
                <a:gd name="connsiteY77" fmla="*/ 915593 h 962383"/>
                <a:gd name="connsiteX78" fmla="*/ 289021 w 531458"/>
                <a:gd name="connsiteY78" fmla="*/ 915593 h 962383"/>
                <a:gd name="connsiteX79" fmla="*/ 313508 w 531458"/>
                <a:gd name="connsiteY79" fmla="*/ 912561 h 962383"/>
                <a:gd name="connsiteX80" fmla="*/ 332609 w 531458"/>
                <a:gd name="connsiteY80" fmla="*/ 917087 h 962383"/>
                <a:gd name="connsiteX81" fmla="*/ 338222 w 531458"/>
                <a:gd name="connsiteY81" fmla="*/ 923741 h 962383"/>
                <a:gd name="connsiteX82" fmla="*/ 352525 w 531458"/>
                <a:gd name="connsiteY82" fmla="*/ 936324 h 962383"/>
                <a:gd name="connsiteX83" fmla="*/ 379683 w 531458"/>
                <a:gd name="connsiteY83" fmla="*/ 962259 h 962383"/>
                <a:gd name="connsiteX84" fmla="*/ 385794 w 531458"/>
                <a:gd name="connsiteY84" fmla="*/ 957462 h 962383"/>
                <a:gd name="connsiteX85" fmla="*/ 409014 w 531458"/>
                <a:gd name="connsiteY85" fmla="*/ 929942 h 962383"/>
                <a:gd name="connsiteX86" fmla="*/ 420329 w 531458"/>
                <a:gd name="connsiteY86" fmla="*/ 902422 h 962383"/>
                <a:gd name="connsiteX87" fmla="*/ 428748 w 531458"/>
                <a:gd name="connsiteY87" fmla="*/ 874404 h 962383"/>
                <a:gd name="connsiteX88" fmla="*/ 436488 w 531458"/>
                <a:gd name="connsiteY88" fmla="*/ 847925 h 962383"/>
                <a:gd name="connsiteX89" fmla="*/ 438389 w 531458"/>
                <a:gd name="connsiteY89" fmla="*/ 833667 h 962383"/>
                <a:gd name="connsiteX90" fmla="*/ 435130 w 531458"/>
                <a:gd name="connsiteY90" fmla="*/ 825565 h 962383"/>
                <a:gd name="connsiteX91" fmla="*/ 449117 w 531458"/>
                <a:gd name="connsiteY91" fmla="*/ 819273 h 962383"/>
                <a:gd name="connsiteX92" fmla="*/ 443006 w 531458"/>
                <a:gd name="connsiteY92" fmla="*/ 804065 h 962383"/>
                <a:gd name="connsiteX93" fmla="*/ 437439 w 531458"/>
                <a:gd name="connsiteY93" fmla="*/ 795782 h 962383"/>
                <a:gd name="connsiteX94" fmla="*/ 449841 w 531458"/>
                <a:gd name="connsiteY94" fmla="*/ 793247 h 962383"/>
                <a:gd name="connsiteX95" fmla="*/ 472472 w 531458"/>
                <a:gd name="connsiteY95" fmla="*/ 733409 h 962383"/>
                <a:gd name="connsiteX96" fmla="*/ 473875 w 531458"/>
                <a:gd name="connsiteY96" fmla="*/ 728883 h 962383"/>
                <a:gd name="connsiteX97" fmla="*/ 497503 w 531458"/>
                <a:gd name="connsiteY97" fmla="*/ 681945 h 962383"/>
                <a:gd name="connsiteX98" fmla="*/ 513888 w 531458"/>
                <a:gd name="connsiteY98" fmla="*/ 645735 h 962383"/>
                <a:gd name="connsiteX99" fmla="*/ 516106 w 531458"/>
                <a:gd name="connsiteY99" fmla="*/ 566660 h 962383"/>
                <a:gd name="connsiteX100" fmla="*/ 508049 w 531458"/>
                <a:gd name="connsiteY100" fmla="*/ 534976 h 962383"/>
                <a:gd name="connsiteX101" fmla="*/ 508049 w 531458"/>
                <a:gd name="connsiteY101" fmla="*/ 534976 h 962383"/>
                <a:gd name="connsiteX102" fmla="*/ 507732 w 531458"/>
                <a:gd name="connsiteY102" fmla="*/ 534071 h 962383"/>
                <a:gd name="connsiteX103" fmla="*/ 507732 w 531458"/>
                <a:gd name="connsiteY103" fmla="*/ 533573 h 962383"/>
                <a:gd name="connsiteX104" fmla="*/ 507732 w 531458"/>
                <a:gd name="connsiteY104" fmla="*/ 533573 h 962383"/>
                <a:gd name="connsiteX105" fmla="*/ 497277 w 531458"/>
                <a:gd name="connsiteY105" fmla="*/ 502885 h 962383"/>
                <a:gd name="connsiteX106" fmla="*/ 484376 w 531458"/>
                <a:gd name="connsiteY106" fmla="*/ 440512 h 962383"/>
                <a:gd name="connsiteX107" fmla="*/ 478402 w 531458"/>
                <a:gd name="connsiteY107" fmla="*/ 384748 h 962383"/>
                <a:gd name="connsiteX108" fmla="*/ 487454 w 531458"/>
                <a:gd name="connsiteY108" fmla="*/ 349488 h 962383"/>
                <a:gd name="connsiteX109" fmla="*/ 501803 w 531458"/>
                <a:gd name="connsiteY109" fmla="*/ 324819 h 962383"/>
                <a:gd name="connsiteX110" fmla="*/ 520723 w 531458"/>
                <a:gd name="connsiteY110" fmla="*/ 299608 h 962383"/>
                <a:gd name="connsiteX111" fmla="*/ 524298 w 531458"/>
                <a:gd name="connsiteY111" fmla="*/ 275890 h 962383"/>
                <a:gd name="connsiteX112" fmla="*/ 530997 w 531458"/>
                <a:gd name="connsiteY112" fmla="*/ 248189 h 962383"/>
                <a:gd name="connsiteX113" fmla="*/ 529956 w 531458"/>
                <a:gd name="connsiteY113" fmla="*/ 183508 h 96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31458" h="962383">
                  <a:moveTo>
                    <a:pt x="529956" y="183508"/>
                  </a:moveTo>
                  <a:cubicBezTo>
                    <a:pt x="529956" y="170472"/>
                    <a:pt x="526607" y="154540"/>
                    <a:pt x="527014" y="142771"/>
                  </a:cubicBezTo>
                  <a:cubicBezTo>
                    <a:pt x="527100" y="139752"/>
                    <a:pt x="527010" y="136729"/>
                    <a:pt x="526743" y="133719"/>
                  </a:cubicBezTo>
                  <a:cubicBezTo>
                    <a:pt x="524978" y="133719"/>
                    <a:pt x="520813" y="133176"/>
                    <a:pt x="514884" y="132406"/>
                  </a:cubicBezTo>
                  <a:cubicBezTo>
                    <a:pt x="508954" y="131637"/>
                    <a:pt x="501305" y="130098"/>
                    <a:pt x="499042" y="129509"/>
                  </a:cubicBezTo>
                  <a:cubicBezTo>
                    <a:pt x="496770" y="131424"/>
                    <a:pt x="494203" y="132954"/>
                    <a:pt x="491437" y="134036"/>
                  </a:cubicBezTo>
                  <a:cubicBezTo>
                    <a:pt x="488636" y="135117"/>
                    <a:pt x="485657" y="135674"/>
                    <a:pt x="482656" y="135665"/>
                  </a:cubicBezTo>
                  <a:lnTo>
                    <a:pt x="471295" y="197675"/>
                  </a:lnTo>
                  <a:cubicBezTo>
                    <a:pt x="471141" y="198549"/>
                    <a:pt x="470372" y="199183"/>
                    <a:pt x="469485" y="199169"/>
                  </a:cubicBezTo>
                  <a:lnTo>
                    <a:pt x="462062" y="199169"/>
                  </a:lnTo>
                  <a:lnTo>
                    <a:pt x="460704" y="208901"/>
                  </a:lnTo>
                  <a:cubicBezTo>
                    <a:pt x="460591" y="209747"/>
                    <a:pt x="459921" y="210417"/>
                    <a:pt x="459074" y="210530"/>
                  </a:cubicBezTo>
                  <a:lnTo>
                    <a:pt x="448709" y="211752"/>
                  </a:lnTo>
                  <a:lnTo>
                    <a:pt x="448709" y="211752"/>
                  </a:lnTo>
                  <a:cubicBezTo>
                    <a:pt x="448012" y="211752"/>
                    <a:pt x="447365" y="211372"/>
                    <a:pt x="447034" y="210757"/>
                  </a:cubicBezTo>
                  <a:lnTo>
                    <a:pt x="443956" y="204601"/>
                  </a:lnTo>
                  <a:lnTo>
                    <a:pt x="439159" y="210802"/>
                  </a:lnTo>
                  <a:cubicBezTo>
                    <a:pt x="438833" y="211205"/>
                    <a:pt x="438362" y="211463"/>
                    <a:pt x="437846" y="211526"/>
                  </a:cubicBezTo>
                  <a:cubicBezTo>
                    <a:pt x="437353" y="211558"/>
                    <a:pt x="436864" y="211395"/>
                    <a:pt x="436488" y="211073"/>
                  </a:cubicBezTo>
                  <a:lnTo>
                    <a:pt x="429382" y="205144"/>
                  </a:lnTo>
                  <a:lnTo>
                    <a:pt x="420329" y="208267"/>
                  </a:lnTo>
                  <a:cubicBezTo>
                    <a:pt x="419605" y="208511"/>
                    <a:pt x="418799" y="208299"/>
                    <a:pt x="418292" y="207724"/>
                  </a:cubicBezTo>
                  <a:lnTo>
                    <a:pt x="411729" y="199939"/>
                  </a:lnTo>
                  <a:lnTo>
                    <a:pt x="205058" y="145623"/>
                  </a:lnTo>
                  <a:cubicBezTo>
                    <a:pt x="205058" y="145623"/>
                    <a:pt x="202071" y="144899"/>
                    <a:pt x="200939" y="144537"/>
                  </a:cubicBezTo>
                  <a:cubicBezTo>
                    <a:pt x="203157" y="136570"/>
                    <a:pt x="206733" y="125843"/>
                    <a:pt x="210218" y="115433"/>
                  </a:cubicBezTo>
                  <a:cubicBezTo>
                    <a:pt x="215016" y="101039"/>
                    <a:pt x="220991" y="83115"/>
                    <a:pt x="220357" y="80399"/>
                  </a:cubicBezTo>
                  <a:cubicBezTo>
                    <a:pt x="216994" y="76144"/>
                    <a:pt x="213318" y="72152"/>
                    <a:pt x="209358" y="68449"/>
                  </a:cubicBezTo>
                  <a:cubicBezTo>
                    <a:pt x="198359" y="57315"/>
                    <a:pt x="190483" y="49077"/>
                    <a:pt x="189397" y="44415"/>
                  </a:cubicBezTo>
                  <a:cubicBezTo>
                    <a:pt x="187813" y="37580"/>
                    <a:pt x="183468" y="6892"/>
                    <a:pt x="182472" y="-124"/>
                  </a:cubicBezTo>
                  <a:cubicBezTo>
                    <a:pt x="180910" y="1148"/>
                    <a:pt x="179208" y="2239"/>
                    <a:pt x="177402" y="3135"/>
                  </a:cubicBezTo>
                  <a:cubicBezTo>
                    <a:pt x="174492" y="4624"/>
                    <a:pt x="171835" y="6566"/>
                    <a:pt x="169526" y="8883"/>
                  </a:cubicBezTo>
                  <a:cubicBezTo>
                    <a:pt x="165498" y="13056"/>
                    <a:pt x="160311" y="15926"/>
                    <a:pt x="154635" y="17121"/>
                  </a:cubicBezTo>
                  <a:cubicBezTo>
                    <a:pt x="147479" y="19144"/>
                    <a:pt x="140522" y="21829"/>
                    <a:pt x="133859" y="25133"/>
                  </a:cubicBezTo>
                  <a:cubicBezTo>
                    <a:pt x="128758" y="27613"/>
                    <a:pt x="123498" y="29745"/>
                    <a:pt x="118108" y="31515"/>
                  </a:cubicBezTo>
                  <a:cubicBezTo>
                    <a:pt x="113156" y="32728"/>
                    <a:pt x="108118" y="33529"/>
                    <a:pt x="103035" y="33914"/>
                  </a:cubicBezTo>
                  <a:cubicBezTo>
                    <a:pt x="96866" y="33968"/>
                    <a:pt x="90782" y="35358"/>
                    <a:pt x="85201" y="37987"/>
                  </a:cubicBezTo>
                  <a:cubicBezTo>
                    <a:pt x="74126" y="45071"/>
                    <a:pt x="62484" y="51231"/>
                    <a:pt x="50394" y="56409"/>
                  </a:cubicBezTo>
                  <a:cubicBezTo>
                    <a:pt x="43740" y="59614"/>
                    <a:pt x="37996" y="64439"/>
                    <a:pt x="33692" y="70441"/>
                  </a:cubicBezTo>
                  <a:cubicBezTo>
                    <a:pt x="31189" y="74306"/>
                    <a:pt x="27599" y="77348"/>
                    <a:pt x="23372" y="79177"/>
                  </a:cubicBezTo>
                  <a:cubicBezTo>
                    <a:pt x="20380" y="79598"/>
                    <a:pt x="17692" y="81236"/>
                    <a:pt x="15949" y="83703"/>
                  </a:cubicBezTo>
                  <a:cubicBezTo>
                    <a:pt x="14319" y="86645"/>
                    <a:pt x="14500" y="91353"/>
                    <a:pt x="16492" y="98142"/>
                  </a:cubicBezTo>
                  <a:cubicBezTo>
                    <a:pt x="17533" y="101808"/>
                    <a:pt x="19072" y="106425"/>
                    <a:pt x="21018" y="111721"/>
                  </a:cubicBezTo>
                  <a:cubicBezTo>
                    <a:pt x="26405" y="127880"/>
                    <a:pt x="33737" y="150013"/>
                    <a:pt x="34597" y="166716"/>
                  </a:cubicBezTo>
                  <a:cubicBezTo>
                    <a:pt x="35819" y="188261"/>
                    <a:pt x="33783" y="199712"/>
                    <a:pt x="26993" y="208855"/>
                  </a:cubicBezTo>
                  <a:cubicBezTo>
                    <a:pt x="23702" y="214283"/>
                    <a:pt x="21335" y="220217"/>
                    <a:pt x="19977" y="226418"/>
                  </a:cubicBezTo>
                  <a:cubicBezTo>
                    <a:pt x="18882" y="231401"/>
                    <a:pt x="17085" y="236199"/>
                    <a:pt x="14636" y="240675"/>
                  </a:cubicBezTo>
                  <a:cubicBezTo>
                    <a:pt x="10472" y="247148"/>
                    <a:pt x="4407" y="258464"/>
                    <a:pt x="3275" y="260591"/>
                  </a:cubicBezTo>
                  <a:cubicBezTo>
                    <a:pt x="3049" y="264258"/>
                    <a:pt x="1329" y="291868"/>
                    <a:pt x="152" y="307936"/>
                  </a:cubicBezTo>
                  <a:cubicBezTo>
                    <a:pt x="-1115" y="325544"/>
                    <a:pt x="2777" y="365194"/>
                    <a:pt x="11785" y="387328"/>
                  </a:cubicBezTo>
                  <a:cubicBezTo>
                    <a:pt x="14365" y="393710"/>
                    <a:pt x="17171" y="400228"/>
                    <a:pt x="19977" y="406791"/>
                  </a:cubicBezTo>
                  <a:cubicBezTo>
                    <a:pt x="27509" y="423660"/>
                    <a:pt x="34185" y="440897"/>
                    <a:pt x="39984" y="458436"/>
                  </a:cubicBezTo>
                  <a:cubicBezTo>
                    <a:pt x="42790" y="467489"/>
                    <a:pt x="46547" y="478442"/>
                    <a:pt x="50530" y="490120"/>
                  </a:cubicBezTo>
                  <a:cubicBezTo>
                    <a:pt x="57138" y="509221"/>
                    <a:pt x="64109" y="529001"/>
                    <a:pt x="66870" y="541765"/>
                  </a:cubicBezTo>
                  <a:cubicBezTo>
                    <a:pt x="68477" y="548691"/>
                    <a:pt x="70690" y="555458"/>
                    <a:pt x="73478" y="561998"/>
                  </a:cubicBezTo>
                  <a:cubicBezTo>
                    <a:pt x="76402" y="568299"/>
                    <a:pt x="78167" y="575074"/>
                    <a:pt x="78683" y="582004"/>
                  </a:cubicBezTo>
                  <a:cubicBezTo>
                    <a:pt x="79000" y="587481"/>
                    <a:pt x="79453" y="593229"/>
                    <a:pt x="80087" y="598978"/>
                  </a:cubicBezTo>
                  <a:lnTo>
                    <a:pt x="80087" y="598978"/>
                  </a:lnTo>
                  <a:lnTo>
                    <a:pt x="80087" y="599747"/>
                  </a:lnTo>
                  <a:cubicBezTo>
                    <a:pt x="80087" y="600336"/>
                    <a:pt x="80087" y="600924"/>
                    <a:pt x="80087" y="601513"/>
                  </a:cubicBezTo>
                  <a:lnTo>
                    <a:pt x="80087" y="601513"/>
                  </a:lnTo>
                  <a:cubicBezTo>
                    <a:pt x="81540" y="612580"/>
                    <a:pt x="84273" y="623438"/>
                    <a:pt x="88234" y="633876"/>
                  </a:cubicBezTo>
                  <a:cubicBezTo>
                    <a:pt x="95838" y="650352"/>
                    <a:pt x="99188" y="692718"/>
                    <a:pt x="97513" y="722003"/>
                  </a:cubicBezTo>
                  <a:cubicBezTo>
                    <a:pt x="96608" y="738343"/>
                    <a:pt x="98645" y="743322"/>
                    <a:pt x="100274" y="747305"/>
                  </a:cubicBezTo>
                  <a:cubicBezTo>
                    <a:pt x="101863" y="750822"/>
                    <a:pt x="102551" y="754683"/>
                    <a:pt x="102266" y="758530"/>
                  </a:cubicBezTo>
                  <a:cubicBezTo>
                    <a:pt x="101768" y="772788"/>
                    <a:pt x="104280" y="786996"/>
                    <a:pt x="109643" y="800218"/>
                  </a:cubicBezTo>
                  <a:cubicBezTo>
                    <a:pt x="115120" y="812484"/>
                    <a:pt x="113355" y="825067"/>
                    <a:pt x="111047" y="836881"/>
                  </a:cubicBezTo>
                  <a:lnTo>
                    <a:pt x="107788" y="853764"/>
                  </a:lnTo>
                  <a:cubicBezTo>
                    <a:pt x="109779" y="853203"/>
                    <a:pt x="111830" y="852881"/>
                    <a:pt x="113898" y="852813"/>
                  </a:cubicBezTo>
                  <a:cubicBezTo>
                    <a:pt x="115419" y="852745"/>
                    <a:pt x="116931" y="852564"/>
                    <a:pt x="118425" y="852270"/>
                  </a:cubicBezTo>
                  <a:cubicBezTo>
                    <a:pt x="128880" y="850089"/>
                    <a:pt x="139463" y="848577"/>
                    <a:pt x="150109" y="847744"/>
                  </a:cubicBezTo>
                  <a:lnTo>
                    <a:pt x="153005" y="847744"/>
                  </a:lnTo>
                  <a:cubicBezTo>
                    <a:pt x="158165" y="847472"/>
                    <a:pt x="161289" y="847291"/>
                    <a:pt x="164049" y="853492"/>
                  </a:cubicBezTo>
                  <a:lnTo>
                    <a:pt x="164683" y="854941"/>
                  </a:lnTo>
                  <a:cubicBezTo>
                    <a:pt x="167897" y="862500"/>
                    <a:pt x="176497" y="882506"/>
                    <a:pt x="198042" y="890155"/>
                  </a:cubicBezTo>
                  <a:lnTo>
                    <a:pt x="217913" y="897307"/>
                  </a:lnTo>
                  <a:cubicBezTo>
                    <a:pt x="233393" y="902874"/>
                    <a:pt x="246791" y="907718"/>
                    <a:pt x="258333" y="911384"/>
                  </a:cubicBezTo>
                  <a:cubicBezTo>
                    <a:pt x="266448" y="914344"/>
                    <a:pt x="275044" y="915774"/>
                    <a:pt x="283680" y="915593"/>
                  </a:cubicBezTo>
                  <a:lnTo>
                    <a:pt x="289021" y="915593"/>
                  </a:lnTo>
                  <a:cubicBezTo>
                    <a:pt x="297295" y="915933"/>
                    <a:pt x="305569" y="914910"/>
                    <a:pt x="313508" y="912561"/>
                  </a:cubicBezTo>
                  <a:cubicBezTo>
                    <a:pt x="319845" y="910569"/>
                    <a:pt x="324552" y="909075"/>
                    <a:pt x="332609" y="917087"/>
                  </a:cubicBezTo>
                  <a:cubicBezTo>
                    <a:pt x="334633" y="919174"/>
                    <a:pt x="336506" y="921396"/>
                    <a:pt x="338222" y="923741"/>
                  </a:cubicBezTo>
                  <a:cubicBezTo>
                    <a:pt x="341992" y="928950"/>
                    <a:pt x="346876" y="933250"/>
                    <a:pt x="352525" y="936324"/>
                  </a:cubicBezTo>
                  <a:cubicBezTo>
                    <a:pt x="360989" y="941393"/>
                    <a:pt x="372396" y="953841"/>
                    <a:pt x="379683" y="962259"/>
                  </a:cubicBezTo>
                  <a:cubicBezTo>
                    <a:pt x="381819" y="960788"/>
                    <a:pt x="383861" y="959186"/>
                    <a:pt x="385794" y="957462"/>
                  </a:cubicBezTo>
                  <a:cubicBezTo>
                    <a:pt x="394276" y="948943"/>
                    <a:pt x="402043" y="939736"/>
                    <a:pt x="409014" y="929942"/>
                  </a:cubicBezTo>
                  <a:cubicBezTo>
                    <a:pt x="413540" y="924057"/>
                    <a:pt x="418066" y="906722"/>
                    <a:pt x="420329" y="902422"/>
                  </a:cubicBezTo>
                  <a:cubicBezTo>
                    <a:pt x="422592" y="898122"/>
                    <a:pt x="423045" y="883094"/>
                    <a:pt x="428748" y="874404"/>
                  </a:cubicBezTo>
                  <a:cubicBezTo>
                    <a:pt x="434451" y="865713"/>
                    <a:pt x="434451" y="851772"/>
                    <a:pt x="436488" y="847925"/>
                  </a:cubicBezTo>
                  <a:cubicBezTo>
                    <a:pt x="438525" y="844078"/>
                    <a:pt x="441693" y="834934"/>
                    <a:pt x="438389" y="833667"/>
                  </a:cubicBezTo>
                  <a:cubicBezTo>
                    <a:pt x="435085" y="832400"/>
                    <a:pt x="431871" y="829141"/>
                    <a:pt x="435130" y="825565"/>
                  </a:cubicBezTo>
                  <a:cubicBezTo>
                    <a:pt x="438389" y="821989"/>
                    <a:pt x="447397" y="825158"/>
                    <a:pt x="449117" y="819273"/>
                  </a:cubicBezTo>
                  <a:cubicBezTo>
                    <a:pt x="450837" y="813389"/>
                    <a:pt x="450565" y="804472"/>
                    <a:pt x="443006" y="804065"/>
                  </a:cubicBezTo>
                  <a:cubicBezTo>
                    <a:pt x="435447" y="803658"/>
                    <a:pt x="433953" y="799041"/>
                    <a:pt x="437439" y="795782"/>
                  </a:cubicBezTo>
                  <a:cubicBezTo>
                    <a:pt x="440924" y="792523"/>
                    <a:pt x="443866" y="796506"/>
                    <a:pt x="449841" y="793247"/>
                  </a:cubicBezTo>
                  <a:cubicBezTo>
                    <a:pt x="454729" y="790577"/>
                    <a:pt x="466000" y="753913"/>
                    <a:pt x="472472" y="733409"/>
                  </a:cubicBezTo>
                  <a:lnTo>
                    <a:pt x="473875" y="728883"/>
                  </a:lnTo>
                  <a:cubicBezTo>
                    <a:pt x="479578" y="710778"/>
                    <a:pt x="494696" y="692673"/>
                    <a:pt x="497503" y="681945"/>
                  </a:cubicBezTo>
                  <a:cubicBezTo>
                    <a:pt x="501101" y="669113"/>
                    <a:pt x="506623" y="656906"/>
                    <a:pt x="513888" y="645735"/>
                  </a:cubicBezTo>
                  <a:cubicBezTo>
                    <a:pt x="523348" y="629983"/>
                    <a:pt x="519229" y="585580"/>
                    <a:pt x="516106" y="566660"/>
                  </a:cubicBezTo>
                  <a:cubicBezTo>
                    <a:pt x="514793" y="558920"/>
                    <a:pt x="510946" y="544708"/>
                    <a:pt x="508049" y="534976"/>
                  </a:cubicBezTo>
                  <a:lnTo>
                    <a:pt x="508049" y="534976"/>
                  </a:lnTo>
                  <a:cubicBezTo>
                    <a:pt x="507922" y="534682"/>
                    <a:pt x="507818" y="534378"/>
                    <a:pt x="507732" y="534071"/>
                  </a:cubicBezTo>
                  <a:lnTo>
                    <a:pt x="507732" y="533573"/>
                  </a:lnTo>
                  <a:lnTo>
                    <a:pt x="507732" y="533573"/>
                  </a:lnTo>
                  <a:cubicBezTo>
                    <a:pt x="504247" y="522302"/>
                    <a:pt x="500399" y="511258"/>
                    <a:pt x="497277" y="502885"/>
                  </a:cubicBezTo>
                  <a:cubicBezTo>
                    <a:pt x="490985" y="485866"/>
                    <a:pt x="492252" y="454996"/>
                    <a:pt x="484376" y="440512"/>
                  </a:cubicBezTo>
                  <a:cubicBezTo>
                    <a:pt x="476501" y="426028"/>
                    <a:pt x="476818" y="401767"/>
                    <a:pt x="478402" y="384748"/>
                  </a:cubicBezTo>
                  <a:cubicBezTo>
                    <a:pt x="479986" y="367729"/>
                    <a:pt x="481842" y="358314"/>
                    <a:pt x="487454" y="349488"/>
                  </a:cubicBezTo>
                  <a:cubicBezTo>
                    <a:pt x="492890" y="341662"/>
                    <a:pt x="497688" y="333415"/>
                    <a:pt x="501803" y="324819"/>
                  </a:cubicBezTo>
                  <a:cubicBezTo>
                    <a:pt x="505378" y="315993"/>
                    <a:pt x="515653" y="308253"/>
                    <a:pt x="520723" y="299608"/>
                  </a:cubicBezTo>
                  <a:cubicBezTo>
                    <a:pt x="525792" y="290963"/>
                    <a:pt x="524298" y="283042"/>
                    <a:pt x="524298" y="275890"/>
                  </a:cubicBezTo>
                  <a:cubicBezTo>
                    <a:pt x="524298" y="268739"/>
                    <a:pt x="529730" y="258237"/>
                    <a:pt x="530997" y="248189"/>
                  </a:cubicBezTo>
                  <a:cubicBezTo>
                    <a:pt x="532265" y="238141"/>
                    <a:pt x="529956" y="196453"/>
                    <a:pt x="529956" y="183508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2" name="Frihandsfigur: Form 161">
              <a:extLst>
                <a:ext uri="{FF2B5EF4-FFF2-40B4-BE49-F238E27FC236}">
                  <a16:creationId xmlns:a16="http://schemas.microsoft.com/office/drawing/2014/main" id="{DFB4D94C-D00F-4C72-93CE-EB2FB02D0877}"/>
                </a:ext>
              </a:extLst>
            </p:cNvPr>
            <p:cNvSpPr/>
            <p:nvPr/>
          </p:nvSpPr>
          <p:spPr>
            <a:xfrm>
              <a:off x="1577605" y="486200"/>
              <a:ext cx="1063501" cy="1633137"/>
            </a:xfrm>
            <a:custGeom>
              <a:avLst/>
              <a:gdLst>
                <a:gd name="connsiteX0" fmla="*/ 1045948 w 1063501"/>
                <a:gd name="connsiteY0" fmla="*/ 666239 h 1633137"/>
                <a:gd name="connsiteX1" fmla="*/ 1041422 w 1063501"/>
                <a:gd name="connsiteY1" fmla="*/ 655874 h 1633137"/>
                <a:gd name="connsiteX2" fmla="*/ 1042553 w 1063501"/>
                <a:gd name="connsiteY2" fmla="*/ 642295 h 1633137"/>
                <a:gd name="connsiteX3" fmla="*/ 1010869 w 1063501"/>
                <a:gd name="connsiteY3" fmla="*/ 638538 h 1633137"/>
                <a:gd name="connsiteX4" fmla="*/ 971717 w 1063501"/>
                <a:gd name="connsiteY4" fmla="*/ 630617 h 1633137"/>
                <a:gd name="connsiteX5" fmla="*/ 970404 w 1063501"/>
                <a:gd name="connsiteY5" fmla="*/ 628716 h 1633137"/>
                <a:gd name="connsiteX6" fmla="*/ 973437 w 1063501"/>
                <a:gd name="connsiteY6" fmla="*/ 562043 h 1633137"/>
                <a:gd name="connsiteX7" fmla="*/ 974161 w 1063501"/>
                <a:gd name="connsiteY7" fmla="*/ 560640 h 1633137"/>
                <a:gd name="connsiteX8" fmla="*/ 975700 w 1063501"/>
                <a:gd name="connsiteY8" fmla="*/ 560323 h 1633137"/>
                <a:gd name="connsiteX9" fmla="*/ 1007837 w 1063501"/>
                <a:gd name="connsiteY9" fmla="*/ 567249 h 1633137"/>
                <a:gd name="connsiteX10" fmla="*/ 1012363 w 1063501"/>
                <a:gd name="connsiteY10" fmla="*/ 544346 h 1633137"/>
                <a:gd name="connsiteX11" fmla="*/ 1015532 w 1063501"/>
                <a:gd name="connsiteY11" fmla="*/ 516961 h 1633137"/>
                <a:gd name="connsiteX12" fmla="*/ 1004306 w 1063501"/>
                <a:gd name="connsiteY12" fmla="*/ 515694 h 1633137"/>
                <a:gd name="connsiteX13" fmla="*/ 1002677 w 1063501"/>
                <a:gd name="connsiteY13" fmla="*/ 513974 h 1633137"/>
                <a:gd name="connsiteX14" fmla="*/ 1000233 w 1063501"/>
                <a:gd name="connsiteY14" fmla="*/ 476858 h 1633137"/>
                <a:gd name="connsiteX15" fmla="*/ 978506 w 1063501"/>
                <a:gd name="connsiteY15" fmla="*/ 476858 h 1633137"/>
                <a:gd name="connsiteX16" fmla="*/ 976605 w 1063501"/>
                <a:gd name="connsiteY16" fmla="*/ 475048 h 1633137"/>
                <a:gd name="connsiteX17" fmla="*/ 984164 w 1063501"/>
                <a:gd name="connsiteY17" fmla="*/ 410140 h 1633137"/>
                <a:gd name="connsiteX18" fmla="*/ 1030559 w 1063501"/>
                <a:gd name="connsiteY18" fmla="*/ 310245 h 1633137"/>
                <a:gd name="connsiteX19" fmla="*/ 1063420 w 1063501"/>
                <a:gd name="connsiteY19" fmla="*/ 239453 h 1633137"/>
                <a:gd name="connsiteX20" fmla="*/ 1005619 w 1063501"/>
                <a:gd name="connsiteY20" fmla="*/ 217139 h 1633137"/>
                <a:gd name="connsiteX21" fmla="*/ 980090 w 1063501"/>
                <a:gd name="connsiteY21" fmla="*/ 206909 h 1633137"/>
                <a:gd name="connsiteX22" fmla="*/ 900246 w 1063501"/>
                <a:gd name="connsiteY22" fmla="*/ 166172 h 1633137"/>
                <a:gd name="connsiteX23" fmla="*/ 894408 w 1063501"/>
                <a:gd name="connsiteY23" fmla="*/ 162778 h 1633137"/>
                <a:gd name="connsiteX24" fmla="*/ 839458 w 1063501"/>
                <a:gd name="connsiteY24" fmla="*/ 126115 h 1633137"/>
                <a:gd name="connsiteX25" fmla="*/ 832035 w 1063501"/>
                <a:gd name="connsiteY25" fmla="*/ 120774 h 1633137"/>
                <a:gd name="connsiteX26" fmla="*/ 795508 w 1063501"/>
                <a:gd name="connsiteY26" fmla="*/ 97056 h 1633137"/>
                <a:gd name="connsiteX27" fmla="*/ 739065 w 1063501"/>
                <a:gd name="connsiteY27" fmla="*/ 69219 h 1633137"/>
                <a:gd name="connsiteX28" fmla="*/ 723313 w 1063501"/>
                <a:gd name="connsiteY28" fmla="*/ 54644 h 1633137"/>
                <a:gd name="connsiteX29" fmla="*/ 715120 w 1063501"/>
                <a:gd name="connsiteY29" fmla="*/ 43600 h 1633137"/>
                <a:gd name="connsiteX30" fmla="*/ 686605 w 1063501"/>
                <a:gd name="connsiteY30" fmla="*/ 11916 h 1633137"/>
                <a:gd name="connsiteX31" fmla="*/ 684432 w 1063501"/>
                <a:gd name="connsiteY31" fmla="*/ 7978 h 1633137"/>
                <a:gd name="connsiteX32" fmla="*/ 674565 w 1063501"/>
                <a:gd name="connsiteY32" fmla="*/ -124 h 1633137"/>
                <a:gd name="connsiteX33" fmla="*/ 674293 w 1063501"/>
                <a:gd name="connsiteY33" fmla="*/ -124 h 1633137"/>
                <a:gd name="connsiteX34" fmla="*/ 647724 w 1063501"/>
                <a:gd name="connsiteY34" fmla="*/ 8204 h 1633137"/>
                <a:gd name="connsiteX35" fmla="*/ 635186 w 1063501"/>
                <a:gd name="connsiteY35" fmla="*/ 13183 h 1633137"/>
                <a:gd name="connsiteX36" fmla="*/ 613188 w 1063501"/>
                <a:gd name="connsiteY36" fmla="*/ 19882 h 1633137"/>
                <a:gd name="connsiteX37" fmla="*/ 580780 w 1063501"/>
                <a:gd name="connsiteY37" fmla="*/ 30564 h 1633137"/>
                <a:gd name="connsiteX38" fmla="*/ 550634 w 1063501"/>
                <a:gd name="connsiteY38" fmla="*/ 35498 h 1633137"/>
                <a:gd name="connsiteX39" fmla="*/ 536422 w 1063501"/>
                <a:gd name="connsiteY39" fmla="*/ 30066 h 1633137"/>
                <a:gd name="connsiteX40" fmla="*/ 526011 w 1063501"/>
                <a:gd name="connsiteY40" fmla="*/ 57767 h 1633137"/>
                <a:gd name="connsiteX41" fmla="*/ 495142 w 1063501"/>
                <a:gd name="connsiteY41" fmla="*/ 87369 h 1633137"/>
                <a:gd name="connsiteX42" fmla="*/ 477037 w 1063501"/>
                <a:gd name="connsiteY42" fmla="*/ 112852 h 1633137"/>
                <a:gd name="connsiteX43" fmla="*/ 460335 w 1063501"/>
                <a:gd name="connsiteY43" fmla="*/ 124847 h 1633137"/>
                <a:gd name="connsiteX44" fmla="*/ 442229 w 1063501"/>
                <a:gd name="connsiteY44" fmla="*/ 139513 h 1633137"/>
                <a:gd name="connsiteX45" fmla="*/ 424124 w 1063501"/>
                <a:gd name="connsiteY45" fmla="*/ 171649 h 1633137"/>
                <a:gd name="connsiteX46" fmla="*/ 409187 w 1063501"/>
                <a:gd name="connsiteY46" fmla="*/ 196906 h 1633137"/>
                <a:gd name="connsiteX47" fmla="*/ 393843 w 1063501"/>
                <a:gd name="connsiteY47" fmla="*/ 213065 h 1633137"/>
                <a:gd name="connsiteX48" fmla="*/ 383749 w 1063501"/>
                <a:gd name="connsiteY48" fmla="*/ 232800 h 1633137"/>
                <a:gd name="connsiteX49" fmla="*/ 359805 w 1063501"/>
                <a:gd name="connsiteY49" fmla="*/ 249004 h 1633137"/>
                <a:gd name="connsiteX50" fmla="*/ 339030 w 1063501"/>
                <a:gd name="connsiteY50" fmla="*/ 279421 h 1633137"/>
                <a:gd name="connsiteX51" fmla="*/ 314904 w 1063501"/>
                <a:gd name="connsiteY51" fmla="*/ 311557 h 1633137"/>
                <a:gd name="connsiteX52" fmla="*/ 293042 w 1063501"/>
                <a:gd name="connsiteY52" fmla="*/ 347768 h 1633137"/>
                <a:gd name="connsiteX53" fmla="*/ 275616 w 1063501"/>
                <a:gd name="connsiteY53" fmla="*/ 361347 h 1633137"/>
                <a:gd name="connsiteX54" fmla="*/ 258190 w 1063501"/>
                <a:gd name="connsiteY54" fmla="*/ 387192 h 1633137"/>
                <a:gd name="connsiteX55" fmla="*/ 231937 w 1063501"/>
                <a:gd name="connsiteY55" fmla="*/ 414078 h 1633137"/>
                <a:gd name="connsiteX56" fmla="*/ 201520 w 1063501"/>
                <a:gd name="connsiteY56" fmla="*/ 451013 h 1633137"/>
                <a:gd name="connsiteX57" fmla="*/ 171918 w 1063501"/>
                <a:gd name="connsiteY57" fmla="*/ 482697 h 1633137"/>
                <a:gd name="connsiteX58" fmla="*/ 144172 w 1063501"/>
                <a:gd name="connsiteY58" fmla="*/ 518183 h 1633137"/>
                <a:gd name="connsiteX59" fmla="*/ 133037 w 1063501"/>
                <a:gd name="connsiteY59" fmla="*/ 549641 h 1633137"/>
                <a:gd name="connsiteX60" fmla="*/ 120680 w 1063501"/>
                <a:gd name="connsiteY60" fmla="*/ 569376 h 1633137"/>
                <a:gd name="connsiteX61" fmla="*/ 131589 w 1063501"/>
                <a:gd name="connsiteY61" fmla="*/ 582412 h 1633137"/>
                <a:gd name="connsiteX62" fmla="*/ 103662 w 1063501"/>
                <a:gd name="connsiteY62" fmla="*/ 600517 h 1633137"/>
                <a:gd name="connsiteX63" fmla="*/ 77816 w 1063501"/>
                <a:gd name="connsiteY63" fmla="*/ 621293 h 1633137"/>
                <a:gd name="connsiteX64" fmla="*/ 37940 w 1063501"/>
                <a:gd name="connsiteY64" fmla="*/ 641661 h 1633137"/>
                <a:gd name="connsiteX65" fmla="*/ -82 w 1063501"/>
                <a:gd name="connsiteY65" fmla="*/ 651936 h 1633137"/>
                <a:gd name="connsiteX66" fmla="*/ -82 w 1063501"/>
                <a:gd name="connsiteY66" fmla="*/ 658635 h 1633137"/>
                <a:gd name="connsiteX67" fmla="*/ 2996 w 1063501"/>
                <a:gd name="connsiteY67" fmla="*/ 670675 h 1633137"/>
                <a:gd name="connsiteX68" fmla="*/ 23410 w 1063501"/>
                <a:gd name="connsiteY68" fmla="*/ 700594 h 1633137"/>
                <a:gd name="connsiteX69" fmla="*/ 43190 w 1063501"/>
                <a:gd name="connsiteY69" fmla="*/ 753416 h 1633137"/>
                <a:gd name="connsiteX70" fmla="*/ 45272 w 1063501"/>
                <a:gd name="connsiteY70" fmla="*/ 759255 h 1633137"/>
                <a:gd name="connsiteX71" fmla="*/ 82162 w 1063501"/>
                <a:gd name="connsiteY71" fmla="*/ 842539 h 1633137"/>
                <a:gd name="connsiteX72" fmla="*/ 105744 w 1063501"/>
                <a:gd name="connsiteY72" fmla="*/ 853266 h 1633137"/>
                <a:gd name="connsiteX73" fmla="*/ 116245 w 1063501"/>
                <a:gd name="connsiteY73" fmla="*/ 855755 h 1633137"/>
                <a:gd name="connsiteX74" fmla="*/ 122174 w 1063501"/>
                <a:gd name="connsiteY74" fmla="*/ 863812 h 1633137"/>
                <a:gd name="connsiteX75" fmla="*/ 127063 w 1063501"/>
                <a:gd name="connsiteY75" fmla="*/ 870602 h 1633137"/>
                <a:gd name="connsiteX76" fmla="*/ 235694 w 1063501"/>
                <a:gd name="connsiteY76" fmla="*/ 924284 h 1633137"/>
                <a:gd name="connsiteX77" fmla="*/ 309156 w 1063501"/>
                <a:gd name="connsiteY77" fmla="*/ 961264 h 1633137"/>
                <a:gd name="connsiteX78" fmla="*/ 330701 w 1063501"/>
                <a:gd name="connsiteY78" fmla="*/ 972579 h 1633137"/>
                <a:gd name="connsiteX79" fmla="*/ 341247 w 1063501"/>
                <a:gd name="connsiteY79" fmla="*/ 977106 h 1633137"/>
                <a:gd name="connsiteX80" fmla="*/ 354826 w 1063501"/>
                <a:gd name="connsiteY80" fmla="*/ 990685 h 1633137"/>
                <a:gd name="connsiteX81" fmla="*/ 356048 w 1063501"/>
                <a:gd name="connsiteY81" fmla="*/ 996478 h 1633137"/>
                <a:gd name="connsiteX82" fmla="*/ 365463 w 1063501"/>
                <a:gd name="connsiteY82" fmla="*/ 1024587 h 1633137"/>
                <a:gd name="connsiteX83" fmla="*/ 369220 w 1063501"/>
                <a:gd name="connsiteY83" fmla="*/ 1038890 h 1633137"/>
                <a:gd name="connsiteX84" fmla="*/ 375874 w 1063501"/>
                <a:gd name="connsiteY84" fmla="*/ 1051518 h 1633137"/>
                <a:gd name="connsiteX85" fmla="*/ 386058 w 1063501"/>
                <a:gd name="connsiteY85" fmla="*/ 1080351 h 1633137"/>
                <a:gd name="connsiteX86" fmla="*/ 359262 w 1063501"/>
                <a:gd name="connsiteY86" fmla="*/ 1147883 h 1633137"/>
                <a:gd name="connsiteX87" fmla="*/ 334820 w 1063501"/>
                <a:gd name="connsiteY87" fmla="*/ 1204281 h 1633137"/>
                <a:gd name="connsiteX88" fmla="*/ 330656 w 1063501"/>
                <a:gd name="connsiteY88" fmla="*/ 1214601 h 1633137"/>
                <a:gd name="connsiteX89" fmla="*/ 331108 w 1063501"/>
                <a:gd name="connsiteY89" fmla="*/ 1214873 h 1633137"/>
                <a:gd name="connsiteX90" fmla="*/ 339799 w 1063501"/>
                <a:gd name="connsiteY90" fmla="*/ 1217589 h 1633137"/>
                <a:gd name="connsiteX91" fmla="*/ 345683 w 1063501"/>
                <a:gd name="connsiteY91" fmla="*/ 1213922 h 1633137"/>
                <a:gd name="connsiteX92" fmla="*/ 360711 w 1063501"/>
                <a:gd name="connsiteY92" fmla="*/ 1209396 h 1633137"/>
                <a:gd name="connsiteX93" fmla="*/ 396921 w 1063501"/>
                <a:gd name="connsiteY93" fmla="*/ 1213379 h 1633137"/>
                <a:gd name="connsiteX94" fmla="*/ 411677 w 1063501"/>
                <a:gd name="connsiteY94" fmla="*/ 1218584 h 1633137"/>
                <a:gd name="connsiteX95" fmla="*/ 429782 w 1063501"/>
                <a:gd name="connsiteY95" fmla="*/ 1228361 h 1633137"/>
                <a:gd name="connsiteX96" fmla="*/ 460697 w 1063501"/>
                <a:gd name="connsiteY96" fmla="*/ 1251762 h 1633137"/>
                <a:gd name="connsiteX97" fmla="*/ 471062 w 1063501"/>
                <a:gd name="connsiteY97" fmla="*/ 1263123 h 1633137"/>
                <a:gd name="connsiteX98" fmla="*/ 492607 w 1063501"/>
                <a:gd name="connsiteY98" fmla="*/ 1285755 h 1633137"/>
                <a:gd name="connsiteX99" fmla="*/ 508811 w 1063501"/>
                <a:gd name="connsiteY99" fmla="*/ 1302638 h 1633137"/>
                <a:gd name="connsiteX100" fmla="*/ 511482 w 1063501"/>
                <a:gd name="connsiteY100" fmla="*/ 1305127 h 1633137"/>
                <a:gd name="connsiteX101" fmla="*/ 518543 w 1063501"/>
                <a:gd name="connsiteY101" fmla="*/ 1322282 h 1633137"/>
                <a:gd name="connsiteX102" fmla="*/ 530402 w 1063501"/>
                <a:gd name="connsiteY102" fmla="*/ 1344416 h 1633137"/>
                <a:gd name="connsiteX103" fmla="*/ 535788 w 1063501"/>
                <a:gd name="connsiteY103" fmla="*/ 1347901 h 1633137"/>
                <a:gd name="connsiteX104" fmla="*/ 553622 w 1063501"/>
                <a:gd name="connsiteY104" fmla="*/ 1354872 h 1633137"/>
                <a:gd name="connsiteX105" fmla="*/ 571274 w 1063501"/>
                <a:gd name="connsiteY105" fmla="*/ 1341293 h 1633137"/>
                <a:gd name="connsiteX106" fmla="*/ 578698 w 1063501"/>
                <a:gd name="connsiteY106" fmla="*/ 1329705 h 1633137"/>
                <a:gd name="connsiteX107" fmla="*/ 588112 w 1063501"/>
                <a:gd name="connsiteY107" fmla="*/ 1331697 h 1633137"/>
                <a:gd name="connsiteX108" fmla="*/ 595264 w 1063501"/>
                <a:gd name="connsiteY108" fmla="*/ 1334910 h 1633137"/>
                <a:gd name="connsiteX109" fmla="*/ 605222 w 1063501"/>
                <a:gd name="connsiteY109" fmla="*/ 1339437 h 1633137"/>
                <a:gd name="connsiteX110" fmla="*/ 612645 w 1063501"/>
                <a:gd name="connsiteY110" fmla="*/ 1345049 h 1633137"/>
                <a:gd name="connsiteX111" fmla="*/ 616402 w 1063501"/>
                <a:gd name="connsiteY111" fmla="*/ 1349214 h 1633137"/>
                <a:gd name="connsiteX112" fmla="*/ 646773 w 1063501"/>
                <a:gd name="connsiteY112" fmla="*/ 1365282 h 1633137"/>
                <a:gd name="connsiteX113" fmla="*/ 681173 w 1063501"/>
                <a:gd name="connsiteY113" fmla="*/ 1372705 h 1633137"/>
                <a:gd name="connsiteX114" fmla="*/ 689230 w 1063501"/>
                <a:gd name="connsiteY114" fmla="*/ 1374742 h 1633137"/>
                <a:gd name="connsiteX115" fmla="*/ 716071 w 1063501"/>
                <a:gd name="connsiteY115" fmla="*/ 1387597 h 1633137"/>
                <a:gd name="connsiteX116" fmla="*/ 718968 w 1063501"/>
                <a:gd name="connsiteY116" fmla="*/ 1399184 h 1633137"/>
                <a:gd name="connsiteX117" fmla="*/ 721729 w 1063501"/>
                <a:gd name="connsiteY117" fmla="*/ 1408237 h 1633137"/>
                <a:gd name="connsiteX118" fmla="*/ 746714 w 1063501"/>
                <a:gd name="connsiteY118" fmla="*/ 1416067 h 1633137"/>
                <a:gd name="connsiteX119" fmla="*/ 747619 w 1063501"/>
                <a:gd name="connsiteY119" fmla="*/ 1416067 h 1633137"/>
                <a:gd name="connsiteX120" fmla="*/ 755631 w 1063501"/>
                <a:gd name="connsiteY120" fmla="*/ 1421272 h 1633137"/>
                <a:gd name="connsiteX121" fmla="*/ 756672 w 1063501"/>
                <a:gd name="connsiteY121" fmla="*/ 1430325 h 1633137"/>
                <a:gd name="connsiteX122" fmla="*/ 758030 w 1063501"/>
                <a:gd name="connsiteY122" fmla="*/ 1436119 h 1633137"/>
                <a:gd name="connsiteX123" fmla="*/ 759886 w 1063501"/>
                <a:gd name="connsiteY123" fmla="*/ 1445579 h 1633137"/>
                <a:gd name="connsiteX124" fmla="*/ 740422 w 1063501"/>
                <a:gd name="connsiteY124" fmla="*/ 1493920 h 1633137"/>
                <a:gd name="connsiteX125" fmla="*/ 742640 w 1063501"/>
                <a:gd name="connsiteY125" fmla="*/ 1515646 h 1633137"/>
                <a:gd name="connsiteX126" fmla="*/ 744813 w 1063501"/>
                <a:gd name="connsiteY126" fmla="*/ 1525604 h 1633137"/>
                <a:gd name="connsiteX127" fmla="*/ 750833 w 1063501"/>
                <a:gd name="connsiteY127" fmla="*/ 1537101 h 1633137"/>
                <a:gd name="connsiteX128" fmla="*/ 810535 w 1063501"/>
                <a:gd name="connsiteY128" fmla="*/ 1550680 h 1633137"/>
                <a:gd name="connsiteX129" fmla="*/ 817687 w 1063501"/>
                <a:gd name="connsiteY129" fmla="*/ 1552173 h 1633137"/>
                <a:gd name="connsiteX130" fmla="*/ 830949 w 1063501"/>
                <a:gd name="connsiteY130" fmla="*/ 1556292 h 1633137"/>
                <a:gd name="connsiteX131" fmla="*/ 840001 w 1063501"/>
                <a:gd name="connsiteY131" fmla="*/ 1558736 h 1633137"/>
                <a:gd name="connsiteX132" fmla="*/ 843758 w 1063501"/>
                <a:gd name="connsiteY132" fmla="*/ 1556699 h 1633137"/>
                <a:gd name="connsiteX133" fmla="*/ 849733 w 1063501"/>
                <a:gd name="connsiteY133" fmla="*/ 1553622 h 1633137"/>
                <a:gd name="connsiteX134" fmla="*/ 854259 w 1063501"/>
                <a:gd name="connsiteY134" fmla="*/ 1555296 h 1633137"/>
                <a:gd name="connsiteX135" fmla="*/ 857156 w 1063501"/>
                <a:gd name="connsiteY135" fmla="*/ 1568468 h 1633137"/>
                <a:gd name="connsiteX136" fmla="*/ 863629 w 1063501"/>
                <a:gd name="connsiteY136" fmla="*/ 1590647 h 1633137"/>
                <a:gd name="connsiteX137" fmla="*/ 876936 w 1063501"/>
                <a:gd name="connsiteY137" fmla="*/ 1621516 h 1633137"/>
                <a:gd name="connsiteX138" fmla="*/ 888433 w 1063501"/>
                <a:gd name="connsiteY138" fmla="*/ 1625635 h 1633137"/>
                <a:gd name="connsiteX139" fmla="*/ 894860 w 1063501"/>
                <a:gd name="connsiteY139" fmla="*/ 1624549 h 1633137"/>
                <a:gd name="connsiteX140" fmla="*/ 907941 w 1063501"/>
                <a:gd name="connsiteY140" fmla="*/ 1625047 h 1633137"/>
                <a:gd name="connsiteX141" fmla="*/ 912467 w 1063501"/>
                <a:gd name="connsiteY141" fmla="*/ 1628487 h 1633137"/>
                <a:gd name="connsiteX142" fmla="*/ 922968 w 1063501"/>
                <a:gd name="connsiteY142" fmla="*/ 1633013 h 1633137"/>
                <a:gd name="connsiteX143" fmla="*/ 937045 w 1063501"/>
                <a:gd name="connsiteY143" fmla="*/ 1626948 h 1633137"/>
                <a:gd name="connsiteX144" fmla="*/ 937498 w 1063501"/>
                <a:gd name="connsiteY144" fmla="*/ 1626405 h 1633137"/>
                <a:gd name="connsiteX145" fmla="*/ 941572 w 1063501"/>
                <a:gd name="connsiteY145" fmla="*/ 1605448 h 1633137"/>
                <a:gd name="connsiteX146" fmla="*/ 940440 w 1063501"/>
                <a:gd name="connsiteY146" fmla="*/ 1571003 h 1633137"/>
                <a:gd name="connsiteX147" fmla="*/ 932700 w 1063501"/>
                <a:gd name="connsiteY147" fmla="*/ 1527595 h 1633137"/>
                <a:gd name="connsiteX148" fmla="*/ 930980 w 1063501"/>
                <a:gd name="connsiteY148" fmla="*/ 1517954 h 1633137"/>
                <a:gd name="connsiteX149" fmla="*/ 927993 w 1063501"/>
                <a:gd name="connsiteY149" fmla="*/ 1491068 h 1633137"/>
                <a:gd name="connsiteX150" fmla="*/ 918940 w 1063501"/>
                <a:gd name="connsiteY150" fmla="*/ 1404706 h 1633137"/>
                <a:gd name="connsiteX151" fmla="*/ 908711 w 1063501"/>
                <a:gd name="connsiteY151" fmla="*/ 1351522 h 1633137"/>
                <a:gd name="connsiteX152" fmla="*/ 903732 w 1063501"/>
                <a:gd name="connsiteY152" fmla="*/ 1332647 h 1633137"/>
                <a:gd name="connsiteX153" fmla="*/ 896988 w 1063501"/>
                <a:gd name="connsiteY153" fmla="*/ 1311872 h 1633137"/>
                <a:gd name="connsiteX154" fmla="*/ 880738 w 1063501"/>
                <a:gd name="connsiteY154" fmla="*/ 1260634 h 1633137"/>
                <a:gd name="connsiteX155" fmla="*/ 870147 w 1063501"/>
                <a:gd name="connsiteY155" fmla="*/ 1228950 h 1633137"/>
                <a:gd name="connsiteX156" fmla="*/ 850276 w 1063501"/>
                <a:gd name="connsiteY156" fmla="*/ 1177712 h 1633137"/>
                <a:gd name="connsiteX157" fmla="*/ 842038 w 1063501"/>
                <a:gd name="connsiteY157" fmla="*/ 1158158 h 1633137"/>
                <a:gd name="connsiteX158" fmla="*/ 830179 w 1063501"/>
                <a:gd name="connsiteY158" fmla="*/ 1077092 h 1633137"/>
                <a:gd name="connsiteX159" fmla="*/ 833845 w 1063501"/>
                <a:gd name="connsiteY159" fmla="*/ 1027936 h 1633137"/>
                <a:gd name="connsiteX160" fmla="*/ 833845 w 1063501"/>
                <a:gd name="connsiteY160" fmla="*/ 1027936 h 1633137"/>
                <a:gd name="connsiteX161" fmla="*/ 845207 w 1063501"/>
                <a:gd name="connsiteY161" fmla="*/ 1008066 h 1633137"/>
                <a:gd name="connsiteX162" fmla="*/ 850095 w 1063501"/>
                <a:gd name="connsiteY162" fmla="*/ 994804 h 1633137"/>
                <a:gd name="connsiteX163" fmla="*/ 857654 w 1063501"/>
                <a:gd name="connsiteY163" fmla="*/ 976065 h 1633137"/>
                <a:gd name="connsiteX164" fmla="*/ 864534 w 1063501"/>
                <a:gd name="connsiteY164" fmla="*/ 936369 h 1633137"/>
                <a:gd name="connsiteX165" fmla="*/ 850955 w 1063501"/>
                <a:gd name="connsiteY165" fmla="*/ 882325 h 1633137"/>
                <a:gd name="connsiteX166" fmla="*/ 846428 w 1063501"/>
                <a:gd name="connsiteY166" fmla="*/ 868746 h 1633137"/>
                <a:gd name="connsiteX167" fmla="*/ 846202 w 1063501"/>
                <a:gd name="connsiteY167" fmla="*/ 851455 h 1633137"/>
                <a:gd name="connsiteX168" fmla="*/ 855889 w 1063501"/>
                <a:gd name="connsiteY168" fmla="*/ 844983 h 1633137"/>
                <a:gd name="connsiteX169" fmla="*/ 864307 w 1063501"/>
                <a:gd name="connsiteY169" fmla="*/ 837514 h 1633137"/>
                <a:gd name="connsiteX170" fmla="*/ 882413 w 1063501"/>
                <a:gd name="connsiteY170" fmla="*/ 822397 h 1633137"/>
                <a:gd name="connsiteX171" fmla="*/ 916632 w 1063501"/>
                <a:gd name="connsiteY171" fmla="*/ 804291 h 1633137"/>
                <a:gd name="connsiteX172" fmla="*/ 936140 w 1063501"/>
                <a:gd name="connsiteY172" fmla="*/ 799765 h 1633137"/>
                <a:gd name="connsiteX173" fmla="*/ 950579 w 1063501"/>
                <a:gd name="connsiteY173" fmla="*/ 797457 h 1633137"/>
                <a:gd name="connsiteX174" fmla="*/ 965832 w 1063501"/>
                <a:gd name="connsiteY174" fmla="*/ 791301 h 1633137"/>
                <a:gd name="connsiteX175" fmla="*/ 987287 w 1063501"/>
                <a:gd name="connsiteY175" fmla="*/ 783063 h 1633137"/>
                <a:gd name="connsiteX176" fmla="*/ 1000504 w 1063501"/>
                <a:gd name="connsiteY176" fmla="*/ 775730 h 1633137"/>
                <a:gd name="connsiteX177" fmla="*/ 1009240 w 1063501"/>
                <a:gd name="connsiteY177" fmla="*/ 769348 h 1633137"/>
                <a:gd name="connsiteX178" fmla="*/ 1021823 w 1063501"/>
                <a:gd name="connsiteY178" fmla="*/ 754592 h 1633137"/>
                <a:gd name="connsiteX179" fmla="*/ 1022547 w 1063501"/>
                <a:gd name="connsiteY179" fmla="*/ 752963 h 1633137"/>
                <a:gd name="connsiteX180" fmla="*/ 1030287 w 1063501"/>
                <a:gd name="connsiteY180" fmla="*/ 747939 h 1633137"/>
                <a:gd name="connsiteX181" fmla="*/ 1035628 w 1063501"/>
                <a:gd name="connsiteY181" fmla="*/ 744001 h 1633137"/>
                <a:gd name="connsiteX182" fmla="*/ 1023090 w 1063501"/>
                <a:gd name="connsiteY182" fmla="*/ 682036 h 1633137"/>
                <a:gd name="connsiteX183" fmla="*/ 1023860 w 1063501"/>
                <a:gd name="connsiteY183" fmla="*/ 679999 h 16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063501" h="1633137">
                  <a:moveTo>
                    <a:pt x="1045948" y="666239"/>
                  </a:moveTo>
                  <a:cubicBezTo>
                    <a:pt x="1043966" y="663012"/>
                    <a:pt x="1042440" y="659522"/>
                    <a:pt x="1041422" y="655874"/>
                  </a:cubicBezTo>
                  <a:cubicBezTo>
                    <a:pt x="1041064" y="651316"/>
                    <a:pt x="1041449" y="646731"/>
                    <a:pt x="1042553" y="642295"/>
                  </a:cubicBezTo>
                  <a:cubicBezTo>
                    <a:pt x="1037258" y="641480"/>
                    <a:pt x="1022230" y="639307"/>
                    <a:pt x="1010869" y="638538"/>
                  </a:cubicBezTo>
                  <a:cubicBezTo>
                    <a:pt x="997625" y="636958"/>
                    <a:pt x="984531" y="634310"/>
                    <a:pt x="971717" y="630617"/>
                  </a:cubicBezTo>
                  <a:cubicBezTo>
                    <a:pt x="970902" y="630354"/>
                    <a:pt x="970364" y="629571"/>
                    <a:pt x="970404" y="628716"/>
                  </a:cubicBezTo>
                  <a:lnTo>
                    <a:pt x="973437" y="562043"/>
                  </a:lnTo>
                  <a:cubicBezTo>
                    <a:pt x="973450" y="561491"/>
                    <a:pt x="973717" y="560971"/>
                    <a:pt x="974161" y="560640"/>
                  </a:cubicBezTo>
                  <a:cubicBezTo>
                    <a:pt x="974609" y="560328"/>
                    <a:pt x="975166" y="560215"/>
                    <a:pt x="975700" y="560323"/>
                  </a:cubicBezTo>
                  <a:lnTo>
                    <a:pt x="1007837" y="567249"/>
                  </a:lnTo>
                  <a:lnTo>
                    <a:pt x="1012363" y="544346"/>
                  </a:lnTo>
                  <a:cubicBezTo>
                    <a:pt x="1013540" y="538235"/>
                    <a:pt x="1015033" y="522348"/>
                    <a:pt x="1015532" y="516961"/>
                  </a:cubicBezTo>
                  <a:lnTo>
                    <a:pt x="1004306" y="515694"/>
                  </a:lnTo>
                  <a:cubicBezTo>
                    <a:pt x="1003410" y="515603"/>
                    <a:pt x="1002718" y="514875"/>
                    <a:pt x="1002677" y="513974"/>
                  </a:cubicBezTo>
                  <a:lnTo>
                    <a:pt x="1000233" y="476858"/>
                  </a:lnTo>
                  <a:lnTo>
                    <a:pt x="978506" y="476858"/>
                  </a:lnTo>
                  <a:cubicBezTo>
                    <a:pt x="977492" y="476858"/>
                    <a:pt x="976655" y="476062"/>
                    <a:pt x="976605" y="475048"/>
                  </a:cubicBezTo>
                  <a:cubicBezTo>
                    <a:pt x="976605" y="473147"/>
                    <a:pt x="975655" y="427974"/>
                    <a:pt x="984164" y="410140"/>
                  </a:cubicBezTo>
                  <a:cubicBezTo>
                    <a:pt x="992312" y="392986"/>
                    <a:pt x="1021733" y="329346"/>
                    <a:pt x="1030559" y="310245"/>
                  </a:cubicBezTo>
                  <a:cubicBezTo>
                    <a:pt x="1037801" y="294493"/>
                    <a:pt x="1061564" y="243437"/>
                    <a:pt x="1063420" y="239453"/>
                  </a:cubicBezTo>
                  <a:cubicBezTo>
                    <a:pt x="1044817" y="232800"/>
                    <a:pt x="1027209" y="225874"/>
                    <a:pt x="1005619" y="217139"/>
                  </a:cubicBezTo>
                  <a:lnTo>
                    <a:pt x="980090" y="206909"/>
                  </a:lnTo>
                  <a:cubicBezTo>
                    <a:pt x="952498" y="195340"/>
                    <a:pt x="925807" y="181725"/>
                    <a:pt x="900246" y="166172"/>
                  </a:cubicBezTo>
                  <a:lnTo>
                    <a:pt x="894408" y="162778"/>
                  </a:lnTo>
                  <a:cubicBezTo>
                    <a:pt x="881598" y="155355"/>
                    <a:pt x="856568" y="138381"/>
                    <a:pt x="839458" y="126115"/>
                  </a:cubicBezTo>
                  <a:lnTo>
                    <a:pt x="832035" y="120774"/>
                  </a:lnTo>
                  <a:cubicBezTo>
                    <a:pt x="820407" y="112051"/>
                    <a:pt x="808204" y="104126"/>
                    <a:pt x="795508" y="97056"/>
                  </a:cubicBezTo>
                  <a:cubicBezTo>
                    <a:pt x="777285" y="86618"/>
                    <a:pt x="758437" y="77321"/>
                    <a:pt x="739065" y="69219"/>
                  </a:cubicBezTo>
                  <a:cubicBezTo>
                    <a:pt x="732162" y="66526"/>
                    <a:pt x="726536" y="61316"/>
                    <a:pt x="723313" y="54644"/>
                  </a:cubicBezTo>
                  <a:cubicBezTo>
                    <a:pt x="721077" y="50620"/>
                    <a:pt x="718325" y="46904"/>
                    <a:pt x="715120" y="43600"/>
                  </a:cubicBezTo>
                  <a:cubicBezTo>
                    <a:pt x="704891" y="33371"/>
                    <a:pt x="689728" y="15944"/>
                    <a:pt x="686605" y="11916"/>
                  </a:cubicBezTo>
                  <a:cubicBezTo>
                    <a:pt x="685736" y="10689"/>
                    <a:pt x="685007" y="9368"/>
                    <a:pt x="684432" y="7978"/>
                  </a:cubicBezTo>
                  <a:cubicBezTo>
                    <a:pt x="682440" y="3814"/>
                    <a:pt x="680585" y="-124"/>
                    <a:pt x="674565" y="-124"/>
                  </a:cubicBezTo>
                  <a:lnTo>
                    <a:pt x="674293" y="-124"/>
                  </a:lnTo>
                  <a:cubicBezTo>
                    <a:pt x="667549" y="-124"/>
                    <a:pt x="657953" y="3995"/>
                    <a:pt x="647724" y="8204"/>
                  </a:cubicBezTo>
                  <a:cubicBezTo>
                    <a:pt x="643605" y="9924"/>
                    <a:pt x="639395" y="11644"/>
                    <a:pt x="635186" y="13183"/>
                  </a:cubicBezTo>
                  <a:cubicBezTo>
                    <a:pt x="629121" y="15446"/>
                    <a:pt x="621381" y="17710"/>
                    <a:pt x="613188" y="19882"/>
                  </a:cubicBezTo>
                  <a:cubicBezTo>
                    <a:pt x="602121" y="22589"/>
                    <a:pt x="591285" y="26160"/>
                    <a:pt x="580780" y="30564"/>
                  </a:cubicBezTo>
                  <a:cubicBezTo>
                    <a:pt x="566250" y="37535"/>
                    <a:pt x="558510" y="40296"/>
                    <a:pt x="550634" y="35498"/>
                  </a:cubicBezTo>
                  <a:cubicBezTo>
                    <a:pt x="546131" y="33126"/>
                    <a:pt x="541360" y="31307"/>
                    <a:pt x="536422" y="30066"/>
                  </a:cubicBezTo>
                  <a:cubicBezTo>
                    <a:pt x="533982" y="39653"/>
                    <a:pt x="530492" y="48946"/>
                    <a:pt x="526011" y="57767"/>
                  </a:cubicBezTo>
                  <a:cubicBezTo>
                    <a:pt x="518059" y="69812"/>
                    <a:pt x="507512" y="79928"/>
                    <a:pt x="495142" y="87369"/>
                  </a:cubicBezTo>
                  <a:cubicBezTo>
                    <a:pt x="480658" y="96784"/>
                    <a:pt x="479707" y="104660"/>
                    <a:pt x="477037" y="112852"/>
                  </a:cubicBezTo>
                  <a:cubicBezTo>
                    <a:pt x="474366" y="121045"/>
                    <a:pt x="464137" y="116021"/>
                    <a:pt x="460335" y="124847"/>
                  </a:cubicBezTo>
                  <a:cubicBezTo>
                    <a:pt x="456532" y="133674"/>
                    <a:pt x="449336" y="132406"/>
                    <a:pt x="442229" y="139513"/>
                  </a:cubicBezTo>
                  <a:cubicBezTo>
                    <a:pt x="435123" y="146619"/>
                    <a:pt x="431095" y="162144"/>
                    <a:pt x="424124" y="171649"/>
                  </a:cubicBezTo>
                  <a:cubicBezTo>
                    <a:pt x="418475" y="179652"/>
                    <a:pt x="413478" y="188098"/>
                    <a:pt x="409187" y="196906"/>
                  </a:cubicBezTo>
                  <a:cubicBezTo>
                    <a:pt x="405838" y="203727"/>
                    <a:pt x="400483" y="209367"/>
                    <a:pt x="393843" y="213065"/>
                  </a:cubicBezTo>
                  <a:cubicBezTo>
                    <a:pt x="383342" y="219990"/>
                    <a:pt x="388366" y="227776"/>
                    <a:pt x="383749" y="232800"/>
                  </a:cubicBezTo>
                  <a:cubicBezTo>
                    <a:pt x="379133" y="237824"/>
                    <a:pt x="368451" y="238910"/>
                    <a:pt x="359805" y="249004"/>
                  </a:cubicBezTo>
                  <a:cubicBezTo>
                    <a:pt x="351160" y="259097"/>
                    <a:pt x="346589" y="269553"/>
                    <a:pt x="339030" y="279421"/>
                  </a:cubicBezTo>
                  <a:cubicBezTo>
                    <a:pt x="331471" y="289288"/>
                    <a:pt x="325451" y="300830"/>
                    <a:pt x="314904" y="311557"/>
                  </a:cubicBezTo>
                  <a:cubicBezTo>
                    <a:pt x="304358" y="322285"/>
                    <a:pt x="301869" y="334642"/>
                    <a:pt x="293042" y="347768"/>
                  </a:cubicBezTo>
                  <a:cubicBezTo>
                    <a:pt x="284216" y="360894"/>
                    <a:pt x="282541" y="351796"/>
                    <a:pt x="275616" y="361347"/>
                  </a:cubicBezTo>
                  <a:cubicBezTo>
                    <a:pt x="268691" y="370897"/>
                    <a:pt x="265749" y="379452"/>
                    <a:pt x="258190" y="387192"/>
                  </a:cubicBezTo>
                  <a:cubicBezTo>
                    <a:pt x="250631" y="394932"/>
                    <a:pt x="241623" y="404211"/>
                    <a:pt x="231937" y="414078"/>
                  </a:cubicBezTo>
                  <a:cubicBezTo>
                    <a:pt x="222251" y="423946"/>
                    <a:pt x="207178" y="443861"/>
                    <a:pt x="201520" y="451013"/>
                  </a:cubicBezTo>
                  <a:cubicBezTo>
                    <a:pt x="192287" y="462148"/>
                    <a:pt x="182401" y="472726"/>
                    <a:pt x="171918" y="482697"/>
                  </a:cubicBezTo>
                  <a:cubicBezTo>
                    <a:pt x="160150" y="493832"/>
                    <a:pt x="152184" y="508950"/>
                    <a:pt x="144172" y="518183"/>
                  </a:cubicBezTo>
                  <a:cubicBezTo>
                    <a:pt x="136160" y="527417"/>
                    <a:pt x="133897" y="536651"/>
                    <a:pt x="133037" y="549641"/>
                  </a:cubicBezTo>
                  <a:cubicBezTo>
                    <a:pt x="132177" y="562632"/>
                    <a:pt x="118553" y="562270"/>
                    <a:pt x="120680" y="569376"/>
                  </a:cubicBezTo>
                  <a:cubicBezTo>
                    <a:pt x="122808" y="576482"/>
                    <a:pt x="134259" y="576120"/>
                    <a:pt x="131589" y="582412"/>
                  </a:cubicBezTo>
                  <a:cubicBezTo>
                    <a:pt x="128918" y="588703"/>
                    <a:pt x="114163" y="594406"/>
                    <a:pt x="103662" y="600517"/>
                  </a:cubicBezTo>
                  <a:cubicBezTo>
                    <a:pt x="93160" y="606627"/>
                    <a:pt x="88317" y="612919"/>
                    <a:pt x="77816" y="621293"/>
                  </a:cubicBezTo>
                  <a:cubicBezTo>
                    <a:pt x="67315" y="629666"/>
                    <a:pt x="59168" y="630753"/>
                    <a:pt x="37940" y="641661"/>
                  </a:cubicBezTo>
                  <a:cubicBezTo>
                    <a:pt x="19246" y="651302"/>
                    <a:pt x="16666" y="650714"/>
                    <a:pt x="-82" y="651936"/>
                  </a:cubicBezTo>
                  <a:cubicBezTo>
                    <a:pt x="-82" y="654289"/>
                    <a:pt x="-82" y="656462"/>
                    <a:pt x="-82" y="658635"/>
                  </a:cubicBezTo>
                  <a:cubicBezTo>
                    <a:pt x="-82" y="664972"/>
                    <a:pt x="-82" y="668638"/>
                    <a:pt x="2996" y="670675"/>
                  </a:cubicBezTo>
                  <a:cubicBezTo>
                    <a:pt x="11415" y="676197"/>
                    <a:pt x="14765" y="679184"/>
                    <a:pt x="23410" y="700594"/>
                  </a:cubicBezTo>
                  <a:cubicBezTo>
                    <a:pt x="30969" y="719333"/>
                    <a:pt x="36989" y="735899"/>
                    <a:pt x="43190" y="753416"/>
                  </a:cubicBezTo>
                  <a:lnTo>
                    <a:pt x="45272" y="759255"/>
                  </a:lnTo>
                  <a:cubicBezTo>
                    <a:pt x="52695" y="779940"/>
                    <a:pt x="72430" y="829639"/>
                    <a:pt x="82162" y="842539"/>
                  </a:cubicBezTo>
                  <a:cubicBezTo>
                    <a:pt x="88589" y="850912"/>
                    <a:pt x="97687" y="852134"/>
                    <a:pt x="105744" y="853266"/>
                  </a:cubicBezTo>
                  <a:cubicBezTo>
                    <a:pt x="109360" y="853492"/>
                    <a:pt x="112909" y="854334"/>
                    <a:pt x="116245" y="855755"/>
                  </a:cubicBezTo>
                  <a:cubicBezTo>
                    <a:pt x="119350" y="857389"/>
                    <a:pt x="121536" y="860359"/>
                    <a:pt x="122174" y="863812"/>
                  </a:cubicBezTo>
                  <a:cubicBezTo>
                    <a:pt x="122658" y="866714"/>
                    <a:pt x="124464" y="869221"/>
                    <a:pt x="127063" y="870602"/>
                  </a:cubicBezTo>
                  <a:cubicBezTo>
                    <a:pt x="135300" y="875354"/>
                    <a:pt x="197492" y="907220"/>
                    <a:pt x="235694" y="924284"/>
                  </a:cubicBezTo>
                  <a:cubicBezTo>
                    <a:pt x="261901" y="935871"/>
                    <a:pt x="289195" y="950536"/>
                    <a:pt x="309156" y="961264"/>
                  </a:cubicBezTo>
                  <a:cubicBezTo>
                    <a:pt x="318208" y="966016"/>
                    <a:pt x="325677" y="970316"/>
                    <a:pt x="330701" y="972579"/>
                  </a:cubicBezTo>
                  <a:cubicBezTo>
                    <a:pt x="335001" y="974707"/>
                    <a:pt x="338441" y="976110"/>
                    <a:pt x="341247" y="977106"/>
                  </a:cubicBezTo>
                  <a:cubicBezTo>
                    <a:pt x="349168" y="980319"/>
                    <a:pt x="352744" y="981632"/>
                    <a:pt x="354826" y="990685"/>
                  </a:cubicBezTo>
                  <a:cubicBezTo>
                    <a:pt x="355279" y="992540"/>
                    <a:pt x="355641" y="994487"/>
                    <a:pt x="356048" y="996478"/>
                  </a:cubicBezTo>
                  <a:cubicBezTo>
                    <a:pt x="357465" y="1006341"/>
                    <a:pt x="360652" y="1015865"/>
                    <a:pt x="365463" y="1024587"/>
                  </a:cubicBezTo>
                  <a:cubicBezTo>
                    <a:pt x="367984" y="1028927"/>
                    <a:pt x="369283" y="1033870"/>
                    <a:pt x="369220" y="1038890"/>
                  </a:cubicBezTo>
                  <a:cubicBezTo>
                    <a:pt x="368604" y="1044073"/>
                    <a:pt x="371252" y="1049097"/>
                    <a:pt x="375874" y="1051518"/>
                  </a:cubicBezTo>
                  <a:cubicBezTo>
                    <a:pt x="389000" y="1059168"/>
                    <a:pt x="389090" y="1061838"/>
                    <a:pt x="386058" y="1080351"/>
                  </a:cubicBezTo>
                  <a:cubicBezTo>
                    <a:pt x="383478" y="1095786"/>
                    <a:pt x="374470" y="1118508"/>
                    <a:pt x="359262" y="1147883"/>
                  </a:cubicBezTo>
                  <a:cubicBezTo>
                    <a:pt x="351477" y="1162865"/>
                    <a:pt x="341836" y="1186810"/>
                    <a:pt x="334820" y="1204281"/>
                  </a:cubicBezTo>
                  <a:cubicBezTo>
                    <a:pt x="333281" y="1208174"/>
                    <a:pt x="331878" y="1211569"/>
                    <a:pt x="330656" y="1214601"/>
                  </a:cubicBezTo>
                  <a:cubicBezTo>
                    <a:pt x="330814" y="1214674"/>
                    <a:pt x="330968" y="1214764"/>
                    <a:pt x="331108" y="1214873"/>
                  </a:cubicBezTo>
                  <a:cubicBezTo>
                    <a:pt x="333254" y="1217353"/>
                    <a:pt x="336621" y="1218408"/>
                    <a:pt x="339799" y="1217589"/>
                  </a:cubicBezTo>
                  <a:cubicBezTo>
                    <a:pt x="342071" y="1216955"/>
                    <a:pt x="344112" y="1215683"/>
                    <a:pt x="345683" y="1213922"/>
                  </a:cubicBezTo>
                  <a:cubicBezTo>
                    <a:pt x="349395" y="1209636"/>
                    <a:pt x="355247" y="1207871"/>
                    <a:pt x="360711" y="1209396"/>
                  </a:cubicBezTo>
                  <a:cubicBezTo>
                    <a:pt x="372560" y="1212256"/>
                    <a:pt x="384732" y="1213596"/>
                    <a:pt x="396921" y="1213379"/>
                  </a:cubicBezTo>
                  <a:cubicBezTo>
                    <a:pt x="402316" y="1213203"/>
                    <a:pt x="407585" y="1215063"/>
                    <a:pt x="411677" y="1218584"/>
                  </a:cubicBezTo>
                  <a:cubicBezTo>
                    <a:pt x="417285" y="1222576"/>
                    <a:pt x="423368" y="1225863"/>
                    <a:pt x="429782" y="1228361"/>
                  </a:cubicBezTo>
                  <a:cubicBezTo>
                    <a:pt x="445715" y="1234653"/>
                    <a:pt x="452006" y="1241940"/>
                    <a:pt x="460697" y="1251762"/>
                  </a:cubicBezTo>
                  <a:cubicBezTo>
                    <a:pt x="463639" y="1255112"/>
                    <a:pt x="466988" y="1258914"/>
                    <a:pt x="471062" y="1263123"/>
                  </a:cubicBezTo>
                  <a:cubicBezTo>
                    <a:pt x="478892" y="1271180"/>
                    <a:pt x="486270" y="1279011"/>
                    <a:pt x="492607" y="1285755"/>
                  </a:cubicBezTo>
                  <a:cubicBezTo>
                    <a:pt x="498944" y="1292499"/>
                    <a:pt x="505100" y="1298972"/>
                    <a:pt x="508811" y="1302638"/>
                  </a:cubicBezTo>
                  <a:lnTo>
                    <a:pt x="511482" y="1305127"/>
                  </a:lnTo>
                  <a:cubicBezTo>
                    <a:pt x="517049" y="1310378"/>
                    <a:pt x="518814" y="1312505"/>
                    <a:pt x="518543" y="1322282"/>
                  </a:cubicBezTo>
                  <a:cubicBezTo>
                    <a:pt x="518271" y="1332059"/>
                    <a:pt x="518090" y="1336585"/>
                    <a:pt x="530402" y="1344416"/>
                  </a:cubicBezTo>
                  <a:lnTo>
                    <a:pt x="535788" y="1347901"/>
                  </a:lnTo>
                  <a:cubicBezTo>
                    <a:pt x="543935" y="1353242"/>
                    <a:pt x="545610" y="1354373"/>
                    <a:pt x="553622" y="1354872"/>
                  </a:cubicBezTo>
                  <a:cubicBezTo>
                    <a:pt x="561633" y="1355369"/>
                    <a:pt x="567201" y="1353332"/>
                    <a:pt x="571274" y="1341293"/>
                  </a:cubicBezTo>
                  <a:cubicBezTo>
                    <a:pt x="573492" y="1334322"/>
                    <a:pt x="575801" y="1330882"/>
                    <a:pt x="578698" y="1329705"/>
                  </a:cubicBezTo>
                  <a:cubicBezTo>
                    <a:pt x="581975" y="1328904"/>
                    <a:pt x="585442" y="1329637"/>
                    <a:pt x="588112" y="1331697"/>
                  </a:cubicBezTo>
                  <a:cubicBezTo>
                    <a:pt x="590421" y="1332923"/>
                    <a:pt x="592811" y="1334001"/>
                    <a:pt x="595264" y="1334910"/>
                  </a:cubicBezTo>
                  <a:cubicBezTo>
                    <a:pt x="598686" y="1336187"/>
                    <a:pt x="602013" y="1337699"/>
                    <a:pt x="605222" y="1339437"/>
                  </a:cubicBezTo>
                  <a:cubicBezTo>
                    <a:pt x="607833" y="1341116"/>
                    <a:pt x="610314" y="1342994"/>
                    <a:pt x="612645" y="1345049"/>
                  </a:cubicBezTo>
                  <a:cubicBezTo>
                    <a:pt x="614003" y="1346407"/>
                    <a:pt x="615180" y="1347810"/>
                    <a:pt x="616402" y="1349214"/>
                  </a:cubicBezTo>
                  <a:cubicBezTo>
                    <a:pt x="621833" y="1355641"/>
                    <a:pt x="626948" y="1361661"/>
                    <a:pt x="646773" y="1365282"/>
                  </a:cubicBezTo>
                  <a:cubicBezTo>
                    <a:pt x="666598" y="1368903"/>
                    <a:pt x="672483" y="1370487"/>
                    <a:pt x="681173" y="1372705"/>
                  </a:cubicBezTo>
                  <a:cubicBezTo>
                    <a:pt x="683572" y="1373339"/>
                    <a:pt x="686152" y="1374018"/>
                    <a:pt x="689230" y="1374742"/>
                  </a:cubicBezTo>
                  <a:cubicBezTo>
                    <a:pt x="703805" y="1378363"/>
                    <a:pt x="710549" y="1381622"/>
                    <a:pt x="716071" y="1387597"/>
                  </a:cubicBezTo>
                  <a:cubicBezTo>
                    <a:pt x="718488" y="1390942"/>
                    <a:pt x="719529" y="1395092"/>
                    <a:pt x="718968" y="1399184"/>
                  </a:cubicBezTo>
                  <a:cubicBezTo>
                    <a:pt x="718968" y="1403710"/>
                    <a:pt x="718968" y="1406698"/>
                    <a:pt x="721729" y="1408237"/>
                  </a:cubicBezTo>
                  <a:cubicBezTo>
                    <a:pt x="729731" y="1411790"/>
                    <a:pt x="738114" y="1414415"/>
                    <a:pt x="746714" y="1416067"/>
                  </a:cubicBezTo>
                  <a:lnTo>
                    <a:pt x="747619" y="1416067"/>
                  </a:lnTo>
                  <a:cubicBezTo>
                    <a:pt x="750887" y="1416633"/>
                    <a:pt x="753784" y="1418516"/>
                    <a:pt x="755631" y="1421272"/>
                  </a:cubicBezTo>
                  <a:cubicBezTo>
                    <a:pt x="757188" y="1424024"/>
                    <a:pt x="757564" y="1427292"/>
                    <a:pt x="756672" y="1430325"/>
                  </a:cubicBezTo>
                  <a:cubicBezTo>
                    <a:pt x="756396" y="1432357"/>
                    <a:pt x="756880" y="1434421"/>
                    <a:pt x="758030" y="1436119"/>
                  </a:cubicBezTo>
                  <a:cubicBezTo>
                    <a:pt x="759723" y="1438961"/>
                    <a:pt x="760379" y="1442306"/>
                    <a:pt x="759886" y="1445579"/>
                  </a:cubicBezTo>
                  <a:cubicBezTo>
                    <a:pt x="758573" y="1452594"/>
                    <a:pt x="742821" y="1489303"/>
                    <a:pt x="740422" y="1493920"/>
                  </a:cubicBezTo>
                  <a:cubicBezTo>
                    <a:pt x="738024" y="1498536"/>
                    <a:pt x="739019" y="1501886"/>
                    <a:pt x="742640" y="1515646"/>
                  </a:cubicBezTo>
                  <a:cubicBezTo>
                    <a:pt x="743681" y="1519584"/>
                    <a:pt x="744315" y="1522933"/>
                    <a:pt x="744813" y="1525604"/>
                  </a:cubicBezTo>
                  <a:cubicBezTo>
                    <a:pt x="746171" y="1532755"/>
                    <a:pt x="746850" y="1535335"/>
                    <a:pt x="750833" y="1537101"/>
                  </a:cubicBezTo>
                  <a:cubicBezTo>
                    <a:pt x="756717" y="1539680"/>
                    <a:pt x="794421" y="1547511"/>
                    <a:pt x="810535" y="1550680"/>
                  </a:cubicBezTo>
                  <a:lnTo>
                    <a:pt x="817687" y="1552173"/>
                  </a:lnTo>
                  <a:cubicBezTo>
                    <a:pt x="822204" y="1553205"/>
                    <a:pt x="826640" y="1554586"/>
                    <a:pt x="830949" y="1556292"/>
                  </a:cubicBezTo>
                  <a:cubicBezTo>
                    <a:pt x="833800" y="1557627"/>
                    <a:pt x="836865" y="1558451"/>
                    <a:pt x="840001" y="1558736"/>
                  </a:cubicBezTo>
                  <a:cubicBezTo>
                    <a:pt x="841481" y="1558601"/>
                    <a:pt x="842835" y="1557863"/>
                    <a:pt x="843758" y="1556699"/>
                  </a:cubicBezTo>
                  <a:cubicBezTo>
                    <a:pt x="845297" y="1554966"/>
                    <a:pt x="847429" y="1553870"/>
                    <a:pt x="849733" y="1553622"/>
                  </a:cubicBezTo>
                  <a:cubicBezTo>
                    <a:pt x="851417" y="1553477"/>
                    <a:pt x="853078" y="1554092"/>
                    <a:pt x="854259" y="1555296"/>
                  </a:cubicBezTo>
                  <a:cubicBezTo>
                    <a:pt x="857518" y="1558555"/>
                    <a:pt x="857337" y="1565616"/>
                    <a:pt x="857156" y="1568468"/>
                  </a:cubicBezTo>
                  <a:cubicBezTo>
                    <a:pt x="856703" y="1574035"/>
                    <a:pt x="856884" y="1579919"/>
                    <a:pt x="863629" y="1590647"/>
                  </a:cubicBezTo>
                  <a:cubicBezTo>
                    <a:pt x="869658" y="1600175"/>
                    <a:pt x="874148" y="1610594"/>
                    <a:pt x="876936" y="1621516"/>
                  </a:cubicBezTo>
                  <a:cubicBezTo>
                    <a:pt x="877615" y="1625590"/>
                    <a:pt x="880557" y="1626043"/>
                    <a:pt x="888433" y="1625635"/>
                  </a:cubicBezTo>
                  <a:cubicBezTo>
                    <a:pt x="890601" y="1625436"/>
                    <a:pt x="892746" y="1625074"/>
                    <a:pt x="894860" y="1624549"/>
                  </a:cubicBezTo>
                  <a:cubicBezTo>
                    <a:pt x="899119" y="1623010"/>
                    <a:pt x="903813" y="1623186"/>
                    <a:pt x="907941" y="1625047"/>
                  </a:cubicBezTo>
                  <a:cubicBezTo>
                    <a:pt x="909548" y="1626056"/>
                    <a:pt x="911064" y="1627206"/>
                    <a:pt x="912467" y="1628487"/>
                  </a:cubicBezTo>
                  <a:cubicBezTo>
                    <a:pt x="915251" y="1631298"/>
                    <a:pt x="919012" y="1632918"/>
                    <a:pt x="922968" y="1633013"/>
                  </a:cubicBezTo>
                  <a:cubicBezTo>
                    <a:pt x="930165" y="1633013"/>
                    <a:pt x="934737" y="1631112"/>
                    <a:pt x="937045" y="1626948"/>
                  </a:cubicBezTo>
                  <a:cubicBezTo>
                    <a:pt x="937045" y="1626948"/>
                    <a:pt x="937362" y="1626631"/>
                    <a:pt x="937498" y="1626405"/>
                  </a:cubicBezTo>
                  <a:lnTo>
                    <a:pt x="941572" y="1605448"/>
                  </a:lnTo>
                  <a:cubicBezTo>
                    <a:pt x="943835" y="1593725"/>
                    <a:pt x="945509" y="1582228"/>
                    <a:pt x="940440" y="1571003"/>
                  </a:cubicBezTo>
                  <a:cubicBezTo>
                    <a:pt x="934845" y="1557238"/>
                    <a:pt x="932207" y="1542446"/>
                    <a:pt x="932700" y="1527595"/>
                  </a:cubicBezTo>
                  <a:cubicBezTo>
                    <a:pt x="932990" y="1524286"/>
                    <a:pt x="932397" y="1520960"/>
                    <a:pt x="930980" y="1517954"/>
                  </a:cubicBezTo>
                  <a:cubicBezTo>
                    <a:pt x="929215" y="1513428"/>
                    <a:pt x="927042" y="1508223"/>
                    <a:pt x="927993" y="1491068"/>
                  </a:cubicBezTo>
                  <a:cubicBezTo>
                    <a:pt x="929577" y="1462824"/>
                    <a:pt x="926273" y="1420412"/>
                    <a:pt x="918940" y="1404706"/>
                  </a:cubicBezTo>
                  <a:cubicBezTo>
                    <a:pt x="911607" y="1389000"/>
                    <a:pt x="909887" y="1368994"/>
                    <a:pt x="908711" y="1351522"/>
                  </a:cubicBezTo>
                  <a:cubicBezTo>
                    <a:pt x="908217" y="1344977"/>
                    <a:pt x="906529" y="1338581"/>
                    <a:pt x="903732" y="1332647"/>
                  </a:cubicBezTo>
                  <a:cubicBezTo>
                    <a:pt x="900867" y="1325939"/>
                    <a:pt x="898608" y="1318987"/>
                    <a:pt x="896988" y="1311872"/>
                  </a:cubicBezTo>
                  <a:cubicBezTo>
                    <a:pt x="894136" y="1299334"/>
                    <a:pt x="887301" y="1279644"/>
                    <a:pt x="880738" y="1260634"/>
                  </a:cubicBezTo>
                  <a:cubicBezTo>
                    <a:pt x="876755" y="1249001"/>
                    <a:pt x="872998" y="1238002"/>
                    <a:pt x="870147" y="1228950"/>
                  </a:cubicBezTo>
                  <a:cubicBezTo>
                    <a:pt x="864389" y="1211546"/>
                    <a:pt x="857758" y="1194445"/>
                    <a:pt x="850276" y="1177712"/>
                  </a:cubicBezTo>
                  <a:cubicBezTo>
                    <a:pt x="847470" y="1171103"/>
                    <a:pt x="844663" y="1164586"/>
                    <a:pt x="842038" y="1158158"/>
                  </a:cubicBezTo>
                  <a:cubicBezTo>
                    <a:pt x="832985" y="1135527"/>
                    <a:pt x="828866" y="1094790"/>
                    <a:pt x="830179" y="1077092"/>
                  </a:cubicBezTo>
                  <a:cubicBezTo>
                    <a:pt x="831130" y="1063875"/>
                    <a:pt x="833166" y="1037804"/>
                    <a:pt x="833845" y="1027936"/>
                  </a:cubicBezTo>
                  <a:lnTo>
                    <a:pt x="833845" y="1027936"/>
                  </a:lnTo>
                  <a:cubicBezTo>
                    <a:pt x="835339" y="1025085"/>
                    <a:pt x="841087" y="1014357"/>
                    <a:pt x="845207" y="1008066"/>
                  </a:cubicBezTo>
                  <a:cubicBezTo>
                    <a:pt x="847415" y="1003879"/>
                    <a:pt x="849059" y="999420"/>
                    <a:pt x="850095" y="994804"/>
                  </a:cubicBezTo>
                  <a:cubicBezTo>
                    <a:pt x="851552" y="988182"/>
                    <a:pt x="854110" y="981845"/>
                    <a:pt x="857654" y="976065"/>
                  </a:cubicBezTo>
                  <a:cubicBezTo>
                    <a:pt x="863900" y="967691"/>
                    <a:pt x="865756" y="956918"/>
                    <a:pt x="864534" y="936369"/>
                  </a:cubicBezTo>
                  <a:cubicBezTo>
                    <a:pt x="863629" y="920165"/>
                    <a:pt x="856341" y="898303"/>
                    <a:pt x="850955" y="882325"/>
                  </a:cubicBezTo>
                  <a:cubicBezTo>
                    <a:pt x="849235" y="877074"/>
                    <a:pt x="847651" y="872458"/>
                    <a:pt x="846428" y="868746"/>
                  </a:cubicBezTo>
                  <a:cubicBezTo>
                    <a:pt x="844120" y="860870"/>
                    <a:pt x="844030" y="855167"/>
                    <a:pt x="846202" y="851455"/>
                  </a:cubicBezTo>
                  <a:cubicBezTo>
                    <a:pt x="848434" y="848088"/>
                    <a:pt x="851924" y="845757"/>
                    <a:pt x="855889" y="844983"/>
                  </a:cubicBezTo>
                  <a:cubicBezTo>
                    <a:pt x="858785" y="844168"/>
                    <a:pt x="861230" y="841226"/>
                    <a:pt x="864307" y="837514"/>
                  </a:cubicBezTo>
                  <a:cubicBezTo>
                    <a:pt x="868983" y="831037"/>
                    <a:pt x="875207" y="825841"/>
                    <a:pt x="882413" y="822397"/>
                  </a:cubicBezTo>
                  <a:cubicBezTo>
                    <a:pt x="894308" y="817336"/>
                    <a:pt x="905755" y="811280"/>
                    <a:pt x="916632" y="804291"/>
                  </a:cubicBezTo>
                  <a:cubicBezTo>
                    <a:pt x="922715" y="801345"/>
                    <a:pt x="929382" y="799797"/>
                    <a:pt x="936140" y="799765"/>
                  </a:cubicBezTo>
                  <a:cubicBezTo>
                    <a:pt x="941010" y="799426"/>
                    <a:pt x="945845" y="798652"/>
                    <a:pt x="950579" y="797457"/>
                  </a:cubicBezTo>
                  <a:cubicBezTo>
                    <a:pt x="955802" y="795759"/>
                    <a:pt x="960899" y="793704"/>
                    <a:pt x="965832" y="791301"/>
                  </a:cubicBezTo>
                  <a:cubicBezTo>
                    <a:pt x="972717" y="787906"/>
                    <a:pt x="979900" y="785150"/>
                    <a:pt x="987287" y="783063"/>
                  </a:cubicBezTo>
                  <a:cubicBezTo>
                    <a:pt x="992334" y="782013"/>
                    <a:pt x="996942" y="779455"/>
                    <a:pt x="1000504" y="775730"/>
                  </a:cubicBezTo>
                  <a:cubicBezTo>
                    <a:pt x="1003075" y="773173"/>
                    <a:pt x="1006022" y="771018"/>
                    <a:pt x="1009240" y="769348"/>
                  </a:cubicBezTo>
                  <a:cubicBezTo>
                    <a:pt x="1015278" y="766356"/>
                    <a:pt x="1019822" y="761024"/>
                    <a:pt x="1021823" y="754592"/>
                  </a:cubicBezTo>
                  <a:lnTo>
                    <a:pt x="1022547" y="752963"/>
                  </a:lnTo>
                  <a:cubicBezTo>
                    <a:pt x="1024177" y="750148"/>
                    <a:pt x="1027051" y="748283"/>
                    <a:pt x="1030287" y="747939"/>
                  </a:cubicBezTo>
                  <a:cubicBezTo>
                    <a:pt x="1033591" y="747124"/>
                    <a:pt x="1035311" y="746581"/>
                    <a:pt x="1035628" y="744001"/>
                  </a:cubicBezTo>
                  <a:cubicBezTo>
                    <a:pt x="1036307" y="738977"/>
                    <a:pt x="1028477" y="704169"/>
                    <a:pt x="1023090" y="682036"/>
                  </a:cubicBezTo>
                  <a:cubicBezTo>
                    <a:pt x="1022864" y="681262"/>
                    <a:pt x="1023176" y="680429"/>
                    <a:pt x="1023860" y="679999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3" name="Frihandsfigur: Form 162">
              <a:extLst>
                <a:ext uri="{FF2B5EF4-FFF2-40B4-BE49-F238E27FC236}">
                  <a16:creationId xmlns:a16="http://schemas.microsoft.com/office/drawing/2014/main" id="{49067417-74C1-4878-96DD-ABD60ECB727E}"/>
                </a:ext>
              </a:extLst>
            </p:cNvPr>
            <p:cNvSpPr/>
            <p:nvPr/>
          </p:nvSpPr>
          <p:spPr>
            <a:xfrm>
              <a:off x="450616" y="1923799"/>
              <a:ext cx="1637194" cy="897391"/>
            </a:xfrm>
            <a:custGeom>
              <a:avLst/>
              <a:gdLst>
                <a:gd name="connsiteX0" fmla="*/ 1608597 w 1637194"/>
                <a:gd name="connsiteY0" fmla="*/ 683395 h 897391"/>
                <a:gd name="connsiteX1" fmla="*/ 1587233 w 1637194"/>
                <a:gd name="connsiteY1" fmla="*/ 624553 h 897391"/>
                <a:gd name="connsiteX2" fmla="*/ 1574061 w 1637194"/>
                <a:gd name="connsiteY2" fmla="*/ 588342 h 897391"/>
                <a:gd name="connsiteX3" fmla="*/ 1572658 w 1637194"/>
                <a:gd name="connsiteY3" fmla="*/ 586984 h 897391"/>
                <a:gd name="connsiteX4" fmla="*/ 1572296 w 1637194"/>
                <a:gd name="connsiteY4" fmla="*/ 586984 h 897391"/>
                <a:gd name="connsiteX5" fmla="*/ 1529658 w 1637194"/>
                <a:gd name="connsiteY5" fmla="*/ 587709 h 897391"/>
                <a:gd name="connsiteX6" fmla="*/ 1513816 w 1637194"/>
                <a:gd name="connsiteY6" fmla="*/ 588886 h 897391"/>
                <a:gd name="connsiteX7" fmla="*/ 1492316 w 1637194"/>
                <a:gd name="connsiteY7" fmla="*/ 587709 h 897391"/>
                <a:gd name="connsiteX8" fmla="*/ 1479371 w 1637194"/>
                <a:gd name="connsiteY8" fmla="*/ 579471 h 897391"/>
                <a:gd name="connsiteX9" fmla="*/ 1475705 w 1637194"/>
                <a:gd name="connsiteY9" fmla="*/ 575488 h 897391"/>
                <a:gd name="connsiteX10" fmla="*/ 1440580 w 1637194"/>
                <a:gd name="connsiteY10" fmla="*/ 553445 h 897391"/>
                <a:gd name="connsiteX11" fmla="*/ 1417225 w 1637194"/>
                <a:gd name="connsiteY11" fmla="*/ 530813 h 897391"/>
                <a:gd name="connsiteX12" fmla="*/ 1383096 w 1637194"/>
                <a:gd name="connsiteY12" fmla="*/ 498495 h 897391"/>
                <a:gd name="connsiteX13" fmla="*/ 1344713 w 1637194"/>
                <a:gd name="connsiteY13" fmla="*/ 463507 h 897391"/>
                <a:gd name="connsiteX14" fmla="*/ 1329279 w 1637194"/>
                <a:gd name="connsiteY14" fmla="*/ 448887 h 897391"/>
                <a:gd name="connsiteX15" fmla="*/ 1312667 w 1637194"/>
                <a:gd name="connsiteY15" fmla="*/ 401542 h 897391"/>
                <a:gd name="connsiteX16" fmla="*/ 1348108 w 1637194"/>
                <a:gd name="connsiteY16" fmla="*/ 303819 h 897391"/>
                <a:gd name="connsiteX17" fmla="*/ 1370332 w 1637194"/>
                <a:gd name="connsiteY17" fmla="*/ 257334 h 897391"/>
                <a:gd name="connsiteX18" fmla="*/ 1398078 w 1637194"/>
                <a:gd name="connsiteY18" fmla="*/ 198492 h 897391"/>
                <a:gd name="connsiteX19" fmla="*/ 1428178 w 1637194"/>
                <a:gd name="connsiteY19" fmla="*/ 102307 h 897391"/>
                <a:gd name="connsiteX20" fmla="*/ 1425281 w 1637194"/>
                <a:gd name="connsiteY20" fmla="*/ 33236 h 897391"/>
                <a:gd name="connsiteX21" fmla="*/ 1407176 w 1637194"/>
                <a:gd name="connsiteY21" fmla="*/ 38668 h 897391"/>
                <a:gd name="connsiteX22" fmla="*/ 1400341 w 1637194"/>
                <a:gd name="connsiteY22" fmla="*/ 44280 h 897391"/>
                <a:gd name="connsiteX23" fmla="*/ 1391696 w 1637194"/>
                <a:gd name="connsiteY23" fmla="*/ 54645 h 897391"/>
                <a:gd name="connsiteX24" fmla="*/ 1374813 w 1637194"/>
                <a:gd name="connsiteY24" fmla="*/ 74652 h 897391"/>
                <a:gd name="connsiteX25" fmla="*/ 1368431 w 1637194"/>
                <a:gd name="connsiteY25" fmla="*/ 80445 h 897391"/>
                <a:gd name="connsiteX26" fmla="*/ 1339146 w 1637194"/>
                <a:gd name="connsiteY26" fmla="*/ 87099 h 897391"/>
                <a:gd name="connsiteX27" fmla="*/ 1306647 w 1637194"/>
                <a:gd name="connsiteY27" fmla="*/ 74561 h 897391"/>
                <a:gd name="connsiteX28" fmla="*/ 1297594 w 1637194"/>
                <a:gd name="connsiteY28" fmla="*/ 88140 h 897391"/>
                <a:gd name="connsiteX29" fmla="*/ 1295784 w 1637194"/>
                <a:gd name="connsiteY29" fmla="*/ 88910 h 897391"/>
                <a:gd name="connsiteX30" fmla="*/ 1294245 w 1637194"/>
                <a:gd name="connsiteY30" fmla="*/ 87687 h 897391"/>
                <a:gd name="connsiteX31" fmla="*/ 1291484 w 1637194"/>
                <a:gd name="connsiteY31" fmla="*/ 73113 h 897391"/>
                <a:gd name="connsiteX32" fmla="*/ 1287636 w 1637194"/>
                <a:gd name="connsiteY32" fmla="*/ 67002 h 897391"/>
                <a:gd name="connsiteX33" fmla="*/ 1282612 w 1637194"/>
                <a:gd name="connsiteY33" fmla="*/ 68270 h 897391"/>
                <a:gd name="connsiteX34" fmla="*/ 1260298 w 1637194"/>
                <a:gd name="connsiteY34" fmla="*/ 78092 h 897391"/>
                <a:gd name="connsiteX35" fmla="*/ 1237123 w 1637194"/>
                <a:gd name="connsiteY35" fmla="*/ 83749 h 897391"/>
                <a:gd name="connsiteX36" fmla="*/ 1234181 w 1637194"/>
                <a:gd name="connsiteY36" fmla="*/ 84881 h 897391"/>
                <a:gd name="connsiteX37" fmla="*/ 1194847 w 1637194"/>
                <a:gd name="connsiteY37" fmla="*/ 93436 h 897391"/>
                <a:gd name="connsiteX38" fmla="*/ 1186066 w 1637194"/>
                <a:gd name="connsiteY38" fmla="*/ 96921 h 897391"/>
                <a:gd name="connsiteX39" fmla="*/ 1175565 w 1637194"/>
                <a:gd name="connsiteY39" fmla="*/ 99727 h 897391"/>
                <a:gd name="connsiteX40" fmla="*/ 1169047 w 1637194"/>
                <a:gd name="connsiteY40" fmla="*/ 97057 h 897391"/>
                <a:gd name="connsiteX41" fmla="*/ 1162710 w 1637194"/>
                <a:gd name="connsiteY41" fmla="*/ 95427 h 897391"/>
                <a:gd name="connsiteX42" fmla="*/ 1156057 w 1637194"/>
                <a:gd name="connsiteY42" fmla="*/ 94024 h 897391"/>
                <a:gd name="connsiteX43" fmla="*/ 1154020 w 1637194"/>
                <a:gd name="connsiteY43" fmla="*/ 86737 h 897391"/>
                <a:gd name="connsiteX44" fmla="*/ 1157007 w 1637194"/>
                <a:gd name="connsiteY44" fmla="*/ 81124 h 897391"/>
                <a:gd name="connsiteX45" fmla="*/ 1159768 w 1637194"/>
                <a:gd name="connsiteY45" fmla="*/ 74652 h 897391"/>
                <a:gd name="connsiteX46" fmla="*/ 1160764 w 1637194"/>
                <a:gd name="connsiteY46" fmla="*/ 67138 h 897391"/>
                <a:gd name="connsiteX47" fmla="*/ 1161398 w 1637194"/>
                <a:gd name="connsiteY47" fmla="*/ 56818 h 897391"/>
                <a:gd name="connsiteX48" fmla="*/ 1157596 w 1637194"/>
                <a:gd name="connsiteY48" fmla="*/ 52563 h 897391"/>
                <a:gd name="connsiteX49" fmla="*/ 1153296 w 1637194"/>
                <a:gd name="connsiteY49" fmla="*/ 54510 h 897391"/>
                <a:gd name="connsiteX50" fmla="*/ 1138540 w 1637194"/>
                <a:gd name="connsiteY50" fmla="*/ 69582 h 897391"/>
                <a:gd name="connsiteX51" fmla="*/ 1136096 w 1637194"/>
                <a:gd name="connsiteY51" fmla="*/ 75376 h 897391"/>
                <a:gd name="connsiteX52" fmla="*/ 1133380 w 1637194"/>
                <a:gd name="connsiteY52" fmla="*/ 83252 h 897391"/>
                <a:gd name="connsiteX53" fmla="*/ 1127948 w 1637194"/>
                <a:gd name="connsiteY53" fmla="*/ 86601 h 897391"/>
                <a:gd name="connsiteX54" fmla="*/ 1112468 w 1637194"/>
                <a:gd name="connsiteY54" fmla="*/ 78680 h 897391"/>
                <a:gd name="connsiteX55" fmla="*/ 1096083 w 1637194"/>
                <a:gd name="connsiteY55" fmla="*/ 71212 h 897391"/>
                <a:gd name="connsiteX56" fmla="*/ 1094408 w 1637194"/>
                <a:gd name="connsiteY56" fmla="*/ 71755 h 897391"/>
                <a:gd name="connsiteX57" fmla="*/ 1078747 w 1637194"/>
                <a:gd name="connsiteY57" fmla="*/ 80808 h 897391"/>
                <a:gd name="connsiteX58" fmla="*/ 1080241 w 1637194"/>
                <a:gd name="connsiteY58" fmla="*/ 92983 h 897391"/>
                <a:gd name="connsiteX59" fmla="*/ 1081916 w 1637194"/>
                <a:gd name="connsiteY59" fmla="*/ 101493 h 897391"/>
                <a:gd name="connsiteX60" fmla="*/ 1083319 w 1637194"/>
                <a:gd name="connsiteY60" fmla="*/ 106517 h 897391"/>
                <a:gd name="connsiteX61" fmla="*/ 1085808 w 1637194"/>
                <a:gd name="connsiteY61" fmla="*/ 115162 h 897391"/>
                <a:gd name="connsiteX62" fmla="*/ 1077752 w 1637194"/>
                <a:gd name="connsiteY62" fmla="*/ 118421 h 897391"/>
                <a:gd name="connsiteX63" fmla="*/ 1059329 w 1637194"/>
                <a:gd name="connsiteY63" fmla="*/ 120684 h 897391"/>
                <a:gd name="connsiteX64" fmla="*/ 1051861 w 1637194"/>
                <a:gd name="connsiteY64" fmla="*/ 121725 h 897391"/>
                <a:gd name="connsiteX65" fmla="*/ 1045751 w 1637194"/>
                <a:gd name="connsiteY65" fmla="*/ 115705 h 897391"/>
                <a:gd name="connsiteX66" fmla="*/ 1037467 w 1637194"/>
                <a:gd name="connsiteY66" fmla="*/ 78499 h 897391"/>
                <a:gd name="connsiteX67" fmla="*/ 1035023 w 1637194"/>
                <a:gd name="connsiteY67" fmla="*/ 44687 h 897391"/>
                <a:gd name="connsiteX68" fmla="*/ 1038916 w 1637194"/>
                <a:gd name="connsiteY68" fmla="*/ 38849 h 897391"/>
                <a:gd name="connsiteX69" fmla="*/ 1046520 w 1637194"/>
                <a:gd name="connsiteY69" fmla="*/ 39844 h 897391"/>
                <a:gd name="connsiteX70" fmla="*/ 1052721 w 1637194"/>
                <a:gd name="connsiteY70" fmla="*/ 41021 h 897391"/>
                <a:gd name="connsiteX71" fmla="*/ 1053717 w 1637194"/>
                <a:gd name="connsiteY71" fmla="*/ 38532 h 897391"/>
                <a:gd name="connsiteX72" fmla="*/ 1042808 w 1637194"/>
                <a:gd name="connsiteY72" fmla="*/ 25677 h 897391"/>
                <a:gd name="connsiteX73" fmla="*/ 1038282 w 1637194"/>
                <a:gd name="connsiteY73" fmla="*/ 16941 h 897391"/>
                <a:gd name="connsiteX74" fmla="*/ 1037739 w 1637194"/>
                <a:gd name="connsiteY74" fmla="*/ 13456 h 897391"/>
                <a:gd name="connsiteX75" fmla="*/ 1024160 w 1637194"/>
                <a:gd name="connsiteY75" fmla="*/ 3181 h 897391"/>
                <a:gd name="connsiteX76" fmla="*/ 995508 w 1637194"/>
                <a:gd name="connsiteY76" fmla="*/ 7708 h 897391"/>
                <a:gd name="connsiteX77" fmla="*/ 988357 w 1637194"/>
                <a:gd name="connsiteY77" fmla="*/ 36495 h 897391"/>
                <a:gd name="connsiteX78" fmla="*/ 988900 w 1637194"/>
                <a:gd name="connsiteY78" fmla="*/ 44054 h 897391"/>
                <a:gd name="connsiteX79" fmla="*/ 991933 w 1637194"/>
                <a:gd name="connsiteY79" fmla="*/ 83025 h 897391"/>
                <a:gd name="connsiteX80" fmla="*/ 990317 w 1637194"/>
                <a:gd name="connsiteY80" fmla="*/ 85094 h 897391"/>
                <a:gd name="connsiteX81" fmla="*/ 990077 w 1637194"/>
                <a:gd name="connsiteY81" fmla="*/ 85107 h 897391"/>
                <a:gd name="connsiteX82" fmla="*/ 985551 w 1637194"/>
                <a:gd name="connsiteY82" fmla="*/ 85107 h 897391"/>
                <a:gd name="connsiteX83" fmla="*/ 985551 w 1637194"/>
                <a:gd name="connsiteY83" fmla="*/ 243030 h 897391"/>
                <a:gd name="connsiteX84" fmla="*/ 983695 w 1637194"/>
                <a:gd name="connsiteY84" fmla="*/ 244886 h 897391"/>
                <a:gd name="connsiteX85" fmla="*/ 981839 w 1637194"/>
                <a:gd name="connsiteY85" fmla="*/ 243030 h 897391"/>
                <a:gd name="connsiteX86" fmla="*/ 981839 w 1637194"/>
                <a:gd name="connsiteY86" fmla="*/ 184188 h 897391"/>
                <a:gd name="connsiteX87" fmla="*/ 934177 w 1637194"/>
                <a:gd name="connsiteY87" fmla="*/ 184188 h 897391"/>
                <a:gd name="connsiteX88" fmla="*/ 935354 w 1637194"/>
                <a:gd name="connsiteY88" fmla="*/ 233254 h 897391"/>
                <a:gd name="connsiteX89" fmla="*/ 926075 w 1637194"/>
                <a:gd name="connsiteY89" fmla="*/ 243076 h 897391"/>
                <a:gd name="connsiteX90" fmla="*/ 910459 w 1637194"/>
                <a:gd name="connsiteY90" fmla="*/ 243981 h 897391"/>
                <a:gd name="connsiteX91" fmla="*/ 905526 w 1637194"/>
                <a:gd name="connsiteY91" fmla="*/ 251313 h 897391"/>
                <a:gd name="connsiteX92" fmla="*/ 883618 w 1637194"/>
                <a:gd name="connsiteY92" fmla="*/ 259642 h 897391"/>
                <a:gd name="connsiteX93" fmla="*/ 882306 w 1637194"/>
                <a:gd name="connsiteY93" fmla="*/ 259959 h 897391"/>
                <a:gd name="connsiteX94" fmla="*/ 870809 w 1637194"/>
                <a:gd name="connsiteY94" fmla="*/ 219493 h 897391"/>
                <a:gd name="connsiteX95" fmla="*/ 868455 w 1637194"/>
                <a:gd name="connsiteY95" fmla="*/ 209400 h 897391"/>
                <a:gd name="connsiteX96" fmla="*/ 858407 w 1637194"/>
                <a:gd name="connsiteY96" fmla="*/ 169161 h 897391"/>
                <a:gd name="connsiteX97" fmla="*/ 833286 w 1637194"/>
                <a:gd name="connsiteY97" fmla="*/ 176041 h 897391"/>
                <a:gd name="connsiteX98" fmla="*/ 820295 w 1637194"/>
                <a:gd name="connsiteY98" fmla="*/ 169749 h 897391"/>
                <a:gd name="connsiteX99" fmla="*/ 818485 w 1637194"/>
                <a:gd name="connsiteY99" fmla="*/ 167848 h 897391"/>
                <a:gd name="connsiteX100" fmla="*/ 813958 w 1637194"/>
                <a:gd name="connsiteY100" fmla="*/ 152730 h 897391"/>
                <a:gd name="connsiteX101" fmla="*/ 810111 w 1637194"/>
                <a:gd name="connsiteY101" fmla="*/ 142320 h 897391"/>
                <a:gd name="connsiteX102" fmla="*/ 809839 w 1637194"/>
                <a:gd name="connsiteY102" fmla="*/ 140238 h 897391"/>
                <a:gd name="connsiteX103" fmla="*/ 815724 w 1637194"/>
                <a:gd name="connsiteY103" fmla="*/ 128424 h 897391"/>
                <a:gd name="connsiteX104" fmla="*/ 780328 w 1637194"/>
                <a:gd name="connsiteY104" fmla="*/ 131502 h 897391"/>
                <a:gd name="connsiteX105" fmla="*/ 765663 w 1637194"/>
                <a:gd name="connsiteY105" fmla="*/ 125346 h 897391"/>
                <a:gd name="connsiteX106" fmla="*/ 757380 w 1637194"/>
                <a:gd name="connsiteY106" fmla="*/ 120277 h 897391"/>
                <a:gd name="connsiteX107" fmla="*/ 749775 w 1637194"/>
                <a:gd name="connsiteY107" fmla="*/ 112356 h 897391"/>
                <a:gd name="connsiteX108" fmla="*/ 744389 w 1637194"/>
                <a:gd name="connsiteY108" fmla="*/ 104389 h 897391"/>
                <a:gd name="connsiteX109" fmla="*/ 728683 w 1637194"/>
                <a:gd name="connsiteY109" fmla="*/ 98053 h 897391"/>
                <a:gd name="connsiteX110" fmla="*/ 710578 w 1637194"/>
                <a:gd name="connsiteY110" fmla="*/ 99592 h 897391"/>
                <a:gd name="connsiteX111" fmla="*/ 703833 w 1637194"/>
                <a:gd name="connsiteY111" fmla="*/ 99592 h 897391"/>
                <a:gd name="connsiteX112" fmla="*/ 670746 w 1637194"/>
                <a:gd name="connsiteY112" fmla="*/ 98279 h 897391"/>
                <a:gd name="connsiteX113" fmla="*/ 657982 w 1637194"/>
                <a:gd name="connsiteY113" fmla="*/ 99230 h 897391"/>
                <a:gd name="connsiteX114" fmla="*/ 651328 w 1637194"/>
                <a:gd name="connsiteY114" fmla="*/ 100497 h 897391"/>
                <a:gd name="connsiteX115" fmla="*/ 645082 w 1637194"/>
                <a:gd name="connsiteY115" fmla="*/ 99320 h 897391"/>
                <a:gd name="connsiteX116" fmla="*/ 636029 w 1637194"/>
                <a:gd name="connsiteY116" fmla="*/ 99727 h 897391"/>
                <a:gd name="connsiteX117" fmla="*/ 616249 w 1637194"/>
                <a:gd name="connsiteY117" fmla="*/ 104254 h 897391"/>
                <a:gd name="connsiteX118" fmla="*/ 607197 w 1637194"/>
                <a:gd name="connsiteY118" fmla="*/ 105657 h 897391"/>
                <a:gd name="connsiteX119" fmla="*/ 594568 w 1637194"/>
                <a:gd name="connsiteY119" fmla="*/ 105295 h 897391"/>
                <a:gd name="connsiteX120" fmla="*/ 584067 w 1637194"/>
                <a:gd name="connsiteY120" fmla="*/ 102398 h 897391"/>
                <a:gd name="connsiteX121" fmla="*/ 572072 w 1637194"/>
                <a:gd name="connsiteY121" fmla="*/ 99094 h 897391"/>
                <a:gd name="connsiteX122" fmla="*/ 560078 w 1637194"/>
                <a:gd name="connsiteY122" fmla="*/ 94070 h 897391"/>
                <a:gd name="connsiteX123" fmla="*/ 549939 w 1637194"/>
                <a:gd name="connsiteY123" fmla="*/ 91444 h 897391"/>
                <a:gd name="connsiteX124" fmla="*/ 532829 w 1637194"/>
                <a:gd name="connsiteY124" fmla="*/ 83342 h 897391"/>
                <a:gd name="connsiteX125" fmla="*/ 519839 w 1637194"/>
                <a:gd name="connsiteY125" fmla="*/ 77956 h 897391"/>
                <a:gd name="connsiteX126" fmla="*/ 504812 w 1637194"/>
                <a:gd name="connsiteY126" fmla="*/ 80355 h 897391"/>
                <a:gd name="connsiteX127" fmla="*/ 480505 w 1637194"/>
                <a:gd name="connsiteY127" fmla="*/ 85198 h 897391"/>
                <a:gd name="connsiteX128" fmla="*/ 432572 w 1637194"/>
                <a:gd name="connsiteY128" fmla="*/ 91490 h 897391"/>
                <a:gd name="connsiteX129" fmla="*/ 431712 w 1637194"/>
                <a:gd name="connsiteY129" fmla="*/ 91490 h 897391"/>
                <a:gd name="connsiteX130" fmla="*/ 360105 w 1637194"/>
                <a:gd name="connsiteY130" fmla="*/ 62793 h 897391"/>
                <a:gd name="connsiteX131" fmla="*/ 266320 w 1637194"/>
                <a:gd name="connsiteY131" fmla="*/ 21015 h 897391"/>
                <a:gd name="connsiteX132" fmla="*/ 255050 w 1637194"/>
                <a:gd name="connsiteY132" fmla="*/ 19340 h 897391"/>
                <a:gd name="connsiteX133" fmla="*/ 234953 w 1637194"/>
                <a:gd name="connsiteY133" fmla="*/ 18933 h 897391"/>
                <a:gd name="connsiteX134" fmla="*/ 221374 w 1637194"/>
                <a:gd name="connsiteY134" fmla="*/ 29887 h 897391"/>
                <a:gd name="connsiteX135" fmla="*/ 212684 w 1637194"/>
                <a:gd name="connsiteY135" fmla="*/ 38396 h 897391"/>
                <a:gd name="connsiteX136" fmla="*/ 196027 w 1637194"/>
                <a:gd name="connsiteY136" fmla="*/ 41610 h 897391"/>
                <a:gd name="connsiteX137" fmla="*/ 196661 w 1637194"/>
                <a:gd name="connsiteY137" fmla="*/ 61163 h 897391"/>
                <a:gd name="connsiteX138" fmla="*/ 196389 w 1637194"/>
                <a:gd name="connsiteY138" fmla="*/ 71076 h 897391"/>
                <a:gd name="connsiteX139" fmla="*/ 208384 w 1637194"/>
                <a:gd name="connsiteY139" fmla="*/ 79314 h 897391"/>
                <a:gd name="connsiteX140" fmla="*/ 211009 w 1637194"/>
                <a:gd name="connsiteY140" fmla="*/ 94748 h 897391"/>
                <a:gd name="connsiteX141" fmla="*/ 211009 w 1637194"/>
                <a:gd name="connsiteY141" fmla="*/ 110817 h 897391"/>
                <a:gd name="connsiteX142" fmla="*/ 195574 w 1637194"/>
                <a:gd name="connsiteY142" fmla="*/ 108961 h 897391"/>
                <a:gd name="connsiteX143" fmla="*/ 178601 w 1637194"/>
                <a:gd name="connsiteY143" fmla="*/ 108101 h 897391"/>
                <a:gd name="connsiteX144" fmla="*/ 163483 w 1637194"/>
                <a:gd name="connsiteY144" fmla="*/ 102126 h 897391"/>
                <a:gd name="connsiteX145" fmla="*/ 161582 w 1637194"/>
                <a:gd name="connsiteY145" fmla="*/ 116610 h 897391"/>
                <a:gd name="connsiteX146" fmla="*/ 154430 w 1637194"/>
                <a:gd name="connsiteY146" fmla="*/ 128469 h 897391"/>
                <a:gd name="connsiteX147" fmla="*/ 163166 w 1637194"/>
                <a:gd name="connsiteY147" fmla="*/ 146575 h 897391"/>
                <a:gd name="connsiteX148" fmla="*/ 190912 w 1637194"/>
                <a:gd name="connsiteY148" fmla="*/ 178259 h 897391"/>
                <a:gd name="connsiteX149" fmla="*/ 190912 w 1637194"/>
                <a:gd name="connsiteY149" fmla="*/ 192109 h 897391"/>
                <a:gd name="connsiteX150" fmla="*/ 179913 w 1637194"/>
                <a:gd name="connsiteY150" fmla="*/ 203787 h 897391"/>
                <a:gd name="connsiteX151" fmla="*/ 156603 w 1637194"/>
                <a:gd name="connsiteY151" fmla="*/ 212251 h 897391"/>
                <a:gd name="connsiteX152" fmla="*/ 150628 w 1637194"/>
                <a:gd name="connsiteY152" fmla="*/ 237780 h 897391"/>
                <a:gd name="connsiteX153" fmla="*/ 149632 w 1637194"/>
                <a:gd name="connsiteY153" fmla="*/ 244252 h 897391"/>
                <a:gd name="connsiteX154" fmla="*/ 136415 w 1637194"/>
                <a:gd name="connsiteY154" fmla="*/ 260592 h 897391"/>
                <a:gd name="connsiteX155" fmla="*/ 116454 w 1637194"/>
                <a:gd name="connsiteY155" fmla="*/ 249277 h 897391"/>
                <a:gd name="connsiteX156" fmla="*/ 123515 w 1637194"/>
                <a:gd name="connsiteY156" fmla="*/ 229451 h 897391"/>
                <a:gd name="connsiteX157" fmla="*/ 110615 w 1637194"/>
                <a:gd name="connsiteY157" fmla="*/ 218633 h 897391"/>
                <a:gd name="connsiteX158" fmla="*/ 95633 w 1637194"/>
                <a:gd name="connsiteY158" fmla="*/ 227324 h 897391"/>
                <a:gd name="connsiteX159" fmla="*/ 89115 w 1637194"/>
                <a:gd name="connsiteY159" fmla="*/ 233389 h 897391"/>
                <a:gd name="connsiteX160" fmla="*/ 100295 w 1637194"/>
                <a:gd name="connsiteY160" fmla="*/ 246968 h 897391"/>
                <a:gd name="connsiteX161" fmla="*/ 94461 w 1637194"/>
                <a:gd name="connsiteY161" fmla="*/ 255926 h 897391"/>
                <a:gd name="connsiteX162" fmla="*/ 91877 w 1637194"/>
                <a:gd name="connsiteY162" fmla="*/ 256021 h 897391"/>
                <a:gd name="connsiteX163" fmla="*/ 86115 w 1637194"/>
                <a:gd name="connsiteY163" fmla="*/ 258813 h 897391"/>
                <a:gd name="connsiteX164" fmla="*/ 86128 w 1637194"/>
                <a:gd name="connsiteY164" fmla="*/ 261815 h 897391"/>
                <a:gd name="connsiteX165" fmla="*/ 72549 w 1637194"/>
                <a:gd name="connsiteY165" fmla="*/ 271365 h 897391"/>
                <a:gd name="connsiteX166" fmla="*/ 53674 w 1637194"/>
                <a:gd name="connsiteY166" fmla="*/ 284265 h 897391"/>
                <a:gd name="connsiteX167" fmla="*/ 47836 w 1637194"/>
                <a:gd name="connsiteY167" fmla="*/ 299881 h 897391"/>
                <a:gd name="connsiteX168" fmla="*/ 30817 w 1637194"/>
                <a:gd name="connsiteY168" fmla="*/ 316719 h 897391"/>
                <a:gd name="connsiteX169" fmla="*/ 34302 w 1637194"/>
                <a:gd name="connsiteY169" fmla="*/ 350575 h 897391"/>
                <a:gd name="connsiteX170" fmla="*/ 49103 w 1637194"/>
                <a:gd name="connsiteY170" fmla="*/ 372618 h 897391"/>
                <a:gd name="connsiteX171" fmla="*/ 63587 w 1637194"/>
                <a:gd name="connsiteY171" fmla="*/ 386197 h 897391"/>
                <a:gd name="connsiteX172" fmla="*/ 81375 w 1637194"/>
                <a:gd name="connsiteY172" fmla="*/ 403080 h 897391"/>
                <a:gd name="connsiteX173" fmla="*/ 90202 w 1637194"/>
                <a:gd name="connsiteY173" fmla="*/ 419149 h 897391"/>
                <a:gd name="connsiteX174" fmla="*/ 112426 w 1637194"/>
                <a:gd name="connsiteY174" fmla="*/ 415664 h 897391"/>
                <a:gd name="connsiteX175" fmla="*/ 138543 w 1637194"/>
                <a:gd name="connsiteY175" fmla="*/ 414261 h 897391"/>
                <a:gd name="connsiteX176" fmla="*/ 130848 w 1637194"/>
                <a:gd name="connsiteY176" fmla="*/ 433135 h 897391"/>
                <a:gd name="connsiteX177" fmla="*/ 114780 w 1637194"/>
                <a:gd name="connsiteY177" fmla="*/ 451557 h 897391"/>
                <a:gd name="connsiteX178" fmla="*/ 96674 w 1637194"/>
                <a:gd name="connsiteY178" fmla="*/ 461787 h 897391"/>
                <a:gd name="connsiteX179" fmla="*/ 60011 w 1637194"/>
                <a:gd name="connsiteY179" fmla="*/ 475366 h 897391"/>
                <a:gd name="connsiteX180" fmla="*/ 34030 w 1637194"/>
                <a:gd name="connsiteY180" fmla="*/ 487632 h 897391"/>
                <a:gd name="connsiteX181" fmla="*/ 18596 w 1637194"/>
                <a:gd name="connsiteY181" fmla="*/ 496685 h 897391"/>
                <a:gd name="connsiteX182" fmla="*/ 128 w 1637194"/>
                <a:gd name="connsiteY182" fmla="*/ 510535 h 897391"/>
                <a:gd name="connsiteX183" fmla="*/ 10403 w 1637194"/>
                <a:gd name="connsiteY183" fmla="*/ 529410 h 897391"/>
                <a:gd name="connsiteX184" fmla="*/ 4247 w 1637194"/>
                <a:gd name="connsiteY184" fmla="*/ 559826 h 897391"/>
                <a:gd name="connsiteX185" fmla="*/ 31948 w 1637194"/>
                <a:gd name="connsiteY185" fmla="*/ 591013 h 897391"/>
                <a:gd name="connsiteX186" fmla="*/ 51185 w 1637194"/>
                <a:gd name="connsiteY186" fmla="*/ 549099 h 897391"/>
                <a:gd name="connsiteX187" fmla="*/ 44803 w 1637194"/>
                <a:gd name="connsiteY187" fmla="*/ 510988 h 897391"/>
                <a:gd name="connsiteX188" fmla="*/ 63678 w 1637194"/>
                <a:gd name="connsiteY188" fmla="*/ 532714 h 897391"/>
                <a:gd name="connsiteX189" fmla="*/ 78795 w 1637194"/>
                <a:gd name="connsiteY189" fmla="*/ 557609 h 897391"/>
                <a:gd name="connsiteX190" fmla="*/ 90021 w 1637194"/>
                <a:gd name="connsiteY190" fmla="*/ 580919 h 897391"/>
                <a:gd name="connsiteX191" fmla="*/ 90021 w 1637194"/>
                <a:gd name="connsiteY191" fmla="*/ 606538 h 897391"/>
                <a:gd name="connsiteX192" fmla="*/ 105274 w 1637194"/>
                <a:gd name="connsiteY192" fmla="*/ 627314 h 897391"/>
                <a:gd name="connsiteX193" fmla="*/ 127091 w 1637194"/>
                <a:gd name="connsiteY193" fmla="*/ 646958 h 897391"/>
                <a:gd name="connsiteX194" fmla="*/ 139176 w 1637194"/>
                <a:gd name="connsiteY194" fmla="*/ 657052 h 897391"/>
                <a:gd name="connsiteX195" fmla="*/ 145558 w 1637194"/>
                <a:gd name="connsiteY195" fmla="*/ 667236 h 897391"/>
                <a:gd name="connsiteX196" fmla="*/ 154611 w 1637194"/>
                <a:gd name="connsiteY196" fmla="*/ 675112 h 897391"/>
                <a:gd name="connsiteX197" fmla="*/ 171132 w 1637194"/>
                <a:gd name="connsiteY197" fmla="*/ 666059 h 897391"/>
                <a:gd name="connsiteX198" fmla="*/ 196977 w 1637194"/>
                <a:gd name="connsiteY198" fmla="*/ 658817 h 897391"/>
                <a:gd name="connsiteX199" fmla="*/ 218070 w 1637194"/>
                <a:gd name="connsiteY199" fmla="*/ 646189 h 897391"/>
                <a:gd name="connsiteX200" fmla="*/ 239977 w 1637194"/>
                <a:gd name="connsiteY200" fmla="*/ 644785 h 897391"/>
                <a:gd name="connsiteX201" fmla="*/ 259033 w 1637194"/>
                <a:gd name="connsiteY201" fmla="*/ 634420 h 897391"/>
                <a:gd name="connsiteX202" fmla="*/ 271073 w 1637194"/>
                <a:gd name="connsiteY202" fmla="*/ 627540 h 897391"/>
                <a:gd name="connsiteX203" fmla="*/ 281529 w 1637194"/>
                <a:gd name="connsiteY203" fmla="*/ 622109 h 897391"/>
                <a:gd name="connsiteX204" fmla="*/ 285693 w 1637194"/>
                <a:gd name="connsiteY204" fmla="*/ 636502 h 897391"/>
                <a:gd name="connsiteX205" fmla="*/ 293976 w 1637194"/>
                <a:gd name="connsiteY205" fmla="*/ 646369 h 897391"/>
                <a:gd name="connsiteX206" fmla="*/ 312715 w 1637194"/>
                <a:gd name="connsiteY206" fmla="*/ 665425 h 897391"/>
                <a:gd name="connsiteX207" fmla="*/ 325932 w 1637194"/>
                <a:gd name="connsiteY207" fmla="*/ 678642 h 897391"/>
                <a:gd name="connsiteX208" fmla="*/ 351234 w 1637194"/>
                <a:gd name="connsiteY208" fmla="*/ 696747 h 897391"/>
                <a:gd name="connsiteX209" fmla="*/ 373096 w 1637194"/>
                <a:gd name="connsiteY209" fmla="*/ 709964 h 897391"/>
                <a:gd name="connsiteX210" fmla="*/ 391201 w 1637194"/>
                <a:gd name="connsiteY210" fmla="*/ 721416 h 897391"/>
                <a:gd name="connsiteX211" fmla="*/ 403603 w 1637194"/>
                <a:gd name="connsiteY211" fmla="*/ 731509 h 897391"/>
                <a:gd name="connsiteX212" fmla="*/ 412656 w 1637194"/>
                <a:gd name="connsiteY212" fmla="*/ 723996 h 897391"/>
                <a:gd name="connsiteX213" fmla="*/ 418042 w 1637194"/>
                <a:gd name="connsiteY213" fmla="*/ 712001 h 897391"/>
                <a:gd name="connsiteX214" fmla="*/ 426235 w 1637194"/>
                <a:gd name="connsiteY214" fmla="*/ 696249 h 897391"/>
                <a:gd name="connsiteX215" fmla="*/ 428407 w 1637194"/>
                <a:gd name="connsiteY215" fmla="*/ 716437 h 897391"/>
                <a:gd name="connsiteX216" fmla="*/ 442439 w 1637194"/>
                <a:gd name="connsiteY216" fmla="*/ 731374 h 897391"/>
                <a:gd name="connsiteX217" fmla="*/ 450451 w 1637194"/>
                <a:gd name="connsiteY217" fmla="*/ 745224 h 897391"/>
                <a:gd name="connsiteX218" fmla="*/ 440402 w 1637194"/>
                <a:gd name="connsiteY218" fmla="*/ 774193 h 897391"/>
                <a:gd name="connsiteX219" fmla="*/ 466836 w 1637194"/>
                <a:gd name="connsiteY219" fmla="*/ 801124 h 897391"/>
                <a:gd name="connsiteX220" fmla="*/ 494401 w 1637194"/>
                <a:gd name="connsiteY220" fmla="*/ 810448 h 897391"/>
                <a:gd name="connsiteX221" fmla="*/ 506577 w 1637194"/>
                <a:gd name="connsiteY221" fmla="*/ 820361 h 897391"/>
                <a:gd name="connsiteX222" fmla="*/ 516716 w 1637194"/>
                <a:gd name="connsiteY222" fmla="*/ 818686 h 897391"/>
                <a:gd name="connsiteX223" fmla="*/ 522736 w 1637194"/>
                <a:gd name="connsiteY223" fmla="*/ 810539 h 897391"/>
                <a:gd name="connsiteX224" fmla="*/ 520789 w 1637194"/>
                <a:gd name="connsiteY224" fmla="*/ 824118 h 897391"/>
                <a:gd name="connsiteX225" fmla="*/ 528122 w 1637194"/>
                <a:gd name="connsiteY225" fmla="*/ 832039 h 897391"/>
                <a:gd name="connsiteX226" fmla="*/ 536903 w 1637194"/>
                <a:gd name="connsiteY226" fmla="*/ 822760 h 897391"/>
                <a:gd name="connsiteX227" fmla="*/ 541158 w 1637194"/>
                <a:gd name="connsiteY227" fmla="*/ 839281 h 897391"/>
                <a:gd name="connsiteX228" fmla="*/ 553786 w 1637194"/>
                <a:gd name="connsiteY228" fmla="*/ 848334 h 897391"/>
                <a:gd name="connsiteX229" fmla="*/ 569221 w 1637194"/>
                <a:gd name="connsiteY229" fmla="*/ 853675 h 897391"/>
                <a:gd name="connsiteX230" fmla="*/ 571891 w 1637194"/>
                <a:gd name="connsiteY230" fmla="*/ 832763 h 897391"/>
                <a:gd name="connsiteX231" fmla="*/ 581026 w 1637194"/>
                <a:gd name="connsiteY231" fmla="*/ 819623 h 897391"/>
                <a:gd name="connsiteX232" fmla="*/ 583524 w 1637194"/>
                <a:gd name="connsiteY232" fmla="*/ 819456 h 897391"/>
                <a:gd name="connsiteX233" fmla="*/ 584067 w 1637194"/>
                <a:gd name="connsiteY233" fmla="*/ 809996 h 897391"/>
                <a:gd name="connsiteX234" fmla="*/ 565147 w 1637194"/>
                <a:gd name="connsiteY234" fmla="*/ 803478 h 897391"/>
                <a:gd name="connsiteX235" fmla="*/ 565147 w 1637194"/>
                <a:gd name="connsiteY235" fmla="*/ 787093 h 897391"/>
                <a:gd name="connsiteX236" fmla="*/ 568587 w 1637194"/>
                <a:gd name="connsiteY236" fmla="*/ 776098 h 897391"/>
                <a:gd name="connsiteX237" fmla="*/ 566731 w 1637194"/>
                <a:gd name="connsiteY237" fmla="*/ 773740 h 897391"/>
                <a:gd name="connsiteX238" fmla="*/ 549531 w 1637194"/>
                <a:gd name="connsiteY238" fmla="*/ 778040 h 897391"/>
                <a:gd name="connsiteX239" fmla="*/ 538487 w 1637194"/>
                <a:gd name="connsiteY239" fmla="*/ 777406 h 897391"/>
                <a:gd name="connsiteX240" fmla="*/ 543014 w 1637194"/>
                <a:gd name="connsiteY240" fmla="*/ 760297 h 897391"/>
                <a:gd name="connsiteX241" fmla="*/ 542742 w 1637194"/>
                <a:gd name="connsiteY241" fmla="*/ 745269 h 897391"/>
                <a:gd name="connsiteX242" fmla="*/ 547857 w 1637194"/>
                <a:gd name="connsiteY242" fmla="*/ 723226 h 897391"/>
                <a:gd name="connsiteX243" fmla="*/ 531245 w 1637194"/>
                <a:gd name="connsiteY243" fmla="*/ 717478 h 897391"/>
                <a:gd name="connsiteX244" fmla="*/ 529435 w 1637194"/>
                <a:gd name="connsiteY244" fmla="*/ 711594 h 897391"/>
                <a:gd name="connsiteX245" fmla="*/ 546454 w 1637194"/>
                <a:gd name="connsiteY245" fmla="*/ 701590 h 897391"/>
                <a:gd name="connsiteX246" fmla="*/ 550075 w 1637194"/>
                <a:gd name="connsiteY246" fmla="*/ 683485 h 897391"/>
                <a:gd name="connsiteX247" fmla="*/ 556683 w 1637194"/>
                <a:gd name="connsiteY247" fmla="*/ 672532 h 897391"/>
                <a:gd name="connsiteX248" fmla="*/ 572525 w 1637194"/>
                <a:gd name="connsiteY248" fmla="*/ 662936 h 897391"/>
                <a:gd name="connsiteX249" fmla="*/ 592984 w 1637194"/>
                <a:gd name="connsiteY249" fmla="*/ 670495 h 897391"/>
                <a:gd name="connsiteX250" fmla="*/ 612990 w 1637194"/>
                <a:gd name="connsiteY250" fmla="*/ 663796 h 897391"/>
                <a:gd name="connsiteX251" fmla="*/ 626207 w 1637194"/>
                <a:gd name="connsiteY251" fmla="*/ 645283 h 897391"/>
                <a:gd name="connsiteX252" fmla="*/ 641189 w 1637194"/>
                <a:gd name="connsiteY252" fmla="*/ 648135 h 897391"/>
                <a:gd name="connsiteX253" fmla="*/ 642656 w 1637194"/>
                <a:gd name="connsiteY253" fmla="*/ 657753 h 897391"/>
                <a:gd name="connsiteX254" fmla="*/ 642502 w 1637194"/>
                <a:gd name="connsiteY254" fmla="*/ 657957 h 897391"/>
                <a:gd name="connsiteX255" fmla="*/ 639741 w 1637194"/>
                <a:gd name="connsiteY255" fmla="*/ 674161 h 897391"/>
                <a:gd name="connsiteX256" fmla="*/ 626615 w 1637194"/>
                <a:gd name="connsiteY256" fmla="*/ 683214 h 897391"/>
                <a:gd name="connsiteX257" fmla="*/ 611949 w 1637194"/>
                <a:gd name="connsiteY257" fmla="*/ 685748 h 897391"/>
                <a:gd name="connsiteX258" fmla="*/ 606925 w 1637194"/>
                <a:gd name="connsiteY258" fmla="*/ 692448 h 897391"/>
                <a:gd name="connsiteX259" fmla="*/ 628787 w 1637194"/>
                <a:gd name="connsiteY259" fmla="*/ 688736 h 897391"/>
                <a:gd name="connsiteX260" fmla="*/ 641551 w 1637194"/>
                <a:gd name="connsiteY260" fmla="*/ 693262 h 897391"/>
                <a:gd name="connsiteX261" fmla="*/ 627972 w 1637194"/>
                <a:gd name="connsiteY261" fmla="*/ 696566 h 897391"/>
                <a:gd name="connsiteX262" fmla="*/ 605612 w 1637194"/>
                <a:gd name="connsiteY262" fmla="*/ 704125 h 897391"/>
                <a:gd name="connsiteX263" fmla="*/ 615842 w 1637194"/>
                <a:gd name="connsiteY263" fmla="*/ 714988 h 897391"/>
                <a:gd name="connsiteX264" fmla="*/ 632453 w 1637194"/>
                <a:gd name="connsiteY264" fmla="*/ 721054 h 897391"/>
                <a:gd name="connsiteX265" fmla="*/ 648748 w 1637194"/>
                <a:gd name="connsiteY265" fmla="*/ 727888 h 897391"/>
                <a:gd name="connsiteX266" fmla="*/ 663866 w 1637194"/>
                <a:gd name="connsiteY266" fmla="*/ 719696 h 897391"/>
                <a:gd name="connsiteX267" fmla="*/ 677716 w 1637194"/>
                <a:gd name="connsiteY267" fmla="*/ 718428 h 897391"/>
                <a:gd name="connsiteX268" fmla="*/ 688109 w 1637194"/>
                <a:gd name="connsiteY268" fmla="*/ 713454 h 897391"/>
                <a:gd name="connsiteX269" fmla="*/ 688263 w 1637194"/>
                <a:gd name="connsiteY269" fmla="*/ 708516 h 897391"/>
                <a:gd name="connsiteX270" fmla="*/ 685773 w 1637194"/>
                <a:gd name="connsiteY270" fmla="*/ 695706 h 897391"/>
                <a:gd name="connsiteX271" fmla="*/ 673598 w 1637194"/>
                <a:gd name="connsiteY271" fmla="*/ 682897 h 897391"/>
                <a:gd name="connsiteX272" fmla="*/ 692065 w 1637194"/>
                <a:gd name="connsiteY272" fmla="*/ 673029 h 897391"/>
                <a:gd name="connsiteX273" fmla="*/ 702629 w 1637194"/>
                <a:gd name="connsiteY273" fmla="*/ 662144 h 897391"/>
                <a:gd name="connsiteX274" fmla="*/ 702340 w 1637194"/>
                <a:gd name="connsiteY274" fmla="*/ 659813 h 897391"/>
                <a:gd name="connsiteX275" fmla="*/ 681745 w 1637194"/>
                <a:gd name="connsiteY275" fmla="*/ 641708 h 897391"/>
                <a:gd name="connsiteX276" fmla="*/ 664273 w 1637194"/>
                <a:gd name="connsiteY276" fmla="*/ 642432 h 897391"/>
                <a:gd name="connsiteX277" fmla="*/ 658751 w 1637194"/>
                <a:gd name="connsiteY277" fmla="*/ 628174 h 897391"/>
                <a:gd name="connsiteX278" fmla="*/ 660154 w 1637194"/>
                <a:gd name="connsiteY278" fmla="*/ 615229 h 897391"/>
                <a:gd name="connsiteX279" fmla="*/ 664319 w 1637194"/>
                <a:gd name="connsiteY279" fmla="*/ 615229 h 897391"/>
                <a:gd name="connsiteX280" fmla="*/ 678395 w 1637194"/>
                <a:gd name="connsiteY280" fmla="*/ 624643 h 897391"/>
                <a:gd name="connsiteX281" fmla="*/ 706323 w 1637194"/>
                <a:gd name="connsiteY281" fmla="*/ 648180 h 897391"/>
                <a:gd name="connsiteX282" fmla="*/ 712433 w 1637194"/>
                <a:gd name="connsiteY282" fmla="*/ 673799 h 897391"/>
                <a:gd name="connsiteX283" fmla="*/ 696274 w 1637194"/>
                <a:gd name="connsiteY283" fmla="*/ 688464 h 897391"/>
                <a:gd name="connsiteX284" fmla="*/ 726510 w 1637194"/>
                <a:gd name="connsiteY284" fmla="*/ 718700 h 897391"/>
                <a:gd name="connsiteX285" fmla="*/ 735563 w 1637194"/>
                <a:gd name="connsiteY285" fmla="*/ 722185 h 897391"/>
                <a:gd name="connsiteX286" fmla="*/ 735563 w 1637194"/>
                <a:gd name="connsiteY286" fmla="*/ 722185 h 897391"/>
                <a:gd name="connsiteX287" fmla="*/ 736287 w 1637194"/>
                <a:gd name="connsiteY287" fmla="*/ 722185 h 897391"/>
                <a:gd name="connsiteX288" fmla="*/ 736740 w 1637194"/>
                <a:gd name="connsiteY288" fmla="*/ 722185 h 897391"/>
                <a:gd name="connsiteX289" fmla="*/ 736740 w 1637194"/>
                <a:gd name="connsiteY289" fmla="*/ 722185 h 897391"/>
                <a:gd name="connsiteX290" fmla="*/ 773765 w 1637194"/>
                <a:gd name="connsiteY290" fmla="*/ 727255 h 897391"/>
                <a:gd name="connsiteX291" fmla="*/ 778925 w 1637194"/>
                <a:gd name="connsiteY291" fmla="*/ 743187 h 897391"/>
                <a:gd name="connsiteX292" fmla="*/ 786031 w 1637194"/>
                <a:gd name="connsiteY292" fmla="*/ 758848 h 897391"/>
                <a:gd name="connsiteX293" fmla="*/ 796668 w 1637194"/>
                <a:gd name="connsiteY293" fmla="*/ 771975 h 897391"/>
                <a:gd name="connsiteX294" fmla="*/ 815226 w 1637194"/>
                <a:gd name="connsiteY294" fmla="*/ 779307 h 897391"/>
                <a:gd name="connsiteX295" fmla="*/ 835277 w 1637194"/>
                <a:gd name="connsiteY295" fmla="*/ 785192 h 897391"/>
                <a:gd name="connsiteX296" fmla="*/ 837269 w 1637194"/>
                <a:gd name="connsiteY296" fmla="*/ 814884 h 897391"/>
                <a:gd name="connsiteX297" fmla="*/ 846638 w 1637194"/>
                <a:gd name="connsiteY297" fmla="*/ 840503 h 897391"/>
                <a:gd name="connsiteX298" fmla="*/ 858905 w 1637194"/>
                <a:gd name="connsiteY298" fmla="*/ 859287 h 897391"/>
                <a:gd name="connsiteX299" fmla="*/ 847679 w 1637194"/>
                <a:gd name="connsiteY299" fmla="*/ 879158 h 897391"/>
                <a:gd name="connsiteX300" fmla="*/ 851662 w 1637194"/>
                <a:gd name="connsiteY300" fmla="*/ 897263 h 897391"/>
                <a:gd name="connsiteX301" fmla="*/ 865241 w 1637194"/>
                <a:gd name="connsiteY301" fmla="*/ 879746 h 897391"/>
                <a:gd name="connsiteX302" fmla="*/ 863657 w 1637194"/>
                <a:gd name="connsiteY302" fmla="*/ 854670 h 897391"/>
                <a:gd name="connsiteX303" fmla="*/ 865875 w 1637194"/>
                <a:gd name="connsiteY303" fmla="*/ 823575 h 897391"/>
                <a:gd name="connsiteX304" fmla="*/ 857773 w 1637194"/>
                <a:gd name="connsiteY304" fmla="*/ 797639 h 897391"/>
                <a:gd name="connsiteX305" fmla="*/ 853247 w 1637194"/>
                <a:gd name="connsiteY305" fmla="*/ 768354 h 897391"/>
                <a:gd name="connsiteX306" fmla="*/ 838310 w 1637194"/>
                <a:gd name="connsiteY306" fmla="*/ 740834 h 897391"/>
                <a:gd name="connsiteX307" fmla="*/ 839577 w 1637194"/>
                <a:gd name="connsiteY307" fmla="*/ 719560 h 897391"/>
                <a:gd name="connsiteX308" fmla="*/ 821110 w 1637194"/>
                <a:gd name="connsiteY308" fmla="*/ 712725 h 897391"/>
                <a:gd name="connsiteX309" fmla="*/ 809658 w 1637194"/>
                <a:gd name="connsiteY309" fmla="*/ 689732 h 897391"/>
                <a:gd name="connsiteX310" fmla="*/ 833919 w 1637194"/>
                <a:gd name="connsiteY310" fmla="*/ 681132 h 897391"/>
                <a:gd name="connsiteX311" fmla="*/ 846819 w 1637194"/>
                <a:gd name="connsiteY311" fmla="*/ 665561 h 897391"/>
                <a:gd name="connsiteX312" fmla="*/ 844420 w 1637194"/>
                <a:gd name="connsiteY312" fmla="*/ 646053 h 897391"/>
                <a:gd name="connsiteX313" fmla="*/ 844918 w 1637194"/>
                <a:gd name="connsiteY313" fmla="*/ 622109 h 897391"/>
                <a:gd name="connsiteX314" fmla="*/ 853745 w 1637194"/>
                <a:gd name="connsiteY314" fmla="*/ 618035 h 897391"/>
                <a:gd name="connsiteX315" fmla="*/ 850078 w 1637194"/>
                <a:gd name="connsiteY315" fmla="*/ 605406 h 897391"/>
                <a:gd name="connsiteX316" fmla="*/ 858361 w 1637194"/>
                <a:gd name="connsiteY316" fmla="*/ 598617 h 897391"/>
                <a:gd name="connsiteX317" fmla="*/ 856053 w 1637194"/>
                <a:gd name="connsiteY317" fmla="*/ 586532 h 897391"/>
                <a:gd name="connsiteX318" fmla="*/ 869632 w 1637194"/>
                <a:gd name="connsiteY318" fmla="*/ 569920 h 897391"/>
                <a:gd name="connsiteX319" fmla="*/ 878685 w 1637194"/>
                <a:gd name="connsiteY319" fmla="*/ 564987 h 897391"/>
                <a:gd name="connsiteX320" fmla="*/ 883211 w 1637194"/>
                <a:gd name="connsiteY320" fmla="*/ 553445 h 897391"/>
                <a:gd name="connsiteX321" fmla="*/ 879635 w 1637194"/>
                <a:gd name="connsiteY321" fmla="*/ 547877 h 897391"/>
                <a:gd name="connsiteX322" fmla="*/ 861258 w 1637194"/>
                <a:gd name="connsiteY322" fmla="*/ 554078 h 897391"/>
                <a:gd name="connsiteX323" fmla="*/ 853066 w 1637194"/>
                <a:gd name="connsiteY323" fmla="*/ 536471 h 897391"/>
                <a:gd name="connsiteX324" fmla="*/ 852522 w 1637194"/>
                <a:gd name="connsiteY324" fmla="*/ 508227 h 897391"/>
                <a:gd name="connsiteX325" fmla="*/ 858859 w 1637194"/>
                <a:gd name="connsiteY325" fmla="*/ 499808 h 897391"/>
                <a:gd name="connsiteX326" fmla="*/ 877824 w 1637194"/>
                <a:gd name="connsiteY326" fmla="*/ 526060 h 897391"/>
                <a:gd name="connsiteX327" fmla="*/ 895930 w 1637194"/>
                <a:gd name="connsiteY327" fmla="*/ 527961 h 897391"/>
                <a:gd name="connsiteX328" fmla="*/ 919331 w 1637194"/>
                <a:gd name="connsiteY328" fmla="*/ 538462 h 897391"/>
                <a:gd name="connsiteX329" fmla="*/ 949657 w 1637194"/>
                <a:gd name="connsiteY329" fmla="*/ 509268 h 897391"/>
                <a:gd name="connsiteX330" fmla="*/ 970885 w 1637194"/>
                <a:gd name="connsiteY330" fmla="*/ 509268 h 897391"/>
                <a:gd name="connsiteX331" fmla="*/ 948842 w 1637194"/>
                <a:gd name="connsiteY331" fmla="*/ 536697 h 897391"/>
                <a:gd name="connsiteX332" fmla="*/ 906340 w 1637194"/>
                <a:gd name="connsiteY332" fmla="*/ 551181 h 897391"/>
                <a:gd name="connsiteX333" fmla="*/ 877010 w 1637194"/>
                <a:gd name="connsiteY333" fmla="*/ 595584 h 897391"/>
                <a:gd name="connsiteX334" fmla="*/ 859403 w 1637194"/>
                <a:gd name="connsiteY334" fmla="*/ 669589 h 897391"/>
                <a:gd name="connsiteX335" fmla="*/ 880495 w 1637194"/>
                <a:gd name="connsiteY335" fmla="*/ 711820 h 897391"/>
                <a:gd name="connsiteX336" fmla="*/ 908196 w 1637194"/>
                <a:gd name="connsiteY336" fmla="*/ 751787 h 897391"/>
                <a:gd name="connsiteX337" fmla="*/ 940967 w 1637194"/>
                <a:gd name="connsiteY337" fmla="*/ 746854 h 897391"/>
                <a:gd name="connsiteX338" fmla="*/ 930058 w 1637194"/>
                <a:gd name="connsiteY338" fmla="*/ 727345 h 897391"/>
                <a:gd name="connsiteX339" fmla="*/ 939790 w 1637194"/>
                <a:gd name="connsiteY339" fmla="*/ 708425 h 897391"/>
                <a:gd name="connsiteX340" fmla="*/ 947349 w 1637194"/>
                <a:gd name="connsiteY340" fmla="*/ 728160 h 897391"/>
                <a:gd name="connsiteX341" fmla="*/ 974144 w 1637194"/>
                <a:gd name="connsiteY341" fmla="*/ 735447 h 897391"/>
                <a:gd name="connsiteX342" fmla="*/ 1001664 w 1637194"/>
                <a:gd name="connsiteY342" fmla="*/ 741105 h 897391"/>
                <a:gd name="connsiteX343" fmla="*/ 1017506 w 1637194"/>
                <a:gd name="connsiteY343" fmla="*/ 747080 h 897391"/>
                <a:gd name="connsiteX344" fmla="*/ 1042990 w 1637194"/>
                <a:gd name="connsiteY344" fmla="*/ 740472 h 897391"/>
                <a:gd name="connsiteX345" fmla="*/ 1044891 w 1637194"/>
                <a:gd name="connsiteY345" fmla="*/ 772925 h 897391"/>
                <a:gd name="connsiteX346" fmla="*/ 1061910 w 1637194"/>
                <a:gd name="connsiteY346" fmla="*/ 789582 h 897391"/>
                <a:gd name="connsiteX347" fmla="*/ 1128989 w 1637194"/>
                <a:gd name="connsiteY347" fmla="*/ 790533 h 897391"/>
                <a:gd name="connsiteX348" fmla="*/ 1159089 w 1637194"/>
                <a:gd name="connsiteY348" fmla="*/ 782340 h 897391"/>
                <a:gd name="connsiteX349" fmla="*/ 1171356 w 1637194"/>
                <a:gd name="connsiteY349" fmla="*/ 741603 h 897391"/>
                <a:gd name="connsiteX350" fmla="*/ 1196567 w 1637194"/>
                <a:gd name="connsiteY350" fmla="*/ 739702 h 897391"/>
                <a:gd name="connsiteX351" fmla="*/ 1192946 w 1637194"/>
                <a:gd name="connsiteY351" fmla="*/ 790895 h 897391"/>
                <a:gd name="connsiteX352" fmla="*/ 1192131 w 1637194"/>
                <a:gd name="connsiteY352" fmla="*/ 820180 h 897391"/>
                <a:gd name="connsiteX353" fmla="*/ 1245542 w 1637194"/>
                <a:gd name="connsiteY353" fmla="*/ 819908 h 897391"/>
                <a:gd name="connsiteX354" fmla="*/ 1320271 w 1637194"/>
                <a:gd name="connsiteY354" fmla="*/ 822217 h 897391"/>
                <a:gd name="connsiteX355" fmla="*/ 1353042 w 1637194"/>
                <a:gd name="connsiteY355" fmla="*/ 816151 h 897391"/>
                <a:gd name="connsiteX356" fmla="*/ 1364584 w 1637194"/>
                <a:gd name="connsiteY356" fmla="*/ 791755 h 897391"/>
                <a:gd name="connsiteX357" fmla="*/ 1373184 w 1637194"/>
                <a:gd name="connsiteY357" fmla="*/ 756495 h 897391"/>
                <a:gd name="connsiteX358" fmla="*/ 1410978 w 1637194"/>
                <a:gd name="connsiteY358" fmla="*/ 765955 h 897391"/>
                <a:gd name="connsiteX359" fmla="*/ 1451308 w 1637194"/>
                <a:gd name="connsiteY359" fmla="*/ 782340 h 897391"/>
                <a:gd name="connsiteX360" fmla="*/ 1488695 w 1637194"/>
                <a:gd name="connsiteY360" fmla="*/ 769938 h 897391"/>
                <a:gd name="connsiteX361" fmla="*/ 1506121 w 1637194"/>
                <a:gd name="connsiteY361" fmla="*/ 778991 h 897391"/>
                <a:gd name="connsiteX362" fmla="*/ 1527712 w 1637194"/>
                <a:gd name="connsiteY362" fmla="*/ 801034 h 897391"/>
                <a:gd name="connsiteX363" fmla="*/ 1543916 w 1637194"/>
                <a:gd name="connsiteY363" fmla="*/ 785101 h 897391"/>
                <a:gd name="connsiteX364" fmla="*/ 1578542 w 1637194"/>
                <a:gd name="connsiteY364" fmla="*/ 785735 h 897391"/>
                <a:gd name="connsiteX365" fmla="*/ 1612625 w 1637194"/>
                <a:gd name="connsiteY365" fmla="*/ 771341 h 897391"/>
                <a:gd name="connsiteX366" fmla="*/ 1632586 w 1637194"/>
                <a:gd name="connsiteY366" fmla="*/ 757762 h 897391"/>
                <a:gd name="connsiteX367" fmla="*/ 1637113 w 1637194"/>
                <a:gd name="connsiteY367" fmla="*/ 755408 h 897391"/>
                <a:gd name="connsiteX368" fmla="*/ 1608597 w 1637194"/>
                <a:gd name="connsiteY368" fmla="*/ 683395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</a:cxnLst>
              <a:rect l="l" t="t" r="r" b="b"/>
              <a:pathLst>
                <a:path w="1637194" h="897391">
                  <a:moveTo>
                    <a:pt x="1608597" y="683395"/>
                  </a:moveTo>
                  <a:cubicBezTo>
                    <a:pt x="1599997" y="669137"/>
                    <a:pt x="1593207" y="645419"/>
                    <a:pt x="1587233" y="624553"/>
                  </a:cubicBezTo>
                  <a:cubicBezTo>
                    <a:pt x="1582390" y="607579"/>
                    <a:pt x="1577818" y="591556"/>
                    <a:pt x="1574061" y="588342"/>
                  </a:cubicBezTo>
                  <a:lnTo>
                    <a:pt x="1572658" y="586984"/>
                  </a:lnTo>
                  <a:cubicBezTo>
                    <a:pt x="1572658" y="586984"/>
                    <a:pt x="1572658" y="586984"/>
                    <a:pt x="1572296" y="586984"/>
                  </a:cubicBezTo>
                  <a:cubicBezTo>
                    <a:pt x="1558119" y="585246"/>
                    <a:pt x="1543767" y="585491"/>
                    <a:pt x="1529658" y="587709"/>
                  </a:cubicBezTo>
                  <a:cubicBezTo>
                    <a:pt x="1524421" y="588546"/>
                    <a:pt x="1519121" y="588940"/>
                    <a:pt x="1513816" y="588886"/>
                  </a:cubicBezTo>
                  <a:cubicBezTo>
                    <a:pt x="1507343" y="588886"/>
                    <a:pt x="1500237" y="588433"/>
                    <a:pt x="1492316" y="587709"/>
                  </a:cubicBezTo>
                  <a:cubicBezTo>
                    <a:pt x="1482947" y="586894"/>
                    <a:pt x="1480910" y="583499"/>
                    <a:pt x="1479371" y="579471"/>
                  </a:cubicBezTo>
                  <a:cubicBezTo>
                    <a:pt x="1478601" y="577434"/>
                    <a:pt x="1478149" y="576212"/>
                    <a:pt x="1475705" y="575488"/>
                  </a:cubicBezTo>
                  <a:cubicBezTo>
                    <a:pt x="1465520" y="572410"/>
                    <a:pt x="1454340" y="565439"/>
                    <a:pt x="1440580" y="553445"/>
                  </a:cubicBezTo>
                  <a:cubicBezTo>
                    <a:pt x="1433655" y="547470"/>
                    <a:pt x="1425644" y="539368"/>
                    <a:pt x="1417225" y="530813"/>
                  </a:cubicBezTo>
                  <a:cubicBezTo>
                    <a:pt x="1406425" y="519447"/>
                    <a:pt x="1395032" y="508661"/>
                    <a:pt x="1383096" y="498495"/>
                  </a:cubicBezTo>
                  <a:cubicBezTo>
                    <a:pt x="1370015" y="487904"/>
                    <a:pt x="1355938" y="474370"/>
                    <a:pt x="1344713" y="463507"/>
                  </a:cubicBezTo>
                  <a:cubicBezTo>
                    <a:pt x="1338693" y="457713"/>
                    <a:pt x="1333533" y="452689"/>
                    <a:pt x="1329279" y="448887"/>
                  </a:cubicBezTo>
                  <a:cubicBezTo>
                    <a:pt x="1316197" y="437118"/>
                    <a:pt x="1310947" y="422091"/>
                    <a:pt x="1312667" y="401542"/>
                  </a:cubicBezTo>
                  <a:cubicBezTo>
                    <a:pt x="1314613" y="378910"/>
                    <a:pt x="1340277" y="321019"/>
                    <a:pt x="1348108" y="303819"/>
                  </a:cubicBezTo>
                  <a:cubicBezTo>
                    <a:pt x="1353992" y="290919"/>
                    <a:pt x="1361687" y="274624"/>
                    <a:pt x="1370332" y="257334"/>
                  </a:cubicBezTo>
                  <a:cubicBezTo>
                    <a:pt x="1380833" y="235788"/>
                    <a:pt x="1391696" y="213428"/>
                    <a:pt x="1398078" y="198492"/>
                  </a:cubicBezTo>
                  <a:cubicBezTo>
                    <a:pt x="1411349" y="167536"/>
                    <a:pt x="1421439" y="135309"/>
                    <a:pt x="1428178" y="102307"/>
                  </a:cubicBezTo>
                  <a:cubicBezTo>
                    <a:pt x="1432207" y="80445"/>
                    <a:pt x="1428857" y="53876"/>
                    <a:pt x="1425281" y="33236"/>
                  </a:cubicBezTo>
                  <a:cubicBezTo>
                    <a:pt x="1418705" y="31208"/>
                    <a:pt x="1411553" y="33354"/>
                    <a:pt x="1407176" y="38668"/>
                  </a:cubicBezTo>
                  <a:cubicBezTo>
                    <a:pt x="1405108" y="40777"/>
                    <a:pt x="1402813" y="42660"/>
                    <a:pt x="1400341" y="44280"/>
                  </a:cubicBezTo>
                  <a:cubicBezTo>
                    <a:pt x="1396322" y="46602"/>
                    <a:pt x="1393258" y="50278"/>
                    <a:pt x="1391696" y="54645"/>
                  </a:cubicBezTo>
                  <a:cubicBezTo>
                    <a:pt x="1387641" y="62498"/>
                    <a:pt x="1381870" y="69333"/>
                    <a:pt x="1374813" y="74652"/>
                  </a:cubicBezTo>
                  <a:cubicBezTo>
                    <a:pt x="1372640" y="76553"/>
                    <a:pt x="1370287" y="78454"/>
                    <a:pt x="1368431" y="80445"/>
                  </a:cubicBezTo>
                  <a:cubicBezTo>
                    <a:pt x="1358835" y="89498"/>
                    <a:pt x="1347474" y="88185"/>
                    <a:pt x="1339146" y="87099"/>
                  </a:cubicBezTo>
                  <a:cubicBezTo>
                    <a:pt x="1330817" y="86013"/>
                    <a:pt x="1311988" y="77186"/>
                    <a:pt x="1306647" y="74561"/>
                  </a:cubicBezTo>
                  <a:lnTo>
                    <a:pt x="1297594" y="88140"/>
                  </a:lnTo>
                  <a:cubicBezTo>
                    <a:pt x="1297187" y="88719"/>
                    <a:pt x="1296485" y="89018"/>
                    <a:pt x="1295784" y="88910"/>
                  </a:cubicBezTo>
                  <a:cubicBezTo>
                    <a:pt x="1295082" y="88819"/>
                    <a:pt x="1294489" y="88348"/>
                    <a:pt x="1294245" y="87687"/>
                  </a:cubicBezTo>
                  <a:cubicBezTo>
                    <a:pt x="1292738" y="82957"/>
                    <a:pt x="1291810" y="78064"/>
                    <a:pt x="1291484" y="73113"/>
                  </a:cubicBezTo>
                  <a:cubicBezTo>
                    <a:pt x="1291515" y="70497"/>
                    <a:pt x="1290008" y="68107"/>
                    <a:pt x="1287636" y="67002"/>
                  </a:cubicBezTo>
                  <a:cubicBezTo>
                    <a:pt x="1285862" y="66328"/>
                    <a:pt x="1283857" y="66835"/>
                    <a:pt x="1282612" y="68270"/>
                  </a:cubicBezTo>
                  <a:cubicBezTo>
                    <a:pt x="1276950" y="74624"/>
                    <a:pt x="1268807" y="78209"/>
                    <a:pt x="1260298" y="78092"/>
                  </a:cubicBezTo>
                  <a:cubicBezTo>
                    <a:pt x="1252272" y="78408"/>
                    <a:pt x="1244392" y="80332"/>
                    <a:pt x="1237123" y="83749"/>
                  </a:cubicBezTo>
                  <a:lnTo>
                    <a:pt x="1234181" y="84881"/>
                  </a:lnTo>
                  <a:cubicBezTo>
                    <a:pt x="1221376" y="88991"/>
                    <a:pt x="1208204" y="91856"/>
                    <a:pt x="1194847" y="93436"/>
                  </a:cubicBezTo>
                  <a:cubicBezTo>
                    <a:pt x="1191683" y="93875"/>
                    <a:pt x="1188669" y="95070"/>
                    <a:pt x="1186066" y="96921"/>
                  </a:cubicBezTo>
                  <a:cubicBezTo>
                    <a:pt x="1183129" y="99316"/>
                    <a:pt x="1179304" y="100334"/>
                    <a:pt x="1175565" y="99727"/>
                  </a:cubicBezTo>
                  <a:cubicBezTo>
                    <a:pt x="1173297" y="99089"/>
                    <a:pt x="1171111" y="98193"/>
                    <a:pt x="1169047" y="97057"/>
                  </a:cubicBezTo>
                  <a:cubicBezTo>
                    <a:pt x="1166286" y="95608"/>
                    <a:pt x="1164793" y="94884"/>
                    <a:pt x="1162710" y="95427"/>
                  </a:cubicBezTo>
                  <a:cubicBezTo>
                    <a:pt x="1160397" y="96156"/>
                    <a:pt x="1157876" y="95622"/>
                    <a:pt x="1156057" y="94024"/>
                  </a:cubicBezTo>
                  <a:cubicBezTo>
                    <a:pt x="1154187" y="92096"/>
                    <a:pt x="1153418" y="89353"/>
                    <a:pt x="1154020" y="86737"/>
                  </a:cubicBezTo>
                  <a:cubicBezTo>
                    <a:pt x="1154572" y="84664"/>
                    <a:pt x="1155595" y="82740"/>
                    <a:pt x="1157007" y="81124"/>
                  </a:cubicBezTo>
                  <a:cubicBezTo>
                    <a:pt x="1158677" y="79368"/>
                    <a:pt x="1159660" y="77073"/>
                    <a:pt x="1159768" y="74652"/>
                  </a:cubicBezTo>
                  <a:cubicBezTo>
                    <a:pt x="1159737" y="72112"/>
                    <a:pt x="1160072" y="69582"/>
                    <a:pt x="1160764" y="67138"/>
                  </a:cubicBezTo>
                  <a:cubicBezTo>
                    <a:pt x="1161814" y="63802"/>
                    <a:pt x="1162031" y="60258"/>
                    <a:pt x="1161398" y="56818"/>
                  </a:cubicBezTo>
                  <a:cubicBezTo>
                    <a:pt x="1161081" y="54777"/>
                    <a:pt x="1159592" y="53111"/>
                    <a:pt x="1157596" y="52563"/>
                  </a:cubicBezTo>
                  <a:cubicBezTo>
                    <a:pt x="1155912" y="52355"/>
                    <a:pt x="1154251" y="53107"/>
                    <a:pt x="1153296" y="54510"/>
                  </a:cubicBezTo>
                  <a:cubicBezTo>
                    <a:pt x="1148991" y="60100"/>
                    <a:pt x="1144039" y="65160"/>
                    <a:pt x="1138540" y="69582"/>
                  </a:cubicBezTo>
                  <a:cubicBezTo>
                    <a:pt x="1136820" y="70895"/>
                    <a:pt x="1136503" y="72570"/>
                    <a:pt x="1136096" y="75376"/>
                  </a:cubicBezTo>
                  <a:cubicBezTo>
                    <a:pt x="1135869" y="78187"/>
                    <a:pt x="1134932" y="80898"/>
                    <a:pt x="1133380" y="83252"/>
                  </a:cubicBezTo>
                  <a:cubicBezTo>
                    <a:pt x="1132144" y="85107"/>
                    <a:pt x="1130162" y="86329"/>
                    <a:pt x="1127948" y="86601"/>
                  </a:cubicBezTo>
                  <a:cubicBezTo>
                    <a:pt x="1123920" y="87054"/>
                    <a:pt x="1118669" y="84338"/>
                    <a:pt x="1112468" y="78680"/>
                  </a:cubicBezTo>
                  <a:cubicBezTo>
                    <a:pt x="1104774" y="71619"/>
                    <a:pt x="1101605" y="69311"/>
                    <a:pt x="1096083" y="71212"/>
                  </a:cubicBezTo>
                  <a:lnTo>
                    <a:pt x="1094408" y="71755"/>
                  </a:lnTo>
                  <a:cubicBezTo>
                    <a:pt x="1088407" y="73153"/>
                    <a:pt x="1082957" y="76304"/>
                    <a:pt x="1078747" y="80808"/>
                  </a:cubicBezTo>
                  <a:cubicBezTo>
                    <a:pt x="1075081" y="85334"/>
                    <a:pt x="1076167" y="87778"/>
                    <a:pt x="1080241" y="92983"/>
                  </a:cubicBezTo>
                  <a:cubicBezTo>
                    <a:pt x="1082088" y="95405"/>
                    <a:pt x="1082708" y="98551"/>
                    <a:pt x="1081916" y="101493"/>
                  </a:cubicBezTo>
                  <a:cubicBezTo>
                    <a:pt x="1081508" y="103756"/>
                    <a:pt x="1081327" y="104978"/>
                    <a:pt x="1083319" y="106517"/>
                  </a:cubicBezTo>
                  <a:cubicBezTo>
                    <a:pt x="1086247" y="108332"/>
                    <a:pt x="1087325" y="112071"/>
                    <a:pt x="1085808" y="115162"/>
                  </a:cubicBezTo>
                  <a:cubicBezTo>
                    <a:pt x="1084274" y="118063"/>
                    <a:pt x="1080870" y="119439"/>
                    <a:pt x="1077752" y="118421"/>
                  </a:cubicBezTo>
                  <a:cubicBezTo>
                    <a:pt x="1071532" y="117072"/>
                    <a:pt x="1065037" y="117869"/>
                    <a:pt x="1059329" y="120684"/>
                  </a:cubicBezTo>
                  <a:cubicBezTo>
                    <a:pt x="1057134" y="122169"/>
                    <a:pt x="1054378" y="122553"/>
                    <a:pt x="1051861" y="121725"/>
                  </a:cubicBezTo>
                  <a:cubicBezTo>
                    <a:pt x="1049010" y="120761"/>
                    <a:pt x="1046755" y="118543"/>
                    <a:pt x="1045751" y="115705"/>
                  </a:cubicBezTo>
                  <a:cubicBezTo>
                    <a:pt x="1042256" y="103480"/>
                    <a:pt x="1039486" y="91055"/>
                    <a:pt x="1037467" y="78499"/>
                  </a:cubicBezTo>
                  <a:cubicBezTo>
                    <a:pt x="1036834" y="73973"/>
                    <a:pt x="1033711" y="51341"/>
                    <a:pt x="1035023" y="44687"/>
                  </a:cubicBezTo>
                  <a:cubicBezTo>
                    <a:pt x="1035236" y="42203"/>
                    <a:pt x="1036707" y="40003"/>
                    <a:pt x="1038916" y="38849"/>
                  </a:cubicBezTo>
                  <a:cubicBezTo>
                    <a:pt x="1041460" y="37894"/>
                    <a:pt x="1044311" y="38265"/>
                    <a:pt x="1046520" y="39844"/>
                  </a:cubicBezTo>
                  <a:cubicBezTo>
                    <a:pt x="1048294" y="41171"/>
                    <a:pt x="1050585" y="41605"/>
                    <a:pt x="1052721" y="41021"/>
                  </a:cubicBezTo>
                  <a:cubicBezTo>
                    <a:pt x="1052947" y="41021"/>
                    <a:pt x="1053717" y="40433"/>
                    <a:pt x="1053717" y="38532"/>
                  </a:cubicBezTo>
                  <a:cubicBezTo>
                    <a:pt x="1053717" y="33372"/>
                    <a:pt x="1048466" y="29479"/>
                    <a:pt x="1042808" y="25677"/>
                  </a:cubicBezTo>
                  <a:cubicBezTo>
                    <a:pt x="1039545" y="24075"/>
                    <a:pt x="1037712" y="20531"/>
                    <a:pt x="1038282" y="16941"/>
                  </a:cubicBezTo>
                  <a:cubicBezTo>
                    <a:pt x="1038504" y="15751"/>
                    <a:pt x="1038314" y="14520"/>
                    <a:pt x="1037739" y="13456"/>
                  </a:cubicBezTo>
                  <a:cubicBezTo>
                    <a:pt x="1035431" y="9699"/>
                    <a:pt x="1031991" y="7527"/>
                    <a:pt x="1024160" y="3181"/>
                  </a:cubicBezTo>
                  <a:cubicBezTo>
                    <a:pt x="1017416" y="-530"/>
                    <a:pt x="1008092" y="-3382"/>
                    <a:pt x="995508" y="7708"/>
                  </a:cubicBezTo>
                  <a:cubicBezTo>
                    <a:pt x="986456" y="15629"/>
                    <a:pt x="987406" y="26718"/>
                    <a:pt x="988357" y="36495"/>
                  </a:cubicBezTo>
                  <a:cubicBezTo>
                    <a:pt x="988629" y="39211"/>
                    <a:pt x="988900" y="41745"/>
                    <a:pt x="988900" y="44054"/>
                  </a:cubicBezTo>
                  <a:cubicBezTo>
                    <a:pt x="988900" y="54147"/>
                    <a:pt x="991887" y="82754"/>
                    <a:pt x="991933" y="83025"/>
                  </a:cubicBezTo>
                  <a:cubicBezTo>
                    <a:pt x="992059" y="84044"/>
                    <a:pt x="991335" y="84967"/>
                    <a:pt x="990317" y="85094"/>
                  </a:cubicBezTo>
                  <a:cubicBezTo>
                    <a:pt x="990235" y="85103"/>
                    <a:pt x="990158" y="85107"/>
                    <a:pt x="990077" y="85107"/>
                  </a:cubicBezTo>
                  <a:lnTo>
                    <a:pt x="985551" y="85107"/>
                  </a:lnTo>
                  <a:lnTo>
                    <a:pt x="985551" y="243030"/>
                  </a:lnTo>
                  <a:cubicBezTo>
                    <a:pt x="985551" y="244053"/>
                    <a:pt x="984718" y="244886"/>
                    <a:pt x="983695" y="244886"/>
                  </a:cubicBezTo>
                  <a:cubicBezTo>
                    <a:pt x="982672" y="244886"/>
                    <a:pt x="981839" y="244053"/>
                    <a:pt x="981839" y="243030"/>
                  </a:cubicBezTo>
                  <a:lnTo>
                    <a:pt x="981839" y="184188"/>
                  </a:lnTo>
                  <a:lnTo>
                    <a:pt x="934177" y="184188"/>
                  </a:lnTo>
                  <a:cubicBezTo>
                    <a:pt x="934177" y="193241"/>
                    <a:pt x="935354" y="228501"/>
                    <a:pt x="935354" y="233254"/>
                  </a:cubicBezTo>
                  <a:cubicBezTo>
                    <a:pt x="935232" y="238418"/>
                    <a:pt x="931226" y="242659"/>
                    <a:pt x="926075" y="243076"/>
                  </a:cubicBezTo>
                  <a:cubicBezTo>
                    <a:pt x="923631" y="243347"/>
                    <a:pt x="913854" y="243845"/>
                    <a:pt x="910459" y="243981"/>
                  </a:cubicBezTo>
                  <a:cubicBezTo>
                    <a:pt x="909119" y="246615"/>
                    <a:pt x="907463" y="249082"/>
                    <a:pt x="905526" y="251313"/>
                  </a:cubicBezTo>
                  <a:cubicBezTo>
                    <a:pt x="901542" y="255840"/>
                    <a:pt x="895568" y="257695"/>
                    <a:pt x="883618" y="259642"/>
                  </a:cubicBezTo>
                  <a:lnTo>
                    <a:pt x="882306" y="259959"/>
                  </a:lnTo>
                  <a:cubicBezTo>
                    <a:pt x="877653" y="246715"/>
                    <a:pt x="873814" y="233204"/>
                    <a:pt x="870809" y="219493"/>
                  </a:cubicBezTo>
                  <a:cubicBezTo>
                    <a:pt x="869903" y="215556"/>
                    <a:pt x="869089" y="212025"/>
                    <a:pt x="868455" y="209400"/>
                  </a:cubicBezTo>
                  <a:cubicBezTo>
                    <a:pt x="866147" y="199895"/>
                    <a:pt x="860127" y="175996"/>
                    <a:pt x="858407" y="169161"/>
                  </a:cubicBezTo>
                  <a:lnTo>
                    <a:pt x="833286" y="176041"/>
                  </a:lnTo>
                  <a:cubicBezTo>
                    <a:pt x="827311" y="177670"/>
                    <a:pt x="823101" y="172918"/>
                    <a:pt x="820295" y="169749"/>
                  </a:cubicBezTo>
                  <a:cubicBezTo>
                    <a:pt x="819738" y="169075"/>
                    <a:pt x="819132" y="168441"/>
                    <a:pt x="818485" y="167848"/>
                  </a:cubicBezTo>
                  <a:cubicBezTo>
                    <a:pt x="814741" y="163766"/>
                    <a:pt x="813076" y="158198"/>
                    <a:pt x="813958" y="152730"/>
                  </a:cubicBezTo>
                  <a:cubicBezTo>
                    <a:pt x="813954" y="148915"/>
                    <a:pt x="812591" y="145221"/>
                    <a:pt x="810111" y="142320"/>
                  </a:cubicBezTo>
                  <a:cubicBezTo>
                    <a:pt x="809599" y="141750"/>
                    <a:pt x="809491" y="140921"/>
                    <a:pt x="809839" y="140238"/>
                  </a:cubicBezTo>
                  <a:lnTo>
                    <a:pt x="815724" y="128424"/>
                  </a:lnTo>
                  <a:cubicBezTo>
                    <a:pt x="807576" y="129329"/>
                    <a:pt x="787389" y="131457"/>
                    <a:pt x="780328" y="131502"/>
                  </a:cubicBezTo>
                  <a:cubicBezTo>
                    <a:pt x="774865" y="131258"/>
                    <a:pt x="769664" y="129076"/>
                    <a:pt x="765663" y="125346"/>
                  </a:cubicBezTo>
                  <a:cubicBezTo>
                    <a:pt x="763105" y="123346"/>
                    <a:pt x="760326" y="121644"/>
                    <a:pt x="757380" y="120277"/>
                  </a:cubicBezTo>
                  <a:cubicBezTo>
                    <a:pt x="753727" y="119000"/>
                    <a:pt x="750902" y="116058"/>
                    <a:pt x="749775" y="112356"/>
                  </a:cubicBezTo>
                  <a:cubicBezTo>
                    <a:pt x="748648" y="109305"/>
                    <a:pt x="746802" y="106571"/>
                    <a:pt x="744389" y="104389"/>
                  </a:cubicBezTo>
                  <a:cubicBezTo>
                    <a:pt x="736468" y="97011"/>
                    <a:pt x="734205" y="96604"/>
                    <a:pt x="728683" y="98053"/>
                  </a:cubicBezTo>
                  <a:cubicBezTo>
                    <a:pt x="722731" y="99284"/>
                    <a:pt x="716652" y="99800"/>
                    <a:pt x="710578" y="99592"/>
                  </a:cubicBezTo>
                  <a:cubicBezTo>
                    <a:pt x="708314" y="99592"/>
                    <a:pt x="706051" y="99592"/>
                    <a:pt x="703833" y="99592"/>
                  </a:cubicBezTo>
                  <a:cubicBezTo>
                    <a:pt x="692789" y="100334"/>
                    <a:pt x="681695" y="99895"/>
                    <a:pt x="670746" y="98279"/>
                  </a:cubicBezTo>
                  <a:cubicBezTo>
                    <a:pt x="666487" y="97387"/>
                    <a:pt x="662065" y="97718"/>
                    <a:pt x="657982" y="99230"/>
                  </a:cubicBezTo>
                  <a:cubicBezTo>
                    <a:pt x="655836" y="99976"/>
                    <a:pt x="653596" y="100406"/>
                    <a:pt x="651328" y="100497"/>
                  </a:cubicBezTo>
                  <a:cubicBezTo>
                    <a:pt x="649201" y="100402"/>
                    <a:pt x="647096" y="100003"/>
                    <a:pt x="645082" y="99320"/>
                  </a:cubicBezTo>
                  <a:cubicBezTo>
                    <a:pt x="641008" y="98143"/>
                    <a:pt x="638383" y="97510"/>
                    <a:pt x="636029" y="99727"/>
                  </a:cubicBezTo>
                  <a:cubicBezTo>
                    <a:pt x="630602" y="104439"/>
                    <a:pt x="623184" y="106137"/>
                    <a:pt x="616249" y="104254"/>
                  </a:cubicBezTo>
                  <a:cubicBezTo>
                    <a:pt x="613167" y="104045"/>
                    <a:pt x="610071" y="104521"/>
                    <a:pt x="607197" y="105657"/>
                  </a:cubicBezTo>
                  <a:cubicBezTo>
                    <a:pt x="602942" y="107015"/>
                    <a:pt x="598551" y="108373"/>
                    <a:pt x="594568" y="105295"/>
                  </a:cubicBezTo>
                  <a:cubicBezTo>
                    <a:pt x="591350" y="103502"/>
                    <a:pt x="587747" y="102511"/>
                    <a:pt x="584067" y="102398"/>
                  </a:cubicBezTo>
                  <a:cubicBezTo>
                    <a:pt x="579840" y="102416"/>
                    <a:pt x="575694" y="101275"/>
                    <a:pt x="572072" y="99094"/>
                  </a:cubicBezTo>
                  <a:cubicBezTo>
                    <a:pt x="568619" y="96337"/>
                    <a:pt x="564464" y="94594"/>
                    <a:pt x="560078" y="94070"/>
                  </a:cubicBezTo>
                  <a:cubicBezTo>
                    <a:pt x="557453" y="93436"/>
                    <a:pt x="554148" y="92621"/>
                    <a:pt x="549939" y="91444"/>
                  </a:cubicBezTo>
                  <a:cubicBezTo>
                    <a:pt x="543874" y="89584"/>
                    <a:pt x="538112" y="86855"/>
                    <a:pt x="532829" y="83342"/>
                  </a:cubicBezTo>
                  <a:cubicBezTo>
                    <a:pt x="529045" y="80436"/>
                    <a:pt x="524569" y="78581"/>
                    <a:pt x="519839" y="77956"/>
                  </a:cubicBezTo>
                  <a:cubicBezTo>
                    <a:pt x="514742" y="78064"/>
                    <a:pt x="509686" y="78870"/>
                    <a:pt x="504812" y="80355"/>
                  </a:cubicBezTo>
                  <a:cubicBezTo>
                    <a:pt x="496805" y="82405"/>
                    <a:pt x="488689" y="84026"/>
                    <a:pt x="480505" y="85198"/>
                  </a:cubicBezTo>
                  <a:cubicBezTo>
                    <a:pt x="458372" y="88321"/>
                    <a:pt x="432843" y="91444"/>
                    <a:pt x="432572" y="91490"/>
                  </a:cubicBezTo>
                  <a:cubicBezTo>
                    <a:pt x="432291" y="91557"/>
                    <a:pt x="431992" y="91557"/>
                    <a:pt x="431712" y="91490"/>
                  </a:cubicBezTo>
                  <a:cubicBezTo>
                    <a:pt x="431304" y="91490"/>
                    <a:pt x="390975" y="76191"/>
                    <a:pt x="360105" y="62793"/>
                  </a:cubicBezTo>
                  <a:cubicBezTo>
                    <a:pt x="335120" y="51930"/>
                    <a:pt x="284833" y="29298"/>
                    <a:pt x="266320" y="21015"/>
                  </a:cubicBezTo>
                  <a:cubicBezTo>
                    <a:pt x="262496" y="21069"/>
                    <a:pt x="258694" y="20504"/>
                    <a:pt x="255050" y="19340"/>
                  </a:cubicBezTo>
                  <a:cubicBezTo>
                    <a:pt x="248469" y="17679"/>
                    <a:pt x="241598" y="17539"/>
                    <a:pt x="234953" y="18933"/>
                  </a:cubicBezTo>
                  <a:cubicBezTo>
                    <a:pt x="229119" y="20576"/>
                    <a:pt x="224212" y="24532"/>
                    <a:pt x="221374" y="29887"/>
                  </a:cubicBezTo>
                  <a:cubicBezTo>
                    <a:pt x="220107" y="33915"/>
                    <a:pt x="216848" y="35544"/>
                    <a:pt x="212684" y="38396"/>
                  </a:cubicBezTo>
                  <a:cubicBezTo>
                    <a:pt x="208519" y="41247"/>
                    <a:pt x="199376" y="36042"/>
                    <a:pt x="196027" y="41610"/>
                  </a:cubicBezTo>
                  <a:cubicBezTo>
                    <a:pt x="193334" y="47901"/>
                    <a:pt x="193569" y="55062"/>
                    <a:pt x="196661" y="61163"/>
                  </a:cubicBezTo>
                  <a:cubicBezTo>
                    <a:pt x="198924" y="64784"/>
                    <a:pt x="194035" y="66278"/>
                    <a:pt x="196389" y="71076"/>
                  </a:cubicBezTo>
                  <a:cubicBezTo>
                    <a:pt x="198743" y="75874"/>
                    <a:pt x="204400" y="75240"/>
                    <a:pt x="208384" y="79314"/>
                  </a:cubicBezTo>
                  <a:cubicBezTo>
                    <a:pt x="212367" y="83388"/>
                    <a:pt x="204491" y="89000"/>
                    <a:pt x="211009" y="94748"/>
                  </a:cubicBezTo>
                  <a:cubicBezTo>
                    <a:pt x="217527" y="100497"/>
                    <a:pt x="215535" y="108825"/>
                    <a:pt x="211009" y="110817"/>
                  </a:cubicBezTo>
                  <a:cubicBezTo>
                    <a:pt x="206483" y="112809"/>
                    <a:pt x="201368" y="106291"/>
                    <a:pt x="195574" y="108961"/>
                  </a:cubicBezTo>
                  <a:cubicBezTo>
                    <a:pt x="189781" y="111632"/>
                    <a:pt x="184666" y="109369"/>
                    <a:pt x="178601" y="108101"/>
                  </a:cubicBezTo>
                  <a:cubicBezTo>
                    <a:pt x="172535" y="106834"/>
                    <a:pt x="168100" y="97193"/>
                    <a:pt x="163483" y="102126"/>
                  </a:cubicBezTo>
                  <a:cubicBezTo>
                    <a:pt x="158866" y="107060"/>
                    <a:pt x="161355" y="111450"/>
                    <a:pt x="161582" y="116610"/>
                  </a:cubicBezTo>
                  <a:cubicBezTo>
                    <a:pt x="161808" y="121771"/>
                    <a:pt x="157372" y="120911"/>
                    <a:pt x="154430" y="128469"/>
                  </a:cubicBezTo>
                  <a:cubicBezTo>
                    <a:pt x="151488" y="136028"/>
                    <a:pt x="156241" y="136979"/>
                    <a:pt x="163166" y="146575"/>
                  </a:cubicBezTo>
                  <a:cubicBezTo>
                    <a:pt x="170091" y="156170"/>
                    <a:pt x="181678" y="173732"/>
                    <a:pt x="190912" y="178259"/>
                  </a:cubicBezTo>
                  <a:cubicBezTo>
                    <a:pt x="200146" y="182785"/>
                    <a:pt x="197113" y="188896"/>
                    <a:pt x="190912" y="192109"/>
                  </a:cubicBezTo>
                  <a:cubicBezTo>
                    <a:pt x="184711" y="195323"/>
                    <a:pt x="187472" y="203606"/>
                    <a:pt x="179913" y="203787"/>
                  </a:cubicBezTo>
                  <a:cubicBezTo>
                    <a:pt x="172354" y="203968"/>
                    <a:pt x="163211" y="204557"/>
                    <a:pt x="156603" y="212251"/>
                  </a:cubicBezTo>
                  <a:cubicBezTo>
                    <a:pt x="149994" y="219946"/>
                    <a:pt x="150764" y="227550"/>
                    <a:pt x="150628" y="237780"/>
                  </a:cubicBezTo>
                  <a:cubicBezTo>
                    <a:pt x="150610" y="239975"/>
                    <a:pt x="150275" y="242152"/>
                    <a:pt x="149632" y="244252"/>
                  </a:cubicBezTo>
                  <a:cubicBezTo>
                    <a:pt x="145717" y="250078"/>
                    <a:pt x="141290" y="255546"/>
                    <a:pt x="136415" y="260592"/>
                  </a:cubicBezTo>
                  <a:cubicBezTo>
                    <a:pt x="127363" y="269645"/>
                    <a:pt x="120392" y="260592"/>
                    <a:pt x="116454" y="249277"/>
                  </a:cubicBezTo>
                  <a:cubicBezTo>
                    <a:pt x="112516" y="237961"/>
                    <a:pt x="124330" y="236195"/>
                    <a:pt x="123515" y="229451"/>
                  </a:cubicBezTo>
                  <a:cubicBezTo>
                    <a:pt x="122701" y="222707"/>
                    <a:pt x="117541" y="220851"/>
                    <a:pt x="110615" y="218633"/>
                  </a:cubicBezTo>
                  <a:cubicBezTo>
                    <a:pt x="103690" y="216416"/>
                    <a:pt x="98168" y="224382"/>
                    <a:pt x="95633" y="227324"/>
                  </a:cubicBezTo>
                  <a:cubicBezTo>
                    <a:pt x="93099" y="230266"/>
                    <a:pt x="89025" y="228320"/>
                    <a:pt x="89115" y="233389"/>
                  </a:cubicBezTo>
                  <a:cubicBezTo>
                    <a:pt x="89206" y="238459"/>
                    <a:pt x="98938" y="240224"/>
                    <a:pt x="100295" y="246968"/>
                  </a:cubicBezTo>
                  <a:cubicBezTo>
                    <a:pt x="101160" y="251051"/>
                    <a:pt x="98548" y="255061"/>
                    <a:pt x="94461" y="255926"/>
                  </a:cubicBezTo>
                  <a:cubicBezTo>
                    <a:pt x="93615" y="256107"/>
                    <a:pt x="92736" y="256138"/>
                    <a:pt x="91877" y="256021"/>
                  </a:cubicBezTo>
                  <a:cubicBezTo>
                    <a:pt x="89514" y="255202"/>
                    <a:pt x="86934" y="256451"/>
                    <a:pt x="86115" y="258813"/>
                  </a:cubicBezTo>
                  <a:cubicBezTo>
                    <a:pt x="85780" y="259787"/>
                    <a:pt x="85784" y="260846"/>
                    <a:pt x="86128" y="261815"/>
                  </a:cubicBezTo>
                  <a:cubicBezTo>
                    <a:pt x="86943" y="265933"/>
                    <a:pt x="84001" y="273402"/>
                    <a:pt x="72549" y="271365"/>
                  </a:cubicBezTo>
                  <a:cubicBezTo>
                    <a:pt x="61098" y="269328"/>
                    <a:pt x="58970" y="276887"/>
                    <a:pt x="53674" y="284265"/>
                  </a:cubicBezTo>
                  <a:cubicBezTo>
                    <a:pt x="48379" y="291643"/>
                    <a:pt x="50823" y="293725"/>
                    <a:pt x="47836" y="299881"/>
                  </a:cubicBezTo>
                  <a:cubicBezTo>
                    <a:pt x="44848" y="306036"/>
                    <a:pt x="33532" y="304135"/>
                    <a:pt x="30817" y="316719"/>
                  </a:cubicBezTo>
                  <a:cubicBezTo>
                    <a:pt x="28101" y="329302"/>
                    <a:pt x="26743" y="342881"/>
                    <a:pt x="34302" y="350575"/>
                  </a:cubicBezTo>
                  <a:cubicBezTo>
                    <a:pt x="41861" y="358270"/>
                    <a:pt x="37923" y="369948"/>
                    <a:pt x="49103" y="372618"/>
                  </a:cubicBezTo>
                  <a:cubicBezTo>
                    <a:pt x="60283" y="375289"/>
                    <a:pt x="52090" y="383029"/>
                    <a:pt x="63587" y="386197"/>
                  </a:cubicBezTo>
                  <a:cubicBezTo>
                    <a:pt x="75084" y="389366"/>
                    <a:pt x="70060" y="400863"/>
                    <a:pt x="81375" y="403080"/>
                  </a:cubicBezTo>
                  <a:cubicBezTo>
                    <a:pt x="92691" y="405299"/>
                    <a:pt x="86445" y="413446"/>
                    <a:pt x="90202" y="419149"/>
                  </a:cubicBezTo>
                  <a:cubicBezTo>
                    <a:pt x="93959" y="424852"/>
                    <a:pt x="105184" y="422453"/>
                    <a:pt x="112426" y="415664"/>
                  </a:cubicBezTo>
                  <a:cubicBezTo>
                    <a:pt x="119668" y="408874"/>
                    <a:pt x="132704" y="408105"/>
                    <a:pt x="138543" y="414261"/>
                  </a:cubicBezTo>
                  <a:cubicBezTo>
                    <a:pt x="144382" y="420416"/>
                    <a:pt x="139176" y="431551"/>
                    <a:pt x="130848" y="433135"/>
                  </a:cubicBezTo>
                  <a:cubicBezTo>
                    <a:pt x="122520" y="434720"/>
                    <a:pt x="119034" y="442595"/>
                    <a:pt x="114780" y="451557"/>
                  </a:cubicBezTo>
                  <a:cubicBezTo>
                    <a:pt x="110525" y="460519"/>
                    <a:pt x="105003" y="464638"/>
                    <a:pt x="96674" y="461787"/>
                  </a:cubicBezTo>
                  <a:cubicBezTo>
                    <a:pt x="88346" y="458935"/>
                    <a:pt x="72911" y="463235"/>
                    <a:pt x="60011" y="475366"/>
                  </a:cubicBezTo>
                  <a:cubicBezTo>
                    <a:pt x="47111" y="487496"/>
                    <a:pt x="43128" y="488130"/>
                    <a:pt x="34030" y="487632"/>
                  </a:cubicBezTo>
                  <a:cubicBezTo>
                    <a:pt x="24932" y="487134"/>
                    <a:pt x="23937" y="492837"/>
                    <a:pt x="18596" y="496685"/>
                  </a:cubicBezTo>
                  <a:cubicBezTo>
                    <a:pt x="13255" y="500532"/>
                    <a:pt x="-2044" y="501211"/>
                    <a:pt x="128" y="510535"/>
                  </a:cubicBezTo>
                  <a:cubicBezTo>
                    <a:pt x="2301" y="519859"/>
                    <a:pt x="12123" y="522666"/>
                    <a:pt x="10403" y="529410"/>
                  </a:cubicBezTo>
                  <a:cubicBezTo>
                    <a:pt x="8683" y="536154"/>
                    <a:pt x="-5530" y="547515"/>
                    <a:pt x="4247" y="559826"/>
                  </a:cubicBezTo>
                  <a:cubicBezTo>
                    <a:pt x="14024" y="572138"/>
                    <a:pt x="15246" y="592597"/>
                    <a:pt x="31948" y="591013"/>
                  </a:cubicBezTo>
                  <a:cubicBezTo>
                    <a:pt x="48650" y="589429"/>
                    <a:pt x="55576" y="563583"/>
                    <a:pt x="51185" y="549099"/>
                  </a:cubicBezTo>
                  <a:cubicBezTo>
                    <a:pt x="46794" y="534615"/>
                    <a:pt x="33442" y="515197"/>
                    <a:pt x="44803" y="510988"/>
                  </a:cubicBezTo>
                  <a:cubicBezTo>
                    <a:pt x="56164" y="506778"/>
                    <a:pt x="51728" y="530225"/>
                    <a:pt x="63678" y="532714"/>
                  </a:cubicBezTo>
                  <a:cubicBezTo>
                    <a:pt x="75627" y="535203"/>
                    <a:pt x="80380" y="544392"/>
                    <a:pt x="78795" y="557609"/>
                  </a:cubicBezTo>
                  <a:cubicBezTo>
                    <a:pt x="77211" y="570825"/>
                    <a:pt x="82598" y="573677"/>
                    <a:pt x="90021" y="580919"/>
                  </a:cubicBezTo>
                  <a:cubicBezTo>
                    <a:pt x="97444" y="588161"/>
                    <a:pt x="88255" y="597214"/>
                    <a:pt x="90021" y="606538"/>
                  </a:cubicBezTo>
                  <a:cubicBezTo>
                    <a:pt x="91786" y="615862"/>
                    <a:pt x="96629" y="616813"/>
                    <a:pt x="105274" y="627314"/>
                  </a:cubicBezTo>
                  <a:cubicBezTo>
                    <a:pt x="113920" y="637815"/>
                    <a:pt x="119125" y="646958"/>
                    <a:pt x="127091" y="646958"/>
                  </a:cubicBezTo>
                  <a:cubicBezTo>
                    <a:pt x="135057" y="646958"/>
                    <a:pt x="138724" y="650851"/>
                    <a:pt x="139176" y="657052"/>
                  </a:cubicBezTo>
                  <a:cubicBezTo>
                    <a:pt x="138814" y="661483"/>
                    <a:pt x="141412" y="665629"/>
                    <a:pt x="145558" y="667236"/>
                  </a:cubicBezTo>
                  <a:cubicBezTo>
                    <a:pt x="149768" y="669544"/>
                    <a:pt x="149134" y="675926"/>
                    <a:pt x="154611" y="675112"/>
                  </a:cubicBezTo>
                  <a:cubicBezTo>
                    <a:pt x="160088" y="674297"/>
                    <a:pt x="161401" y="668639"/>
                    <a:pt x="171132" y="666059"/>
                  </a:cubicBezTo>
                  <a:cubicBezTo>
                    <a:pt x="180864" y="663479"/>
                    <a:pt x="189871" y="662574"/>
                    <a:pt x="196977" y="658817"/>
                  </a:cubicBezTo>
                  <a:cubicBezTo>
                    <a:pt x="204084" y="655060"/>
                    <a:pt x="207659" y="649493"/>
                    <a:pt x="218070" y="646189"/>
                  </a:cubicBezTo>
                  <a:cubicBezTo>
                    <a:pt x="228480" y="642884"/>
                    <a:pt x="234274" y="649040"/>
                    <a:pt x="239977" y="644785"/>
                  </a:cubicBezTo>
                  <a:cubicBezTo>
                    <a:pt x="245680" y="640531"/>
                    <a:pt x="252244" y="635009"/>
                    <a:pt x="259033" y="634420"/>
                  </a:cubicBezTo>
                  <a:cubicBezTo>
                    <a:pt x="264003" y="634502"/>
                    <a:pt x="268620" y="631863"/>
                    <a:pt x="271073" y="627540"/>
                  </a:cubicBezTo>
                  <a:cubicBezTo>
                    <a:pt x="272476" y="624236"/>
                    <a:pt x="274785" y="618488"/>
                    <a:pt x="281529" y="622109"/>
                  </a:cubicBezTo>
                  <a:cubicBezTo>
                    <a:pt x="288273" y="625730"/>
                    <a:pt x="282072" y="631161"/>
                    <a:pt x="285693" y="636502"/>
                  </a:cubicBezTo>
                  <a:cubicBezTo>
                    <a:pt x="289314" y="641843"/>
                    <a:pt x="291125" y="639761"/>
                    <a:pt x="293976" y="646369"/>
                  </a:cubicBezTo>
                  <a:cubicBezTo>
                    <a:pt x="297108" y="655173"/>
                    <a:pt x="303966" y="662148"/>
                    <a:pt x="312715" y="665425"/>
                  </a:cubicBezTo>
                  <a:cubicBezTo>
                    <a:pt x="323895" y="669363"/>
                    <a:pt x="318237" y="675338"/>
                    <a:pt x="325932" y="678642"/>
                  </a:cubicBezTo>
                  <a:cubicBezTo>
                    <a:pt x="335804" y="682363"/>
                    <a:pt x="344526" y="688605"/>
                    <a:pt x="351234" y="696747"/>
                  </a:cubicBezTo>
                  <a:cubicBezTo>
                    <a:pt x="359019" y="706705"/>
                    <a:pt x="367121" y="702948"/>
                    <a:pt x="373096" y="709964"/>
                  </a:cubicBezTo>
                  <a:cubicBezTo>
                    <a:pt x="379071" y="716980"/>
                    <a:pt x="382149" y="717433"/>
                    <a:pt x="391201" y="721416"/>
                  </a:cubicBezTo>
                  <a:cubicBezTo>
                    <a:pt x="400254" y="725399"/>
                    <a:pt x="396995" y="729563"/>
                    <a:pt x="403603" y="731509"/>
                  </a:cubicBezTo>
                  <a:cubicBezTo>
                    <a:pt x="410212" y="733456"/>
                    <a:pt x="413199" y="729790"/>
                    <a:pt x="412656" y="723996"/>
                  </a:cubicBezTo>
                  <a:cubicBezTo>
                    <a:pt x="412113" y="718202"/>
                    <a:pt x="417861" y="719741"/>
                    <a:pt x="418042" y="712001"/>
                  </a:cubicBezTo>
                  <a:cubicBezTo>
                    <a:pt x="418223" y="704261"/>
                    <a:pt x="418947" y="693896"/>
                    <a:pt x="426235" y="696249"/>
                  </a:cubicBezTo>
                  <a:cubicBezTo>
                    <a:pt x="433522" y="698603"/>
                    <a:pt x="428407" y="707430"/>
                    <a:pt x="428407" y="716437"/>
                  </a:cubicBezTo>
                  <a:cubicBezTo>
                    <a:pt x="428407" y="725444"/>
                    <a:pt x="435333" y="730016"/>
                    <a:pt x="442439" y="731374"/>
                  </a:cubicBezTo>
                  <a:cubicBezTo>
                    <a:pt x="449545" y="732732"/>
                    <a:pt x="450315" y="737032"/>
                    <a:pt x="450451" y="745224"/>
                  </a:cubicBezTo>
                  <a:cubicBezTo>
                    <a:pt x="450586" y="753417"/>
                    <a:pt x="437867" y="765095"/>
                    <a:pt x="440402" y="774193"/>
                  </a:cubicBezTo>
                  <a:cubicBezTo>
                    <a:pt x="442937" y="783290"/>
                    <a:pt x="453302" y="790895"/>
                    <a:pt x="466836" y="801124"/>
                  </a:cubicBezTo>
                  <a:cubicBezTo>
                    <a:pt x="480370" y="811353"/>
                    <a:pt x="486978" y="809498"/>
                    <a:pt x="494401" y="810448"/>
                  </a:cubicBezTo>
                  <a:cubicBezTo>
                    <a:pt x="501824" y="811399"/>
                    <a:pt x="501960" y="815654"/>
                    <a:pt x="506577" y="820361"/>
                  </a:cubicBezTo>
                  <a:cubicBezTo>
                    <a:pt x="511194" y="825068"/>
                    <a:pt x="516625" y="823122"/>
                    <a:pt x="516716" y="818686"/>
                  </a:cubicBezTo>
                  <a:cubicBezTo>
                    <a:pt x="516806" y="814250"/>
                    <a:pt x="519160" y="806556"/>
                    <a:pt x="522736" y="810539"/>
                  </a:cubicBezTo>
                  <a:cubicBezTo>
                    <a:pt x="526312" y="814522"/>
                    <a:pt x="521152" y="816151"/>
                    <a:pt x="520789" y="824118"/>
                  </a:cubicBezTo>
                  <a:cubicBezTo>
                    <a:pt x="520427" y="832084"/>
                    <a:pt x="525316" y="834709"/>
                    <a:pt x="528122" y="832039"/>
                  </a:cubicBezTo>
                  <a:cubicBezTo>
                    <a:pt x="530928" y="829368"/>
                    <a:pt x="530159" y="819591"/>
                    <a:pt x="536903" y="822760"/>
                  </a:cubicBezTo>
                  <a:cubicBezTo>
                    <a:pt x="543647" y="825928"/>
                    <a:pt x="538668" y="833170"/>
                    <a:pt x="541158" y="839281"/>
                  </a:cubicBezTo>
                  <a:cubicBezTo>
                    <a:pt x="543647" y="845391"/>
                    <a:pt x="550210" y="842902"/>
                    <a:pt x="553786" y="848334"/>
                  </a:cubicBezTo>
                  <a:cubicBezTo>
                    <a:pt x="557362" y="853765"/>
                    <a:pt x="562296" y="860328"/>
                    <a:pt x="569221" y="853675"/>
                  </a:cubicBezTo>
                  <a:cubicBezTo>
                    <a:pt x="576146" y="847021"/>
                    <a:pt x="572661" y="838873"/>
                    <a:pt x="571891" y="832763"/>
                  </a:cubicBezTo>
                  <a:cubicBezTo>
                    <a:pt x="570787" y="826612"/>
                    <a:pt x="574874" y="820728"/>
                    <a:pt x="581026" y="819623"/>
                  </a:cubicBezTo>
                  <a:cubicBezTo>
                    <a:pt x="581849" y="819474"/>
                    <a:pt x="582687" y="819420"/>
                    <a:pt x="583524" y="819456"/>
                  </a:cubicBezTo>
                  <a:cubicBezTo>
                    <a:pt x="592577" y="818958"/>
                    <a:pt x="591083" y="810132"/>
                    <a:pt x="584067" y="809996"/>
                  </a:cubicBezTo>
                  <a:cubicBezTo>
                    <a:pt x="577051" y="809860"/>
                    <a:pt x="573657" y="807778"/>
                    <a:pt x="565147" y="803478"/>
                  </a:cubicBezTo>
                  <a:cubicBezTo>
                    <a:pt x="556638" y="799178"/>
                    <a:pt x="559580" y="790533"/>
                    <a:pt x="565147" y="787093"/>
                  </a:cubicBezTo>
                  <a:cubicBezTo>
                    <a:pt x="569135" y="785006"/>
                    <a:pt x="570674" y="780081"/>
                    <a:pt x="568587" y="776098"/>
                  </a:cubicBezTo>
                  <a:cubicBezTo>
                    <a:pt x="568121" y="775202"/>
                    <a:pt x="567492" y="774405"/>
                    <a:pt x="566731" y="773740"/>
                  </a:cubicBezTo>
                  <a:cubicBezTo>
                    <a:pt x="562839" y="769530"/>
                    <a:pt x="555416" y="770164"/>
                    <a:pt x="549531" y="778040"/>
                  </a:cubicBezTo>
                  <a:cubicBezTo>
                    <a:pt x="543647" y="785916"/>
                    <a:pt x="539845" y="783517"/>
                    <a:pt x="538487" y="777406"/>
                  </a:cubicBezTo>
                  <a:cubicBezTo>
                    <a:pt x="537129" y="771296"/>
                    <a:pt x="544598" y="764733"/>
                    <a:pt x="543014" y="760297"/>
                  </a:cubicBezTo>
                  <a:cubicBezTo>
                    <a:pt x="541429" y="755861"/>
                    <a:pt x="536450" y="752693"/>
                    <a:pt x="542742" y="745269"/>
                  </a:cubicBezTo>
                  <a:cubicBezTo>
                    <a:pt x="548137" y="739299"/>
                    <a:pt x="550070" y="730966"/>
                    <a:pt x="547857" y="723226"/>
                  </a:cubicBezTo>
                  <a:cubicBezTo>
                    <a:pt x="545729" y="718202"/>
                    <a:pt x="536903" y="715894"/>
                    <a:pt x="531245" y="717478"/>
                  </a:cubicBezTo>
                  <a:cubicBezTo>
                    <a:pt x="525587" y="719062"/>
                    <a:pt x="522600" y="713631"/>
                    <a:pt x="529435" y="711594"/>
                  </a:cubicBezTo>
                  <a:cubicBezTo>
                    <a:pt x="535876" y="709783"/>
                    <a:pt x="541742" y="706339"/>
                    <a:pt x="546454" y="701590"/>
                  </a:cubicBezTo>
                  <a:cubicBezTo>
                    <a:pt x="553062" y="695661"/>
                    <a:pt x="550980" y="686790"/>
                    <a:pt x="550075" y="683485"/>
                  </a:cubicBezTo>
                  <a:cubicBezTo>
                    <a:pt x="549169" y="680181"/>
                    <a:pt x="551387" y="676062"/>
                    <a:pt x="556683" y="672532"/>
                  </a:cubicBezTo>
                  <a:cubicBezTo>
                    <a:pt x="561979" y="669001"/>
                    <a:pt x="565011" y="662076"/>
                    <a:pt x="572525" y="662936"/>
                  </a:cubicBezTo>
                  <a:cubicBezTo>
                    <a:pt x="580039" y="663796"/>
                    <a:pt x="584701" y="669137"/>
                    <a:pt x="592984" y="670495"/>
                  </a:cubicBezTo>
                  <a:cubicBezTo>
                    <a:pt x="600303" y="671233"/>
                    <a:pt x="607590" y="668793"/>
                    <a:pt x="612990" y="663796"/>
                  </a:cubicBezTo>
                  <a:cubicBezTo>
                    <a:pt x="618558" y="659632"/>
                    <a:pt x="621002" y="650579"/>
                    <a:pt x="626207" y="645283"/>
                  </a:cubicBezTo>
                  <a:cubicBezTo>
                    <a:pt x="631412" y="639988"/>
                    <a:pt x="638473" y="646369"/>
                    <a:pt x="641189" y="648135"/>
                  </a:cubicBezTo>
                  <a:cubicBezTo>
                    <a:pt x="644249" y="650384"/>
                    <a:pt x="644910" y="654694"/>
                    <a:pt x="642656" y="657753"/>
                  </a:cubicBezTo>
                  <a:cubicBezTo>
                    <a:pt x="642606" y="657821"/>
                    <a:pt x="642556" y="657889"/>
                    <a:pt x="642502" y="657957"/>
                  </a:cubicBezTo>
                  <a:cubicBezTo>
                    <a:pt x="639831" y="661804"/>
                    <a:pt x="640465" y="669228"/>
                    <a:pt x="639741" y="674161"/>
                  </a:cubicBezTo>
                  <a:cubicBezTo>
                    <a:pt x="639017" y="679095"/>
                    <a:pt x="630688" y="680226"/>
                    <a:pt x="626615" y="683214"/>
                  </a:cubicBezTo>
                  <a:cubicBezTo>
                    <a:pt x="622541" y="686201"/>
                    <a:pt x="615253" y="685115"/>
                    <a:pt x="611949" y="685748"/>
                  </a:cubicBezTo>
                  <a:cubicBezTo>
                    <a:pt x="608645" y="686382"/>
                    <a:pt x="604571" y="688826"/>
                    <a:pt x="606925" y="692448"/>
                  </a:cubicBezTo>
                  <a:cubicBezTo>
                    <a:pt x="609279" y="696069"/>
                    <a:pt x="623356" y="690411"/>
                    <a:pt x="628787" y="688736"/>
                  </a:cubicBezTo>
                  <a:cubicBezTo>
                    <a:pt x="634219" y="687061"/>
                    <a:pt x="640918" y="689143"/>
                    <a:pt x="641551" y="693262"/>
                  </a:cubicBezTo>
                  <a:cubicBezTo>
                    <a:pt x="642185" y="697381"/>
                    <a:pt x="639288" y="700006"/>
                    <a:pt x="627972" y="696566"/>
                  </a:cubicBezTo>
                  <a:cubicBezTo>
                    <a:pt x="616657" y="693126"/>
                    <a:pt x="610637" y="698739"/>
                    <a:pt x="605612" y="704125"/>
                  </a:cubicBezTo>
                  <a:cubicBezTo>
                    <a:pt x="600588" y="709512"/>
                    <a:pt x="607332" y="719062"/>
                    <a:pt x="615842" y="714988"/>
                  </a:cubicBezTo>
                  <a:cubicBezTo>
                    <a:pt x="622111" y="712300"/>
                    <a:pt x="629389" y="714957"/>
                    <a:pt x="632453" y="721054"/>
                  </a:cubicBezTo>
                  <a:cubicBezTo>
                    <a:pt x="634038" y="724132"/>
                    <a:pt x="639469" y="727753"/>
                    <a:pt x="648748" y="727888"/>
                  </a:cubicBezTo>
                  <a:cubicBezTo>
                    <a:pt x="654927" y="728214"/>
                    <a:pt x="660765" y="725051"/>
                    <a:pt x="663866" y="719696"/>
                  </a:cubicBezTo>
                  <a:cubicBezTo>
                    <a:pt x="665993" y="716708"/>
                    <a:pt x="670022" y="715622"/>
                    <a:pt x="677716" y="718428"/>
                  </a:cubicBezTo>
                  <a:cubicBezTo>
                    <a:pt x="681962" y="719927"/>
                    <a:pt x="686615" y="717700"/>
                    <a:pt x="688109" y="713454"/>
                  </a:cubicBezTo>
                  <a:cubicBezTo>
                    <a:pt x="688670" y="711865"/>
                    <a:pt x="688724" y="710136"/>
                    <a:pt x="688263" y="708516"/>
                  </a:cubicBezTo>
                  <a:cubicBezTo>
                    <a:pt x="686814" y="703990"/>
                    <a:pt x="688715" y="700550"/>
                    <a:pt x="685773" y="695706"/>
                  </a:cubicBezTo>
                  <a:cubicBezTo>
                    <a:pt x="682831" y="690863"/>
                    <a:pt x="672738" y="690863"/>
                    <a:pt x="673598" y="682897"/>
                  </a:cubicBezTo>
                  <a:cubicBezTo>
                    <a:pt x="674458" y="674930"/>
                    <a:pt x="684687" y="673844"/>
                    <a:pt x="692065" y="673029"/>
                  </a:cubicBezTo>
                  <a:cubicBezTo>
                    <a:pt x="697990" y="672944"/>
                    <a:pt x="702720" y="668069"/>
                    <a:pt x="702629" y="662144"/>
                  </a:cubicBezTo>
                  <a:cubicBezTo>
                    <a:pt x="702620" y="661356"/>
                    <a:pt x="702521" y="660578"/>
                    <a:pt x="702340" y="659813"/>
                  </a:cubicBezTo>
                  <a:cubicBezTo>
                    <a:pt x="701299" y="652254"/>
                    <a:pt x="688761" y="643563"/>
                    <a:pt x="681745" y="641708"/>
                  </a:cubicBezTo>
                  <a:cubicBezTo>
                    <a:pt x="674729" y="639852"/>
                    <a:pt x="670339" y="645464"/>
                    <a:pt x="664273" y="642432"/>
                  </a:cubicBezTo>
                  <a:cubicBezTo>
                    <a:pt x="658208" y="639399"/>
                    <a:pt x="662916" y="632474"/>
                    <a:pt x="658751" y="628174"/>
                  </a:cubicBezTo>
                  <a:cubicBezTo>
                    <a:pt x="654587" y="623874"/>
                    <a:pt x="654225" y="616948"/>
                    <a:pt x="660154" y="615229"/>
                  </a:cubicBezTo>
                  <a:lnTo>
                    <a:pt x="664319" y="615229"/>
                  </a:lnTo>
                  <a:cubicBezTo>
                    <a:pt x="668121" y="616405"/>
                    <a:pt x="671878" y="620479"/>
                    <a:pt x="678395" y="624643"/>
                  </a:cubicBezTo>
                  <a:cubicBezTo>
                    <a:pt x="688679" y="631256"/>
                    <a:pt x="698067" y="639164"/>
                    <a:pt x="706323" y="648180"/>
                  </a:cubicBezTo>
                  <a:cubicBezTo>
                    <a:pt x="715375" y="658229"/>
                    <a:pt x="715783" y="666285"/>
                    <a:pt x="712433" y="673799"/>
                  </a:cubicBezTo>
                  <a:cubicBezTo>
                    <a:pt x="709084" y="681313"/>
                    <a:pt x="697496" y="678823"/>
                    <a:pt x="696274" y="688464"/>
                  </a:cubicBezTo>
                  <a:cubicBezTo>
                    <a:pt x="695052" y="698105"/>
                    <a:pt x="705055" y="708244"/>
                    <a:pt x="726510" y="718700"/>
                  </a:cubicBezTo>
                  <a:cubicBezTo>
                    <a:pt x="728004" y="719469"/>
                    <a:pt x="732847" y="721235"/>
                    <a:pt x="735563" y="722185"/>
                  </a:cubicBezTo>
                  <a:lnTo>
                    <a:pt x="735563" y="722185"/>
                  </a:lnTo>
                  <a:lnTo>
                    <a:pt x="736287" y="722185"/>
                  </a:lnTo>
                  <a:lnTo>
                    <a:pt x="736740" y="722185"/>
                  </a:lnTo>
                  <a:lnTo>
                    <a:pt x="736740" y="722185"/>
                  </a:lnTo>
                  <a:cubicBezTo>
                    <a:pt x="754075" y="727526"/>
                    <a:pt x="769012" y="724946"/>
                    <a:pt x="773765" y="727255"/>
                  </a:cubicBezTo>
                  <a:cubicBezTo>
                    <a:pt x="779423" y="729971"/>
                    <a:pt x="779875" y="736036"/>
                    <a:pt x="778925" y="743187"/>
                  </a:cubicBezTo>
                  <a:cubicBezTo>
                    <a:pt x="777974" y="750339"/>
                    <a:pt x="779558" y="758124"/>
                    <a:pt x="786031" y="758848"/>
                  </a:cubicBezTo>
                  <a:cubicBezTo>
                    <a:pt x="792504" y="759572"/>
                    <a:pt x="794676" y="765955"/>
                    <a:pt x="796668" y="771975"/>
                  </a:cubicBezTo>
                  <a:cubicBezTo>
                    <a:pt x="798659" y="777995"/>
                    <a:pt x="806399" y="779624"/>
                    <a:pt x="815226" y="779307"/>
                  </a:cubicBezTo>
                  <a:cubicBezTo>
                    <a:pt x="824052" y="778991"/>
                    <a:pt x="832245" y="780348"/>
                    <a:pt x="835277" y="785192"/>
                  </a:cubicBezTo>
                  <a:cubicBezTo>
                    <a:pt x="838310" y="790035"/>
                    <a:pt x="838038" y="804202"/>
                    <a:pt x="837269" y="814884"/>
                  </a:cubicBezTo>
                  <a:cubicBezTo>
                    <a:pt x="836499" y="825566"/>
                    <a:pt x="839804" y="836339"/>
                    <a:pt x="846638" y="840503"/>
                  </a:cubicBezTo>
                  <a:cubicBezTo>
                    <a:pt x="853817" y="844088"/>
                    <a:pt x="858506" y="851271"/>
                    <a:pt x="858905" y="859287"/>
                  </a:cubicBezTo>
                  <a:cubicBezTo>
                    <a:pt x="859131" y="868340"/>
                    <a:pt x="851753" y="872866"/>
                    <a:pt x="847679" y="879158"/>
                  </a:cubicBezTo>
                  <a:cubicBezTo>
                    <a:pt x="843606" y="885449"/>
                    <a:pt x="844330" y="897535"/>
                    <a:pt x="851662" y="897263"/>
                  </a:cubicBezTo>
                  <a:cubicBezTo>
                    <a:pt x="858995" y="896991"/>
                    <a:pt x="864472" y="885404"/>
                    <a:pt x="865241" y="879746"/>
                  </a:cubicBezTo>
                  <a:cubicBezTo>
                    <a:pt x="865332" y="871359"/>
                    <a:pt x="864802" y="862976"/>
                    <a:pt x="863657" y="854670"/>
                  </a:cubicBezTo>
                  <a:cubicBezTo>
                    <a:pt x="862933" y="843852"/>
                    <a:pt x="866599" y="840277"/>
                    <a:pt x="865875" y="823575"/>
                  </a:cubicBezTo>
                  <a:cubicBezTo>
                    <a:pt x="865151" y="806872"/>
                    <a:pt x="860941" y="803930"/>
                    <a:pt x="857773" y="797639"/>
                  </a:cubicBezTo>
                  <a:cubicBezTo>
                    <a:pt x="854605" y="791347"/>
                    <a:pt x="860625" y="775913"/>
                    <a:pt x="853247" y="768354"/>
                  </a:cubicBezTo>
                  <a:cubicBezTo>
                    <a:pt x="845869" y="760795"/>
                    <a:pt x="840437" y="755951"/>
                    <a:pt x="838310" y="740834"/>
                  </a:cubicBezTo>
                  <a:cubicBezTo>
                    <a:pt x="836183" y="725716"/>
                    <a:pt x="840302" y="724494"/>
                    <a:pt x="839577" y="719560"/>
                  </a:cubicBezTo>
                  <a:cubicBezTo>
                    <a:pt x="838853" y="714626"/>
                    <a:pt x="832018" y="713993"/>
                    <a:pt x="821110" y="712725"/>
                  </a:cubicBezTo>
                  <a:cubicBezTo>
                    <a:pt x="810201" y="711458"/>
                    <a:pt x="806173" y="700323"/>
                    <a:pt x="809658" y="689732"/>
                  </a:cubicBezTo>
                  <a:cubicBezTo>
                    <a:pt x="813144" y="679140"/>
                    <a:pt x="826044" y="682173"/>
                    <a:pt x="833919" y="681132"/>
                  </a:cubicBezTo>
                  <a:cubicBezTo>
                    <a:pt x="841795" y="680091"/>
                    <a:pt x="844601" y="671762"/>
                    <a:pt x="846819" y="665561"/>
                  </a:cubicBezTo>
                  <a:cubicBezTo>
                    <a:pt x="848485" y="658989"/>
                    <a:pt x="847630" y="652027"/>
                    <a:pt x="844420" y="646053"/>
                  </a:cubicBezTo>
                  <a:cubicBezTo>
                    <a:pt x="841659" y="639761"/>
                    <a:pt x="843560" y="625594"/>
                    <a:pt x="844918" y="622109"/>
                  </a:cubicBezTo>
                  <a:cubicBezTo>
                    <a:pt x="846276" y="618623"/>
                    <a:pt x="852296" y="621158"/>
                    <a:pt x="853745" y="618035"/>
                  </a:cubicBezTo>
                  <a:cubicBezTo>
                    <a:pt x="855193" y="614912"/>
                    <a:pt x="848087" y="609842"/>
                    <a:pt x="850078" y="605406"/>
                  </a:cubicBezTo>
                  <a:cubicBezTo>
                    <a:pt x="852070" y="600971"/>
                    <a:pt x="857004" y="602691"/>
                    <a:pt x="858361" y="598617"/>
                  </a:cubicBezTo>
                  <a:cubicBezTo>
                    <a:pt x="859719" y="594543"/>
                    <a:pt x="854378" y="592099"/>
                    <a:pt x="856053" y="586532"/>
                  </a:cubicBezTo>
                  <a:cubicBezTo>
                    <a:pt x="857728" y="580965"/>
                    <a:pt x="865106" y="569920"/>
                    <a:pt x="869632" y="569920"/>
                  </a:cubicBezTo>
                  <a:cubicBezTo>
                    <a:pt x="873411" y="570468"/>
                    <a:pt x="877096" y="568458"/>
                    <a:pt x="878685" y="564987"/>
                  </a:cubicBezTo>
                  <a:cubicBezTo>
                    <a:pt x="879635" y="561773"/>
                    <a:pt x="878685" y="556568"/>
                    <a:pt x="883211" y="553445"/>
                  </a:cubicBezTo>
                  <a:cubicBezTo>
                    <a:pt x="887737" y="550321"/>
                    <a:pt x="884342" y="543803"/>
                    <a:pt x="879635" y="547877"/>
                  </a:cubicBezTo>
                  <a:cubicBezTo>
                    <a:pt x="874937" y="552892"/>
                    <a:pt x="868034" y="555223"/>
                    <a:pt x="861258" y="554078"/>
                  </a:cubicBezTo>
                  <a:cubicBezTo>
                    <a:pt x="852206" y="553264"/>
                    <a:pt x="849897" y="546203"/>
                    <a:pt x="853066" y="536471"/>
                  </a:cubicBezTo>
                  <a:cubicBezTo>
                    <a:pt x="856234" y="526739"/>
                    <a:pt x="852839" y="514518"/>
                    <a:pt x="852522" y="508227"/>
                  </a:cubicBezTo>
                  <a:cubicBezTo>
                    <a:pt x="852206" y="501935"/>
                    <a:pt x="854650" y="497273"/>
                    <a:pt x="858859" y="499808"/>
                  </a:cubicBezTo>
                  <a:cubicBezTo>
                    <a:pt x="863069" y="502343"/>
                    <a:pt x="870718" y="521127"/>
                    <a:pt x="877824" y="526060"/>
                  </a:cubicBezTo>
                  <a:cubicBezTo>
                    <a:pt x="884931" y="530994"/>
                    <a:pt x="889276" y="523209"/>
                    <a:pt x="895930" y="527961"/>
                  </a:cubicBezTo>
                  <a:cubicBezTo>
                    <a:pt x="902583" y="532714"/>
                    <a:pt x="904122" y="542853"/>
                    <a:pt x="919331" y="538462"/>
                  </a:cubicBezTo>
                  <a:cubicBezTo>
                    <a:pt x="934539" y="534072"/>
                    <a:pt x="941962" y="520900"/>
                    <a:pt x="949657" y="509268"/>
                  </a:cubicBezTo>
                  <a:cubicBezTo>
                    <a:pt x="957352" y="497635"/>
                    <a:pt x="968351" y="500668"/>
                    <a:pt x="970885" y="509268"/>
                  </a:cubicBezTo>
                  <a:cubicBezTo>
                    <a:pt x="973420" y="517868"/>
                    <a:pt x="959570" y="528821"/>
                    <a:pt x="948842" y="536697"/>
                  </a:cubicBezTo>
                  <a:cubicBezTo>
                    <a:pt x="938115" y="544573"/>
                    <a:pt x="925532" y="544573"/>
                    <a:pt x="906340" y="551181"/>
                  </a:cubicBezTo>
                  <a:cubicBezTo>
                    <a:pt x="887149" y="557790"/>
                    <a:pt x="887420" y="571957"/>
                    <a:pt x="877010" y="595584"/>
                  </a:cubicBezTo>
                  <a:cubicBezTo>
                    <a:pt x="866599" y="619212"/>
                    <a:pt x="860353" y="657323"/>
                    <a:pt x="859403" y="669589"/>
                  </a:cubicBezTo>
                  <a:cubicBezTo>
                    <a:pt x="858452" y="681856"/>
                    <a:pt x="857185" y="694484"/>
                    <a:pt x="880495" y="711820"/>
                  </a:cubicBezTo>
                  <a:cubicBezTo>
                    <a:pt x="903806" y="729156"/>
                    <a:pt x="891222" y="743504"/>
                    <a:pt x="908196" y="751787"/>
                  </a:cubicBezTo>
                  <a:cubicBezTo>
                    <a:pt x="925170" y="760071"/>
                    <a:pt x="941691" y="752874"/>
                    <a:pt x="940967" y="746854"/>
                  </a:cubicBezTo>
                  <a:cubicBezTo>
                    <a:pt x="940242" y="740834"/>
                    <a:pt x="930375" y="738073"/>
                    <a:pt x="930058" y="727345"/>
                  </a:cubicBezTo>
                  <a:cubicBezTo>
                    <a:pt x="929741" y="716618"/>
                    <a:pt x="934041" y="707520"/>
                    <a:pt x="939790" y="708425"/>
                  </a:cubicBezTo>
                  <a:cubicBezTo>
                    <a:pt x="945538" y="709331"/>
                    <a:pt x="943501" y="720601"/>
                    <a:pt x="947349" y="728160"/>
                  </a:cubicBezTo>
                  <a:cubicBezTo>
                    <a:pt x="951196" y="735719"/>
                    <a:pt x="953776" y="737937"/>
                    <a:pt x="974144" y="735447"/>
                  </a:cubicBezTo>
                  <a:cubicBezTo>
                    <a:pt x="994513" y="732958"/>
                    <a:pt x="999446" y="737213"/>
                    <a:pt x="1001664" y="741105"/>
                  </a:cubicBezTo>
                  <a:cubicBezTo>
                    <a:pt x="1003882" y="744998"/>
                    <a:pt x="1008997" y="755589"/>
                    <a:pt x="1017506" y="747080"/>
                  </a:cubicBezTo>
                  <a:cubicBezTo>
                    <a:pt x="1026016" y="738571"/>
                    <a:pt x="1036698" y="736036"/>
                    <a:pt x="1042990" y="740472"/>
                  </a:cubicBezTo>
                  <a:cubicBezTo>
                    <a:pt x="1049281" y="744907"/>
                    <a:pt x="1046158" y="755906"/>
                    <a:pt x="1044891" y="772925"/>
                  </a:cubicBezTo>
                  <a:cubicBezTo>
                    <a:pt x="1043623" y="789944"/>
                    <a:pt x="1054351" y="794018"/>
                    <a:pt x="1061910" y="789582"/>
                  </a:cubicBezTo>
                  <a:cubicBezTo>
                    <a:pt x="1069469" y="785146"/>
                    <a:pt x="1107897" y="792434"/>
                    <a:pt x="1128989" y="790533"/>
                  </a:cubicBezTo>
                  <a:cubicBezTo>
                    <a:pt x="1150082" y="788632"/>
                    <a:pt x="1155287" y="792298"/>
                    <a:pt x="1159089" y="782340"/>
                  </a:cubicBezTo>
                  <a:cubicBezTo>
                    <a:pt x="1162891" y="772382"/>
                    <a:pt x="1164883" y="747714"/>
                    <a:pt x="1171356" y="741603"/>
                  </a:cubicBezTo>
                  <a:cubicBezTo>
                    <a:pt x="1177828" y="735492"/>
                    <a:pt x="1190864" y="734361"/>
                    <a:pt x="1196567" y="739702"/>
                  </a:cubicBezTo>
                  <a:cubicBezTo>
                    <a:pt x="1202270" y="745043"/>
                    <a:pt x="1195617" y="779081"/>
                    <a:pt x="1192946" y="790895"/>
                  </a:cubicBezTo>
                  <a:cubicBezTo>
                    <a:pt x="1190276" y="802708"/>
                    <a:pt x="1184120" y="817509"/>
                    <a:pt x="1192131" y="820180"/>
                  </a:cubicBezTo>
                  <a:cubicBezTo>
                    <a:pt x="1200143" y="822850"/>
                    <a:pt x="1224540" y="821176"/>
                    <a:pt x="1245542" y="819908"/>
                  </a:cubicBezTo>
                  <a:cubicBezTo>
                    <a:pt x="1270477" y="818980"/>
                    <a:pt x="1295444" y="819750"/>
                    <a:pt x="1320271" y="822217"/>
                  </a:cubicBezTo>
                  <a:cubicBezTo>
                    <a:pt x="1334348" y="824118"/>
                    <a:pt x="1352182" y="825385"/>
                    <a:pt x="1353042" y="816151"/>
                  </a:cubicBezTo>
                  <a:cubicBezTo>
                    <a:pt x="1353902" y="806918"/>
                    <a:pt x="1357025" y="803749"/>
                    <a:pt x="1364584" y="791755"/>
                  </a:cubicBezTo>
                  <a:cubicBezTo>
                    <a:pt x="1372143" y="779760"/>
                    <a:pt x="1365398" y="765728"/>
                    <a:pt x="1373184" y="756495"/>
                  </a:cubicBezTo>
                  <a:cubicBezTo>
                    <a:pt x="1380969" y="747261"/>
                    <a:pt x="1400341" y="758803"/>
                    <a:pt x="1410978" y="765955"/>
                  </a:cubicBezTo>
                  <a:cubicBezTo>
                    <a:pt x="1422738" y="774885"/>
                    <a:pt x="1436652" y="780538"/>
                    <a:pt x="1451308" y="782340"/>
                  </a:cubicBezTo>
                  <a:cubicBezTo>
                    <a:pt x="1470635" y="784829"/>
                    <a:pt x="1479235" y="776863"/>
                    <a:pt x="1488695" y="769938"/>
                  </a:cubicBezTo>
                  <a:cubicBezTo>
                    <a:pt x="1498155" y="763013"/>
                    <a:pt x="1503813" y="772880"/>
                    <a:pt x="1506121" y="778991"/>
                  </a:cubicBezTo>
                  <a:cubicBezTo>
                    <a:pt x="1508430" y="785101"/>
                    <a:pt x="1515762" y="803161"/>
                    <a:pt x="1527712" y="801034"/>
                  </a:cubicBezTo>
                  <a:cubicBezTo>
                    <a:pt x="1539661" y="798906"/>
                    <a:pt x="1536538" y="790985"/>
                    <a:pt x="1543916" y="785101"/>
                  </a:cubicBezTo>
                  <a:cubicBezTo>
                    <a:pt x="1551294" y="779217"/>
                    <a:pt x="1564058" y="781525"/>
                    <a:pt x="1578542" y="785735"/>
                  </a:cubicBezTo>
                  <a:cubicBezTo>
                    <a:pt x="1593026" y="789944"/>
                    <a:pt x="1609004" y="776999"/>
                    <a:pt x="1612625" y="771341"/>
                  </a:cubicBezTo>
                  <a:cubicBezTo>
                    <a:pt x="1616246" y="765683"/>
                    <a:pt x="1620184" y="763601"/>
                    <a:pt x="1632586" y="757762"/>
                  </a:cubicBezTo>
                  <a:cubicBezTo>
                    <a:pt x="1634139" y="757065"/>
                    <a:pt x="1635651" y="756282"/>
                    <a:pt x="1637113" y="755408"/>
                  </a:cubicBezTo>
                  <a:cubicBezTo>
                    <a:pt x="1631228" y="737303"/>
                    <a:pt x="1619958" y="701998"/>
                    <a:pt x="1608597" y="683395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4" name="Frihandsfigur: Form 163">
              <a:extLst>
                <a:ext uri="{FF2B5EF4-FFF2-40B4-BE49-F238E27FC236}">
                  <a16:creationId xmlns:a16="http://schemas.microsoft.com/office/drawing/2014/main" id="{FBE55C11-31FF-4190-88B9-E65C584C4554}"/>
                </a:ext>
              </a:extLst>
            </p:cNvPr>
            <p:cNvSpPr/>
            <p:nvPr/>
          </p:nvSpPr>
          <p:spPr>
            <a:xfrm>
              <a:off x="1767074" y="1797743"/>
              <a:ext cx="326349" cy="711986"/>
            </a:xfrm>
            <a:custGeom>
              <a:avLst/>
              <a:gdLst>
                <a:gd name="connsiteX0" fmla="*/ 319931 w 326349"/>
                <a:gd name="connsiteY0" fmla="*/ 159383 h 711986"/>
                <a:gd name="connsiteX1" fmla="*/ 307529 w 326349"/>
                <a:gd name="connsiteY1" fmla="*/ 142455 h 711986"/>
                <a:gd name="connsiteX2" fmla="*/ 303002 w 326349"/>
                <a:gd name="connsiteY2" fmla="*/ 133809 h 711986"/>
                <a:gd name="connsiteX3" fmla="*/ 298838 w 326349"/>
                <a:gd name="connsiteY3" fmla="*/ 128152 h 711986"/>
                <a:gd name="connsiteX4" fmla="*/ 294312 w 326349"/>
                <a:gd name="connsiteY4" fmla="*/ 122675 h 711986"/>
                <a:gd name="connsiteX5" fmla="*/ 289786 w 326349"/>
                <a:gd name="connsiteY5" fmla="*/ 123037 h 711986"/>
                <a:gd name="connsiteX6" fmla="*/ 282000 w 326349"/>
                <a:gd name="connsiteY6" fmla="*/ 131727 h 711986"/>
                <a:gd name="connsiteX7" fmla="*/ 275120 w 326349"/>
                <a:gd name="connsiteY7" fmla="*/ 140056 h 711986"/>
                <a:gd name="connsiteX8" fmla="*/ 271001 w 326349"/>
                <a:gd name="connsiteY8" fmla="*/ 144944 h 711986"/>
                <a:gd name="connsiteX9" fmla="*/ 261315 w 326349"/>
                <a:gd name="connsiteY9" fmla="*/ 151417 h 711986"/>
                <a:gd name="connsiteX10" fmla="*/ 252534 w 326349"/>
                <a:gd name="connsiteY10" fmla="*/ 140870 h 711986"/>
                <a:gd name="connsiteX11" fmla="*/ 245803 w 326349"/>
                <a:gd name="connsiteY11" fmla="*/ 134113 h 711986"/>
                <a:gd name="connsiteX12" fmla="*/ 245337 w 326349"/>
                <a:gd name="connsiteY12" fmla="*/ 134126 h 711986"/>
                <a:gd name="connsiteX13" fmla="*/ 236963 w 326349"/>
                <a:gd name="connsiteY13" fmla="*/ 136073 h 711986"/>
                <a:gd name="connsiteX14" fmla="*/ 219854 w 326349"/>
                <a:gd name="connsiteY14" fmla="*/ 137521 h 711986"/>
                <a:gd name="connsiteX15" fmla="*/ 208855 w 326349"/>
                <a:gd name="connsiteY15" fmla="*/ 121045 h 711986"/>
                <a:gd name="connsiteX16" fmla="*/ 208855 w 326349"/>
                <a:gd name="connsiteY16" fmla="*/ 118284 h 711986"/>
                <a:gd name="connsiteX17" fmla="*/ 217908 w 326349"/>
                <a:gd name="connsiteY17" fmla="*/ 103302 h 711986"/>
                <a:gd name="connsiteX18" fmla="*/ 226960 w 326349"/>
                <a:gd name="connsiteY18" fmla="*/ 101446 h 711986"/>
                <a:gd name="connsiteX19" fmla="*/ 235334 w 326349"/>
                <a:gd name="connsiteY19" fmla="*/ 96377 h 711986"/>
                <a:gd name="connsiteX20" fmla="*/ 234881 w 326349"/>
                <a:gd name="connsiteY20" fmla="*/ 89678 h 711986"/>
                <a:gd name="connsiteX21" fmla="*/ 227458 w 326349"/>
                <a:gd name="connsiteY21" fmla="*/ 85152 h 711986"/>
                <a:gd name="connsiteX22" fmla="*/ 204827 w 326349"/>
                <a:gd name="connsiteY22" fmla="*/ 89678 h 711986"/>
                <a:gd name="connsiteX23" fmla="*/ 203921 w 326349"/>
                <a:gd name="connsiteY23" fmla="*/ 91488 h 711986"/>
                <a:gd name="connsiteX24" fmla="*/ 184685 w 326349"/>
                <a:gd name="connsiteY24" fmla="*/ 108326 h 711986"/>
                <a:gd name="connsiteX25" fmla="*/ 171468 w 326349"/>
                <a:gd name="connsiteY25" fmla="*/ 103528 h 711986"/>
                <a:gd name="connsiteX26" fmla="*/ 165403 w 326349"/>
                <a:gd name="connsiteY26" fmla="*/ 81848 h 711986"/>
                <a:gd name="connsiteX27" fmla="*/ 176809 w 326349"/>
                <a:gd name="connsiteY27" fmla="*/ 63425 h 711986"/>
                <a:gd name="connsiteX28" fmla="*/ 181064 w 326349"/>
                <a:gd name="connsiteY28" fmla="*/ 58899 h 711986"/>
                <a:gd name="connsiteX29" fmla="*/ 177171 w 326349"/>
                <a:gd name="connsiteY29" fmla="*/ 52019 h 711986"/>
                <a:gd name="connsiteX30" fmla="*/ 157391 w 326349"/>
                <a:gd name="connsiteY30" fmla="*/ 50571 h 711986"/>
                <a:gd name="connsiteX31" fmla="*/ 127925 w 326349"/>
                <a:gd name="connsiteY31" fmla="*/ 49122 h 711986"/>
                <a:gd name="connsiteX32" fmla="*/ 128966 w 326349"/>
                <a:gd name="connsiteY32" fmla="*/ 33642 h 711986"/>
                <a:gd name="connsiteX33" fmla="*/ 126612 w 326349"/>
                <a:gd name="connsiteY33" fmla="*/ 14903 h 711986"/>
                <a:gd name="connsiteX34" fmla="*/ 118691 w 326349"/>
                <a:gd name="connsiteY34" fmla="*/ 8928 h 711986"/>
                <a:gd name="connsiteX35" fmla="*/ 107466 w 326349"/>
                <a:gd name="connsiteY35" fmla="*/ -124 h 711986"/>
                <a:gd name="connsiteX36" fmla="*/ 97101 w 326349"/>
                <a:gd name="connsiteY36" fmla="*/ 61117 h 711986"/>
                <a:gd name="connsiteX37" fmla="*/ 105882 w 326349"/>
                <a:gd name="connsiteY37" fmla="*/ 122811 h 711986"/>
                <a:gd name="connsiteX38" fmla="*/ 108416 w 326349"/>
                <a:gd name="connsiteY38" fmla="*/ 136163 h 711986"/>
                <a:gd name="connsiteX39" fmla="*/ 109865 w 326349"/>
                <a:gd name="connsiteY39" fmla="*/ 144084 h 711986"/>
                <a:gd name="connsiteX40" fmla="*/ 112218 w 326349"/>
                <a:gd name="connsiteY40" fmla="*/ 156894 h 711986"/>
                <a:gd name="connsiteX41" fmla="*/ 113440 w 326349"/>
                <a:gd name="connsiteY41" fmla="*/ 158976 h 711986"/>
                <a:gd name="connsiteX42" fmla="*/ 112762 w 326349"/>
                <a:gd name="connsiteY42" fmla="*/ 159926 h 711986"/>
                <a:gd name="connsiteX43" fmla="*/ 115523 w 326349"/>
                <a:gd name="connsiteY43" fmla="*/ 229677 h 711986"/>
                <a:gd name="connsiteX44" fmla="*/ 92891 w 326349"/>
                <a:gd name="connsiteY44" fmla="*/ 307801 h 711986"/>
                <a:gd name="connsiteX45" fmla="*/ 90990 w 326349"/>
                <a:gd name="connsiteY45" fmla="*/ 312734 h 711986"/>
                <a:gd name="connsiteX46" fmla="*/ 85332 w 326349"/>
                <a:gd name="connsiteY46" fmla="*/ 326630 h 711986"/>
                <a:gd name="connsiteX47" fmla="*/ 57495 w 326349"/>
                <a:gd name="connsiteY47" fmla="*/ 385472 h 711986"/>
                <a:gd name="connsiteX48" fmla="*/ 35316 w 326349"/>
                <a:gd name="connsiteY48" fmla="*/ 431821 h 711986"/>
                <a:gd name="connsiteX49" fmla="*/ 15446 w 326349"/>
                <a:gd name="connsiteY49" fmla="*/ 478533 h 711986"/>
                <a:gd name="connsiteX50" fmla="*/ 15446 w 326349"/>
                <a:gd name="connsiteY50" fmla="*/ 478533 h 711986"/>
                <a:gd name="connsiteX51" fmla="*/ 14993 w 326349"/>
                <a:gd name="connsiteY51" fmla="*/ 479755 h 711986"/>
                <a:gd name="connsiteX52" fmla="*/ 14767 w 326349"/>
                <a:gd name="connsiteY52" fmla="*/ 480253 h 711986"/>
                <a:gd name="connsiteX53" fmla="*/ 14767 w 326349"/>
                <a:gd name="connsiteY53" fmla="*/ 480253 h 711986"/>
                <a:gd name="connsiteX54" fmla="*/ 238 w 326349"/>
                <a:gd name="connsiteY54" fmla="*/ 528368 h 711986"/>
                <a:gd name="connsiteX55" fmla="*/ 15582 w 326349"/>
                <a:gd name="connsiteY55" fmla="*/ 572590 h 711986"/>
                <a:gd name="connsiteX56" fmla="*/ 31107 w 326349"/>
                <a:gd name="connsiteY56" fmla="*/ 587346 h 711986"/>
                <a:gd name="connsiteX57" fmla="*/ 69218 w 326349"/>
                <a:gd name="connsiteY57" fmla="*/ 622108 h 711986"/>
                <a:gd name="connsiteX58" fmla="*/ 103664 w 326349"/>
                <a:gd name="connsiteY58" fmla="*/ 654697 h 711986"/>
                <a:gd name="connsiteX59" fmla="*/ 126838 w 326349"/>
                <a:gd name="connsiteY59" fmla="*/ 677329 h 711986"/>
                <a:gd name="connsiteX60" fmla="*/ 160559 w 326349"/>
                <a:gd name="connsiteY60" fmla="*/ 698602 h 711986"/>
                <a:gd name="connsiteX61" fmla="*/ 166670 w 326349"/>
                <a:gd name="connsiteY61" fmla="*/ 704803 h 711986"/>
                <a:gd name="connsiteX62" fmla="*/ 176492 w 326349"/>
                <a:gd name="connsiteY62" fmla="*/ 710687 h 711986"/>
                <a:gd name="connsiteX63" fmla="*/ 212702 w 326349"/>
                <a:gd name="connsiteY63" fmla="*/ 710687 h 711986"/>
                <a:gd name="connsiteX64" fmla="*/ 252534 w 326349"/>
                <a:gd name="connsiteY64" fmla="*/ 709420 h 711986"/>
                <a:gd name="connsiteX65" fmla="*/ 248325 w 326349"/>
                <a:gd name="connsiteY65" fmla="*/ 682760 h 711986"/>
                <a:gd name="connsiteX66" fmla="*/ 245066 w 326349"/>
                <a:gd name="connsiteY66" fmla="*/ 658227 h 711986"/>
                <a:gd name="connsiteX67" fmla="*/ 243662 w 326349"/>
                <a:gd name="connsiteY67" fmla="*/ 631070 h 711986"/>
                <a:gd name="connsiteX68" fmla="*/ 255838 w 326349"/>
                <a:gd name="connsiteY68" fmla="*/ 621157 h 711986"/>
                <a:gd name="connsiteX69" fmla="*/ 263895 w 326349"/>
                <a:gd name="connsiteY69" fmla="*/ 616631 h 711986"/>
                <a:gd name="connsiteX70" fmla="*/ 267788 w 326349"/>
                <a:gd name="connsiteY70" fmla="*/ 612104 h 711986"/>
                <a:gd name="connsiteX71" fmla="*/ 281095 w 326349"/>
                <a:gd name="connsiteY71" fmla="*/ 593999 h 711986"/>
                <a:gd name="connsiteX72" fmla="*/ 283856 w 326349"/>
                <a:gd name="connsiteY72" fmla="*/ 587527 h 711986"/>
                <a:gd name="connsiteX73" fmla="*/ 287296 w 326349"/>
                <a:gd name="connsiteY73" fmla="*/ 579786 h 711986"/>
                <a:gd name="connsiteX74" fmla="*/ 286843 w 326349"/>
                <a:gd name="connsiteY74" fmla="*/ 579153 h 711986"/>
                <a:gd name="connsiteX75" fmla="*/ 289423 w 326349"/>
                <a:gd name="connsiteY75" fmla="*/ 523344 h 711986"/>
                <a:gd name="connsiteX76" fmla="*/ 278741 w 326349"/>
                <a:gd name="connsiteY76" fmla="*/ 479665 h 711986"/>
                <a:gd name="connsiteX77" fmla="*/ 267923 w 326349"/>
                <a:gd name="connsiteY77" fmla="*/ 450470 h 711986"/>
                <a:gd name="connsiteX78" fmla="*/ 267923 w 326349"/>
                <a:gd name="connsiteY78" fmla="*/ 449972 h 711986"/>
                <a:gd name="connsiteX79" fmla="*/ 267290 w 326349"/>
                <a:gd name="connsiteY79" fmla="*/ 444359 h 711986"/>
                <a:gd name="connsiteX80" fmla="*/ 260455 w 326349"/>
                <a:gd name="connsiteY80" fmla="*/ 397558 h 711986"/>
                <a:gd name="connsiteX81" fmla="*/ 260455 w 326349"/>
                <a:gd name="connsiteY81" fmla="*/ 389953 h 711986"/>
                <a:gd name="connsiteX82" fmla="*/ 263804 w 326349"/>
                <a:gd name="connsiteY82" fmla="*/ 370309 h 711986"/>
                <a:gd name="connsiteX83" fmla="*/ 268648 w 326349"/>
                <a:gd name="connsiteY83" fmla="*/ 345233 h 711986"/>
                <a:gd name="connsiteX84" fmla="*/ 270005 w 326349"/>
                <a:gd name="connsiteY84" fmla="*/ 332243 h 711986"/>
                <a:gd name="connsiteX85" fmla="*/ 276523 w 326349"/>
                <a:gd name="connsiteY85" fmla="*/ 294493 h 711986"/>
                <a:gd name="connsiteX86" fmla="*/ 280642 w 326349"/>
                <a:gd name="connsiteY86" fmla="*/ 272586 h 711986"/>
                <a:gd name="connsiteX87" fmla="*/ 303908 w 326349"/>
                <a:gd name="connsiteY87" fmla="*/ 195639 h 711986"/>
                <a:gd name="connsiteX88" fmla="*/ 326268 w 326349"/>
                <a:gd name="connsiteY88" fmla="*/ 165494 h 711986"/>
                <a:gd name="connsiteX89" fmla="*/ 319931 w 326349"/>
                <a:gd name="connsiteY89" fmla="*/ 159383 h 71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26349" h="711986">
                  <a:moveTo>
                    <a:pt x="319931" y="159383"/>
                  </a:moveTo>
                  <a:cubicBezTo>
                    <a:pt x="312806" y="156699"/>
                    <a:pt x="307940" y="150059"/>
                    <a:pt x="307529" y="142455"/>
                  </a:cubicBezTo>
                  <a:cubicBezTo>
                    <a:pt x="307175" y="139101"/>
                    <a:pt x="305555" y="136009"/>
                    <a:pt x="303002" y="133809"/>
                  </a:cubicBezTo>
                  <a:cubicBezTo>
                    <a:pt x="301228" y="132239"/>
                    <a:pt x="299811" y="130311"/>
                    <a:pt x="298838" y="128152"/>
                  </a:cubicBezTo>
                  <a:cubicBezTo>
                    <a:pt x="298141" y="125784"/>
                    <a:pt x="296502" y="123806"/>
                    <a:pt x="294312" y="122675"/>
                  </a:cubicBezTo>
                  <a:cubicBezTo>
                    <a:pt x="292818" y="122154"/>
                    <a:pt x="291175" y="122285"/>
                    <a:pt x="289786" y="123037"/>
                  </a:cubicBezTo>
                  <a:cubicBezTo>
                    <a:pt x="286567" y="125309"/>
                    <a:pt x="283906" y="128283"/>
                    <a:pt x="282000" y="131727"/>
                  </a:cubicBezTo>
                  <a:cubicBezTo>
                    <a:pt x="280090" y="134801"/>
                    <a:pt x="277777" y="137598"/>
                    <a:pt x="275120" y="140056"/>
                  </a:cubicBezTo>
                  <a:cubicBezTo>
                    <a:pt x="273509" y="141468"/>
                    <a:pt x="272119" y="143115"/>
                    <a:pt x="271001" y="144944"/>
                  </a:cubicBezTo>
                  <a:cubicBezTo>
                    <a:pt x="268829" y="148112"/>
                    <a:pt x="266475" y="151734"/>
                    <a:pt x="261315" y="151417"/>
                  </a:cubicBezTo>
                  <a:cubicBezTo>
                    <a:pt x="253439" y="151009"/>
                    <a:pt x="252806" y="143903"/>
                    <a:pt x="252534" y="140870"/>
                  </a:cubicBezTo>
                  <a:cubicBezTo>
                    <a:pt x="252543" y="137145"/>
                    <a:pt x="249528" y="134117"/>
                    <a:pt x="245803" y="134113"/>
                  </a:cubicBezTo>
                  <a:cubicBezTo>
                    <a:pt x="245649" y="134113"/>
                    <a:pt x="245491" y="134117"/>
                    <a:pt x="245337" y="134126"/>
                  </a:cubicBezTo>
                  <a:cubicBezTo>
                    <a:pt x="242481" y="134466"/>
                    <a:pt x="239675" y="135118"/>
                    <a:pt x="236963" y="136073"/>
                  </a:cubicBezTo>
                  <a:cubicBezTo>
                    <a:pt x="231170" y="137747"/>
                    <a:pt x="224652" y="139694"/>
                    <a:pt x="219854" y="137521"/>
                  </a:cubicBezTo>
                  <a:cubicBezTo>
                    <a:pt x="212707" y="135385"/>
                    <a:pt x="208086" y="128468"/>
                    <a:pt x="208855" y="121045"/>
                  </a:cubicBezTo>
                  <a:cubicBezTo>
                    <a:pt x="208855" y="120095"/>
                    <a:pt x="208855" y="119190"/>
                    <a:pt x="208855" y="118284"/>
                  </a:cubicBezTo>
                  <a:cubicBezTo>
                    <a:pt x="209308" y="112219"/>
                    <a:pt x="209715" y="106516"/>
                    <a:pt x="217908" y="103302"/>
                  </a:cubicBezTo>
                  <a:cubicBezTo>
                    <a:pt x="220827" y="102275"/>
                    <a:pt x="223873" y="101650"/>
                    <a:pt x="226960" y="101446"/>
                  </a:cubicBezTo>
                  <a:cubicBezTo>
                    <a:pt x="231487" y="100948"/>
                    <a:pt x="233704" y="100677"/>
                    <a:pt x="235334" y="96377"/>
                  </a:cubicBezTo>
                  <a:cubicBezTo>
                    <a:pt x="236189" y="94186"/>
                    <a:pt x="236026" y="91733"/>
                    <a:pt x="234881" y="89678"/>
                  </a:cubicBezTo>
                  <a:cubicBezTo>
                    <a:pt x="233193" y="87148"/>
                    <a:pt x="230477" y="85496"/>
                    <a:pt x="227458" y="85152"/>
                  </a:cubicBezTo>
                  <a:cubicBezTo>
                    <a:pt x="220035" y="83749"/>
                    <a:pt x="208764" y="81621"/>
                    <a:pt x="204827" y="89678"/>
                  </a:cubicBezTo>
                  <a:lnTo>
                    <a:pt x="203921" y="91488"/>
                  </a:lnTo>
                  <a:cubicBezTo>
                    <a:pt x="199667" y="99772"/>
                    <a:pt x="195684" y="107602"/>
                    <a:pt x="184685" y="108326"/>
                  </a:cubicBezTo>
                  <a:cubicBezTo>
                    <a:pt x="179783" y="108774"/>
                    <a:pt x="174939" y="107018"/>
                    <a:pt x="171468" y="103528"/>
                  </a:cubicBezTo>
                  <a:cubicBezTo>
                    <a:pt x="166403" y="97517"/>
                    <a:pt x="164194" y="89610"/>
                    <a:pt x="165403" y="81848"/>
                  </a:cubicBezTo>
                  <a:cubicBezTo>
                    <a:pt x="166715" y="67590"/>
                    <a:pt x="169250" y="65689"/>
                    <a:pt x="176809" y="63425"/>
                  </a:cubicBezTo>
                  <a:cubicBezTo>
                    <a:pt x="178995" y="62891"/>
                    <a:pt x="180665" y="61117"/>
                    <a:pt x="181064" y="58899"/>
                  </a:cubicBezTo>
                  <a:cubicBezTo>
                    <a:pt x="181281" y="56029"/>
                    <a:pt x="179742" y="53314"/>
                    <a:pt x="177171" y="52019"/>
                  </a:cubicBezTo>
                  <a:cubicBezTo>
                    <a:pt x="171219" y="48312"/>
                    <a:pt x="163823" y="47769"/>
                    <a:pt x="157391" y="50571"/>
                  </a:cubicBezTo>
                  <a:cubicBezTo>
                    <a:pt x="150737" y="53513"/>
                    <a:pt x="133718" y="55097"/>
                    <a:pt x="127925" y="49122"/>
                  </a:cubicBezTo>
                  <a:cubicBezTo>
                    <a:pt x="121271" y="42469"/>
                    <a:pt x="126657" y="36268"/>
                    <a:pt x="128966" y="33642"/>
                  </a:cubicBezTo>
                  <a:cubicBezTo>
                    <a:pt x="131274" y="31017"/>
                    <a:pt x="130686" y="20063"/>
                    <a:pt x="126612" y="14903"/>
                  </a:cubicBezTo>
                  <a:cubicBezTo>
                    <a:pt x="124258" y="12559"/>
                    <a:pt x="121592" y="10549"/>
                    <a:pt x="118691" y="8928"/>
                  </a:cubicBezTo>
                  <a:cubicBezTo>
                    <a:pt x="114414" y="6643"/>
                    <a:pt x="110607" y="3574"/>
                    <a:pt x="107466" y="-124"/>
                  </a:cubicBezTo>
                  <a:cubicBezTo>
                    <a:pt x="104614" y="8340"/>
                    <a:pt x="95788" y="36992"/>
                    <a:pt x="97101" y="61117"/>
                  </a:cubicBezTo>
                  <a:cubicBezTo>
                    <a:pt x="98567" y="81861"/>
                    <a:pt x="101505" y="102478"/>
                    <a:pt x="105882" y="122811"/>
                  </a:cubicBezTo>
                  <a:cubicBezTo>
                    <a:pt x="106787" y="127608"/>
                    <a:pt x="107692" y="131863"/>
                    <a:pt x="108416" y="136163"/>
                  </a:cubicBezTo>
                  <a:cubicBezTo>
                    <a:pt x="108824" y="138517"/>
                    <a:pt x="109322" y="141142"/>
                    <a:pt x="109865" y="144084"/>
                  </a:cubicBezTo>
                  <a:cubicBezTo>
                    <a:pt x="110589" y="147886"/>
                    <a:pt x="111404" y="152277"/>
                    <a:pt x="112218" y="156894"/>
                  </a:cubicBezTo>
                  <a:cubicBezTo>
                    <a:pt x="113083" y="157192"/>
                    <a:pt x="113603" y="158075"/>
                    <a:pt x="113440" y="158976"/>
                  </a:cubicBezTo>
                  <a:cubicBezTo>
                    <a:pt x="113314" y="159351"/>
                    <a:pt x="113074" y="159682"/>
                    <a:pt x="112762" y="159926"/>
                  </a:cubicBezTo>
                  <a:cubicBezTo>
                    <a:pt x="116337" y="180747"/>
                    <a:pt x="119642" y="207453"/>
                    <a:pt x="115523" y="229677"/>
                  </a:cubicBezTo>
                  <a:cubicBezTo>
                    <a:pt x="110218" y="256314"/>
                    <a:pt x="102645" y="282449"/>
                    <a:pt x="92891" y="307801"/>
                  </a:cubicBezTo>
                  <a:cubicBezTo>
                    <a:pt x="92620" y="308344"/>
                    <a:pt x="91035" y="312734"/>
                    <a:pt x="90990" y="312734"/>
                  </a:cubicBezTo>
                  <a:cubicBezTo>
                    <a:pt x="89044" y="317668"/>
                    <a:pt x="87143" y="322421"/>
                    <a:pt x="85332" y="326630"/>
                  </a:cubicBezTo>
                  <a:cubicBezTo>
                    <a:pt x="78905" y="341567"/>
                    <a:pt x="68042" y="363972"/>
                    <a:pt x="57495" y="385472"/>
                  </a:cubicBezTo>
                  <a:cubicBezTo>
                    <a:pt x="49122" y="402672"/>
                    <a:pt x="41201" y="418967"/>
                    <a:pt x="35316" y="431821"/>
                  </a:cubicBezTo>
                  <a:cubicBezTo>
                    <a:pt x="31786" y="439652"/>
                    <a:pt x="22598" y="460745"/>
                    <a:pt x="15446" y="478533"/>
                  </a:cubicBezTo>
                  <a:lnTo>
                    <a:pt x="15446" y="478533"/>
                  </a:lnTo>
                  <a:lnTo>
                    <a:pt x="14993" y="479755"/>
                  </a:lnTo>
                  <a:cubicBezTo>
                    <a:pt x="14925" y="479923"/>
                    <a:pt x="14853" y="480090"/>
                    <a:pt x="14767" y="480253"/>
                  </a:cubicBezTo>
                  <a:lnTo>
                    <a:pt x="14767" y="480253"/>
                  </a:lnTo>
                  <a:cubicBezTo>
                    <a:pt x="7525" y="498856"/>
                    <a:pt x="1188" y="517731"/>
                    <a:pt x="238" y="528368"/>
                  </a:cubicBezTo>
                  <a:cubicBezTo>
                    <a:pt x="-1437" y="547650"/>
                    <a:pt x="3451" y="561727"/>
                    <a:pt x="15582" y="572590"/>
                  </a:cubicBezTo>
                  <a:cubicBezTo>
                    <a:pt x="19882" y="576482"/>
                    <a:pt x="25087" y="581642"/>
                    <a:pt x="31107" y="587346"/>
                  </a:cubicBezTo>
                  <a:cubicBezTo>
                    <a:pt x="42332" y="598163"/>
                    <a:pt x="56273" y="611607"/>
                    <a:pt x="69218" y="622108"/>
                  </a:cubicBezTo>
                  <a:cubicBezTo>
                    <a:pt x="81290" y="632328"/>
                    <a:pt x="92792" y="643209"/>
                    <a:pt x="103664" y="654697"/>
                  </a:cubicBezTo>
                  <a:cubicBezTo>
                    <a:pt x="112083" y="663207"/>
                    <a:pt x="120004" y="671218"/>
                    <a:pt x="126838" y="677329"/>
                  </a:cubicBezTo>
                  <a:cubicBezTo>
                    <a:pt x="144400" y="692582"/>
                    <a:pt x="154494" y="696746"/>
                    <a:pt x="160559" y="698602"/>
                  </a:cubicBezTo>
                  <a:cubicBezTo>
                    <a:pt x="163565" y="699417"/>
                    <a:pt x="165900" y="701789"/>
                    <a:pt x="166670" y="704803"/>
                  </a:cubicBezTo>
                  <a:cubicBezTo>
                    <a:pt x="167756" y="707610"/>
                    <a:pt x="168661" y="710008"/>
                    <a:pt x="176492" y="710687"/>
                  </a:cubicBezTo>
                  <a:cubicBezTo>
                    <a:pt x="188509" y="712254"/>
                    <a:pt x="200685" y="712254"/>
                    <a:pt x="212702" y="710687"/>
                  </a:cubicBezTo>
                  <a:cubicBezTo>
                    <a:pt x="225883" y="708705"/>
                    <a:pt x="239254" y="708279"/>
                    <a:pt x="252534" y="709420"/>
                  </a:cubicBezTo>
                  <a:cubicBezTo>
                    <a:pt x="248008" y="703174"/>
                    <a:pt x="247012" y="696475"/>
                    <a:pt x="248325" y="682760"/>
                  </a:cubicBezTo>
                  <a:cubicBezTo>
                    <a:pt x="248510" y="674463"/>
                    <a:pt x="247410" y="666189"/>
                    <a:pt x="245066" y="658227"/>
                  </a:cubicBezTo>
                  <a:cubicBezTo>
                    <a:pt x="242621" y="647772"/>
                    <a:pt x="240268" y="637950"/>
                    <a:pt x="243662" y="631070"/>
                  </a:cubicBezTo>
                  <a:cubicBezTo>
                    <a:pt x="245812" y="625941"/>
                    <a:pt x="250379" y="622221"/>
                    <a:pt x="255838" y="621157"/>
                  </a:cubicBezTo>
                  <a:cubicBezTo>
                    <a:pt x="258939" y="620541"/>
                    <a:pt x="261759" y="618957"/>
                    <a:pt x="263895" y="616631"/>
                  </a:cubicBezTo>
                  <a:lnTo>
                    <a:pt x="267788" y="612104"/>
                  </a:lnTo>
                  <a:cubicBezTo>
                    <a:pt x="273110" y="606777"/>
                    <a:pt x="277596" y="600671"/>
                    <a:pt x="281095" y="593999"/>
                  </a:cubicBezTo>
                  <a:cubicBezTo>
                    <a:pt x="282136" y="591872"/>
                    <a:pt x="282996" y="589473"/>
                    <a:pt x="283856" y="587527"/>
                  </a:cubicBezTo>
                  <a:cubicBezTo>
                    <a:pt x="284843" y="584879"/>
                    <a:pt x="285992" y="582294"/>
                    <a:pt x="287296" y="579786"/>
                  </a:cubicBezTo>
                  <a:cubicBezTo>
                    <a:pt x="287097" y="579615"/>
                    <a:pt x="286943" y="579397"/>
                    <a:pt x="286843" y="579153"/>
                  </a:cubicBezTo>
                  <a:cubicBezTo>
                    <a:pt x="283675" y="568833"/>
                    <a:pt x="287658" y="535383"/>
                    <a:pt x="289423" y="523344"/>
                  </a:cubicBezTo>
                  <a:cubicBezTo>
                    <a:pt x="291370" y="510489"/>
                    <a:pt x="287432" y="489396"/>
                    <a:pt x="278741" y="479665"/>
                  </a:cubicBezTo>
                  <a:cubicBezTo>
                    <a:pt x="271748" y="471549"/>
                    <a:pt x="267910" y="461184"/>
                    <a:pt x="267923" y="450470"/>
                  </a:cubicBezTo>
                  <a:lnTo>
                    <a:pt x="267923" y="449972"/>
                  </a:lnTo>
                  <a:cubicBezTo>
                    <a:pt x="268068" y="448080"/>
                    <a:pt x="267856" y="446174"/>
                    <a:pt x="267290" y="444359"/>
                  </a:cubicBezTo>
                  <a:cubicBezTo>
                    <a:pt x="264031" y="440150"/>
                    <a:pt x="260908" y="419238"/>
                    <a:pt x="260455" y="397558"/>
                  </a:cubicBezTo>
                  <a:cubicBezTo>
                    <a:pt x="260455" y="394751"/>
                    <a:pt x="260455" y="392126"/>
                    <a:pt x="260455" y="389953"/>
                  </a:cubicBezTo>
                  <a:cubicBezTo>
                    <a:pt x="260487" y="383268"/>
                    <a:pt x="261618" y="376628"/>
                    <a:pt x="263804" y="370309"/>
                  </a:cubicBezTo>
                  <a:cubicBezTo>
                    <a:pt x="266371" y="362162"/>
                    <a:pt x="267991" y="353747"/>
                    <a:pt x="268648" y="345233"/>
                  </a:cubicBezTo>
                  <a:cubicBezTo>
                    <a:pt x="268874" y="342517"/>
                    <a:pt x="269643" y="335411"/>
                    <a:pt x="270005" y="332243"/>
                  </a:cubicBezTo>
                  <a:cubicBezTo>
                    <a:pt x="271544" y="320384"/>
                    <a:pt x="273808" y="308525"/>
                    <a:pt x="276523" y="294493"/>
                  </a:cubicBezTo>
                  <a:cubicBezTo>
                    <a:pt x="277836" y="287704"/>
                    <a:pt x="279239" y="280507"/>
                    <a:pt x="280642" y="272586"/>
                  </a:cubicBezTo>
                  <a:cubicBezTo>
                    <a:pt x="285237" y="246084"/>
                    <a:pt x="293049" y="220244"/>
                    <a:pt x="303908" y="195639"/>
                  </a:cubicBezTo>
                  <a:cubicBezTo>
                    <a:pt x="309330" y="184233"/>
                    <a:pt x="316925" y="173994"/>
                    <a:pt x="326268" y="165494"/>
                  </a:cubicBezTo>
                  <a:cubicBezTo>
                    <a:pt x="324837" y="162850"/>
                    <a:pt x="322624" y="160718"/>
                    <a:pt x="319931" y="159383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5" name="Frihandsfigur: Form 164">
              <a:extLst>
                <a:ext uri="{FF2B5EF4-FFF2-40B4-BE49-F238E27FC236}">
                  <a16:creationId xmlns:a16="http://schemas.microsoft.com/office/drawing/2014/main" id="{9E9CBD5F-6B1A-4276-BF21-7CB00C35536F}"/>
                </a:ext>
              </a:extLst>
            </p:cNvPr>
            <p:cNvSpPr/>
            <p:nvPr/>
          </p:nvSpPr>
          <p:spPr>
            <a:xfrm>
              <a:off x="2031141" y="1965533"/>
              <a:ext cx="209320" cy="406915"/>
            </a:xfrm>
            <a:custGeom>
              <a:avLst/>
              <a:gdLst>
                <a:gd name="connsiteX0" fmla="*/ 205730 w 209320"/>
                <a:gd name="connsiteY0" fmla="*/ 309792 h 406915"/>
                <a:gd name="connsiteX1" fmla="*/ 199936 w 209320"/>
                <a:gd name="connsiteY1" fmla="*/ 299382 h 406915"/>
                <a:gd name="connsiteX2" fmla="*/ 196451 w 209320"/>
                <a:gd name="connsiteY2" fmla="*/ 292094 h 406915"/>
                <a:gd name="connsiteX3" fmla="*/ 190159 w 209320"/>
                <a:gd name="connsiteY3" fmla="*/ 272269 h 406915"/>
                <a:gd name="connsiteX4" fmla="*/ 188530 w 209320"/>
                <a:gd name="connsiteY4" fmla="*/ 261451 h 406915"/>
                <a:gd name="connsiteX5" fmla="*/ 187624 w 209320"/>
                <a:gd name="connsiteY5" fmla="*/ 250543 h 406915"/>
                <a:gd name="connsiteX6" fmla="*/ 186583 w 209320"/>
                <a:gd name="connsiteY6" fmla="*/ 243618 h 406915"/>
                <a:gd name="connsiteX7" fmla="*/ 182374 w 209320"/>
                <a:gd name="connsiteY7" fmla="*/ 243256 h 406915"/>
                <a:gd name="connsiteX8" fmla="*/ 175268 w 209320"/>
                <a:gd name="connsiteY8" fmla="*/ 242486 h 406915"/>
                <a:gd name="connsiteX9" fmla="*/ 169157 w 209320"/>
                <a:gd name="connsiteY9" fmla="*/ 242486 h 406915"/>
                <a:gd name="connsiteX10" fmla="*/ 160105 w 209320"/>
                <a:gd name="connsiteY10" fmla="*/ 242215 h 406915"/>
                <a:gd name="connsiteX11" fmla="*/ 155307 w 209320"/>
                <a:gd name="connsiteY11" fmla="*/ 240856 h 406915"/>
                <a:gd name="connsiteX12" fmla="*/ 149649 w 209320"/>
                <a:gd name="connsiteY12" fmla="*/ 241445 h 406915"/>
                <a:gd name="connsiteX13" fmla="*/ 139238 w 209320"/>
                <a:gd name="connsiteY13" fmla="*/ 238729 h 406915"/>
                <a:gd name="connsiteX14" fmla="*/ 138424 w 209320"/>
                <a:gd name="connsiteY14" fmla="*/ 229269 h 406915"/>
                <a:gd name="connsiteX15" fmla="*/ 138740 w 209320"/>
                <a:gd name="connsiteY15" fmla="*/ 225196 h 406915"/>
                <a:gd name="connsiteX16" fmla="*/ 136794 w 209320"/>
                <a:gd name="connsiteY16" fmla="*/ 222434 h 406915"/>
                <a:gd name="connsiteX17" fmla="*/ 133671 w 209320"/>
                <a:gd name="connsiteY17" fmla="*/ 215736 h 406915"/>
                <a:gd name="connsiteX18" fmla="*/ 128466 w 209320"/>
                <a:gd name="connsiteY18" fmla="*/ 209444 h 406915"/>
                <a:gd name="connsiteX19" fmla="*/ 126700 w 209320"/>
                <a:gd name="connsiteY19" fmla="*/ 209444 h 406915"/>
                <a:gd name="connsiteX20" fmla="*/ 118281 w 209320"/>
                <a:gd name="connsiteY20" fmla="*/ 203650 h 406915"/>
                <a:gd name="connsiteX21" fmla="*/ 117965 w 209320"/>
                <a:gd name="connsiteY21" fmla="*/ 195231 h 406915"/>
                <a:gd name="connsiteX22" fmla="*/ 117965 w 209320"/>
                <a:gd name="connsiteY22" fmla="*/ 185274 h 406915"/>
                <a:gd name="connsiteX23" fmla="*/ 118372 w 209320"/>
                <a:gd name="connsiteY23" fmla="*/ 174501 h 406915"/>
                <a:gd name="connsiteX24" fmla="*/ 117195 w 209320"/>
                <a:gd name="connsiteY24" fmla="*/ 160605 h 406915"/>
                <a:gd name="connsiteX25" fmla="*/ 92889 w 209320"/>
                <a:gd name="connsiteY25" fmla="*/ 149923 h 406915"/>
                <a:gd name="connsiteX26" fmla="*/ 93704 w 209320"/>
                <a:gd name="connsiteY26" fmla="*/ 149154 h 406915"/>
                <a:gd name="connsiteX27" fmla="*/ 94880 w 209320"/>
                <a:gd name="connsiteY27" fmla="*/ 148656 h 406915"/>
                <a:gd name="connsiteX28" fmla="*/ 95197 w 209320"/>
                <a:gd name="connsiteY28" fmla="*/ 148248 h 406915"/>
                <a:gd name="connsiteX29" fmla="*/ 114434 w 209320"/>
                <a:gd name="connsiteY29" fmla="*/ 133447 h 406915"/>
                <a:gd name="connsiteX30" fmla="*/ 114887 w 209320"/>
                <a:gd name="connsiteY30" fmla="*/ 133176 h 406915"/>
                <a:gd name="connsiteX31" fmla="*/ 129869 w 209320"/>
                <a:gd name="connsiteY31" fmla="*/ 121543 h 406915"/>
                <a:gd name="connsiteX32" fmla="*/ 122808 w 209320"/>
                <a:gd name="connsiteY32" fmla="*/ 109413 h 406915"/>
                <a:gd name="connsiteX33" fmla="*/ 111401 w 209320"/>
                <a:gd name="connsiteY33" fmla="*/ 98685 h 406915"/>
                <a:gd name="connsiteX34" fmla="*/ 100991 w 209320"/>
                <a:gd name="connsiteY34" fmla="*/ 79403 h 406915"/>
                <a:gd name="connsiteX35" fmla="*/ 90671 w 209320"/>
                <a:gd name="connsiteY35" fmla="*/ 74877 h 406915"/>
                <a:gd name="connsiteX36" fmla="*/ 82297 w 209320"/>
                <a:gd name="connsiteY36" fmla="*/ 70848 h 406915"/>
                <a:gd name="connsiteX37" fmla="*/ 84330 w 209320"/>
                <a:gd name="connsiteY37" fmla="*/ 58211 h 406915"/>
                <a:gd name="connsiteX38" fmla="*/ 85239 w 209320"/>
                <a:gd name="connsiteY38" fmla="*/ 57632 h 406915"/>
                <a:gd name="connsiteX39" fmla="*/ 86280 w 209320"/>
                <a:gd name="connsiteY39" fmla="*/ 55640 h 406915"/>
                <a:gd name="connsiteX40" fmla="*/ 82840 w 209320"/>
                <a:gd name="connsiteY40" fmla="*/ 50525 h 406915"/>
                <a:gd name="connsiteX41" fmla="*/ 73788 w 209320"/>
                <a:gd name="connsiteY41" fmla="*/ 39753 h 406915"/>
                <a:gd name="connsiteX42" fmla="*/ 68899 w 209320"/>
                <a:gd name="connsiteY42" fmla="*/ 32873 h 406915"/>
                <a:gd name="connsiteX43" fmla="*/ 67994 w 209320"/>
                <a:gd name="connsiteY43" fmla="*/ 31696 h 406915"/>
                <a:gd name="connsiteX44" fmla="*/ 64464 w 209320"/>
                <a:gd name="connsiteY44" fmla="*/ 14768 h 406915"/>
                <a:gd name="connsiteX45" fmla="*/ 67179 w 209320"/>
                <a:gd name="connsiteY45" fmla="*/ 3361 h 406915"/>
                <a:gd name="connsiteX46" fmla="*/ 64192 w 209320"/>
                <a:gd name="connsiteY46" fmla="*/ -124 h 406915"/>
                <a:gd name="connsiteX47" fmla="*/ 42964 w 209320"/>
                <a:gd name="connsiteY47" fmla="*/ 28573 h 406915"/>
                <a:gd name="connsiteX48" fmla="*/ 20015 w 209320"/>
                <a:gd name="connsiteY48" fmla="*/ 104524 h 406915"/>
                <a:gd name="connsiteX49" fmla="*/ 15896 w 209320"/>
                <a:gd name="connsiteY49" fmla="*/ 126432 h 406915"/>
                <a:gd name="connsiteX50" fmla="*/ 8111 w 209320"/>
                <a:gd name="connsiteY50" fmla="*/ 176764 h 406915"/>
                <a:gd name="connsiteX51" fmla="*/ 3087 w 209320"/>
                <a:gd name="connsiteY51" fmla="*/ 202609 h 406915"/>
                <a:gd name="connsiteX52" fmla="*/ -82 w 209320"/>
                <a:gd name="connsiteY52" fmla="*/ 221077 h 406915"/>
                <a:gd name="connsiteX53" fmla="*/ -82 w 209320"/>
                <a:gd name="connsiteY53" fmla="*/ 228771 h 406915"/>
                <a:gd name="connsiteX54" fmla="*/ 190 w 209320"/>
                <a:gd name="connsiteY54" fmla="*/ 240042 h 406915"/>
                <a:gd name="connsiteX55" fmla="*/ 190 w 209320"/>
                <a:gd name="connsiteY55" fmla="*/ 240042 h 406915"/>
                <a:gd name="connsiteX56" fmla="*/ 190 w 209320"/>
                <a:gd name="connsiteY56" fmla="*/ 240042 h 406915"/>
                <a:gd name="connsiteX57" fmla="*/ 190 w 209320"/>
                <a:gd name="connsiteY57" fmla="*/ 241716 h 406915"/>
                <a:gd name="connsiteX58" fmla="*/ 190 w 209320"/>
                <a:gd name="connsiteY58" fmla="*/ 241716 h 406915"/>
                <a:gd name="connsiteX59" fmla="*/ 3313 w 209320"/>
                <a:gd name="connsiteY59" fmla="*/ 269237 h 406915"/>
                <a:gd name="connsiteX60" fmla="*/ 7296 w 209320"/>
                <a:gd name="connsiteY60" fmla="*/ 281141 h 406915"/>
                <a:gd name="connsiteX61" fmla="*/ 7296 w 209320"/>
                <a:gd name="connsiteY61" fmla="*/ 281593 h 406915"/>
                <a:gd name="connsiteX62" fmla="*/ 17164 w 209320"/>
                <a:gd name="connsiteY62" fmla="*/ 308253 h 406915"/>
                <a:gd name="connsiteX63" fmla="*/ 28796 w 209320"/>
                <a:gd name="connsiteY63" fmla="*/ 355010 h 406915"/>
                <a:gd name="connsiteX64" fmla="*/ 25537 w 209320"/>
                <a:gd name="connsiteY64" fmla="*/ 406791 h 406915"/>
                <a:gd name="connsiteX65" fmla="*/ 34590 w 209320"/>
                <a:gd name="connsiteY65" fmla="*/ 399775 h 406915"/>
                <a:gd name="connsiteX66" fmla="*/ 65731 w 209320"/>
                <a:gd name="connsiteY66" fmla="*/ 390723 h 406915"/>
                <a:gd name="connsiteX67" fmla="*/ 70484 w 209320"/>
                <a:gd name="connsiteY67" fmla="*/ 389591 h 406915"/>
                <a:gd name="connsiteX68" fmla="*/ 97641 w 209320"/>
                <a:gd name="connsiteY68" fmla="*/ 376917 h 406915"/>
                <a:gd name="connsiteX69" fmla="*/ 117059 w 209320"/>
                <a:gd name="connsiteY69" fmla="*/ 356187 h 406915"/>
                <a:gd name="connsiteX70" fmla="*/ 119820 w 209320"/>
                <a:gd name="connsiteY70" fmla="*/ 353471 h 406915"/>
                <a:gd name="connsiteX71" fmla="*/ 123985 w 209320"/>
                <a:gd name="connsiteY71" fmla="*/ 341295 h 406915"/>
                <a:gd name="connsiteX72" fmla="*/ 122446 w 209320"/>
                <a:gd name="connsiteY72" fmla="*/ 338670 h 406915"/>
                <a:gd name="connsiteX73" fmla="*/ 119504 w 209320"/>
                <a:gd name="connsiteY73" fmla="*/ 328758 h 406915"/>
                <a:gd name="connsiteX74" fmla="*/ 124437 w 209320"/>
                <a:gd name="connsiteY74" fmla="*/ 323507 h 406915"/>
                <a:gd name="connsiteX75" fmla="*/ 134486 w 209320"/>
                <a:gd name="connsiteY75" fmla="*/ 325227 h 406915"/>
                <a:gd name="connsiteX76" fmla="*/ 142271 w 209320"/>
                <a:gd name="connsiteY76" fmla="*/ 330613 h 406915"/>
                <a:gd name="connsiteX77" fmla="*/ 153043 w 209320"/>
                <a:gd name="connsiteY77" fmla="*/ 336950 h 406915"/>
                <a:gd name="connsiteX78" fmla="*/ 160693 w 209320"/>
                <a:gd name="connsiteY78" fmla="*/ 334913 h 406915"/>
                <a:gd name="connsiteX79" fmla="*/ 168840 w 209320"/>
                <a:gd name="connsiteY79" fmla="*/ 331654 h 406915"/>
                <a:gd name="connsiteX80" fmla="*/ 192830 w 209320"/>
                <a:gd name="connsiteY80" fmla="*/ 324141 h 406915"/>
                <a:gd name="connsiteX81" fmla="*/ 194550 w 209320"/>
                <a:gd name="connsiteY81" fmla="*/ 323552 h 406915"/>
                <a:gd name="connsiteX82" fmla="*/ 201701 w 209320"/>
                <a:gd name="connsiteY82" fmla="*/ 321923 h 406915"/>
                <a:gd name="connsiteX83" fmla="*/ 209034 w 209320"/>
                <a:gd name="connsiteY83" fmla="*/ 318845 h 406915"/>
                <a:gd name="connsiteX84" fmla="*/ 205730 w 209320"/>
                <a:gd name="connsiteY84" fmla="*/ 309792 h 40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9320" h="406915">
                  <a:moveTo>
                    <a:pt x="205730" y="309792"/>
                  </a:moveTo>
                  <a:cubicBezTo>
                    <a:pt x="203543" y="306470"/>
                    <a:pt x="201606" y="302989"/>
                    <a:pt x="199936" y="299382"/>
                  </a:cubicBezTo>
                  <a:cubicBezTo>
                    <a:pt x="198759" y="296621"/>
                    <a:pt x="197582" y="294267"/>
                    <a:pt x="196451" y="292094"/>
                  </a:cubicBezTo>
                  <a:cubicBezTo>
                    <a:pt x="192893" y="286043"/>
                    <a:pt x="190743" y="279267"/>
                    <a:pt x="190159" y="272269"/>
                  </a:cubicBezTo>
                  <a:cubicBezTo>
                    <a:pt x="189874" y="268630"/>
                    <a:pt x="189331" y="265014"/>
                    <a:pt x="188530" y="261451"/>
                  </a:cubicBezTo>
                  <a:cubicBezTo>
                    <a:pt x="187620" y="257889"/>
                    <a:pt x="187312" y="254205"/>
                    <a:pt x="187624" y="250543"/>
                  </a:cubicBezTo>
                  <a:cubicBezTo>
                    <a:pt x="187896" y="246786"/>
                    <a:pt x="187624" y="244478"/>
                    <a:pt x="186583" y="243618"/>
                  </a:cubicBezTo>
                  <a:cubicBezTo>
                    <a:pt x="185542" y="242758"/>
                    <a:pt x="184501" y="242893"/>
                    <a:pt x="182374" y="243256"/>
                  </a:cubicBezTo>
                  <a:cubicBezTo>
                    <a:pt x="179980" y="243677"/>
                    <a:pt x="177517" y="243409"/>
                    <a:pt x="175268" y="242486"/>
                  </a:cubicBezTo>
                  <a:cubicBezTo>
                    <a:pt x="173317" y="241644"/>
                    <a:pt x="171108" y="241644"/>
                    <a:pt x="169157" y="242486"/>
                  </a:cubicBezTo>
                  <a:cubicBezTo>
                    <a:pt x="166265" y="243830"/>
                    <a:pt x="162911" y="243731"/>
                    <a:pt x="160105" y="242215"/>
                  </a:cubicBezTo>
                  <a:cubicBezTo>
                    <a:pt x="158593" y="241499"/>
                    <a:pt x="156968" y="241042"/>
                    <a:pt x="155307" y="240856"/>
                  </a:cubicBezTo>
                  <a:cubicBezTo>
                    <a:pt x="153401" y="240761"/>
                    <a:pt x="151491" y="240961"/>
                    <a:pt x="149649" y="241445"/>
                  </a:cubicBezTo>
                  <a:cubicBezTo>
                    <a:pt x="146254" y="242215"/>
                    <a:pt x="141999" y="243120"/>
                    <a:pt x="139238" y="238729"/>
                  </a:cubicBezTo>
                  <a:cubicBezTo>
                    <a:pt x="137532" y="235869"/>
                    <a:pt x="137229" y="232379"/>
                    <a:pt x="138424" y="229269"/>
                  </a:cubicBezTo>
                  <a:cubicBezTo>
                    <a:pt x="138917" y="227970"/>
                    <a:pt x="139030" y="226553"/>
                    <a:pt x="138740" y="225196"/>
                  </a:cubicBezTo>
                  <a:cubicBezTo>
                    <a:pt x="138347" y="224118"/>
                    <a:pt x="137672" y="223168"/>
                    <a:pt x="136794" y="222434"/>
                  </a:cubicBezTo>
                  <a:cubicBezTo>
                    <a:pt x="134870" y="220733"/>
                    <a:pt x="133739" y="218306"/>
                    <a:pt x="133671" y="215736"/>
                  </a:cubicBezTo>
                  <a:cubicBezTo>
                    <a:pt x="133354" y="211979"/>
                    <a:pt x="131543" y="209761"/>
                    <a:pt x="128466" y="209444"/>
                  </a:cubicBezTo>
                  <a:cubicBezTo>
                    <a:pt x="127877" y="209399"/>
                    <a:pt x="127289" y="209399"/>
                    <a:pt x="126700" y="209444"/>
                  </a:cubicBezTo>
                  <a:cubicBezTo>
                    <a:pt x="123849" y="209444"/>
                    <a:pt x="119504" y="209444"/>
                    <a:pt x="118281" y="203650"/>
                  </a:cubicBezTo>
                  <a:cubicBezTo>
                    <a:pt x="117770" y="200876"/>
                    <a:pt x="117661" y="198038"/>
                    <a:pt x="117965" y="195231"/>
                  </a:cubicBezTo>
                  <a:cubicBezTo>
                    <a:pt x="118218" y="191918"/>
                    <a:pt x="118218" y="188587"/>
                    <a:pt x="117965" y="185274"/>
                  </a:cubicBezTo>
                  <a:cubicBezTo>
                    <a:pt x="117811" y="181680"/>
                    <a:pt x="117946" y="178077"/>
                    <a:pt x="118372" y="174501"/>
                  </a:cubicBezTo>
                  <a:cubicBezTo>
                    <a:pt x="118915" y="168752"/>
                    <a:pt x="119458" y="162778"/>
                    <a:pt x="117195" y="160605"/>
                  </a:cubicBezTo>
                  <a:cubicBezTo>
                    <a:pt x="113891" y="157437"/>
                    <a:pt x="98411" y="151553"/>
                    <a:pt x="92889" y="149923"/>
                  </a:cubicBezTo>
                  <a:lnTo>
                    <a:pt x="93704" y="149154"/>
                  </a:lnTo>
                  <a:cubicBezTo>
                    <a:pt x="94029" y="148859"/>
                    <a:pt x="94441" y="148683"/>
                    <a:pt x="94880" y="148656"/>
                  </a:cubicBezTo>
                  <a:cubicBezTo>
                    <a:pt x="94962" y="148502"/>
                    <a:pt x="95066" y="148361"/>
                    <a:pt x="95197" y="148248"/>
                  </a:cubicBezTo>
                  <a:lnTo>
                    <a:pt x="114434" y="133447"/>
                  </a:lnTo>
                  <a:cubicBezTo>
                    <a:pt x="114556" y="133316"/>
                    <a:pt x="114715" y="133221"/>
                    <a:pt x="114887" y="133176"/>
                  </a:cubicBezTo>
                  <a:cubicBezTo>
                    <a:pt x="120364" y="131048"/>
                    <a:pt x="129280" y="125979"/>
                    <a:pt x="129869" y="121543"/>
                  </a:cubicBezTo>
                  <a:cubicBezTo>
                    <a:pt x="131046" y="112490"/>
                    <a:pt x="126384" y="110182"/>
                    <a:pt x="122808" y="109413"/>
                  </a:cubicBezTo>
                  <a:cubicBezTo>
                    <a:pt x="115385" y="107783"/>
                    <a:pt x="111809" y="106652"/>
                    <a:pt x="111401" y="98685"/>
                  </a:cubicBezTo>
                  <a:cubicBezTo>
                    <a:pt x="110537" y="91158"/>
                    <a:pt x="106812" y="84255"/>
                    <a:pt x="100991" y="79403"/>
                  </a:cubicBezTo>
                  <a:cubicBezTo>
                    <a:pt x="98035" y="76973"/>
                    <a:pt x="94464" y="75406"/>
                    <a:pt x="90671" y="74877"/>
                  </a:cubicBezTo>
                  <a:cubicBezTo>
                    <a:pt x="87462" y="74678"/>
                    <a:pt x="84456" y="73234"/>
                    <a:pt x="82297" y="70848"/>
                  </a:cubicBezTo>
                  <a:cubicBezTo>
                    <a:pt x="79369" y="66797"/>
                    <a:pt x="80279" y="61135"/>
                    <a:pt x="84330" y="58211"/>
                  </a:cubicBezTo>
                  <a:cubicBezTo>
                    <a:pt x="84624" y="57998"/>
                    <a:pt x="84927" y="57804"/>
                    <a:pt x="85239" y="57632"/>
                  </a:cubicBezTo>
                  <a:cubicBezTo>
                    <a:pt x="85900" y="57188"/>
                    <a:pt x="86294" y="56437"/>
                    <a:pt x="86280" y="55640"/>
                  </a:cubicBezTo>
                  <a:cubicBezTo>
                    <a:pt x="85936" y="53513"/>
                    <a:pt x="84678" y="51648"/>
                    <a:pt x="82840" y="50525"/>
                  </a:cubicBezTo>
                  <a:cubicBezTo>
                    <a:pt x="79278" y="47429"/>
                    <a:pt x="76228" y="43795"/>
                    <a:pt x="73788" y="39753"/>
                  </a:cubicBezTo>
                  <a:cubicBezTo>
                    <a:pt x="72385" y="37716"/>
                    <a:pt x="70800" y="35226"/>
                    <a:pt x="68899" y="32873"/>
                  </a:cubicBezTo>
                  <a:lnTo>
                    <a:pt x="67994" y="31696"/>
                  </a:lnTo>
                  <a:cubicBezTo>
                    <a:pt x="62472" y="24318"/>
                    <a:pt x="59439" y="20290"/>
                    <a:pt x="64464" y="14768"/>
                  </a:cubicBezTo>
                  <a:cubicBezTo>
                    <a:pt x="69488" y="9245"/>
                    <a:pt x="70619" y="6801"/>
                    <a:pt x="67179" y="3361"/>
                  </a:cubicBezTo>
                  <a:cubicBezTo>
                    <a:pt x="66089" y="2284"/>
                    <a:pt x="65088" y="1121"/>
                    <a:pt x="64192" y="-124"/>
                  </a:cubicBezTo>
                  <a:cubicBezTo>
                    <a:pt x="55379" y="8023"/>
                    <a:pt x="48178" y="17759"/>
                    <a:pt x="42964" y="28573"/>
                  </a:cubicBezTo>
                  <a:cubicBezTo>
                    <a:pt x="32286" y="52874"/>
                    <a:pt x="24582" y="78376"/>
                    <a:pt x="20015" y="104524"/>
                  </a:cubicBezTo>
                  <a:cubicBezTo>
                    <a:pt x="18612" y="112445"/>
                    <a:pt x="17209" y="119687"/>
                    <a:pt x="15896" y="126432"/>
                  </a:cubicBezTo>
                  <a:cubicBezTo>
                    <a:pt x="12316" y="143043"/>
                    <a:pt x="9718" y="159849"/>
                    <a:pt x="8111" y="176764"/>
                  </a:cubicBezTo>
                  <a:cubicBezTo>
                    <a:pt x="7401" y="185540"/>
                    <a:pt x="5712" y="194208"/>
                    <a:pt x="3087" y="202609"/>
                  </a:cubicBezTo>
                  <a:cubicBezTo>
                    <a:pt x="1009" y="208548"/>
                    <a:pt x="-59" y="214790"/>
                    <a:pt x="-82" y="221077"/>
                  </a:cubicBezTo>
                  <a:cubicBezTo>
                    <a:pt x="-82" y="223294"/>
                    <a:pt x="-82" y="225920"/>
                    <a:pt x="-82" y="228771"/>
                  </a:cubicBezTo>
                  <a:cubicBezTo>
                    <a:pt x="-82" y="231623"/>
                    <a:pt x="-82" y="235832"/>
                    <a:pt x="190" y="240042"/>
                  </a:cubicBezTo>
                  <a:lnTo>
                    <a:pt x="190" y="240042"/>
                  </a:lnTo>
                  <a:lnTo>
                    <a:pt x="190" y="240042"/>
                  </a:lnTo>
                  <a:cubicBezTo>
                    <a:pt x="190" y="240585"/>
                    <a:pt x="190" y="241173"/>
                    <a:pt x="190" y="241716"/>
                  </a:cubicBezTo>
                  <a:lnTo>
                    <a:pt x="190" y="241716"/>
                  </a:lnTo>
                  <a:cubicBezTo>
                    <a:pt x="688" y="252534"/>
                    <a:pt x="1684" y="267426"/>
                    <a:pt x="3313" y="269237"/>
                  </a:cubicBezTo>
                  <a:cubicBezTo>
                    <a:pt x="6382" y="272391"/>
                    <a:pt x="7849" y="276773"/>
                    <a:pt x="7296" y="281141"/>
                  </a:cubicBezTo>
                  <a:lnTo>
                    <a:pt x="7296" y="281593"/>
                  </a:lnTo>
                  <a:cubicBezTo>
                    <a:pt x="7351" y="291361"/>
                    <a:pt x="10845" y="300803"/>
                    <a:pt x="17164" y="308253"/>
                  </a:cubicBezTo>
                  <a:cubicBezTo>
                    <a:pt x="27574" y="319886"/>
                    <a:pt x="30743" y="342880"/>
                    <a:pt x="28796" y="355010"/>
                  </a:cubicBezTo>
                  <a:cubicBezTo>
                    <a:pt x="26533" y="370128"/>
                    <a:pt x="23863" y="396109"/>
                    <a:pt x="25537" y="406791"/>
                  </a:cubicBezTo>
                  <a:cubicBezTo>
                    <a:pt x="27841" y="403654"/>
                    <a:pt x="30978" y="401224"/>
                    <a:pt x="34590" y="399775"/>
                  </a:cubicBezTo>
                  <a:cubicBezTo>
                    <a:pt x="44724" y="395964"/>
                    <a:pt x="55135" y="392936"/>
                    <a:pt x="65731" y="390723"/>
                  </a:cubicBezTo>
                  <a:lnTo>
                    <a:pt x="70484" y="389591"/>
                  </a:lnTo>
                  <a:cubicBezTo>
                    <a:pt x="80622" y="387192"/>
                    <a:pt x="91124" y="384748"/>
                    <a:pt x="97641" y="376917"/>
                  </a:cubicBezTo>
                  <a:cubicBezTo>
                    <a:pt x="104159" y="369087"/>
                    <a:pt x="111220" y="362116"/>
                    <a:pt x="117059" y="356187"/>
                  </a:cubicBezTo>
                  <a:lnTo>
                    <a:pt x="119820" y="353471"/>
                  </a:lnTo>
                  <a:cubicBezTo>
                    <a:pt x="126112" y="347134"/>
                    <a:pt x="125931" y="344826"/>
                    <a:pt x="123985" y="341295"/>
                  </a:cubicBezTo>
                  <a:cubicBezTo>
                    <a:pt x="123487" y="340390"/>
                    <a:pt x="122943" y="339485"/>
                    <a:pt x="122446" y="338670"/>
                  </a:cubicBezTo>
                  <a:cubicBezTo>
                    <a:pt x="120318" y="335049"/>
                    <a:pt x="118508" y="331971"/>
                    <a:pt x="119504" y="328758"/>
                  </a:cubicBezTo>
                  <a:cubicBezTo>
                    <a:pt x="120282" y="326359"/>
                    <a:pt x="122093" y="324435"/>
                    <a:pt x="124437" y="323507"/>
                  </a:cubicBezTo>
                  <a:cubicBezTo>
                    <a:pt x="127868" y="322448"/>
                    <a:pt x="131602" y="323086"/>
                    <a:pt x="134486" y="325227"/>
                  </a:cubicBezTo>
                  <a:cubicBezTo>
                    <a:pt x="137156" y="326902"/>
                    <a:pt x="139736" y="328758"/>
                    <a:pt x="142271" y="330613"/>
                  </a:cubicBezTo>
                  <a:cubicBezTo>
                    <a:pt x="145435" y="333379"/>
                    <a:pt x="149087" y="335529"/>
                    <a:pt x="153043" y="336950"/>
                  </a:cubicBezTo>
                  <a:cubicBezTo>
                    <a:pt x="155746" y="337113"/>
                    <a:pt x="158430" y="336402"/>
                    <a:pt x="160693" y="334913"/>
                  </a:cubicBezTo>
                  <a:cubicBezTo>
                    <a:pt x="163291" y="333551"/>
                    <a:pt x="166020" y="332460"/>
                    <a:pt x="168840" y="331654"/>
                  </a:cubicBezTo>
                  <a:cubicBezTo>
                    <a:pt x="175901" y="329708"/>
                    <a:pt x="185678" y="326494"/>
                    <a:pt x="192830" y="324141"/>
                  </a:cubicBezTo>
                  <a:lnTo>
                    <a:pt x="194550" y="323552"/>
                  </a:lnTo>
                  <a:cubicBezTo>
                    <a:pt x="196894" y="322855"/>
                    <a:pt x="199284" y="322312"/>
                    <a:pt x="201701" y="321923"/>
                  </a:cubicBezTo>
                  <a:cubicBezTo>
                    <a:pt x="205865" y="321198"/>
                    <a:pt x="208219" y="320701"/>
                    <a:pt x="209034" y="318845"/>
                  </a:cubicBezTo>
                  <a:cubicBezTo>
                    <a:pt x="209849" y="316989"/>
                    <a:pt x="208129" y="313549"/>
                    <a:pt x="205730" y="309792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6" name="Frihandsfigur: Form 165">
              <a:extLst>
                <a:ext uri="{FF2B5EF4-FFF2-40B4-BE49-F238E27FC236}">
                  <a16:creationId xmlns:a16="http://schemas.microsoft.com/office/drawing/2014/main" id="{CB3E0E82-63C2-452E-A787-EB124BA0F941}"/>
                </a:ext>
              </a:extLst>
            </p:cNvPr>
            <p:cNvSpPr/>
            <p:nvPr/>
          </p:nvSpPr>
          <p:spPr>
            <a:xfrm>
              <a:off x="2013035" y="2250509"/>
              <a:ext cx="520163" cy="311574"/>
            </a:xfrm>
            <a:custGeom>
              <a:avLst/>
              <a:gdLst>
                <a:gd name="connsiteX0" fmla="*/ 492698 w 520163"/>
                <a:gd name="connsiteY0" fmla="*/ 27034 h 311574"/>
                <a:gd name="connsiteX1" fmla="*/ 490208 w 520163"/>
                <a:gd name="connsiteY1" fmla="*/ 27034 h 311574"/>
                <a:gd name="connsiteX2" fmla="*/ 484551 w 520163"/>
                <a:gd name="connsiteY2" fmla="*/ 23775 h 311574"/>
                <a:gd name="connsiteX3" fmla="*/ 477490 w 520163"/>
                <a:gd name="connsiteY3" fmla="*/ 21602 h 311574"/>
                <a:gd name="connsiteX4" fmla="*/ 476041 w 520163"/>
                <a:gd name="connsiteY4" fmla="*/ 19791 h 311574"/>
                <a:gd name="connsiteX5" fmla="*/ 476041 w 520163"/>
                <a:gd name="connsiteY5" fmla="*/ 15265 h 311574"/>
                <a:gd name="connsiteX6" fmla="*/ 440781 w 520163"/>
                <a:gd name="connsiteY6" fmla="*/ 15582 h 311574"/>
                <a:gd name="connsiteX7" fmla="*/ 440781 w 520163"/>
                <a:gd name="connsiteY7" fmla="*/ 15582 h 311574"/>
                <a:gd name="connsiteX8" fmla="*/ 439514 w 520163"/>
                <a:gd name="connsiteY8" fmla="*/ 15084 h 311574"/>
                <a:gd name="connsiteX9" fmla="*/ 428651 w 520163"/>
                <a:gd name="connsiteY9" fmla="*/ 5126 h 311574"/>
                <a:gd name="connsiteX10" fmla="*/ 375331 w 520163"/>
                <a:gd name="connsiteY10" fmla="*/ 5126 h 311574"/>
                <a:gd name="connsiteX11" fmla="*/ 354238 w 520163"/>
                <a:gd name="connsiteY11" fmla="*/ 23820 h 311574"/>
                <a:gd name="connsiteX12" fmla="*/ 351731 w 520163"/>
                <a:gd name="connsiteY12" fmla="*/ 24598 h 311574"/>
                <a:gd name="connsiteX13" fmla="*/ 350753 w 520163"/>
                <a:gd name="connsiteY13" fmla="*/ 22734 h 311574"/>
                <a:gd name="connsiteX14" fmla="*/ 352699 w 520163"/>
                <a:gd name="connsiteY14" fmla="*/ -124 h 311574"/>
                <a:gd name="connsiteX15" fmla="*/ 291685 w 520163"/>
                <a:gd name="connsiteY15" fmla="*/ 20290 h 311574"/>
                <a:gd name="connsiteX16" fmla="*/ 231077 w 520163"/>
                <a:gd name="connsiteY16" fmla="*/ 39843 h 311574"/>
                <a:gd name="connsiteX17" fmla="*/ 228362 w 520163"/>
                <a:gd name="connsiteY17" fmla="*/ 37942 h 311574"/>
                <a:gd name="connsiteX18" fmla="*/ 220893 w 520163"/>
                <a:gd name="connsiteY18" fmla="*/ 40205 h 311574"/>
                <a:gd name="connsiteX19" fmla="*/ 214285 w 520163"/>
                <a:gd name="connsiteY19" fmla="*/ 41699 h 311574"/>
                <a:gd name="connsiteX20" fmla="*/ 212565 w 520163"/>
                <a:gd name="connsiteY20" fmla="*/ 42242 h 311574"/>
                <a:gd name="connsiteX21" fmla="*/ 188394 w 520163"/>
                <a:gd name="connsiteY21" fmla="*/ 49801 h 311574"/>
                <a:gd name="connsiteX22" fmla="*/ 180881 w 520163"/>
                <a:gd name="connsiteY22" fmla="*/ 52834 h 311574"/>
                <a:gd name="connsiteX23" fmla="*/ 170923 w 520163"/>
                <a:gd name="connsiteY23" fmla="*/ 55187 h 311574"/>
                <a:gd name="connsiteX24" fmla="*/ 158611 w 520163"/>
                <a:gd name="connsiteY24" fmla="*/ 48172 h 311574"/>
                <a:gd name="connsiteX25" fmla="*/ 151098 w 520163"/>
                <a:gd name="connsiteY25" fmla="*/ 43011 h 311574"/>
                <a:gd name="connsiteX26" fmla="*/ 144308 w 520163"/>
                <a:gd name="connsiteY26" fmla="*/ 41563 h 311574"/>
                <a:gd name="connsiteX27" fmla="*/ 141638 w 520163"/>
                <a:gd name="connsiteY27" fmla="*/ 44460 h 311574"/>
                <a:gd name="connsiteX28" fmla="*/ 144218 w 520163"/>
                <a:gd name="connsiteY28" fmla="*/ 51340 h 311574"/>
                <a:gd name="connsiteX29" fmla="*/ 145802 w 520163"/>
                <a:gd name="connsiteY29" fmla="*/ 54056 h 311574"/>
                <a:gd name="connsiteX30" fmla="*/ 141004 w 520163"/>
                <a:gd name="connsiteY30" fmla="*/ 70667 h 311574"/>
                <a:gd name="connsiteX31" fmla="*/ 138243 w 520163"/>
                <a:gd name="connsiteY31" fmla="*/ 73428 h 311574"/>
                <a:gd name="connsiteX32" fmla="*/ 119097 w 520163"/>
                <a:gd name="connsiteY32" fmla="*/ 93842 h 311574"/>
                <a:gd name="connsiteX33" fmla="*/ 89902 w 520163"/>
                <a:gd name="connsiteY33" fmla="*/ 107783 h 311574"/>
                <a:gd name="connsiteX34" fmla="*/ 85376 w 520163"/>
                <a:gd name="connsiteY34" fmla="*/ 108914 h 311574"/>
                <a:gd name="connsiteX35" fmla="*/ 54687 w 520163"/>
                <a:gd name="connsiteY35" fmla="*/ 117967 h 311574"/>
                <a:gd name="connsiteX36" fmla="*/ 41561 w 520163"/>
                <a:gd name="connsiteY36" fmla="*/ 134760 h 311574"/>
                <a:gd name="connsiteX37" fmla="*/ 38664 w 520163"/>
                <a:gd name="connsiteY37" fmla="*/ 141459 h 311574"/>
                <a:gd name="connsiteX38" fmla="*/ 24768 w 520163"/>
                <a:gd name="connsiteY38" fmla="*/ 160605 h 311574"/>
                <a:gd name="connsiteX39" fmla="*/ 20921 w 520163"/>
                <a:gd name="connsiteY39" fmla="*/ 165131 h 311574"/>
                <a:gd name="connsiteX40" fmla="*/ 11099 w 520163"/>
                <a:gd name="connsiteY40" fmla="*/ 170835 h 311574"/>
                <a:gd name="connsiteX41" fmla="*/ 1277 w 520163"/>
                <a:gd name="connsiteY41" fmla="*/ 178801 h 311574"/>
                <a:gd name="connsiteX42" fmla="*/ 2906 w 520163"/>
                <a:gd name="connsiteY42" fmla="*/ 203650 h 311574"/>
                <a:gd name="connsiteX43" fmla="*/ 6256 w 520163"/>
                <a:gd name="connsiteY43" fmla="*/ 229405 h 311574"/>
                <a:gd name="connsiteX44" fmla="*/ 14494 w 520163"/>
                <a:gd name="connsiteY44" fmla="*/ 258509 h 311574"/>
                <a:gd name="connsiteX45" fmla="*/ 28706 w 520163"/>
                <a:gd name="connsiteY45" fmla="*/ 296666 h 311574"/>
                <a:gd name="connsiteX46" fmla="*/ 31513 w 520163"/>
                <a:gd name="connsiteY46" fmla="*/ 306307 h 311574"/>
                <a:gd name="connsiteX47" fmla="*/ 33187 w 520163"/>
                <a:gd name="connsiteY47" fmla="*/ 305990 h 311574"/>
                <a:gd name="connsiteX48" fmla="*/ 67814 w 520163"/>
                <a:gd name="connsiteY48" fmla="*/ 311376 h 311574"/>
                <a:gd name="connsiteX49" fmla="*/ 100493 w 520163"/>
                <a:gd name="connsiteY49" fmla="*/ 301962 h 311574"/>
                <a:gd name="connsiteX50" fmla="*/ 102847 w 520163"/>
                <a:gd name="connsiteY50" fmla="*/ 302686 h 311574"/>
                <a:gd name="connsiteX51" fmla="*/ 105382 w 520163"/>
                <a:gd name="connsiteY51" fmla="*/ 306624 h 311574"/>
                <a:gd name="connsiteX52" fmla="*/ 139012 w 520163"/>
                <a:gd name="connsiteY52" fmla="*/ 293497 h 311574"/>
                <a:gd name="connsiteX53" fmla="*/ 138469 w 520163"/>
                <a:gd name="connsiteY53" fmla="*/ 290012 h 311574"/>
                <a:gd name="connsiteX54" fmla="*/ 153361 w 520163"/>
                <a:gd name="connsiteY54" fmla="*/ 276433 h 311574"/>
                <a:gd name="connsiteX55" fmla="*/ 154900 w 520163"/>
                <a:gd name="connsiteY55" fmla="*/ 276116 h 311574"/>
                <a:gd name="connsiteX56" fmla="*/ 161010 w 520163"/>
                <a:gd name="connsiteY56" fmla="*/ 277474 h 311574"/>
                <a:gd name="connsiteX57" fmla="*/ 162866 w 520163"/>
                <a:gd name="connsiteY57" fmla="*/ 259369 h 311574"/>
                <a:gd name="connsiteX58" fmla="*/ 183732 w 520163"/>
                <a:gd name="connsiteY58" fmla="*/ 235289 h 311574"/>
                <a:gd name="connsiteX59" fmla="*/ 217499 w 520163"/>
                <a:gd name="connsiteY59" fmla="*/ 207317 h 311574"/>
                <a:gd name="connsiteX60" fmla="*/ 224786 w 520163"/>
                <a:gd name="connsiteY60" fmla="*/ 166580 h 311574"/>
                <a:gd name="connsiteX61" fmla="*/ 225284 w 520163"/>
                <a:gd name="connsiteY61" fmla="*/ 165131 h 311574"/>
                <a:gd name="connsiteX62" fmla="*/ 226732 w 520163"/>
                <a:gd name="connsiteY62" fmla="*/ 164543 h 311574"/>
                <a:gd name="connsiteX63" fmla="*/ 243887 w 520163"/>
                <a:gd name="connsiteY63" fmla="*/ 164543 h 311574"/>
                <a:gd name="connsiteX64" fmla="*/ 244838 w 520163"/>
                <a:gd name="connsiteY64" fmla="*/ 164543 h 311574"/>
                <a:gd name="connsiteX65" fmla="*/ 252170 w 520163"/>
                <a:gd name="connsiteY65" fmla="*/ 164543 h 311574"/>
                <a:gd name="connsiteX66" fmla="*/ 293676 w 520163"/>
                <a:gd name="connsiteY66" fmla="*/ 151553 h 311574"/>
                <a:gd name="connsiteX67" fmla="*/ 304177 w 520163"/>
                <a:gd name="connsiteY67" fmla="*/ 148067 h 311574"/>
                <a:gd name="connsiteX68" fmla="*/ 308704 w 520163"/>
                <a:gd name="connsiteY68" fmla="*/ 146347 h 311574"/>
                <a:gd name="connsiteX69" fmla="*/ 385425 w 520163"/>
                <a:gd name="connsiteY69" fmla="*/ 129238 h 311574"/>
                <a:gd name="connsiteX70" fmla="*/ 446032 w 520163"/>
                <a:gd name="connsiteY70" fmla="*/ 104207 h 311574"/>
                <a:gd name="connsiteX71" fmla="*/ 514968 w 520163"/>
                <a:gd name="connsiteY71" fmla="*/ 32148 h 311574"/>
                <a:gd name="connsiteX72" fmla="*/ 520082 w 520163"/>
                <a:gd name="connsiteY72" fmla="*/ 21331 h 311574"/>
                <a:gd name="connsiteX73" fmla="*/ 505146 w 520163"/>
                <a:gd name="connsiteY73" fmla="*/ 14134 h 311574"/>
                <a:gd name="connsiteX74" fmla="*/ 492698 w 520163"/>
                <a:gd name="connsiteY74" fmla="*/ 27034 h 31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0163" h="311574">
                  <a:moveTo>
                    <a:pt x="492698" y="27034"/>
                  </a:moveTo>
                  <a:cubicBezTo>
                    <a:pt x="491992" y="27672"/>
                    <a:pt x="490915" y="27672"/>
                    <a:pt x="490208" y="27034"/>
                  </a:cubicBezTo>
                  <a:cubicBezTo>
                    <a:pt x="488448" y="25739"/>
                    <a:pt x="486551" y="24648"/>
                    <a:pt x="484551" y="23775"/>
                  </a:cubicBezTo>
                  <a:cubicBezTo>
                    <a:pt x="482251" y="22888"/>
                    <a:pt x="479893" y="22159"/>
                    <a:pt x="477490" y="21602"/>
                  </a:cubicBezTo>
                  <a:cubicBezTo>
                    <a:pt x="476652" y="21398"/>
                    <a:pt x="476059" y="20656"/>
                    <a:pt x="476041" y="19791"/>
                  </a:cubicBezTo>
                  <a:lnTo>
                    <a:pt x="476041" y="15265"/>
                  </a:lnTo>
                  <a:lnTo>
                    <a:pt x="440781" y="15582"/>
                  </a:lnTo>
                  <a:lnTo>
                    <a:pt x="440781" y="15582"/>
                  </a:lnTo>
                  <a:cubicBezTo>
                    <a:pt x="440311" y="15573"/>
                    <a:pt x="439862" y="15397"/>
                    <a:pt x="439514" y="15084"/>
                  </a:cubicBezTo>
                  <a:cubicBezTo>
                    <a:pt x="435757" y="11554"/>
                    <a:pt x="429511" y="5760"/>
                    <a:pt x="428651" y="5126"/>
                  </a:cubicBezTo>
                  <a:cubicBezTo>
                    <a:pt x="425935" y="4221"/>
                    <a:pt x="388593" y="-260"/>
                    <a:pt x="375331" y="5126"/>
                  </a:cubicBezTo>
                  <a:cubicBezTo>
                    <a:pt x="366600" y="9123"/>
                    <a:pt x="359258" y="15632"/>
                    <a:pt x="354238" y="23820"/>
                  </a:cubicBezTo>
                  <a:cubicBezTo>
                    <a:pt x="353763" y="24725"/>
                    <a:pt x="352641" y="25078"/>
                    <a:pt x="351731" y="24598"/>
                  </a:cubicBezTo>
                  <a:cubicBezTo>
                    <a:pt x="351052" y="24241"/>
                    <a:pt x="350662" y="23499"/>
                    <a:pt x="350753" y="22734"/>
                  </a:cubicBezTo>
                  <a:lnTo>
                    <a:pt x="352699" y="-124"/>
                  </a:lnTo>
                  <a:cubicBezTo>
                    <a:pt x="343285" y="3316"/>
                    <a:pt x="311963" y="14722"/>
                    <a:pt x="291685" y="20290"/>
                  </a:cubicBezTo>
                  <a:cubicBezTo>
                    <a:pt x="271407" y="25857"/>
                    <a:pt x="239723" y="36675"/>
                    <a:pt x="231077" y="39843"/>
                  </a:cubicBezTo>
                  <a:lnTo>
                    <a:pt x="228362" y="37942"/>
                  </a:lnTo>
                  <a:cubicBezTo>
                    <a:pt x="226325" y="39707"/>
                    <a:pt x="224107" y="39617"/>
                    <a:pt x="220893" y="40205"/>
                  </a:cubicBezTo>
                  <a:cubicBezTo>
                    <a:pt x="218653" y="40522"/>
                    <a:pt x="216444" y="41025"/>
                    <a:pt x="214285" y="41699"/>
                  </a:cubicBezTo>
                  <a:lnTo>
                    <a:pt x="212565" y="42242"/>
                  </a:lnTo>
                  <a:cubicBezTo>
                    <a:pt x="205368" y="44596"/>
                    <a:pt x="195546" y="47855"/>
                    <a:pt x="188394" y="49801"/>
                  </a:cubicBezTo>
                  <a:cubicBezTo>
                    <a:pt x="185796" y="50561"/>
                    <a:pt x="183280" y="51575"/>
                    <a:pt x="180881" y="52834"/>
                  </a:cubicBezTo>
                  <a:cubicBezTo>
                    <a:pt x="177930" y="54739"/>
                    <a:pt x="174413" y="55572"/>
                    <a:pt x="170923" y="55187"/>
                  </a:cubicBezTo>
                  <a:cubicBezTo>
                    <a:pt x="166388" y="53703"/>
                    <a:pt x="162201" y="51317"/>
                    <a:pt x="158611" y="48172"/>
                  </a:cubicBezTo>
                  <a:cubicBezTo>
                    <a:pt x="156167" y="46406"/>
                    <a:pt x="153632" y="44551"/>
                    <a:pt x="151098" y="43011"/>
                  </a:cubicBezTo>
                  <a:cubicBezTo>
                    <a:pt x="149165" y="41536"/>
                    <a:pt x="146675" y="41002"/>
                    <a:pt x="144308" y="41563"/>
                  </a:cubicBezTo>
                  <a:cubicBezTo>
                    <a:pt x="143023" y="42070"/>
                    <a:pt x="142040" y="43138"/>
                    <a:pt x="141638" y="44460"/>
                  </a:cubicBezTo>
                  <a:cubicBezTo>
                    <a:pt x="141094" y="46044"/>
                    <a:pt x="142498" y="48398"/>
                    <a:pt x="144218" y="51340"/>
                  </a:cubicBezTo>
                  <a:cubicBezTo>
                    <a:pt x="144761" y="52200"/>
                    <a:pt x="145259" y="53105"/>
                    <a:pt x="145802" y="54056"/>
                  </a:cubicBezTo>
                  <a:cubicBezTo>
                    <a:pt x="148925" y="59759"/>
                    <a:pt x="147748" y="63968"/>
                    <a:pt x="141004" y="70667"/>
                  </a:cubicBezTo>
                  <a:lnTo>
                    <a:pt x="138243" y="73428"/>
                  </a:lnTo>
                  <a:cubicBezTo>
                    <a:pt x="132359" y="79267"/>
                    <a:pt x="125705" y="85921"/>
                    <a:pt x="119097" y="93842"/>
                  </a:cubicBezTo>
                  <a:cubicBezTo>
                    <a:pt x="111764" y="102668"/>
                    <a:pt x="100675" y="105248"/>
                    <a:pt x="89902" y="107783"/>
                  </a:cubicBezTo>
                  <a:lnTo>
                    <a:pt x="85376" y="108914"/>
                  </a:lnTo>
                  <a:cubicBezTo>
                    <a:pt x="74933" y="111155"/>
                    <a:pt x="64672" y="114183"/>
                    <a:pt x="54687" y="117967"/>
                  </a:cubicBezTo>
                  <a:cubicBezTo>
                    <a:pt x="46947" y="121090"/>
                    <a:pt x="44458" y="127427"/>
                    <a:pt x="41561" y="134760"/>
                  </a:cubicBezTo>
                  <a:cubicBezTo>
                    <a:pt x="40656" y="136978"/>
                    <a:pt x="39750" y="139286"/>
                    <a:pt x="38664" y="141459"/>
                  </a:cubicBezTo>
                  <a:cubicBezTo>
                    <a:pt x="35016" y="148502"/>
                    <a:pt x="30331" y="154956"/>
                    <a:pt x="24768" y="160605"/>
                  </a:cubicBezTo>
                  <a:lnTo>
                    <a:pt x="20921" y="165131"/>
                  </a:lnTo>
                  <a:cubicBezTo>
                    <a:pt x="18346" y="168037"/>
                    <a:pt x="14901" y="170038"/>
                    <a:pt x="11099" y="170835"/>
                  </a:cubicBezTo>
                  <a:cubicBezTo>
                    <a:pt x="6659" y="171595"/>
                    <a:pt x="2934" y="174614"/>
                    <a:pt x="1277" y="178801"/>
                  </a:cubicBezTo>
                  <a:cubicBezTo>
                    <a:pt x="-1575" y="184640"/>
                    <a:pt x="598" y="193873"/>
                    <a:pt x="2906" y="203650"/>
                  </a:cubicBezTo>
                  <a:cubicBezTo>
                    <a:pt x="5391" y="212001"/>
                    <a:pt x="6523" y="220696"/>
                    <a:pt x="6256" y="229405"/>
                  </a:cubicBezTo>
                  <a:cubicBezTo>
                    <a:pt x="4581" y="246831"/>
                    <a:pt x="6482" y="251267"/>
                    <a:pt x="14494" y="258509"/>
                  </a:cubicBezTo>
                  <a:cubicBezTo>
                    <a:pt x="19020" y="262583"/>
                    <a:pt x="23275" y="277610"/>
                    <a:pt x="28706" y="296666"/>
                  </a:cubicBezTo>
                  <a:cubicBezTo>
                    <a:pt x="29612" y="299834"/>
                    <a:pt x="30562" y="303048"/>
                    <a:pt x="31513" y="306307"/>
                  </a:cubicBezTo>
                  <a:cubicBezTo>
                    <a:pt x="31974" y="305913"/>
                    <a:pt x="32612" y="305791"/>
                    <a:pt x="33187" y="305990"/>
                  </a:cubicBezTo>
                  <a:cubicBezTo>
                    <a:pt x="44268" y="310023"/>
                    <a:pt x="56032" y="311852"/>
                    <a:pt x="67814" y="311376"/>
                  </a:cubicBezTo>
                  <a:cubicBezTo>
                    <a:pt x="79089" y="309747"/>
                    <a:pt x="90083" y="306583"/>
                    <a:pt x="100493" y="301962"/>
                  </a:cubicBezTo>
                  <a:cubicBezTo>
                    <a:pt x="101349" y="301572"/>
                    <a:pt x="102358" y="301885"/>
                    <a:pt x="102847" y="302686"/>
                  </a:cubicBezTo>
                  <a:lnTo>
                    <a:pt x="105382" y="306624"/>
                  </a:lnTo>
                  <a:lnTo>
                    <a:pt x="139012" y="293497"/>
                  </a:lnTo>
                  <a:cubicBezTo>
                    <a:pt x="138718" y="292357"/>
                    <a:pt x="138537" y="291189"/>
                    <a:pt x="138469" y="290012"/>
                  </a:cubicBezTo>
                  <a:cubicBezTo>
                    <a:pt x="138469" y="289062"/>
                    <a:pt x="138469" y="287840"/>
                    <a:pt x="153361" y="276433"/>
                  </a:cubicBezTo>
                  <a:cubicBezTo>
                    <a:pt x="153800" y="276103"/>
                    <a:pt x="154366" y="275990"/>
                    <a:pt x="154900" y="276116"/>
                  </a:cubicBezTo>
                  <a:lnTo>
                    <a:pt x="161010" y="277474"/>
                  </a:lnTo>
                  <a:cubicBezTo>
                    <a:pt x="160979" y="271391"/>
                    <a:pt x="161603" y="265321"/>
                    <a:pt x="162866" y="259369"/>
                  </a:cubicBezTo>
                  <a:cubicBezTo>
                    <a:pt x="165537" y="246469"/>
                    <a:pt x="171557" y="241943"/>
                    <a:pt x="183732" y="235289"/>
                  </a:cubicBezTo>
                  <a:cubicBezTo>
                    <a:pt x="196379" y="227784"/>
                    <a:pt x="207771" y="218347"/>
                    <a:pt x="217499" y="207317"/>
                  </a:cubicBezTo>
                  <a:cubicBezTo>
                    <a:pt x="227094" y="196906"/>
                    <a:pt x="224786" y="167032"/>
                    <a:pt x="224786" y="166580"/>
                  </a:cubicBezTo>
                  <a:cubicBezTo>
                    <a:pt x="224736" y="166046"/>
                    <a:pt x="224917" y="165521"/>
                    <a:pt x="225284" y="165131"/>
                  </a:cubicBezTo>
                  <a:cubicBezTo>
                    <a:pt x="225650" y="164720"/>
                    <a:pt x="226185" y="164502"/>
                    <a:pt x="226732" y="164543"/>
                  </a:cubicBezTo>
                  <a:cubicBezTo>
                    <a:pt x="226732" y="164543"/>
                    <a:pt x="234698" y="164905"/>
                    <a:pt x="243887" y="164543"/>
                  </a:cubicBezTo>
                  <a:lnTo>
                    <a:pt x="244838" y="164543"/>
                  </a:lnTo>
                  <a:lnTo>
                    <a:pt x="252170" y="164543"/>
                  </a:lnTo>
                  <a:cubicBezTo>
                    <a:pt x="262309" y="164045"/>
                    <a:pt x="276114" y="158523"/>
                    <a:pt x="293676" y="151553"/>
                  </a:cubicBezTo>
                  <a:lnTo>
                    <a:pt x="304177" y="148067"/>
                  </a:lnTo>
                  <a:lnTo>
                    <a:pt x="308704" y="146347"/>
                  </a:lnTo>
                  <a:cubicBezTo>
                    <a:pt x="330294" y="137838"/>
                    <a:pt x="350662" y="129826"/>
                    <a:pt x="385425" y="129238"/>
                  </a:cubicBezTo>
                  <a:cubicBezTo>
                    <a:pt x="422088" y="128604"/>
                    <a:pt x="432362" y="119325"/>
                    <a:pt x="446032" y="104207"/>
                  </a:cubicBezTo>
                  <a:cubicBezTo>
                    <a:pt x="459701" y="89089"/>
                    <a:pt x="511347" y="35905"/>
                    <a:pt x="514968" y="32148"/>
                  </a:cubicBezTo>
                  <a:lnTo>
                    <a:pt x="520082" y="21331"/>
                  </a:lnTo>
                  <a:lnTo>
                    <a:pt x="505146" y="14134"/>
                  </a:lnTo>
                  <a:cubicBezTo>
                    <a:pt x="502927" y="16306"/>
                    <a:pt x="496726" y="22824"/>
                    <a:pt x="492698" y="27034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7" name="Frihandsfigur: Form 166">
              <a:extLst>
                <a:ext uri="{FF2B5EF4-FFF2-40B4-BE49-F238E27FC236}">
                  <a16:creationId xmlns:a16="http://schemas.microsoft.com/office/drawing/2014/main" id="{3AA5CBE2-3B5B-46B9-BABC-582768A27F3D}"/>
                </a:ext>
              </a:extLst>
            </p:cNvPr>
            <p:cNvSpPr/>
            <p:nvPr/>
          </p:nvSpPr>
          <p:spPr>
            <a:xfrm>
              <a:off x="2232471" y="2092858"/>
              <a:ext cx="555966" cy="232516"/>
            </a:xfrm>
            <a:custGeom>
              <a:avLst/>
              <a:gdLst>
                <a:gd name="connsiteX0" fmla="*/ 530130 w 555966"/>
                <a:gd name="connsiteY0" fmla="*/ 102985 h 232516"/>
                <a:gd name="connsiteX1" fmla="*/ 514786 w 555966"/>
                <a:gd name="connsiteY1" fmla="*/ 89406 h 232516"/>
                <a:gd name="connsiteX2" fmla="*/ 509445 w 555966"/>
                <a:gd name="connsiteY2" fmla="*/ 83115 h 232516"/>
                <a:gd name="connsiteX3" fmla="*/ 494553 w 555966"/>
                <a:gd name="connsiteY3" fmla="*/ 79177 h 232516"/>
                <a:gd name="connsiteX4" fmla="*/ 468391 w 555966"/>
                <a:gd name="connsiteY4" fmla="*/ 82481 h 232516"/>
                <a:gd name="connsiteX5" fmla="*/ 463141 w 555966"/>
                <a:gd name="connsiteY5" fmla="*/ 82481 h 232516"/>
                <a:gd name="connsiteX6" fmla="*/ 436707 w 555966"/>
                <a:gd name="connsiteY6" fmla="*/ 77955 h 232516"/>
                <a:gd name="connsiteX7" fmla="*/ 395970 w 555966"/>
                <a:gd name="connsiteY7" fmla="*/ 63833 h 232516"/>
                <a:gd name="connsiteX8" fmla="*/ 376281 w 555966"/>
                <a:gd name="connsiteY8" fmla="*/ 56772 h 232516"/>
                <a:gd name="connsiteX9" fmla="*/ 340749 w 555966"/>
                <a:gd name="connsiteY9" fmla="*/ 19475 h 232516"/>
                <a:gd name="connsiteX10" fmla="*/ 340161 w 555966"/>
                <a:gd name="connsiteY10" fmla="*/ 18072 h 232516"/>
                <a:gd name="connsiteX11" fmla="*/ 332693 w 555966"/>
                <a:gd name="connsiteY11" fmla="*/ 14541 h 232516"/>
                <a:gd name="connsiteX12" fmla="*/ 329705 w 555966"/>
                <a:gd name="connsiteY12" fmla="*/ 14541 h 232516"/>
                <a:gd name="connsiteX13" fmla="*/ 298609 w 555966"/>
                <a:gd name="connsiteY13" fmla="*/ 18796 h 232516"/>
                <a:gd name="connsiteX14" fmla="*/ 293721 w 555966"/>
                <a:gd name="connsiteY14" fmla="*/ 19430 h 232516"/>
                <a:gd name="connsiteX15" fmla="*/ 285619 w 555966"/>
                <a:gd name="connsiteY15" fmla="*/ 22417 h 232516"/>
                <a:gd name="connsiteX16" fmla="*/ 268238 w 555966"/>
                <a:gd name="connsiteY16" fmla="*/ 30383 h 232516"/>
                <a:gd name="connsiteX17" fmla="*/ 257013 w 555966"/>
                <a:gd name="connsiteY17" fmla="*/ 26128 h 232516"/>
                <a:gd name="connsiteX18" fmla="*/ 257013 w 555966"/>
                <a:gd name="connsiteY18" fmla="*/ 38666 h 232516"/>
                <a:gd name="connsiteX19" fmla="*/ 256198 w 555966"/>
                <a:gd name="connsiteY19" fmla="*/ 40205 h 232516"/>
                <a:gd name="connsiteX20" fmla="*/ 231439 w 555966"/>
                <a:gd name="connsiteY20" fmla="*/ 58039 h 232516"/>
                <a:gd name="connsiteX21" fmla="*/ 230353 w 555966"/>
                <a:gd name="connsiteY21" fmla="*/ 58401 h 232516"/>
                <a:gd name="connsiteX22" fmla="*/ 230081 w 555966"/>
                <a:gd name="connsiteY22" fmla="*/ 58401 h 232516"/>
                <a:gd name="connsiteX23" fmla="*/ 163092 w 555966"/>
                <a:gd name="connsiteY23" fmla="*/ 50752 h 232516"/>
                <a:gd name="connsiteX24" fmla="*/ 52695 w 555966"/>
                <a:gd name="connsiteY24" fmla="*/ 32646 h 232516"/>
                <a:gd name="connsiteX25" fmla="*/ 18205 w 555966"/>
                <a:gd name="connsiteY25" fmla="*/ -124 h 232516"/>
                <a:gd name="connsiteX26" fmla="*/ 9831 w 555966"/>
                <a:gd name="connsiteY26" fmla="*/ 7616 h 232516"/>
                <a:gd name="connsiteX27" fmla="*/ 38392 w 555966"/>
                <a:gd name="connsiteY27" fmla="*/ 35951 h 232516"/>
                <a:gd name="connsiteX28" fmla="*/ 38799 w 555966"/>
                <a:gd name="connsiteY28" fmla="*/ 37942 h 232516"/>
                <a:gd name="connsiteX29" fmla="*/ 37215 w 555966"/>
                <a:gd name="connsiteY29" fmla="*/ 39164 h 232516"/>
                <a:gd name="connsiteX30" fmla="*/ 19110 w 555966"/>
                <a:gd name="connsiteY30" fmla="*/ 40386 h 232516"/>
                <a:gd name="connsiteX31" fmla="*/ -82 w 555966"/>
                <a:gd name="connsiteY31" fmla="*/ 103755 h 232516"/>
                <a:gd name="connsiteX32" fmla="*/ 8066 w 555966"/>
                <a:gd name="connsiteY32" fmla="*/ 105610 h 232516"/>
                <a:gd name="connsiteX33" fmla="*/ 9514 w 555966"/>
                <a:gd name="connsiteY33" fmla="*/ 107330 h 232516"/>
                <a:gd name="connsiteX34" fmla="*/ 11868 w 555966"/>
                <a:gd name="connsiteY34" fmla="*/ 140825 h 232516"/>
                <a:gd name="connsiteX35" fmla="*/ 21328 w 555966"/>
                <a:gd name="connsiteY35" fmla="*/ 156984 h 232516"/>
                <a:gd name="connsiteX36" fmla="*/ 21871 w 555966"/>
                <a:gd name="connsiteY36" fmla="*/ 158614 h 232516"/>
                <a:gd name="connsiteX37" fmla="*/ 20830 w 555966"/>
                <a:gd name="connsiteY37" fmla="*/ 160017 h 232516"/>
                <a:gd name="connsiteX38" fmla="*/ 16304 w 555966"/>
                <a:gd name="connsiteY38" fmla="*/ 162189 h 232516"/>
                <a:gd name="connsiteX39" fmla="*/ 17164 w 555966"/>
                <a:gd name="connsiteY39" fmla="*/ 173369 h 232516"/>
                <a:gd name="connsiteX40" fmla="*/ 21237 w 555966"/>
                <a:gd name="connsiteY40" fmla="*/ 175723 h 232516"/>
                <a:gd name="connsiteX41" fmla="*/ 22143 w 555966"/>
                <a:gd name="connsiteY41" fmla="*/ 176855 h 232516"/>
                <a:gd name="connsiteX42" fmla="*/ 23274 w 555966"/>
                <a:gd name="connsiteY42" fmla="*/ 181154 h 232516"/>
                <a:gd name="connsiteX43" fmla="*/ 22233 w 555966"/>
                <a:gd name="connsiteY43" fmla="*/ 183327 h 232516"/>
                <a:gd name="connsiteX44" fmla="*/ 11461 w 555966"/>
                <a:gd name="connsiteY44" fmla="*/ 188035 h 232516"/>
                <a:gd name="connsiteX45" fmla="*/ 11461 w 555966"/>
                <a:gd name="connsiteY45" fmla="*/ 192832 h 232516"/>
                <a:gd name="connsiteX46" fmla="*/ 11461 w 555966"/>
                <a:gd name="connsiteY46" fmla="*/ 193059 h 232516"/>
                <a:gd name="connsiteX47" fmla="*/ 13181 w 555966"/>
                <a:gd name="connsiteY47" fmla="*/ 194236 h 232516"/>
                <a:gd name="connsiteX48" fmla="*/ 71253 w 555966"/>
                <a:gd name="connsiteY48" fmla="*/ 174682 h 232516"/>
                <a:gd name="connsiteX49" fmla="*/ 134621 w 555966"/>
                <a:gd name="connsiteY49" fmla="*/ 153363 h 232516"/>
                <a:gd name="connsiteX50" fmla="*/ 136432 w 555966"/>
                <a:gd name="connsiteY50" fmla="*/ 153635 h 232516"/>
                <a:gd name="connsiteX51" fmla="*/ 137156 w 555966"/>
                <a:gd name="connsiteY51" fmla="*/ 155309 h 232516"/>
                <a:gd name="connsiteX52" fmla="*/ 135527 w 555966"/>
                <a:gd name="connsiteY52" fmla="*/ 174229 h 232516"/>
                <a:gd name="connsiteX53" fmla="*/ 154447 w 555966"/>
                <a:gd name="connsiteY53" fmla="*/ 159654 h 232516"/>
                <a:gd name="connsiteX54" fmla="*/ 211387 w 555966"/>
                <a:gd name="connsiteY54" fmla="*/ 160198 h 232516"/>
                <a:gd name="connsiteX55" fmla="*/ 221979 w 555966"/>
                <a:gd name="connsiteY55" fmla="*/ 169929 h 232516"/>
                <a:gd name="connsiteX56" fmla="*/ 258190 w 555966"/>
                <a:gd name="connsiteY56" fmla="*/ 169612 h 232516"/>
                <a:gd name="connsiteX57" fmla="*/ 258190 w 555966"/>
                <a:gd name="connsiteY57" fmla="*/ 169612 h 232516"/>
                <a:gd name="connsiteX58" fmla="*/ 259502 w 555966"/>
                <a:gd name="connsiteY58" fmla="*/ 170156 h 232516"/>
                <a:gd name="connsiteX59" fmla="*/ 260091 w 555966"/>
                <a:gd name="connsiteY59" fmla="*/ 171468 h 232516"/>
                <a:gd name="connsiteX60" fmla="*/ 260091 w 555966"/>
                <a:gd name="connsiteY60" fmla="*/ 176311 h 232516"/>
                <a:gd name="connsiteX61" fmla="*/ 266246 w 555966"/>
                <a:gd name="connsiteY61" fmla="*/ 178303 h 232516"/>
                <a:gd name="connsiteX62" fmla="*/ 271406 w 555966"/>
                <a:gd name="connsiteY62" fmla="*/ 181064 h 232516"/>
                <a:gd name="connsiteX63" fmla="*/ 285574 w 555966"/>
                <a:gd name="connsiteY63" fmla="*/ 167847 h 232516"/>
                <a:gd name="connsiteX64" fmla="*/ 302050 w 555966"/>
                <a:gd name="connsiteY64" fmla="*/ 175768 h 232516"/>
                <a:gd name="connsiteX65" fmla="*/ 310287 w 555966"/>
                <a:gd name="connsiteY65" fmla="*/ 159474 h 232516"/>
                <a:gd name="connsiteX66" fmla="*/ 311962 w 555966"/>
                <a:gd name="connsiteY66" fmla="*/ 158478 h 232516"/>
                <a:gd name="connsiteX67" fmla="*/ 335454 w 555966"/>
                <a:gd name="connsiteY67" fmla="*/ 159519 h 232516"/>
                <a:gd name="connsiteX68" fmla="*/ 367817 w 555966"/>
                <a:gd name="connsiteY68" fmla="*/ 170110 h 232516"/>
                <a:gd name="connsiteX69" fmla="*/ 377141 w 555966"/>
                <a:gd name="connsiteY69" fmla="*/ 189075 h 232516"/>
                <a:gd name="connsiteX70" fmla="*/ 391761 w 555966"/>
                <a:gd name="connsiteY70" fmla="*/ 206638 h 232516"/>
                <a:gd name="connsiteX71" fmla="*/ 401402 w 555966"/>
                <a:gd name="connsiteY71" fmla="*/ 232392 h 232516"/>
                <a:gd name="connsiteX72" fmla="*/ 417968 w 555966"/>
                <a:gd name="connsiteY72" fmla="*/ 217953 h 232516"/>
                <a:gd name="connsiteX73" fmla="*/ 419869 w 555966"/>
                <a:gd name="connsiteY73" fmla="*/ 207452 h 232516"/>
                <a:gd name="connsiteX74" fmla="*/ 429510 w 555966"/>
                <a:gd name="connsiteY74" fmla="*/ 207814 h 232516"/>
                <a:gd name="connsiteX75" fmla="*/ 445307 w 555966"/>
                <a:gd name="connsiteY75" fmla="*/ 197087 h 232516"/>
                <a:gd name="connsiteX76" fmla="*/ 458524 w 555966"/>
                <a:gd name="connsiteY76" fmla="*/ 187220 h 232516"/>
                <a:gd name="connsiteX77" fmla="*/ 476991 w 555966"/>
                <a:gd name="connsiteY77" fmla="*/ 177353 h 232516"/>
                <a:gd name="connsiteX78" fmla="*/ 490570 w 555966"/>
                <a:gd name="connsiteY78" fmla="*/ 169975 h 232516"/>
                <a:gd name="connsiteX79" fmla="*/ 518271 w 555966"/>
                <a:gd name="connsiteY79" fmla="*/ 156396 h 232516"/>
                <a:gd name="connsiteX80" fmla="*/ 531850 w 555966"/>
                <a:gd name="connsiteY80" fmla="*/ 140237 h 232516"/>
                <a:gd name="connsiteX81" fmla="*/ 555885 w 555966"/>
                <a:gd name="connsiteY81" fmla="*/ 128152 h 232516"/>
                <a:gd name="connsiteX82" fmla="*/ 530130 w 555966"/>
                <a:gd name="connsiteY82" fmla="*/ 102985 h 23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55966" h="232516">
                  <a:moveTo>
                    <a:pt x="530130" y="102985"/>
                  </a:moveTo>
                  <a:cubicBezTo>
                    <a:pt x="524056" y="99676"/>
                    <a:pt x="518810" y="95032"/>
                    <a:pt x="514786" y="89406"/>
                  </a:cubicBezTo>
                  <a:cubicBezTo>
                    <a:pt x="513129" y="87206"/>
                    <a:pt x="511346" y="85106"/>
                    <a:pt x="509445" y="83115"/>
                  </a:cubicBezTo>
                  <a:cubicBezTo>
                    <a:pt x="502972" y="76506"/>
                    <a:pt x="500166" y="77412"/>
                    <a:pt x="494553" y="79177"/>
                  </a:cubicBezTo>
                  <a:cubicBezTo>
                    <a:pt x="486085" y="81752"/>
                    <a:pt x="477236" y="82870"/>
                    <a:pt x="468391" y="82481"/>
                  </a:cubicBezTo>
                  <a:lnTo>
                    <a:pt x="463141" y="82481"/>
                  </a:lnTo>
                  <a:cubicBezTo>
                    <a:pt x="454124" y="82621"/>
                    <a:pt x="445162" y="81087"/>
                    <a:pt x="436707" y="77955"/>
                  </a:cubicBezTo>
                  <a:cubicBezTo>
                    <a:pt x="425120" y="74288"/>
                    <a:pt x="411677" y="69445"/>
                    <a:pt x="395970" y="63833"/>
                  </a:cubicBezTo>
                  <a:lnTo>
                    <a:pt x="376281" y="56772"/>
                  </a:lnTo>
                  <a:cubicBezTo>
                    <a:pt x="353197" y="48579"/>
                    <a:pt x="344144" y="27441"/>
                    <a:pt x="340749" y="19475"/>
                  </a:cubicBezTo>
                  <a:lnTo>
                    <a:pt x="340161" y="18072"/>
                  </a:lnTo>
                  <a:cubicBezTo>
                    <a:pt x="338441" y="14224"/>
                    <a:pt x="337626" y="14270"/>
                    <a:pt x="332693" y="14541"/>
                  </a:cubicBezTo>
                  <a:lnTo>
                    <a:pt x="329705" y="14541"/>
                  </a:lnTo>
                  <a:cubicBezTo>
                    <a:pt x="319268" y="15347"/>
                    <a:pt x="308884" y="16768"/>
                    <a:pt x="298609" y="18796"/>
                  </a:cubicBezTo>
                  <a:cubicBezTo>
                    <a:pt x="296998" y="19122"/>
                    <a:pt x="295364" y="19335"/>
                    <a:pt x="293721" y="19430"/>
                  </a:cubicBezTo>
                  <a:cubicBezTo>
                    <a:pt x="289512" y="19746"/>
                    <a:pt x="286886" y="20109"/>
                    <a:pt x="285619" y="22417"/>
                  </a:cubicBezTo>
                  <a:cubicBezTo>
                    <a:pt x="282586" y="27894"/>
                    <a:pt x="276566" y="30564"/>
                    <a:pt x="268238" y="30383"/>
                  </a:cubicBezTo>
                  <a:cubicBezTo>
                    <a:pt x="264101" y="30388"/>
                    <a:pt x="260109" y="28876"/>
                    <a:pt x="257013" y="26128"/>
                  </a:cubicBezTo>
                  <a:lnTo>
                    <a:pt x="257013" y="38666"/>
                  </a:lnTo>
                  <a:cubicBezTo>
                    <a:pt x="256999" y="39277"/>
                    <a:pt x="256696" y="39848"/>
                    <a:pt x="256198" y="40205"/>
                  </a:cubicBezTo>
                  <a:lnTo>
                    <a:pt x="231439" y="58039"/>
                  </a:lnTo>
                  <a:cubicBezTo>
                    <a:pt x="231122" y="58265"/>
                    <a:pt x="230742" y="58392"/>
                    <a:pt x="230353" y="58401"/>
                  </a:cubicBezTo>
                  <a:lnTo>
                    <a:pt x="230081" y="58401"/>
                  </a:lnTo>
                  <a:cubicBezTo>
                    <a:pt x="229629" y="58401"/>
                    <a:pt x="186221" y="51702"/>
                    <a:pt x="163092" y="50752"/>
                  </a:cubicBezTo>
                  <a:cubicBezTo>
                    <a:pt x="148879" y="50208"/>
                    <a:pt x="77092" y="46633"/>
                    <a:pt x="52695" y="32646"/>
                  </a:cubicBezTo>
                  <a:cubicBezTo>
                    <a:pt x="38858" y="24485"/>
                    <a:pt x="27063" y="13278"/>
                    <a:pt x="18205" y="-124"/>
                  </a:cubicBezTo>
                  <a:lnTo>
                    <a:pt x="9831" y="7616"/>
                  </a:lnTo>
                  <a:lnTo>
                    <a:pt x="38392" y="35951"/>
                  </a:lnTo>
                  <a:cubicBezTo>
                    <a:pt x="38899" y="36480"/>
                    <a:pt x="39062" y="37254"/>
                    <a:pt x="38799" y="37942"/>
                  </a:cubicBezTo>
                  <a:cubicBezTo>
                    <a:pt x="38564" y="38630"/>
                    <a:pt x="37939" y="39114"/>
                    <a:pt x="37215" y="39164"/>
                  </a:cubicBezTo>
                  <a:lnTo>
                    <a:pt x="19110" y="40386"/>
                  </a:lnTo>
                  <a:lnTo>
                    <a:pt x="-82" y="103755"/>
                  </a:lnTo>
                  <a:lnTo>
                    <a:pt x="8066" y="105610"/>
                  </a:lnTo>
                  <a:cubicBezTo>
                    <a:pt x="8880" y="105792"/>
                    <a:pt x="9473" y="106498"/>
                    <a:pt x="9514" y="107330"/>
                  </a:cubicBezTo>
                  <a:cubicBezTo>
                    <a:pt x="9514" y="107330"/>
                    <a:pt x="11053" y="132451"/>
                    <a:pt x="11868" y="140825"/>
                  </a:cubicBezTo>
                  <a:cubicBezTo>
                    <a:pt x="12683" y="149199"/>
                    <a:pt x="21237" y="156894"/>
                    <a:pt x="21328" y="156984"/>
                  </a:cubicBezTo>
                  <a:cubicBezTo>
                    <a:pt x="21772" y="157400"/>
                    <a:pt x="21975" y="158012"/>
                    <a:pt x="21871" y="158614"/>
                  </a:cubicBezTo>
                  <a:cubicBezTo>
                    <a:pt x="21780" y="159225"/>
                    <a:pt x="21391" y="159750"/>
                    <a:pt x="20830" y="160017"/>
                  </a:cubicBezTo>
                  <a:lnTo>
                    <a:pt x="16304" y="162189"/>
                  </a:lnTo>
                  <a:lnTo>
                    <a:pt x="17164" y="173369"/>
                  </a:lnTo>
                  <a:lnTo>
                    <a:pt x="21237" y="175723"/>
                  </a:lnTo>
                  <a:cubicBezTo>
                    <a:pt x="21685" y="175954"/>
                    <a:pt x="22016" y="176366"/>
                    <a:pt x="22143" y="176855"/>
                  </a:cubicBezTo>
                  <a:lnTo>
                    <a:pt x="23274" y="181154"/>
                  </a:lnTo>
                  <a:cubicBezTo>
                    <a:pt x="23550" y="182042"/>
                    <a:pt x="23098" y="182988"/>
                    <a:pt x="22233" y="183327"/>
                  </a:cubicBezTo>
                  <a:lnTo>
                    <a:pt x="11461" y="188035"/>
                  </a:lnTo>
                  <a:cubicBezTo>
                    <a:pt x="12049" y="189578"/>
                    <a:pt x="12049" y="191289"/>
                    <a:pt x="11461" y="192832"/>
                  </a:cubicBezTo>
                  <a:lnTo>
                    <a:pt x="11461" y="193059"/>
                  </a:lnTo>
                  <a:lnTo>
                    <a:pt x="13181" y="194236"/>
                  </a:lnTo>
                  <a:cubicBezTo>
                    <a:pt x="14584" y="193692"/>
                    <a:pt x="47897" y="181154"/>
                    <a:pt x="71253" y="174682"/>
                  </a:cubicBezTo>
                  <a:cubicBezTo>
                    <a:pt x="94609" y="168209"/>
                    <a:pt x="134350" y="153544"/>
                    <a:pt x="134621" y="153363"/>
                  </a:cubicBezTo>
                  <a:cubicBezTo>
                    <a:pt x="135237" y="153177"/>
                    <a:pt x="135902" y="153277"/>
                    <a:pt x="136432" y="153635"/>
                  </a:cubicBezTo>
                  <a:cubicBezTo>
                    <a:pt x="136930" y="154042"/>
                    <a:pt x="137201" y="154667"/>
                    <a:pt x="137156" y="155309"/>
                  </a:cubicBezTo>
                  <a:lnTo>
                    <a:pt x="135527" y="174229"/>
                  </a:lnTo>
                  <a:cubicBezTo>
                    <a:pt x="140506" y="167856"/>
                    <a:pt x="147014" y="162846"/>
                    <a:pt x="154447" y="159654"/>
                  </a:cubicBezTo>
                  <a:cubicBezTo>
                    <a:pt x="168614" y="153951"/>
                    <a:pt x="208762" y="158297"/>
                    <a:pt x="211387" y="160198"/>
                  </a:cubicBezTo>
                  <a:cubicBezTo>
                    <a:pt x="212519" y="161103"/>
                    <a:pt x="219807" y="167847"/>
                    <a:pt x="221979" y="169929"/>
                  </a:cubicBezTo>
                  <a:lnTo>
                    <a:pt x="258190" y="169612"/>
                  </a:lnTo>
                  <a:lnTo>
                    <a:pt x="258190" y="169612"/>
                  </a:lnTo>
                  <a:cubicBezTo>
                    <a:pt x="258683" y="169594"/>
                    <a:pt x="259163" y="169793"/>
                    <a:pt x="259502" y="170156"/>
                  </a:cubicBezTo>
                  <a:cubicBezTo>
                    <a:pt x="259878" y="170491"/>
                    <a:pt x="260091" y="170966"/>
                    <a:pt x="260091" y="171468"/>
                  </a:cubicBezTo>
                  <a:lnTo>
                    <a:pt x="260091" y="176311"/>
                  </a:lnTo>
                  <a:cubicBezTo>
                    <a:pt x="262186" y="176827"/>
                    <a:pt x="264246" y="177493"/>
                    <a:pt x="266246" y="178303"/>
                  </a:cubicBezTo>
                  <a:cubicBezTo>
                    <a:pt x="268043" y="179068"/>
                    <a:pt x="269773" y="179991"/>
                    <a:pt x="271406" y="181064"/>
                  </a:cubicBezTo>
                  <a:cubicBezTo>
                    <a:pt x="284261" y="167485"/>
                    <a:pt x="284306" y="167485"/>
                    <a:pt x="285574" y="167847"/>
                  </a:cubicBezTo>
                  <a:cubicBezTo>
                    <a:pt x="285800" y="167847"/>
                    <a:pt x="286026" y="167847"/>
                    <a:pt x="302050" y="175768"/>
                  </a:cubicBezTo>
                  <a:lnTo>
                    <a:pt x="310287" y="159474"/>
                  </a:lnTo>
                  <a:cubicBezTo>
                    <a:pt x="310622" y="158858"/>
                    <a:pt x="311265" y="158478"/>
                    <a:pt x="311962" y="158478"/>
                  </a:cubicBezTo>
                  <a:cubicBezTo>
                    <a:pt x="311962" y="158478"/>
                    <a:pt x="324772" y="158478"/>
                    <a:pt x="335454" y="159519"/>
                  </a:cubicBezTo>
                  <a:cubicBezTo>
                    <a:pt x="346136" y="160560"/>
                    <a:pt x="360077" y="162778"/>
                    <a:pt x="367817" y="170110"/>
                  </a:cubicBezTo>
                  <a:cubicBezTo>
                    <a:pt x="372782" y="175334"/>
                    <a:pt x="376037" y="181951"/>
                    <a:pt x="377141" y="189075"/>
                  </a:cubicBezTo>
                  <a:cubicBezTo>
                    <a:pt x="378770" y="190841"/>
                    <a:pt x="385152" y="198128"/>
                    <a:pt x="391761" y="206638"/>
                  </a:cubicBezTo>
                  <a:cubicBezTo>
                    <a:pt x="397016" y="214314"/>
                    <a:pt x="400325" y="223154"/>
                    <a:pt x="401402" y="232392"/>
                  </a:cubicBezTo>
                  <a:cubicBezTo>
                    <a:pt x="407512" y="228296"/>
                    <a:pt x="413080" y="223448"/>
                    <a:pt x="417968" y="217953"/>
                  </a:cubicBezTo>
                  <a:cubicBezTo>
                    <a:pt x="420412" y="214921"/>
                    <a:pt x="417244" y="209263"/>
                    <a:pt x="419869" y="207452"/>
                  </a:cubicBezTo>
                  <a:cubicBezTo>
                    <a:pt x="422495" y="205642"/>
                    <a:pt x="426523" y="209263"/>
                    <a:pt x="429510" y="207814"/>
                  </a:cubicBezTo>
                  <a:cubicBezTo>
                    <a:pt x="435082" y="204714"/>
                    <a:pt x="440369" y="201125"/>
                    <a:pt x="445307" y="197087"/>
                  </a:cubicBezTo>
                  <a:cubicBezTo>
                    <a:pt x="450105" y="193104"/>
                    <a:pt x="451191" y="188035"/>
                    <a:pt x="458524" y="187220"/>
                  </a:cubicBezTo>
                  <a:cubicBezTo>
                    <a:pt x="465857" y="186405"/>
                    <a:pt x="473415" y="183870"/>
                    <a:pt x="476991" y="177353"/>
                  </a:cubicBezTo>
                  <a:cubicBezTo>
                    <a:pt x="480567" y="170835"/>
                    <a:pt x="485184" y="168752"/>
                    <a:pt x="490570" y="169975"/>
                  </a:cubicBezTo>
                  <a:cubicBezTo>
                    <a:pt x="495956" y="171197"/>
                    <a:pt x="513202" y="161827"/>
                    <a:pt x="518271" y="156396"/>
                  </a:cubicBezTo>
                  <a:cubicBezTo>
                    <a:pt x="523341" y="150964"/>
                    <a:pt x="522073" y="144220"/>
                    <a:pt x="531850" y="140237"/>
                  </a:cubicBezTo>
                  <a:cubicBezTo>
                    <a:pt x="540219" y="136960"/>
                    <a:pt x="548263" y="132913"/>
                    <a:pt x="555885" y="128152"/>
                  </a:cubicBezTo>
                  <a:cubicBezTo>
                    <a:pt x="549005" y="119687"/>
                    <a:pt x="538006" y="107693"/>
                    <a:pt x="530130" y="102985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8" name="Frihandsfigur: Form 167">
              <a:extLst>
                <a:ext uri="{FF2B5EF4-FFF2-40B4-BE49-F238E27FC236}">
                  <a16:creationId xmlns:a16="http://schemas.microsoft.com/office/drawing/2014/main" id="{EDBA176D-7BFC-4150-9802-F0D83C6E0EF7}"/>
                </a:ext>
              </a:extLst>
            </p:cNvPr>
            <p:cNvSpPr/>
            <p:nvPr/>
          </p:nvSpPr>
          <p:spPr>
            <a:xfrm>
              <a:off x="1876523" y="1698759"/>
              <a:ext cx="610236" cy="578772"/>
            </a:xfrm>
            <a:custGeom>
              <a:avLst/>
              <a:gdLst>
                <a:gd name="connsiteX0" fmla="*/ 607167 w 610236"/>
                <a:gd name="connsiteY0" fmla="*/ 416064 h 578772"/>
                <a:gd name="connsiteX1" fmla="*/ 596802 w 610236"/>
                <a:gd name="connsiteY1" fmla="*/ 416064 h 578772"/>
                <a:gd name="connsiteX2" fmla="*/ 589786 w 610236"/>
                <a:gd name="connsiteY2" fmla="*/ 417195 h 578772"/>
                <a:gd name="connsiteX3" fmla="*/ 574397 w 610236"/>
                <a:gd name="connsiteY3" fmla="*/ 409998 h 578772"/>
                <a:gd name="connsiteX4" fmla="*/ 561587 w 610236"/>
                <a:gd name="connsiteY4" fmla="*/ 380487 h 578772"/>
                <a:gd name="connsiteX5" fmla="*/ 554526 w 610236"/>
                <a:gd name="connsiteY5" fmla="*/ 356045 h 578772"/>
                <a:gd name="connsiteX6" fmla="*/ 552716 w 610236"/>
                <a:gd name="connsiteY6" fmla="*/ 345770 h 578772"/>
                <a:gd name="connsiteX7" fmla="*/ 551267 w 610236"/>
                <a:gd name="connsiteY7" fmla="*/ 345227 h 578772"/>
                <a:gd name="connsiteX8" fmla="*/ 547601 w 610236"/>
                <a:gd name="connsiteY8" fmla="*/ 347264 h 578772"/>
                <a:gd name="connsiteX9" fmla="*/ 541445 w 610236"/>
                <a:gd name="connsiteY9" fmla="*/ 350342 h 578772"/>
                <a:gd name="connsiteX10" fmla="*/ 531035 w 610236"/>
                <a:gd name="connsiteY10" fmla="*/ 347626 h 578772"/>
                <a:gd name="connsiteX11" fmla="*/ 518316 w 610236"/>
                <a:gd name="connsiteY11" fmla="*/ 343688 h 578772"/>
                <a:gd name="connsiteX12" fmla="*/ 511164 w 610236"/>
                <a:gd name="connsiteY12" fmla="*/ 342194 h 578772"/>
                <a:gd name="connsiteX13" fmla="*/ 450738 w 610236"/>
                <a:gd name="connsiteY13" fmla="*/ 328253 h 578772"/>
                <a:gd name="connsiteX14" fmla="*/ 446212 w 610236"/>
                <a:gd name="connsiteY14" fmla="*/ 324723 h 578772"/>
                <a:gd name="connsiteX15" fmla="*/ 446212 w 610236"/>
                <a:gd name="connsiteY15" fmla="*/ 324723 h 578772"/>
                <a:gd name="connsiteX16" fmla="*/ 442636 w 610236"/>
                <a:gd name="connsiteY16" fmla="*/ 313996 h 578772"/>
                <a:gd name="connsiteX17" fmla="*/ 440554 w 610236"/>
                <a:gd name="connsiteY17" fmla="*/ 304355 h 578772"/>
                <a:gd name="connsiteX18" fmla="*/ 438608 w 610236"/>
                <a:gd name="connsiteY18" fmla="*/ 279912 h 578772"/>
                <a:gd name="connsiteX19" fmla="*/ 457754 w 610236"/>
                <a:gd name="connsiteY19" fmla="*/ 232613 h 578772"/>
                <a:gd name="connsiteX20" fmla="*/ 456124 w 610236"/>
                <a:gd name="connsiteY20" fmla="*/ 225416 h 578772"/>
                <a:gd name="connsiteX21" fmla="*/ 454540 w 610236"/>
                <a:gd name="connsiteY21" fmla="*/ 217133 h 578772"/>
                <a:gd name="connsiteX22" fmla="*/ 453907 w 610236"/>
                <a:gd name="connsiteY22" fmla="*/ 210886 h 578772"/>
                <a:gd name="connsiteX23" fmla="*/ 448294 w 610236"/>
                <a:gd name="connsiteY23" fmla="*/ 207356 h 578772"/>
                <a:gd name="connsiteX24" fmla="*/ 447343 w 610236"/>
                <a:gd name="connsiteY24" fmla="*/ 207356 h 578772"/>
                <a:gd name="connsiteX25" fmla="*/ 421408 w 610236"/>
                <a:gd name="connsiteY25" fmla="*/ 199118 h 578772"/>
                <a:gd name="connsiteX26" fmla="*/ 416881 w 610236"/>
                <a:gd name="connsiteY26" fmla="*/ 186852 h 578772"/>
                <a:gd name="connsiteX27" fmla="*/ 414935 w 610236"/>
                <a:gd name="connsiteY27" fmla="*/ 177799 h 578772"/>
                <a:gd name="connsiteX28" fmla="*/ 389950 w 610236"/>
                <a:gd name="connsiteY28" fmla="*/ 166031 h 578772"/>
                <a:gd name="connsiteX29" fmla="*/ 381848 w 610236"/>
                <a:gd name="connsiteY29" fmla="*/ 163994 h 578772"/>
                <a:gd name="connsiteX30" fmla="*/ 347719 w 610236"/>
                <a:gd name="connsiteY30" fmla="*/ 156616 h 578772"/>
                <a:gd name="connsiteX31" fmla="*/ 315175 w 610236"/>
                <a:gd name="connsiteY31" fmla="*/ 139325 h 578772"/>
                <a:gd name="connsiteX32" fmla="*/ 311599 w 610236"/>
                <a:gd name="connsiteY32" fmla="*/ 135297 h 578772"/>
                <a:gd name="connsiteX33" fmla="*/ 295486 w 610236"/>
                <a:gd name="connsiteY33" fmla="*/ 125837 h 578772"/>
                <a:gd name="connsiteX34" fmla="*/ 287927 w 610236"/>
                <a:gd name="connsiteY34" fmla="*/ 122397 h 578772"/>
                <a:gd name="connsiteX35" fmla="*/ 281681 w 610236"/>
                <a:gd name="connsiteY35" fmla="*/ 120632 h 578772"/>
                <a:gd name="connsiteX36" fmla="*/ 276430 w 610236"/>
                <a:gd name="connsiteY36" fmla="*/ 129684 h 578772"/>
                <a:gd name="connsiteX37" fmla="*/ 255021 w 610236"/>
                <a:gd name="connsiteY37" fmla="*/ 145934 h 578772"/>
                <a:gd name="connsiteX38" fmla="*/ 235376 w 610236"/>
                <a:gd name="connsiteY38" fmla="*/ 138375 h 578772"/>
                <a:gd name="connsiteX39" fmla="*/ 230035 w 610236"/>
                <a:gd name="connsiteY39" fmla="*/ 134935 h 578772"/>
                <a:gd name="connsiteX40" fmla="*/ 216456 w 610236"/>
                <a:gd name="connsiteY40" fmla="*/ 109542 h 578772"/>
                <a:gd name="connsiteX41" fmla="*/ 210618 w 610236"/>
                <a:gd name="connsiteY41" fmla="*/ 95239 h 578772"/>
                <a:gd name="connsiteX42" fmla="*/ 207902 w 610236"/>
                <a:gd name="connsiteY42" fmla="*/ 92659 h 578772"/>
                <a:gd name="connsiteX43" fmla="*/ 191607 w 610236"/>
                <a:gd name="connsiteY43" fmla="*/ 75640 h 578772"/>
                <a:gd name="connsiteX44" fmla="*/ 170062 w 610236"/>
                <a:gd name="connsiteY44" fmla="*/ 53009 h 578772"/>
                <a:gd name="connsiteX45" fmla="*/ 159561 w 610236"/>
                <a:gd name="connsiteY45" fmla="*/ 41467 h 578772"/>
                <a:gd name="connsiteX46" fmla="*/ 130095 w 610236"/>
                <a:gd name="connsiteY46" fmla="*/ 19107 h 578772"/>
                <a:gd name="connsiteX47" fmla="*/ 111084 w 610236"/>
                <a:gd name="connsiteY47" fmla="*/ 8922 h 578772"/>
                <a:gd name="connsiteX48" fmla="*/ 98546 w 610236"/>
                <a:gd name="connsiteY48" fmla="*/ 4396 h 578772"/>
                <a:gd name="connsiteX49" fmla="*/ 61385 w 610236"/>
                <a:gd name="connsiteY49" fmla="*/ 277 h 578772"/>
                <a:gd name="connsiteX50" fmla="*/ 49707 w 610236"/>
                <a:gd name="connsiteY50" fmla="*/ 4079 h 578772"/>
                <a:gd name="connsiteX51" fmla="*/ 41967 w 610236"/>
                <a:gd name="connsiteY51" fmla="*/ 8606 h 578772"/>
                <a:gd name="connsiteX52" fmla="*/ 30697 w 610236"/>
                <a:gd name="connsiteY52" fmla="*/ 5573 h 578772"/>
                <a:gd name="connsiteX53" fmla="*/ 28479 w 610236"/>
                <a:gd name="connsiteY53" fmla="*/ 10642 h 578772"/>
                <a:gd name="connsiteX54" fmla="*/ 8880 w 610236"/>
                <a:gd name="connsiteY54" fmla="*/ 62786 h 578772"/>
                <a:gd name="connsiteX55" fmla="*/ 2815 w 610236"/>
                <a:gd name="connsiteY55" fmla="*/ 81117 h 578772"/>
                <a:gd name="connsiteX56" fmla="*/ 325 w 610236"/>
                <a:gd name="connsiteY56" fmla="*/ 93927 h 578772"/>
                <a:gd name="connsiteX57" fmla="*/ 11505 w 610236"/>
                <a:gd name="connsiteY57" fmla="*/ 104111 h 578772"/>
                <a:gd name="connsiteX58" fmla="*/ 20286 w 610236"/>
                <a:gd name="connsiteY58" fmla="*/ 110810 h 578772"/>
                <a:gd name="connsiteX59" fmla="*/ 22595 w 610236"/>
                <a:gd name="connsiteY59" fmla="*/ 134392 h 578772"/>
                <a:gd name="connsiteX60" fmla="*/ 21373 w 610236"/>
                <a:gd name="connsiteY60" fmla="*/ 144757 h 578772"/>
                <a:gd name="connsiteX61" fmla="*/ 46720 w 610236"/>
                <a:gd name="connsiteY61" fmla="*/ 145481 h 578772"/>
                <a:gd name="connsiteX62" fmla="*/ 69985 w 610236"/>
                <a:gd name="connsiteY62" fmla="*/ 147156 h 578772"/>
                <a:gd name="connsiteX63" fmla="*/ 75598 w 610236"/>
                <a:gd name="connsiteY63" fmla="*/ 157657 h 578772"/>
                <a:gd name="connsiteX64" fmla="*/ 68672 w 610236"/>
                <a:gd name="connsiteY64" fmla="*/ 165442 h 578772"/>
                <a:gd name="connsiteX65" fmla="*/ 59937 w 610236"/>
                <a:gd name="connsiteY65" fmla="*/ 180651 h 578772"/>
                <a:gd name="connsiteX66" fmla="*/ 64961 w 610236"/>
                <a:gd name="connsiteY66" fmla="*/ 199389 h 578772"/>
                <a:gd name="connsiteX67" fmla="*/ 75281 w 610236"/>
                <a:gd name="connsiteY67" fmla="*/ 203056 h 578772"/>
                <a:gd name="connsiteX68" fmla="*/ 91394 w 610236"/>
                <a:gd name="connsiteY68" fmla="*/ 188209 h 578772"/>
                <a:gd name="connsiteX69" fmla="*/ 92300 w 610236"/>
                <a:gd name="connsiteY69" fmla="*/ 186444 h 578772"/>
                <a:gd name="connsiteX70" fmla="*/ 119141 w 610236"/>
                <a:gd name="connsiteY70" fmla="*/ 180017 h 578772"/>
                <a:gd name="connsiteX71" fmla="*/ 129144 w 610236"/>
                <a:gd name="connsiteY71" fmla="*/ 186580 h 578772"/>
                <a:gd name="connsiteX72" fmla="*/ 129823 w 610236"/>
                <a:gd name="connsiteY72" fmla="*/ 196493 h 578772"/>
                <a:gd name="connsiteX73" fmla="*/ 118371 w 610236"/>
                <a:gd name="connsiteY73" fmla="*/ 203916 h 578772"/>
                <a:gd name="connsiteX74" fmla="*/ 110405 w 610236"/>
                <a:gd name="connsiteY74" fmla="*/ 205545 h 578772"/>
                <a:gd name="connsiteX75" fmla="*/ 103616 w 610236"/>
                <a:gd name="connsiteY75" fmla="*/ 217314 h 578772"/>
                <a:gd name="connsiteX76" fmla="*/ 103389 w 610236"/>
                <a:gd name="connsiteY76" fmla="*/ 220165 h 578772"/>
                <a:gd name="connsiteX77" fmla="*/ 111853 w 610236"/>
                <a:gd name="connsiteY77" fmla="*/ 233020 h 578772"/>
                <a:gd name="connsiteX78" fmla="*/ 126338 w 610236"/>
                <a:gd name="connsiteY78" fmla="*/ 231391 h 578772"/>
                <a:gd name="connsiteX79" fmla="*/ 135662 w 610236"/>
                <a:gd name="connsiteY79" fmla="*/ 229308 h 578772"/>
                <a:gd name="connsiteX80" fmla="*/ 146706 w 610236"/>
                <a:gd name="connsiteY80" fmla="*/ 239447 h 578772"/>
                <a:gd name="connsiteX81" fmla="*/ 151957 w 610236"/>
                <a:gd name="connsiteY81" fmla="*/ 246599 h 578772"/>
                <a:gd name="connsiteX82" fmla="*/ 158384 w 610236"/>
                <a:gd name="connsiteY82" fmla="*/ 241756 h 578772"/>
                <a:gd name="connsiteX83" fmla="*/ 163272 w 610236"/>
                <a:gd name="connsiteY83" fmla="*/ 236007 h 578772"/>
                <a:gd name="connsiteX84" fmla="*/ 169383 w 610236"/>
                <a:gd name="connsiteY84" fmla="*/ 228494 h 578772"/>
                <a:gd name="connsiteX85" fmla="*/ 178662 w 610236"/>
                <a:gd name="connsiteY85" fmla="*/ 218581 h 578772"/>
                <a:gd name="connsiteX86" fmla="*/ 186221 w 610236"/>
                <a:gd name="connsiteY86" fmla="*/ 218083 h 578772"/>
                <a:gd name="connsiteX87" fmla="*/ 192920 w 610236"/>
                <a:gd name="connsiteY87" fmla="*/ 225642 h 578772"/>
                <a:gd name="connsiteX88" fmla="*/ 196269 w 610236"/>
                <a:gd name="connsiteY88" fmla="*/ 230168 h 578772"/>
                <a:gd name="connsiteX89" fmla="*/ 202063 w 610236"/>
                <a:gd name="connsiteY89" fmla="*/ 241032 h 578772"/>
                <a:gd name="connsiteX90" fmla="*/ 212383 w 610236"/>
                <a:gd name="connsiteY90" fmla="*/ 254972 h 578772"/>
                <a:gd name="connsiteX91" fmla="*/ 220938 w 610236"/>
                <a:gd name="connsiteY91" fmla="*/ 262622 h 578772"/>
                <a:gd name="connsiteX92" fmla="*/ 224740 w 610236"/>
                <a:gd name="connsiteY92" fmla="*/ 267148 h 578772"/>
                <a:gd name="connsiteX93" fmla="*/ 222160 w 610236"/>
                <a:gd name="connsiteY93" fmla="*/ 283669 h 578772"/>
                <a:gd name="connsiteX94" fmla="*/ 225916 w 610236"/>
                <a:gd name="connsiteY94" fmla="*/ 295845 h 578772"/>
                <a:gd name="connsiteX95" fmla="*/ 226822 w 610236"/>
                <a:gd name="connsiteY95" fmla="*/ 297067 h 578772"/>
                <a:gd name="connsiteX96" fmla="*/ 231801 w 610236"/>
                <a:gd name="connsiteY96" fmla="*/ 304038 h 578772"/>
                <a:gd name="connsiteX97" fmla="*/ 240039 w 610236"/>
                <a:gd name="connsiteY97" fmla="*/ 313950 h 578772"/>
                <a:gd name="connsiteX98" fmla="*/ 244972 w 610236"/>
                <a:gd name="connsiteY98" fmla="*/ 322052 h 578772"/>
                <a:gd name="connsiteX99" fmla="*/ 242483 w 610236"/>
                <a:gd name="connsiteY99" fmla="*/ 326986 h 578772"/>
                <a:gd name="connsiteX100" fmla="*/ 240143 w 610236"/>
                <a:gd name="connsiteY100" fmla="*/ 334771 h 578772"/>
                <a:gd name="connsiteX101" fmla="*/ 240355 w 610236"/>
                <a:gd name="connsiteY101" fmla="*/ 335133 h 578772"/>
                <a:gd name="connsiteX102" fmla="*/ 246421 w 610236"/>
                <a:gd name="connsiteY102" fmla="*/ 337668 h 578772"/>
                <a:gd name="connsiteX103" fmla="*/ 258461 w 610236"/>
                <a:gd name="connsiteY103" fmla="*/ 342919 h 578772"/>
                <a:gd name="connsiteX104" fmla="*/ 270138 w 610236"/>
                <a:gd name="connsiteY104" fmla="*/ 364826 h 578772"/>
                <a:gd name="connsiteX105" fmla="*/ 278557 w 610236"/>
                <a:gd name="connsiteY105" fmla="*/ 372068 h 578772"/>
                <a:gd name="connsiteX106" fmla="*/ 288515 w 610236"/>
                <a:gd name="connsiteY106" fmla="*/ 388318 h 578772"/>
                <a:gd name="connsiteX107" fmla="*/ 271451 w 610236"/>
                <a:gd name="connsiteY107" fmla="*/ 402892 h 578772"/>
                <a:gd name="connsiteX108" fmla="*/ 255111 w 610236"/>
                <a:gd name="connsiteY108" fmla="*/ 415475 h 578772"/>
                <a:gd name="connsiteX109" fmla="*/ 274574 w 610236"/>
                <a:gd name="connsiteY109" fmla="*/ 424528 h 578772"/>
                <a:gd name="connsiteX110" fmla="*/ 276883 w 610236"/>
                <a:gd name="connsiteY110" fmla="*/ 441502 h 578772"/>
                <a:gd name="connsiteX111" fmla="*/ 276475 w 610236"/>
                <a:gd name="connsiteY111" fmla="*/ 451595 h 578772"/>
                <a:gd name="connsiteX112" fmla="*/ 276475 w 610236"/>
                <a:gd name="connsiteY112" fmla="*/ 462096 h 578772"/>
                <a:gd name="connsiteX113" fmla="*/ 276702 w 610236"/>
                <a:gd name="connsiteY113" fmla="*/ 469474 h 578772"/>
                <a:gd name="connsiteX114" fmla="*/ 281545 w 610236"/>
                <a:gd name="connsiteY114" fmla="*/ 472326 h 578772"/>
                <a:gd name="connsiteX115" fmla="*/ 283627 w 610236"/>
                <a:gd name="connsiteY115" fmla="*/ 472326 h 578772"/>
                <a:gd name="connsiteX116" fmla="*/ 292136 w 610236"/>
                <a:gd name="connsiteY116" fmla="*/ 482057 h 578772"/>
                <a:gd name="connsiteX117" fmla="*/ 294218 w 610236"/>
                <a:gd name="connsiteY117" fmla="*/ 486584 h 578772"/>
                <a:gd name="connsiteX118" fmla="*/ 297025 w 610236"/>
                <a:gd name="connsiteY118" fmla="*/ 490703 h 578772"/>
                <a:gd name="connsiteX119" fmla="*/ 296798 w 610236"/>
                <a:gd name="connsiteY119" fmla="*/ 496949 h 578772"/>
                <a:gd name="connsiteX120" fmla="*/ 297161 w 610236"/>
                <a:gd name="connsiteY120" fmla="*/ 503512 h 578772"/>
                <a:gd name="connsiteX121" fmla="*/ 303633 w 610236"/>
                <a:gd name="connsiteY121" fmla="*/ 504598 h 578772"/>
                <a:gd name="connsiteX122" fmla="*/ 310468 w 610236"/>
                <a:gd name="connsiteY122" fmla="*/ 503919 h 578772"/>
                <a:gd name="connsiteX123" fmla="*/ 316307 w 610236"/>
                <a:gd name="connsiteY123" fmla="*/ 505549 h 578772"/>
                <a:gd name="connsiteX124" fmla="*/ 322508 w 610236"/>
                <a:gd name="connsiteY124" fmla="*/ 505821 h 578772"/>
                <a:gd name="connsiteX125" fmla="*/ 331108 w 610236"/>
                <a:gd name="connsiteY125" fmla="*/ 505821 h 578772"/>
                <a:gd name="connsiteX126" fmla="*/ 336404 w 610236"/>
                <a:gd name="connsiteY126" fmla="*/ 506454 h 578772"/>
                <a:gd name="connsiteX127" fmla="*/ 343781 w 610236"/>
                <a:gd name="connsiteY127" fmla="*/ 507676 h 578772"/>
                <a:gd name="connsiteX128" fmla="*/ 346045 w 610236"/>
                <a:gd name="connsiteY128" fmla="*/ 517679 h 578772"/>
                <a:gd name="connsiteX129" fmla="*/ 346859 w 610236"/>
                <a:gd name="connsiteY129" fmla="*/ 527547 h 578772"/>
                <a:gd name="connsiteX130" fmla="*/ 348579 w 610236"/>
                <a:gd name="connsiteY130" fmla="*/ 538817 h 578772"/>
                <a:gd name="connsiteX131" fmla="*/ 354464 w 610236"/>
                <a:gd name="connsiteY131" fmla="*/ 557239 h 578772"/>
                <a:gd name="connsiteX132" fmla="*/ 358085 w 610236"/>
                <a:gd name="connsiteY132" fmla="*/ 564753 h 578772"/>
                <a:gd name="connsiteX133" fmla="*/ 363607 w 610236"/>
                <a:gd name="connsiteY133" fmla="*/ 574666 h 578772"/>
                <a:gd name="connsiteX134" fmla="*/ 366006 w 610236"/>
                <a:gd name="connsiteY134" fmla="*/ 578649 h 578772"/>
                <a:gd name="connsiteX135" fmla="*/ 375375 w 610236"/>
                <a:gd name="connsiteY135" fmla="*/ 574530 h 578772"/>
                <a:gd name="connsiteX136" fmla="*/ 374832 w 610236"/>
                <a:gd name="connsiteY136" fmla="*/ 572538 h 578772"/>
                <a:gd name="connsiteX137" fmla="*/ 370532 w 610236"/>
                <a:gd name="connsiteY137" fmla="*/ 570094 h 578772"/>
                <a:gd name="connsiteX138" fmla="*/ 369627 w 610236"/>
                <a:gd name="connsiteY138" fmla="*/ 568600 h 578772"/>
                <a:gd name="connsiteX139" fmla="*/ 368586 w 610236"/>
                <a:gd name="connsiteY139" fmla="*/ 555022 h 578772"/>
                <a:gd name="connsiteX140" fmla="*/ 369627 w 610236"/>
                <a:gd name="connsiteY140" fmla="*/ 553211 h 578772"/>
                <a:gd name="connsiteX141" fmla="*/ 373067 w 610236"/>
                <a:gd name="connsiteY141" fmla="*/ 551582 h 578772"/>
                <a:gd name="connsiteX142" fmla="*/ 364286 w 610236"/>
                <a:gd name="connsiteY142" fmla="*/ 535015 h 578772"/>
                <a:gd name="connsiteX143" fmla="*/ 362022 w 610236"/>
                <a:gd name="connsiteY143" fmla="*/ 502743 h 578772"/>
                <a:gd name="connsiteX144" fmla="*/ 353332 w 610236"/>
                <a:gd name="connsiteY144" fmla="*/ 500751 h 578772"/>
                <a:gd name="connsiteX145" fmla="*/ 352110 w 610236"/>
                <a:gd name="connsiteY145" fmla="*/ 499846 h 578772"/>
                <a:gd name="connsiteX146" fmla="*/ 352110 w 610236"/>
                <a:gd name="connsiteY146" fmla="*/ 498397 h 578772"/>
                <a:gd name="connsiteX147" fmla="*/ 372252 w 610236"/>
                <a:gd name="connsiteY147" fmla="*/ 432132 h 578772"/>
                <a:gd name="connsiteX148" fmla="*/ 373881 w 610236"/>
                <a:gd name="connsiteY148" fmla="*/ 430820 h 578772"/>
                <a:gd name="connsiteX149" fmla="*/ 388999 w 610236"/>
                <a:gd name="connsiteY149" fmla="*/ 429779 h 578772"/>
                <a:gd name="connsiteX150" fmla="*/ 361841 w 610236"/>
                <a:gd name="connsiteY150" fmla="*/ 402937 h 578772"/>
                <a:gd name="connsiteX151" fmla="*/ 361298 w 610236"/>
                <a:gd name="connsiteY151" fmla="*/ 401580 h 578772"/>
                <a:gd name="connsiteX152" fmla="*/ 361887 w 610236"/>
                <a:gd name="connsiteY152" fmla="*/ 400222 h 578772"/>
                <a:gd name="connsiteX153" fmla="*/ 374832 w 610236"/>
                <a:gd name="connsiteY153" fmla="*/ 388272 h 578772"/>
                <a:gd name="connsiteX154" fmla="*/ 410544 w 610236"/>
                <a:gd name="connsiteY154" fmla="*/ 423442 h 578772"/>
                <a:gd name="connsiteX155" fmla="*/ 519176 w 610236"/>
                <a:gd name="connsiteY155" fmla="*/ 441004 h 578772"/>
                <a:gd name="connsiteX156" fmla="*/ 585803 w 610236"/>
                <a:gd name="connsiteY156" fmla="*/ 448563 h 578772"/>
                <a:gd name="connsiteX157" fmla="*/ 609204 w 610236"/>
                <a:gd name="connsiteY157" fmla="*/ 431725 h 578772"/>
                <a:gd name="connsiteX158" fmla="*/ 609204 w 610236"/>
                <a:gd name="connsiteY158" fmla="*/ 419730 h 578772"/>
                <a:gd name="connsiteX159" fmla="*/ 610155 w 610236"/>
                <a:gd name="connsiteY159" fmla="*/ 418236 h 578772"/>
                <a:gd name="connsiteX160" fmla="*/ 607167 w 610236"/>
                <a:gd name="connsiteY160" fmla="*/ 416064 h 57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610236" h="578772">
                  <a:moveTo>
                    <a:pt x="607167" y="416064"/>
                  </a:moveTo>
                  <a:cubicBezTo>
                    <a:pt x="603840" y="414742"/>
                    <a:pt x="600129" y="414742"/>
                    <a:pt x="596802" y="416064"/>
                  </a:cubicBezTo>
                  <a:cubicBezTo>
                    <a:pt x="594498" y="416630"/>
                    <a:pt x="592154" y="417010"/>
                    <a:pt x="589786" y="417195"/>
                  </a:cubicBezTo>
                  <a:cubicBezTo>
                    <a:pt x="583540" y="417603"/>
                    <a:pt x="575755" y="418055"/>
                    <a:pt x="574397" y="409998"/>
                  </a:cubicBezTo>
                  <a:cubicBezTo>
                    <a:pt x="571708" y="399547"/>
                    <a:pt x="567386" y="389589"/>
                    <a:pt x="561587" y="380487"/>
                  </a:cubicBezTo>
                  <a:cubicBezTo>
                    <a:pt x="554255" y="368809"/>
                    <a:pt x="554074" y="362020"/>
                    <a:pt x="554526" y="356045"/>
                  </a:cubicBezTo>
                  <a:cubicBezTo>
                    <a:pt x="555187" y="352515"/>
                    <a:pt x="554544" y="348862"/>
                    <a:pt x="552716" y="345770"/>
                  </a:cubicBezTo>
                  <a:cubicBezTo>
                    <a:pt x="552358" y="345349"/>
                    <a:pt x="551811" y="345146"/>
                    <a:pt x="551267" y="345227"/>
                  </a:cubicBezTo>
                  <a:cubicBezTo>
                    <a:pt x="549819" y="345381"/>
                    <a:pt x="548497" y="346119"/>
                    <a:pt x="547601" y="347264"/>
                  </a:cubicBezTo>
                  <a:cubicBezTo>
                    <a:pt x="546017" y="349038"/>
                    <a:pt x="543813" y="350138"/>
                    <a:pt x="541445" y="350342"/>
                  </a:cubicBezTo>
                  <a:cubicBezTo>
                    <a:pt x="537838" y="350079"/>
                    <a:pt x="534312" y="349156"/>
                    <a:pt x="531035" y="347626"/>
                  </a:cubicBezTo>
                  <a:cubicBezTo>
                    <a:pt x="526893" y="346010"/>
                    <a:pt x="522643" y="344693"/>
                    <a:pt x="518316" y="343688"/>
                  </a:cubicBezTo>
                  <a:lnTo>
                    <a:pt x="511164" y="342194"/>
                  </a:lnTo>
                  <a:cubicBezTo>
                    <a:pt x="493557" y="338573"/>
                    <a:pt x="456849" y="330969"/>
                    <a:pt x="450738" y="328253"/>
                  </a:cubicBezTo>
                  <a:cubicBezTo>
                    <a:pt x="448950" y="327484"/>
                    <a:pt x="447393" y="326271"/>
                    <a:pt x="446212" y="324723"/>
                  </a:cubicBezTo>
                  <a:lnTo>
                    <a:pt x="446212" y="324723"/>
                  </a:lnTo>
                  <a:cubicBezTo>
                    <a:pt x="445306" y="322188"/>
                    <a:pt x="443089" y="316213"/>
                    <a:pt x="442636" y="313996"/>
                  </a:cubicBezTo>
                  <a:cubicBezTo>
                    <a:pt x="442183" y="311778"/>
                    <a:pt x="441550" y="308111"/>
                    <a:pt x="440554" y="304355"/>
                  </a:cubicBezTo>
                  <a:cubicBezTo>
                    <a:pt x="437023" y="291047"/>
                    <a:pt x="435711" y="285435"/>
                    <a:pt x="438608" y="279912"/>
                  </a:cubicBezTo>
                  <a:cubicBezTo>
                    <a:pt x="441097" y="275115"/>
                    <a:pt x="456713" y="238723"/>
                    <a:pt x="457754" y="232613"/>
                  </a:cubicBezTo>
                  <a:cubicBezTo>
                    <a:pt x="458053" y="230096"/>
                    <a:pt x="457478" y="227557"/>
                    <a:pt x="456124" y="225416"/>
                  </a:cubicBezTo>
                  <a:cubicBezTo>
                    <a:pt x="454590" y="222944"/>
                    <a:pt x="454029" y="219993"/>
                    <a:pt x="454540" y="217133"/>
                  </a:cubicBezTo>
                  <a:cubicBezTo>
                    <a:pt x="455174" y="215051"/>
                    <a:pt x="454943" y="212801"/>
                    <a:pt x="453907" y="210886"/>
                  </a:cubicBezTo>
                  <a:cubicBezTo>
                    <a:pt x="452594" y="208994"/>
                    <a:pt x="450566" y="207722"/>
                    <a:pt x="448294" y="207356"/>
                  </a:cubicBezTo>
                  <a:lnTo>
                    <a:pt x="447343" y="207356"/>
                  </a:lnTo>
                  <a:cubicBezTo>
                    <a:pt x="438408" y="205631"/>
                    <a:pt x="429704" y="202866"/>
                    <a:pt x="421408" y="199118"/>
                  </a:cubicBezTo>
                  <a:cubicBezTo>
                    <a:pt x="416881" y="196493"/>
                    <a:pt x="416881" y="191378"/>
                    <a:pt x="416881" y="186852"/>
                  </a:cubicBezTo>
                  <a:cubicBezTo>
                    <a:pt x="417343" y="183697"/>
                    <a:pt x="416650" y="180483"/>
                    <a:pt x="414935" y="177799"/>
                  </a:cubicBezTo>
                  <a:cubicBezTo>
                    <a:pt x="410001" y="172413"/>
                    <a:pt x="403710" y="169471"/>
                    <a:pt x="389950" y="166031"/>
                  </a:cubicBezTo>
                  <a:cubicBezTo>
                    <a:pt x="386872" y="165306"/>
                    <a:pt x="384292" y="164627"/>
                    <a:pt x="381848" y="163994"/>
                  </a:cubicBezTo>
                  <a:cubicBezTo>
                    <a:pt x="373248" y="161776"/>
                    <a:pt x="367047" y="160192"/>
                    <a:pt x="347719" y="156616"/>
                  </a:cubicBezTo>
                  <a:cubicBezTo>
                    <a:pt x="326582" y="152769"/>
                    <a:pt x="320561" y="145934"/>
                    <a:pt x="315175" y="139325"/>
                  </a:cubicBezTo>
                  <a:cubicBezTo>
                    <a:pt x="313998" y="137967"/>
                    <a:pt x="312867" y="136610"/>
                    <a:pt x="311599" y="135297"/>
                  </a:cubicBezTo>
                  <a:cubicBezTo>
                    <a:pt x="306955" y="131042"/>
                    <a:pt x="301465" y="127815"/>
                    <a:pt x="295486" y="125837"/>
                  </a:cubicBezTo>
                  <a:cubicBezTo>
                    <a:pt x="292906" y="124832"/>
                    <a:pt x="290380" y="123682"/>
                    <a:pt x="287927" y="122397"/>
                  </a:cubicBezTo>
                  <a:cubicBezTo>
                    <a:pt x="284758" y="120632"/>
                    <a:pt x="282948" y="120088"/>
                    <a:pt x="281681" y="120632"/>
                  </a:cubicBezTo>
                  <a:cubicBezTo>
                    <a:pt x="280413" y="121175"/>
                    <a:pt x="278195" y="124343"/>
                    <a:pt x="276430" y="129684"/>
                  </a:cubicBezTo>
                  <a:cubicBezTo>
                    <a:pt x="272447" y="142087"/>
                    <a:pt x="266427" y="146613"/>
                    <a:pt x="255021" y="145934"/>
                  </a:cubicBezTo>
                  <a:cubicBezTo>
                    <a:pt x="245968" y="145345"/>
                    <a:pt x="243795" y="143897"/>
                    <a:pt x="235376" y="138375"/>
                  </a:cubicBezTo>
                  <a:lnTo>
                    <a:pt x="230035" y="134935"/>
                  </a:lnTo>
                  <a:cubicBezTo>
                    <a:pt x="216456" y="126289"/>
                    <a:pt x="216094" y="121356"/>
                    <a:pt x="216456" y="109542"/>
                  </a:cubicBezTo>
                  <a:cubicBezTo>
                    <a:pt x="216728" y="100988"/>
                    <a:pt x="215551" y="99856"/>
                    <a:pt x="210618" y="95239"/>
                  </a:cubicBezTo>
                  <a:lnTo>
                    <a:pt x="207902" y="92659"/>
                  </a:lnTo>
                  <a:cubicBezTo>
                    <a:pt x="204100" y="88948"/>
                    <a:pt x="198578" y="83063"/>
                    <a:pt x="191607" y="75640"/>
                  </a:cubicBezTo>
                  <a:cubicBezTo>
                    <a:pt x="185225" y="68941"/>
                    <a:pt x="178028" y="61111"/>
                    <a:pt x="170062" y="53009"/>
                  </a:cubicBezTo>
                  <a:cubicBezTo>
                    <a:pt x="165898" y="48709"/>
                    <a:pt x="162548" y="44861"/>
                    <a:pt x="159561" y="41467"/>
                  </a:cubicBezTo>
                  <a:cubicBezTo>
                    <a:pt x="150870" y="31554"/>
                    <a:pt x="145167" y="25036"/>
                    <a:pt x="130095" y="19107"/>
                  </a:cubicBezTo>
                  <a:cubicBezTo>
                    <a:pt x="123355" y="16522"/>
                    <a:pt x="116968" y="13100"/>
                    <a:pt x="111084" y="8922"/>
                  </a:cubicBezTo>
                  <a:cubicBezTo>
                    <a:pt x="107671" y="5813"/>
                    <a:pt x="103158" y="4183"/>
                    <a:pt x="98546" y="4396"/>
                  </a:cubicBezTo>
                  <a:cubicBezTo>
                    <a:pt x="86035" y="4564"/>
                    <a:pt x="73556" y="3179"/>
                    <a:pt x="61385" y="277"/>
                  </a:cubicBezTo>
                  <a:cubicBezTo>
                    <a:pt x="57081" y="-909"/>
                    <a:pt x="52486" y="585"/>
                    <a:pt x="49707" y="4079"/>
                  </a:cubicBezTo>
                  <a:cubicBezTo>
                    <a:pt x="47625" y="6315"/>
                    <a:pt x="44937" y="7890"/>
                    <a:pt x="41967" y="8606"/>
                  </a:cubicBezTo>
                  <a:cubicBezTo>
                    <a:pt x="37939" y="9497"/>
                    <a:pt x="33734" y="8361"/>
                    <a:pt x="30697" y="5573"/>
                  </a:cubicBezTo>
                  <a:cubicBezTo>
                    <a:pt x="29792" y="7655"/>
                    <a:pt x="29022" y="9466"/>
                    <a:pt x="28479" y="10642"/>
                  </a:cubicBezTo>
                  <a:cubicBezTo>
                    <a:pt x="20513" y="27449"/>
                    <a:pt x="13954" y="44893"/>
                    <a:pt x="8880" y="62786"/>
                  </a:cubicBezTo>
                  <a:cubicBezTo>
                    <a:pt x="7314" y="69036"/>
                    <a:pt x="5286" y="75165"/>
                    <a:pt x="2815" y="81117"/>
                  </a:cubicBezTo>
                  <a:cubicBezTo>
                    <a:pt x="552" y="86865"/>
                    <a:pt x="-806" y="90170"/>
                    <a:pt x="325" y="93927"/>
                  </a:cubicBezTo>
                  <a:cubicBezTo>
                    <a:pt x="1457" y="97683"/>
                    <a:pt x="6843" y="101078"/>
                    <a:pt x="11505" y="104111"/>
                  </a:cubicBezTo>
                  <a:cubicBezTo>
                    <a:pt x="14741" y="105903"/>
                    <a:pt x="17702" y="108162"/>
                    <a:pt x="20286" y="110810"/>
                  </a:cubicBezTo>
                  <a:cubicBezTo>
                    <a:pt x="25175" y="116694"/>
                    <a:pt x="26442" y="129911"/>
                    <a:pt x="22595" y="134392"/>
                  </a:cubicBezTo>
                  <a:cubicBezTo>
                    <a:pt x="18747" y="138873"/>
                    <a:pt x="17842" y="141227"/>
                    <a:pt x="21373" y="144757"/>
                  </a:cubicBezTo>
                  <a:cubicBezTo>
                    <a:pt x="24903" y="148288"/>
                    <a:pt x="40564" y="148197"/>
                    <a:pt x="46720" y="145481"/>
                  </a:cubicBezTo>
                  <a:cubicBezTo>
                    <a:pt x="54279" y="142186"/>
                    <a:pt x="62974" y="142815"/>
                    <a:pt x="69985" y="147156"/>
                  </a:cubicBezTo>
                  <a:cubicBezTo>
                    <a:pt x="73778" y="149229"/>
                    <a:pt x="75982" y="153352"/>
                    <a:pt x="75598" y="157657"/>
                  </a:cubicBezTo>
                  <a:cubicBezTo>
                    <a:pt x="75055" y="161405"/>
                    <a:pt x="72330" y="164469"/>
                    <a:pt x="68672" y="165442"/>
                  </a:cubicBezTo>
                  <a:cubicBezTo>
                    <a:pt x="62743" y="167208"/>
                    <a:pt x="61114" y="167705"/>
                    <a:pt x="59937" y="180651"/>
                  </a:cubicBezTo>
                  <a:cubicBezTo>
                    <a:pt x="58914" y="187327"/>
                    <a:pt x="60738" y="194121"/>
                    <a:pt x="64961" y="199389"/>
                  </a:cubicBezTo>
                  <a:cubicBezTo>
                    <a:pt x="67645" y="202146"/>
                    <a:pt x="71456" y="203499"/>
                    <a:pt x="75281" y="203056"/>
                  </a:cubicBezTo>
                  <a:cubicBezTo>
                    <a:pt x="84333" y="202467"/>
                    <a:pt x="87185" y="196493"/>
                    <a:pt x="91394" y="188209"/>
                  </a:cubicBezTo>
                  <a:lnTo>
                    <a:pt x="92300" y="186444"/>
                  </a:lnTo>
                  <a:cubicBezTo>
                    <a:pt x="97731" y="175989"/>
                    <a:pt x="111129" y="178523"/>
                    <a:pt x="119141" y="180017"/>
                  </a:cubicBezTo>
                  <a:cubicBezTo>
                    <a:pt x="123292" y="180596"/>
                    <a:pt x="126962" y="183004"/>
                    <a:pt x="129144" y="186580"/>
                  </a:cubicBezTo>
                  <a:cubicBezTo>
                    <a:pt x="130837" y="189617"/>
                    <a:pt x="131086" y="193252"/>
                    <a:pt x="129823" y="196493"/>
                  </a:cubicBezTo>
                  <a:cubicBezTo>
                    <a:pt x="127424" y="202920"/>
                    <a:pt x="123033" y="203373"/>
                    <a:pt x="118371" y="203916"/>
                  </a:cubicBezTo>
                  <a:cubicBezTo>
                    <a:pt x="115656" y="204097"/>
                    <a:pt x="112976" y="204645"/>
                    <a:pt x="110405" y="205545"/>
                  </a:cubicBezTo>
                  <a:cubicBezTo>
                    <a:pt x="104295" y="207899"/>
                    <a:pt x="104068" y="211429"/>
                    <a:pt x="103616" y="217314"/>
                  </a:cubicBezTo>
                  <a:cubicBezTo>
                    <a:pt x="103616" y="218264"/>
                    <a:pt x="103616" y="219215"/>
                    <a:pt x="103389" y="220165"/>
                  </a:cubicBezTo>
                  <a:cubicBezTo>
                    <a:pt x="102801" y="226140"/>
                    <a:pt x="105426" y="230078"/>
                    <a:pt x="111853" y="233020"/>
                  </a:cubicBezTo>
                  <a:cubicBezTo>
                    <a:pt x="115429" y="234604"/>
                    <a:pt x="121223" y="233020"/>
                    <a:pt x="126338" y="231391"/>
                  </a:cubicBezTo>
                  <a:cubicBezTo>
                    <a:pt x="129348" y="230318"/>
                    <a:pt x="132480" y="229616"/>
                    <a:pt x="135662" y="229308"/>
                  </a:cubicBezTo>
                  <a:cubicBezTo>
                    <a:pt x="141496" y="229105"/>
                    <a:pt x="146412" y="233617"/>
                    <a:pt x="146706" y="239447"/>
                  </a:cubicBezTo>
                  <a:cubicBezTo>
                    <a:pt x="147204" y="244698"/>
                    <a:pt x="148471" y="246418"/>
                    <a:pt x="151957" y="246599"/>
                  </a:cubicBezTo>
                  <a:cubicBezTo>
                    <a:pt x="155442" y="246780"/>
                    <a:pt x="156121" y="245060"/>
                    <a:pt x="158384" y="241756"/>
                  </a:cubicBezTo>
                  <a:cubicBezTo>
                    <a:pt x="159697" y="239592"/>
                    <a:pt x="161344" y="237650"/>
                    <a:pt x="163272" y="236007"/>
                  </a:cubicBezTo>
                  <a:cubicBezTo>
                    <a:pt x="165626" y="233776"/>
                    <a:pt x="167681" y="231250"/>
                    <a:pt x="169383" y="228494"/>
                  </a:cubicBezTo>
                  <a:cubicBezTo>
                    <a:pt x="171637" y="224492"/>
                    <a:pt x="174819" y="221093"/>
                    <a:pt x="178662" y="218581"/>
                  </a:cubicBezTo>
                  <a:cubicBezTo>
                    <a:pt x="180988" y="217318"/>
                    <a:pt x="183749" y="217137"/>
                    <a:pt x="186221" y="218083"/>
                  </a:cubicBezTo>
                  <a:cubicBezTo>
                    <a:pt x="189398" y="219577"/>
                    <a:pt x="191820" y="222311"/>
                    <a:pt x="192920" y="225642"/>
                  </a:cubicBezTo>
                  <a:cubicBezTo>
                    <a:pt x="193721" y="227362"/>
                    <a:pt x="194857" y="228901"/>
                    <a:pt x="196269" y="230168"/>
                  </a:cubicBezTo>
                  <a:cubicBezTo>
                    <a:pt x="199519" y="232911"/>
                    <a:pt x="201592" y="236804"/>
                    <a:pt x="202063" y="241032"/>
                  </a:cubicBezTo>
                  <a:cubicBezTo>
                    <a:pt x="202307" y="247359"/>
                    <a:pt x="206404" y="252890"/>
                    <a:pt x="212383" y="254972"/>
                  </a:cubicBezTo>
                  <a:cubicBezTo>
                    <a:pt x="215927" y="256620"/>
                    <a:pt x="218905" y="259282"/>
                    <a:pt x="220938" y="262622"/>
                  </a:cubicBezTo>
                  <a:cubicBezTo>
                    <a:pt x="222065" y="264242"/>
                    <a:pt x="223336" y="265759"/>
                    <a:pt x="224740" y="267148"/>
                  </a:cubicBezTo>
                  <a:cubicBezTo>
                    <a:pt x="231258" y="273666"/>
                    <a:pt x="225600" y="279912"/>
                    <a:pt x="222160" y="283669"/>
                  </a:cubicBezTo>
                  <a:cubicBezTo>
                    <a:pt x="219398" y="286702"/>
                    <a:pt x="220078" y="288196"/>
                    <a:pt x="225916" y="295845"/>
                  </a:cubicBezTo>
                  <a:lnTo>
                    <a:pt x="226822" y="297067"/>
                  </a:lnTo>
                  <a:cubicBezTo>
                    <a:pt x="228723" y="299647"/>
                    <a:pt x="230352" y="301956"/>
                    <a:pt x="231801" y="304038"/>
                  </a:cubicBezTo>
                  <a:cubicBezTo>
                    <a:pt x="234037" y="307736"/>
                    <a:pt x="236816" y="311076"/>
                    <a:pt x="240039" y="313950"/>
                  </a:cubicBezTo>
                  <a:cubicBezTo>
                    <a:pt x="242849" y="315743"/>
                    <a:pt x="244669" y="318735"/>
                    <a:pt x="244972" y="322052"/>
                  </a:cubicBezTo>
                  <a:cubicBezTo>
                    <a:pt x="244981" y="324003"/>
                    <a:pt x="244058" y="325836"/>
                    <a:pt x="242483" y="326986"/>
                  </a:cubicBezTo>
                  <a:cubicBezTo>
                    <a:pt x="239685" y="328489"/>
                    <a:pt x="238640" y="331974"/>
                    <a:pt x="240143" y="334771"/>
                  </a:cubicBezTo>
                  <a:cubicBezTo>
                    <a:pt x="240211" y="334894"/>
                    <a:pt x="240278" y="335016"/>
                    <a:pt x="240355" y="335133"/>
                  </a:cubicBezTo>
                  <a:cubicBezTo>
                    <a:pt x="241396" y="336582"/>
                    <a:pt x="243614" y="337034"/>
                    <a:pt x="246421" y="337668"/>
                  </a:cubicBezTo>
                  <a:cubicBezTo>
                    <a:pt x="250847" y="338261"/>
                    <a:pt x="255016" y="340076"/>
                    <a:pt x="258461" y="342919"/>
                  </a:cubicBezTo>
                  <a:cubicBezTo>
                    <a:pt x="265046" y="348432"/>
                    <a:pt x="269233" y="356285"/>
                    <a:pt x="270138" y="364826"/>
                  </a:cubicBezTo>
                  <a:cubicBezTo>
                    <a:pt x="270365" y="369986"/>
                    <a:pt x="271315" y="370529"/>
                    <a:pt x="278557" y="372068"/>
                  </a:cubicBezTo>
                  <a:cubicBezTo>
                    <a:pt x="283944" y="373245"/>
                    <a:pt x="290009" y="377002"/>
                    <a:pt x="288515" y="388318"/>
                  </a:cubicBezTo>
                  <a:cubicBezTo>
                    <a:pt x="287519" y="396103"/>
                    <a:pt x="273986" y="401896"/>
                    <a:pt x="271451" y="402892"/>
                  </a:cubicBezTo>
                  <a:lnTo>
                    <a:pt x="255111" y="415475"/>
                  </a:lnTo>
                  <a:cubicBezTo>
                    <a:pt x="262050" y="417408"/>
                    <a:pt x="268627" y="420463"/>
                    <a:pt x="274574" y="424528"/>
                  </a:cubicBezTo>
                  <a:cubicBezTo>
                    <a:pt x="278150" y="428013"/>
                    <a:pt x="277516" y="434531"/>
                    <a:pt x="276883" y="441502"/>
                  </a:cubicBezTo>
                  <a:cubicBezTo>
                    <a:pt x="276484" y="444851"/>
                    <a:pt x="276348" y="448223"/>
                    <a:pt x="276475" y="451595"/>
                  </a:cubicBezTo>
                  <a:cubicBezTo>
                    <a:pt x="276729" y="455090"/>
                    <a:pt x="276729" y="458602"/>
                    <a:pt x="276475" y="462096"/>
                  </a:cubicBezTo>
                  <a:cubicBezTo>
                    <a:pt x="276181" y="464554"/>
                    <a:pt x="276258" y="467039"/>
                    <a:pt x="276702" y="469474"/>
                  </a:cubicBezTo>
                  <a:cubicBezTo>
                    <a:pt x="277245" y="472100"/>
                    <a:pt x="278512" y="472235"/>
                    <a:pt x="281545" y="472326"/>
                  </a:cubicBezTo>
                  <a:cubicBezTo>
                    <a:pt x="282224" y="472326"/>
                    <a:pt x="282948" y="472326"/>
                    <a:pt x="283627" y="472326"/>
                  </a:cubicBezTo>
                  <a:cubicBezTo>
                    <a:pt x="288551" y="472887"/>
                    <a:pt x="292236" y="477101"/>
                    <a:pt x="292136" y="482057"/>
                  </a:cubicBezTo>
                  <a:cubicBezTo>
                    <a:pt x="292114" y="483805"/>
                    <a:pt x="292879" y="485466"/>
                    <a:pt x="294218" y="486584"/>
                  </a:cubicBezTo>
                  <a:cubicBezTo>
                    <a:pt x="295445" y="487733"/>
                    <a:pt x="296405" y="489141"/>
                    <a:pt x="297025" y="490703"/>
                  </a:cubicBezTo>
                  <a:cubicBezTo>
                    <a:pt x="297568" y="492762"/>
                    <a:pt x="297491" y="494935"/>
                    <a:pt x="296798" y="496949"/>
                  </a:cubicBezTo>
                  <a:cubicBezTo>
                    <a:pt x="295898" y="499076"/>
                    <a:pt x="296033" y="501498"/>
                    <a:pt x="297161" y="503512"/>
                  </a:cubicBezTo>
                  <a:cubicBezTo>
                    <a:pt x="298428" y="505504"/>
                    <a:pt x="299876" y="505413"/>
                    <a:pt x="303633" y="504598"/>
                  </a:cubicBezTo>
                  <a:cubicBezTo>
                    <a:pt x="305856" y="503992"/>
                    <a:pt x="308168" y="503761"/>
                    <a:pt x="310468" y="503919"/>
                  </a:cubicBezTo>
                  <a:cubicBezTo>
                    <a:pt x="312487" y="504159"/>
                    <a:pt x="314455" y="504712"/>
                    <a:pt x="316307" y="505549"/>
                  </a:cubicBezTo>
                  <a:cubicBezTo>
                    <a:pt x="318199" y="506671"/>
                    <a:pt x="320525" y="506776"/>
                    <a:pt x="322508" y="505821"/>
                  </a:cubicBezTo>
                  <a:cubicBezTo>
                    <a:pt x="325260" y="504662"/>
                    <a:pt x="328356" y="504662"/>
                    <a:pt x="331108" y="505821"/>
                  </a:cubicBezTo>
                  <a:cubicBezTo>
                    <a:pt x="332778" y="506522"/>
                    <a:pt x="334616" y="506739"/>
                    <a:pt x="336404" y="506454"/>
                  </a:cubicBezTo>
                  <a:cubicBezTo>
                    <a:pt x="338920" y="505721"/>
                    <a:pt x="341636" y="506169"/>
                    <a:pt x="343781" y="507676"/>
                  </a:cubicBezTo>
                  <a:cubicBezTo>
                    <a:pt x="345728" y="509442"/>
                    <a:pt x="346452" y="512519"/>
                    <a:pt x="346045" y="517679"/>
                  </a:cubicBezTo>
                  <a:cubicBezTo>
                    <a:pt x="345787" y="520993"/>
                    <a:pt x="346063" y="524324"/>
                    <a:pt x="346859" y="527547"/>
                  </a:cubicBezTo>
                  <a:cubicBezTo>
                    <a:pt x="347715" y="531254"/>
                    <a:pt x="348290" y="535024"/>
                    <a:pt x="348579" y="538817"/>
                  </a:cubicBezTo>
                  <a:cubicBezTo>
                    <a:pt x="349113" y="545326"/>
                    <a:pt x="351128" y="551627"/>
                    <a:pt x="354464" y="557239"/>
                  </a:cubicBezTo>
                  <a:cubicBezTo>
                    <a:pt x="355640" y="559503"/>
                    <a:pt x="356863" y="561766"/>
                    <a:pt x="358085" y="564753"/>
                  </a:cubicBezTo>
                  <a:cubicBezTo>
                    <a:pt x="359669" y="568193"/>
                    <a:pt x="361516" y="571506"/>
                    <a:pt x="363607" y="574666"/>
                  </a:cubicBezTo>
                  <a:cubicBezTo>
                    <a:pt x="364512" y="576069"/>
                    <a:pt x="365281" y="577382"/>
                    <a:pt x="366006" y="578649"/>
                  </a:cubicBezTo>
                  <a:lnTo>
                    <a:pt x="375375" y="574530"/>
                  </a:lnTo>
                  <a:lnTo>
                    <a:pt x="374832" y="572538"/>
                  </a:lnTo>
                  <a:lnTo>
                    <a:pt x="370532" y="570094"/>
                  </a:lnTo>
                  <a:cubicBezTo>
                    <a:pt x="370011" y="569768"/>
                    <a:pt x="369676" y="569212"/>
                    <a:pt x="369627" y="568600"/>
                  </a:cubicBezTo>
                  <a:lnTo>
                    <a:pt x="368586" y="555022"/>
                  </a:lnTo>
                  <a:cubicBezTo>
                    <a:pt x="368513" y="554257"/>
                    <a:pt x="368930" y="553532"/>
                    <a:pt x="369627" y="553211"/>
                  </a:cubicBezTo>
                  <a:lnTo>
                    <a:pt x="373067" y="551582"/>
                  </a:lnTo>
                  <a:cubicBezTo>
                    <a:pt x="368604" y="547023"/>
                    <a:pt x="365553" y="541271"/>
                    <a:pt x="364286" y="535015"/>
                  </a:cubicBezTo>
                  <a:cubicBezTo>
                    <a:pt x="363607" y="527728"/>
                    <a:pt x="362385" y="508129"/>
                    <a:pt x="362022" y="502743"/>
                  </a:cubicBezTo>
                  <a:lnTo>
                    <a:pt x="353332" y="500751"/>
                  </a:lnTo>
                  <a:cubicBezTo>
                    <a:pt x="352825" y="500620"/>
                    <a:pt x="352386" y="500294"/>
                    <a:pt x="352110" y="499846"/>
                  </a:cubicBezTo>
                  <a:cubicBezTo>
                    <a:pt x="351902" y="499384"/>
                    <a:pt x="351902" y="498859"/>
                    <a:pt x="352110" y="498397"/>
                  </a:cubicBezTo>
                  <a:lnTo>
                    <a:pt x="372252" y="432132"/>
                  </a:lnTo>
                  <a:cubicBezTo>
                    <a:pt x="372474" y="431399"/>
                    <a:pt x="373121" y="430878"/>
                    <a:pt x="373881" y="430820"/>
                  </a:cubicBezTo>
                  <a:lnTo>
                    <a:pt x="388999" y="429779"/>
                  </a:lnTo>
                  <a:lnTo>
                    <a:pt x="361841" y="402937"/>
                  </a:lnTo>
                  <a:cubicBezTo>
                    <a:pt x="361475" y="402584"/>
                    <a:pt x="361276" y="402091"/>
                    <a:pt x="361298" y="401580"/>
                  </a:cubicBezTo>
                  <a:cubicBezTo>
                    <a:pt x="361307" y="401068"/>
                    <a:pt x="361520" y="400579"/>
                    <a:pt x="361887" y="400222"/>
                  </a:cubicBezTo>
                  <a:lnTo>
                    <a:pt x="374832" y="388272"/>
                  </a:lnTo>
                  <a:cubicBezTo>
                    <a:pt x="384120" y="402385"/>
                    <a:pt x="396291" y="414371"/>
                    <a:pt x="410544" y="423442"/>
                  </a:cubicBezTo>
                  <a:cubicBezTo>
                    <a:pt x="434036" y="437021"/>
                    <a:pt x="505190" y="440461"/>
                    <a:pt x="519176" y="441004"/>
                  </a:cubicBezTo>
                  <a:cubicBezTo>
                    <a:pt x="540812" y="441864"/>
                    <a:pt x="579919" y="447657"/>
                    <a:pt x="585803" y="448563"/>
                  </a:cubicBezTo>
                  <a:lnTo>
                    <a:pt x="609204" y="431725"/>
                  </a:lnTo>
                  <a:lnTo>
                    <a:pt x="609204" y="419730"/>
                  </a:lnTo>
                  <a:cubicBezTo>
                    <a:pt x="609222" y="419096"/>
                    <a:pt x="609584" y="418522"/>
                    <a:pt x="610155" y="418236"/>
                  </a:cubicBezTo>
                  <a:cubicBezTo>
                    <a:pt x="609213" y="417435"/>
                    <a:pt x="608218" y="416711"/>
                    <a:pt x="607167" y="416064"/>
                  </a:cubicBez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45" name="Grupp 244">
            <a:extLst>
              <a:ext uri="{FF2B5EF4-FFF2-40B4-BE49-F238E27FC236}">
                <a16:creationId xmlns:a16="http://schemas.microsoft.com/office/drawing/2014/main" id="{1224FCC1-22C8-4418-B2EA-7BCD4AD4272A}"/>
              </a:ext>
            </a:extLst>
          </p:cNvPr>
          <p:cNvGrpSpPr/>
          <p:nvPr/>
        </p:nvGrpSpPr>
        <p:grpSpPr>
          <a:xfrm>
            <a:off x="4242333" y="2326298"/>
            <a:ext cx="2009409" cy="2157957"/>
            <a:chOff x="4418969" y="466333"/>
            <a:chExt cx="2069562" cy="2222557"/>
          </a:xfrm>
          <a:solidFill>
            <a:srgbClr val="B8E1C8"/>
          </a:solidFill>
        </p:grpSpPr>
        <p:sp>
          <p:nvSpPr>
            <p:cNvPr id="170" name="Frihandsfigur: Form 169">
              <a:extLst>
                <a:ext uri="{FF2B5EF4-FFF2-40B4-BE49-F238E27FC236}">
                  <a16:creationId xmlns:a16="http://schemas.microsoft.com/office/drawing/2014/main" id="{9C3EE386-E8D1-4BCA-9D77-A1D5924E79F3}"/>
                </a:ext>
              </a:extLst>
            </p:cNvPr>
            <p:cNvSpPr/>
            <p:nvPr/>
          </p:nvSpPr>
          <p:spPr>
            <a:xfrm>
              <a:off x="4936481" y="466333"/>
              <a:ext cx="1552050" cy="1595673"/>
            </a:xfrm>
            <a:custGeom>
              <a:avLst/>
              <a:gdLst>
                <a:gd name="connsiteX0" fmla="*/ 1546334 w 1552050"/>
                <a:gd name="connsiteY0" fmla="*/ 1052024 h 1595673"/>
                <a:gd name="connsiteX1" fmla="*/ 1470518 w 1552050"/>
                <a:gd name="connsiteY1" fmla="*/ 933299 h 1595673"/>
                <a:gd name="connsiteX2" fmla="*/ 1416202 w 1552050"/>
                <a:gd name="connsiteY2" fmla="*/ 847933 h 1595673"/>
                <a:gd name="connsiteX3" fmla="*/ 1379992 w 1552050"/>
                <a:gd name="connsiteY3" fmla="*/ 825301 h 1595673"/>
                <a:gd name="connsiteX4" fmla="*/ 1327940 w 1552050"/>
                <a:gd name="connsiteY4" fmla="*/ 799184 h 1595673"/>
                <a:gd name="connsiteX5" fmla="*/ 1307345 w 1552050"/>
                <a:gd name="connsiteY5" fmla="*/ 809097 h 1595673"/>
                <a:gd name="connsiteX6" fmla="*/ 1293766 w 1552050"/>
                <a:gd name="connsiteY6" fmla="*/ 811632 h 1595673"/>
                <a:gd name="connsiteX7" fmla="*/ 1271451 w 1552050"/>
                <a:gd name="connsiteY7" fmla="*/ 786330 h 1595673"/>
                <a:gd name="connsiteX8" fmla="*/ 1252079 w 1552050"/>
                <a:gd name="connsiteY8" fmla="*/ 766414 h 1595673"/>
                <a:gd name="connsiteX9" fmla="*/ 1261131 w 1552050"/>
                <a:gd name="connsiteY9" fmla="*/ 753288 h 1595673"/>
                <a:gd name="connsiteX10" fmla="*/ 1257963 w 1552050"/>
                <a:gd name="connsiteY10" fmla="*/ 721966 h 1595673"/>
                <a:gd name="connsiteX11" fmla="*/ 1240537 w 1552050"/>
                <a:gd name="connsiteY11" fmla="*/ 691594 h 1595673"/>
                <a:gd name="connsiteX12" fmla="*/ 1216411 w 1552050"/>
                <a:gd name="connsiteY12" fmla="*/ 665342 h 1595673"/>
                <a:gd name="connsiteX13" fmla="*/ 1210120 w 1552050"/>
                <a:gd name="connsiteY13" fmla="*/ 648142 h 1595673"/>
                <a:gd name="connsiteX14" fmla="*/ 1204462 w 1552050"/>
                <a:gd name="connsiteY14" fmla="*/ 636419 h 1595673"/>
                <a:gd name="connsiteX15" fmla="*/ 1177621 w 1552050"/>
                <a:gd name="connsiteY15" fmla="*/ 623202 h 1595673"/>
                <a:gd name="connsiteX16" fmla="*/ 1160240 w 1552050"/>
                <a:gd name="connsiteY16" fmla="*/ 611479 h 1595673"/>
                <a:gd name="connsiteX17" fmla="*/ 1157072 w 1552050"/>
                <a:gd name="connsiteY17" fmla="*/ 574997 h 1595673"/>
                <a:gd name="connsiteX18" fmla="*/ 1148019 w 1552050"/>
                <a:gd name="connsiteY18" fmla="*/ 494655 h 1595673"/>
                <a:gd name="connsiteX19" fmla="*/ 1135255 w 1552050"/>
                <a:gd name="connsiteY19" fmla="*/ 464691 h 1595673"/>
                <a:gd name="connsiteX20" fmla="*/ 1085963 w 1552050"/>
                <a:gd name="connsiteY20" fmla="*/ 373440 h 1595673"/>
                <a:gd name="connsiteX21" fmla="*/ 1029203 w 1552050"/>
                <a:gd name="connsiteY21" fmla="*/ 269607 h 1595673"/>
                <a:gd name="connsiteX22" fmla="*/ 983488 w 1552050"/>
                <a:gd name="connsiteY22" fmla="*/ 188450 h 1595673"/>
                <a:gd name="connsiteX23" fmla="*/ 950762 w 1552050"/>
                <a:gd name="connsiteY23" fmla="*/ 148845 h 1595673"/>
                <a:gd name="connsiteX24" fmla="*/ 894953 w 1552050"/>
                <a:gd name="connsiteY24" fmla="*/ 115169 h 1595673"/>
                <a:gd name="connsiteX25" fmla="*/ 845888 w 1552050"/>
                <a:gd name="connsiteY25" fmla="*/ 84843 h 1595673"/>
                <a:gd name="connsiteX26" fmla="*/ 816558 w 1552050"/>
                <a:gd name="connsiteY26" fmla="*/ 67462 h 1595673"/>
                <a:gd name="connsiteX27" fmla="*/ 792749 w 1552050"/>
                <a:gd name="connsiteY27" fmla="*/ 49085 h 1595673"/>
                <a:gd name="connsiteX28" fmla="*/ 775233 w 1552050"/>
                <a:gd name="connsiteY28" fmla="*/ 37362 h 1595673"/>
                <a:gd name="connsiteX29" fmla="*/ 764007 w 1552050"/>
                <a:gd name="connsiteY29" fmla="*/ 21656 h 1595673"/>
                <a:gd name="connsiteX30" fmla="*/ 745902 w 1552050"/>
                <a:gd name="connsiteY30" fmla="*/ 8077 h 1595673"/>
                <a:gd name="connsiteX31" fmla="*/ 721143 w 1552050"/>
                <a:gd name="connsiteY31" fmla="*/ 2600 h 1595673"/>
                <a:gd name="connsiteX32" fmla="*/ 700096 w 1552050"/>
                <a:gd name="connsiteY32" fmla="*/ 428 h 1595673"/>
                <a:gd name="connsiteX33" fmla="*/ 670494 w 1552050"/>
                <a:gd name="connsiteY33" fmla="*/ 12784 h 1595673"/>
                <a:gd name="connsiteX34" fmla="*/ 614232 w 1552050"/>
                <a:gd name="connsiteY34" fmla="*/ 34511 h 1595673"/>
                <a:gd name="connsiteX35" fmla="*/ 597439 w 1552050"/>
                <a:gd name="connsiteY35" fmla="*/ 66195 h 1595673"/>
                <a:gd name="connsiteX36" fmla="*/ 515106 w 1552050"/>
                <a:gd name="connsiteY36" fmla="*/ 117568 h 1595673"/>
                <a:gd name="connsiteX37" fmla="*/ 435216 w 1552050"/>
                <a:gd name="connsiteY37" fmla="*/ 165819 h 1595673"/>
                <a:gd name="connsiteX38" fmla="*/ 355735 w 1552050"/>
                <a:gd name="connsiteY38" fmla="*/ 211082 h 1595673"/>
                <a:gd name="connsiteX39" fmla="*/ 277294 w 1552050"/>
                <a:gd name="connsiteY39" fmla="*/ 265805 h 1595673"/>
                <a:gd name="connsiteX40" fmla="*/ 218814 w 1552050"/>
                <a:gd name="connsiteY40" fmla="*/ 306089 h 1595673"/>
                <a:gd name="connsiteX41" fmla="*/ 155898 w 1552050"/>
                <a:gd name="connsiteY41" fmla="*/ 340489 h 1595673"/>
                <a:gd name="connsiteX42" fmla="*/ 140373 w 1552050"/>
                <a:gd name="connsiteY42" fmla="*/ 340489 h 1595673"/>
                <a:gd name="connsiteX43" fmla="*/ 68722 w 1552050"/>
                <a:gd name="connsiteY43" fmla="*/ 377152 h 1595673"/>
                <a:gd name="connsiteX44" fmla="*/ 195096 w 1552050"/>
                <a:gd name="connsiteY44" fmla="*/ 540461 h 1595673"/>
                <a:gd name="connsiteX45" fmla="*/ 249412 w 1552050"/>
                <a:gd name="connsiteY45" fmla="*/ 615824 h 1595673"/>
                <a:gd name="connsiteX46" fmla="*/ 380177 w 1552050"/>
                <a:gd name="connsiteY46" fmla="*/ 834218 h 1595673"/>
                <a:gd name="connsiteX47" fmla="*/ 443952 w 1552050"/>
                <a:gd name="connsiteY47" fmla="*/ 938640 h 1595673"/>
                <a:gd name="connsiteX48" fmla="*/ 446442 w 1552050"/>
                <a:gd name="connsiteY48" fmla="*/ 943166 h 1595673"/>
                <a:gd name="connsiteX49" fmla="*/ 440195 w 1552050"/>
                <a:gd name="connsiteY49" fmla="*/ 944071 h 1595673"/>
                <a:gd name="connsiteX50" fmla="*/ 422588 w 1552050"/>
                <a:gd name="connsiteY50" fmla="*/ 942668 h 1595673"/>
                <a:gd name="connsiteX51" fmla="*/ 422090 w 1552050"/>
                <a:gd name="connsiteY51" fmla="*/ 951721 h 1595673"/>
                <a:gd name="connsiteX52" fmla="*/ 429559 w 1552050"/>
                <a:gd name="connsiteY52" fmla="*/ 978155 h 1595673"/>
                <a:gd name="connsiteX53" fmla="*/ 429287 w 1552050"/>
                <a:gd name="connsiteY53" fmla="*/ 979739 h 1595673"/>
                <a:gd name="connsiteX54" fmla="*/ 427929 w 1552050"/>
                <a:gd name="connsiteY54" fmla="*/ 980508 h 1595673"/>
                <a:gd name="connsiteX55" fmla="*/ 394072 w 1552050"/>
                <a:gd name="connsiteY55" fmla="*/ 983496 h 1595673"/>
                <a:gd name="connsiteX56" fmla="*/ 394072 w 1552050"/>
                <a:gd name="connsiteY56" fmla="*/ 991869 h 1595673"/>
                <a:gd name="connsiteX57" fmla="*/ 392896 w 1552050"/>
                <a:gd name="connsiteY57" fmla="*/ 993589 h 1595673"/>
                <a:gd name="connsiteX58" fmla="*/ 317714 w 1552050"/>
                <a:gd name="connsiteY58" fmla="*/ 1023780 h 1595673"/>
                <a:gd name="connsiteX59" fmla="*/ 316989 w 1552050"/>
                <a:gd name="connsiteY59" fmla="*/ 1023780 h 1595673"/>
                <a:gd name="connsiteX60" fmla="*/ 224155 w 1552050"/>
                <a:gd name="connsiteY60" fmla="*/ 1022060 h 1595673"/>
                <a:gd name="connsiteX61" fmla="*/ 211391 w 1552050"/>
                <a:gd name="connsiteY61" fmla="*/ 1025997 h 1595673"/>
                <a:gd name="connsiteX62" fmla="*/ 198989 w 1552050"/>
                <a:gd name="connsiteY62" fmla="*/ 1037177 h 1595673"/>
                <a:gd name="connsiteX63" fmla="*/ 196771 w 1552050"/>
                <a:gd name="connsiteY63" fmla="*/ 1037177 h 1595673"/>
                <a:gd name="connsiteX64" fmla="*/ 192833 w 1552050"/>
                <a:gd name="connsiteY64" fmla="*/ 1033918 h 1595673"/>
                <a:gd name="connsiteX65" fmla="*/ 181200 w 1552050"/>
                <a:gd name="connsiteY65" fmla="*/ 1047271 h 1595673"/>
                <a:gd name="connsiteX66" fmla="*/ 179390 w 1552050"/>
                <a:gd name="connsiteY66" fmla="*/ 1059311 h 1595673"/>
                <a:gd name="connsiteX67" fmla="*/ 178666 w 1552050"/>
                <a:gd name="connsiteY67" fmla="*/ 1060533 h 1595673"/>
                <a:gd name="connsiteX68" fmla="*/ 172057 w 1552050"/>
                <a:gd name="connsiteY68" fmla="*/ 1065422 h 1595673"/>
                <a:gd name="connsiteX69" fmla="*/ 170926 w 1552050"/>
                <a:gd name="connsiteY69" fmla="*/ 1065784 h 1595673"/>
                <a:gd name="connsiteX70" fmla="*/ 169930 w 1552050"/>
                <a:gd name="connsiteY70" fmla="*/ 1065512 h 1595673"/>
                <a:gd name="connsiteX71" fmla="*/ 163321 w 1552050"/>
                <a:gd name="connsiteY71" fmla="*/ 1061393 h 1595673"/>
                <a:gd name="connsiteX72" fmla="*/ 162642 w 1552050"/>
                <a:gd name="connsiteY72" fmla="*/ 1058994 h 1595673"/>
                <a:gd name="connsiteX73" fmla="*/ 168934 w 1552050"/>
                <a:gd name="connsiteY73" fmla="*/ 1046321 h 1595673"/>
                <a:gd name="connsiteX74" fmla="*/ 165449 w 1552050"/>
                <a:gd name="connsiteY74" fmla="*/ 1036046 h 1595673"/>
                <a:gd name="connsiteX75" fmla="*/ 146212 w 1552050"/>
                <a:gd name="connsiteY75" fmla="*/ 1036951 h 1595673"/>
                <a:gd name="connsiteX76" fmla="*/ 137159 w 1552050"/>
                <a:gd name="connsiteY76" fmla="*/ 1023780 h 1595673"/>
                <a:gd name="connsiteX77" fmla="*/ 123354 w 1552050"/>
                <a:gd name="connsiteY77" fmla="*/ 1028804 h 1595673"/>
                <a:gd name="connsiteX78" fmla="*/ 136028 w 1552050"/>
                <a:gd name="connsiteY78" fmla="*/ 1079906 h 1595673"/>
                <a:gd name="connsiteX79" fmla="*/ 135168 w 1552050"/>
                <a:gd name="connsiteY79" fmla="*/ 1081988 h 1595673"/>
                <a:gd name="connsiteX80" fmla="*/ 100451 w 1552050"/>
                <a:gd name="connsiteY80" fmla="*/ 1102221 h 1595673"/>
                <a:gd name="connsiteX81" fmla="*/ 98007 w 1552050"/>
                <a:gd name="connsiteY81" fmla="*/ 1101677 h 1595673"/>
                <a:gd name="connsiteX82" fmla="*/ 92575 w 1552050"/>
                <a:gd name="connsiteY82" fmla="*/ 1094164 h 1595673"/>
                <a:gd name="connsiteX83" fmla="*/ 87461 w 1552050"/>
                <a:gd name="connsiteY83" fmla="*/ 1106158 h 1595673"/>
                <a:gd name="connsiteX84" fmla="*/ 91580 w 1552050"/>
                <a:gd name="connsiteY84" fmla="*/ 1120507 h 1595673"/>
                <a:gd name="connsiteX85" fmla="*/ 92756 w 1552050"/>
                <a:gd name="connsiteY85" fmla="*/ 1133542 h 1595673"/>
                <a:gd name="connsiteX86" fmla="*/ 86691 w 1552050"/>
                <a:gd name="connsiteY86" fmla="*/ 1135670 h 1595673"/>
                <a:gd name="connsiteX87" fmla="*/ 77050 w 1552050"/>
                <a:gd name="connsiteY87" fmla="*/ 1125395 h 1595673"/>
                <a:gd name="connsiteX88" fmla="*/ 66821 w 1552050"/>
                <a:gd name="connsiteY88" fmla="*/ 1134448 h 1595673"/>
                <a:gd name="connsiteX89" fmla="*/ 61480 w 1552050"/>
                <a:gd name="connsiteY89" fmla="*/ 1136666 h 1595673"/>
                <a:gd name="connsiteX90" fmla="*/ 61751 w 1552050"/>
                <a:gd name="connsiteY90" fmla="*/ 1140649 h 1595673"/>
                <a:gd name="connsiteX91" fmla="*/ 63109 w 1552050"/>
                <a:gd name="connsiteY91" fmla="*/ 1161425 h 1595673"/>
                <a:gd name="connsiteX92" fmla="*/ 62792 w 1552050"/>
                <a:gd name="connsiteY92" fmla="*/ 1185369 h 1595673"/>
                <a:gd name="connsiteX93" fmla="*/ 68676 w 1552050"/>
                <a:gd name="connsiteY93" fmla="*/ 1194014 h 1595673"/>
                <a:gd name="connsiteX94" fmla="*/ 76914 w 1552050"/>
                <a:gd name="connsiteY94" fmla="*/ 1206733 h 1595673"/>
                <a:gd name="connsiteX95" fmla="*/ 83115 w 1552050"/>
                <a:gd name="connsiteY95" fmla="*/ 1218275 h 1595673"/>
                <a:gd name="connsiteX96" fmla="*/ 91398 w 1552050"/>
                <a:gd name="connsiteY96" fmla="*/ 1235203 h 1595673"/>
                <a:gd name="connsiteX97" fmla="*/ 98324 w 1552050"/>
                <a:gd name="connsiteY97" fmla="*/ 1249371 h 1595673"/>
                <a:gd name="connsiteX98" fmla="*/ 101492 w 1552050"/>
                <a:gd name="connsiteY98" fmla="*/ 1253173 h 1595673"/>
                <a:gd name="connsiteX99" fmla="*/ 95653 w 1552050"/>
                <a:gd name="connsiteY99" fmla="*/ 1254078 h 1595673"/>
                <a:gd name="connsiteX100" fmla="*/ 44461 w 1552050"/>
                <a:gd name="connsiteY100" fmla="*/ 1266661 h 1595673"/>
                <a:gd name="connsiteX101" fmla="*/ 14270 w 1552050"/>
                <a:gd name="connsiteY101" fmla="*/ 1331478 h 1595673"/>
                <a:gd name="connsiteX102" fmla="*/ 17077 w 1552050"/>
                <a:gd name="connsiteY102" fmla="*/ 1345328 h 1595673"/>
                <a:gd name="connsiteX103" fmla="*/ 25360 w 1552050"/>
                <a:gd name="connsiteY103" fmla="*/ 1346550 h 1595673"/>
                <a:gd name="connsiteX104" fmla="*/ 26627 w 1552050"/>
                <a:gd name="connsiteY104" fmla="*/ 1347410 h 1595673"/>
                <a:gd name="connsiteX105" fmla="*/ 26853 w 1552050"/>
                <a:gd name="connsiteY105" fmla="*/ 1348904 h 1595673"/>
                <a:gd name="connsiteX106" fmla="*/ 16895 w 1552050"/>
                <a:gd name="connsiteY106" fmla="*/ 1376424 h 1595673"/>
                <a:gd name="connsiteX107" fmla="*/ 8612 w 1552050"/>
                <a:gd name="connsiteY107" fmla="*/ 1382218 h 1595673"/>
                <a:gd name="connsiteX108" fmla="*/ 2275 w 1552050"/>
                <a:gd name="connsiteY108" fmla="*/ 1385929 h 1595673"/>
                <a:gd name="connsiteX109" fmla="*/ 284 w 1552050"/>
                <a:gd name="connsiteY109" fmla="*/ 1414943 h 1595673"/>
                <a:gd name="connsiteX110" fmla="*/ 5716 w 1552050"/>
                <a:gd name="connsiteY110" fmla="*/ 1417478 h 1595673"/>
                <a:gd name="connsiteX111" fmla="*/ 6756 w 1552050"/>
                <a:gd name="connsiteY111" fmla="*/ 1418700 h 1595673"/>
                <a:gd name="connsiteX112" fmla="*/ 14632 w 1552050"/>
                <a:gd name="connsiteY112" fmla="*/ 1448166 h 1595673"/>
                <a:gd name="connsiteX113" fmla="*/ 13455 w 1552050"/>
                <a:gd name="connsiteY113" fmla="*/ 1450338 h 1595673"/>
                <a:gd name="connsiteX114" fmla="*/ 22508 w 1552050"/>
                <a:gd name="connsiteY114" fmla="*/ 1452466 h 1595673"/>
                <a:gd name="connsiteX115" fmla="*/ 29071 w 1552050"/>
                <a:gd name="connsiteY115" fmla="*/ 1454231 h 1595673"/>
                <a:gd name="connsiteX116" fmla="*/ 56229 w 1552050"/>
                <a:gd name="connsiteY116" fmla="*/ 1447080 h 1595673"/>
                <a:gd name="connsiteX117" fmla="*/ 65734 w 1552050"/>
                <a:gd name="connsiteY117" fmla="*/ 1444047 h 1595673"/>
                <a:gd name="connsiteX118" fmla="*/ 72976 w 1552050"/>
                <a:gd name="connsiteY118" fmla="*/ 1450610 h 1595673"/>
                <a:gd name="connsiteX119" fmla="*/ 86555 w 1552050"/>
                <a:gd name="connsiteY119" fmla="*/ 1454503 h 1595673"/>
                <a:gd name="connsiteX120" fmla="*/ 88773 w 1552050"/>
                <a:gd name="connsiteY120" fmla="*/ 1454503 h 1595673"/>
                <a:gd name="connsiteX121" fmla="*/ 92983 w 1552050"/>
                <a:gd name="connsiteY121" fmla="*/ 1449976 h 1595673"/>
                <a:gd name="connsiteX122" fmla="*/ 99003 w 1552050"/>
                <a:gd name="connsiteY122" fmla="*/ 1443096 h 1595673"/>
                <a:gd name="connsiteX123" fmla="*/ 110228 w 1552050"/>
                <a:gd name="connsiteY123" fmla="*/ 1442825 h 1595673"/>
                <a:gd name="connsiteX124" fmla="*/ 119280 w 1552050"/>
                <a:gd name="connsiteY124" fmla="*/ 1442417 h 1595673"/>
                <a:gd name="connsiteX125" fmla="*/ 121272 w 1552050"/>
                <a:gd name="connsiteY125" fmla="*/ 1420374 h 1595673"/>
                <a:gd name="connsiteX126" fmla="*/ 123581 w 1552050"/>
                <a:gd name="connsiteY126" fmla="*/ 1413721 h 1595673"/>
                <a:gd name="connsiteX127" fmla="*/ 136390 w 1552050"/>
                <a:gd name="connsiteY127" fmla="*/ 1411412 h 1595673"/>
                <a:gd name="connsiteX128" fmla="*/ 144718 w 1552050"/>
                <a:gd name="connsiteY128" fmla="*/ 1401364 h 1595673"/>
                <a:gd name="connsiteX129" fmla="*/ 152685 w 1552050"/>
                <a:gd name="connsiteY129" fmla="*/ 1393217 h 1595673"/>
                <a:gd name="connsiteX130" fmla="*/ 162054 w 1552050"/>
                <a:gd name="connsiteY130" fmla="*/ 1395751 h 1595673"/>
                <a:gd name="connsiteX131" fmla="*/ 179526 w 1552050"/>
                <a:gd name="connsiteY131" fmla="*/ 1401047 h 1595673"/>
                <a:gd name="connsiteX132" fmla="*/ 197178 w 1552050"/>
                <a:gd name="connsiteY132" fmla="*/ 1409240 h 1595673"/>
                <a:gd name="connsiteX133" fmla="*/ 211481 w 1552050"/>
                <a:gd name="connsiteY133" fmla="*/ 1416074 h 1595673"/>
                <a:gd name="connsiteX134" fmla="*/ 225060 w 1552050"/>
                <a:gd name="connsiteY134" fmla="*/ 1432097 h 1595673"/>
                <a:gd name="connsiteX135" fmla="*/ 225060 w 1552050"/>
                <a:gd name="connsiteY135" fmla="*/ 1437122 h 1595673"/>
                <a:gd name="connsiteX136" fmla="*/ 225060 w 1552050"/>
                <a:gd name="connsiteY136" fmla="*/ 1502527 h 1595673"/>
                <a:gd name="connsiteX137" fmla="*/ 230401 w 1552050"/>
                <a:gd name="connsiteY137" fmla="*/ 1562455 h 1595673"/>
                <a:gd name="connsiteX138" fmla="*/ 225422 w 1552050"/>
                <a:gd name="connsiteY138" fmla="*/ 1573273 h 1595673"/>
                <a:gd name="connsiteX139" fmla="*/ 222666 w 1552050"/>
                <a:gd name="connsiteY139" fmla="*/ 1579053 h 1595673"/>
                <a:gd name="connsiteX140" fmla="*/ 222707 w 1552050"/>
                <a:gd name="connsiteY140" fmla="*/ 1579157 h 1595673"/>
                <a:gd name="connsiteX141" fmla="*/ 228229 w 1552050"/>
                <a:gd name="connsiteY141" fmla="*/ 1595497 h 1595673"/>
                <a:gd name="connsiteX142" fmla="*/ 253259 w 1552050"/>
                <a:gd name="connsiteY142" fmla="*/ 1585720 h 1595673"/>
                <a:gd name="connsiteX143" fmla="*/ 326449 w 1552050"/>
                <a:gd name="connsiteY143" fmla="*/ 1558064 h 1595673"/>
                <a:gd name="connsiteX144" fmla="*/ 368589 w 1552050"/>
                <a:gd name="connsiteY144" fmla="*/ 1542132 h 1595673"/>
                <a:gd name="connsiteX145" fmla="*/ 467399 w 1552050"/>
                <a:gd name="connsiteY145" fmla="*/ 1469711 h 1595673"/>
                <a:gd name="connsiteX146" fmla="*/ 514563 w 1552050"/>
                <a:gd name="connsiteY146" fmla="*/ 1436171 h 1595673"/>
                <a:gd name="connsiteX147" fmla="*/ 676242 w 1552050"/>
                <a:gd name="connsiteY147" fmla="*/ 1416844 h 1595673"/>
                <a:gd name="connsiteX148" fmla="*/ 684435 w 1552050"/>
                <a:gd name="connsiteY148" fmla="*/ 1416255 h 1595673"/>
                <a:gd name="connsiteX149" fmla="*/ 817372 w 1552050"/>
                <a:gd name="connsiteY149" fmla="*/ 1403672 h 1595673"/>
                <a:gd name="connsiteX150" fmla="*/ 914688 w 1552050"/>
                <a:gd name="connsiteY150" fmla="*/ 1398195 h 1595673"/>
                <a:gd name="connsiteX151" fmla="*/ 983216 w 1552050"/>
                <a:gd name="connsiteY151" fmla="*/ 1385386 h 1595673"/>
                <a:gd name="connsiteX152" fmla="*/ 1017164 w 1552050"/>
                <a:gd name="connsiteY152" fmla="*/ 1367598 h 1595673"/>
                <a:gd name="connsiteX153" fmla="*/ 1075553 w 1552050"/>
                <a:gd name="connsiteY153" fmla="*/ 1321973 h 1595673"/>
                <a:gd name="connsiteX154" fmla="*/ 1115339 w 1552050"/>
                <a:gd name="connsiteY154" fmla="*/ 1298843 h 1595673"/>
                <a:gd name="connsiteX155" fmla="*/ 1176489 w 1552050"/>
                <a:gd name="connsiteY155" fmla="*/ 1267159 h 1595673"/>
                <a:gd name="connsiteX156" fmla="*/ 1231710 w 1552050"/>
                <a:gd name="connsiteY156" fmla="*/ 1236471 h 1595673"/>
                <a:gd name="connsiteX157" fmla="*/ 1238771 w 1552050"/>
                <a:gd name="connsiteY157" fmla="*/ 1219180 h 1595673"/>
                <a:gd name="connsiteX158" fmla="*/ 1240356 w 1552050"/>
                <a:gd name="connsiteY158" fmla="*/ 1195915 h 1595673"/>
                <a:gd name="connsiteX159" fmla="*/ 1255247 w 1552050"/>
                <a:gd name="connsiteY159" fmla="*/ 1175954 h 1595673"/>
                <a:gd name="connsiteX160" fmla="*/ 1277471 w 1552050"/>
                <a:gd name="connsiteY160" fmla="*/ 1167535 h 1595673"/>
                <a:gd name="connsiteX161" fmla="*/ 1298021 w 1552050"/>
                <a:gd name="connsiteY161" fmla="*/ 1164819 h 1595673"/>
                <a:gd name="connsiteX162" fmla="*/ 1302547 w 1552050"/>
                <a:gd name="connsiteY162" fmla="*/ 1153911 h 1595673"/>
                <a:gd name="connsiteX163" fmla="*/ 1291955 w 1552050"/>
                <a:gd name="connsiteY163" fmla="*/ 1136077 h 1595673"/>
                <a:gd name="connsiteX164" fmla="*/ 1300329 w 1552050"/>
                <a:gd name="connsiteY164" fmla="*/ 1123494 h 1595673"/>
                <a:gd name="connsiteX165" fmla="*/ 1308522 w 1552050"/>
                <a:gd name="connsiteY165" fmla="*/ 1139246 h 1595673"/>
                <a:gd name="connsiteX166" fmla="*/ 1319204 w 1552050"/>
                <a:gd name="connsiteY166" fmla="*/ 1152825 h 1595673"/>
                <a:gd name="connsiteX167" fmla="*/ 1334593 w 1552050"/>
                <a:gd name="connsiteY167" fmla="*/ 1144315 h 1595673"/>
                <a:gd name="connsiteX168" fmla="*/ 1339119 w 1552050"/>
                <a:gd name="connsiteY168" fmla="*/ 1119692 h 1595673"/>
                <a:gd name="connsiteX169" fmla="*/ 1354735 w 1552050"/>
                <a:gd name="connsiteY169" fmla="*/ 1102175 h 1595673"/>
                <a:gd name="connsiteX170" fmla="*/ 1370260 w 1552050"/>
                <a:gd name="connsiteY170" fmla="*/ 1119466 h 1595673"/>
                <a:gd name="connsiteX171" fmla="*/ 1387551 w 1552050"/>
                <a:gd name="connsiteY171" fmla="*/ 1113401 h 1595673"/>
                <a:gd name="connsiteX172" fmla="*/ 1409685 w 1552050"/>
                <a:gd name="connsiteY172" fmla="*/ 1114306 h 1595673"/>
                <a:gd name="connsiteX173" fmla="*/ 1459926 w 1552050"/>
                <a:gd name="connsiteY173" fmla="*/ 1097242 h 1595673"/>
                <a:gd name="connsiteX174" fmla="*/ 1483101 w 1552050"/>
                <a:gd name="connsiteY174" fmla="*/ 1082124 h 1595673"/>
                <a:gd name="connsiteX175" fmla="*/ 1507815 w 1552050"/>
                <a:gd name="connsiteY175" fmla="*/ 1085609 h 1595673"/>
                <a:gd name="connsiteX176" fmla="*/ 1538232 w 1552050"/>
                <a:gd name="connsiteY176" fmla="*/ 1075515 h 1595673"/>
                <a:gd name="connsiteX177" fmla="*/ 1546334 w 1552050"/>
                <a:gd name="connsiteY177" fmla="*/ 1052024 h 1595673"/>
                <a:gd name="connsiteX178" fmla="*/ 447483 w 1552050"/>
                <a:gd name="connsiteY178" fmla="*/ 944931 h 1595673"/>
                <a:gd name="connsiteX179" fmla="*/ 447483 w 1552050"/>
                <a:gd name="connsiteY179" fmla="*/ 944931 h 1595673"/>
                <a:gd name="connsiteX180" fmla="*/ 447483 w 1552050"/>
                <a:gd name="connsiteY180" fmla="*/ 944660 h 159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52050" h="1595673">
                  <a:moveTo>
                    <a:pt x="1546334" y="1052024"/>
                  </a:moveTo>
                  <a:cubicBezTo>
                    <a:pt x="1535018" y="1034507"/>
                    <a:pt x="1492018" y="966024"/>
                    <a:pt x="1470518" y="933299"/>
                  </a:cubicBezTo>
                  <a:cubicBezTo>
                    <a:pt x="1449018" y="900574"/>
                    <a:pt x="1420729" y="854360"/>
                    <a:pt x="1416202" y="847933"/>
                  </a:cubicBezTo>
                  <a:cubicBezTo>
                    <a:pt x="1411676" y="841505"/>
                    <a:pt x="1394023" y="833901"/>
                    <a:pt x="1379992" y="825301"/>
                  </a:cubicBezTo>
                  <a:cubicBezTo>
                    <a:pt x="1365961" y="816701"/>
                    <a:pt x="1334005" y="800407"/>
                    <a:pt x="1327940" y="799184"/>
                  </a:cubicBezTo>
                  <a:cubicBezTo>
                    <a:pt x="1321874" y="797962"/>
                    <a:pt x="1310966" y="805793"/>
                    <a:pt x="1307345" y="809097"/>
                  </a:cubicBezTo>
                  <a:cubicBezTo>
                    <a:pt x="1303724" y="812401"/>
                    <a:pt x="1300103" y="816837"/>
                    <a:pt x="1293766" y="811632"/>
                  </a:cubicBezTo>
                  <a:cubicBezTo>
                    <a:pt x="1287429" y="806427"/>
                    <a:pt x="1282133" y="798279"/>
                    <a:pt x="1271451" y="786330"/>
                  </a:cubicBezTo>
                  <a:cubicBezTo>
                    <a:pt x="1260769" y="774380"/>
                    <a:pt x="1252169" y="772072"/>
                    <a:pt x="1252079" y="766414"/>
                  </a:cubicBezTo>
                  <a:cubicBezTo>
                    <a:pt x="1251988" y="760756"/>
                    <a:pt x="1256198" y="760122"/>
                    <a:pt x="1261131" y="753288"/>
                  </a:cubicBezTo>
                  <a:cubicBezTo>
                    <a:pt x="1266065" y="746453"/>
                    <a:pt x="1261131" y="735182"/>
                    <a:pt x="1257963" y="721966"/>
                  </a:cubicBezTo>
                  <a:cubicBezTo>
                    <a:pt x="1254795" y="708749"/>
                    <a:pt x="1249363" y="703317"/>
                    <a:pt x="1240537" y="691594"/>
                  </a:cubicBezTo>
                  <a:cubicBezTo>
                    <a:pt x="1233236" y="682189"/>
                    <a:pt x="1225170" y="673408"/>
                    <a:pt x="1216411" y="665342"/>
                  </a:cubicBezTo>
                  <a:cubicBezTo>
                    <a:pt x="1211206" y="660317"/>
                    <a:pt x="1217045" y="653392"/>
                    <a:pt x="1210120" y="648142"/>
                  </a:cubicBezTo>
                  <a:cubicBezTo>
                    <a:pt x="1203195" y="642891"/>
                    <a:pt x="1210120" y="640402"/>
                    <a:pt x="1204462" y="636419"/>
                  </a:cubicBezTo>
                  <a:cubicBezTo>
                    <a:pt x="1195862" y="631340"/>
                    <a:pt x="1186891" y="626922"/>
                    <a:pt x="1177621" y="623202"/>
                  </a:cubicBezTo>
                  <a:cubicBezTo>
                    <a:pt x="1166713" y="618178"/>
                    <a:pt x="1160647" y="620079"/>
                    <a:pt x="1160240" y="611479"/>
                  </a:cubicBezTo>
                  <a:cubicBezTo>
                    <a:pt x="1159833" y="602879"/>
                    <a:pt x="1157705" y="587761"/>
                    <a:pt x="1157072" y="574997"/>
                  </a:cubicBezTo>
                  <a:cubicBezTo>
                    <a:pt x="1156438" y="562232"/>
                    <a:pt x="1149739" y="507102"/>
                    <a:pt x="1148019" y="494655"/>
                  </a:cubicBezTo>
                  <a:cubicBezTo>
                    <a:pt x="1146299" y="482207"/>
                    <a:pt x="1144036" y="479356"/>
                    <a:pt x="1135255" y="464691"/>
                  </a:cubicBezTo>
                  <a:cubicBezTo>
                    <a:pt x="1126474" y="450025"/>
                    <a:pt x="1102937" y="400508"/>
                    <a:pt x="1085963" y="373440"/>
                  </a:cubicBezTo>
                  <a:cubicBezTo>
                    <a:pt x="1068990" y="346373"/>
                    <a:pt x="1038754" y="285313"/>
                    <a:pt x="1029203" y="269607"/>
                  </a:cubicBezTo>
                  <a:cubicBezTo>
                    <a:pt x="1019653" y="253901"/>
                    <a:pt x="993310" y="207732"/>
                    <a:pt x="983488" y="188450"/>
                  </a:cubicBezTo>
                  <a:cubicBezTo>
                    <a:pt x="973666" y="169168"/>
                    <a:pt x="965654" y="156359"/>
                    <a:pt x="950762" y="148845"/>
                  </a:cubicBezTo>
                  <a:cubicBezTo>
                    <a:pt x="935871" y="141331"/>
                    <a:pt x="914552" y="125444"/>
                    <a:pt x="894953" y="115169"/>
                  </a:cubicBezTo>
                  <a:cubicBezTo>
                    <a:pt x="877907" y="106226"/>
                    <a:pt x="861508" y="96091"/>
                    <a:pt x="845888" y="84843"/>
                  </a:cubicBezTo>
                  <a:cubicBezTo>
                    <a:pt x="836523" y="78380"/>
                    <a:pt x="826724" y="72572"/>
                    <a:pt x="816558" y="67462"/>
                  </a:cubicBezTo>
                  <a:cubicBezTo>
                    <a:pt x="805332" y="60944"/>
                    <a:pt x="797230" y="55513"/>
                    <a:pt x="792749" y="49085"/>
                  </a:cubicBezTo>
                  <a:cubicBezTo>
                    <a:pt x="788268" y="42658"/>
                    <a:pt x="783425" y="43971"/>
                    <a:pt x="775233" y="37362"/>
                  </a:cubicBezTo>
                  <a:cubicBezTo>
                    <a:pt x="767040" y="30754"/>
                    <a:pt x="772607" y="22380"/>
                    <a:pt x="764007" y="21656"/>
                  </a:cubicBezTo>
                  <a:cubicBezTo>
                    <a:pt x="755407" y="20932"/>
                    <a:pt x="753416" y="16270"/>
                    <a:pt x="745902" y="8077"/>
                  </a:cubicBezTo>
                  <a:cubicBezTo>
                    <a:pt x="738388" y="-115"/>
                    <a:pt x="733319" y="1786"/>
                    <a:pt x="721143" y="2600"/>
                  </a:cubicBezTo>
                  <a:cubicBezTo>
                    <a:pt x="708967" y="3415"/>
                    <a:pt x="711638" y="-1926"/>
                    <a:pt x="700096" y="428"/>
                  </a:cubicBezTo>
                  <a:cubicBezTo>
                    <a:pt x="688554" y="2781"/>
                    <a:pt x="685929" y="10250"/>
                    <a:pt x="670494" y="12784"/>
                  </a:cubicBezTo>
                  <a:cubicBezTo>
                    <a:pt x="655059" y="15319"/>
                    <a:pt x="628671" y="21384"/>
                    <a:pt x="614232" y="34511"/>
                  </a:cubicBezTo>
                  <a:cubicBezTo>
                    <a:pt x="599793" y="47637"/>
                    <a:pt x="608438" y="55558"/>
                    <a:pt x="597439" y="66195"/>
                  </a:cubicBezTo>
                  <a:cubicBezTo>
                    <a:pt x="586440" y="76832"/>
                    <a:pt x="535248" y="104578"/>
                    <a:pt x="515106" y="117568"/>
                  </a:cubicBezTo>
                  <a:cubicBezTo>
                    <a:pt x="494964" y="130559"/>
                    <a:pt x="456626" y="153779"/>
                    <a:pt x="435216" y="165819"/>
                  </a:cubicBezTo>
                  <a:cubicBezTo>
                    <a:pt x="413807" y="177859"/>
                    <a:pt x="373795" y="199132"/>
                    <a:pt x="355735" y="211082"/>
                  </a:cubicBezTo>
                  <a:cubicBezTo>
                    <a:pt x="337675" y="223031"/>
                    <a:pt x="286890" y="257024"/>
                    <a:pt x="277294" y="265805"/>
                  </a:cubicBezTo>
                  <a:cubicBezTo>
                    <a:pt x="259089" y="281013"/>
                    <a:pt x="239513" y="294497"/>
                    <a:pt x="218814" y="306089"/>
                  </a:cubicBezTo>
                  <a:cubicBezTo>
                    <a:pt x="202655" y="314055"/>
                    <a:pt x="165313" y="336506"/>
                    <a:pt x="155898" y="340489"/>
                  </a:cubicBezTo>
                  <a:cubicBezTo>
                    <a:pt x="146484" y="344472"/>
                    <a:pt x="148973" y="337320"/>
                    <a:pt x="140373" y="340489"/>
                  </a:cubicBezTo>
                  <a:cubicBezTo>
                    <a:pt x="133584" y="342933"/>
                    <a:pt x="93571" y="364071"/>
                    <a:pt x="68722" y="377152"/>
                  </a:cubicBezTo>
                  <a:lnTo>
                    <a:pt x="195096" y="540461"/>
                  </a:lnTo>
                  <a:cubicBezTo>
                    <a:pt x="196725" y="542407"/>
                    <a:pt x="236466" y="590250"/>
                    <a:pt x="249412" y="615824"/>
                  </a:cubicBezTo>
                  <a:cubicBezTo>
                    <a:pt x="262357" y="641398"/>
                    <a:pt x="379000" y="832272"/>
                    <a:pt x="380177" y="834218"/>
                  </a:cubicBezTo>
                  <a:lnTo>
                    <a:pt x="443952" y="938640"/>
                  </a:lnTo>
                  <a:lnTo>
                    <a:pt x="446442" y="943166"/>
                  </a:lnTo>
                  <a:cubicBezTo>
                    <a:pt x="444400" y="943691"/>
                    <a:pt x="442305" y="943995"/>
                    <a:pt x="440195" y="944071"/>
                  </a:cubicBezTo>
                  <a:lnTo>
                    <a:pt x="422588" y="942668"/>
                  </a:lnTo>
                  <a:lnTo>
                    <a:pt x="422090" y="951721"/>
                  </a:lnTo>
                  <a:lnTo>
                    <a:pt x="429559" y="978155"/>
                  </a:lnTo>
                  <a:cubicBezTo>
                    <a:pt x="429699" y="978698"/>
                    <a:pt x="429599" y="979272"/>
                    <a:pt x="429287" y="979739"/>
                  </a:cubicBezTo>
                  <a:cubicBezTo>
                    <a:pt x="428975" y="980187"/>
                    <a:pt x="428477" y="980472"/>
                    <a:pt x="427929" y="980508"/>
                  </a:cubicBezTo>
                  <a:lnTo>
                    <a:pt x="394072" y="983496"/>
                  </a:lnTo>
                  <a:lnTo>
                    <a:pt x="394072" y="991869"/>
                  </a:lnTo>
                  <a:cubicBezTo>
                    <a:pt x="394081" y="992634"/>
                    <a:pt x="393611" y="993322"/>
                    <a:pt x="392896" y="993589"/>
                  </a:cubicBezTo>
                  <a:lnTo>
                    <a:pt x="317714" y="1023780"/>
                  </a:lnTo>
                  <a:cubicBezTo>
                    <a:pt x="317487" y="1023780"/>
                    <a:pt x="317397" y="1024051"/>
                    <a:pt x="316989" y="1023780"/>
                  </a:cubicBezTo>
                  <a:cubicBezTo>
                    <a:pt x="313504" y="1023780"/>
                    <a:pt x="231669" y="1022376"/>
                    <a:pt x="224155" y="1022060"/>
                  </a:cubicBezTo>
                  <a:cubicBezTo>
                    <a:pt x="216641" y="1021743"/>
                    <a:pt x="213247" y="1022648"/>
                    <a:pt x="211391" y="1025997"/>
                  </a:cubicBezTo>
                  <a:cubicBezTo>
                    <a:pt x="207973" y="1030451"/>
                    <a:pt x="203768" y="1034240"/>
                    <a:pt x="198989" y="1037177"/>
                  </a:cubicBezTo>
                  <a:cubicBezTo>
                    <a:pt x="198332" y="1037666"/>
                    <a:pt x="197427" y="1037666"/>
                    <a:pt x="196771" y="1037177"/>
                  </a:cubicBezTo>
                  <a:lnTo>
                    <a:pt x="192833" y="1033918"/>
                  </a:lnTo>
                  <a:lnTo>
                    <a:pt x="181200" y="1047271"/>
                  </a:lnTo>
                  <a:lnTo>
                    <a:pt x="179390" y="1059311"/>
                  </a:lnTo>
                  <a:cubicBezTo>
                    <a:pt x="179295" y="1059791"/>
                    <a:pt x="179041" y="1060221"/>
                    <a:pt x="178666" y="1060533"/>
                  </a:cubicBezTo>
                  <a:lnTo>
                    <a:pt x="172057" y="1065422"/>
                  </a:lnTo>
                  <a:cubicBezTo>
                    <a:pt x="171722" y="1065648"/>
                    <a:pt x="171328" y="1065775"/>
                    <a:pt x="170926" y="1065784"/>
                  </a:cubicBezTo>
                  <a:cubicBezTo>
                    <a:pt x="170577" y="1065779"/>
                    <a:pt x="170233" y="1065684"/>
                    <a:pt x="169930" y="1065512"/>
                  </a:cubicBezTo>
                  <a:lnTo>
                    <a:pt x="163321" y="1061393"/>
                  </a:lnTo>
                  <a:cubicBezTo>
                    <a:pt x="162511" y="1060886"/>
                    <a:pt x="162217" y="1059850"/>
                    <a:pt x="162642" y="1058994"/>
                  </a:cubicBezTo>
                  <a:lnTo>
                    <a:pt x="168934" y="1046321"/>
                  </a:lnTo>
                  <a:lnTo>
                    <a:pt x="165449" y="1036046"/>
                  </a:lnTo>
                  <a:cubicBezTo>
                    <a:pt x="159479" y="1039155"/>
                    <a:pt x="152445" y="1039486"/>
                    <a:pt x="146212" y="1036951"/>
                  </a:cubicBezTo>
                  <a:cubicBezTo>
                    <a:pt x="140970" y="1034593"/>
                    <a:pt x="137481" y="1029514"/>
                    <a:pt x="137159" y="1023780"/>
                  </a:cubicBezTo>
                  <a:cubicBezTo>
                    <a:pt x="131728" y="1025952"/>
                    <a:pt x="127156" y="1027627"/>
                    <a:pt x="123354" y="1028804"/>
                  </a:cubicBezTo>
                  <a:lnTo>
                    <a:pt x="136028" y="1079906"/>
                  </a:lnTo>
                  <a:cubicBezTo>
                    <a:pt x="136259" y="1080716"/>
                    <a:pt x="135906" y="1081581"/>
                    <a:pt x="135168" y="1081988"/>
                  </a:cubicBezTo>
                  <a:lnTo>
                    <a:pt x="100451" y="1102221"/>
                  </a:lnTo>
                  <a:cubicBezTo>
                    <a:pt x="99618" y="1102700"/>
                    <a:pt x="98559" y="1102465"/>
                    <a:pt x="98007" y="1101677"/>
                  </a:cubicBezTo>
                  <a:lnTo>
                    <a:pt x="92575" y="1094164"/>
                  </a:lnTo>
                  <a:cubicBezTo>
                    <a:pt x="90901" y="1097875"/>
                    <a:pt x="88049" y="1104031"/>
                    <a:pt x="87461" y="1106158"/>
                  </a:cubicBezTo>
                  <a:cubicBezTo>
                    <a:pt x="87053" y="1111282"/>
                    <a:pt x="88520" y="1116379"/>
                    <a:pt x="91580" y="1120507"/>
                  </a:cubicBezTo>
                  <a:cubicBezTo>
                    <a:pt x="94350" y="1124300"/>
                    <a:pt x="94802" y="1129315"/>
                    <a:pt x="92756" y="1133542"/>
                  </a:cubicBezTo>
                  <a:cubicBezTo>
                    <a:pt x="91371" y="1135444"/>
                    <a:pt x="88959" y="1136290"/>
                    <a:pt x="86691" y="1135670"/>
                  </a:cubicBezTo>
                  <a:cubicBezTo>
                    <a:pt x="82482" y="1134810"/>
                    <a:pt x="79042" y="1129424"/>
                    <a:pt x="77050" y="1125395"/>
                  </a:cubicBezTo>
                  <a:cubicBezTo>
                    <a:pt x="75239" y="1129695"/>
                    <a:pt x="71845" y="1135217"/>
                    <a:pt x="66821" y="1134448"/>
                  </a:cubicBezTo>
                  <a:cubicBezTo>
                    <a:pt x="64752" y="1134013"/>
                    <a:pt x="62629" y="1134896"/>
                    <a:pt x="61480" y="1136666"/>
                  </a:cubicBezTo>
                  <a:cubicBezTo>
                    <a:pt x="60697" y="1137910"/>
                    <a:pt x="60805" y="1139522"/>
                    <a:pt x="61751" y="1140649"/>
                  </a:cubicBezTo>
                  <a:cubicBezTo>
                    <a:pt x="65553" y="1146940"/>
                    <a:pt x="66056" y="1154689"/>
                    <a:pt x="63109" y="1161425"/>
                  </a:cubicBezTo>
                  <a:cubicBezTo>
                    <a:pt x="61027" y="1165634"/>
                    <a:pt x="61615" y="1178262"/>
                    <a:pt x="62792" y="1185369"/>
                  </a:cubicBezTo>
                  <a:cubicBezTo>
                    <a:pt x="64051" y="1188668"/>
                    <a:pt x="66065" y="1191633"/>
                    <a:pt x="68676" y="1194014"/>
                  </a:cubicBezTo>
                  <a:cubicBezTo>
                    <a:pt x="72397" y="1197535"/>
                    <a:pt x="75221" y="1201899"/>
                    <a:pt x="76914" y="1206733"/>
                  </a:cubicBezTo>
                  <a:cubicBezTo>
                    <a:pt x="78349" y="1210888"/>
                    <a:pt x="80445" y="1214785"/>
                    <a:pt x="83115" y="1218275"/>
                  </a:cubicBezTo>
                  <a:cubicBezTo>
                    <a:pt x="87040" y="1223267"/>
                    <a:pt x="89864" y="1229038"/>
                    <a:pt x="91398" y="1235203"/>
                  </a:cubicBezTo>
                  <a:cubicBezTo>
                    <a:pt x="92154" y="1240540"/>
                    <a:pt x="94576" y="1245496"/>
                    <a:pt x="98324" y="1249371"/>
                  </a:cubicBezTo>
                  <a:cubicBezTo>
                    <a:pt x="98324" y="1249371"/>
                    <a:pt x="100315" y="1251770"/>
                    <a:pt x="101492" y="1253173"/>
                  </a:cubicBezTo>
                  <a:cubicBezTo>
                    <a:pt x="99727" y="1253399"/>
                    <a:pt x="97871" y="1253671"/>
                    <a:pt x="95653" y="1254078"/>
                  </a:cubicBezTo>
                  <a:cubicBezTo>
                    <a:pt x="88230" y="1255345"/>
                    <a:pt x="47674" y="1264036"/>
                    <a:pt x="44461" y="1266661"/>
                  </a:cubicBezTo>
                  <a:cubicBezTo>
                    <a:pt x="42333" y="1269196"/>
                    <a:pt x="24907" y="1307398"/>
                    <a:pt x="14270" y="1331478"/>
                  </a:cubicBezTo>
                  <a:lnTo>
                    <a:pt x="17077" y="1345328"/>
                  </a:lnTo>
                  <a:lnTo>
                    <a:pt x="25360" y="1346550"/>
                  </a:lnTo>
                  <a:cubicBezTo>
                    <a:pt x="25889" y="1346636"/>
                    <a:pt x="26351" y="1346949"/>
                    <a:pt x="26627" y="1347410"/>
                  </a:cubicBezTo>
                  <a:cubicBezTo>
                    <a:pt x="26944" y="1347840"/>
                    <a:pt x="27025" y="1348397"/>
                    <a:pt x="26853" y="1348904"/>
                  </a:cubicBezTo>
                  <a:cubicBezTo>
                    <a:pt x="24314" y="1358341"/>
                    <a:pt x="20983" y="1367548"/>
                    <a:pt x="16895" y="1376424"/>
                  </a:cubicBezTo>
                  <a:cubicBezTo>
                    <a:pt x="15012" y="1379375"/>
                    <a:pt x="12030" y="1381462"/>
                    <a:pt x="8612" y="1382218"/>
                  </a:cubicBezTo>
                  <a:cubicBezTo>
                    <a:pt x="6191" y="1382829"/>
                    <a:pt x="3991" y="1384114"/>
                    <a:pt x="2275" y="1385929"/>
                  </a:cubicBezTo>
                  <a:cubicBezTo>
                    <a:pt x="-667" y="1389369"/>
                    <a:pt x="-531" y="1405121"/>
                    <a:pt x="284" y="1414943"/>
                  </a:cubicBezTo>
                  <a:lnTo>
                    <a:pt x="5716" y="1417478"/>
                  </a:lnTo>
                  <a:cubicBezTo>
                    <a:pt x="6231" y="1417704"/>
                    <a:pt x="6612" y="1418156"/>
                    <a:pt x="6756" y="1418700"/>
                  </a:cubicBezTo>
                  <a:lnTo>
                    <a:pt x="14632" y="1448166"/>
                  </a:lnTo>
                  <a:cubicBezTo>
                    <a:pt x="14850" y="1449085"/>
                    <a:pt x="14343" y="1450017"/>
                    <a:pt x="13455" y="1450338"/>
                  </a:cubicBezTo>
                  <a:cubicBezTo>
                    <a:pt x="16524" y="1450809"/>
                    <a:pt x="19552" y="1451524"/>
                    <a:pt x="22508" y="1452466"/>
                  </a:cubicBezTo>
                  <a:cubicBezTo>
                    <a:pt x="24590" y="1453100"/>
                    <a:pt x="26763" y="1453733"/>
                    <a:pt x="29071" y="1454231"/>
                  </a:cubicBezTo>
                  <a:cubicBezTo>
                    <a:pt x="38708" y="1455412"/>
                    <a:pt x="48426" y="1452855"/>
                    <a:pt x="56229" y="1447080"/>
                  </a:cubicBezTo>
                  <a:cubicBezTo>
                    <a:pt x="58705" y="1444567"/>
                    <a:pt x="62258" y="1443431"/>
                    <a:pt x="65734" y="1444047"/>
                  </a:cubicBezTo>
                  <a:cubicBezTo>
                    <a:pt x="69088" y="1444893"/>
                    <a:pt x="71804" y="1447356"/>
                    <a:pt x="72976" y="1450610"/>
                  </a:cubicBezTo>
                  <a:cubicBezTo>
                    <a:pt x="74742" y="1454910"/>
                    <a:pt x="79630" y="1455136"/>
                    <a:pt x="86555" y="1454503"/>
                  </a:cubicBezTo>
                  <a:lnTo>
                    <a:pt x="88773" y="1454503"/>
                  </a:lnTo>
                  <a:cubicBezTo>
                    <a:pt x="90946" y="1454503"/>
                    <a:pt x="91715" y="1452918"/>
                    <a:pt x="92983" y="1449976"/>
                  </a:cubicBezTo>
                  <a:cubicBezTo>
                    <a:pt x="93956" y="1446953"/>
                    <a:pt x="96133" y="1444463"/>
                    <a:pt x="99003" y="1443096"/>
                  </a:cubicBezTo>
                  <a:cubicBezTo>
                    <a:pt x="102687" y="1442245"/>
                    <a:pt x="106507" y="1442155"/>
                    <a:pt x="110228" y="1442825"/>
                  </a:cubicBezTo>
                  <a:cubicBezTo>
                    <a:pt x="113758" y="1443187"/>
                    <a:pt x="118149" y="1443594"/>
                    <a:pt x="119280" y="1442417"/>
                  </a:cubicBezTo>
                  <a:cubicBezTo>
                    <a:pt x="120412" y="1441241"/>
                    <a:pt x="122087" y="1434180"/>
                    <a:pt x="121272" y="1420374"/>
                  </a:cubicBezTo>
                  <a:cubicBezTo>
                    <a:pt x="120960" y="1417917"/>
                    <a:pt x="121815" y="1415454"/>
                    <a:pt x="123581" y="1413721"/>
                  </a:cubicBezTo>
                  <a:cubicBezTo>
                    <a:pt x="127310" y="1411118"/>
                    <a:pt x="131986" y="1410276"/>
                    <a:pt x="136390" y="1411412"/>
                  </a:cubicBezTo>
                  <a:cubicBezTo>
                    <a:pt x="140282" y="1411820"/>
                    <a:pt x="142319" y="1407520"/>
                    <a:pt x="144718" y="1401364"/>
                  </a:cubicBezTo>
                  <a:cubicBezTo>
                    <a:pt x="146529" y="1396611"/>
                    <a:pt x="148430" y="1391678"/>
                    <a:pt x="152685" y="1393217"/>
                  </a:cubicBezTo>
                  <a:cubicBezTo>
                    <a:pt x="155446" y="1394167"/>
                    <a:pt x="158659" y="1394937"/>
                    <a:pt x="162054" y="1395751"/>
                  </a:cubicBezTo>
                  <a:cubicBezTo>
                    <a:pt x="168006" y="1397055"/>
                    <a:pt x="173850" y="1398825"/>
                    <a:pt x="179526" y="1401047"/>
                  </a:cubicBezTo>
                  <a:cubicBezTo>
                    <a:pt x="185455" y="1403446"/>
                    <a:pt x="191158" y="1406252"/>
                    <a:pt x="197178" y="1409240"/>
                  </a:cubicBezTo>
                  <a:cubicBezTo>
                    <a:pt x="201704" y="1411412"/>
                    <a:pt x="206231" y="1413766"/>
                    <a:pt x="211481" y="1416074"/>
                  </a:cubicBezTo>
                  <a:cubicBezTo>
                    <a:pt x="218859" y="1419379"/>
                    <a:pt x="223974" y="1420601"/>
                    <a:pt x="225060" y="1432097"/>
                  </a:cubicBezTo>
                  <a:cubicBezTo>
                    <a:pt x="225146" y="1433772"/>
                    <a:pt x="225146" y="1435447"/>
                    <a:pt x="225060" y="1437122"/>
                  </a:cubicBezTo>
                  <a:cubicBezTo>
                    <a:pt x="224472" y="1447713"/>
                    <a:pt x="224110" y="1482611"/>
                    <a:pt x="225060" y="1502527"/>
                  </a:cubicBezTo>
                  <a:cubicBezTo>
                    <a:pt x="226011" y="1522442"/>
                    <a:pt x="229315" y="1552678"/>
                    <a:pt x="230401" y="1562455"/>
                  </a:cubicBezTo>
                  <a:cubicBezTo>
                    <a:pt x="231320" y="1566764"/>
                    <a:pt x="229292" y="1571168"/>
                    <a:pt x="225422" y="1573273"/>
                  </a:cubicBezTo>
                  <a:cubicBezTo>
                    <a:pt x="223064" y="1574106"/>
                    <a:pt x="221833" y="1576695"/>
                    <a:pt x="222666" y="1579053"/>
                  </a:cubicBezTo>
                  <a:cubicBezTo>
                    <a:pt x="222679" y="1579085"/>
                    <a:pt x="222693" y="1579121"/>
                    <a:pt x="222707" y="1579157"/>
                  </a:cubicBezTo>
                  <a:cubicBezTo>
                    <a:pt x="223938" y="1584792"/>
                    <a:pt x="225789" y="1590274"/>
                    <a:pt x="228229" y="1595497"/>
                  </a:cubicBezTo>
                  <a:cubicBezTo>
                    <a:pt x="233479" y="1593551"/>
                    <a:pt x="240676" y="1590971"/>
                    <a:pt x="253259" y="1585720"/>
                  </a:cubicBezTo>
                  <a:cubicBezTo>
                    <a:pt x="270685" y="1578614"/>
                    <a:pt x="306760" y="1564990"/>
                    <a:pt x="326449" y="1558064"/>
                  </a:cubicBezTo>
                  <a:cubicBezTo>
                    <a:pt x="346139" y="1551139"/>
                    <a:pt x="358133" y="1548197"/>
                    <a:pt x="368589" y="1542132"/>
                  </a:cubicBezTo>
                  <a:cubicBezTo>
                    <a:pt x="379045" y="1536067"/>
                    <a:pt x="436755" y="1493474"/>
                    <a:pt x="467399" y="1469711"/>
                  </a:cubicBezTo>
                  <a:cubicBezTo>
                    <a:pt x="498042" y="1445948"/>
                    <a:pt x="501165" y="1438027"/>
                    <a:pt x="514563" y="1436171"/>
                  </a:cubicBezTo>
                  <a:cubicBezTo>
                    <a:pt x="526557" y="1434677"/>
                    <a:pt x="626272" y="1421280"/>
                    <a:pt x="676242" y="1416844"/>
                  </a:cubicBezTo>
                  <a:cubicBezTo>
                    <a:pt x="679184" y="1416572"/>
                    <a:pt x="681945" y="1416391"/>
                    <a:pt x="684435" y="1416255"/>
                  </a:cubicBezTo>
                  <a:cubicBezTo>
                    <a:pt x="727208" y="1413721"/>
                    <a:pt x="781298" y="1405347"/>
                    <a:pt x="817372" y="1403672"/>
                  </a:cubicBezTo>
                  <a:cubicBezTo>
                    <a:pt x="853447" y="1401998"/>
                    <a:pt x="889793" y="1401545"/>
                    <a:pt x="914688" y="1398195"/>
                  </a:cubicBezTo>
                  <a:cubicBezTo>
                    <a:pt x="939583" y="1394846"/>
                    <a:pt x="965745" y="1388057"/>
                    <a:pt x="983216" y="1385386"/>
                  </a:cubicBezTo>
                  <a:cubicBezTo>
                    <a:pt x="1000688" y="1382716"/>
                    <a:pt x="1006481" y="1377329"/>
                    <a:pt x="1017164" y="1367598"/>
                  </a:cubicBezTo>
                  <a:cubicBezTo>
                    <a:pt x="1027846" y="1357866"/>
                    <a:pt x="1058851" y="1334737"/>
                    <a:pt x="1075553" y="1321973"/>
                  </a:cubicBezTo>
                  <a:cubicBezTo>
                    <a:pt x="1092255" y="1309208"/>
                    <a:pt x="1096464" y="1308620"/>
                    <a:pt x="1115339" y="1298843"/>
                  </a:cubicBezTo>
                  <a:cubicBezTo>
                    <a:pt x="1134214" y="1289066"/>
                    <a:pt x="1153858" y="1277932"/>
                    <a:pt x="1176489" y="1267159"/>
                  </a:cubicBezTo>
                  <a:cubicBezTo>
                    <a:pt x="1199121" y="1256386"/>
                    <a:pt x="1218991" y="1243260"/>
                    <a:pt x="1231710" y="1236471"/>
                  </a:cubicBezTo>
                  <a:cubicBezTo>
                    <a:pt x="1244429" y="1229681"/>
                    <a:pt x="1244294" y="1224521"/>
                    <a:pt x="1238771" y="1219180"/>
                  </a:cubicBezTo>
                  <a:cubicBezTo>
                    <a:pt x="1233249" y="1213839"/>
                    <a:pt x="1236282" y="1206461"/>
                    <a:pt x="1240356" y="1195915"/>
                  </a:cubicBezTo>
                  <a:cubicBezTo>
                    <a:pt x="1243198" y="1187917"/>
                    <a:pt x="1248390" y="1180960"/>
                    <a:pt x="1255247" y="1175954"/>
                  </a:cubicBezTo>
                  <a:cubicBezTo>
                    <a:pt x="1262716" y="1169346"/>
                    <a:pt x="1271406" y="1170387"/>
                    <a:pt x="1277471" y="1167535"/>
                  </a:cubicBezTo>
                  <a:cubicBezTo>
                    <a:pt x="1283536" y="1164683"/>
                    <a:pt x="1290598" y="1165679"/>
                    <a:pt x="1298021" y="1164819"/>
                  </a:cubicBezTo>
                  <a:cubicBezTo>
                    <a:pt x="1305444" y="1163959"/>
                    <a:pt x="1306213" y="1157577"/>
                    <a:pt x="1302547" y="1153911"/>
                  </a:cubicBezTo>
                  <a:cubicBezTo>
                    <a:pt x="1298061" y="1148588"/>
                    <a:pt x="1294481" y="1142563"/>
                    <a:pt x="1291955" y="1136077"/>
                  </a:cubicBezTo>
                  <a:cubicBezTo>
                    <a:pt x="1288470" y="1128654"/>
                    <a:pt x="1293494" y="1122498"/>
                    <a:pt x="1300329" y="1123494"/>
                  </a:cubicBezTo>
                  <a:cubicBezTo>
                    <a:pt x="1307164" y="1124490"/>
                    <a:pt x="1305896" y="1133588"/>
                    <a:pt x="1308522" y="1139246"/>
                  </a:cubicBezTo>
                  <a:cubicBezTo>
                    <a:pt x="1311147" y="1144904"/>
                    <a:pt x="1313953" y="1151829"/>
                    <a:pt x="1319204" y="1152825"/>
                  </a:cubicBezTo>
                  <a:cubicBezTo>
                    <a:pt x="1325645" y="1153675"/>
                    <a:pt x="1331886" y="1150222"/>
                    <a:pt x="1334593" y="1144315"/>
                  </a:cubicBezTo>
                  <a:cubicBezTo>
                    <a:pt x="1338712" y="1137164"/>
                    <a:pt x="1336177" y="1129424"/>
                    <a:pt x="1339119" y="1119692"/>
                  </a:cubicBezTo>
                  <a:cubicBezTo>
                    <a:pt x="1342062" y="1109960"/>
                    <a:pt x="1348172" y="1101587"/>
                    <a:pt x="1354735" y="1102175"/>
                  </a:cubicBezTo>
                  <a:cubicBezTo>
                    <a:pt x="1361298" y="1102764"/>
                    <a:pt x="1363788" y="1118017"/>
                    <a:pt x="1370260" y="1119466"/>
                  </a:cubicBezTo>
                  <a:cubicBezTo>
                    <a:pt x="1376733" y="1120914"/>
                    <a:pt x="1377095" y="1114306"/>
                    <a:pt x="1387551" y="1113401"/>
                  </a:cubicBezTo>
                  <a:cubicBezTo>
                    <a:pt x="1398007" y="1112495"/>
                    <a:pt x="1399953" y="1117927"/>
                    <a:pt x="1409685" y="1114306"/>
                  </a:cubicBezTo>
                  <a:cubicBezTo>
                    <a:pt x="1419416" y="1110685"/>
                    <a:pt x="1444492" y="1102039"/>
                    <a:pt x="1459926" y="1097242"/>
                  </a:cubicBezTo>
                  <a:cubicBezTo>
                    <a:pt x="1475361" y="1092444"/>
                    <a:pt x="1470382" y="1086016"/>
                    <a:pt x="1483101" y="1082124"/>
                  </a:cubicBezTo>
                  <a:cubicBezTo>
                    <a:pt x="1495820" y="1078231"/>
                    <a:pt x="1497993" y="1084432"/>
                    <a:pt x="1507815" y="1085609"/>
                  </a:cubicBezTo>
                  <a:cubicBezTo>
                    <a:pt x="1517637" y="1086786"/>
                    <a:pt x="1526689" y="1079815"/>
                    <a:pt x="1538232" y="1075515"/>
                  </a:cubicBezTo>
                  <a:cubicBezTo>
                    <a:pt x="1549774" y="1071215"/>
                    <a:pt x="1557649" y="1069541"/>
                    <a:pt x="1546334" y="1052024"/>
                  </a:cubicBezTo>
                  <a:close/>
                  <a:moveTo>
                    <a:pt x="447483" y="944931"/>
                  </a:moveTo>
                  <a:lnTo>
                    <a:pt x="447483" y="944931"/>
                  </a:lnTo>
                  <a:lnTo>
                    <a:pt x="447483" y="944660"/>
                  </a:lnTo>
                  <a:close/>
                </a:path>
              </a:pathLst>
            </a:custGeom>
            <a:grp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1" name="Frihandsfigur: Form 170">
              <a:extLst>
                <a:ext uri="{FF2B5EF4-FFF2-40B4-BE49-F238E27FC236}">
                  <a16:creationId xmlns:a16="http://schemas.microsoft.com/office/drawing/2014/main" id="{795776D9-88D8-41F6-9A43-92EB9850B903}"/>
                </a:ext>
              </a:extLst>
            </p:cNvPr>
            <p:cNvSpPr/>
            <p:nvPr/>
          </p:nvSpPr>
          <p:spPr>
            <a:xfrm>
              <a:off x="4632219" y="845427"/>
              <a:ext cx="565074" cy="671543"/>
            </a:xfrm>
            <a:custGeom>
              <a:avLst/>
              <a:gdLst>
                <a:gd name="connsiteX0" fmla="*/ 445903 w 565074"/>
                <a:gd name="connsiteY0" fmla="*/ 291680 h 671543"/>
                <a:gd name="connsiteX1" fmla="*/ 447170 w 565074"/>
                <a:gd name="connsiteY1" fmla="*/ 290684 h 671543"/>
                <a:gd name="connsiteX2" fmla="*/ 564854 w 565074"/>
                <a:gd name="connsiteY2" fmla="*/ 264250 h 671543"/>
                <a:gd name="connsiteX3" fmla="*/ 550189 w 565074"/>
                <a:gd name="connsiteY3" fmla="*/ 238405 h 671543"/>
                <a:gd name="connsiteX4" fmla="*/ 496326 w 565074"/>
                <a:gd name="connsiteY4" fmla="*/ 163676 h 671543"/>
                <a:gd name="connsiteX5" fmla="*/ 369589 w 565074"/>
                <a:gd name="connsiteY5" fmla="*/ -176 h 671543"/>
                <a:gd name="connsiteX6" fmla="*/ 356916 w 565074"/>
                <a:gd name="connsiteY6" fmla="*/ 6477 h 671543"/>
                <a:gd name="connsiteX7" fmla="*/ 299477 w 565074"/>
                <a:gd name="connsiteY7" fmla="*/ 40244 h 671543"/>
                <a:gd name="connsiteX8" fmla="*/ 241993 w 565074"/>
                <a:gd name="connsiteY8" fmla="*/ 87634 h 671543"/>
                <a:gd name="connsiteX9" fmla="*/ 243260 w 565074"/>
                <a:gd name="connsiteY9" fmla="*/ 108410 h 671543"/>
                <a:gd name="connsiteX10" fmla="*/ 260053 w 565074"/>
                <a:gd name="connsiteY10" fmla="*/ 151817 h 671543"/>
                <a:gd name="connsiteX11" fmla="*/ 271550 w 565074"/>
                <a:gd name="connsiteY11" fmla="*/ 176983 h 671543"/>
                <a:gd name="connsiteX12" fmla="*/ 278294 w 565074"/>
                <a:gd name="connsiteY12" fmla="*/ 184949 h 671543"/>
                <a:gd name="connsiteX13" fmla="*/ 285400 w 565074"/>
                <a:gd name="connsiteY13" fmla="*/ 200882 h 671543"/>
                <a:gd name="connsiteX14" fmla="*/ 303867 w 565074"/>
                <a:gd name="connsiteY14" fmla="*/ 223287 h 671543"/>
                <a:gd name="connsiteX15" fmla="*/ 290288 w 565074"/>
                <a:gd name="connsiteY15" fmla="*/ 258140 h 671543"/>
                <a:gd name="connsiteX16" fmla="*/ 270146 w 565074"/>
                <a:gd name="connsiteY16" fmla="*/ 309061 h 671543"/>
                <a:gd name="connsiteX17" fmla="*/ 255028 w 565074"/>
                <a:gd name="connsiteY17" fmla="*/ 301954 h 671543"/>
                <a:gd name="connsiteX18" fmla="*/ 230949 w 565074"/>
                <a:gd name="connsiteY18" fmla="*/ 289371 h 671543"/>
                <a:gd name="connsiteX19" fmla="*/ 215423 w 565074"/>
                <a:gd name="connsiteY19" fmla="*/ 264431 h 671543"/>
                <a:gd name="connsiteX20" fmla="*/ 199898 w 565074"/>
                <a:gd name="connsiteY20" fmla="*/ 240080 h 671543"/>
                <a:gd name="connsiteX21" fmla="*/ 181250 w 565074"/>
                <a:gd name="connsiteY21" fmla="*/ 227904 h 671543"/>
                <a:gd name="connsiteX22" fmla="*/ 156083 w 565074"/>
                <a:gd name="connsiteY22" fmla="*/ 275521 h 671543"/>
                <a:gd name="connsiteX23" fmla="*/ 141599 w 565074"/>
                <a:gd name="connsiteY23" fmla="*/ 306571 h 671543"/>
                <a:gd name="connsiteX24" fmla="*/ 125667 w 565074"/>
                <a:gd name="connsiteY24" fmla="*/ 315171 h 671543"/>
                <a:gd name="connsiteX25" fmla="*/ 125667 w 565074"/>
                <a:gd name="connsiteY25" fmla="*/ 353962 h 671543"/>
                <a:gd name="connsiteX26" fmla="*/ 113762 w 565074"/>
                <a:gd name="connsiteY26" fmla="*/ 389720 h 671543"/>
                <a:gd name="connsiteX27" fmla="*/ 114577 w 565074"/>
                <a:gd name="connsiteY27" fmla="*/ 399858 h 671543"/>
                <a:gd name="connsiteX28" fmla="*/ 107018 w 565074"/>
                <a:gd name="connsiteY28" fmla="*/ 411898 h 671543"/>
                <a:gd name="connsiteX29" fmla="*/ 102266 w 565074"/>
                <a:gd name="connsiteY29" fmla="*/ 421829 h 671543"/>
                <a:gd name="connsiteX30" fmla="*/ 103850 w 565074"/>
                <a:gd name="connsiteY30" fmla="*/ 424481 h 671543"/>
                <a:gd name="connsiteX31" fmla="*/ 98011 w 565074"/>
                <a:gd name="connsiteY31" fmla="*/ 437381 h 671543"/>
                <a:gd name="connsiteX32" fmla="*/ 79906 w 565074"/>
                <a:gd name="connsiteY32" fmla="*/ 446027 h 671543"/>
                <a:gd name="connsiteX33" fmla="*/ 47181 w 565074"/>
                <a:gd name="connsiteY33" fmla="*/ 447883 h 671543"/>
                <a:gd name="connsiteX34" fmla="*/ 26722 w 565074"/>
                <a:gd name="connsiteY34" fmla="*/ 459877 h 671543"/>
                <a:gd name="connsiteX35" fmla="*/ 15587 w 565074"/>
                <a:gd name="connsiteY35" fmla="*/ 477982 h 671543"/>
                <a:gd name="connsiteX36" fmla="*/ 20113 w 565074"/>
                <a:gd name="connsiteY36" fmla="*/ 508671 h 671543"/>
                <a:gd name="connsiteX37" fmla="*/ 6263 w 565074"/>
                <a:gd name="connsiteY37" fmla="*/ 535104 h 671543"/>
                <a:gd name="connsiteX38" fmla="*/ 1012 w 565074"/>
                <a:gd name="connsiteY38" fmla="*/ 580367 h 671543"/>
                <a:gd name="connsiteX39" fmla="*/ 1465 w 565074"/>
                <a:gd name="connsiteY39" fmla="*/ 632013 h 671543"/>
                <a:gd name="connsiteX40" fmla="*/ 12011 w 565074"/>
                <a:gd name="connsiteY40" fmla="*/ 632329 h 671543"/>
                <a:gd name="connsiteX41" fmla="*/ 12011 w 565074"/>
                <a:gd name="connsiteY41" fmla="*/ 632329 h 671543"/>
                <a:gd name="connsiteX42" fmla="*/ 65965 w 565074"/>
                <a:gd name="connsiteY42" fmla="*/ 637716 h 671543"/>
                <a:gd name="connsiteX43" fmla="*/ 76239 w 565074"/>
                <a:gd name="connsiteY43" fmla="*/ 648262 h 671543"/>
                <a:gd name="connsiteX44" fmla="*/ 84975 w 565074"/>
                <a:gd name="connsiteY44" fmla="*/ 658129 h 671543"/>
                <a:gd name="connsiteX45" fmla="*/ 95159 w 565074"/>
                <a:gd name="connsiteY45" fmla="*/ 665281 h 671543"/>
                <a:gd name="connsiteX46" fmla="*/ 111409 w 565074"/>
                <a:gd name="connsiteY46" fmla="*/ 670667 h 671543"/>
                <a:gd name="connsiteX47" fmla="*/ 129514 w 565074"/>
                <a:gd name="connsiteY47" fmla="*/ 669445 h 671543"/>
                <a:gd name="connsiteX48" fmla="*/ 135579 w 565074"/>
                <a:gd name="connsiteY48" fmla="*/ 669762 h 671543"/>
                <a:gd name="connsiteX49" fmla="*/ 140106 w 565074"/>
                <a:gd name="connsiteY49" fmla="*/ 665643 h 671543"/>
                <a:gd name="connsiteX50" fmla="*/ 141373 w 565074"/>
                <a:gd name="connsiteY50" fmla="*/ 664059 h 671543"/>
                <a:gd name="connsiteX51" fmla="*/ 153141 w 565074"/>
                <a:gd name="connsiteY51" fmla="*/ 661569 h 671543"/>
                <a:gd name="connsiteX52" fmla="*/ 174415 w 565074"/>
                <a:gd name="connsiteY52" fmla="*/ 661569 h 671543"/>
                <a:gd name="connsiteX53" fmla="*/ 197046 w 565074"/>
                <a:gd name="connsiteY53" fmla="*/ 611373 h 671543"/>
                <a:gd name="connsiteX54" fmla="*/ 191162 w 565074"/>
                <a:gd name="connsiteY54" fmla="*/ 599197 h 671543"/>
                <a:gd name="connsiteX55" fmla="*/ 194331 w 565074"/>
                <a:gd name="connsiteY55" fmla="*/ 587021 h 671543"/>
                <a:gd name="connsiteX56" fmla="*/ 178036 w 565074"/>
                <a:gd name="connsiteY56" fmla="*/ 567467 h 671543"/>
                <a:gd name="connsiteX57" fmla="*/ 178036 w 565074"/>
                <a:gd name="connsiteY57" fmla="*/ 565023 h 671543"/>
                <a:gd name="connsiteX58" fmla="*/ 181476 w 565074"/>
                <a:gd name="connsiteY58" fmla="*/ 553391 h 671543"/>
                <a:gd name="connsiteX59" fmla="*/ 193788 w 565074"/>
                <a:gd name="connsiteY59" fmla="*/ 512654 h 671543"/>
                <a:gd name="connsiteX60" fmla="*/ 193788 w 565074"/>
                <a:gd name="connsiteY60" fmla="*/ 512654 h 671543"/>
                <a:gd name="connsiteX61" fmla="*/ 217370 w 565074"/>
                <a:gd name="connsiteY61" fmla="*/ 514781 h 671543"/>
                <a:gd name="connsiteX62" fmla="*/ 213703 w 565074"/>
                <a:gd name="connsiteY62" fmla="*/ 507811 h 671543"/>
                <a:gd name="connsiteX63" fmla="*/ 214201 w 565074"/>
                <a:gd name="connsiteY63" fmla="*/ 505457 h 671543"/>
                <a:gd name="connsiteX64" fmla="*/ 241902 w 565074"/>
                <a:gd name="connsiteY64" fmla="*/ 495318 h 671543"/>
                <a:gd name="connsiteX65" fmla="*/ 257744 w 565074"/>
                <a:gd name="connsiteY65" fmla="*/ 497038 h 671543"/>
                <a:gd name="connsiteX66" fmla="*/ 279606 w 565074"/>
                <a:gd name="connsiteY66" fmla="*/ 498170 h 671543"/>
                <a:gd name="connsiteX67" fmla="*/ 293185 w 565074"/>
                <a:gd name="connsiteY67" fmla="*/ 496042 h 671543"/>
                <a:gd name="connsiteX68" fmla="*/ 323964 w 565074"/>
                <a:gd name="connsiteY68" fmla="*/ 495454 h 671543"/>
                <a:gd name="connsiteX69" fmla="*/ 335008 w 565074"/>
                <a:gd name="connsiteY69" fmla="*/ 501700 h 671543"/>
                <a:gd name="connsiteX70" fmla="*/ 335370 w 565074"/>
                <a:gd name="connsiteY70" fmla="*/ 501429 h 671543"/>
                <a:gd name="connsiteX71" fmla="*/ 371581 w 565074"/>
                <a:gd name="connsiteY71" fmla="*/ 491969 h 671543"/>
                <a:gd name="connsiteX72" fmla="*/ 416255 w 565074"/>
                <a:gd name="connsiteY72" fmla="*/ 478390 h 671543"/>
                <a:gd name="connsiteX73" fmla="*/ 417161 w 565074"/>
                <a:gd name="connsiteY73" fmla="*/ 478390 h 671543"/>
                <a:gd name="connsiteX74" fmla="*/ 428522 w 565074"/>
                <a:gd name="connsiteY74" fmla="*/ 478163 h 671543"/>
                <a:gd name="connsiteX75" fmla="*/ 442101 w 565074"/>
                <a:gd name="connsiteY75" fmla="*/ 472687 h 671543"/>
                <a:gd name="connsiteX76" fmla="*/ 444092 w 565074"/>
                <a:gd name="connsiteY76" fmla="*/ 472687 h 671543"/>
                <a:gd name="connsiteX77" fmla="*/ 451742 w 565074"/>
                <a:gd name="connsiteY77" fmla="*/ 478661 h 671543"/>
                <a:gd name="connsiteX78" fmla="*/ 457943 w 565074"/>
                <a:gd name="connsiteY78" fmla="*/ 474542 h 671543"/>
                <a:gd name="connsiteX79" fmla="*/ 451561 w 565074"/>
                <a:gd name="connsiteY79" fmla="*/ 467708 h 671543"/>
                <a:gd name="connsiteX80" fmla="*/ 451561 w 565074"/>
                <a:gd name="connsiteY80" fmla="*/ 465082 h 671543"/>
                <a:gd name="connsiteX81" fmla="*/ 458260 w 565074"/>
                <a:gd name="connsiteY81" fmla="*/ 455804 h 671543"/>
                <a:gd name="connsiteX82" fmla="*/ 463012 w 565074"/>
                <a:gd name="connsiteY82" fmla="*/ 441636 h 671543"/>
                <a:gd name="connsiteX83" fmla="*/ 464234 w 565074"/>
                <a:gd name="connsiteY83" fmla="*/ 440278 h 671543"/>
                <a:gd name="connsiteX84" fmla="*/ 504971 w 565074"/>
                <a:gd name="connsiteY84" fmla="*/ 426699 h 671543"/>
                <a:gd name="connsiteX85" fmla="*/ 445857 w 565074"/>
                <a:gd name="connsiteY85" fmla="*/ 293354 h 671543"/>
                <a:gd name="connsiteX86" fmla="*/ 445903 w 565074"/>
                <a:gd name="connsiteY86" fmla="*/ 291680 h 67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65074" h="671543">
                  <a:moveTo>
                    <a:pt x="445903" y="291680"/>
                  </a:moveTo>
                  <a:cubicBezTo>
                    <a:pt x="446156" y="291177"/>
                    <a:pt x="446622" y="290811"/>
                    <a:pt x="447170" y="290684"/>
                  </a:cubicBezTo>
                  <a:lnTo>
                    <a:pt x="564854" y="264250"/>
                  </a:lnTo>
                  <a:cubicBezTo>
                    <a:pt x="557702" y="252029"/>
                    <a:pt x="552407" y="242750"/>
                    <a:pt x="550189" y="238405"/>
                  </a:cubicBezTo>
                  <a:cubicBezTo>
                    <a:pt x="537425" y="213284"/>
                    <a:pt x="496733" y="164174"/>
                    <a:pt x="496326" y="163676"/>
                  </a:cubicBezTo>
                  <a:lnTo>
                    <a:pt x="369589" y="-176"/>
                  </a:lnTo>
                  <a:lnTo>
                    <a:pt x="356916" y="6477"/>
                  </a:lnTo>
                  <a:cubicBezTo>
                    <a:pt x="340349" y="15077"/>
                    <a:pt x="317491" y="24583"/>
                    <a:pt x="299477" y="40244"/>
                  </a:cubicBezTo>
                  <a:cubicBezTo>
                    <a:pt x="281462" y="55905"/>
                    <a:pt x="250819" y="80980"/>
                    <a:pt x="241993" y="87634"/>
                  </a:cubicBezTo>
                  <a:cubicBezTo>
                    <a:pt x="233166" y="94288"/>
                    <a:pt x="238417" y="99357"/>
                    <a:pt x="243260" y="108410"/>
                  </a:cubicBezTo>
                  <a:cubicBezTo>
                    <a:pt x="250271" y="122292"/>
                    <a:pt x="255898" y="136830"/>
                    <a:pt x="260053" y="151817"/>
                  </a:cubicBezTo>
                  <a:cubicBezTo>
                    <a:pt x="264579" y="168564"/>
                    <a:pt x="264851" y="176123"/>
                    <a:pt x="271550" y="176983"/>
                  </a:cubicBezTo>
                  <a:cubicBezTo>
                    <a:pt x="278248" y="177843"/>
                    <a:pt x="279335" y="181510"/>
                    <a:pt x="278294" y="184949"/>
                  </a:cubicBezTo>
                  <a:cubicBezTo>
                    <a:pt x="276823" y="191255"/>
                    <a:pt x="279728" y="197764"/>
                    <a:pt x="285400" y="200882"/>
                  </a:cubicBezTo>
                  <a:cubicBezTo>
                    <a:pt x="293511" y="206495"/>
                    <a:pt x="299907" y="214253"/>
                    <a:pt x="303867" y="223287"/>
                  </a:cubicBezTo>
                  <a:cubicBezTo>
                    <a:pt x="305768" y="229579"/>
                    <a:pt x="297168" y="240487"/>
                    <a:pt x="290288" y="258140"/>
                  </a:cubicBezTo>
                  <a:cubicBezTo>
                    <a:pt x="283408" y="275792"/>
                    <a:pt x="278837" y="302407"/>
                    <a:pt x="270146" y="309061"/>
                  </a:cubicBezTo>
                  <a:cubicBezTo>
                    <a:pt x="261456" y="315714"/>
                    <a:pt x="259464" y="306979"/>
                    <a:pt x="255028" y="301954"/>
                  </a:cubicBezTo>
                  <a:cubicBezTo>
                    <a:pt x="250593" y="296930"/>
                    <a:pt x="241449" y="299239"/>
                    <a:pt x="230949" y="289371"/>
                  </a:cubicBezTo>
                  <a:cubicBezTo>
                    <a:pt x="220448" y="279504"/>
                    <a:pt x="225064" y="271266"/>
                    <a:pt x="215423" y="264431"/>
                  </a:cubicBezTo>
                  <a:cubicBezTo>
                    <a:pt x="205782" y="257597"/>
                    <a:pt x="204515" y="246779"/>
                    <a:pt x="199898" y="240080"/>
                  </a:cubicBezTo>
                  <a:cubicBezTo>
                    <a:pt x="195281" y="233381"/>
                    <a:pt x="189623" y="221205"/>
                    <a:pt x="181250" y="227904"/>
                  </a:cubicBezTo>
                  <a:cubicBezTo>
                    <a:pt x="172876" y="234603"/>
                    <a:pt x="160881" y="259181"/>
                    <a:pt x="156083" y="275521"/>
                  </a:cubicBezTo>
                  <a:cubicBezTo>
                    <a:pt x="151286" y="291861"/>
                    <a:pt x="151014" y="305078"/>
                    <a:pt x="141599" y="306571"/>
                  </a:cubicBezTo>
                  <a:cubicBezTo>
                    <a:pt x="132185" y="308065"/>
                    <a:pt x="127341" y="306345"/>
                    <a:pt x="125667" y="315171"/>
                  </a:cubicBezTo>
                  <a:cubicBezTo>
                    <a:pt x="123992" y="323997"/>
                    <a:pt x="127749" y="336762"/>
                    <a:pt x="125667" y="353962"/>
                  </a:cubicBezTo>
                  <a:cubicBezTo>
                    <a:pt x="123585" y="371162"/>
                    <a:pt x="110911" y="377136"/>
                    <a:pt x="113762" y="389720"/>
                  </a:cubicBezTo>
                  <a:cubicBezTo>
                    <a:pt x="114577" y="393033"/>
                    <a:pt x="114853" y="396459"/>
                    <a:pt x="114577" y="399858"/>
                  </a:cubicBezTo>
                  <a:cubicBezTo>
                    <a:pt x="112866" y="404326"/>
                    <a:pt x="110295" y="408413"/>
                    <a:pt x="107018" y="411898"/>
                  </a:cubicBezTo>
                  <a:cubicBezTo>
                    <a:pt x="102963" y="413329"/>
                    <a:pt x="100835" y="417774"/>
                    <a:pt x="102266" y="421829"/>
                  </a:cubicBezTo>
                  <a:cubicBezTo>
                    <a:pt x="102610" y="422811"/>
                    <a:pt x="103148" y="423712"/>
                    <a:pt x="103850" y="424481"/>
                  </a:cubicBezTo>
                  <a:cubicBezTo>
                    <a:pt x="107018" y="428736"/>
                    <a:pt x="106837" y="437200"/>
                    <a:pt x="98011" y="437381"/>
                  </a:cubicBezTo>
                  <a:cubicBezTo>
                    <a:pt x="89185" y="437562"/>
                    <a:pt x="87193" y="440505"/>
                    <a:pt x="79906" y="446027"/>
                  </a:cubicBezTo>
                  <a:cubicBezTo>
                    <a:pt x="72618" y="451549"/>
                    <a:pt x="60397" y="446660"/>
                    <a:pt x="47181" y="447883"/>
                  </a:cubicBezTo>
                  <a:cubicBezTo>
                    <a:pt x="33964" y="449105"/>
                    <a:pt x="32244" y="450870"/>
                    <a:pt x="26722" y="459877"/>
                  </a:cubicBezTo>
                  <a:cubicBezTo>
                    <a:pt x="21200" y="468885"/>
                    <a:pt x="14320" y="465037"/>
                    <a:pt x="15587" y="477982"/>
                  </a:cubicBezTo>
                  <a:cubicBezTo>
                    <a:pt x="16854" y="490928"/>
                    <a:pt x="21381" y="492964"/>
                    <a:pt x="20113" y="508671"/>
                  </a:cubicBezTo>
                  <a:cubicBezTo>
                    <a:pt x="18846" y="524377"/>
                    <a:pt x="11875" y="525463"/>
                    <a:pt x="6263" y="535104"/>
                  </a:cubicBezTo>
                  <a:cubicBezTo>
                    <a:pt x="650" y="544745"/>
                    <a:pt x="4633" y="563665"/>
                    <a:pt x="1012" y="580367"/>
                  </a:cubicBezTo>
                  <a:cubicBezTo>
                    <a:pt x="-2383" y="596345"/>
                    <a:pt x="2415" y="612912"/>
                    <a:pt x="1465" y="632013"/>
                  </a:cubicBezTo>
                  <a:lnTo>
                    <a:pt x="12011" y="632329"/>
                  </a:lnTo>
                  <a:lnTo>
                    <a:pt x="12011" y="632329"/>
                  </a:lnTo>
                  <a:cubicBezTo>
                    <a:pt x="14093" y="632329"/>
                    <a:pt x="53834" y="632329"/>
                    <a:pt x="65965" y="637716"/>
                  </a:cubicBezTo>
                  <a:cubicBezTo>
                    <a:pt x="70731" y="639617"/>
                    <a:pt x="74465" y="643450"/>
                    <a:pt x="76239" y="648262"/>
                  </a:cubicBezTo>
                  <a:cubicBezTo>
                    <a:pt x="77810" y="652530"/>
                    <a:pt x="80929" y="656056"/>
                    <a:pt x="84975" y="658129"/>
                  </a:cubicBezTo>
                  <a:cubicBezTo>
                    <a:pt x="88578" y="660202"/>
                    <a:pt x="91986" y="662597"/>
                    <a:pt x="95159" y="665281"/>
                  </a:cubicBezTo>
                  <a:cubicBezTo>
                    <a:pt x="100772" y="669807"/>
                    <a:pt x="104484" y="672794"/>
                    <a:pt x="111409" y="670667"/>
                  </a:cubicBezTo>
                  <a:cubicBezTo>
                    <a:pt x="117275" y="668888"/>
                    <a:pt x="123462" y="668472"/>
                    <a:pt x="129514" y="669445"/>
                  </a:cubicBezTo>
                  <a:cubicBezTo>
                    <a:pt x="131515" y="669807"/>
                    <a:pt x="133552" y="669916"/>
                    <a:pt x="135579" y="669762"/>
                  </a:cubicBezTo>
                  <a:cubicBezTo>
                    <a:pt x="137851" y="669590"/>
                    <a:pt x="139716" y="667893"/>
                    <a:pt x="140106" y="665643"/>
                  </a:cubicBezTo>
                  <a:cubicBezTo>
                    <a:pt x="140196" y="664919"/>
                    <a:pt x="140685" y="664308"/>
                    <a:pt x="141373" y="664059"/>
                  </a:cubicBezTo>
                  <a:cubicBezTo>
                    <a:pt x="145207" y="662846"/>
                    <a:pt x="149145" y="662013"/>
                    <a:pt x="153141" y="661569"/>
                  </a:cubicBezTo>
                  <a:cubicBezTo>
                    <a:pt x="157215" y="661298"/>
                    <a:pt x="170296" y="661569"/>
                    <a:pt x="174415" y="661569"/>
                  </a:cubicBezTo>
                  <a:lnTo>
                    <a:pt x="197046" y="611373"/>
                  </a:lnTo>
                  <a:cubicBezTo>
                    <a:pt x="193833" y="608046"/>
                    <a:pt x="191773" y="603782"/>
                    <a:pt x="191162" y="599197"/>
                  </a:cubicBezTo>
                  <a:cubicBezTo>
                    <a:pt x="190556" y="594879"/>
                    <a:pt x="191696" y="590497"/>
                    <a:pt x="194331" y="587021"/>
                  </a:cubicBezTo>
                  <a:lnTo>
                    <a:pt x="178036" y="567467"/>
                  </a:lnTo>
                  <a:cubicBezTo>
                    <a:pt x="177443" y="566761"/>
                    <a:pt x="177443" y="565729"/>
                    <a:pt x="178036" y="565023"/>
                  </a:cubicBezTo>
                  <a:cubicBezTo>
                    <a:pt x="178036" y="565023"/>
                    <a:pt x="183558" y="558867"/>
                    <a:pt x="181476" y="553391"/>
                  </a:cubicBezTo>
                  <a:cubicBezTo>
                    <a:pt x="179394" y="547914"/>
                    <a:pt x="188628" y="524694"/>
                    <a:pt x="193788" y="512654"/>
                  </a:cubicBezTo>
                  <a:lnTo>
                    <a:pt x="193788" y="512654"/>
                  </a:lnTo>
                  <a:lnTo>
                    <a:pt x="217370" y="514781"/>
                  </a:lnTo>
                  <a:lnTo>
                    <a:pt x="213703" y="507811"/>
                  </a:lnTo>
                  <a:cubicBezTo>
                    <a:pt x="213305" y="507005"/>
                    <a:pt x="213513" y="506032"/>
                    <a:pt x="214201" y="505457"/>
                  </a:cubicBezTo>
                  <a:cubicBezTo>
                    <a:pt x="222263" y="499473"/>
                    <a:pt x="231886" y="495952"/>
                    <a:pt x="241902" y="495318"/>
                  </a:cubicBezTo>
                  <a:cubicBezTo>
                    <a:pt x="247230" y="495291"/>
                    <a:pt x="252544" y="495866"/>
                    <a:pt x="257744" y="497038"/>
                  </a:cubicBezTo>
                  <a:cubicBezTo>
                    <a:pt x="264909" y="498672"/>
                    <a:pt x="272310" y="499057"/>
                    <a:pt x="279606" y="498170"/>
                  </a:cubicBezTo>
                  <a:cubicBezTo>
                    <a:pt x="284133" y="497627"/>
                    <a:pt x="288659" y="496812"/>
                    <a:pt x="293185" y="496042"/>
                  </a:cubicBezTo>
                  <a:cubicBezTo>
                    <a:pt x="304501" y="494005"/>
                    <a:pt x="315183" y="492104"/>
                    <a:pt x="323964" y="495454"/>
                  </a:cubicBezTo>
                  <a:cubicBezTo>
                    <a:pt x="327893" y="497061"/>
                    <a:pt x="331604" y="499161"/>
                    <a:pt x="335008" y="501700"/>
                  </a:cubicBezTo>
                  <a:cubicBezTo>
                    <a:pt x="335008" y="501700"/>
                    <a:pt x="335008" y="501474"/>
                    <a:pt x="335370" y="501429"/>
                  </a:cubicBezTo>
                  <a:cubicBezTo>
                    <a:pt x="335732" y="501383"/>
                    <a:pt x="352570" y="497943"/>
                    <a:pt x="371581" y="491969"/>
                  </a:cubicBezTo>
                  <a:cubicBezTo>
                    <a:pt x="390591" y="485994"/>
                    <a:pt x="416255" y="478390"/>
                    <a:pt x="416255" y="478390"/>
                  </a:cubicBezTo>
                  <a:cubicBezTo>
                    <a:pt x="416550" y="478304"/>
                    <a:pt x="416866" y="478304"/>
                    <a:pt x="417161" y="478390"/>
                  </a:cubicBezTo>
                  <a:cubicBezTo>
                    <a:pt x="420927" y="479033"/>
                    <a:pt x="424783" y="478956"/>
                    <a:pt x="428522" y="478163"/>
                  </a:cubicBezTo>
                  <a:cubicBezTo>
                    <a:pt x="433225" y="476815"/>
                    <a:pt x="437778" y="474977"/>
                    <a:pt x="442101" y="472687"/>
                  </a:cubicBezTo>
                  <a:cubicBezTo>
                    <a:pt x="442703" y="472275"/>
                    <a:pt x="443490" y="472275"/>
                    <a:pt x="444092" y="472687"/>
                  </a:cubicBezTo>
                  <a:lnTo>
                    <a:pt x="451742" y="478661"/>
                  </a:lnTo>
                  <a:lnTo>
                    <a:pt x="457943" y="474542"/>
                  </a:lnTo>
                  <a:lnTo>
                    <a:pt x="451561" y="467708"/>
                  </a:lnTo>
                  <a:cubicBezTo>
                    <a:pt x="450859" y="466974"/>
                    <a:pt x="450859" y="465816"/>
                    <a:pt x="451561" y="465082"/>
                  </a:cubicBezTo>
                  <a:cubicBezTo>
                    <a:pt x="454267" y="462358"/>
                    <a:pt x="456526" y="459230"/>
                    <a:pt x="458260" y="455804"/>
                  </a:cubicBezTo>
                  <a:cubicBezTo>
                    <a:pt x="460237" y="451223"/>
                    <a:pt x="461826" y="446484"/>
                    <a:pt x="463012" y="441636"/>
                  </a:cubicBezTo>
                  <a:cubicBezTo>
                    <a:pt x="463171" y="441007"/>
                    <a:pt x="463628" y="440500"/>
                    <a:pt x="464234" y="440278"/>
                  </a:cubicBezTo>
                  <a:lnTo>
                    <a:pt x="504971" y="426699"/>
                  </a:lnTo>
                  <a:lnTo>
                    <a:pt x="445857" y="293354"/>
                  </a:lnTo>
                  <a:cubicBezTo>
                    <a:pt x="445590" y="292825"/>
                    <a:pt x="445608" y="292196"/>
                    <a:pt x="445903" y="291680"/>
                  </a:cubicBezTo>
                  <a:close/>
                </a:path>
              </a:pathLst>
            </a:custGeom>
            <a:grp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2" name="Frihandsfigur: Form 171">
              <a:extLst>
                <a:ext uri="{FF2B5EF4-FFF2-40B4-BE49-F238E27FC236}">
                  <a16:creationId xmlns:a16="http://schemas.microsoft.com/office/drawing/2014/main" id="{EB068719-CCEE-47F2-B49C-2BD3DCB5C52F}"/>
                </a:ext>
              </a:extLst>
            </p:cNvPr>
            <p:cNvSpPr/>
            <p:nvPr/>
          </p:nvSpPr>
          <p:spPr>
            <a:xfrm>
              <a:off x="4560404" y="1112841"/>
              <a:ext cx="816809" cy="826683"/>
            </a:xfrm>
            <a:custGeom>
              <a:avLst/>
              <a:gdLst>
                <a:gd name="connsiteX0" fmla="*/ 795678 w 816809"/>
                <a:gd name="connsiteY0" fmla="*/ 292630 h 826683"/>
                <a:gd name="connsiteX1" fmla="*/ 797081 w 816809"/>
                <a:gd name="connsiteY1" fmla="*/ 292178 h 826683"/>
                <a:gd name="connsiteX2" fmla="*/ 816590 w 816809"/>
                <a:gd name="connsiteY2" fmla="*/ 293762 h 826683"/>
                <a:gd name="connsiteX3" fmla="*/ 816590 w 816809"/>
                <a:gd name="connsiteY3" fmla="*/ 293762 h 826683"/>
                <a:gd name="connsiteX4" fmla="*/ 753222 w 816809"/>
                <a:gd name="connsiteY4" fmla="*/ 189657 h 826683"/>
                <a:gd name="connsiteX5" fmla="*/ 638706 w 816809"/>
                <a:gd name="connsiteY5" fmla="*/ -176 h 826683"/>
                <a:gd name="connsiteX6" fmla="*/ 637755 w 816809"/>
                <a:gd name="connsiteY6" fmla="*/ 503 h 826683"/>
                <a:gd name="connsiteX7" fmla="*/ 522154 w 816809"/>
                <a:gd name="connsiteY7" fmla="*/ 26393 h 826683"/>
                <a:gd name="connsiteX8" fmla="*/ 582037 w 816809"/>
                <a:gd name="connsiteY8" fmla="*/ 159828 h 826683"/>
                <a:gd name="connsiteX9" fmla="*/ 582037 w 816809"/>
                <a:gd name="connsiteY9" fmla="*/ 161322 h 826683"/>
                <a:gd name="connsiteX10" fmla="*/ 580905 w 816809"/>
                <a:gd name="connsiteY10" fmla="*/ 162318 h 826683"/>
                <a:gd name="connsiteX11" fmla="*/ 539082 w 816809"/>
                <a:gd name="connsiteY11" fmla="*/ 176259 h 826683"/>
                <a:gd name="connsiteX12" fmla="*/ 534556 w 816809"/>
                <a:gd name="connsiteY12" fmla="*/ 190155 h 826683"/>
                <a:gd name="connsiteX13" fmla="*/ 528309 w 816809"/>
                <a:gd name="connsiteY13" fmla="*/ 199207 h 826683"/>
                <a:gd name="connsiteX14" fmla="*/ 535008 w 816809"/>
                <a:gd name="connsiteY14" fmla="*/ 206359 h 826683"/>
                <a:gd name="connsiteX15" fmla="*/ 535506 w 816809"/>
                <a:gd name="connsiteY15" fmla="*/ 207853 h 826683"/>
                <a:gd name="connsiteX16" fmla="*/ 534692 w 816809"/>
                <a:gd name="connsiteY16" fmla="*/ 209210 h 826683"/>
                <a:gd name="connsiteX17" fmla="*/ 525639 w 816809"/>
                <a:gd name="connsiteY17" fmla="*/ 215276 h 826683"/>
                <a:gd name="connsiteX18" fmla="*/ 523466 w 816809"/>
                <a:gd name="connsiteY18" fmla="*/ 215276 h 826683"/>
                <a:gd name="connsiteX19" fmla="*/ 515681 w 816809"/>
                <a:gd name="connsiteY19" fmla="*/ 209210 h 826683"/>
                <a:gd name="connsiteX20" fmla="*/ 502374 w 816809"/>
                <a:gd name="connsiteY20" fmla="*/ 214461 h 826683"/>
                <a:gd name="connsiteX21" fmla="*/ 489881 w 816809"/>
                <a:gd name="connsiteY21" fmla="*/ 214778 h 826683"/>
                <a:gd name="connsiteX22" fmla="*/ 445659 w 816809"/>
                <a:gd name="connsiteY22" fmla="*/ 228357 h 826683"/>
                <a:gd name="connsiteX23" fmla="*/ 407050 w 816809"/>
                <a:gd name="connsiteY23" fmla="*/ 238631 h 826683"/>
                <a:gd name="connsiteX24" fmla="*/ 395417 w 816809"/>
                <a:gd name="connsiteY24" fmla="*/ 231797 h 826683"/>
                <a:gd name="connsiteX25" fmla="*/ 366630 w 816809"/>
                <a:gd name="connsiteY25" fmla="*/ 232566 h 826683"/>
                <a:gd name="connsiteX26" fmla="*/ 353051 w 816809"/>
                <a:gd name="connsiteY26" fmla="*/ 234739 h 826683"/>
                <a:gd name="connsiteX27" fmla="*/ 330057 w 816809"/>
                <a:gd name="connsiteY27" fmla="*/ 233562 h 826683"/>
                <a:gd name="connsiteX28" fmla="*/ 314939 w 816809"/>
                <a:gd name="connsiteY28" fmla="*/ 231932 h 826683"/>
                <a:gd name="connsiteX29" fmla="*/ 290769 w 816809"/>
                <a:gd name="connsiteY29" fmla="*/ 240397 h 826683"/>
                <a:gd name="connsiteX30" fmla="*/ 295295 w 816809"/>
                <a:gd name="connsiteY30" fmla="*/ 248861 h 826683"/>
                <a:gd name="connsiteX31" fmla="*/ 295295 w 816809"/>
                <a:gd name="connsiteY31" fmla="*/ 250762 h 826683"/>
                <a:gd name="connsiteX32" fmla="*/ 293575 w 816809"/>
                <a:gd name="connsiteY32" fmla="*/ 251577 h 826683"/>
                <a:gd name="connsiteX33" fmla="*/ 269360 w 816809"/>
                <a:gd name="connsiteY33" fmla="*/ 249857 h 826683"/>
                <a:gd name="connsiteX34" fmla="*/ 269133 w 816809"/>
                <a:gd name="connsiteY34" fmla="*/ 249857 h 826683"/>
                <a:gd name="connsiteX35" fmla="*/ 258044 w 816809"/>
                <a:gd name="connsiteY35" fmla="*/ 284890 h 826683"/>
                <a:gd name="connsiteX36" fmla="*/ 254921 w 816809"/>
                <a:gd name="connsiteY36" fmla="*/ 299058 h 826683"/>
                <a:gd name="connsiteX37" fmla="*/ 271261 w 816809"/>
                <a:gd name="connsiteY37" fmla="*/ 318656 h 826683"/>
                <a:gd name="connsiteX38" fmla="*/ 271261 w 816809"/>
                <a:gd name="connsiteY38" fmla="*/ 321191 h 826683"/>
                <a:gd name="connsiteX39" fmla="*/ 268047 w 816809"/>
                <a:gd name="connsiteY39" fmla="*/ 331556 h 826683"/>
                <a:gd name="connsiteX40" fmla="*/ 273705 w 816809"/>
                <a:gd name="connsiteY40" fmla="*/ 342329 h 826683"/>
                <a:gd name="connsiteX41" fmla="*/ 274203 w 816809"/>
                <a:gd name="connsiteY41" fmla="*/ 344502 h 826683"/>
                <a:gd name="connsiteX42" fmla="*/ 249444 w 816809"/>
                <a:gd name="connsiteY42" fmla="*/ 399089 h 826683"/>
                <a:gd name="connsiteX43" fmla="*/ 248539 w 816809"/>
                <a:gd name="connsiteY43" fmla="*/ 398365 h 826683"/>
                <a:gd name="connsiteX44" fmla="*/ 248539 w 816809"/>
                <a:gd name="connsiteY44" fmla="*/ 398365 h 826683"/>
                <a:gd name="connsiteX45" fmla="*/ 226858 w 816809"/>
                <a:gd name="connsiteY45" fmla="*/ 398365 h 826683"/>
                <a:gd name="connsiteX46" fmla="*/ 216990 w 816809"/>
                <a:gd name="connsiteY46" fmla="*/ 400402 h 826683"/>
                <a:gd name="connsiteX47" fmla="*/ 209341 w 816809"/>
                <a:gd name="connsiteY47" fmla="*/ 406557 h 826683"/>
                <a:gd name="connsiteX48" fmla="*/ 202370 w 816809"/>
                <a:gd name="connsiteY48" fmla="*/ 406240 h 826683"/>
                <a:gd name="connsiteX49" fmla="*/ 185623 w 816809"/>
                <a:gd name="connsiteY49" fmla="*/ 407327 h 826683"/>
                <a:gd name="connsiteX50" fmla="*/ 180237 w 816809"/>
                <a:gd name="connsiteY50" fmla="*/ 408187 h 826683"/>
                <a:gd name="connsiteX51" fmla="*/ 165979 w 816809"/>
                <a:gd name="connsiteY51" fmla="*/ 401307 h 826683"/>
                <a:gd name="connsiteX52" fmla="*/ 156293 w 816809"/>
                <a:gd name="connsiteY52" fmla="*/ 394472 h 826683"/>
                <a:gd name="connsiteX53" fmla="*/ 145973 w 816809"/>
                <a:gd name="connsiteY53" fmla="*/ 382930 h 826683"/>
                <a:gd name="connsiteX54" fmla="*/ 137599 w 816809"/>
                <a:gd name="connsiteY54" fmla="*/ 374194 h 826683"/>
                <a:gd name="connsiteX55" fmla="*/ 85049 w 816809"/>
                <a:gd name="connsiteY55" fmla="*/ 369125 h 826683"/>
                <a:gd name="connsiteX56" fmla="*/ 74366 w 816809"/>
                <a:gd name="connsiteY56" fmla="*/ 368808 h 826683"/>
                <a:gd name="connsiteX57" fmla="*/ 64092 w 816809"/>
                <a:gd name="connsiteY57" fmla="*/ 425749 h 826683"/>
                <a:gd name="connsiteX58" fmla="*/ 57483 w 816809"/>
                <a:gd name="connsiteY58" fmla="*/ 474497 h 826683"/>
                <a:gd name="connsiteX59" fmla="*/ 36436 w 816809"/>
                <a:gd name="connsiteY59" fmla="*/ 510708 h 826683"/>
                <a:gd name="connsiteX60" fmla="*/ 21001 w 816809"/>
                <a:gd name="connsiteY60" fmla="*/ 554748 h 826683"/>
                <a:gd name="connsiteX61" fmla="*/ 10455 w 816809"/>
                <a:gd name="connsiteY61" fmla="*/ 606303 h 826683"/>
                <a:gd name="connsiteX62" fmla="*/ 3213 w 816809"/>
                <a:gd name="connsiteY62" fmla="*/ 638892 h 826683"/>
                <a:gd name="connsiteX63" fmla="*/ 723 w 816809"/>
                <a:gd name="connsiteY63" fmla="*/ 671889 h 826683"/>
                <a:gd name="connsiteX64" fmla="*/ 1357 w 816809"/>
                <a:gd name="connsiteY64" fmla="*/ 705248 h 826683"/>
                <a:gd name="connsiteX65" fmla="*/ 2262 w 816809"/>
                <a:gd name="connsiteY65" fmla="*/ 744310 h 826683"/>
                <a:gd name="connsiteX66" fmla="*/ 4028 w 816809"/>
                <a:gd name="connsiteY66" fmla="*/ 782014 h 826683"/>
                <a:gd name="connsiteX67" fmla="*/ 4526 w 816809"/>
                <a:gd name="connsiteY67" fmla="*/ 818632 h 826683"/>
                <a:gd name="connsiteX68" fmla="*/ 46937 w 816809"/>
                <a:gd name="connsiteY68" fmla="*/ 826508 h 826683"/>
                <a:gd name="connsiteX69" fmla="*/ 53862 w 816809"/>
                <a:gd name="connsiteY69" fmla="*/ 819401 h 826683"/>
                <a:gd name="connsiteX70" fmla="*/ 62326 w 816809"/>
                <a:gd name="connsiteY70" fmla="*/ 817998 h 826683"/>
                <a:gd name="connsiteX71" fmla="*/ 73823 w 816809"/>
                <a:gd name="connsiteY71" fmla="*/ 794416 h 826683"/>
                <a:gd name="connsiteX72" fmla="*/ 61421 w 816809"/>
                <a:gd name="connsiteY72" fmla="*/ 768571 h 826683"/>
                <a:gd name="connsiteX73" fmla="*/ 53138 w 816809"/>
                <a:gd name="connsiteY73" fmla="*/ 762777 h 826683"/>
                <a:gd name="connsiteX74" fmla="*/ 51282 w 816809"/>
                <a:gd name="connsiteY74" fmla="*/ 761465 h 826683"/>
                <a:gd name="connsiteX75" fmla="*/ 49427 w 816809"/>
                <a:gd name="connsiteY75" fmla="*/ 754992 h 826683"/>
                <a:gd name="connsiteX76" fmla="*/ 49427 w 816809"/>
                <a:gd name="connsiteY76" fmla="*/ 753589 h 826683"/>
                <a:gd name="connsiteX77" fmla="*/ 56442 w 816809"/>
                <a:gd name="connsiteY77" fmla="*/ 732451 h 826683"/>
                <a:gd name="connsiteX78" fmla="*/ 52323 w 816809"/>
                <a:gd name="connsiteY78" fmla="*/ 719732 h 826683"/>
                <a:gd name="connsiteX79" fmla="*/ 50468 w 816809"/>
                <a:gd name="connsiteY79" fmla="*/ 716971 h 826683"/>
                <a:gd name="connsiteX80" fmla="*/ 47299 w 816809"/>
                <a:gd name="connsiteY80" fmla="*/ 685604 h 826683"/>
                <a:gd name="connsiteX81" fmla="*/ 47299 w 816809"/>
                <a:gd name="connsiteY81" fmla="*/ 685061 h 826683"/>
                <a:gd name="connsiteX82" fmla="*/ 58932 w 816809"/>
                <a:gd name="connsiteY82" fmla="*/ 663515 h 826683"/>
                <a:gd name="connsiteX83" fmla="*/ 65902 w 816809"/>
                <a:gd name="connsiteY83" fmla="*/ 647357 h 826683"/>
                <a:gd name="connsiteX84" fmla="*/ 71832 w 816809"/>
                <a:gd name="connsiteY84" fmla="*/ 636584 h 826683"/>
                <a:gd name="connsiteX85" fmla="*/ 89530 w 816809"/>
                <a:gd name="connsiteY85" fmla="*/ 630428 h 826683"/>
                <a:gd name="connsiteX86" fmla="*/ 96409 w 816809"/>
                <a:gd name="connsiteY86" fmla="*/ 628889 h 826683"/>
                <a:gd name="connsiteX87" fmla="*/ 105462 w 816809"/>
                <a:gd name="connsiteY87" fmla="*/ 611101 h 826683"/>
                <a:gd name="connsiteX88" fmla="*/ 100936 w 816809"/>
                <a:gd name="connsiteY88" fmla="*/ 562941 h 826683"/>
                <a:gd name="connsiteX89" fmla="*/ 92200 w 816809"/>
                <a:gd name="connsiteY89" fmla="*/ 559184 h 826683"/>
                <a:gd name="connsiteX90" fmla="*/ 91159 w 816809"/>
                <a:gd name="connsiteY90" fmla="*/ 558007 h 826683"/>
                <a:gd name="connsiteX91" fmla="*/ 87810 w 816809"/>
                <a:gd name="connsiteY91" fmla="*/ 546646 h 826683"/>
                <a:gd name="connsiteX92" fmla="*/ 88126 w 816809"/>
                <a:gd name="connsiteY92" fmla="*/ 544972 h 826683"/>
                <a:gd name="connsiteX93" fmla="*/ 89756 w 816809"/>
                <a:gd name="connsiteY93" fmla="*/ 544293 h 826683"/>
                <a:gd name="connsiteX94" fmla="*/ 112976 w 816809"/>
                <a:gd name="connsiteY94" fmla="*/ 544293 h 826683"/>
                <a:gd name="connsiteX95" fmla="*/ 149186 w 816809"/>
                <a:gd name="connsiteY95" fmla="*/ 555971 h 826683"/>
                <a:gd name="connsiteX96" fmla="*/ 175710 w 816809"/>
                <a:gd name="connsiteY96" fmla="*/ 566562 h 826683"/>
                <a:gd name="connsiteX97" fmla="*/ 233783 w 816809"/>
                <a:gd name="connsiteY97" fmla="*/ 554115 h 826683"/>
                <a:gd name="connsiteX98" fmla="*/ 267730 w 816809"/>
                <a:gd name="connsiteY98" fmla="*/ 531483 h 826683"/>
                <a:gd name="connsiteX99" fmla="*/ 277054 w 816809"/>
                <a:gd name="connsiteY99" fmla="*/ 526595 h 826683"/>
                <a:gd name="connsiteX100" fmla="*/ 287238 w 816809"/>
                <a:gd name="connsiteY100" fmla="*/ 518945 h 826683"/>
                <a:gd name="connsiteX101" fmla="*/ 288823 w 816809"/>
                <a:gd name="connsiteY101" fmla="*/ 522838 h 826683"/>
                <a:gd name="connsiteX102" fmla="*/ 296336 w 816809"/>
                <a:gd name="connsiteY102" fmla="*/ 540581 h 826683"/>
                <a:gd name="connsiteX103" fmla="*/ 304439 w 816809"/>
                <a:gd name="connsiteY103" fmla="*/ 549634 h 826683"/>
                <a:gd name="connsiteX104" fmla="*/ 325260 w 816809"/>
                <a:gd name="connsiteY104" fmla="*/ 538499 h 826683"/>
                <a:gd name="connsiteX105" fmla="*/ 326753 w 816809"/>
                <a:gd name="connsiteY105" fmla="*/ 538499 h 826683"/>
                <a:gd name="connsiteX106" fmla="*/ 327839 w 816809"/>
                <a:gd name="connsiteY106" fmla="*/ 539495 h 826683"/>
                <a:gd name="connsiteX107" fmla="*/ 330646 w 816809"/>
                <a:gd name="connsiteY107" fmla="*/ 545560 h 826683"/>
                <a:gd name="connsiteX108" fmla="*/ 348751 w 816809"/>
                <a:gd name="connsiteY108" fmla="*/ 535874 h 826683"/>
                <a:gd name="connsiteX109" fmla="*/ 351218 w 816809"/>
                <a:gd name="connsiteY109" fmla="*/ 536557 h 826683"/>
                <a:gd name="connsiteX110" fmla="*/ 351240 w 816809"/>
                <a:gd name="connsiteY110" fmla="*/ 536598 h 826683"/>
                <a:gd name="connsiteX111" fmla="*/ 355359 w 816809"/>
                <a:gd name="connsiteY111" fmla="*/ 543885 h 826683"/>
                <a:gd name="connsiteX112" fmla="*/ 377176 w 816809"/>
                <a:gd name="connsiteY112" fmla="*/ 532977 h 826683"/>
                <a:gd name="connsiteX113" fmla="*/ 386229 w 816809"/>
                <a:gd name="connsiteY113" fmla="*/ 534244 h 826683"/>
                <a:gd name="connsiteX114" fmla="*/ 387179 w 816809"/>
                <a:gd name="connsiteY114" fmla="*/ 530940 h 826683"/>
                <a:gd name="connsiteX115" fmla="*/ 388854 w 816809"/>
                <a:gd name="connsiteY115" fmla="*/ 529582 h 826683"/>
                <a:gd name="connsiteX116" fmla="*/ 433710 w 816809"/>
                <a:gd name="connsiteY116" fmla="*/ 527319 h 826683"/>
                <a:gd name="connsiteX117" fmla="*/ 435475 w 816809"/>
                <a:gd name="connsiteY117" fmla="*/ 513333 h 826683"/>
                <a:gd name="connsiteX118" fmla="*/ 434524 w 816809"/>
                <a:gd name="connsiteY118" fmla="*/ 496540 h 826683"/>
                <a:gd name="connsiteX119" fmla="*/ 433936 w 816809"/>
                <a:gd name="connsiteY119" fmla="*/ 488348 h 826683"/>
                <a:gd name="connsiteX120" fmla="*/ 442989 w 816809"/>
                <a:gd name="connsiteY120" fmla="*/ 484319 h 826683"/>
                <a:gd name="connsiteX121" fmla="*/ 450638 w 816809"/>
                <a:gd name="connsiteY121" fmla="*/ 473501 h 826683"/>
                <a:gd name="connsiteX122" fmla="*/ 452313 w 816809"/>
                <a:gd name="connsiteY122" fmla="*/ 472143 h 826683"/>
                <a:gd name="connsiteX123" fmla="*/ 454169 w 816809"/>
                <a:gd name="connsiteY123" fmla="*/ 473366 h 826683"/>
                <a:gd name="connsiteX124" fmla="*/ 462950 w 816809"/>
                <a:gd name="connsiteY124" fmla="*/ 485677 h 826683"/>
                <a:gd name="connsiteX125" fmla="*/ 465258 w 816809"/>
                <a:gd name="connsiteY125" fmla="*/ 485043 h 826683"/>
                <a:gd name="connsiteX126" fmla="*/ 463900 w 816809"/>
                <a:gd name="connsiteY126" fmla="*/ 475991 h 826683"/>
                <a:gd name="connsiteX127" fmla="*/ 459374 w 816809"/>
                <a:gd name="connsiteY127" fmla="*/ 458474 h 826683"/>
                <a:gd name="connsiteX128" fmla="*/ 465937 w 816809"/>
                <a:gd name="connsiteY128" fmla="*/ 443266 h 826683"/>
                <a:gd name="connsiteX129" fmla="*/ 467431 w 816809"/>
                <a:gd name="connsiteY129" fmla="*/ 442179 h 826683"/>
                <a:gd name="connsiteX130" fmla="*/ 469151 w 816809"/>
                <a:gd name="connsiteY130" fmla="*/ 442949 h 826683"/>
                <a:gd name="connsiteX131" fmla="*/ 475487 w 816809"/>
                <a:gd name="connsiteY131" fmla="*/ 451730 h 826683"/>
                <a:gd name="connsiteX132" fmla="*/ 507534 w 816809"/>
                <a:gd name="connsiteY132" fmla="*/ 433036 h 826683"/>
                <a:gd name="connsiteX133" fmla="*/ 494543 w 816809"/>
                <a:gd name="connsiteY133" fmla="*/ 379716 h 826683"/>
                <a:gd name="connsiteX134" fmla="*/ 513825 w 816809"/>
                <a:gd name="connsiteY134" fmla="*/ 372836 h 826683"/>
                <a:gd name="connsiteX135" fmla="*/ 515681 w 816809"/>
                <a:gd name="connsiteY135" fmla="*/ 373108 h 826683"/>
                <a:gd name="connsiteX136" fmla="*/ 516405 w 816809"/>
                <a:gd name="connsiteY136" fmla="*/ 374828 h 826683"/>
                <a:gd name="connsiteX137" fmla="*/ 523195 w 816809"/>
                <a:gd name="connsiteY137" fmla="*/ 387185 h 826683"/>
                <a:gd name="connsiteX138" fmla="*/ 540938 w 816809"/>
                <a:gd name="connsiteY138" fmla="*/ 385374 h 826683"/>
                <a:gd name="connsiteX139" fmla="*/ 543545 w 816809"/>
                <a:gd name="connsiteY139" fmla="*/ 386040 h 826683"/>
                <a:gd name="connsiteX140" fmla="*/ 543699 w 816809"/>
                <a:gd name="connsiteY140" fmla="*/ 386370 h 826683"/>
                <a:gd name="connsiteX141" fmla="*/ 548225 w 816809"/>
                <a:gd name="connsiteY141" fmla="*/ 399451 h 826683"/>
                <a:gd name="connsiteX142" fmla="*/ 548225 w 816809"/>
                <a:gd name="connsiteY142" fmla="*/ 400854 h 826683"/>
                <a:gd name="connsiteX143" fmla="*/ 542386 w 816809"/>
                <a:gd name="connsiteY143" fmla="*/ 412713 h 826683"/>
                <a:gd name="connsiteX144" fmla="*/ 546460 w 816809"/>
                <a:gd name="connsiteY144" fmla="*/ 415248 h 826683"/>
                <a:gd name="connsiteX145" fmla="*/ 551439 w 816809"/>
                <a:gd name="connsiteY145" fmla="*/ 411581 h 826683"/>
                <a:gd name="connsiteX146" fmla="*/ 553204 w 816809"/>
                <a:gd name="connsiteY146" fmla="*/ 399768 h 826683"/>
                <a:gd name="connsiteX147" fmla="*/ 553657 w 816809"/>
                <a:gd name="connsiteY147" fmla="*/ 398817 h 826683"/>
                <a:gd name="connsiteX148" fmla="*/ 566874 w 816809"/>
                <a:gd name="connsiteY148" fmla="*/ 383699 h 826683"/>
                <a:gd name="connsiteX149" fmla="*/ 569435 w 816809"/>
                <a:gd name="connsiteY149" fmla="*/ 383681 h 826683"/>
                <a:gd name="connsiteX150" fmla="*/ 569454 w 816809"/>
                <a:gd name="connsiteY150" fmla="*/ 383699 h 826683"/>
                <a:gd name="connsiteX151" fmla="*/ 573708 w 816809"/>
                <a:gd name="connsiteY151" fmla="*/ 387185 h 826683"/>
                <a:gd name="connsiteX152" fmla="*/ 583757 w 816809"/>
                <a:gd name="connsiteY152" fmla="*/ 378132 h 826683"/>
                <a:gd name="connsiteX153" fmla="*/ 599961 w 816809"/>
                <a:gd name="connsiteY153" fmla="*/ 372293 h 826683"/>
                <a:gd name="connsiteX154" fmla="*/ 692298 w 816809"/>
                <a:gd name="connsiteY154" fmla="*/ 374013 h 826683"/>
                <a:gd name="connsiteX155" fmla="*/ 765986 w 816809"/>
                <a:gd name="connsiteY155" fmla="*/ 344411 h 826683"/>
                <a:gd name="connsiteX156" fmla="*/ 765986 w 816809"/>
                <a:gd name="connsiteY156" fmla="*/ 335630 h 826683"/>
                <a:gd name="connsiteX157" fmla="*/ 767660 w 816809"/>
                <a:gd name="connsiteY157" fmla="*/ 333774 h 826683"/>
                <a:gd name="connsiteX158" fmla="*/ 800974 w 816809"/>
                <a:gd name="connsiteY158" fmla="*/ 330832 h 826683"/>
                <a:gd name="connsiteX159" fmla="*/ 794049 w 816809"/>
                <a:gd name="connsiteY159" fmla="*/ 306254 h 826683"/>
                <a:gd name="connsiteX160" fmla="*/ 794049 w 816809"/>
                <a:gd name="connsiteY160" fmla="*/ 305621 h 826683"/>
                <a:gd name="connsiteX161" fmla="*/ 794683 w 816809"/>
                <a:gd name="connsiteY161" fmla="*/ 294305 h 826683"/>
                <a:gd name="connsiteX162" fmla="*/ 795678 w 816809"/>
                <a:gd name="connsiteY162" fmla="*/ 292630 h 82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816809" h="826683">
                  <a:moveTo>
                    <a:pt x="795678" y="292630"/>
                  </a:moveTo>
                  <a:cubicBezTo>
                    <a:pt x="796058" y="292286"/>
                    <a:pt x="796570" y="292123"/>
                    <a:pt x="797081" y="292178"/>
                  </a:cubicBezTo>
                  <a:lnTo>
                    <a:pt x="816590" y="293762"/>
                  </a:lnTo>
                  <a:lnTo>
                    <a:pt x="816590" y="293762"/>
                  </a:lnTo>
                  <a:lnTo>
                    <a:pt x="753222" y="189657"/>
                  </a:lnTo>
                  <a:cubicBezTo>
                    <a:pt x="752271" y="188073"/>
                    <a:pt x="674419" y="60612"/>
                    <a:pt x="638706" y="-176"/>
                  </a:cubicBezTo>
                  <a:cubicBezTo>
                    <a:pt x="638475" y="150"/>
                    <a:pt x="638140" y="389"/>
                    <a:pt x="637755" y="503"/>
                  </a:cubicBezTo>
                  <a:lnTo>
                    <a:pt x="522154" y="26393"/>
                  </a:lnTo>
                  <a:lnTo>
                    <a:pt x="582037" y="159828"/>
                  </a:lnTo>
                  <a:cubicBezTo>
                    <a:pt x="582240" y="160304"/>
                    <a:pt x="582240" y="160847"/>
                    <a:pt x="582037" y="161322"/>
                  </a:cubicBezTo>
                  <a:cubicBezTo>
                    <a:pt x="581829" y="161806"/>
                    <a:pt x="581412" y="162173"/>
                    <a:pt x="580905" y="162318"/>
                  </a:cubicBezTo>
                  <a:lnTo>
                    <a:pt x="539082" y="176259"/>
                  </a:lnTo>
                  <a:cubicBezTo>
                    <a:pt x="537973" y="181012"/>
                    <a:pt x="536461" y="185660"/>
                    <a:pt x="534556" y="190155"/>
                  </a:cubicBezTo>
                  <a:cubicBezTo>
                    <a:pt x="532908" y="193450"/>
                    <a:pt x="530808" y="196496"/>
                    <a:pt x="528309" y="199207"/>
                  </a:cubicBezTo>
                  <a:lnTo>
                    <a:pt x="535008" y="206359"/>
                  </a:lnTo>
                  <a:cubicBezTo>
                    <a:pt x="535371" y="206766"/>
                    <a:pt x="535552" y="207309"/>
                    <a:pt x="535506" y="207853"/>
                  </a:cubicBezTo>
                  <a:cubicBezTo>
                    <a:pt x="535429" y="208396"/>
                    <a:pt x="535135" y="208885"/>
                    <a:pt x="534692" y="209210"/>
                  </a:cubicBezTo>
                  <a:lnTo>
                    <a:pt x="525639" y="215276"/>
                  </a:lnTo>
                  <a:cubicBezTo>
                    <a:pt x="524992" y="215742"/>
                    <a:pt x="524114" y="215742"/>
                    <a:pt x="523466" y="215276"/>
                  </a:cubicBezTo>
                  <a:lnTo>
                    <a:pt x="515681" y="209210"/>
                  </a:lnTo>
                  <a:cubicBezTo>
                    <a:pt x="511444" y="211424"/>
                    <a:pt x="506982" y="213185"/>
                    <a:pt x="502374" y="214461"/>
                  </a:cubicBezTo>
                  <a:cubicBezTo>
                    <a:pt x="498268" y="215348"/>
                    <a:pt x="494027" y="215457"/>
                    <a:pt x="489881" y="214778"/>
                  </a:cubicBezTo>
                  <a:cubicBezTo>
                    <a:pt x="486486" y="215819"/>
                    <a:pt x="463674" y="222653"/>
                    <a:pt x="445659" y="228357"/>
                  </a:cubicBezTo>
                  <a:cubicBezTo>
                    <a:pt x="432397" y="232521"/>
                    <a:pt x="414745" y="236821"/>
                    <a:pt x="407050" y="238631"/>
                  </a:cubicBezTo>
                  <a:cubicBezTo>
                    <a:pt x="403537" y="235784"/>
                    <a:pt x="399613" y="233480"/>
                    <a:pt x="395417" y="231797"/>
                  </a:cubicBezTo>
                  <a:cubicBezTo>
                    <a:pt x="387632" y="228809"/>
                    <a:pt x="377900" y="230529"/>
                    <a:pt x="366630" y="232566"/>
                  </a:cubicBezTo>
                  <a:cubicBezTo>
                    <a:pt x="362104" y="233336"/>
                    <a:pt x="357577" y="234150"/>
                    <a:pt x="353051" y="234739"/>
                  </a:cubicBezTo>
                  <a:cubicBezTo>
                    <a:pt x="345374" y="235653"/>
                    <a:pt x="337598" y="235255"/>
                    <a:pt x="330057" y="233562"/>
                  </a:cubicBezTo>
                  <a:cubicBezTo>
                    <a:pt x="325078" y="232553"/>
                    <a:pt x="320018" y="232009"/>
                    <a:pt x="314939" y="231932"/>
                  </a:cubicBezTo>
                  <a:cubicBezTo>
                    <a:pt x="306249" y="232435"/>
                    <a:pt x="297875" y="235363"/>
                    <a:pt x="290769" y="240397"/>
                  </a:cubicBezTo>
                  <a:lnTo>
                    <a:pt x="295295" y="248861"/>
                  </a:lnTo>
                  <a:cubicBezTo>
                    <a:pt x="295635" y="249449"/>
                    <a:pt x="295635" y="250173"/>
                    <a:pt x="295295" y="250762"/>
                  </a:cubicBezTo>
                  <a:cubicBezTo>
                    <a:pt x="294888" y="251296"/>
                    <a:pt x="294245" y="251599"/>
                    <a:pt x="293575" y="251577"/>
                  </a:cubicBezTo>
                  <a:lnTo>
                    <a:pt x="269360" y="249857"/>
                  </a:lnTo>
                  <a:cubicBezTo>
                    <a:pt x="269360" y="249857"/>
                    <a:pt x="269360" y="249857"/>
                    <a:pt x="269133" y="249857"/>
                  </a:cubicBezTo>
                  <a:cubicBezTo>
                    <a:pt x="263340" y="262847"/>
                    <a:pt x="256550" y="281043"/>
                    <a:pt x="258044" y="284890"/>
                  </a:cubicBezTo>
                  <a:cubicBezTo>
                    <a:pt x="259384" y="289837"/>
                    <a:pt x="258220" y="295133"/>
                    <a:pt x="254921" y="299058"/>
                  </a:cubicBezTo>
                  <a:lnTo>
                    <a:pt x="271261" y="318656"/>
                  </a:lnTo>
                  <a:cubicBezTo>
                    <a:pt x="271926" y="319372"/>
                    <a:pt x="271926" y="320476"/>
                    <a:pt x="271261" y="321191"/>
                  </a:cubicBezTo>
                  <a:cubicBezTo>
                    <a:pt x="268717" y="324006"/>
                    <a:pt x="267540" y="327795"/>
                    <a:pt x="268047" y="331556"/>
                  </a:cubicBezTo>
                  <a:cubicBezTo>
                    <a:pt x="268635" y="335693"/>
                    <a:pt x="270632" y="339500"/>
                    <a:pt x="273705" y="342329"/>
                  </a:cubicBezTo>
                  <a:cubicBezTo>
                    <a:pt x="274348" y="342854"/>
                    <a:pt x="274556" y="343750"/>
                    <a:pt x="274203" y="344502"/>
                  </a:cubicBezTo>
                  <a:lnTo>
                    <a:pt x="249444" y="399089"/>
                  </a:lnTo>
                  <a:lnTo>
                    <a:pt x="248539" y="398365"/>
                  </a:lnTo>
                  <a:cubicBezTo>
                    <a:pt x="248539" y="398365"/>
                    <a:pt x="248539" y="398365"/>
                    <a:pt x="248539" y="398365"/>
                  </a:cubicBezTo>
                  <a:cubicBezTo>
                    <a:pt x="245823" y="398365"/>
                    <a:pt x="231022" y="398093"/>
                    <a:pt x="226858" y="398365"/>
                  </a:cubicBezTo>
                  <a:cubicBezTo>
                    <a:pt x="223513" y="398727"/>
                    <a:pt x="220208" y="399410"/>
                    <a:pt x="216990" y="400402"/>
                  </a:cubicBezTo>
                  <a:cubicBezTo>
                    <a:pt x="215872" y="403778"/>
                    <a:pt x="212880" y="406186"/>
                    <a:pt x="209341" y="406557"/>
                  </a:cubicBezTo>
                  <a:cubicBezTo>
                    <a:pt x="207014" y="406743"/>
                    <a:pt x="204670" y="406634"/>
                    <a:pt x="202370" y="406240"/>
                  </a:cubicBezTo>
                  <a:cubicBezTo>
                    <a:pt x="196780" y="405313"/>
                    <a:pt x="191050" y="405684"/>
                    <a:pt x="185623" y="407327"/>
                  </a:cubicBezTo>
                  <a:cubicBezTo>
                    <a:pt x="183880" y="407874"/>
                    <a:pt x="182065" y="408164"/>
                    <a:pt x="180237" y="408187"/>
                  </a:cubicBezTo>
                  <a:cubicBezTo>
                    <a:pt x="174810" y="407684"/>
                    <a:pt x="169749" y="405240"/>
                    <a:pt x="165979" y="401307"/>
                  </a:cubicBezTo>
                  <a:cubicBezTo>
                    <a:pt x="162951" y="398754"/>
                    <a:pt x="159710" y="396468"/>
                    <a:pt x="156293" y="394472"/>
                  </a:cubicBezTo>
                  <a:cubicBezTo>
                    <a:pt x="151572" y="392001"/>
                    <a:pt x="147905" y="387900"/>
                    <a:pt x="145973" y="382930"/>
                  </a:cubicBezTo>
                  <a:cubicBezTo>
                    <a:pt x="144578" y="378942"/>
                    <a:pt x="141523" y="375756"/>
                    <a:pt x="137599" y="374194"/>
                  </a:cubicBezTo>
                  <a:cubicBezTo>
                    <a:pt x="126102" y="369170"/>
                    <a:pt x="85456" y="369125"/>
                    <a:pt x="85049" y="369125"/>
                  </a:cubicBezTo>
                  <a:lnTo>
                    <a:pt x="74366" y="368808"/>
                  </a:lnTo>
                  <a:cubicBezTo>
                    <a:pt x="72932" y="388094"/>
                    <a:pt x="69492" y="407177"/>
                    <a:pt x="64092" y="425749"/>
                  </a:cubicBezTo>
                  <a:cubicBezTo>
                    <a:pt x="58434" y="444940"/>
                    <a:pt x="61874" y="461642"/>
                    <a:pt x="57483" y="474497"/>
                  </a:cubicBezTo>
                  <a:cubicBezTo>
                    <a:pt x="53093" y="487352"/>
                    <a:pt x="37658" y="497491"/>
                    <a:pt x="36436" y="510708"/>
                  </a:cubicBezTo>
                  <a:cubicBezTo>
                    <a:pt x="35214" y="523924"/>
                    <a:pt x="28560" y="534606"/>
                    <a:pt x="21001" y="554748"/>
                  </a:cubicBezTo>
                  <a:cubicBezTo>
                    <a:pt x="13442" y="574890"/>
                    <a:pt x="16113" y="595485"/>
                    <a:pt x="10455" y="606303"/>
                  </a:cubicBezTo>
                  <a:cubicBezTo>
                    <a:pt x="4797" y="617121"/>
                    <a:pt x="7151" y="631017"/>
                    <a:pt x="3213" y="638892"/>
                  </a:cubicBezTo>
                  <a:cubicBezTo>
                    <a:pt x="-725" y="646768"/>
                    <a:pt x="2896" y="659940"/>
                    <a:pt x="723" y="671889"/>
                  </a:cubicBezTo>
                  <a:cubicBezTo>
                    <a:pt x="-1449" y="683839"/>
                    <a:pt x="723" y="692212"/>
                    <a:pt x="1357" y="705248"/>
                  </a:cubicBezTo>
                  <a:cubicBezTo>
                    <a:pt x="1991" y="718284"/>
                    <a:pt x="-544" y="735303"/>
                    <a:pt x="2262" y="744310"/>
                  </a:cubicBezTo>
                  <a:cubicBezTo>
                    <a:pt x="5069" y="753317"/>
                    <a:pt x="4797" y="765629"/>
                    <a:pt x="4028" y="782014"/>
                  </a:cubicBezTo>
                  <a:cubicBezTo>
                    <a:pt x="3439" y="793601"/>
                    <a:pt x="4299" y="806320"/>
                    <a:pt x="4526" y="818632"/>
                  </a:cubicBezTo>
                  <a:lnTo>
                    <a:pt x="46937" y="826508"/>
                  </a:lnTo>
                  <a:cubicBezTo>
                    <a:pt x="48232" y="823326"/>
                    <a:pt x="50716" y="820777"/>
                    <a:pt x="53862" y="819401"/>
                  </a:cubicBezTo>
                  <a:cubicBezTo>
                    <a:pt x="56573" y="818424"/>
                    <a:pt x="59443" y="817948"/>
                    <a:pt x="62326" y="817998"/>
                  </a:cubicBezTo>
                  <a:lnTo>
                    <a:pt x="73823" y="794416"/>
                  </a:lnTo>
                  <a:cubicBezTo>
                    <a:pt x="71922" y="790614"/>
                    <a:pt x="64228" y="775044"/>
                    <a:pt x="61421" y="768571"/>
                  </a:cubicBezTo>
                  <a:cubicBezTo>
                    <a:pt x="60095" y="765136"/>
                    <a:pt x="56823" y="762845"/>
                    <a:pt x="53138" y="762777"/>
                  </a:cubicBezTo>
                  <a:cubicBezTo>
                    <a:pt x="52296" y="762800"/>
                    <a:pt x="51540" y="762266"/>
                    <a:pt x="51282" y="761465"/>
                  </a:cubicBezTo>
                  <a:lnTo>
                    <a:pt x="49427" y="754992"/>
                  </a:lnTo>
                  <a:cubicBezTo>
                    <a:pt x="49245" y="754539"/>
                    <a:pt x="49245" y="754042"/>
                    <a:pt x="49427" y="753589"/>
                  </a:cubicBezTo>
                  <a:cubicBezTo>
                    <a:pt x="49427" y="753589"/>
                    <a:pt x="56442" y="740689"/>
                    <a:pt x="56442" y="732451"/>
                  </a:cubicBezTo>
                  <a:cubicBezTo>
                    <a:pt x="56877" y="727825"/>
                    <a:pt x="55388" y="723227"/>
                    <a:pt x="52323" y="719732"/>
                  </a:cubicBezTo>
                  <a:lnTo>
                    <a:pt x="50468" y="716971"/>
                  </a:lnTo>
                  <a:cubicBezTo>
                    <a:pt x="45941" y="710046"/>
                    <a:pt x="47163" y="688093"/>
                    <a:pt x="47299" y="685604"/>
                  </a:cubicBezTo>
                  <a:lnTo>
                    <a:pt x="47299" y="685061"/>
                  </a:lnTo>
                  <a:cubicBezTo>
                    <a:pt x="50653" y="677610"/>
                    <a:pt x="54541" y="670409"/>
                    <a:pt x="58932" y="663515"/>
                  </a:cubicBezTo>
                  <a:cubicBezTo>
                    <a:pt x="62014" y="658487"/>
                    <a:pt x="64359" y="653046"/>
                    <a:pt x="65902" y="647357"/>
                  </a:cubicBezTo>
                  <a:cubicBezTo>
                    <a:pt x="66626" y="643206"/>
                    <a:pt x="68713" y="639418"/>
                    <a:pt x="71832" y="636584"/>
                  </a:cubicBezTo>
                  <a:cubicBezTo>
                    <a:pt x="77213" y="633275"/>
                    <a:pt x="83256" y="631175"/>
                    <a:pt x="89530" y="630428"/>
                  </a:cubicBezTo>
                  <a:cubicBezTo>
                    <a:pt x="91793" y="629930"/>
                    <a:pt x="94056" y="629478"/>
                    <a:pt x="96409" y="628889"/>
                  </a:cubicBezTo>
                  <a:cubicBezTo>
                    <a:pt x="103652" y="627033"/>
                    <a:pt x="104421" y="626852"/>
                    <a:pt x="105462" y="611101"/>
                  </a:cubicBezTo>
                  <a:cubicBezTo>
                    <a:pt x="106277" y="597250"/>
                    <a:pt x="101751" y="568644"/>
                    <a:pt x="100936" y="562941"/>
                  </a:cubicBezTo>
                  <a:lnTo>
                    <a:pt x="92200" y="559184"/>
                  </a:lnTo>
                  <a:cubicBezTo>
                    <a:pt x="91698" y="558962"/>
                    <a:pt x="91322" y="558532"/>
                    <a:pt x="91159" y="558007"/>
                  </a:cubicBezTo>
                  <a:lnTo>
                    <a:pt x="87810" y="546646"/>
                  </a:lnTo>
                  <a:cubicBezTo>
                    <a:pt x="87638" y="546071"/>
                    <a:pt x="87755" y="545447"/>
                    <a:pt x="88126" y="544972"/>
                  </a:cubicBezTo>
                  <a:cubicBezTo>
                    <a:pt x="88498" y="544456"/>
                    <a:pt x="89127" y="544193"/>
                    <a:pt x="89756" y="544293"/>
                  </a:cubicBezTo>
                  <a:cubicBezTo>
                    <a:pt x="97487" y="544795"/>
                    <a:pt x="105245" y="544795"/>
                    <a:pt x="112976" y="544293"/>
                  </a:cubicBezTo>
                  <a:cubicBezTo>
                    <a:pt x="122028" y="543795"/>
                    <a:pt x="135064" y="549679"/>
                    <a:pt x="149186" y="555971"/>
                  </a:cubicBezTo>
                  <a:cubicBezTo>
                    <a:pt x="157809" y="560022"/>
                    <a:pt x="166667" y="563557"/>
                    <a:pt x="175710" y="566562"/>
                  </a:cubicBezTo>
                  <a:cubicBezTo>
                    <a:pt x="196260" y="572718"/>
                    <a:pt x="224278" y="564797"/>
                    <a:pt x="233783" y="554115"/>
                  </a:cubicBezTo>
                  <a:cubicBezTo>
                    <a:pt x="242292" y="544564"/>
                    <a:pt x="254061" y="538454"/>
                    <a:pt x="267730" y="531483"/>
                  </a:cubicBezTo>
                  <a:lnTo>
                    <a:pt x="277054" y="526595"/>
                  </a:lnTo>
                  <a:cubicBezTo>
                    <a:pt x="280834" y="524603"/>
                    <a:pt x="284274" y="522023"/>
                    <a:pt x="287238" y="518945"/>
                  </a:cubicBezTo>
                  <a:lnTo>
                    <a:pt x="288823" y="522838"/>
                  </a:lnTo>
                  <a:cubicBezTo>
                    <a:pt x="290638" y="529021"/>
                    <a:pt x="293159" y="534973"/>
                    <a:pt x="296336" y="540581"/>
                  </a:cubicBezTo>
                  <a:cubicBezTo>
                    <a:pt x="298853" y="543759"/>
                    <a:pt x="301560" y="546782"/>
                    <a:pt x="304439" y="549634"/>
                  </a:cubicBezTo>
                  <a:lnTo>
                    <a:pt x="325260" y="538499"/>
                  </a:lnTo>
                  <a:cubicBezTo>
                    <a:pt x="325735" y="538295"/>
                    <a:pt x="326278" y="538295"/>
                    <a:pt x="326753" y="538499"/>
                  </a:cubicBezTo>
                  <a:cubicBezTo>
                    <a:pt x="327256" y="538630"/>
                    <a:pt x="327663" y="539006"/>
                    <a:pt x="327839" y="539495"/>
                  </a:cubicBezTo>
                  <a:lnTo>
                    <a:pt x="330646" y="545560"/>
                  </a:lnTo>
                  <a:lnTo>
                    <a:pt x="348751" y="535874"/>
                  </a:lnTo>
                  <a:cubicBezTo>
                    <a:pt x="349620" y="535380"/>
                    <a:pt x="350724" y="535688"/>
                    <a:pt x="351218" y="536557"/>
                  </a:cubicBezTo>
                  <a:cubicBezTo>
                    <a:pt x="351227" y="536571"/>
                    <a:pt x="351231" y="536584"/>
                    <a:pt x="351240" y="536598"/>
                  </a:cubicBezTo>
                  <a:lnTo>
                    <a:pt x="355359" y="543885"/>
                  </a:lnTo>
                  <a:cubicBezTo>
                    <a:pt x="362416" y="539834"/>
                    <a:pt x="369703" y="536195"/>
                    <a:pt x="377176" y="532977"/>
                  </a:cubicBezTo>
                  <a:cubicBezTo>
                    <a:pt x="380227" y="531981"/>
                    <a:pt x="383567" y="532447"/>
                    <a:pt x="386229" y="534244"/>
                  </a:cubicBezTo>
                  <a:lnTo>
                    <a:pt x="387179" y="530940"/>
                  </a:lnTo>
                  <a:cubicBezTo>
                    <a:pt x="387401" y="530184"/>
                    <a:pt x="388066" y="529646"/>
                    <a:pt x="388854" y="529582"/>
                  </a:cubicBezTo>
                  <a:lnTo>
                    <a:pt x="433710" y="527319"/>
                  </a:lnTo>
                  <a:cubicBezTo>
                    <a:pt x="433307" y="522585"/>
                    <a:pt x="433904" y="517818"/>
                    <a:pt x="435475" y="513333"/>
                  </a:cubicBezTo>
                  <a:cubicBezTo>
                    <a:pt x="437743" y="507883"/>
                    <a:pt x="437394" y="501696"/>
                    <a:pt x="434524" y="496540"/>
                  </a:cubicBezTo>
                  <a:cubicBezTo>
                    <a:pt x="432583" y="494223"/>
                    <a:pt x="432347" y="490918"/>
                    <a:pt x="433936" y="488348"/>
                  </a:cubicBezTo>
                  <a:cubicBezTo>
                    <a:pt x="435819" y="485247"/>
                    <a:pt x="439426" y="483640"/>
                    <a:pt x="442989" y="484319"/>
                  </a:cubicBezTo>
                  <a:cubicBezTo>
                    <a:pt x="446338" y="484862"/>
                    <a:pt x="449597" y="477303"/>
                    <a:pt x="450638" y="473501"/>
                  </a:cubicBezTo>
                  <a:cubicBezTo>
                    <a:pt x="450851" y="472736"/>
                    <a:pt x="451521" y="472193"/>
                    <a:pt x="452313" y="472143"/>
                  </a:cubicBezTo>
                  <a:cubicBezTo>
                    <a:pt x="453146" y="472044"/>
                    <a:pt x="453933" y="472560"/>
                    <a:pt x="454169" y="473366"/>
                  </a:cubicBezTo>
                  <a:cubicBezTo>
                    <a:pt x="455753" y="477892"/>
                    <a:pt x="459600" y="484998"/>
                    <a:pt x="462950" y="485677"/>
                  </a:cubicBezTo>
                  <a:cubicBezTo>
                    <a:pt x="464398" y="485994"/>
                    <a:pt x="464941" y="485677"/>
                    <a:pt x="465258" y="485043"/>
                  </a:cubicBezTo>
                  <a:cubicBezTo>
                    <a:pt x="466394" y="481993"/>
                    <a:pt x="465878" y="478575"/>
                    <a:pt x="463900" y="475991"/>
                  </a:cubicBezTo>
                  <a:cubicBezTo>
                    <a:pt x="459872" y="469201"/>
                    <a:pt x="458106" y="462412"/>
                    <a:pt x="459374" y="458474"/>
                  </a:cubicBezTo>
                  <a:cubicBezTo>
                    <a:pt x="460641" y="454536"/>
                    <a:pt x="465711" y="443718"/>
                    <a:pt x="465937" y="443266"/>
                  </a:cubicBezTo>
                  <a:cubicBezTo>
                    <a:pt x="466190" y="442650"/>
                    <a:pt x="466770" y="442229"/>
                    <a:pt x="467431" y="442179"/>
                  </a:cubicBezTo>
                  <a:cubicBezTo>
                    <a:pt x="468101" y="442102"/>
                    <a:pt x="468761" y="442396"/>
                    <a:pt x="469151" y="442949"/>
                  </a:cubicBezTo>
                  <a:lnTo>
                    <a:pt x="475487" y="451730"/>
                  </a:lnTo>
                  <a:lnTo>
                    <a:pt x="507534" y="433036"/>
                  </a:lnTo>
                  <a:lnTo>
                    <a:pt x="494543" y="379716"/>
                  </a:lnTo>
                  <a:cubicBezTo>
                    <a:pt x="499749" y="378223"/>
                    <a:pt x="507217" y="375552"/>
                    <a:pt x="513825" y="372836"/>
                  </a:cubicBezTo>
                  <a:cubicBezTo>
                    <a:pt x="514445" y="372574"/>
                    <a:pt x="515161" y="372678"/>
                    <a:pt x="515681" y="373108"/>
                  </a:cubicBezTo>
                  <a:cubicBezTo>
                    <a:pt x="516215" y="373511"/>
                    <a:pt x="516491" y="374167"/>
                    <a:pt x="516405" y="374828"/>
                  </a:cubicBezTo>
                  <a:cubicBezTo>
                    <a:pt x="515722" y="379988"/>
                    <a:pt x="518474" y="384994"/>
                    <a:pt x="523195" y="387185"/>
                  </a:cubicBezTo>
                  <a:cubicBezTo>
                    <a:pt x="529079" y="389280"/>
                    <a:pt x="535597" y="388615"/>
                    <a:pt x="540938" y="385374"/>
                  </a:cubicBezTo>
                  <a:cubicBezTo>
                    <a:pt x="541839" y="384840"/>
                    <a:pt x="543006" y="385134"/>
                    <a:pt x="543545" y="386040"/>
                  </a:cubicBezTo>
                  <a:cubicBezTo>
                    <a:pt x="543604" y="386144"/>
                    <a:pt x="543658" y="386257"/>
                    <a:pt x="543699" y="386370"/>
                  </a:cubicBezTo>
                  <a:lnTo>
                    <a:pt x="548225" y="399451"/>
                  </a:lnTo>
                  <a:cubicBezTo>
                    <a:pt x="548406" y="399904"/>
                    <a:pt x="548406" y="400402"/>
                    <a:pt x="548225" y="400854"/>
                  </a:cubicBezTo>
                  <a:lnTo>
                    <a:pt x="542386" y="412713"/>
                  </a:lnTo>
                  <a:lnTo>
                    <a:pt x="546460" y="415248"/>
                  </a:lnTo>
                  <a:lnTo>
                    <a:pt x="551439" y="411581"/>
                  </a:lnTo>
                  <a:lnTo>
                    <a:pt x="553204" y="399768"/>
                  </a:lnTo>
                  <a:cubicBezTo>
                    <a:pt x="553258" y="399415"/>
                    <a:pt x="553417" y="399084"/>
                    <a:pt x="553657" y="398817"/>
                  </a:cubicBezTo>
                  <a:lnTo>
                    <a:pt x="566874" y="383699"/>
                  </a:lnTo>
                  <a:cubicBezTo>
                    <a:pt x="567575" y="382989"/>
                    <a:pt x="568720" y="382980"/>
                    <a:pt x="569435" y="383681"/>
                  </a:cubicBezTo>
                  <a:cubicBezTo>
                    <a:pt x="569440" y="383686"/>
                    <a:pt x="569449" y="383695"/>
                    <a:pt x="569454" y="383699"/>
                  </a:cubicBezTo>
                  <a:lnTo>
                    <a:pt x="573708" y="387185"/>
                  </a:lnTo>
                  <a:cubicBezTo>
                    <a:pt x="577569" y="384790"/>
                    <a:pt x="580973" y="381721"/>
                    <a:pt x="583757" y="378132"/>
                  </a:cubicBezTo>
                  <a:cubicBezTo>
                    <a:pt x="587016" y="372248"/>
                    <a:pt x="592809" y="372022"/>
                    <a:pt x="599961" y="372293"/>
                  </a:cubicBezTo>
                  <a:cubicBezTo>
                    <a:pt x="607112" y="372565"/>
                    <a:pt x="685961" y="373923"/>
                    <a:pt x="692298" y="374013"/>
                  </a:cubicBezTo>
                  <a:lnTo>
                    <a:pt x="765986" y="344411"/>
                  </a:lnTo>
                  <a:lnTo>
                    <a:pt x="765986" y="335630"/>
                  </a:lnTo>
                  <a:cubicBezTo>
                    <a:pt x="765981" y="334671"/>
                    <a:pt x="766705" y="333869"/>
                    <a:pt x="767660" y="333774"/>
                  </a:cubicBezTo>
                  <a:lnTo>
                    <a:pt x="800974" y="330832"/>
                  </a:lnTo>
                  <a:lnTo>
                    <a:pt x="794049" y="306254"/>
                  </a:lnTo>
                  <a:cubicBezTo>
                    <a:pt x="794026" y="306042"/>
                    <a:pt x="794026" y="305833"/>
                    <a:pt x="794049" y="305621"/>
                  </a:cubicBezTo>
                  <a:lnTo>
                    <a:pt x="794683" y="294305"/>
                  </a:lnTo>
                  <a:cubicBezTo>
                    <a:pt x="794723" y="293617"/>
                    <a:pt x="795094" y="292997"/>
                    <a:pt x="795678" y="292630"/>
                  </a:cubicBezTo>
                  <a:close/>
                </a:path>
              </a:pathLst>
            </a:custGeom>
            <a:grp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3" name="Frihandsfigur: Form 172">
              <a:extLst>
                <a:ext uri="{FF2B5EF4-FFF2-40B4-BE49-F238E27FC236}">
                  <a16:creationId xmlns:a16="http://schemas.microsoft.com/office/drawing/2014/main" id="{44E6FF1C-D47C-4D36-A138-5CF167CF827F}"/>
                </a:ext>
              </a:extLst>
            </p:cNvPr>
            <p:cNvSpPr/>
            <p:nvPr/>
          </p:nvSpPr>
          <p:spPr>
            <a:xfrm>
              <a:off x="4531745" y="1637711"/>
              <a:ext cx="499341" cy="441894"/>
            </a:xfrm>
            <a:custGeom>
              <a:avLst/>
              <a:gdLst>
                <a:gd name="connsiteX0" fmla="*/ 446617 w 499341"/>
                <a:gd name="connsiteY0" fmla="*/ 92522 h 441894"/>
                <a:gd name="connsiteX1" fmla="*/ 499122 w 499341"/>
                <a:gd name="connsiteY1" fmla="*/ 78943 h 441894"/>
                <a:gd name="connsiteX2" fmla="*/ 492513 w 499341"/>
                <a:gd name="connsiteY2" fmla="*/ 64188 h 441894"/>
                <a:gd name="connsiteX3" fmla="*/ 484819 w 499341"/>
                <a:gd name="connsiteY3" fmla="*/ 48798 h 441894"/>
                <a:gd name="connsiteX4" fmla="*/ 478074 w 499341"/>
                <a:gd name="connsiteY4" fmla="*/ 36034 h 441894"/>
                <a:gd name="connsiteX5" fmla="*/ 470697 w 499341"/>
                <a:gd name="connsiteY5" fmla="*/ 24945 h 441894"/>
                <a:gd name="connsiteX6" fmla="*/ 463907 w 499341"/>
                <a:gd name="connsiteY6" fmla="*/ 14398 h 441894"/>
                <a:gd name="connsiteX7" fmla="*/ 462957 w 499341"/>
                <a:gd name="connsiteY7" fmla="*/ 5934 h 441894"/>
                <a:gd name="connsiteX8" fmla="*/ 419504 w 499341"/>
                <a:gd name="connsiteY8" fmla="*/ 8152 h 441894"/>
                <a:gd name="connsiteX9" fmla="*/ 418146 w 499341"/>
                <a:gd name="connsiteY9" fmla="*/ 12905 h 441894"/>
                <a:gd name="connsiteX10" fmla="*/ 415765 w 499341"/>
                <a:gd name="connsiteY10" fmla="*/ 14158 h 441894"/>
                <a:gd name="connsiteX11" fmla="*/ 414932 w 499341"/>
                <a:gd name="connsiteY11" fmla="*/ 13629 h 441894"/>
                <a:gd name="connsiteX12" fmla="*/ 407328 w 499341"/>
                <a:gd name="connsiteY12" fmla="*/ 11411 h 441894"/>
                <a:gd name="connsiteX13" fmla="*/ 384697 w 499341"/>
                <a:gd name="connsiteY13" fmla="*/ 22908 h 441894"/>
                <a:gd name="connsiteX14" fmla="*/ 382207 w 499341"/>
                <a:gd name="connsiteY14" fmla="*/ 22229 h 441894"/>
                <a:gd name="connsiteX15" fmla="*/ 378043 w 499341"/>
                <a:gd name="connsiteY15" fmla="*/ 14896 h 441894"/>
                <a:gd name="connsiteX16" fmla="*/ 359666 w 499341"/>
                <a:gd name="connsiteY16" fmla="*/ 24673 h 441894"/>
                <a:gd name="connsiteX17" fmla="*/ 358218 w 499341"/>
                <a:gd name="connsiteY17" fmla="*/ 24673 h 441894"/>
                <a:gd name="connsiteX18" fmla="*/ 357086 w 499341"/>
                <a:gd name="connsiteY18" fmla="*/ 23677 h 441894"/>
                <a:gd name="connsiteX19" fmla="*/ 354325 w 499341"/>
                <a:gd name="connsiteY19" fmla="*/ 17612 h 441894"/>
                <a:gd name="connsiteX20" fmla="*/ 334047 w 499341"/>
                <a:gd name="connsiteY20" fmla="*/ 28475 h 441894"/>
                <a:gd name="connsiteX21" fmla="*/ 333142 w 499341"/>
                <a:gd name="connsiteY21" fmla="*/ 28701 h 441894"/>
                <a:gd name="connsiteX22" fmla="*/ 331875 w 499341"/>
                <a:gd name="connsiteY22" fmla="*/ 28204 h 441894"/>
                <a:gd name="connsiteX23" fmla="*/ 322415 w 499341"/>
                <a:gd name="connsiteY23" fmla="*/ 17929 h 441894"/>
                <a:gd name="connsiteX24" fmla="*/ 313589 w 499341"/>
                <a:gd name="connsiteY24" fmla="*/ -176 h 441894"/>
                <a:gd name="connsiteX25" fmla="*/ 306663 w 499341"/>
                <a:gd name="connsiteY25" fmla="*/ 4350 h 441894"/>
                <a:gd name="connsiteX26" fmla="*/ 297294 w 499341"/>
                <a:gd name="connsiteY26" fmla="*/ 9284 h 441894"/>
                <a:gd name="connsiteX27" fmla="*/ 264388 w 499341"/>
                <a:gd name="connsiteY27" fmla="*/ 31236 h 441894"/>
                <a:gd name="connsiteX28" fmla="*/ 202513 w 499341"/>
                <a:gd name="connsiteY28" fmla="*/ 44815 h 441894"/>
                <a:gd name="connsiteX29" fmla="*/ 175355 w 499341"/>
                <a:gd name="connsiteY29" fmla="*/ 34042 h 441894"/>
                <a:gd name="connsiteX30" fmla="*/ 140910 w 499341"/>
                <a:gd name="connsiteY30" fmla="*/ 22681 h 441894"/>
                <a:gd name="connsiteX31" fmla="*/ 119817 w 499341"/>
                <a:gd name="connsiteY31" fmla="*/ 22681 h 441894"/>
                <a:gd name="connsiteX32" fmla="*/ 122171 w 499341"/>
                <a:gd name="connsiteY32" fmla="*/ 30648 h 441894"/>
                <a:gd name="connsiteX33" fmla="*/ 131224 w 499341"/>
                <a:gd name="connsiteY33" fmla="*/ 34495 h 441894"/>
                <a:gd name="connsiteX34" fmla="*/ 132310 w 499341"/>
                <a:gd name="connsiteY34" fmla="*/ 35898 h 441894"/>
                <a:gd name="connsiteX35" fmla="*/ 137153 w 499341"/>
                <a:gd name="connsiteY35" fmla="*/ 85688 h 441894"/>
                <a:gd name="connsiteX36" fmla="*/ 125385 w 499341"/>
                <a:gd name="connsiteY36" fmla="*/ 106916 h 441894"/>
                <a:gd name="connsiteX37" fmla="*/ 118324 w 499341"/>
                <a:gd name="connsiteY37" fmla="*/ 108455 h 441894"/>
                <a:gd name="connsiteX38" fmla="*/ 102120 w 499341"/>
                <a:gd name="connsiteY38" fmla="*/ 113977 h 441894"/>
                <a:gd name="connsiteX39" fmla="*/ 97593 w 499341"/>
                <a:gd name="connsiteY39" fmla="*/ 123030 h 441894"/>
                <a:gd name="connsiteX40" fmla="*/ 90215 w 499341"/>
                <a:gd name="connsiteY40" fmla="*/ 140094 h 441894"/>
                <a:gd name="connsiteX41" fmla="*/ 78990 w 499341"/>
                <a:gd name="connsiteY41" fmla="*/ 160779 h 441894"/>
                <a:gd name="connsiteX42" fmla="*/ 81525 w 499341"/>
                <a:gd name="connsiteY42" fmla="*/ 189476 h 441894"/>
                <a:gd name="connsiteX43" fmla="*/ 83381 w 499341"/>
                <a:gd name="connsiteY43" fmla="*/ 192192 h 441894"/>
                <a:gd name="connsiteX44" fmla="*/ 88133 w 499341"/>
                <a:gd name="connsiteY44" fmla="*/ 207038 h 441894"/>
                <a:gd name="connsiteX45" fmla="*/ 81027 w 499341"/>
                <a:gd name="connsiteY45" fmla="*/ 229262 h 441894"/>
                <a:gd name="connsiteX46" fmla="*/ 82340 w 499341"/>
                <a:gd name="connsiteY46" fmla="*/ 233788 h 441894"/>
                <a:gd name="connsiteX47" fmla="*/ 92705 w 499341"/>
                <a:gd name="connsiteY47" fmla="*/ 241755 h 441894"/>
                <a:gd name="connsiteX48" fmla="*/ 105243 w 499341"/>
                <a:gd name="connsiteY48" fmla="*/ 267917 h 441894"/>
                <a:gd name="connsiteX49" fmla="*/ 104835 w 499341"/>
                <a:gd name="connsiteY49" fmla="*/ 271085 h 441894"/>
                <a:gd name="connsiteX50" fmla="*/ 92976 w 499341"/>
                <a:gd name="connsiteY50" fmla="*/ 295346 h 441894"/>
                <a:gd name="connsiteX51" fmla="*/ 91121 w 499341"/>
                <a:gd name="connsiteY51" fmla="*/ 296387 h 441894"/>
                <a:gd name="connsiteX52" fmla="*/ 82973 w 499341"/>
                <a:gd name="connsiteY52" fmla="*/ 297519 h 441894"/>
                <a:gd name="connsiteX53" fmla="*/ 77768 w 499341"/>
                <a:gd name="connsiteY53" fmla="*/ 303765 h 441894"/>
                <a:gd name="connsiteX54" fmla="*/ 75958 w 499341"/>
                <a:gd name="connsiteY54" fmla="*/ 305123 h 441894"/>
                <a:gd name="connsiteX55" fmla="*/ 75641 w 499341"/>
                <a:gd name="connsiteY55" fmla="*/ 305123 h 441894"/>
                <a:gd name="connsiteX56" fmla="*/ 32369 w 499341"/>
                <a:gd name="connsiteY56" fmla="*/ 297066 h 441894"/>
                <a:gd name="connsiteX57" fmla="*/ 32369 w 499341"/>
                <a:gd name="connsiteY57" fmla="*/ 308110 h 441894"/>
                <a:gd name="connsiteX58" fmla="*/ 25897 w 499341"/>
                <a:gd name="connsiteY58" fmla="*/ 340338 h 441894"/>
                <a:gd name="connsiteX59" fmla="*/ 20556 w 499341"/>
                <a:gd name="connsiteY59" fmla="*/ 369758 h 441894"/>
                <a:gd name="connsiteX60" fmla="*/ 17432 w 499341"/>
                <a:gd name="connsiteY60" fmla="*/ 400356 h 441894"/>
                <a:gd name="connsiteX61" fmla="*/ 12906 w 499341"/>
                <a:gd name="connsiteY61" fmla="*/ 413935 h 441894"/>
                <a:gd name="connsiteX62" fmla="*/ -220 w 499341"/>
                <a:gd name="connsiteY62" fmla="*/ 411989 h 441894"/>
                <a:gd name="connsiteX63" fmla="*/ 9692 w 499341"/>
                <a:gd name="connsiteY63" fmla="*/ 425568 h 441894"/>
                <a:gd name="connsiteX64" fmla="*/ 17206 w 499341"/>
                <a:gd name="connsiteY64" fmla="*/ 433489 h 441894"/>
                <a:gd name="connsiteX65" fmla="*/ 29246 w 499341"/>
                <a:gd name="connsiteY65" fmla="*/ 441591 h 441894"/>
                <a:gd name="connsiteX66" fmla="*/ 36036 w 499341"/>
                <a:gd name="connsiteY66" fmla="*/ 440188 h 441894"/>
                <a:gd name="connsiteX67" fmla="*/ 53824 w 499341"/>
                <a:gd name="connsiteY67" fmla="*/ 440188 h 441894"/>
                <a:gd name="connsiteX68" fmla="*/ 62605 w 499341"/>
                <a:gd name="connsiteY68" fmla="*/ 439599 h 441894"/>
                <a:gd name="connsiteX69" fmla="*/ 65230 w 499341"/>
                <a:gd name="connsiteY69" fmla="*/ 430547 h 441894"/>
                <a:gd name="connsiteX70" fmla="*/ 82475 w 499341"/>
                <a:gd name="connsiteY70" fmla="*/ 415655 h 441894"/>
                <a:gd name="connsiteX71" fmla="*/ 93384 w 499341"/>
                <a:gd name="connsiteY71" fmla="*/ 420181 h 441894"/>
                <a:gd name="connsiteX72" fmla="*/ 97638 w 499341"/>
                <a:gd name="connsiteY72" fmla="*/ 423802 h 441894"/>
                <a:gd name="connsiteX73" fmla="*/ 103070 w 499341"/>
                <a:gd name="connsiteY73" fmla="*/ 422671 h 441894"/>
                <a:gd name="connsiteX74" fmla="*/ 105197 w 499341"/>
                <a:gd name="connsiteY74" fmla="*/ 416198 h 441894"/>
                <a:gd name="connsiteX75" fmla="*/ 112331 w 499341"/>
                <a:gd name="connsiteY75" fmla="*/ 402882 h 441894"/>
                <a:gd name="connsiteX76" fmla="*/ 113390 w 499341"/>
                <a:gd name="connsiteY76" fmla="*/ 402619 h 441894"/>
                <a:gd name="connsiteX77" fmla="*/ 125521 w 499341"/>
                <a:gd name="connsiteY77" fmla="*/ 390896 h 441894"/>
                <a:gd name="connsiteX78" fmla="*/ 128825 w 499341"/>
                <a:gd name="connsiteY78" fmla="*/ 386642 h 441894"/>
                <a:gd name="connsiteX79" fmla="*/ 144486 w 499341"/>
                <a:gd name="connsiteY79" fmla="*/ 387456 h 441894"/>
                <a:gd name="connsiteX80" fmla="*/ 149012 w 499341"/>
                <a:gd name="connsiteY80" fmla="*/ 388090 h 441894"/>
                <a:gd name="connsiteX81" fmla="*/ 153131 w 499341"/>
                <a:gd name="connsiteY81" fmla="*/ 384107 h 441894"/>
                <a:gd name="connsiteX82" fmla="*/ 169743 w 499341"/>
                <a:gd name="connsiteY82" fmla="*/ 378449 h 441894"/>
                <a:gd name="connsiteX83" fmla="*/ 178795 w 499341"/>
                <a:gd name="connsiteY83" fmla="*/ 377725 h 441894"/>
                <a:gd name="connsiteX84" fmla="*/ 194909 w 499341"/>
                <a:gd name="connsiteY84" fmla="*/ 370121 h 441894"/>
                <a:gd name="connsiteX85" fmla="*/ 206401 w 499341"/>
                <a:gd name="connsiteY85" fmla="*/ 360122 h 441894"/>
                <a:gd name="connsiteX86" fmla="*/ 207492 w 499341"/>
                <a:gd name="connsiteY86" fmla="*/ 360253 h 441894"/>
                <a:gd name="connsiteX87" fmla="*/ 212018 w 499341"/>
                <a:gd name="connsiteY87" fmla="*/ 360660 h 441894"/>
                <a:gd name="connsiteX88" fmla="*/ 223470 w 499341"/>
                <a:gd name="connsiteY88" fmla="*/ 359710 h 441894"/>
                <a:gd name="connsiteX89" fmla="*/ 225280 w 499341"/>
                <a:gd name="connsiteY89" fmla="*/ 357085 h 441894"/>
                <a:gd name="connsiteX90" fmla="*/ 232206 w 499341"/>
                <a:gd name="connsiteY90" fmla="*/ 351517 h 441894"/>
                <a:gd name="connsiteX91" fmla="*/ 236732 w 499341"/>
                <a:gd name="connsiteY91" fmla="*/ 346176 h 441894"/>
                <a:gd name="connsiteX92" fmla="*/ 245106 w 499341"/>
                <a:gd name="connsiteY92" fmla="*/ 338482 h 441894"/>
                <a:gd name="connsiteX93" fmla="*/ 254611 w 499341"/>
                <a:gd name="connsiteY93" fmla="*/ 342601 h 441894"/>
                <a:gd name="connsiteX94" fmla="*/ 259771 w 499341"/>
                <a:gd name="connsiteY94" fmla="*/ 345905 h 441894"/>
                <a:gd name="connsiteX95" fmla="*/ 260902 w 499341"/>
                <a:gd name="connsiteY95" fmla="*/ 345905 h 441894"/>
                <a:gd name="connsiteX96" fmla="*/ 260902 w 499341"/>
                <a:gd name="connsiteY96" fmla="*/ 345905 h 441894"/>
                <a:gd name="connsiteX97" fmla="*/ 264840 w 499341"/>
                <a:gd name="connsiteY97" fmla="*/ 345905 h 441894"/>
                <a:gd name="connsiteX98" fmla="*/ 292768 w 499341"/>
                <a:gd name="connsiteY98" fmla="*/ 336535 h 441894"/>
                <a:gd name="connsiteX99" fmla="*/ 296751 w 499341"/>
                <a:gd name="connsiteY99" fmla="*/ 323409 h 441894"/>
                <a:gd name="connsiteX100" fmla="*/ 297022 w 499341"/>
                <a:gd name="connsiteY100" fmla="*/ 319879 h 441894"/>
                <a:gd name="connsiteX101" fmla="*/ 306754 w 499341"/>
                <a:gd name="connsiteY101" fmla="*/ 314085 h 441894"/>
                <a:gd name="connsiteX102" fmla="*/ 309243 w 499341"/>
                <a:gd name="connsiteY102" fmla="*/ 315714 h 441894"/>
                <a:gd name="connsiteX103" fmla="*/ 315173 w 499341"/>
                <a:gd name="connsiteY103" fmla="*/ 317932 h 441894"/>
                <a:gd name="connsiteX104" fmla="*/ 316712 w 499341"/>
                <a:gd name="connsiteY104" fmla="*/ 317163 h 441894"/>
                <a:gd name="connsiteX105" fmla="*/ 335088 w 499341"/>
                <a:gd name="connsiteY105" fmla="*/ 313994 h 441894"/>
                <a:gd name="connsiteX106" fmla="*/ 342376 w 499341"/>
                <a:gd name="connsiteY106" fmla="*/ 314492 h 441894"/>
                <a:gd name="connsiteX107" fmla="*/ 353918 w 499341"/>
                <a:gd name="connsiteY107" fmla="*/ 312093 h 441894"/>
                <a:gd name="connsiteX108" fmla="*/ 355185 w 499341"/>
                <a:gd name="connsiteY108" fmla="*/ 311188 h 441894"/>
                <a:gd name="connsiteX109" fmla="*/ 372068 w 499341"/>
                <a:gd name="connsiteY109" fmla="*/ 303946 h 441894"/>
                <a:gd name="connsiteX110" fmla="*/ 375146 w 499341"/>
                <a:gd name="connsiteY110" fmla="*/ 302860 h 441894"/>
                <a:gd name="connsiteX111" fmla="*/ 376595 w 499341"/>
                <a:gd name="connsiteY111" fmla="*/ 292992 h 441894"/>
                <a:gd name="connsiteX112" fmla="*/ 378632 w 499341"/>
                <a:gd name="connsiteY112" fmla="*/ 286882 h 441894"/>
                <a:gd name="connsiteX113" fmla="*/ 389811 w 499341"/>
                <a:gd name="connsiteY113" fmla="*/ 285388 h 441894"/>
                <a:gd name="connsiteX114" fmla="*/ 407509 w 499341"/>
                <a:gd name="connsiteY114" fmla="*/ 280545 h 441894"/>
                <a:gd name="connsiteX115" fmla="*/ 416879 w 499341"/>
                <a:gd name="connsiteY115" fmla="*/ 278237 h 441894"/>
                <a:gd name="connsiteX116" fmla="*/ 416064 w 499341"/>
                <a:gd name="connsiteY116" fmla="*/ 277196 h 441894"/>
                <a:gd name="connsiteX117" fmla="*/ 408143 w 499341"/>
                <a:gd name="connsiteY117" fmla="*/ 248091 h 441894"/>
                <a:gd name="connsiteX118" fmla="*/ 402757 w 499341"/>
                <a:gd name="connsiteY118" fmla="*/ 245919 h 441894"/>
                <a:gd name="connsiteX119" fmla="*/ 401716 w 499341"/>
                <a:gd name="connsiteY119" fmla="*/ 244380 h 441894"/>
                <a:gd name="connsiteX120" fmla="*/ 404522 w 499341"/>
                <a:gd name="connsiteY120" fmla="*/ 211564 h 441894"/>
                <a:gd name="connsiteX121" fmla="*/ 412488 w 499341"/>
                <a:gd name="connsiteY121" fmla="*/ 206721 h 441894"/>
                <a:gd name="connsiteX122" fmla="*/ 418780 w 499341"/>
                <a:gd name="connsiteY122" fmla="*/ 202512 h 441894"/>
                <a:gd name="connsiteX123" fmla="*/ 427832 w 499341"/>
                <a:gd name="connsiteY123" fmla="*/ 177979 h 441894"/>
                <a:gd name="connsiteX124" fmla="*/ 420364 w 499341"/>
                <a:gd name="connsiteY124" fmla="*/ 176847 h 441894"/>
                <a:gd name="connsiteX125" fmla="*/ 418825 w 499341"/>
                <a:gd name="connsiteY125" fmla="*/ 175399 h 441894"/>
                <a:gd name="connsiteX126" fmla="*/ 415657 w 499341"/>
                <a:gd name="connsiteY126" fmla="*/ 159647 h 441894"/>
                <a:gd name="connsiteX127" fmla="*/ 415657 w 499341"/>
                <a:gd name="connsiteY127" fmla="*/ 158516 h 441894"/>
                <a:gd name="connsiteX128" fmla="*/ 446617 w 499341"/>
                <a:gd name="connsiteY128" fmla="*/ 92522 h 441894"/>
                <a:gd name="connsiteX129" fmla="*/ 259997 w 499341"/>
                <a:gd name="connsiteY129" fmla="*/ 338934 h 441894"/>
                <a:gd name="connsiteX130" fmla="*/ 259997 w 499341"/>
                <a:gd name="connsiteY130" fmla="*/ 338934 h 441894"/>
                <a:gd name="connsiteX131" fmla="*/ 259997 w 499341"/>
                <a:gd name="connsiteY131" fmla="*/ 340156 h 44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499341" h="441894">
                  <a:moveTo>
                    <a:pt x="446617" y="92522"/>
                  </a:moveTo>
                  <a:cubicBezTo>
                    <a:pt x="450283" y="88630"/>
                    <a:pt x="496406" y="79487"/>
                    <a:pt x="499122" y="78943"/>
                  </a:cubicBezTo>
                  <a:cubicBezTo>
                    <a:pt x="495587" y="74738"/>
                    <a:pt x="493296" y="69628"/>
                    <a:pt x="492513" y="64188"/>
                  </a:cubicBezTo>
                  <a:cubicBezTo>
                    <a:pt x="491011" y="58593"/>
                    <a:pt x="488390" y="53361"/>
                    <a:pt x="484819" y="48798"/>
                  </a:cubicBezTo>
                  <a:cubicBezTo>
                    <a:pt x="481863" y="44955"/>
                    <a:pt x="479582" y="40642"/>
                    <a:pt x="478074" y="36034"/>
                  </a:cubicBezTo>
                  <a:cubicBezTo>
                    <a:pt x="476504" y="31816"/>
                    <a:pt x="473978" y="28023"/>
                    <a:pt x="470697" y="24945"/>
                  </a:cubicBezTo>
                  <a:cubicBezTo>
                    <a:pt x="467537" y="22093"/>
                    <a:pt x="465197" y="18454"/>
                    <a:pt x="463907" y="14398"/>
                  </a:cubicBezTo>
                  <a:cubicBezTo>
                    <a:pt x="463450" y="11596"/>
                    <a:pt x="463133" y="8768"/>
                    <a:pt x="462957" y="5934"/>
                  </a:cubicBezTo>
                  <a:lnTo>
                    <a:pt x="419504" y="8152"/>
                  </a:lnTo>
                  <a:lnTo>
                    <a:pt x="418146" y="12905"/>
                  </a:lnTo>
                  <a:cubicBezTo>
                    <a:pt x="417834" y="13910"/>
                    <a:pt x="416770" y="14466"/>
                    <a:pt x="415765" y="14158"/>
                  </a:cubicBezTo>
                  <a:cubicBezTo>
                    <a:pt x="415448" y="14059"/>
                    <a:pt x="415159" y="13873"/>
                    <a:pt x="414932" y="13629"/>
                  </a:cubicBezTo>
                  <a:cubicBezTo>
                    <a:pt x="413045" y="11474"/>
                    <a:pt x="410080" y="10610"/>
                    <a:pt x="407328" y="11411"/>
                  </a:cubicBezTo>
                  <a:cubicBezTo>
                    <a:pt x="401897" y="13221"/>
                    <a:pt x="384697" y="22817"/>
                    <a:pt x="384697" y="22908"/>
                  </a:cubicBezTo>
                  <a:cubicBezTo>
                    <a:pt x="383819" y="23392"/>
                    <a:pt x="382719" y="23089"/>
                    <a:pt x="382207" y="22229"/>
                  </a:cubicBezTo>
                  <a:lnTo>
                    <a:pt x="378043" y="14896"/>
                  </a:lnTo>
                  <a:lnTo>
                    <a:pt x="359666" y="24673"/>
                  </a:lnTo>
                  <a:cubicBezTo>
                    <a:pt x="359200" y="24850"/>
                    <a:pt x="358684" y="24850"/>
                    <a:pt x="358218" y="24673"/>
                  </a:cubicBezTo>
                  <a:cubicBezTo>
                    <a:pt x="357729" y="24496"/>
                    <a:pt x="357322" y="24143"/>
                    <a:pt x="357086" y="23677"/>
                  </a:cubicBezTo>
                  <a:lnTo>
                    <a:pt x="354325" y="17612"/>
                  </a:lnTo>
                  <a:lnTo>
                    <a:pt x="334047" y="28475"/>
                  </a:lnTo>
                  <a:cubicBezTo>
                    <a:pt x="333767" y="28620"/>
                    <a:pt x="333459" y="28697"/>
                    <a:pt x="333142" y="28701"/>
                  </a:cubicBezTo>
                  <a:cubicBezTo>
                    <a:pt x="332671" y="28692"/>
                    <a:pt x="332223" y="28516"/>
                    <a:pt x="331875" y="28204"/>
                  </a:cubicBezTo>
                  <a:cubicBezTo>
                    <a:pt x="328530" y="24958"/>
                    <a:pt x="325371" y="21527"/>
                    <a:pt x="322415" y="17929"/>
                  </a:cubicBezTo>
                  <a:cubicBezTo>
                    <a:pt x="318712" y="12294"/>
                    <a:pt x="315748" y="6210"/>
                    <a:pt x="313589" y="-176"/>
                  </a:cubicBezTo>
                  <a:cubicBezTo>
                    <a:pt x="311429" y="1548"/>
                    <a:pt x="309112" y="3064"/>
                    <a:pt x="306663" y="4350"/>
                  </a:cubicBezTo>
                  <a:cubicBezTo>
                    <a:pt x="303450" y="6115"/>
                    <a:pt x="300326" y="7745"/>
                    <a:pt x="297294" y="9284"/>
                  </a:cubicBezTo>
                  <a:cubicBezTo>
                    <a:pt x="283398" y="16480"/>
                    <a:pt x="272444" y="22184"/>
                    <a:pt x="264388" y="31236"/>
                  </a:cubicBezTo>
                  <a:cubicBezTo>
                    <a:pt x="253977" y="42959"/>
                    <a:pt x="224692" y="51423"/>
                    <a:pt x="202513" y="44815"/>
                  </a:cubicBezTo>
                  <a:cubicBezTo>
                    <a:pt x="193252" y="41769"/>
                    <a:pt x="184186" y="38170"/>
                    <a:pt x="175355" y="34042"/>
                  </a:cubicBezTo>
                  <a:cubicBezTo>
                    <a:pt x="161776" y="27932"/>
                    <a:pt x="148740" y="22138"/>
                    <a:pt x="140910" y="22681"/>
                  </a:cubicBezTo>
                  <a:cubicBezTo>
                    <a:pt x="133885" y="23089"/>
                    <a:pt x="126842" y="23089"/>
                    <a:pt x="119817" y="22681"/>
                  </a:cubicBezTo>
                  <a:lnTo>
                    <a:pt x="122171" y="30648"/>
                  </a:lnTo>
                  <a:lnTo>
                    <a:pt x="131224" y="34495"/>
                  </a:lnTo>
                  <a:cubicBezTo>
                    <a:pt x="131812" y="34735"/>
                    <a:pt x="132228" y="35269"/>
                    <a:pt x="132310" y="35898"/>
                  </a:cubicBezTo>
                  <a:cubicBezTo>
                    <a:pt x="132536" y="37256"/>
                    <a:pt x="138104" y="70072"/>
                    <a:pt x="137153" y="85688"/>
                  </a:cubicBezTo>
                  <a:cubicBezTo>
                    <a:pt x="136203" y="101303"/>
                    <a:pt x="135343" y="104381"/>
                    <a:pt x="125385" y="106916"/>
                  </a:cubicBezTo>
                  <a:cubicBezTo>
                    <a:pt x="123076" y="107504"/>
                    <a:pt x="120858" y="108002"/>
                    <a:pt x="118324" y="108455"/>
                  </a:cubicBezTo>
                  <a:cubicBezTo>
                    <a:pt x="112598" y="109161"/>
                    <a:pt x="107085" y="111039"/>
                    <a:pt x="102120" y="113977"/>
                  </a:cubicBezTo>
                  <a:cubicBezTo>
                    <a:pt x="99662" y="116417"/>
                    <a:pt x="98073" y="119599"/>
                    <a:pt x="97593" y="123030"/>
                  </a:cubicBezTo>
                  <a:cubicBezTo>
                    <a:pt x="95950" y="129036"/>
                    <a:pt x="93470" y="134784"/>
                    <a:pt x="90215" y="140094"/>
                  </a:cubicBezTo>
                  <a:cubicBezTo>
                    <a:pt x="86001" y="146720"/>
                    <a:pt x="82249" y="153632"/>
                    <a:pt x="78990" y="160779"/>
                  </a:cubicBezTo>
                  <a:cubicBezTo>
                    <a:pt x="78583" y="167387"/>
                    <a:pt x="78266" y="184587"/>
                    <a:pt x="81525" y="189476"/>
                  </a:cubicBezTo>
                  <a:cubicBezTo>
                    <a:pt x="82204" y="190517"/>
                    <a:pt x="82838" y="191377"/>
                    <a:pt x="83381" y="192192"/>
                  </a:cubicBezTo>
                  <a:cubicBezTo>
                    <a:pt x="86870" y="196315"/>
                    <a:pt x="88581" y="201656"/>
                    <a:pt x="88133" y="207038"/>
                  </a:cubicBezTo>
                  <a:cubicBezTo>
                    <a:pt x="87273" y="214846"/>
                    <a:pt x="84856" y="222405"/>
                    <a:pt x="81027" y="229262"/>
                  </a:cubicBezTo>
                  <a:lnTo>
                    <a:pt x="82340" y="233788"/>
                  </a:lnTo>
                  <a:cubicBezTo>
                    <a:pt x="86997" y="234341"/>
                    <a:pt x="90976" y="237396"/>
                    <a:pt x="92705" y="241755"/>
                  </a:cubicBezTo>
                  <a:cubicBezTo>
                    <a:pt x="95602" y="248363"/>
                    <a:pt x="104066" y="265518"/>
                    <a:pt x="105243" y="267917"/>
                  </a:cubicBezTo>
                  <a:cubicBezTo>
                    <a:pt x="105252" y="268985"/>
                    <a:pt x="105116" y="270053"/>
                    <a:pt x="104835" y="271085"/>
                  </a:cubicBezTo>
                  <a:lnTo>
                    <a:pt x="92976" y="295346"/>
                  </a:lnTo>
                  <a:cubicBezTo>
                    <a:pt x="92651" y="296057"/>
                    <a:pt x="91899" y="296478"/>
                    <a:pt x="91121" y="296387"/>
                  </a:cubicBezTo>
                  <a:cubicBezTo>
                    <a:pt x="88355" y="296202"/>
                    <a:pt x="85585" y="296591"/>
                    <a:pt x="82973" y="297519"/>
                  </a:cubicBezTo>
                  <a:cubicBezTo>
                    <a:pt x="80466" y="298813"/>
                    <a:pt x="78587" y="301067"/>
                    <a:pt x="77768" y="303765"/>
                  </a:cubicBezTo>
                  <a:cubicBezTo>
                    <a:pt x="77528" y="304566"/>
                    <a:pt x="76795" y="305118"/>
                    <a:pt x="75958" y="305123"/>
                  </a:cubicBezTo>
                  <a:lnTo>
                    <a:pt x="75641" y="305123"/>
                  </a:lnTo>
                  <a:lnTo>
                    <a:pt x="32369" y="297066"/>
                  </a:lnTo>
                  <a:cubicBezTo>
                    <a:pt x="32369" y="300823"/>
                    <a:pt x="32369" y="304534"/>
                    <a:pt x="32369" y="308110"/>
                  </a:cubicBezTo>
                  <a:cubicBezTo>
                    <a:pt x="32333" y="319172"/>
                    <a:pt x="30133" y="330122"/>
                    <a:pt x="25897" y="340338"/>
                  </a:cubicBezTo>
                  <a:cubicBezTo>
                    <a:pt x="22140" y="349797"/>
                    <a:pt x="25897" y="357628"/>
                    <a:pt x="20556" y="369758"/>
                  </a:cubicBezTo>
                  <a:cubicBezTo>
                    <a:pt x="16876" y="379513"/>
                    <a:pt x="15798" y="390059"/>
                    <a:pt x="17432" y="400356"/>
                  </a:cubicBezTo>
                  <a:cubicBezTo>
                    <a:pt x="17795" y="404883"/>
                    <a:pt x="19514" y="413075"/>
                    <a:pt x="12906" y="413935"/>
                  </a:cubicBezTo>
                  <a:cubicBezTo>
                    <a:pt x="7565" y="414478"/>
                    <a:pt x="5347" y="411672"/>
                    <a:pt x="-220" y="411989"/>
                  </a:cubicBezTo>
                  <a:cubicBezTo>
                    <a:pt x="2034" y="417194"/>
                    <a:pt x="5424" y="421834"/>
                    <a:pt x="9692" y="425568"/>
                  </a:cubicBezTo>
                  <a:cubicBezTo>
                    <a:pt x="12553" y="427844"/>
                    <a:pt x="15083" y="430510"/>
                    <a:pt x="17206" y="433489"/>
                  </a:cubicBezTo>
                  <a:cubicBezTo>
                    <a:pt x="21008" y="438015"/>
                    <a:pt x="24267" y="442541"/>
                    <a:pt x="29246" y="441591"/>
                  </a:cubicBezTo>
                  <a:cubicBezTo>
                    <a:pt x="31536" y="441260"/>
                    <a:pt x="33804" y="440794"/>
                    <a:pt x="36036" y="440188"/>
                  </a:cubicBezTo>
                  <a:cubicBezTo>
                    <a:pt x="41838" y="438441"/>
                    <a:pt x="48021" y="438441"/>
                    <a:pt x="53824" y="440188"/>
                  </a:cubicBezTo>
                  <a:cubicBezTo>
                    <a:pt x="56698" y="441269"/>
                    <a:pt x="59898" y="441052"/>
                    <a:pt x="62605" y="439599"/>
                  </a:cubicBezTo>
                  <a:cubicBezTo>
                    <a:pt x="64687" y="437074"/>
                    <a:pt x="65638" y="433797"/>
                    <a:pt x="65230" y="430547"/>
                  </a:cubicBezTo>
                  <a:cubicBezTo>
                    <a:pt x="65230" y="423486"/>
                    <a:pt x="71658" y="417918"/>
                    <a:pt x="82475" y="415655"/>
                  </a:cubicBezTo>
                  <a:cubicBezTo>
                    <a:pt x="86712" y="414614"/>
                    <a:pt x="91130" y="416447"/>
                    <a:pt x="93384" y="420181"/>
                  </a:cubicBezTo>
                  <a:cubicBezTo>
                    <a:pt x="94384" y="421806"/>
                    <a:pt x="95873" y="423074"/>
                    <a:pt x="97638" y="423802"/>
                  </a:cubicBezTo>
                  <a:cubicBezTo>
                    <a:pt x="99517" y="424459"/>
                    <a:pt x="101608" y="424024"/>
                    <a:pt x="103070" y="422671"/>
                  </a:cubicBezTo>
                  <a:cubicBezTo>
                    <a:pt x="104813" y="421001"/>
                    <a:pt x="105609" y="418575"/>
                    <a:pt x="105197" y="416198"/>
                  </a:cubicBezTo>
                  <a:cubicBezTo>
                    <a:pt x="103491" y="410550"/>
                    <a:pt x="106682" y="404588"/>
                    <a:pt x="112331" y="402882"/>
                  </a:cubicBezTo>
                  <a:cubicBezTo>
                    <a:pt x="112679" y="402778"/>
                    <a:pt x="113032" y="402687"/>
                    <a:pt x="113390" y="402619"/>
                  </a:cubicBezTo>
                  <a:cubicBezTo>
                    <a:pt x="117916" y="401126"/>
                    <a:pt x="122126" y="395468"/>
                    <a:pt x="125521" y="390896"/>
                  </a:cubicBezTo>
                  <a:cubicBezTo>
                    <a:pt x="126697" y="389312"/>
                    <a:pt x="127784" y="387818"/>
                    <a:pt x="128825" y="386642"/>
                  </a:cubicBezTo>
                  <a:cubicBezTo>
                    <a:pt x="131631" y="383337"/>
                    <a:pt x="136610" y="380803"/>
                    <a:pt x="144486" y="387456"/>
                  </a:cubicBezTo>
                  <a:cubicBezTo>
                    <a:pt x="145798" y="388398"/>
                    <a:pt x="147491" y="388633"/>
                    <a:pt x="149012" y="388090"/>
                  </a:cubicBezTo>
                  <a:cubicBezTo>
                    <a:pt x="150958" y="387520"/>
                    <a:pt x="152497" y="386031"/>
                    <a:pt x="153131" y="384107"/>
                  </a:cubicBezTo>
                  <a:cubicBezTo>
                    <a:pt x="154263" y="379581"/>
                    <a:pt x="160418" y="379037"/>
                    <a:pt x="169743" y="378449"/>
                  </a:cubicBezTo>
                  <a:cubicBezTo>
                    <a:pt x="172549" y="378449"/>
                    <a:pt x="175672" y="378087"/>
                    <a:pt x="178795" y="377725"/>
                  </a:cubicBezTo>
                  <a:cubicBezTo>
                    <a:pt x="192691" y="376322"/>
                    <a:pt x="194185" y="373923"/>
                    <a:pt x="194909" y="370121"/>
                  </a:cubicBezTo>
                  <a:cubicBezTo>
                    <a:pt x="195321" y="364187"/>
                    <a:pt x="200467" y="359710"/>
                    <a:pt x="206401" y="360122"/>
                  </a:cubicBezTo>
                  <a:cubicBezTo>
                    <a:pt x="206768" y="360149"/>
                    <a:pt x="207130" y="360190"/>
                    <a:pt x="207492" y="360253"/>
                  </a:cubicBezTo>
                  <a:lnTo>
                    <a:pt x="212018" y="360660"/>
                  </a:lnTo>
                  <a:cubicBezTo>
                    <a:pt x="216907" y="361159"/>
                    <a:pt x="221524" y="361656"/>
                    <a:pt x="223470" y="359710"/>
                  </a:cubicBezTo>
                  <a:cubicBezTo>
                    <a:pt x="224226" y="358950"/>
                    <a:pt x="224837" y="358062"/>
                    <a:pt x="225280" y="357085"/>
                  </a:cubicBezTo>
                  <a:cubicBezTo>
                    <a:pt x="226575" y="354238"/>
                    <a:pt x="229146" y="352169"/>
                    <a:pt x="232206" y="351517"/>
                  </a:cubicBezTo>
                  <a:cubicBezTo>
                    <a:pt x="234469" y="350793"/>
                    <a:pt x="235464" y="348666"/>
                    <a:pt x="236732" y="346176"/>
                  </a:cubicBezTo>
                  <a:cubicBezTo>
                    <a:pt x="238225" y="343008"/>
                    <a:pt x="240081" y="339115"/>
                    <a:pt x="245106" y="338482"/>
                  </a:cubicBezTo>
                  <a:cubicBezTo>
                    <a:pt x="248790" y="338011"/>
                    <a:pt x="252434" y="339591"/>
                    <a:pt x="254611" y="342601"/>
                  </a:cubicBezTo>
                  <a:cubicBezTo>
                    <a:pt x="255869" y="344293"/>
                    <a:pt x="257707" y="345470"/>
                    <a:pt x="259771" y="345905"/>
                  </a:cubicBezTo>
                  <a:lnTo>
                    <a:pt x="260902" y="345905"/>
                  </a:lnTo>
                  <a:lnTo>
                    <a:pt x="260902" y="345905"/>
                  </a:lnTo>
                  <a:cubicBezTo>
                    <a:pt x="260902" y="345905"/>
                    <a:pt x="264885" y="345905"/>
                    <a:pt x="264840" y="345905"/>
                  </a:cubicBezTo>
                  <a:cubicBezTo>
                    <a:pt x="273440" y="345905"/>
                    <a:pt x="287472" y="343506"/>
                    <a:pt x="292768" y="336535"/>
                  </a:cubicBezTo>
                  <a:cubicBezTo>
                    <a:pt x="295624" y="332779"/>
                    <a:pt x="297036" y="328121"/>
                    <a:pt x="296751" y="323409"/>
                  </a:cubicBezTo>
                  <a:cubicBezTo>
                    <a:pt x="296769" y="322228"/>
                    <a:pt x="296859" y="321051"/>
                    <a:pt x="297022" y="319879"/>
                  </a:cubicBezTo>
                  <a:lnTo>
                    <a:pt x="306754" y="314085"/>
                  </a:lnTo>
                  <a:cubicBezTo>
                    <a:pt x="307614" y="314583"/>
                    <a:pt x="308447" y="315126"/>
                    <a:pt x="309243" y="315714"/>
                  </a:cubicBezTo>
                  <a:cubicBezTo>
                    <a:pt x="311823" y="317525"/>
                    <a:pt x="313770" y="318656"/>
                    <a:pt x="315173" y="317932"/>
                  </a:cubicBezTo>
                  <a:lnTo>
                    <a:pt x="316712" y="317163"/>
                  </a:lnTo>
                  <a:cubicBezTo>
                    <a:pt x="321238" y="314900"/>
                    <a:pt x="323954" y="313496"/>
                    <a:pt x="335088" y="313994"/>
                  </a:cubicBezTo>
                  <a:cubicBezTo>
                    <a:pt x="338076" y="313994"/>
                    <a:pt x="340430" y="314311"/>
                    <a:pt x="342376" y="314492"/>
                  </a:cubicBezTo>
                  <a:cubicBezTo>
                    <a:pt x="346386" y="315601"/>
                    <a:pt x="350682" y="314705"/>
                    <a:pt x="353918" y="312093"/>
                  </a:cubicBezTo>
                  <a:lnTo>
                    <a:pt x="355185" y="311188"/>
                  </a:lnTo>
                  <a:cubicBezTo>
                    <a:pt x="359789" y="306865"/>
                    <a:pt x="365763" y="304304"/>
                    <a:pt x="372068" y="303946"/>
                  </a:cubicBezTo>
                  <a:cubicBezTo>
                    <a:pt x="373200" y="304014"/>
                    <a:pt x="374309" y="303620"/>
                    <a:pt x="375146" y="302860"/>
                  </a:cubicBezTo>
                  <a:cubicBezTo>
                    <a:pt x="376957" y="300913"/>
                    <a:pt x="376776" y="296523"/>
                    <a:pt x="376595" y="292992"/>
                  </a:cubicBezTo>
                  <a:cubicBezTo>
                    <a:pt x="376282" y="290747"/>
                    <a:pt x="377034" y="288489"/>
                    <a:pt x="378632" y="286882"/>
                  </a:cubicBezTo>
                  <a:cubicBezTo>
                    <a:pt x="380668" y="285026"/>
                    <a:pt x="384018" y="284573"/>
                    <a:pt x="389811" y="285388"/>
                  </a:cubicBezTo>
                  <a:cubicBezTo>
                    <a:pt x="396963" y="286384"/>
                    <a:pt x="400313" y="285162"/>
                    <a:pt x="407509" y="280545"/>
                  </a:cubicBezTo>
                  <a:cubicBezTo>
                    <a:pt x="410298" y="278771"/>
                    <a:pt x="413588" y="277961"/>
                    <a:pt x="416879" y="278237"/>
                  </a:cubicBezTo>
                  <a:cubicBezTo>
                    <a:pt x="416489" y="277997"/>
                    <a:pt x="416204" y="277630"/>
                    <a:pt x="416064" y="277196"/>
                  </a:cubicBezTo>
                  <a:lnTo>
                    <a:pt x="408143" y="248091"/>
                  </a:lnTo>
                  <a:lnTo>
                    <a:pt x="402757" y="245919"/>
                  </a:lnTo>
                  <a:cubicBezTo>
                    <a:pt x="402155" y="245638"/>
                    <a:pt x="401752" y="245045"/>
                    <a:pt x="401716" y="244380"/>
                  </a:cubicBezTo>
                  <a:cubicBezTo>
                    <a:pt x="401444" y="241664"/>
                    <a:pt x="399407" y="217494"/>
                    <a:pt x="404522" y="211564"/>
                  </a:cubicBezTo>
                  <a:cubicBezTo>
                    <a:pt x="406645" y="209201"/>
                    <a:pt x="409415" y="207518"/>
                    <a:pt x="412488" y="206721"/>
                  </a:cubicBezTo>
                  <a:cubicBezTo>
                    <a:pt x="415073" y="206232"/>
                    <a:pt x="417345" y="204716"/>
                    <a:pt x="418780" y="202512"/>
                  </a:cubicBezTo>
                  <a:cubicBezTo>
                    <a:pt x="422487" y="194604"/>
                    <a:pt x="425515" y="186398"/>
                    <a:pt x="427832" y="177979"/>
                  </a:cubicBezTo>
                  <a:lnTo>
                    <a:pt x="420364" y="176847"/>
                  </a:lnTo>
                  <a:cubicBezTo>
                    <a:pt x="419586" y="176757"/>
                    <a:pt x="418961" y="176168"/>
                    <a:pt x="418825" y="175399"/>
                  </a:cubicBezTo>
                  <a:lnTo>
                    <a:pt x="415657" y="159647"/>
                  </a:lnTo>
                  <a:cubicBezTo>
                    <a:pt x="415525" y="159281"/>
                    <a:pt x="415525" y="158882"/>
                    <a:pt x="415657" y="158516"/>
                  </a:cubicBezTo>
                  <a:cubicBezTo>
                    <a:pt x="420047" y="148332"/>
                    <a:pt x="443539" y="95736"/>
                    <a:pt x="446617" y="92522"/>
                  </a:cubicBezTo>
                  <a:close/>
                  <a:moveTo>
                    <a:pt x="259997" y="338934"/>
                  </a:moveTo>
                  <a:lnTo>
                    <a:pt x="259997" y="338934"/>
                  </a:lnTo>
                  <a:lnTo>
                    <a:pt x="259997" y="340156"/>
                  </a:lnTo>
                  <a:close/>
                </a:path>
              </a:pathLst>
            </a:custGeom>
            <a:grp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4" name="Frihandsfigur: Form 173">
              <a:extLst>
                <a:ext uri="{FF2B5EF4-FFF2-40B4-BE49-F238E27FC236}">
                  <a16:creationId xmlns:a16="http://schemas.microsoft.com/office/drawing/2014/main" id="{C39893B4-D86C-4C72-AA20-9B1611D53CAE}"/>
                </a:ext>
              </a:extLst>
            </p:cNvPr>
            <p:cNvSpPr/>
            <p:nvPr/>
          </p:nvSpPr>
          <p:spPr>
            <a:xfrm>
              <a:off x="4880362" y="1862985"/>
              <a:ext cx="308949" cy="506402"/>
            </a:xfrm>
            <a:custGeom>
              <a:avLst/>
              <a:gdLst>
                <a:gd name="connsiteX0" fmla="*/ 308655 w 308949"/>
                <a:gd name="connsiteY0" fmla="*/ 299963 h 506402"/>
                <a:gd name="connsiteX1" fmla="*/ 306165 w 308949"/>
                <a:gd name="connsiteY1" fmla="*/ 282627 h 506402"/>
                <a:gd name="connsiteX2" fmla="*/ 292315 w 308949"/>
                <a:gd name="connsiteY2" fmla="*/ 254338 h 506402"/>
                <a:gd name="connsiteX3" fmla="*/ 276020 w 308949"/>
                <a:gd name="connsiteY3" fmla="*/ 216407 h 506402"/>
                <a:gd name="connsiteX4" fmla="*/ 278962 w 308949"/>
                <a:gd name="connsiteY4" fmla="*/ 200611 h 506402"/>
                <a:gd name="connsiteX5" fmla="*/ 280773 w 308949"/>
                <a:gd name="connsiteY5" fmla="*/ 199931 h 506402"/>
                <a:gd name="connsiteX6" fmla="*/ 275070 w 308949"/>
                <a:gd name="connsiteY6" fmla="*/ 182958 h 506402"/>
                <a:gd name="connsiteX7" fmla="*/ 279370 w 308949"/>
                <a:gd name="connsiteY7" fmla="*/ 173317 h 506402"/>
                <a:gd name="connsiteX8" fmla="*/ 282719 w 308949"/>
                <a:gd name="connsiteY8" fmla="*/ 165984 h 506402"/>
                <a:gd name="connsiteX9" fmla="*/ 277378 w 308949"/>
                <a:gd name="connsiteY9" fmla="*/ 105875 h 506402"/>
                <a:gd name="connsiteX10" fmla="*/ 277378 w 308949"/>
                <a:gd name="connsiteY10" fmla="*/ 40017 h 506402"/>
                <a:gd name="connsiteX11" fmla="*/ 266108 w 308949"/>
                <a:gd name="connsiteY11" fmla="*/ 22591 h 506402"/>
                <a:gd name="connsiteX12" fmla="*/ 251714 w 308949"/>
                <a:gd name="connsiteY12" fmla="*/ 15711 h 506402"/>
                <a:gd name="connsiteX13" fmla="*/ 234288 w 308949"/>
                <a:gd name="connsiteY13" fmla="*/ 7609 h 506402"/>
                <a:gd name="connsiteX14" fmla="*/ 217314 w 308949"/>
                <a:gd name="connsiteY14" fmla="*/ 2494 h 506402"/>
                <a:gd name="connsiteX15" fmla="*/ 207628 w 308949"/>
                <a:gd name="connsiteY15" fmla="*/ -176 h 506402"/>
                <a:gd name="connsiteX16" fmla="*/ 204323 w 308949"/>
                <a:gd name="connsiteY16" fmla="*/ 5844 h 506402"/>
                <a:gd name="connsiteX17" fmla="*/ 192102 w 308949"/>
                <a:gd name="connsiteY17" fmla="*/ 18200 h 506402"/>
                <a:gd name="connsiteX18" fmla="*/ 182280 w 308949"/>
                <a:gd name="connsiteY18" fmla="*/ 19558 h 506402"/>
                <a:gd name="connsiteX19" fmla="*/ 181149 w 308949"/>
                <a:gd name="connsiteY19" fmla="*/ 23270 h 506402"/>
                <a:gd name="connsiteX20" fmla="*/ 178116 w 308949"/>
                <a:gd name="connsiteY20" fmla="*/ 48074 h 506402"/>
                <a:gd name="connsiteX21" fmla="*/ 165986 w 308949"/>
                <a:gd name="connsiteY21" fmla="*/ 49658 h 506402"/>
                <a:gd name="connsiteX22" fmla="*/ 156435 w 308949"/>
                <a:gd name="connsiteY22" fmla="*/ 49658 h 506402"/>
                <a:gd name="connsiteX23" fmla="*/ 152859 w 308949"/>
                <a:gd name="connsiteY23" fmla="*/ 53823 h 506402"/>
                <a:gd name="connsiteX24" fmla="*/ 152859 w 308949"/>
                <a:gd name="connsiteY24" fmla="*/ 53823 h 506402"/>
                <a:gd name="connsiteX25" fmla="*/ 152497 w 308949"/>
                <a:gd name="connsiteY25" fmla="*/ 54547 h 506402"/>
                <a:gd name="connsiteX26" fmla="*/ 145074 w 308949"/>
                <a:gd name="connsiteY26" fmla="*/ 61155 h 506402"/>
                <a:gd name="connsiteX27" fmla="*/ 142902 w 308949"/>
                <a:gd name="connsiteY27" fmla="*/ 61155 h 506402"/>
                <a:gd name="connsiteX28" fmla="*/ 125837 w 308949"/>
                <a:gd name="connsiteY28" fmla="*/ 54999 h 506402"/>
                <a:gd name="connsiteX29" fmla="*/ 121311 w 308949"/>
                <a:gd name="connsiteY29" fmla="*/ 50473 h 506402"/>
                <a:gd name="connsiteX30" fmla="*/ 115110 w 308949"/>
                <a:gd name="connsiteY30" fmla="*/ 52555 h 506402"/>
                <a:gd name="connsiteX31" fmla="*/ 84648 w 308949"/>
                <a:gd name="connsiteY31" fmla="*/ 60657 h 506402"/>
                <a:gd name="connsiteX32" fmla="*/ 77813 w 308949"/>
                <a:gd name="connsiteY32" fmla="*/ 58801 h 506402"/>
                <a:gd name="connsiteX33" fmla="*/ 60794 w 308949"/>
                <a:gd name="connsiteY33" fmla="*/ 58439 h 506402"/>
                <a:gd name="connsiteX34" fmla="*/ 40607 w 308949"/>
                <a:gd name="connsiteY34" fmla="*/ 63826 h 506402"/>
                <a:gd name="connsiteX35" fmla="*/ 32414 w 308949"/>
                <a:gd name="connsiteY35" fmla="*/ 64369 h 506402"/>
                <a:gd name="connsiteX36" fmla="*/ 31600 w 308949"/>
                <a:gd name="connsiteY36" fmla="*/ 67401 h 506402"/>
                <a:gd name="connsiteX37" fmla="*/ 29110 w 308949"/>
                <a:gd name="connsiteY37" fmla="*/ 80120 h 506402"/>
                <a:gd name="connsiteX38" fmla="*/ 23407 w 308949"/>
                <a:gd name="connsiteY38" fmla="*/ 82384 h 506402"/>
                <a:gd name="connsiteX39" fmla="*/ 8651 w 308949"/>
                <a:gd name="connsiteY39" fmla="*/ 88901 h 506402"/>
                <a:gd name="connsiteX40" fmla="*/ 7429 w 308949"/>
                <a:gd name="connsiteY40" fmla="*/ 89807 h 506402"/>
                <a:gd name="connsiteX41" fmla="*/ 6026 w 308949"/>
                <a:gd name="connsiteY41" fmla="*/ 90757 h 506402"/>
                <a:gd name="connsiteX42" fmla="*/ 13766 w 308949"/>
                <a:gd name="connsiteY42" fmla="*/ 112393 h 506402"/>
                <a:gd name="connsiteX43" fmla="*/ 20374 w 308949"/>
                <a:gd name="connsiteY43" fmla="*/ 119816 h 506402"/>
                <a:gd name="connsiteX44" fmla="*/ 25851 w 308949"/>
                <a:gd name="connsiteY44" fmla="*/ 116964 h 506402"/>
                <a:gd name="connsiteX45" fmla="*/ 28359 w 308949"/>
                <a:gd name="connsiteY45" fmla="*/ 117738 h 506402"/>
                <a:gd name="connsiteX46" fmla="*/ 28567 w 308949"/>
                <a:gd name="connsiteY46" fmla="*/ 118458 h 506402"/>
                <a:gd name="connsiteX47" fmla="*/ 29472 w 308949"/>
                <a:gd name="connsiteY47" fmla="*/ 129728 h 506402"/>
                <a:gd name="connsiteX48" fmla="*/ 41376 w 308949"/>
                <a:gd name="connsiteY48" fmla="*/ 150459 h 506402"/>
                <a:gd name="connsiteX49" fmla="*/ 41376 w 308949"/>
                <a:gd name="connsiteY49" fmla="*/ 151772 h 506402"/>
                <a:gd name="connsiteX50" fmla="*/ 29834 w 308949"/>
                <a:gd name="connsiteY50" fmla="*/ 193233 h 506402"/>
                <a:gd name="connsiteX51" fmla="*/ 9828 w 308949"/>
                <a:gd name="connsiteY51" fmla="*/ 230801 h 506402"/>
                <a:gd name="connsiteX52" fmla="*/ 10281 w 308949"/>
                <a:gd name="connsiteY52" fmla="*/ 243022 h 506402"/>
                <a:gd name="connsiteX53" fmla="*/ 18202 w 308949"/>
                <a:gd name="connsiteY53" fmla="*/ 250717 h 506402"/>
                <a:gd name="connsiteX54" fmla="*/ 18654 w 308949"/>
                <a:gd name="connsiteY54" fmla="*/ 252754 h 506402"/>
                <a:gd name="connsiteX55" fmla="*/ 13268 w 308949"/>
                <a:gd name="connsiteY55" fmla="*/ 266016 h 506402"/>
                <a:gd name="connsiteX56" fmla="*/ 13268 w 308949"/>
                <a:gd name="connsiteY56" fmla="*/ 278146 h 506402"/>
                <a:gd name="connsiteX57" fmla="*/ 11729 w 308949"/>
                <a:gd name="connsiteY57" fmla="*/ 280002 h 506402"/>
                <a:gd name="connsiteX58" fmla="*/ 2677 w 308949"/>
                <a:gd name="connsiteY58" fmla="*/ 281812 h 506402"/>
                <a:gd name="connsiteX59" fmla="*/ -220 w 308949"/>
                <a:gd name="connsiteY59" fmla="*/ 292404 h 506402"/>
                <a:gd name="connsiteX60" fmla="*/ 16934 w 308949"/>
                <a:gd name="connsiteY60" fmla="*/ 301456 h 506402"/>
                <a:gd name="connsiteX61" fmla="*/ 25489 w 308949"/>
                <a:gd name="connsiteY61" fmla="*/ 298695 h 506402"/>
                <a:gd name="connsiteX62" fmla="*/ 27164 w 308949"/>
                <a:gd name="connsiteY62" fmla="*/ 299012 h 506402"/>
                <a:gd name="connsiteX63" fmla="*/ 32822 w 308949"/>
                <a:gd name="connsiteY63" fmla="*/ 303539 h 506402"/>
                <a:gd name="connsiteX64" fmla="*/ 33546 w 308949"/>
                <a:gd name="connsiteY64" fmla="*/ 304942 h 506402"/>
                <a:gd name="connsiteX65" fmla="*/ 32958 w 308949"/>
                <a:gd name="connsiteY65" fmla="*/ 306390 h 506402"/>
                <a:gd name="connsiteX66" fmla="*/ 19379 w 308949"/>
                <a:gd name="connsiteY66" fmla="*/ 319245 h 506402"/>
                <a:gd name="connsiteX67" fmla="*/ 17613 w 308949"/>
                <a:gd name="connsiteY67" fmla="*/ 336037 h 506402"/>
                <a:gd name="connsiteX68" fmla="*/ 11684 w 308949"/>
                <a:gd name="connsiteY68" fmla="*/ 350476 h 506402"/>
                <a:gd name="connsiteX69" fmla="*/ 22004 w 308949"/>
                <a:gd name="connsiteY69" fmla="*/ 358805 h 506402"/>
                <a:gd name="connsiteX70" fmla="*/ 22592 w 308949"/>
                <a:gd name="connsiteY70" fmla="*/ 360932 h 506402"/>
                <a:gd name="connsiteX71" fmla="*/ 16889 w 308949"/>
                <a:gd name="connsiteY71" fmla="*/ 387773 h 506402"/>
                <a:gd name="connsiteX72" fmla="*/ 23362 w 308949"/>
                <a:gd name="connsiteY72" fmla="*/ 416561 h 506402"/>
                <a:gd name="connsiteX73" fmla="*/ 23362 w 308949"/>
                <a:gd name="connsiteY73" fmla="*/ 416561 h 506402"/>
                <a:gd name="connsiteX74" fmla="*/ 43775 w 308949"/>
                <a:gd name="connsiteY74" fmla="*/ 409907 h 506402"/>
                <a:gd name="connsiteX75" fmla="*/ 61111 w 308949"/>
                <a:gd name="connsiteY75" fmla="*/ 403480 h 506402"/>
                <a:gd name="connsiteX76" fmla="*/ 70571 w 308949"/>
                <a:gd name="connsiteY76" fmla="*/ 422218 h 506402"/>
                <a:gd name="connsiteX77" fmla="*/ 70888 w 308949"/>
                <a:gd name="connsiteY77" fmla="*/ 438785 h 506402"/>
                <a:gd name="connsiteX78" fmla="*/ 87318 w 308949"/>
                <a:gd name="connsiteY78" fmla="*/ 444262 h 506402"/>
                <a:gd name="connsiteX79" fmla="*/ 88224 w 308949"/>
                <a:gd name="connsiteY79" fmla="*/ 444895 h 506402"/>
                <a:gd name="connsiteX80" fmla="*/ 96688 w 308949"/>
                <a:gd name="connsiteY80" fmla="*/ 455894 h 506402"/>
                <a:gd name="connsiteX81" fmla="*/ 96688 w 308949"/>
                <a:gd name="connsiteY81" fmla="*/ 458248 h 506402"/>
                <a:gd name="connsiteX82" fmla="*/ 89536 w 308949"/>
                <a:gd name="connsiteY82" fmla="*/ 466214 h 506402"/>
                <a:gd name="connsiteX83" fmla="*/ 96235 w 308949"/>
                <a:gd name="connsiteY83" fmla="*/ 476398 h 506402"/>
                <a:gd name="connsiteX84" fmla="*/ 111670 w 308949"/>
                <a:gd name="connsiteY84" fmla="*/ 480924 h 506402"/>
                <a:gd name="connsiteX85" fmla="*/ 119410 w 308949"/>
                <a:gd name="connsiteY85" fmla="*/ 471600 h 506402"/>
                <a:gd name="connsiteX86" fmla="*/ 121266 w 308949"/>
                <a:gd name="connsiteY86" fmla="*/ 470967 h 506402"/>
                <a:gd name="connsiteX87" fmla="*/ 139371 w 308949"/>
                <a:gd name="connsiteY87" fmla="*/ 478933 h 506402"/>
                <a:gd name="connsiteX88" fmla="*/ 149103 w 308949"/>
                <a:gd name="connsiteY88" fmla="*/ 489706 h 506402"/>
                <a:gd name="connsiteX89" fmla="*/ 173499 w 308949"/>
                <a:gd name="connsiteY89" fmla="*/ 487623 h 506402"/>
                <a:gd name="connsiteX90" fmla="*/ 175219 w 308949"/>
                <a:gd name="connsiteY90" fmla="*/ 488438 h 506402"/>
                <a:gd name="connsiteX91" fmla="*/ 184272 w 308949"/>
                <a:gd name="connsiteY91" fmla="*/ 502017 h 506402"/>
                <a:gd name="connsiteX92" fmla="*/ 199073 w 308949"/>
                <a:gd name="connsiteY92" fmla="*/ 495182 h 506402"/>
                <a:gd name="connsiteX93" fmla="*/ 217812 w 308949"/>
                <a:gd name="connsiteY93" fmla="*/ 486130 h 506402"/>
                <a:gd name="connsiteX94" fmla="*/ 219622 w 308949"/>
                <a:gd name="connsiteY94" fmla="*/ 487442 h 506402"/>
                <a:gd name="connsiteX95" fmla="*/ 222202 w 308949"/>
                <a:gd name="connsiteY95" fmla="*/ 496042 h 506402"/>
                <a:gd name="connsiteX96" fmla="*/ 246463 w 308949"/>
                <a:gd name="connsiteY96" fmla="*/ 506227 h 506402"/>
                <a:gd name="connsiteX97" fmla="*/ 281723 w 308949"/>
                <a:gd name="connsiteY97" fmla="*/ 503375 h 506402"/>
                <a:gd name="connsiteX98" fmla="*/ 278419 w 308949"/>
                <a:gd name="connsiteY98" fmla="*/ 469473 h 506402"/>
                <a:gd name="connsiteX99" fmla="*/ 278419 w 308949"/>
                <a:gd name="connsiteY99" fmla="*/ 411853 h 506402"/>
                <a:gd name="connsiteX100" fmla="*/ 282945 w 308949"/>
                <a:gd name="connsiteY100" fmla="*/ 377589 h 506402"/>
                <a:gd name="connsiteX101" fmla="*/ 281542 w 308949"/>
                <a:gd name="connsiteY101" fmla="*/ 326125 h 506402"/>
                <a:gd name="connsiteX102" fmla="*/ 298968 w 308949"/>
                <a:gd name="connsiteY102" fmla="*/ 312546 h 506402"/>
                <a:gd name="connsiteX103" fmla="*/ 308655 w 308949"/>
                <a:gd name="connsiteY103" fmla="*/ 299963 h 50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08949" h="506402">
                  <a:moveTo>
                    <a:pt x="308655" y="299963"/>
                  </a:moveTo>
                  <a:cubicBezTo>
                    <a:pt x="308655" y="293174"/>
                    <a:pt x="309288" y="287697"/>
                    <a:pt x="306165" y="282627"/>
                  </a:cubicBezTo>
                  <a:cubicBezTo>
                    <a:pt x="303042" y="277558"/>
                    <a:pt x="298471" y="265970"/>
                    <a:pt x="292315" y="254338"/>
                  </a:cubicBezTo>
                  <a:cubicBezTo>
                    <a:pt x="286159" y="242705"/>
                    <a:pt x="281316" y="227180"/>
                    <a:pt x="276020" y="216407"/>
                  </a:cubicBezTo>
                  <a:cubicBezTo>
                    <a:pt x="270724" y="205635"/>
                    <a:pt x="273214" y="202828"/>
                    <a:pt x="278962" y="200611"/>
                  </a:cubicBezTo>
                  <a:lnTo>
                    <a:pt x="280773" y="199931"/>
                  </a:lnTo>
                  <a:cubicBezTo>
                    <a:pt x="278233" y="194509"/>
                    <a:pt x="276319" y="188815"/>
                    <a:pt x="275070" y="182958"/>
                  </a:cubicBezTo>
                  <a:cubicBezTo>
                    <a:pt x="273965" y="179124"/>
                    <a:pt x="275780" y="175055"/>
                    <a:pt x="279370" y="173317"/>
                  </a:cubicBezTo>
                  <a:cubicBezTo>
                    <a:pt x="282099" y="171991"/>
                    <a:pt x="283502" y="168917"/>
                    <a:pt x="282719" y="165984"/>
                  </a:cubicBezTo>
                  <a:cubicBezTo>
                    <a:pt x="281633" y="156208"/>
                    <a:pt x="278555" y="126289"/>
                    <a:pt x="277378" y="105875"/>
                  </a:cubicBezTo>
                  <a:cubicBezTo>
                    <a:pt x="276201" y="85461"/>
                    <a:pt x="276608" y="50699"/>
                    <a:pt x="277378" y="40017"/>
                  </a:cubicBezTo>
                  <a:cubicBezTo>
                    <a:pt x="277966" y="30105"/>
                    <a:pt x="277695" y="27796"/>
                    <a:pt x="266108" y="22591"/>
                  </a:cubicBezTo>
                  <a:cubicBezTo>
                    <a:pt x="260902" y="20237"/>
                    <a:pt x="256195" y="18065"/>
                    <a:pt x="251714" y="15711"/>
                  </a:cubicBezTo>
                  <a:cubicBezTo>
                    <a:pt x="245739" y="12769"/>
                    <a:pt x="240126" y="10008"/>
                    <a:pt x="234288" y="7609"/>
                  </a:cubicBezTo>
                  <a:cubicBezTo>
                    <a:pt x="228770" y="5468"/>
                    <a:pt x="223094" y="3762"/>
                    <a:pt x="217314" y="2494"/>
                  </a:cubicBezTo>
                  <a:cubicBezTo>
                    <a:pt x="214041" y="1774"/>
                    <a:pt x="210810" y="883"/>
                    <a:pt x="207628" y="-176"/>
                  </a:cubicBezTo>
                  <a:cubicBezTo>
                    <a:pt x="206768" y="-176"/>
                    <a:pt x="205183" y="3626"/>
                    <a:pt x="204323" y="5844"/>
                  </a:cubicBezTo>
                  <a:cubicBezTo>
                    <a:pt x="202196" y="11411"/>
                    <a:pt x="199254" y="19106"/>
                    <a:pt x="192102" y="18200"/>
                  </a:cubicBezTo>
                  <a:cubicBezTo>
                    <a:pt x="185947" y="17476"/>
                    <a:pt x="183367" y="18517"/>
                    <a:pt x="182280" y="19558"/>
                  </a:cubicBezTo>
                  <a:cubicBezTo>
                    <a:pt x="181366" y="20563"/>
                    <a:pt x="180950" y="21926"/>
                    <a:pt x="181149" y="23270"/>
                  </a:cubicBezTo>
                  <a:cubicBezTo>
                    <a:pt x="181964" y="36849"/>
                    <a:pt x="181149" y="45132"/>
                    <a:pt x="178116" y="48074"/>
                  </a:cubicBezTo>
                  <a:cubicBezTo>
                    <a:pt x="175083" y="51016"/>
                    <a:pt x="171010" y="50156"/>
                    <a:pt x="165986" y="49658"/>
                  </a:cubicBezTo>
                  <a:cubicBezTo>
                    <a:pt x="162817" y="49242"/>
                    <a:pt x="159604" y="49242"/>
                    <a:pt x="156435" y="49658"/>
                  </a:cubicBezTo>
                  <a:cubicBezTo>
                    <a:pt x="154444" y="50020"/>
                    <a:pt x="153448" y="52555"/>
                    <a:pt x="152859" y="53823"/>
                  </a:cubicBezTo>
                  <a:lnTo>
                    <a:pt x="152859" y="53823"/>
                  </a:lnTo>
                  <a:cubicBezTo>
                    <a:pt x="152859" y="54094"/>
                    <a:pt x="152859" y="54320"/>
                    <a:pt x="152497" y="54547"/>
                  </a:cubicBezTo>
                  <a:cubicBezTo>
                    <a:pt x="151230" y="57398"/>
                    <a:pt x="149600" y="60929"/>
                    <a:pt x="145074" y="61155"/>
                  </a:cubicBezTo>
                  <a:lnTo>
                    <a:pt x="142902" y="61155"/>
                  </a:lnTo>
                  <a:cubicBezTo>
                    <a:pt x="136610" y="61562"/>
                    <a:pt x="128779" y="62106"/>
                    <a:pt x="125837" y="54999"/>
                  </a:cubicBezTo>
                  <a:cubicBezTo>
                    <a:pt x="125199" y="52818"/>
                    <a:pt x="123493" y="51111"/>
                    <a:pt x="121311" y="50473"/>
                  </a:cubicBezTo>
                  <a:cubicBezTo>
                    <a:pt x="119025" y="50079"/>
                    <a:pt x="116694" y="50862"/>
                    <a:pt x="115110" y="52555"/>
                  </a:cubicBezTo>
                  <a:cubicBezTo>
                    <a:pt x="106428" y="59177"/>
                    <a:pt x="95475" y="62092"/>
                    <a:pt x="84648" y="60657"/>
                  </a:cubicBezTo>
                  <a:cubicBezTo>
                    <a:pt x="82249" y="60114"/>
                    <a:pt x="80122" y="59435"/>
                    <a:pt x="77813" y="58801"/>
                  </a:cubicBezTo>
                  <a:cubicBezTo>
                    <a:pt x="71069" y="56810"/>
                    <a:pt x="65728" y="55271"/>
                    <a:pt x="60794" y="58439"/>
                  </a:cubicBezTo>
                  <a:cubicBezTo>
                    <a:pt x="53009" y="63418"/>
                    <a:pt x="48754" y="65002"/>
                    <a:pt x="40607" y="63826"/>
                  </a:cubicBezTo>
                  <a:cubicBezTo>
                    <a:pt x="36081" y="63192"/>
                    <a:pt x="33501" y="63373"/>
                    <a:pt x="32414" y="64369"/>
                  </a:cubicBezTo>
                  <a:cubicBezTo>
                    <a:pt x="32414" y="64369"/>
                    <a:pt x="31509" y="65138"/>
                    <a:pt x="31600" y="67401"/>
                  </a:cubicBezTo>
                  <a:cubicBezTo>
                    <a:pt x="32455" y="71806"/>
                    <a:pt x="31563" y="76363"/>
                    <a:pt x="29110" y="80120"/>
                  </a:cubicBezTo>
                  <a:cubicBezTo>
                    <a:pt x="27630" y="81668"/>
                    <a:pt x="25548" y="82492"/>
                    <a:pt x="23407" y="82384"/>
                  </a:cubicBezTo>
                  <a:cubicBezTo>
                    <a:pt x="17478" y="82384"/>
                    <a:pt x="14354" y="84873"/>
                    <a:pt x="8651" y="88901"/>
                  </a:cubicBezTo>
                  <a:lnTo>
                    <a:pt x="7429" y="89807"/>
                  </a:lnTo>
                  <a:lnTo>
                    <a:pt x="6026" y="90757"/>
                  </a:lnTo>
                  <a:cubicBezTo>
                    <a:pt x="7339" y="96596"/>
                    <a:pt x="10552" y="108862"/>
                    <a:pt x="13766" y="112393"/>
                  </a:cubicBezTo>
                  <a:cubicBezTo>
                    <a:pt x="16980" y="115923"/>
                    <a:pt x="19107" y="118368"/>
                    <a:pt x="20374" y="119816"/>
                  </a:cubicBezTo>
                  <a:lnTo>
                    <a:pt x="25851" y="116964"/>
                  </a:lnTo>
                  <a:cubicBezTo>
                    <a:pt x="26757" y="116485"/>
                    <a:pt x="27879" y="116833"/>
                    <a:pt x="28359" y="117738"/>
                  </a:cubicBezTo>
                  <a:cubicBezTo>
                    <a:pt x="28477" y="117965"/>
                    <a:pt x="28549" y="118209"/>
                    <a:pt x="28567" y="118458"/>
                  </a:cubicBezTo>
                  <a:lnTo>
                    <a:pt x="29472" y="129728"/>
                  </a:lnTo>
                  <a:lnTo>
                    <a:pt x="41376" y="150459"/>
                  </a:lnTo>
                  <a:cubicBezTo>
                    <a:pt x="41535" y="150880"/>
                    <a:pt x="41535" y="151351"/>
                    <a:pt x="41376" y="151772"/>
                  </a:cubicBezTo>
                  <a:cubicBezTo>
                    <a:pt x="38452" y="165835"/>
                    <a:pt x="34596" y="179686"/>
                    <a:pt x="29834" y="193233"/>
                  </a:cubicBezTo>
                  <a:cubicBezTo>
                    <a:pt x="24498" y="206418"/>
                    <a:pt x="17790" y="219010"/>
                    <a:pt x="9828" y="230801"/>
                  </a:cubicBezTo>
                  <a:lnTo>
                    <a:pt x="10281" y="243022"/>
                  </a:lnTo>
                  <a:lnTo>
                    <a:pt x="18202" y="250717"/>
                  </a:lnTo>
                  <a:cubicBezTo>
                    <a:pt x="18745" y="251246"/>
                    <a:pt x="18921" y="252043"/>
                    <a:pt x="18654" y="252754"/>
                  </a:cubicBezTo>
                  <a:cubicBezTo>
                    <a:pt x="16165" y="258547"/>
                    <a:pt x="13449" y="265110"/>
                    <a:pt x="13268" y="266016"/>
                  </a:cubicBezTo>
                  <a:cubicBezTo>
                    <a:pt x="13087" y="266921"/>
                    <a:pt x="13268" y="278146"/>
                    <a:pt x="13268" y="278146"/>
                  </a:cubicBezTo>
                  <a:cubicBezTo>
                    <a:pt x="13264" y="279051"/>
                    <a:pt x="12621" y="279830"/>
                    <a:pt x="11729" y="280002"/>
                  </a:cubicBezTo>
                  <a:lnTo>
                    <a:pt x="2677" y="281812"/>
                  </a:lnTo>
                  <a:lnTo>
                    <a:pt x="-220" y="292404"/>
                  </a:lnTo>
                  <a:lnTo>
                    <a:pt x="16934" y="301456"/>
                  </a:lnTo>
                  <a:lnTo>
                    <a:pt x="25489" y="298695"/>
                  </a:lnTo>
                  <a:cubicBezTo>
                    <a:pt x="26064" y="298532"/>
                    <a:pt x="26689" y="298650"/>
                    <a:pt x="27164" y="299012"/>
                  </a:cubicBezTo>
                  <a:lnTo>
                    <a:pt x="32822" y="303539"/>
                  </a:lnTo>
                  <a:cubicBezTo>
                    <a:pt x="33274" y="303860"/>
                    <a:pt x="33546" y="304385"/>
                    <a:pt x="33546" y="304942"/>
                  </a:cubicBezTo>
                  <a:cubicBezTo>
                    <a:pt x="33587" y="305490"/>
                    <a:pt x="33369" y="306024"/>
                    <a:pt x="32958" y="306390"/>
                  </a:cubicBezTo>
                  <a:cubicBezTo>
                    <a:pt x="27209" y="311641"/>
                    <a:pt x="20827" y="317615"/>
                    <a:pt x="19379" y="319245"/>
                  </a:cubicBezTo>
                  <a:cubicBezTo>
                    <a:pt x="19397" y="324889"/>
                    <a:pt x="18804" y="330520"/>
                    <a:pt x="17613" y="336037"/>
                  </a:cubicBezTo>
                  <a:cubicBezTo>
                    <a:pt x="16102" y="341030"/>
                    <a:pt x="14119" y="345864"/>
                    <a:pt x="11684" y="350476"/>
                  </a:cubicBezTo>
                  <a:lnTo>
                    <a:pt x="22004" y="358805"/>
                  </a:lnTo>
                  <a:cubicBezTo>
                    <a:pt x="22633" y="359316"/>
                    <a:pt x="22868" y="360172"/>
                    <a:pt x="22592" y="360932"/>
                  </a:cubicBezTo>
                  <a:cubicBezTo>
                    <a:pt x="19338" y="369537"/>
                    <a:pt x="17414" y="378589"/>
                    <a:pt x="16889" y="387773"/>
                  </a:cubicBezTo>
                  <a:cubicBezTo>
                    <a:pt x="17812" y="397604"/>
                    <a:pt x="19990" y="407277"/>
                    <a:pt x="23362" y="416561"/>
                  </a:cubicBezTo>
                  <a:cubicBezTo>
                    <a:pt x="23362" y="416561"/>
                    <a:pt x="23362" y="416561"/>
                    <a:pt x="23362" y="416561"/>
                  </a:cubicBezTo>
                  <a:cubicBezTo>
                    <a:pt x="30423" y="415216"/>
                    <a:pt x="37280" y="412980"/>
                    <a:pt x="43775" y="409907"/>
                  </a:cubicBezTo>
                  <a:cubicBezTo>
                    <a:pt x="49393" y="407349"/>
                    <a:pt x="55186" y="405200"/>
                    <a:pt x="61111" y="403480"/>
                  </a:cubicBezTo>
                  <a:cubicBezTo>
                    <a:pt x="64818" y="409432"/>
                    <a:pt x="67987" y="415701"/>
                    <a:pt x="70571" y="422218"/>
                  </a:cubicBezTo>
                  <a:cubicBezTo>
                    <a:pt x="71685" y="427677"/>
                    <a:pt x="71793" y="433290"/>
                    <a:pt x="70888" y="438785"/>
                  </a:cubicBezTo>
                  <a:lnTo>
                    <a:pt x="87318" y="444262"/>
                  </a:lnTo>
                  <a:cubicBezTo>
                    <a:pt x="87685" y="444357"/>
                    <a:pt x="88006" y="444583"/>
                    <a:pt x="88224" y="444895"/>
                  </a:cubicBezTo>
                  <a:lnTo>
                    <a:pt x="96688" y="455894"/>
                  </a:lnTo>
                  <a:cubicBezTo>
                    <a:pt x="97267" y="456573"/>
                    <a:pt x="97267" y="457569"/>
                    <a:pt x="96688" y="458248"/>
                  </a:cubicBezTo>
                  <a:lnTo>
                    <a:pt x="89536" y="466214"/>
                  </a:lnTo>
                  <a:lnTo>
                    <a:pt x="96235" y="476398"/>
                  </a:lnTo>
                  <a:lnTo>
                    <a:pt x="111670" y="480924"/>
                  </a:lnTo>
                  <a:lnTo>
                    <a:pt x="119410" y="471600"/>
                  </a:lnTo>
                  <a:cubicBezTo>
                    <a:pt x="119849" y="471044"/>
                    <a:pt x="120578" y="470795"/>
                    <a:pt x="121266" y="470967"/>
                  </a:cubicBezTo>
                  <a:cubicBezTo>
                    <a:pt x="127747" y="472460"/>
                    <a:pt x="133890" y="475162"/>
                    <a:pt x="139371" y="478933"/>
                  </a:cubicBezTo>
                  <a:cubicBezTo>
                    <a:pt x="142929" y="482228"/>
                    <a:pt x="146188" y="485831"/>
                    <a:pt x="149103" y="489706"/>
                  </a:cubicBezTo>
                  <a:lnTo>
                    <a:pt x="173499" y="487623"/>
                  </a:lnTo>
                  <a:cubicBezTo>
                    <a:pt x="174183" y="487547"/>
                    <a:pt x="174848" y="487863"/>
                    <a:pt x="175219" y="488438"/>
                  </a:cubicBezTo>
                  <a:lnTo>
                    <a:pt x="184272" y="502017"/>
                  </a:lnTo>
                  <a:cubicBezTo>
                    <a:pt x="189966" y="502003"/>
                    <a:pt x="195370" y="499505"/>
                    <a:pt x="199073" y="495182"/>
                  </a:cubicBezTo>
                  <a:cubicBezTo>
                    <a:pt x="203816" y="489723"/>
                    <a:pt x="210588" y="486451"/>
                    <a:pt x="217812" y="486130"/>
                  </a:cubicBezTo>
                  <a:cubicBezTo>
                    <a:pt x="218667" y="486017"/>
                    <a:pt x="219459" y="486596"/>
                    <a:pt x="219622" y="487442"/>
                  </a:cubicBezTo>
                  <a:lnTo>
                    <a:pt x="222202" y="496042"/>
                  </a:lnTo>
                  <a:lnTo>
                    <a:pt x="246463" y="506227"/>
                  </a:lnTo>
                  <a:lnTo>
                    <a:pt x="281723" y="503375"/>
                  </a:lnTo>
                  <a:cubicBezTo>
                    <a:pt x="279795" y="492168"/>
                    <a:pt x="278691" y="480839"/>
                    <a:pt x="278419" y="469473"/>
                  </a:cubicBezTo>
                  <a:cubicBezTo>
                    <a:pt x="277921" y="449557"/>
                    <a:pt x="273893" y="423803"/>
                    <a:pt x="278419" y="411853"/>
                  </a:cubicBezTo>
                  <a:cubicBezTo>
                    <a:pt x="282945" y="399904"/>
                    <a:pt x="282538" y="388905"/>
                    <a:pt x="282945" y="377589"/>
                  </a:cubicBezTo>
                  <a:cubicBezTo>
                    <a:pt x="283353" y="366273"/>
                    <a:pt x="281361" y="339342"/>
                    <a:pt x="281542" y="326125"/>
                  </a:cubicBezTo>
                  <a:cubicBezTo>
                    <a:pt x="281723" y="312908"/>
                    <a:pt x="288467" y="312546"/>
                    <a:pt x="298968" y="312546"/>
                  </a:cubicBezTo>
                  <a:cubicBezTo>
                    <a:pt x="309469" y="312546"/>
                    <a:pt x="308836" y="306707"/>
                    <a:pt x="308655" y="299963"/>
                  </a:cubicBezTo>
                  <a:close/>
                </a:path>
              </a:pathLst>
            </a:custGeom>
            <a:grp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5" name="Frihandsfigur: Form 174">
              <a:extLst>
                <a:ext uri="{FF2B5EF4-FFF2-40B4-BE49-F238E27FC236}">
                  <a16:creationId xmlns:a16="http://schemas.microsoft.com/office/drawing/2014/main" id="{CDD91825-D028-46C5-985E-47381EBCD120}"/>
                </a:ext>
              </a:extLst>
            </p:cNvPr>
            <p:cNvSpPr/>
            <p:nvPr/>
          </p:nvSpPr>
          <p:spPr>
            <a:xfrm>
              <a:off x="4627160" y="1954639"/>
              <a:ext cx="291358" cy="410675"/>
            </a:xfrm>
            <a:custGeom>
              <a:avLst/>
              <a:gdLst>
                <a:gd name="connsiteX0" fmla="*/ 267058 w 291358"/>
                <a:gd name="connsiteY0" fmla="*/ 243660 h 410675"/>
                <a:gd name="connsiteX1" fmla="*/ 268733 w 291358"/>
                <a:gd name="connsiteY1" fmla="*/ 227184 h 410675"/>
                <a:gd name="connsiteX2" fmla="*/ 281995 w 291358"/>
                <a:gd name="connsiteY2" fmla="*/ 213605 h 410675"/>
                <a:gd name="connsiteX3" fmla="*/ 278872 w 291358"/>
                <a:gd name="connsiteY3" fmla="*/ 211206 h 410675"/>
                <a:gd name="connsiteX4" fmla="*/ 270543 w 291358"/>
                <a:gd name="connsiteY4" fmla="*/ 213922 h 410675"/>
                <a:gd name="connsiteX5" fmla="*/ 269095 w 291358"/>
                <a:gd name="connsiteY5" fmla="*/ 213922 h 410675"/>
                <a:gd name="connsiteX6" fmla="*/ 252166 w 291358"/>
                <a:gd name="connsiteY6" fmla="*/ 204869 h 410675"/>
                <a:gd name="connsiteX7" fmla="*/ 251623 w 291358"/>
                <a:gd name="connsiteY7" fmla="*/ 204598 h 410675"/>
                <a:gd name="connsiteX8" fmla="*/ 251623 w 291358"/>
                <a:gd name="connsiteY8" fmla="*/ 204598 h 410675"/>
                <a:gd name="connsiteX9" fmla="*/ 248998 w 291358"/>
                <a:gd name="connsiteY9" fmla="*/ 201565 h 410675"/>
                <a:gd name="connsiteX10" fmla="*/ 252619 w 291358"/>
                <a:gd name="connsiteY10" fmla="*/ 188394 h 410675"/>
                <a:gd name="connsiteX11" fmla="*/ 254022 w 291358"/>
                <a:gd name="connsiteY11" fmla="*/ 187081 h 410675"/>
                <a:gd name="connsiteX12" fmla="*/ 263075 w 291358"/>
                <a:gd name="connsiteY12" fmla="*/ 185361 h 410675"/>
                <a:gd name="connsiteX13" fmla="*/ 263075 w 291358"/>
                <a:gd name="connsiteY13" fmla="*/ 174452 h 410675"/>
                <a:gd name="connsiteX14" fmla="*/ 268235 w 291358"/>
                <a:gd name="connsiteY14" fmla="*/ 161190 h 410675"/>
                <a:gd name="connsiteX15" fmla="*/ 260631 w 291358"/>
                <a:gd name="connsiteY15" fmla="*/ 153903 h 410675"/>
                <a:gd name="connsiteX16" fmla="*/ 260087 w 291358"/>
                <a:gd name="connsiteY16" fmla="*/ 152636 h 410675"/>
                <a:gd name="connsiteX17" fmla="*/ 259590 w 291358"/>
                <a:gd name="connsiteY17" fmla="*/ 139057 h 410675"/>
                <a:gd name="connsiteX18" fmla="*/ 259952 w 291358"/>
                <a:gd name="connsiteY18" fmla="*/ 137925 h 410675"/>
                <a:gd name="connsiteX19" fmla="*/ 279867 w 291358"/>
                <a:gd name="connsiteY19" fmla="*/ 100674 h 410675"/>
                <a:gd name="connsiteX20" fmla="*/ 291138 w 291358"/>
                <a:gd name="connsiteY20" fmla="*/ 60435 h 410675"/>
                <a:gd name="connsiteX21" fmla="*/ 279370 w 291358"/>
                <a:gd name="connsiteY21" fmla="*/ 39976 h 410675"/>
                <a:gd name="connsiteX22" fmla="*/ 279098 w 291358"/>
                <a:gd name="connsiteY22" fmla="*/ 39207 h 410675"/>
                <a:gd name="connsiteX23" fmla="*/ 278419 w 291358"/>
                <a:gd name="connsiteY23" fmla="*/ 30154 h 410675"/>
                <a:gd name="connsiteX24" fmla="*/ 273893 w 291358"/>
                <a:gd name="connsiteY24" fmla="*/ 32417 h 410675"/>
                <a:gd name="connsiteX25" fmla="*/ 271630 w 291358"/>
                <a:gd name="connsiteY25" fmla="*/ 31965 h 410675"/>
                <a:gd name="connsiteX26" fmla="*/ 264116 w 291358"/>
                <a:gd name="connsiteY26" fmla="*/ 23500 h 410675"/>
                <a:gd name="connsiteX27" fmla="*/ 255697 w 291358"/>
                <a:gd name="connsiteY27" fmla="*/ 869 h 410675"/>
                <a:gd name="connsiteX28" fmla="*/ 246644 w 291358"/>
                <a:gd name="connsiteY28" fmla="*/ 1321 h 410675"/>
                <a:gd name="connsiteX29" fmla="*/ 239493 w 291358"/>
                <a:gd name="connsiteY29" fmla="*/ 824 h 410675"/>
                <a:gd name="connsiteX30" fmla="*/ 222972 w 291358"/>
                <a:gd name="connsiteY30" fmla="*/ 3585 h 410675"/>
                <a:gd name="connsiteX31" fmla="*/ 221388 w 291358"/>
                <a:gd name="connsiteY31" fmla="*/ 4399 h 410675"/>
                <a:gd name="connsiteX32" fmla="*/ 211701 w 291358"/>
                <a:gd name="connsiteY32" fmla="*/ 1865 h 410675"/>
                <a:gd name="connsiteX33" fmla="*/ 206587 w 291358"/>
                <a:gd name="connsiteY33" fmla="*/ 280 h 410675"/>
                <a:gd name="connsiteX34" fmla="*/ 205048 w 291358"/>
                <a:gd name="connsiteY34" fmla="*/ 6617 h 410675"/>
                <a:gd name="connsiteX35" fmla="*/ 200521 w 291358"/>
                <a:gd name="connsiteY35" fmla="*/ 21916 h 410675"/>
                <a:gd name="connsiteX36" fmla="*/ 164039 w 291358"/>
                <a:gd name="connsiteY36" fmla="*/ 32508 h 410675"/>
                <a:gd name="connsiteX37" fmla="*/ 156752 w 291358"/>
                <a:gd name="connsiteY37" fmla="*/ 27981 h 410675"/>
                <a:gd name="connsiteX38" fmla="*/ 150370 w 291358"/>
                <a:gd name="connsiteY38" fmla="*/ 25039 h 410675"/>
                <a:gd name="connsiteX39" fmla="*/ 144893 w 291358"/>
                <a:gd name="connsiteY39" fmla="*/ 30607 h 410675"/>
                <a:gd name="connsiteX40" fmla="*/ 138239 w 291358"/>
                <a:gd name="connsiteY40" fmla="*/ 37939 h 410675"/>
                <a:gd name="connsiteX41" fmla="*/ 133442 w 291358"/>
                <a:gd name="connsiteY41" fmla="*/ 41651 h 410675"/>
                <a:gd name="connsiteX42" fmla="*/ 130907 w 291358"/>
                <a:gd name="connsiteY42" fmla="*/ 45227 h 410675"/>
                <a:gd name="connsiteX43" fmla="*/ 116468 w 291358"/>
                <a:gd name="connsiteY43" fmla="*/ 47218 h 410675"/>
                <a:gd name="connsiteX44" fmla="*/ 112258 w 291358"/>
                <a:gd name="connsiteY44" fmla="*/ 46856 h 410675"/>
                <a:gd name="connsiteX45" fmla="*/ 103613 w 291358"/>
                <a:gd name="connsiteY45" fmla="*/ 53691 h 410675"/>
                <a:gd name="connsiteX46" fmla="*/ 84195 w 291358"/>
                <a:gd name="connsiteY46" fmla="*/ 64282 h 410675"/>
                <a:gd name="connsiteX47" fmla="*/ 74826 w 291358"/>
                <a:gd name="connsiteY47" fmla="*/ 65006 h 410675"/>
                <a:gd name="connsiteX48" fmla="*/ 61609 w 291358"/>
                <a:gd name="connsiteY48" fmla="*/ 67813 h 410675"/>
                <a:gd name="connsiteX49" fmla="*/ 57581 w 291358"/>
                <a:gd name="connsiteY49" fmla="*/ 73199 h 410675"/>
                <a:gd name="connsiteX50" fmla="*/ 57581 w 291358"/>
                <a:gd name="connsiteY50" fmla="*/ 74512 h 410675"/>
                <a:gd name="connsiteX51" fmla="*/ 37484 w 291358"/>
                <a:gd name="connsiteY51" fmla="*/ 143855 h 410675"/>
                <a:gd name="connsiteX52" fmla="*/ 37484 w 291358"/>
                <a:gd name="connsiteY52" fmla="*/ 143855 h 410675"/>
                <a:gd name="connsiteX53" fmla="*/ -220 w 291358"/>
                <a:gd name="connsiteY53" fmla="*/ 273669 h 410675"/>
                <a:gd name="connsiteX54" fmla="*/ -220 w 291358"/>
                <a:gd name="connsiteY54" fmla="*/ 331968 h 410675"/>
                <a:gd name="connsiteX55" fmla="*/ 28657 w 291358"/>
                <a:gd name="connsiteY55" fmla="*/ 342424 h 410675"/>
                <a:gd name="connsiteX56" fmla="*/ 64189 w 291358"/>
                <a:gd name="connsiteY56" fmla="*/ 362656 h 410675"/>
                <a:gd name="connsiteX57" fmla="*/ 74056 w 291358"/>
                <a:gd name="connsiteY57" fmla="*/ 364376 h 410675"/>
                <a:gd name="connsiteX58" fmla="*/ 75233 w 291358"/>
                <a:gd name="connsiteY58" fmla="*/ 365146 h 410675"/>
                <a:gd name="connsiteX59" fmla="*/ 79760 w 291358"/>
                <a:gd name="connsiteY59" fmla="*/ 371437 h 410675"/>
                <a:gd name="connsiteX60" fmla="*/ 101259 w 291358"/>
                <a:gd name="connsiteY60" fmla="*/ 387008 h 410675"/>
                <a:gd name="connsiteX61" fmla="*/ 126290 w 291358"/>
                <a:gd name="connsiteY61" fmla="*/ 410499 h 410675"/>
                <a:gd name="connsiteX62" fmla="*/ 147066 w 291358"/>
                <a:gd name="connsiteY62" fmla="*/ 384745 h 410675"/>
                <a:gd name="connsiteX63" fmla="*/ 148695 w 291358"/>
                <a:gd name="connsiteY63" fmla="*/ 384066 h 410675"/>
                <a:gd name="connsiteX64" fmla="*/ 150144 w 291358"/>
                <a:gd name="connsiteY64" fmla="*/ 385016 h 410675"/>
                <a:gd name="connsiteX65" fmla="*/ 156390 w 291358"/>
                <a:gd name="connsiteY65" fmla="*/ 392530 h 410675"/>
                <a:gd name="connsiteX66" fmla="*/ 166257 w 291358"/>
                <a:gd name="connsiteY66" fmla="*/ 399636 h 410675"/>
                <a:gd name="connsiteX67" fmla="*/ 172187 w 291358"/>
                <a:gd name="connsiteY67" fmla="*/ 386419 h 410675"/>
                <a:gd name="connsiteX68" fmla="*/ 173680 w 291358"/>
                <a:gd name="connsiteY68" fmla="*/ 385242 h 410675"/>
                <a:gd name="connsiteX69" fmla="*/ 187621 w 291358"/>
                <a:gd name="connsiteY69" fmla="*/ 383613 h 410675"/>
                <a:gd name="connsiteX70" fmla="*/ 194320 w 291358"/>
                <a:gd name="connsiteY70" fmla="*/ 378000 h 410675"/>
                <a:gd name="connsiteX71" fmla="*/ 195044 w 291358"/>
                <a:gd name="connsiteY71" fmla="*/ 377638 h 410675"/>
                <a:gd name="connsiteX72" fmla="*/ 202151 w 291358"/>
                <a:gd name="connsiteY72" fmla="*/ 375828 h 410675"/>
                <a:gd name="connsiteX73" fmla="*/ 202151 w 291358"/>
                <a:gd name="connsiteY73" fmla="*/ 371392 h 410675"/>
                <a:gd name="connsiteX74" fmla="*/ 202422 w 291358"/>
                <a:gd name="connsiteY74" fmla="*/ 370396 h 410675"/>
                <a:gd name="connsiteX75" fmla="*/ 205048 w 291358"/>
                <a:gd name="connsiteY75" fmla="*/ 366187 h 410675"/>
                <a:gd name="connsiteX76" fmla="*/ 202287 w 291358"/>
                <a:gd name="connsiteY76" fmla="*/ 359850 h 410675"/>
                <a:gd name="connsiteX77" fmla="*/ 202287 w 291358"/>
                <a:gd name="connsiteY77" fmla="*/ 358990 h 410675"/>
                <a:gd name="connsiteX78" fmla="*/ 204007 w 291358"/>
                <a:gd name="connsiteY78" fmla="*/ 336042 h 410675"/>
                <a:gd name="connsiteX79" fmla="*/ 205953 w 291358"/>
                <a:gd name="connsiteY79" fmla="*/ 334322 h 410675"/>
                <a:gd name="connsiteX80" fmla="*/ 217676 w 291358"/>
                <a:gd name="connsiteY80" fmla="*/ 334819 h 410675"/>
                <a:gd name="connsiteX81" fmla="*/ 217676 w 291358"/>
                <a:gd name="connsiteY81" fmla="*/ 329569 h 410675"/>
                <a:gd name="connsiteX82" fmla="*/ 219441 w 291358"/>
                <a:gd name="connsiteY82" fmla="*/ 327713 h 410675"/>
                <a:gd name="connsiteX83" fmla="*/ 219487 w 291358"/>
                <a:gd name="connsiteY83" fmla="*/ 327713 h 410675"/>
                <a:gd name="connsiteX84" fmla="*/ 273214 w 291358"/>
                <a:gd name="connsiteY84" fmla="*/ 325812 h 410675"/>
                <a:gd name="connsiteX85" fmla="*/ 273214 w 291358"/>
                <a:gd name="connsiteY85" fmla="*/ 325812 h 410675"/>
                <a:gd name="connsiteX86" fmla="*/ 266696 w 291358"/>
                <a:gd name="connsiteY86" fmla="*/ 296391 h 410675"/>
                <a:gd name="connsiteX87" fmla="*/ 272173 w 291358"/>
                <a:gd name="connsiteY87" fmla="*/ 269233 h 410675"/>
                <a:gd name="connsiteX88" fmla="*/ 261762 w 291358"/>
                <a:gd name="connsiteY88" fmla="*/ 260769 h 410675"/>
                <a:gd name="connsiteX89" fmla="*/ 261264 w 291358"/>
                <a:gd name="connsiteY89" fmla="*/ 258461 h 410675"/>
                <a:gd name="connsiteX90" fmla="*/ 267058 w 291358"/>
                <a:gd name="connsiteY90" fmla="*/ 243660 h 41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91358" h="410675">
                  <a:moveTo>
                    <a:pt x="267058" y="243660"/>
                  </a:moveTo>
                  <a:cubicBezTo>
                    <a:pt x="268199" y="238242"/>
                    <a:pt x="268760" y="232720"/>
                    <a:pt x="268733" y="227184"/>
                  </a:cubicBezTo>
                  <a:cubicBezTo>
                    <a:pt x="268733" y="226143"/>
                    <a:pt x="268733" y="225871"/>
                    <a:pt x="281995" y="213605"/>
                  </a:cubicBezTo>
                  <a:lnTo>
                    <a:pt x="278872" y="211206"/>
                  </a:lnTo>
                  <a:lnTo>
                    <a:pt x="270543" y="213922"/>
                  </a:lnTo>
                  <a:cubicBezTo>
                    <a:pt x="270077" y="214103"/>
                    <a:pt x="269561" y="214103"/>
                    <a:pt x="269095" y="213922"/>
                  </a:cubicBezTo>
                  <a:lnTo>
                    <a:pt x="252166" y="204869"/>
                  </a:lnTo>
                  <a:lnTo>
                    <a:pt x="251623" y="204598"/>
                  </a:lnTo>
                  <a:lnTo>
                    <a:pt x="251623" y="204598"/>
                  </a:lnTo>
                  <a:cubicBezTo>
                    <a:pt x="250582" y="204145"/>
                    <a:pt x="248455" y="203240"/>
                    <a:pt x="248998" y="201565"/>
                  </a:cubicBezTo>
                  <a:lnTo>
                    <a:pt x="252619" y="188394"/>
                  </a:lnTo>
                  <a:cubicBezTo>
                    <a:pt x="252796" y="187724"/>
                    <a:pt x="253343" y="187212"/>
                    <a:pt x="254022" y="187081"/>
                  </a:cubicBezTo>
                  <a:lnTo>
                    <a:pt x="263075" y="185361"/>
                  </a:lnTo>
                  <a:cubicBezTo>
                    <a:pt x="263075" y="182147"/>
                    <a:pt x="263075" y="175041"/>
                    <a:pt x="263075" y="174452"/>
                  </a:cubicBezTo>
                  <a:cubicBezTo>
                    <a:pt x="264301" y="169854"/>
                    <a:pt x="266031" y="165409"/>
                    <a:pt x="268235" y="161190"/>
                  </a:cubicBezTo>
                  <a:lnTo>
                    <a:pt x="260631" y="153903"/>
                  </a:lnTo>
                  <a:cubicBezTo>
                    <a:pt x="260291" y="153568"/>
                    <a:pt x="260092" y="153116"/>
                    <a:pt x="260087" y="152636"/>
                  </a:cubicBezTo>
                  <a:lnTo>
                    <a:pt x="259590" y="139057"/>
                  </a:lnTo>
                  <a:cubicBezTo>
                    <a:pt x="259599" y="138654"/>
                    <a:pt x="259725" y="138260"/>
                    <a:pt x="259952" y="137925"/>
                  </a:cubicBezTo>
                  <a:cubicBezTo>
                    <a:pt x="267886" y="126248"/>
                    <a:pt x="274563" y="113759"/>
                    <a:pt x="279867" y="100674"/>
                  </a:cubicBezTo>
                  <a:cubicBezTo>
                    <a:pt x="284489" y="87516"/>
                    <a:pt x="288255" y="74077"/>
                    <a:pt x="291138" y="60435"/>
                  </a:cubicBezTo>
                  <a:lnTo>
                    <a:pt x="279370" y="39976"/>
                  </a:lnTo>
                  <a:cubicBezTo>
                    <a:pt x="279234" y="39741"/>
                    <a:pt x="279139" y="39478"/>
                    <a:pt x="279098" y="39207"/>
                  </a:cubicBezTo>
                  <a:lnTo>
                    <a:pt x="278419" y="30154"/>
                  </a:lnTo>
                  <a:lnTo>
                    <a:pt x="273893" y="32417"/>
                  </a:lnTo>
                  <a:cubicBezTo>
                    <a:pt x="273119" y="32779"/>
                    <a:pt x="272204" y="32594"/>
                    <a:pt x="271630" y="31965"/>
                  </a:cubicBezTo>
                  <a:cubicBezTo>
                    <a:pt x="271630" y="31965"/>
                    <a:pt x="268506" y="28344"/>
                    <a:pt x="264116" y="23500"/>
                  </a:cubicBezTo>
                  <a:cubicBezTo>
                    <a:pt x="259725" y="18657"/>
                    <a:pt x="256964" y="6391"/>
                    <a:pt x="255697" y="869"/>
                  </a:cubicBezTo>
                  <a:cubicBezTo>
                    <a:pt x="252750" y="1702"/>
                    <a:pt x="249659" y="1856"/>
                    <a:pt x="246644" y="1321"/>
                  </a:cubicBezTo>
                  <a:cubicBezTo>
                    <a:pt x="244743" y="1321"/>
                    <a:pt x="242435" y="959"/>
                    <a:pt x="239493" y="824"/>
                  </a:cubicBezTo>
                  <a:cubicBezTo>
                    <a:pt x="229354" y="416"/>
                    <a:pt x="227227" y="1502"/>
                    <a:pt x="222972" y="3585"/>
                  </a:cubicBezTo>
                  <a:lnTo>
                    <a:pt x="221388" y="4399"/>
                  </a:lnTo>
                  <a:cubicBezTo>
                    <a:pt x="217767" y="6165"/>
                    <a:pt x="214417" y="3766"/>
                    <a:pt x="211701" y="1865"/>
                  </a:cubicBezTo>
                  <a:cubicBezTo>
                    <a:pt x="208986" y="-36"/>
                    <a:pt x="207537" y="-715"/>
                    <a:pt x="206587" y="280"/>
                  </a:cubicBezTo>
                  <a:cubicBezTo>
                    <a:pt x="205636" y="1276"/>
                    <a:pt x="205138" y="3494"/>
                    <a:pt x="205048" y="6617"/>
                  </a:cubicBezTo>
                  <a:cubicBezTo>
                    <a:pt x="205410" y="12094"/>
                    <a:pt x="203803" y="17517"/>
                    <a:pt x="200521" y="21916"/>
                  </a:cubicBezTo>
                  <a:cubicBezTo>
                    <a:pt x="192691" y="32055"/>
                    <a:pt x="171553" y="33594"/>
                    <a:pt x="164039" y="32508"/>
                  </a:cubicBezTo>
                  <a:cubicBezTo>
                    <a:pt x="161129" y="31969"/>
                    <a:pt x="158526" y="30353"/>
                    <a:pt x="156752" y="27981"/>
                  </a:cubicBezTo>
                  <a:cubicBezTo>
                    <a:pt x="155367" y="25859"/>
                    <a:pt x="152887" y="24713"/>
                    <a:pt x="150370" y="25039"/>
                  </a:cubicBezTo>
                  <a:cubicBezTo>
                    <a:pt x="147518" y="25401"/>
                    <a:pt x="146432" y="27393"/>
                    <a:pt x="144893" y="30607"/>
                  </a:cubicBezTo>
                  <a:cubicBezTo>
                    <a:pt x="143829" y="33893"/>
                    <a:pt x="141408" y="36563"/>
                    <a:pt x="138239" y="37939"/>
                  </a:cubicBezTo>
                  <a:cubicBezTo>
                    <a:pt x="134799" y="39026"/>
                    <a:pt x="134256" y="40067"/>
                    <a:pt x="133442" y="41651"/>
                  </a:cubicBezTo>
                  <a:cubicBezTo>
                    <a:pt x="132817" y="42986"/>
                    <a:pt x="131961" y="44195"/>
                    <a:pt x="130907" y="45227"/>
                  </a:cubicBezTo>
                  <a:cubicBezTo>
                    <a:pt x="127738" y="48350"/>
                    <a:pt x="122262" y="47807"/>
                    <a:pt x="116468" y="47218"/>
                  </a:cubicBezTo>
                  <a:lnTo>
                    <a:pt x="112258" y="46856"/>
                  </a:lnTo>
                  <a:cubicBezTo>
                    <a:pt x="106917" y="46449"/>
                    <a:pt x="104654" y="48259"/>
                    <a:pt x="103613" y="53691"/>
                  </a:cubicBezTo>
                  <a:cubicBezTo>
                    <a:pt x="102255" y="60435"/>
                    <a:pt x="97729" y="62743"/>
                    <a:pt x="84195" y="64282"/>
                  </a:cubicBezTo>
                  <a:cubicBezTo>
                    <a:pt x="80846" y="64645"/>
                    <a:pt x="77677" y="64826"/>
                    <a:pt x="74826" y="65006"/>
                  </a:cubicBezTo>
                  <a:cubicBezTo>
                    <a:pt x="68263" y="65414"/>
                    <a:pt x="62107" y="65821"/>
                    <a:pt x="61609" y="67813"/>
                  </a:cubicBezTo>
                  <a:cubicBezTo>
                    <a:pt x="60971" y="70040"/>
                    <a:pt x="59536" y="71959"/>
                    <a:pt x="57581" y="73199"/>
                  </a:cubicBezTo>
                  <a:cubicBezTo>
                    <a:pt x="57739" y="73620"/>
                    <a:pt x="57739" y="74091"/>
                    <a:pt x="57581" y="74512"/>
                  </a:cubicBezTo>
                  <a:lnTo>
                    <a:pt x="37484" y="143855"/>
                  </a:lnTo>
                  <a:lnTo>
                    <a:pt x="37484" y="143855"/>
                  </a:lnTo>
                  <a:lnTo>
                    <a:pt x="-220" y="273669"/>
                  </a:lnTo>
                  <a:lnTo>
                    <a:pt x="-220" y="331968"/>
                  </a:lnTo>
                  <a:cubicBezTo>
                    <a:pt x="2993" y="333371"/>
                    <a:pt x="13359" y="337581"/>
                    <a:pt x="28657" y="342424"/>
                  </a:cubicBezTo>
                  <a:cubicBezTo>
                    <a:pt x="41657" y="346896"/>
                    <a:pt x="53706" y="353758"/>
                    <a:pt x="64189" y="362656"/>
                  </a:cubicBezTo>
                  <a:lnTo>
                    <a:pt x="74056" y="364376"/>
                  </a:lnTo>
                  <a:cubicBezTo>
                    <a:pt x="74536" y="364458"/>
                    <a:pt x="74966" y="364738"/>
                    <a:pt x="75233" y="365146"/>
                  </a:cubicBezTo>
                  <a:lnTo>
                    <a:pt x="79760" y="371437"/>
                  </a:lnTo>
                  <a:cubicBezTo>
                    <a:pt x="87495" y="375791"/>
                    <a:pt x="94710" y="381020"/>
                    <a:pt x="101259" y="387008"/>
                  </a:cubicBezTo>
                  <a:cubicBezTo>
                    <a:pt x="105786" y="392168"/>
                    <a:pt x="121447" y="406154"/>
                    <a:pt x="126290" y="410499"/>
                  </a:cubicBezTo>
                  <a:lnTo>
                    <a:pt x="147066" y="384745"/>
                  </a:lnTo>
                  <a:cubicBezTo>
                    <a:pt x="147469" y="384269"/>
                    <a:pt x="148075" y="384021"/>
                    <a:pt x="148695" y="384066"/>
                  </a:cubicBezTo>
                  <a:cubicBezTo>
                    <a:pt x="149306" y="384124"/>
                    <a:pt x="149849" y="384477"/>
                    <a:pt x="150144" y="385016"/>
                  </a:cubicBezTo>
                  <a:cubicBezTo>
                    <a:pt x="151877" y="387791"/>
                    <a:pt x="153982" y="390317"/>
                    <a:pt x="156390" y="392530"/>
                  </a:cubicBezTo>
                  <a:cubicBezTo>
                    <a:pt x="159404" y="395255"/>
                    <a:pt x="162713" y="397640"/>
                    <a:pt x="166257" y="399636"/>
                  </a:cubicBezTo>
                  <a:cubicBezTo>
                    <a:pt x="168475" y="395341"/>
                    <a:pt x="170453" y="390932"/>
                    <a:pt x="172187" y="386419"/>
                  </a:cubicBezTo>
                  <a:cubicBezTo>
                    <a:pt x="172431" y="385781"/>
                    <a:pt x="173006" y="385329"/>
                    <a:pt x="173680" y="385242"/>
                  </a:cubicBezTo>
                  <a:lnTo>
                    <a:pt x="187621" y="383613"/>
                  </a:lnTo>
                  <a:lnTo>
                    <a:pt x="194320" y="378000"/>
                  </a:lnTo>
                  <a:cubicBezTo>
                    <a:pt x="194524" y="377819"/>
                    <a:pt x="194777" y="377693"/>
                    <a:pt x="195044" y="377638"/>
                  </a:cubicBezTo>
                  <a:lnTo>
                    <a:pt x="202151" y="375828"/>
                  </a:lnTo>
                  <a:lnTo>
                    <a:pt x="202151" y="371392"/>
                  </a:lnTo>
                  <a:cubicBezTo>
                    <a:pt x="202151" y="371044"/>
                    <a:pt x="202246" y="370699"/>
                    <a:pt x="202422" y="370396"/>
                  </a:cubicBezTo>
                  <a:lnTo>
                    <a:pt x="205048" y="366187"/>
                  </a:lnTo>
                  <a:lnTo>
                    <a:pt x="202287" y="359850"/>
                  </a:lnTo>
                  <a:cubicBezTo>
                    <a:pt x="202201" y="359569"/>
                    <a:pt x="202201" y="359271"/>
                    <a:pt x="202287" y="358990"/>
                  </a:cubicBezTo>
                  <a:lnTo>
                    <a:pt x="204007" y="336042"/>
                  </a:lnTo>
                  <a:cubicBezTo>
                    <a:pt x="204102" y="335046"/>
                    <a:pt x="204953" y="334294"/>
                    <a:pt x="205953" y="334322"/>
                  </a:cubicBezTo>
                  <a:lnTo>
                    <a:pt x="217676" y="334819"/>
                  </a:lnTo>
                  <a:lnTo>
                    <a:pt x="217676" y="329569"/>
                  </a:lnTo>
                  <a:cubicBezTo>
                    <a:pt x="217649" y="328569"/>
                    <a:pt x="218441" y="327740"/>
                    <a:pt x="219441" y="327713"/>
                  </a:cubicBezTo>
                  <a:cubicBezTo>
                    <a:pt x="219455" y="327713"/>
                    <a:pt x="219473" y="327713"/>
                    <a:pt x="219487" y="327713"/>
                  </a:cubicBezTo>
                  <a:cubicBezTo>
                    <a:pt x="219894" y="327713"/>
                    <a:pt x="258322" y="326717"/>
                    <a:pt x="273214" y="325812"/>
                  </a:cubicBezTo>
                  <a:lnTo>
                    <a:pt x="273214" y="325812"/>
                  </a:lnTo>
                  <a:cubicBezTo>
                    <a:pt x="269760" y="316334"/>
                    <a:pt x="267565" y="306444"/>
                    <a:pt x="266696" y="296391"/>
                  </a:cubicBezTo>
                  <a:cubicBezTo>
                    <a:pt x="267135" y="287112"/>
                    <a:pt x="268982" y="277955"/>
                    <a:pt x="272173" y="269233"/>
                  </a:cubicBezTo>
                  <a:lnTo>
                    <a:pt x="261762" y="260769"/>
                  </a:lnTo>
                  <a:cubicBezTo>
                    <a:pt x="261047" y="260231"/>
                    <a:pt x="260834" y="259248"/>
                    <a:pt x="261264" y="258461"/>
                  </a:cubicBezTo>
                  <a:cubicBezTo>
                    <a:pt x="263654" y="253717"/>
                    <a:pt x="265591" y="248761"/>
                    <a:pt x="267058" y="243660"/>
                  </a:cubicBezTo>
                  <a:close/>
                </a:path>
              </a:pathLst>
            </a:custGeom>
            <a:grp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6" name="Frihandsfigur: Form 175">
              <a:extLst>
                <a:ext uri="{FF2B5EF4-FFF2-40B4-BE49-F238E27FC236}">
                  <a16:creationId xmlns:a16="http://schemas.microsoft.com/office/drawing/2014/main" id="{7E03A22D-1588-4751-AC56-AA0661217438}"/>
                </a:ext>
              </a:extLst>
            </p:cNvPr>
            <p:cNvSpPr/>
            <p:nvPr/>
          </p:nvSpPr>
          <p:spPr>
            <a:xfrm>
              <a:off x="4418969" y="2025290"/>
              <a:ext cx="752700" cy="663600"/>
            </a:xfrm>
            <a:custGeom>
              <a:avLst/>
              <a:gdLst>
                <a:gd name="connsiteX0" fmla="*/ 751671 w 752700"/>
                <a:gd name="connsiteY0" fmla="*/ 426707 h 663600"/>
                <a:gd name="connsiteX1" fmla="*/ 738590 w 752700"/>
                <a:gd name="connsiteY1" fmla="*/ 365874 h 663600"/>
                <a:gd name="connsiteX2" fmla="*/ 744429 w 752700"/>
                <a:gd name="connsiteY2" fmla="*/ 349036 h 663600"/>
                <a:gd name="connsiteX3" fmla="*/ 743659 w 752700"/>
                <a:gd name="connsiteY3" fmla="*/ 344509 h 663600"/>
                <a:gd name="connsiteX4" fmla="*/ 707449 w 752700"/>
                <a:gd name="connsiteY4" fmla="*/ 347452 h 663600"/>
                <a:gd name="connsiteX5" fmla="*/ 707449 w 752700"/>
                <a:gd name="connsiteY5" fmla="*/ 347452 h 663600"/>
                <a:gd name="connsiteX6" fmla="*/ 706725 w 752700"/>
                <a:gd name="connsiteY6" fmla="*/ 347452 h 663600"/>
                <a:gd name="connsiteX7" fmla="*/ 681287 w 752700"/>
                <a:gd name="connsiteY7" fmla="*/ 336770 h 663600"/>
                <a:gd name="connsiteX8" fmla="*/ 680200 w 752700"/>
                <a:gd name="connsiteY8" fmla="*/ 335547 h 663600"/>
                <a:gd name="connsiteX9" fmla="*/ 677801 w 752700"/>
                <a:gd name="connsiteY9" fmla="*/ 327581 h 663600"/>
                <a:gd name="connsiteX10" fmla="*/ 663317 w 752700"/>
                <a:gd name="connsiteY10" fmla="*/ 335231 h 663600"/>
                <a:gd name="connsiteX11" fmla="*/ 644443 w 752700"/>
                <a:gd name="connsiteY11" fmla="*/ 343514 h 663600"/>
                <a:gd name="connsiteX12" fmla="*/ 642994 w 752700"/>
                <a:gd name="connsiteY12" fmla="*/ 342654 h 663600"/>
                <a:gd name="connsiteX13" fmla="*/ 634168 w 752700"/>
                <a:gd name="connsiteY13" fmla="*/ 329075 h 663600"/>
                <a:gd name="connsiteX14" fmla="*/ 609771 w 752700"/>
                <a:gd name="connsiteY14" fmla="*/ 331066 h 663600"/>
                <a:gd name="connsiteX15" fmla="*/ 608096 w 752700"/>
                <a:gd name="connsiteY15" fmla="*/ 330297 h 663600"/>
                <a:gd name="connsiteX16" fmla="*/ 598320 w 752700"/>
                <a:gd name="connsiteY16" fmla="*/ 319298 h 663600"/>
                <a:gd name="connsiteX17" fmla="*/ 582930 w 752700"/>
                <a:gd name="connsiteY17" fmla="*/ 312463 h 663600"/>
                <a:gd name="connsiteX18" fmla="*/ 575235 w 752700"/>
                <a:gd name="connsiteY18" fmla="*/ 322014 h 663600"/>
                <a:gd name="connsiteX19" fmla="*/ 573289 w 752700"/>
                <a:gd name="connsiteY19" fmla="*/ 322602 h 663600"/>
                <a:gd name="connsiteX20" fmla="*/ 555953 w 752700"/>
                <a:gd name="connsiteY20" fmla="*/ 317488 h 663600"/>
                <a:gd name="connsiteX21" fmla="*/ 554912 w 752700"/>
                <a:gd name="connsiteY21" fmla="*/ 316718 h 663600"/>
                <a:gd name="connsiteX22" fmla="*/ 547082 w 752700"/>
                <a:gd name="connsiteY22" fmla="*/ 304769 h 663600"/>
                <a:gd name="connsiteX23" fmla="*/ 547082 w 752700"/>
                <a:gd name="connsiteY23" fmla="*/ 302505 h 663600"/>
                <a:gd name="connsiteX24" fmla="*/ 553917 w 752700"/>
                <a:gd name="connsiteY24" fmla="*/ 294856 h 663600"/>
                <a:gd name="connsiteX25" fmla="*/ 546856 w 752700"/>
                <a:gd name="connsiteY25" fmla="*/ 285803 h 663600"/>
                <a:gd name="connsiteX26" fmla="*/ 529475 w 752700"/>
                <a:gd name="connsiteY26" fmla="*/ 280010 h 663600"/>
                <a:gd name="connsiteX27" fmla="*/ 528207 w 752700"/>
                <a:gd name="connsiteY27" fmla="*/ 277928 h 663600"/>
                <a:gd name="connsiteX28" fmla="*/ 528207 w 752700"/>
                <a:gd name="connsiteY28" fmla="*/ 261452 h 663600"/>
                <a:gd name="connsiteX29" fmla="*/ 520920 w 752700"/>
                <a:gd name="connsiteY29" fmla="*/ 246832 h 663600"/>
                <a:gd name="connsiteX30" fmla="*/ 520920 w 752700"/>
                <a:gd name="connsiteY30" fmla="*/ 246108 h 663600"/>
                <a:gd name="connsiteX31" fmla="*/ 506662 w 752700"/>
                <a:gd name="connsiteY31" fmla="*/ 251494 h 663600"/>
                <a:gd name="connsiteX32" fmla="*/ 484030 w 752700"/>
                <a:gd name="connsiteY32" fmla="*/ 258600 h 663600"/>
                <a:gd name="connsiteX33" fmla="*/ 476607 w 752700"/>
                <a:gd name="connsiteY33" fmla="*/ 259234 h 663600"/>
                <a:gd name="connsiteX34" fmla="*/ 429126 w 752700"/>
                <a:gd name="connsiteY34" fmla="*/ 260863 h 663600"/>
                <a:gd name="connsiteX35" fmla="*/ 429126 w 752700"/>
                <a:gd name="connsiteY35" fmla="*/ 266295 h 663600"/>
                <a:gd name="connsiteX36" fmla="*/ 428538 w 752700"/>
                <a:gd name="connsiteY36" fmla="*/ 267608 h 663600"/>
                <a:gd name="connsiteX37" fmla="*/ 427135 w 752700"/>
                <a:gd name="connsiteY37" fmla="*/ 268151 h 663600"/>
                <a:gd name="connsiteX38" fmla="*/ 415140 w 752700"/>
                <a:gd name="connsiteY38" fmla="*/ 267698 h 663600"/>
                <a:gd name="connsiteX39" fmla="*/ 413601 w 752700"/>
                <a:gd name="connsiteY39" fmla="*/ 288383 h 663600"/>
                <a:gd name="connsiteX40" fmla="*/ 416543 w 752700"/>
                <a:gd name="connsiteY40" fmla="*/ 295173 h 663600"/>
                <a:gd name="connsiteX41" fmla="*/ 416543 w 752700"/>
                <a:gd name="connsiteY41" fmla="*/ 296938 h 663600"/>
                <a:gd name="connsiteX42" fmla="*/ 413692 w 752700"/>
                <a:gd name="connsiteY42" fmla="*/ 301464 h 663600"/>
                <a:gd name="connsiteX43" fmla="*/ 413692 w 752700"/>
                <a:gd name="connsiteY43" fmla="*/ 307258 h 663600"/>
                <a:gd name="connsiteX44" fmla="*/ 412288 w 752700"/>
                <a:gd name="connsiteY44" fmla="*/ 309069 h 663600"/>
                <a:gd name="connsiteX45" fmla="*/ 404186 w 752700"/>
                <a:gd name="connsiteY45" fmla="*/ 311106 h 663600"/>
                <a:gd name="connsiteX46" fmla="*/ 397397 w 752700"/>
                <a:gd name="connsiteY46" fmla="*/ 316808 h 663600"/>
                <a:gd name="connsiteX47" fmla="*/ 396401 w 752700"/>
                <a:gd name="connsiteY47" fmla="*/ 317216 h 663600"/>
                <a:gd name="connsiteX48" fmla="*/ 382822 w 752700"/>
                <a:gd name="connsiteY48" fmla="*/ 318800 h 663600"/>
                <a:gd name="connsiteX49" fmla="*/ 373770 w 752700"/>
                <a:gd name="connsiteY49" fmla="*/ 333646 h 663600"/>
                <a:gd name="connsiteX50" fmla="*/ 361413 w 752700"/>
                <a:gd name="connsiteY50" fmla="*/ 325273 h 663600"/>
                <a:gd name="connsiteX51" fmla="*/ 355936 w 752700"/>
                <a:gd name="connsiteY51" fmla="*/ 319072 h 663600"/>
                <a:gd name="connsiteX52" fmla="*/ 335522 w 752700"/>
                <a:gd name="connsiteY52" fmla="*/ 344328 h 663600"/>
                <a:gd name="connsiteX53" fmla="*/ 334210 w 752700"/>
                <a:gd name="connsiteY53" fmla="*/ 345008 h 663600"/>
                <a:gd name="connsiteX54" fmla="*/ 334210 w 752700"/>
                <a:gd name="connsiteY54" fmla="*/ 345008 h 663600"/>
                <a:gd name="connsiteX55" fmla="*/ 332988 w 752700"/>
                <a:gd name="connsiteY55" fmla="*/ 344509 h 663600"/>
                <a:gd name="connsiteX56" fmla="*/ 306192 w 752700"/>
                <a:gd name="connsiteY56" fmla="*/ 319434 h 663600"/>
                <a:gd name="connsiteX57" fmla="*/ 285235 w 752700"/>
                <a:gd name="connsiteY57" fmla="*/ 304361 h 663600"/>
                <a:gd name="connsiteX58" fmla="*/ 284692 w 752700"/>
                <a:gd name="connsiteY58" fmla="*/ 303863 h 663600"/>
                <a:gd name="connsiteX59" fmla="*/ 280392 w 752700"/>
                <a:gd name="connsiteY59" fmla="*/ 297843 h 663600"/>
                <a:gd name="connsiteX60" fmla="*/ 270751 w 752700"/>
                <a:gd name="connsiteY60" fmla="*/ 296169 h 663600"/>
                <a:gd name="connsiteX61" fmla="*/ 269846 w 752700"/>
                <a:gd name="connsiteY61" fmla="*/ 295716 h 663600"/>
                <a:gd name="connsiteX62" fmla="*/ 235310 w 752700"/>
                <a:gd name="connsiteY62" fmla="*/ 275891 h 663600"/>
                <a:gd name="connsiteX63" fmla="*/ 204893 w 752700"/>
                <a:gd name="connsiteY63" fmla="*/ 264847 h 663600"/>
                <a:gd name="connsiteX64" fmla="*/ 203807 w 752700"/>
                <a:gd name="connsiteY64" fmla="*/ 263127 h 663600"/>
                <a:gd name="connsiteX65" fmla="*/ 203807 w 752700"/>
                <a:gd name="connsiteY65" fmla="*/ 203379 h 663600"/>
                <a:gd name="connsiteX66" fmla="*/ 203807 w 752700"/>
                <a:gd name="connsiteY66" fmla="*/ 202836 h 663600"/>
                <a:gd name="connsiteX67" fmla="*/ 261336 w 752700"/>
                <a:gd name="connsiteY67" fmla="*/ 4629 h 663600"/>
                <a:gd name="connsiteX68" fmla="*/ 254502 w 752700"/>
                <a:gd name="connsiteY68" fmla="*/ 3090 h 663600"/>
                <a:gd name="connsiteX69" fmla="*/ 244091 w 752700"/>
                <a:gd name="connsiteY69" fmla="*/ 1823 h 663600"/>
                <a:gd name="connsiteX70" fmla="*/ 240923 w 752700"/>
                <a:gd name="connsiteY70" fmla="*/ 5897 h 663600"/>
                <a:gd name="connsiteX71" fmla="*/ 226936 w 752700"/>
                <a:gd name="connsiteY71" fmla="*/ 18932 h 663600"/>
                <a:gd name="connsiteX72" fmla="*/ 221278 w 752700"/>
                <a:gd name="connsiteY72" fmla="*/ 27985 h 663600"/>
                <a:gd name="connsiteX73" fmla="*/ 217974 w 752700"/>
                <a:gd name="connsiteY73" fmla="*/ 37898 h 663600"/>
                <a:gd name="connsiteX74" fmla="*/ 208922 w 752700"/>
                <a:gd name="connsiteY74" fmla="*/ 39889 h 663600"/>
                <a:gd name="connsiteX75" fmla="*/ 202811 w 752700"/>
                <a:gd name="connsiteY75" fmla="*/ 35046 h 663600"/>
                <a:gd name="connsiteX76" fmla="*/ 195569 w 752700"/>
                <a:gd name="connsiteY76" fmla="*/ 31651 h 663600"/>
                <a:gd name="connsiteX77" fmla="*/ 181266 w 752700"/>
                <a:gd name="connsiteY77" fmla="*/ 42877 h 663600"/>
                <a:gd name="connsiteX78" fmla="*/ 177237 w 752700"/>
                <a:gd name="connsiteY78" fmla="*/ 54871 h 663600"/>
                <a:gd name="connsiteX79" fmla="*/ 165288 w 752700"/>
                <a:gd name="connsiteY79" fmla="*/ 56184 h 663600"/>
                <a:gd name="connsiteX80" fmla="*/ 149265 w 752700"/>
                <a:gd name="connsiteY80" fmla="*/ 56184 h 663600"/>
                <a:gd name="connsiteX81" fmla="*/ 142068 w 752700"/>
                <a:gd name="connsiteY81" fmla="*/ 57678 h 663600"/>
                <a:gd name="connsiteX82" fmla="*/ 140439 w 752700"/>
                <a:gd name="connsiteY82" fmla="*/ 57678 h 663600"/>
                <a:gd name="connsiteX83" fmla="*/ 126633 w 752700"/>
                <a:gd name="connsiteY83" fmla="*/ 48127 h 663600"/>
                <a:gd name="connsiteX84" fmla="*/ 119663 w 752700"/>
                <a:gd name="connsiteY84" fmla="*/ 40885 h 663600"/>
                <a:gd name="connsiteX85" fmla="*/ 108030 w 752700"/>
                <a:gd name="connsiteY85" fmla="*/ 24681 h 663600"/>
                <a:gd name="connsiteX86" fmla="*/ 106944 w 752700"/>
                <a:gd name="connsiteY86" fmla="*/ 24952 h 663600"/>
                <a:gd name="connsiteX87" fmla="*/ 90830 w 752700"/>
                <a:gd name="connsiteY87" fmla="*/ 48625 h 663600"/>
                <a:gd name="connsiteX88" fmla="*/ 90830 w 752700"/>
                <a:gd name="connsiteY88" fmla="*/ 81984 h 663600"/>
                <a:gd name="connsiteX89" fmla="*/ 93139 w 752700"/>
                <a:gd name="connsiteY89" fmla="*/ 115750 h 663600"/>
                <a:gd name="connsiteX90" fmla="*/ 105903 w 752700"/>
                <a:gd name="connsiteY90" fmla="*/ 155989 h 663600"/>
                <a:gd name="connsiteX91" fmla="*/ 116178 w 752700"/>
                <a:gd name="connsiteY91" fmla="*/ 194825 h 663600"/>
                <a:gd name="connsiteX92" fmla="*/ 124144 w 752700"/>
                <a:gd name="connsiteY92" fmla="*/ 228772 h 663600"/>
                <a:gd name="connsiteX93" fmla="*/ 133197 w 752700"/>
                <a:gd name="connsiteY93" fmla="*/ 278561 h 663600"/>
                <a:gd name="connsiteX94" fmla="*/ 126090 w 752700"/>
                <a:gd name="connsiteY94" fmla="*/ 318845 h 663600"/>
                <a:gd name="connsiteX95" fmla="*/ 105541 w 752700"/>
                <a:gd name="connsiteY95" fmla="*/ 377687 h 663600"/>
                <a:gd name="connsiteX96" fmla="*/ 88748 w 752700"/>
                <a:gd name="connsiteY96" fmla="*/ 422317 h 663600"/>
                <a:gd name="connsiteX97" fmla="*/ 71367 w 752700"/>
                <a:gd name="connsiteY97" fmla="*/ 470974 h 663600"/>
                <a:gd name="connsiteX98" fmla="*/ 60549 w 752700"/>
                <a:gd name="connsiteY98" fmla="*/ 506008 h 663600"/>
                <a:gd name="connsiteX99" fmla="*/ 64759 w 752700"/>
                <a:gd name="connsiteY99" fmla="*/ 524566 h 663600"/>
                <a:gd name="connsiteX100" fmla="*/ 64442 w 752700"/>
                <a:gd name="connsiteY100" fmla="*/ 532623 h 663600"/>
                <a:gd name="connsiteX101" fmla="*/ 51768 w 752700"/>
                <a:gd name="connsiteY101" fmla="*/ 538009 h 663600"/>
                <a:gd name="connsiteX102" fmla="*/ 43983 w 752700"/>
                <a:gd name="connsiteY102" fmla="*/ 557382 h 663600"/>
                <a:gd name="connsiteX103" fmla="*/ 46291 w 752700"/>
                <a:gd name="connsiteY103" fmla="*/ 569874 h 663600"/>
                <a:gd name="connsiteX104" fmla="*/ 51633 w 752700"/>
                <a:gd name="connsiteY104" fmla="*/ 578927 h 663600"/>
                <a:gd name="connsiteX105" fmla="*/ 35474 w 752700"/>
                <a:gd name="connsiteY105" fmla="*/ 584042 h 663600"/>
                <a:gd name="connsiteX106" fmla="*/ 17142 w 752700"/>
                <a:gd name="connsiteY106" fmla="*/ 624778 h 663600"/>
                <a:gd name="connsiteX107" fmla="*/ 350 w 752700"/>
                <a:gd name="connsiteY107" fmla="*/ 654109 h 663600"/>
                <a:gd name="connsiteX108" fmla="*/ 847 w 752700"/>
                <a:gd name="connsiteY108" fmla="*/ 660627 h 663600"/>
                <a:gd name="connsiteX109" fmla="*/ 27688 w 752700"/>
                <a:gd name="connsiteY109" fmla="*/ 662754 h 663600"/>
                <a:gd name="connsiteX110" fmla="*/ 36198 w 752700"/>
                <a:gd name="connsiteY110" fmla="*/ 663116 h 663600"/>
                <a:gd name="connsiteX111" fmla="*/ 61681 w 752700"/>
                <a:gd name="connsiteY111" fmla="*/ 655014 h 663600"/>
                <a:gd name="connsiteX112" fmla="*/ 98163 w 752700"/>
                <a:gd name="connsiteY112" fmla="*/ 598888 h 663600"/>
                <a:gd name="connsiteX113" fmla="*/ 101241 w 752700"/>
                <a:gd name="connsiteY113" fmla="*/ 593049 h 663600"/>
                <a:gd name="connsiteX114" fmla="*/ 122514 w 752700"/>
                <a:gd name="connsiteY114" fmla="*/ 573269 h 663600"/>
                <a:gd name="connsiteX115" fmla="*/ 132337 w 752700"/>
                <a:gd name="connsiteY115" fmla="*/ 570055 h 663600"/>
                <a:gd name="connsiteX116" fmla="*/ 158861 w 752700"/>
                <a:gd name="connsiteY116" fmla="*/ 564397 h 663600"/>
                <a:gd name="connsiteX117" fmla="*/ 219875 w 752700"/>
                <a:gd name="connsiteY117" fmla="*/ 560233 h 663600"/>
                <a:gd name="connsiteX118" fmla="*/ 247893 w 752700"/>
                <a:gd name="connsiteY118" fmla="*/ 549687 h 663600"/>
                <a:gd name="connsiteX119" fmla="*/ 263690 w 752700"/>
                <a:gd name="connsiteY119" fmla="*/ 542716 h 663600"/>
                <a:gd name="connsiteX120" fmla="*/ 280664 w 752700"/>
                <a:gd name="connsiteY120" fmla="*/ 533664 h 663600"/>
                <a:gd name="connsiteX121" fmla="*/ 300489 w 752700"/>
                <a:gd name="connsiteY121" fmla="*/ 524611 h 663600"/>
                <a:gd name="connsiteX122" fmla="*/ 326787 w 752700"/>
                <a:gd name="connsiteY122" fmla="*/ 510715 h 663600"/>
                <a:gd name="connsiteX123" fmla="*/ 375218 w 752700"/>
                <a:gd name="connsiteY123" fmla="*/ 495462 h 663600"/>
                <a:gd name="connsiteX124" fmla="*/ 389476 w 752700"/>
                <a:gd name="connsiteY124" fmla="*/ 494964 h 663600"/>
                <a:gd name="connsiteX125" fmla="*/ 428809 w 752700"/>
                <a:gd name="connsiteY125" fmla="*/ 490121 h 663600"/>
                <a:gd name="connsiteX126" fmla="*/ 434739 w 752700"/>
                <a:gd name="connsiteY126" fmla="*/ 488129 h 663600"/>
                <a:gd name="connsiteX127" fmla="*/ 438405 w 752700"/>
                <a:gd name="connsiteY127" fmla="*/ 486952 h 663600"/>
                <a:gd name="connsiteX128" fmla="*/ 458502 w 752700"/>
                <a:gd name="connsiteY128" fmla="*/ 480978 h 663600"/>
                <a:gd name="connsiteX129" fmla="*/ 477920 w 752700"/>
                <a:gd name="connsiteY129" fmla="*/ 475184 h 663600"/>
                <a:gd name="connsiteX130" fmla="*/ 538618 w 752700"/>
                <a:gd name="connsiteY130" fmla="*/ 466358 h 663600"/>
                <a:gd name="connsiteX131" fmla="*/ 543144 w 752700"/>
                <a:gd name="connsiteY131" fmla="*/ 464321 h 663600"/>
                <a:gd name="connsiteX132" fmla="*/ 558488 w 752700"/>
                <a:gd name="connsiteY132" fmla="*/ 464321 h 663600"/>
                <a:gd name="connsiteX133" fmla="*/ 569351 w 752700"/>
                <a:gd name="connsiteY133" fmla="*/ 463415 h 663600"/>
                <a:gd name="connsiteX134" fmla="*/ 569894 w 752700"/>
                <a:gd name="connsiteY134" fmla="*/ 463415 h 663600"/>
                <a:gd name="connsiteX135" fmla="*/ 600221 w 752700"/>
                <a:gd name="connsiteY135" fmla="*/ 456219 h 663600"/>
                <a:gd name="connsiteX136" fmla="*/ 645484 w 752700"/>
                <a:gd name="connsiteY136" fmla="*/ 449429 h 663600"/>
                <a:gd name="connsiteX137" fmla="*/ 666395 w 752700"/>
                <a:gd name="connsiteY137" fmla="*/ 453367 h 663600"/>
                <a:gd name="connsiteX138" fmla="*/ 691697 w 752700"/>
                <a:gd name="connsiteY138" fmla="*/ 457305 h 663600"/>
                <a:gd name="connsiteX139" fmla="*/ 710572 w 752700"/>
                <a:gd name="connsiteY139" fmla="*/ 453231 h 663600"/>
                <a:gd name="connsiteX140" fmla="*/ 727093 w 752700"/>
                <a:gd name="connsiteY140" fmla="*/ 457305 h 663600"/>
                <a:gd name="connsiteX141" fmla="*/ 746782 w 752700"/>
                <a:gd name="connsiteY141" fmla="*/ 445356 h 663600"/>
                <a:gd name="connsiteX142" fmla="*/ 751671 w 752700"/>
                <a:gd name="connsiteY142" fmla="*/ 426707 h 6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752700" h="663600">
                  <a:moveTo>
                    <a:pt x="751671" y="426707"/>
                  </a:moveTo>
                  <a:cubicBezTo>
                    <a:pt x="751037" y="418877"/>
                    <a:pt x="740174" y="378276"/>
                    <a:pt x="738590" y="365874"/>
                  </a:cubicBezTo>
                  <a:cubicBezTo>
                    <a:pt x="737005" y="353472"/>
                    <a:pt x="745696" y="356595"/>
                    <a:pt x="744429" y="349036"/>
                  </a:cubicBezTo>
                  <a:cubicBezTo>
                    <a:pt x="744202" y="347768"/>
                    <a:pt x="743976" y="346275"/>
                    <a:pt x="743659" y="344509"/>
                  </a:cubicBezTo>
                  <a:lnTo>
                    <a:pt x="707449" y="347452"/>
                  </a:lnTo>
                  <a:lnTo>
                    <a:pt x="707449" y="347452"/>
                  </a:lnTo>
                  <a:lnTo>
                    <a:pt x="706725" y="347452"/>
                  </a:lnTo>
                  <a:lnTo>
                    <a:pt x="681287" y="336770"/>
                  </a:lnTo>
                  <a:cubicBezTo>
                    <a:pt x="680762" y="336543"/>
                    <a:pt x="680363" y="336095"/>
                    <a:pt x="680200" y="335547"/>
                  </a:cubicBezTo>
                  <a:lnTo>
                    <a:pt x="677801" y="327581"/>
                  </a:lnTo>
                  <a:cubicBezTo>
                    <a:pt x="672171" y="328183"/>
                    <a:pt x="666988" y="330922"/>
                    <a:pt x="663317" y="335231"/>
                  </a:cubicBezTo>
                  <a:cubicBezTo>
                    <a:pt x="658605" y="340707"/>
                    <a:pt x="651662" y="343754"/>
                    <a:pt x="644443" y="343514"/>
                  </a:cubicBezTo>
                  <a:cubicBezTo>
                    <a:pt x="643854" y="343468"/>
                    <a:pt x="643316" y="343152"/>
                    <a:pt x="642994" y="342654"/>
                  </a:cubicBezTo>
                  <a:lnTo>
                    <a:pt x="634168" y="329075"/>
                  </a:lnTo>
                  <a:lnTo>
                    <a:pt x="609771" y="331066"/>
                  </a:lnTo>
                  <a:cubicBezTo>
                    <a:pt x="609110" y="331166"/>
                    <a:pt x="608449" y="330867"/>
                    <a:pt x="608096" y="330297"/>
                  </a:cubicBezTo>
                  <a:cubicBezTo>
                    <a:pt x="605191" y="326332"/>
                    <a:pt x="601913" y="322652"/>
                    <a:pt x="598320" y="319298"/>
                  </a:cubicBezTo>
                  <a:cubicBezTo>
                    <a:pt x="593653" y="316089"/>
                    <a:pt x="588439" y="313771"/>
                    <a:pt x="582930" y="312463"/>
                  </a:cubicBezTo>
                  <a:lnTo>
                    <a:pt x="575235" y="322014"/>
                  </a:lnTo>
                  <a:cubicBezTo>
                    <a:pt x="574756" y="322570"/>
                    <a:pt x="573995" y="322797"/>
                    <a:pt x="573289" y="322602"/>
                  </a:cubicBezTo>
                  <a:lnTo>
                    <a:pt x="555953" y="317488"/>
                  </a:lnTo>
                  <a:cubicBezTo>
                    <a:pt x="555537" y="317343"/>
                    <a:pt x="555175" y="317076"/>
                    <a:pt x="554912" y="316718"/>
                  </a:cubicBezTo>
                  <a:lnTo>
                    <a:pt x="547082" y="304769"/>
                  </a:lnTo>
                  <a:cubicBezTo>
                    <a:pt x="546570" y="304103"/>
                    <a:pt x="546570" y="303171"/>
                    <a:pt x="547082" y="302505"/>
                  </a:cubicBezTo>
                  <a:lnTo>
                    <a:pt x="553917" y="294856"/>
                  </a:lnTo>
                  <a:lnTo>
                    <a:pt x="546856" y="285803"/>
                  </a:lnTo>
                  <a:lnTo>
                    <a:pt x="529475" y="280010"/>
                  </a:lnTo>
                  <a:cubicBezTo>
                    <a:pt x="528615" y="279697"/>
                    <a:pt x="528089" y="278833"/>
                    <a:pt x="528207" y="277928"/>
                  </a:cubicBezTo>
                  <a:cubicBezTo>
                    <a:pt x="529185" y="272478"/>
                    <a:pt x="529185" y="266901"/>
                    <a:pt x="528207" y="261452"/>
                  </a:cubicBezTo>
                  <a:cubicBezTo>
                    <a:pt x="526302" y="256337"/>
                    <a:pt x="523857" y="251435"/>
                    <a:pt x="520920" y="246832"/>
                  </a:cubicBezTo>
                  <a:cubicBezTo>
                    <a:pt x="520920" y="246606"/>
                    <a:pt x="520920" y="246334"/>
                    <a:pt x="520920" y="246108"/>
                  </a:cubicBezTo>
                  <a:cubicBezTo>
                    <a:pt x="516081" y="247660"/>
                    <a:pt x="511319" y="249457"/>
                    <a:pt x="506662" y="251494"/>
                  </a:cubicBezTo>
                  <a:cubicBezTo>
                    <a:pt x="499497" y="254930"/>
                    <a:pt x="491874" y="257324"/>
                    <a:pt x="484030" y="258600"/>
                  </a:cubicBezTo>
                  <a:lnTo>
                    <a:pt x="476607" y="259234"/>
                  </a:lnTo>
                  <a:cubicBezTo>
                    <a:pt x="461942" y="260003"/>
                    <a:pt x="436142" y="260682"/>
                    <a:pt x="429126" y="260863"/>
                  </a:cubicBezTo>
                  <a:lnTo>
                    <a:pt x="429126" y="266295"/>
                  </a:lnTo>
                  <a:cubicBezTo>
                    <a:pt x="429126" y="266798"/>
                    <a:pt x="428914" y="267273"/>
                    <a:pt x="428538" y="267608"/>
                  </a:cubicBezTo>
                  <a:cubicBezTo>
                    <a:pt x="428144" y="267943"/>
                    <a:pt x="427651" y="268133"/>
                    <a:pt x="427135" y="268151"/>
                  </a:cubicBezTo>
                  <a:lnTo>
                    <a:pt x="415140" y="267698"/>
                  </a:lnTo>
                  <a:lnTo>
                    <a:pt x="413601" y="288383"/>
                  </a:lnTo>
                  <a:lnTo>
                    <a:pt x="416543" y="295173"/>
                  </a:lnTo>
                  <a:cubicBezTo>
                    <a:pt x="416833" y="295725"/>
                    <a:pt x="416833" y="296386"/>
                    <a:pt x="416543" y="296938"/>
                  </a:cubicBezTo>
                  <a:lnTo>
                    <a:pt x="413692" y="301464"/>
                  </a:lnTo>
                  <a:lnTo>
                    <a:pt x="413692" y="307258"/>
                  </a:lnTo>
                  <a:cubicBezTo>
                    <a:pt x="413696" y="308114"/>
                    <a:pt x="413117" y="308860"/>
                    <a:pt x="412288" y="309069"/>
                  </a:cubicBezTo>
                  <a:lnTo>
                    <a:pt x="404186" y="311106"/>
                  </a:lnTo>
                  <a:lnTo>
                    <a:pt x="397397" y="316808"/>
                  </a:lnTo>
                  <a:cubicBezTo>
                    <a:pt x="397121" y="317053"/>
                    <a:pt x="396768" y="317198"/>
                    <a:pt x="396401" y="317216"/>
                  </a:cubicBezTo>
                  <a:lnTo>
                    <a:pt x="382822" y="318800"/>
                  </a:lnTo>
                  <a:cubicBezTo>
                    <a:pt x="376621" y="334371"/>
                    <a:pt x="375399" y="334054"/>
                    <a:pt x="373770" y="333646"/>
                  </a:cubicBezTo>
                  <a:cubicBezTo>
                    <a:pt x="369234" y="331528"/>
                    <a:pt x="365061" y="328699"/>
                    <a:pt x="361413" y="325273"/>
                  </a:cubicBezTo>
                  <a:cubicBezTo>
                    <a:pt x="359412" y="323367"/>
                    <a:pt x="357579" y="321294"/>
                    <a:pt x="355936" y="319072"/>
                  </a:cubicBezTo>
                  <a:lnTo>
                    <a:pt x="335522" y="344328"/>
                  </a:lnTo>
                  <a:cubicBezTo>
                    <a:pt x="335219" y="344749"/>
                    <a:pt x="334730" y="345003"/>
                    <a:pt x="334210" y="345008"/>
                  </a:cubicBezTo>
                  <a:lnTo>
                    <a:pt x="334210" y="345008"/>
                  </a:lnTo>
                  <a:cubicBezTo>
                    <a:pt x="333753" y="345008"/>
                    <a:pt x="333313" y="344826"/>
                    <a:pt x="332988" y="344509"/>
                  </a:cubicBezTo>
                  <a:cubicBezTo>
                    <a:pt x="332128" y="343740"/>
                    <a:pt x="311850" y="325725"/>
                    <a:pt x="306192" y="319434"/>
                  </a:cubicBezTo>
                  <a:cubicBezTo>
                    <a:pt x="299774" y="313667"/>
                    <a:pt x="292744" y="308611"/>
                    <a:pt x="285235" y="304361"/>
                  </a:cubicBezTo>
                  <a:cubicBezTo>
                    <a:pt x="285022" y="304230"/>
                    <a:pt x="284841" y="304062"/>
                    <a:pt x="284692" y="303863"/>
                  </a:cubicBezTo>
                  <a:lnTo>
                    <a:pt x="280392" y="297843"/>
                  </a:lnTo>
                  <a:lnTo>
                    <a:pt x="270751" y="296169"/>
                  </a:lnTo>
                  <a:cubicBezTo>
                    <a:pt x="270421" y="296083"/>
                    <a:pt x="270113" y="295929"/>
                    <a:pt x="269846" y="295716"/>
                  </a:cubicBezTo>
                  <a:cubicBezTo>
                    <a:pt x="259643" y="287053"/>
                    <a:pt x="247938" y="280331"/>
                    <a:pt x="235310" y="275891"/>
                  </a:cubicBezTo>
                  <a:cubicBezTo>
                    <a:pt x="224972" y="272781"/>
                    <a:pt x="214815" y="269097"/>
                    <a:pt x="204893" y="264847"/>
                  </a:cubicBezTo>
                  <a:cubicBezTo>
                    <a:pt x="204228" y="264530"/>
                    <a:pt x="203807" y="263860"/>
                    <a:pt x="203807" y="263127"/>
                  </a:cubicBezTo>
                  <a:lnTo>
                    <a:pt x="203807" y="203379"/>
                  </a:lnTo>
                  <a:cubicBezTo>
                    <a:pt x="203784" y="203198"/>
                    <a:pt x="203784" y="203017"/>
                    <a:pt x="203807" y="202836"/>
                  </a:cubicBezTo>
                  <a:lnTo>
                    <a:pt x="261336" y="4629"/>
                  </a:lnTo>
                  <a:cubicBezTo>
                    <a:pt x="258942" y="5186"/>
                    <a:pt x="256425" y="4620"/>
                    <a:pt x="254502" y="3090"/>
                  </a:cubicBezTo>
                  <a:cubicBezTo>
                    <a:pt x="248572" y="-1888"/>
                    <a:pt x="245811" y="-214"/>
                    <a:pt x="244091" y="1823"/>
                  </a:cubicBezTo>
                  <a:cubicBezTo>
                    <a:pt x="243095" y="2955"/>
                    <a:pt x="242054" y="4403"/>
                    <a:pt x="240923" y="5897"/>
                  </a:cubicBezTo>
                  <a:cubicBezTo>
                    <a:pt x="237211" y="10876"/>
                    <a:pt x="232639" y="17077"/>
                    <a:pt x="226936" y="18932"/>
                  </a:cubicBezTo>
                  <a:cubicBezTo>
                    <a:pt x="221233" y="20788"/>
                    <a:pt x="220237" y="23459"/>
                    <a:pt x="221278" y="27985"/>
                  </a:cubicBezTo>
                  <a:cubicBezTo>
                    <a:pt x="221953" y="31638"/>
                    <a:pt x="220704" y="35381"/>
                    <a:pt x="217974" y="37898"/>
                  </a:cubicBezTo>
                  <a:cubicBezTo>
                    <a:pt x="215553" y="40174"/>
                    <a:pt x="212076" y="40939"/>
                    <a:pt x="208922" y="39889"/>
                  </a:cubicBezTo>
                  <a:cubicBezTo>
                    <a:pt x="206414" y="38975"/>
                    <a:pt x="204273" y="37278"/>
                    <a:pt x="202811" y="35046"/>
                  </a:cubicBezTo>
                  <a:cubicBezTo>
                    <a:pt x="200729" y="32511"/>
                    <a:pt x="199371" y="30837"/>
                    <a:pt x="195569" y="31651"/>
                  </a:cubicBezTo>
                  <a:cubicBezTo>
                    <a:pt x="188644" y="33100"/>
                    <a:pt x="181266" y="36766"/>
                    <a:pt x="181266" y="42877"/>
                  </a:cubicBezTo>
                  <a:cubicBezTo>
                    <a:pt x="181800" y="47276"/>
                    <a:pt x="180320" y="51685"/>
                    <a:pt x="177237" y="54871"/>
                  </a:cubicBezTo>
                  <a:cubicBezTo>
                    <a:pt x="173675" y="57144"/>
                    <a:pt x="169258" y="57628"/>
                    <a:pt x="165288" y="56184"/>
                  </a:cubicBezTo>
                  <a:cubicBezTo>
                    <a:pt x="160069" y="54573"/>
                    <a:pt x="154484" y="54573"/>
                    <a:pt x="149265" y="56184"/>
                  </a:cubicBezTo>
                  <a:cubicBezTo>
                    <a:pt x="146898" y="56822"/>
                    <a:pt x="144494" y="57320"/>
                    <a:pt x="142068" y="57678"/>
                  </a:cubicBezTo>
                  <a:lnTo>
                    <a:pt x="140439" y="57678"/>
                  </a:lnTo>
                  <a:cubicBezTo>
                    <a:pt x="134328" y="57678"/>
                    <a:pt x="130436" y="52835"/>
                    <a:pt x="126633" y="48127"/>
                  </a:cubicBezTo>
                  <a:cubicBezTo>
                    <a:pt x="124655" y="45402"/>
                    <a:pt x="122306" y="42967"/>
                    <a:pt x="119663" y="40885"/>
                  </a:cubicBezTo>
                  <a:cubicBezTo>
                    <a:pt x="114616" y="36427"/>
                    <a:pt x="110637" y="30891"/>
                    <a:pt x="108030" y="24681"/>
                  </a:cubicBezTo>
                  <a:lnTo>
                    <a:pt x="106944" y="24952"/>
                  </a:lnTo>
                  <a:cubicBezTo>
                    <a:pt x="97303" y="27895"/>
                    <a:pt x="96669" y="36268"/>
                    <a:pt x="90830" y="48625"/>
                  </a:cubicBezTo>
                  <a:cubicBezTo>
                    <a:pt x="85765" y="59167"/>
                    <a:pt x="85765" y="71442"/>
                    <a:pt x="90830" y="81984"/>
                  </a:cubicBezTo>
                  <a:cubicBezTo>
                    <a:pt x="94995" y="91851"/>
                    <a:pt x="92686" y="98324"/>
                    <a:pt x="93139" y="115750"/>
                  </a:cubicBezTo>
                  <a:cubicBezTo>
                    <a:pt x="93591" y="133177"/>
                    <a:pt x="101512" y="145714"/>
                    <a:pt x="105903" y="155989"/>
                  </a:cubicBezTo>
                  <a:cubicBezTo>
                    <a:pt x="111158" y="168382"/>
                    <a:pt x="114616" y="181459"/>
                    <a:pt x="116178" y="194825"/>
                  </a:cubicBezTo>
                  <a:cubicBezTo>
                    <a:pt x="117277" y="206448"/>
                    <a:pt x="119957" y="217873"/>
                    <a:pt x="124144" y="228772"/>
                  </a:cubicBezTo>
                  <a:cubicBezTo>
                    <a:pt x="128353" y="239907"/>
                    <a:pt x="130662" y="266295"/>
                    <a:pt x="133197" y="278561"/>
                  </a:cubicBezTo>
                  <a:cubicBezTo>
                    <a:pt x="135731" y="290828"/>
                    <a:pt x="132382" y="302460"/>
                    <a:pt x="126090" y="318845"/>
                  </a:cubicBezTo>
                  <a:cubicBezTo>
                    <a:pt x="119799" y="335231"/>
                    <a:pt x="110565" y="369993"/>
                    <a:pt x="105541" y="377687"/>
                  </a:cubicBezTo>
                  <a:cubicBezTo>
                    <a:pt x="100517" y="385382"/>
                    <a:pt x="94632" y="410367"/>
                    <a:pt x="88748" y="422317"/>
                  </a:cubicBezTo>
                  <a:cubicBezTo>
                    <a:pt x="82864" y="434266"/>
                    <a:pt x="75984" y="457350"/>
                    <a:pt x="71367" y="470974"/>
                  </a:cubicBezTo>
                  <a:cubicBezTo>
                    <a:pt x="66750" y="484599"/>
                    <a:pt x="63808" y="499309"/>
                    <a:pt x="60549" y="506008"/>
                  </a:cubicBezTo>
                  <a:cubicBezTo>
                    <a:pt x="56783" y="512327"/>
                    <a:pt x="58635" y="520488"/>
                    <a:pt x="64759" y="524566"/>
                  </a:cubicBezTo>
                  <a:cubicBezTo>
                    <a:pt x="71141" y="528232"/>
                    <a:pt x="70100" y="534841"/>
                    <a:pt x="64442" y="532623"/>
                  </a:cubicBezTo>
                  <a:cubicBezTo>
                    <a:pt x="58784" y="530405"/>
                    <a:pt x="55118" y="532623"/>
                    <a:pt x="51768" y="538009"/>
                  </a:cubicBezTo>
                  <a:cubicBezTo>
                    <a:pt x="48844" y="544328"/>
                    <a:pt x="46246" y="550796"/>
                    <a:pt x="43983" y="557382"/>
                  </a:cubicBezTo>
                  <a:cubicBezTo>
                    <a:pt x="41810" y="561908"/>
                    <a:pt x="39909" y="567656"/>
                    <a:pt x="46291" y="569874"/>
                  </a:cubicBezTo>
                  <a:cubicBezTo>
                    <a:pt x="52674" y="572092"/>
                    <a:pt x="55616" y="575125"/>
                    <a:pt x="51633" y="578927"/>
                  </a:cubicBezTo>
                  <a:cubicBezTo>
                    <a:pt x="47649" y="582729"/>
                    <a:pt x="37692" y="577976"/>
                    <a:pt x="35474" y="584042"/>
                  </a:cubicBezTo>
                  <a:cubicBezTo>
                    <a:pt x="33256" y="590107"/>
                    <a:pt x="25108" y="616224"/>
                    <a:pt x="17142" y="624778"/>
                  </a:cubicBezTo>
                  <a:cubicBezTo>
                    <a:pt x="9176" y="633333"/>
                    <a:pt x="-3000" y="643200"/>
                    <a:pt x="350" y="654109"/>
                  </a:cubicBezTo>
                  <a:cubicBezTo>
                    <a:pt x="1019" y="656214"/>
                    <a:pt x="1191" y="658445"/>
                    <a:pt x="847" y="660627"/>
                  </a:cubicBezTo>
                  <a:cubicBezTo>
                    <a:pt x="8542" y="661532"/>
                    <a:pt x="18319" y="662437"/>
                    <a:pt x="27688" y="662754"/>
                  </a:cubicBezTo>
                  <a:lnTo>
                    <a:pt x="36198" y="663116"/>
                  </a:lnTo>
                  <a:cubicBezTo>
                    <a:pt x="49369" y="663840"/>
                    <a:pt x="53760" y="664021"/>
                    <a:pt x="61681" y="655014"/>
                  </a:cubicBezTo>
                  <a:cubicBezTo>
                    <a:pt x="71775" y="643381"/>
                    <a:pt x="91600" y="610611"/>
                    <a:pt x="98163" y="598888"/>
                  </a:cubicBezTo>
                  <a:cubicBezTo>
                    <a:pt x="99295" y="596851"/>
                    <a:pt x="100290" y="594905"/>
                    <a:pt x="101241" y="593049"/>
                  </a:cubicBezTo>
                  <a:cubicBezTo>
                    <a:pt x="105767" y="583996"/>
                    <a:pt x="109388" y="577342"/>
                    <a:pt x="122514" y="573269"/>
                  </a:cubicBezTo>
                  <a:cubicBezTo>
                    <a:pt x="126181" y="572137"/>
                    <a:pt x="129349" y="571051"/>
                    <a:pt x="132337" y="570055"/>
                  </a:cubicBezTo>
                  <a:cubicBezTo>
                    <a:pt x="140778" y="566629"/>
                    <a:pt x="149758" y="564714"/>
                    <a:pt x="158861" y="564397"/>
                  </a:cubicBezTo>
                  <a:cubicBezTo>
                    <a:pt x="172802" y="564397"/>
                    <a:pt x="208152" y="562044"/>
                    <a:pt x="219875" y="560233"/>
                  </a:cubicBezTo>
                  <a:cubicBezTo>
                    <a:pt x="229598" y="557839"/>
                    <a:pt x="239003" y="554295"/>
                    <a:pt x="247893" y="549687"/>
                  </a:cubicBezTo>
                  <a:cubicBezTo>
                    <a:pt x="253144" y="547243"/>
                    <a:pt x="258575" y="544753"/>
                    <a:pt x="263690" y="542716"/>
                  </a:cubicBezTo>
                  <a:cubicBezTo>
                    <a:pt x="269624" y="540245"/>
                    <a:pt x="275309" y="537212"/>
                    <a:pt x="280664" y="533664"/>
                  </a:cubicBezTo>
                  <a:cubicBezTo>
                    <a:pt x="286498" y="529178"/>
                    <a:pt x="293278" y="526082"/>
                    <a:pt x="300489" y="524611"/>
                  </a:cubicBezTo>
                  <a:cubicBezTo>
                    <a:pt x="311171" y="523615"/>
                    <a:pt x="316783" y="521352"/>
                    <a:pt x="326787" y="510715"/>
                  </a:cubicBezTo>
                  <a:cubicBezTo>
                    <a:pt x="336790" y="500079"/>
                    <a:pt x="353175" y="496548"/>
                    <a:pt x="375218" y="495462"/>
                  </a:cubicBezTo>
                  <a:cubicBezTo>
                    <a:pt x="380152" y="495190"/>
                    <a:pt x="384904" y="495054"/>
                    <a:pt x="389476" y="494964"/>
                  </a:cubicBezTo>
                  <a:cubicBezTo>
                    <a:pt x="404277" y="494511"/>
                    <a:pt x="417041" y="494194"/>
                    <a:pt x="428809" y="490121"/>
                  </a:cubicBezTo>
                  <a:lnTo>
                    <a:pt x="434739" y="488129"/>
                  </a:lnTo>
                  <a:cubicBezTo>
                    <a:pt x="435993" y="487849"/>
                    <a:pt x="437219" y="487455"/>
                    <a:pt x="438405" y="486952"/>
                  </a:cubicBezTo>
                  <a:cubicBezTo>
                    <a:pt x="444968" y="484915"/>
                    <a:pt x="451984" y="482924"/>
                    <a:pt x="458502" y="480978"/>
                  </a:cubicBezTo>
                  <a:cubicBezTo>
                    <a:pt x="465020" y="479031"/>
                    <a:pt x="472081" y="477040"/>
                    <a:pt x="477920" y="475184"/>
                  </a:cubicBezTo>
                  <a:cubicBezTo>
                    <a:pt x="485524" y="472740"/>
                    <a:pt x="512410" y="469119"/>
                    <a:pt x="538618" y="466358"/>
                  </a:cubicBezTo>
                  <a:cubicBezTo>
                    <a:pt x="539835" y="465158"/>
                    <a:pt x="541442" y="464438"/>
                    <a:pt x="543144" y="464321"/>
                  </a:cubicBezTo>
                  <a:cubicBezTo>
                    <a:pt x="548245" y="463805"/>
                    <a:pt x="553387" y="463805"/>
                    <a:pt x="558488" y="464321"/>
                  </a:cubicBezTo>
                  <a:lnTo>
                    <a:pt x="569351" y="463415"/>
                  </a:lnTo>
                  <a:lnTo>
                    <a:pt x="569894" y="463415"/>
                  </a:lnTo>
                  <a:cubicBezTo>
                    <a:pt x="579305" y="458681"/>
                    <a:pt x="589688" y="456219"/>
                    <a:pt x="600221" y="456219"/>
                  </a:cubicBezTo>
                  <a:cubicBezTo>
                    <a:pt x="615438" y="454920"/>
                    <a:pt x="630556" y="452652"/>
                    <a:pt x="645484" y="449429"/>
                  </a:cubicBezTo>
                  <a:cubicBezTo>
                    <a:pt x="659063" y="447257"/>
                    <a:pt x="661824" y="448660"/>
                    <a:pt x="666395" y="453367"/>
                  </a:cubicBezTo>
                  <a:cubicBezTo>
                    <a:pt x="670967" y="458074"/>
                    <a:pt x="681015" y="457894"/>
                    <a:pt x="691697" y="457305"/>
                  </a:cubicBezTo>
                  <a:cubicBezTo>
                    <a:pt x="702379" y="456717"/>
                    <a:pt x="700523" y="452281"/>
                    <a:pt x="710572" y="453231"/>
                  </a:cubicBezTo>
                  <a:cubicBezTo>
                    <a:pt x="720620" y="454182"/>
                    <a:pt x="719624" y="460428"/>
                    <a:pt x="727093" y="457305"/>
                  </a:cubicBezTo>
                  <a:cubicBezTo>
                    <a:pt x="733946" y="453815"/>
                    <a:pt x="740527" y="449823"/>
                    <a:pt x="746782" y="445356"/>
                  </a:cubicBezTo>
                  <a:cubicBezTo>
                    <a:pt x="754613" y="440241"/>
                    <a:pt x="752304" y="434583"/>
                    <a:pt x="751671" y="426707"/>
                  </a:cubicBezTo>
                  <a:close/>
                </a:path>
              </a:pathLst>
            </a:custGeom>
            <a:grpFill/>
            <a:ln w="45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44" name="Grupp 243">
            <a:extLst>
              <a:ext uri="{FF2B5EF4-FFF2-40B4-BE49-F238E27FC236}">
                <a16:creationId xmlns:a16="http://schemas.microsoft.com/office/drawing/2014/main" id="{668E9608-EC30-401B-BA1C-1A43F39F9A18}"/>
              </a:ext>
            </a:extLst>
          </p:cNvPr>
          <p:cNvGrpSpPr/>
          <p:nvPr/>
        </p:nvGrpSpPr>
        <p:grpSpPr>
          <a:xfrm>
            <a:off x="6858860" y="3026035"/>
            <a:ext cx="1549543" cy="1047751"/>
            <a:chOff x="7035496" y="1199306"/>
            <a:chExt cx="1595930" cy="1079116"/>
          </a:xfrm>
          <a:solidFill>
            <a:srgbClr val="B8E1C8"/>
          </a:solidFill>
        </p:grpSpPr>
        <p:sp>
          <p:nvSpPr>
            <p:cNvPr id="178" name="Frihandsfigur: Form 177">
              <a:extLst>
                <a:ext uri="{FF2B5EF4-FFF2-40B4-BE49-F238E27FC236}">
                  <a16:creationId xmlns:a16="http://schemas.microsoft.com/office/drawing/2014/main" id="{5C354B63-62FC-408E-8E1A-95658B625899}"/>
                </a:ext>
              </a:extLst>
            </p:cNvPr>
            <p:cNvSpPr/>
            <p:nvPr/>
          </p:nvSpPr>
          <p:spPr>
            <a:xfrm>
              <a:off x="7679634" y="1780302"/>
              <a:ext cx="284885" cy="294446"/>
            </a:xfrm>
            <a:custGeom>
              <a:avLst/>
              <a:gdLst>
                <a:gd name="connsiteX0" fmla="*/ 273513 w 284885"/>
                <a:gd name="connsiteY0" fmla="*/ 231292 h 294446"/>
                <a:gd name="connsiteX1" fmla="*/ 269485 w 284885"/>
                <a:gd name="connsiteY1" fmla="*/ 218030 h 294446"/>
                <a:gd name="connsiteX2" fmla="*/ 263419 w 284885"/>
                <a:gd name="connsiteY2" fmla="*/ 201826 h 294446"/>
                <a:gd name="connsiteX3" fmla="*/ 245631 w 284885"/>
                <a:gd name="connsiteY3" fmla="*/ 155205 h 294446"/>
                <a:gd name="connsiteX4" fmla="*/ 226258 w 284885"/>
                <a:gd name="connsiteY4" fmla="*/ 117636 h 294446"/>
                <a:gd name="connsiteX5" fmla="*/ 207927 w 284885"/>
                <a:gd name="connsiteY5" fmla="*/ 82331 h 294446"/>
                <a:gd name="connsiteX6" fmla="*/ 199689 w 284885"/>
                <a:gd name="connsiteY6" fmla="*/ 48067 h 294446"/>
                <a:gd name="connsiteX7" fmla="*/ 183213 w 284885"/>
                <a:gd name="connsiteY7" fmla="*/ 49017 h 294446"/>
                <a:gd name="connsiteX8" fmla="*/ 183213 w 284885"/>
                <a:gd name="connsiteY8" fmla="*/ 56893 h 294446"/>
                <a:gd name="connsiteX9" fmla="*/ 181855 w 284885"/>
                <a:gd name="connsiteY9" fmla="*/ 58659 h 294446"/>
                <a:gd name="connsiteX10" fmla="*/ 159450 w 284885"/>
                <a:gd name="connsiteY10" fmla="*/ 64950 h 294446"/>
                <a:gd name="connsiteX11" fmla="*/ 158952 w 284885"/>
                <a:gd name="connsiteY11" fmla="*/ 64950 h 294446"/>
                <a:gd name="connsiteX12" fmla="*/ 157277 w 284885"/>
                <a:gd name="connsiteY12" fmla="*/ 63864 h 294446"/>
                <a:gd name="connsiteX13" fmla="*/ 146052 w 284885"/>
                <a:gd name="connsiteY13" fmla="*/ 42681 h 294446"/>
                <a:gd name="connsiteX14" fmla="*/ 121022 w 284885"/>
                <a:gd name="connsiteY14" fmla="*/ -319 h 294446"/>
                <a:gd name="connsiteX15" fmla="*/ 121022 w 284885"/>
                <a:gd name="connsiteY15" fmla="*/ 10499 h 294446"/>
                <a:gd name="connsiteX16" fmla="*/ 119392 w 284885"/>
                <a:gd name="connsiteY16" fmla="*/ 12354 h 294446"/>
                <a:gd name="connsiteX17" fmla="*/ 111245 w 284885"/>
                <a:gd name="connsiteY17" fmla="*/ 13395 h 294446"/>
                <a:gd name="connsiteX18" fmla="*/ 112422 w 284885"/>
                <a:gd name="connsiteY18" fmla="*/ 33990 h 294446"/>
                <a:gd name="connsiteX19" fmla="*/ 112422 w 284885"/>
                <a:gd name="connsiteY19" fmla="*/ 33990 h 294446"/>
                <a:gd name="connsiteX20" fmla="*/ 108669 w 284885"/>
                <a:gd name="connsiteY20" fmla="*/ 36321 h 294446"/>
                <a:gd name="connsiteX21" fmla="*/ 107895 w 284885"/>
                <a:gd name="connsiteY21" fmla="*/ 36027 h 294446"/>
                <a:gd name="connsiteX22" fmla="*/ 96489 w 284885"/>
                <a:gd name="connsiteY22" fmla="*/ 25752 h 294446"/>
                <a:gd name="connsiteX23" fmla="*/ 83589 w 284885"/>
                <a:gd name="connsiteY23" fmla="*/ 27970 h 294446"/>
                <a:gd name="connsiteX24" fmla="*/ 83589 w 284885"/>
                <a:gd name="connsiteY24" fmla="*/ 35982 h 294446"/>
                <a:gd name="connsiteX25" fmla="*/ 82774 w 284885"/>
                <a:gd name="connsiteY25" fmla="*/ 37521 h 294446"/>
                <a:gd name="connsiteX26" fmla="*/ 70553 w 284885"/>
                <a:gd name="connsiteY26" fmla="*/ 45849 h 294446"/>
                <a:gd name="connsiteX27" fmla="*/ 68245 w 284885"/>
                <a:gd name="connsiteY27" fmla="*/ 45849 h 294446"/>
                <a:gd name="connsiteX28" fmla="*/ 55526 w 284885"/>
                <a:gd name="connsiteY28" fmla="*/ 34398 h 294446"/>
                <a:gd name="connsiteX29" fmla="*/ 54938 w 284885"/>
                <a:gd name="connsiteY29" fmla="*/ 32813 h 294446"/>
                <a:gd name="connsiteX30" fmla="*/ 57427 w 284885"/>
                <a:gd name="connsiteY30" fmla="*/ 9956 h 294446"/>
                <a:gd name="connsiteX31" fmla="*/ 50909 w 284885"/>
                <a:gd name="connsiteY31" fmla="*/ 6923 h 294446"/>
                <a:gd name="connsiteX32" fmla="*/ 33754 w 284885"/>
                <a:gd name="connsiteY32" fmla="*/ 20954 h 294446"/>
                <a:gd name="connsiteX33" fmla="*/ 33302 w 284885"/>
                <a:gd name="connsiteY33" fmla="*/ 21226 h 294446"/>
                <a:gd name="connsiteX34" fmla="*/ 6416 w 284885"/>
                <a:gd name="connsiteY34" fmla="*/ 32496 h 294446"/>
                <a:gd name="connsiteX35" fmla="*/ 10580 w 284885"/>
                <a:gd name="connsiteY35" fmla="*/ 44853 h 294446"/>
                <a:gd name="connsiteX36" fmla="*/ 9222 w 284885"/>
                <a:gd name="connsiteY36" fmla="*/ 81471 h 294446"/>
                <a:gd name="connsiteX37" fmla="*/ -238 w 284885"/>
                <a:gd name="connsiteY37" fmla="*/ 96996 h 294446"/>
                <a:gd name="connsiteX38" fmla="*/ 29998 w 284885"/>
                <a:gd name="connsiteY38" fmla="*/ 149502 h 294446"/>
                <a:gd name="connsiteX39" fmla="*/ 35067 w 284885"/>
                <a:gd name="connsiteY39" fmla="*/ 148551 h 294446"/>
                <a:gd name="connsiteX40" fmla="*/ 37149 w 284885"/>
                <a:gd name="connsiteY40" fmla="*/ 149728 h 294446"/>
                <a:gd name="connsiteX41" fmla="*/ 40453 w 284885"/>
                <a:gd name="connsiteY41" fmla="*/ 152987 h 294446"/>
                <a:gd name="connsiteX42" fmla="*/ 39503 w 284885"/>
                <a:gd name="connsiteY42" fmla="*/ 165389 h 294446"/>
                <a:gd name="connsiteX43" fmla="*/ 60098 w 284885"/>
                <a:gd name="connsiteY43" fmla="*/ 192049 h 294446"/>
                <a:gd name="connsiteX44" fmla="*/ 60414 w 284885"/>
                <a:gd name="connsiteY44" fmla="*/ 192592 h 294446"/>
                <a:gd name="connsiteX45" fmla="*/ 70327 w 284885"/>
                <a:gd name="connsiteY45" fmla="*/ 220067 h 294446"/>
                <a:gd name="connsiteX46" fmla="*/ 70327 w 284885"/>
                <a:gd name="connsiteY46" fmla="*/ 221696 h 294446"/>
                <a:gd name="connsiteX47" fmla="*/ 68019 w 284885"/>
                <a:gd name="connsiteY47" fmla="*/ 225453 h 294446"/>
                <a:gd name="connsiteX48" fmla="*/ 80285 w 284885"/>
                <a:gd name="connsiteY48" fmla="*/ 240797 h 294446"/>
                <a:gd name="connsiteX49" fmla="*/ 92687 w 284885"/>
                <a:gd name="connsiteY49" fmla="*/ 236588 h 294446"/>
                <a:gd name="connsiteX50" fmla="*/ 99386 w 284885"/>
                <a:gd name="connsiteY50" fmla="*/ 256549 h 294446"/>
                <a:gd name="connsiteX51" fmla="*/ 98481 w 284885"/>
                <a:gd name="connsiteY51" fmla="*/ 282122 h 294446"/>
                <a:gd name="connsiteX52" fmla="*/ 102509 w 284885"/>
                <a:gd name="connsiteY52" fmla="*/ 281308 h 294446"/>
                <a:gd name="connsiteX53" fmla="*/ 146505 w 284885"/>
                <a:gd name="connsiteY53" fmla="*/ 279633 h 294446"/>
                <a:gd name="connsiteX54" fmla="*/ 214399 w 284885"/>
                <a:gd name="connsiteY54" fmla="*/ 276781 h 294446"/>
                <a:gd name="connsiteX55" fmla="*/ 226756 w 284885"/>
                <a:gd name="connsiteY55" fmla="*/ 292488 h 294446"/>
                <a:gd name="connsiteX56" fmla="*/ 263193 w 284885"/>
                <a:gd name="connsiteY56" fmla="*/ 286513 h 294446"/>
                <a:gd name="connsiteX57" fmla="*/ 270616 w 284885"/>
                <a:gd name="connsiteY57" fmla="*/ 272391 h 294446"/>
                <a:gd name="connsiteX58" fmla="*/ 284648 w 284885"/>
                <a:gd name="connsiteY58" fmla="*/ 264017 h 294446"/>
                <a:gd name="connsiteX59" fmla="*/ 273513 w 284885"/>
                <a:gd name="connsiteY59" fmla="*/ 231292 h 29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4885" h="294446">
                  <a:moveTo>
                    <a:pt x="273513" y="231292"/>
                  </a:moveTo>
                  <a:cubicBezTo>
                    <a:pt x="272395" y="226806"/>
                    <a:pt x="271051" y="222380"/>
                    <a:pt x="269485" y="218030"/>
                  </a:cubicBezTo>
                  <a:cubicBezTo>
                    <a:pt x="268172" y="214771"/>
                    <a:pt x="266045" y="208977"/>
                    <a:pt x="263419" y="201826"/>
                  </a:cubicBezTo>
                  <a:cubicBezTo>
                    <a:pt x="258531" y="188247"/>
                    <a:pt x="251787" y="170141"/>
                    <a:pt x="245631" y="155205"/>
                  </a:cubicBezTo>
                  <a:cubicBezTo>
                    <a:pt x="239833" y="142354"/>
                    <a:pt x="233365" y="129812"/>
                    <a:pt x="226258" y="117636"/>
                  </a:cubicBezTo>
                  <a:cubicBezTo>
                    <a:pt x="219514" y="105551"/>
                    <a:pt x="212679" y="93104"/>
                    <a:pt x="207927" y="82331"/>
                  </a:cubicBezTo>
                  <a:cubicBezTo>
                    <a:pt x="203830" y="71278"/>
                    <a:pt x="201065" y="59777"/>
                    <a:pt x="199689" y="48067"/>
                  </a:cubicBezTo>
                  <a:lnTo>
                    <a:pt x="183213" y="49017"/>
                  </a:lnTo>
                  <a:lnTo>
                    <a:pt x="183213" y="56893"/>
                  </a:lnTo>
                  <a:cubicBezTo>
                    <a:pt x="183218" y="57722"/>
                    <a:pt x="182661" y="58450"/>
                    <a:pt x="181855" y="58659"/>
                  </a:cubicBezTo>
                  <a:lnTo>
                    <a:pt x="159450" y="64950"/>
                  </a:lnTo>
                  <a:cubicBezTo>
                    <a:pt x="159287" y="64991"/>
                    <a:pt x="159115" y="64991"/>
                    <a:pt x="158952" y="64950"/>
                  </a:cubicBezTo>
                  <a:cubicBezTo>
                    <a:pt x="158223" y="64968"/>
                    <a:pt x="157558" y="64538"/>
                    <a:pt x="157277" y="63864"/>
                  </a:cubicBezTo>
                  <a:cubicBezTo>
                    <a:pt x="157277" y="63864"/>
                    <a:pt x="152208" y="52955"/>
                    <a:pt x="146052" y="42681"/>
                  </a:cubicBezTo>
                  <a:cubicBezTo>
                    <a:pt x="141526" y="34805"/>
                    <a:pt x="127540" y="10997"/>
                    <a:pt x="121022" y="-319"/>
                  </a:cubicBezTo>
                  <a:lnTo>
                    <a:pt x="121022" y="10499"/>
                  </a:lnTo>
                  <a:cubicBezTo>
                    <a:pt x="121031" y="11440"/>
                    <a:pt x="120329" y="12241"/>
                    <a:pt x="119392" y="12354"/>
                  </a:cubicBezTo>
                  <a:lnTo>
                    <a:pt x="111245" y="13395"/>
                  </a:lnTo>
                  <a:lnTo>
                    <a:pt x="112422" y="33990"/>
                  </a:lnTo>
                  <a:lnTo>
                    <a:pt x="112422" y="33990"/>
                  </a:lnTo>
                  <a:cubicBezTo>
                    <a:pt x="112028" y="35670"/>
                    <a:pt x="110349" y="36715"/>
                    <a:pt x="108669" y="36321"/>
                  </a:cubicBezTo>
                  <a:cubicBezTo>
                    <a:pt x="108398" y="36258"/>
                    <a:pt x="108140" y="36158"/>
                    <a:pt x="107895" y="36027"/>
                  </a:cubicBezTo>
                  <a:cubicBezTo>
                    <a:pt x="103414" y="33443"/>
                    <a:pt x="99526" y="29939"/>
                    <a:pt x="96489" y="25752"/>
                  </a:cubicBezTo>
                  <a:lnTo>
                    <a:pt x="83589" y="27970"/>
                  </a:lnTo>
                  <a:lnTo>
                    <a:pt x="83589" y="35982"/>
                  </a:lnTo>
                  <a:cubicBezTo>
                    <a:pt x="83589" y="36597"/>
                    <a:pt x="83286" y="37177"/>
                    <a:pt x="82774" y="37521"/>
                  </a:cubicBezTo>
                  <a:lnTo>
                    <a:pt x="70553" y="45849"/>
                  </a:lnTo>
                  <a:cubicBezTo>
                    <a:pt x="69870" y="46370"/>
                    <a:pt x="68929" y="46370"/>
                    <a:pt x="68245" y="45849"/>
                  </a:cubicBezTo>
                  <a:lnTo>
                    <a:pt x="55526" y="34398"/>
                  </a:lnTo>
                  <a:cubicBezTo>
                    <a:pt x="55073" y="34004"/>
                    <a:pt x="54852" y="33406"/>
                    <a:pt x="54938" y="32813"/>
                  </a:cubicBezTo>
                  <a:lnTo>
                    <a:pt x="57427" y="9956"/>
                  </a:lnTo>
                  <a:lnTo>
                    <a:pt x="50909" y="6923"/>
                  </a:lnTo>
                  <a:lnTo>
                    <a:pt x="33754" y="20954"/>
                  </a:lnTo>
                  <a:lnTo>
                    <a:pt x="33302" y="21226"/>
                  </a:lnTo>
                  <a:lnTo>
                    <a:pt x="6416" y="32496"/>
                  </a:lnTo>
                  <a:cubicBezTo>
                    <a:pt x="7592" y="36683"/>
                    <a:pt x="8982" y="40807"/>
                    <a:pt x="10580" y="44853"/>
                  </a:cubicBezTo>
                  <a:cubicBezTo>
                    <a:pt x="13296" y="51416"/>
                    <a:pt x="11666" y="73595"/>
                    <a:pt x="9222" y="81471"/>
                  </a:cubicBezTo>
                  <a:cubicBezTo>
                    <a:pt x="7031" y="87174"/>
                    <a:pt x="3827" y="92434"/>
                    <a:pt x="-238" y="96996"/>
                  </a:cubicBezTo>
                  <a:lnTo>
                    <a:pt x="29998" y="149502"/>
                  </a:lnTo>
                  <a:lnTo>
                    <a:pt x="35067" y="148551"/>
                  </a:lnTo>
                  <a:cubicBezTo>
                    <a:pt x="35954" y="148383"/>
                    <a:pt x="36832" y="148881"/>
                    <a:pt x="37149" y="149728"/>
                  </a:cubicBezTo>
                  <a:cubicBezTo>
                    <a:pt x="37846" y="151158"/>
                    <a:pt x="39014" y="152308"/>
                    <a:pt x="40453" y="152987"/>
                  </a:cubicBezTo>
                  <a:cubicBezTo>
                    <a:pt x="37937" y="156653"/>
                    <a:pt x="37575" y="161383"/>
                    <a:pt x="39503" y="165389"/>
                  </a:cubicBezTo>
                  <a:cubicBezTo>
                    <a:pt x="43169" y="171183"/>
                    <a:pt x="59917" y="191868"/>
                    <a:pt x="60098" y="192049"/>
                  </a:cubicBezTo>
                  <a:cubicBezTo>
                    <a:pt x="60220" y="192221"/>
                    <a:pt x="60324" y="192402"/>
                    <a:pt x="60414" y="192592"/>
                  </a:cubicBezTo>
                  <a:lnTo>
                    <a:pt x="70327" y="220067"/>
                  </a:lnTo>
                  <a:cubicBezTo>
                    <a:pt x="70553" y="220587"/>
                    <a:pt x="70553" y="221176"/>
                    <a:pt x="70327" y="221696"/>
                  </a:cubicBezTo>
                  <a:lnTo>
                    <a:pt x="68019" y="225453"/>
                  </a:lnTo>
                  <a:lnTo>
                    <a:pt x="80285" y="240797"/>
                  </a:lnTo>
                  <a:cubicBezTo>
                    <a:pt x="82729" y="238398"/>
                    <a:pt x="87708" y="234506"/>
                    <a:pt x="92687" y="236588"/>
                  </a:cubicBezTo>
                  <a:cubicBezTo>
                    <a:pt x="99658" y="239485"/>
                    <a:pt x="100970" y="252068"/>
                    <a:pt x="99386" y="256549"/>
                  </a:cubicBezTo>
                  <a:cubicBezTo>
                    <a:pt x="98467" y="265040"/>
                    <a:pt x="98164" y="273586"/>
                    <a:pt x="98481" y="282122"/>
                  </a:cubicBezTo>
                  <a:lnTo>
                    <a:pt x="102509" y="281308"/>
                  </a:lnTo>
                  <a:cubicBezTo>
                    <a:pt x="113599" y="278592"/>
                    <a:pt x="125548" y="281081"/>
                    <a:pt x="146505" y="279633"/>
                  </a:cubicBezTo>
                  <a:cubicBezTo>
                    <a:pt x="167462" y="278184"/>
                    <a:pt x="201364" y="273658"/>
                    <a:pt x="214399" y="276781"/>
                  </a:cubicBezTo>
                  <a:cubicBezTo>
                    <a:pt x="227435" y="279904"/>
                    <a:pt x="221506" y="287463"/>
                    <a:pt x="226756" y="292488"/>
                  </a:cubicBezTo>
                  <a:cubicBezTo>
                    <a:pt x="232007" y="297512"/>
                    <a:pt x="255634" y="289681"/>
                    <a:pt x="263193" y="286513"/>
                  </a:cubicBezTo>
                  <a:cubicBezTo>
                    <a:pt x="270752" y="283344"/>
                    <a:pt x="262967" y="273749"/>
                    <a:pt x="270616" y="272391"/>
                  </a:cubicBezTo>
                  <a:cubicBezTo>
                    <a:pt x="278266" y="271033"/>
                    <a:pt x="282928" y="269403"/>
                    <a:pt x="284648" y="264017"/>
                  </a:cubicBezTo>
                  <a:cubicBezTo>
                    <a:pt x="280262" y="253349"/>
                    <a:pt x="276541" y="242422"/>
                    <a:pt x="273513" y="231292"/>
                  </a:cubicBez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9" name="Frihandsfigur: Form 178">
              <a:extLst>
                <a:ext uri="{FF2B5EF4-FFF2-40B4-BE49-F238E27FC236}">
                  <a16:creationId xmlns:a16="http://schemas.microsoft.com/office/drawing/2014/main" id="{C95BE099-F40E-4C10-9A47-47E54EA22AA4}"/>
                </a:ext>
              </a:extLst>
            </p:cNvPr>
            <p:cNvSpPr/>
            <p:nvPr/>
          </p:nvSpPr>
          <p:spPr>
            <a:xfrm>
              <a:off x="7965651" y="1199306"/>
              <a:ext cx="665775" cy="858006"/>
            </a:xfrm>
            <a:custGeom>
              <a:avLst/>
              <a:gdLst>
                <a:gd name="connsiteX0" fmla="*/ 664405 w 665775"/>
                <a:gd name="connsiteY0" fmla="*/ 785945 h 858006"/>
                <a:gd name="connsiteX1" fmla="*/ 643674 w 665775"/>
                <a:gd name="connsiteY1" fmla="*/ 734436 h 858006"/>
                <a:gd name="connsiteX2" fmla="*/ 611628 w 665775"/>
                <a:gd name="connsiteY2" fmla="*/ 647848 h 858006"/>
                <a:gd name="connsiteX3" fmla="*/ 567949 w 665775"/>
                <a:gd name="connsiteY3" fmla="*/ 535867 h 858006"/>
                <a:gd name="connsiteX4" fmla="*/ 549120 w 665775"/>
                <a:gd name="connsiteY4" fmla="*/ 491871 h 858006"/>
                <a:gd name="connsiteX5" fmla="*/ 529928 w 665775"/>
                <a:gd name="connsiteY5" fmla="*/ 443485 h 858006"/>
                <a:gd name="connsiteX6" fmla="*/ 484665 w 665775"/>
                <a:gd name="connsiteY6" fmla="*/ 314485 h 858006"/>
                <a:gd name="connsiteX7" fmla="*/ 442163 w 665775"/>
                <a:gd name="connsiteY7" fmla="*/ 200966 h 858006"/>
                <a:gd name="connsiteX8" fmla="*/ 433563 w 665775"/>
                <a:gd name="connsiteY8" fmla="*/ 178696 h 858006"/>
                <a:gd name="connsiteX9" fmla="*/ 404459 w 665775"/>
                <a:gd name="connsiteY9" fmla="*/ 101296 h 858006"/>
                <a:gd name="connsiteX10" fmla="*/ 385086 w 665775"/>
                <a:gd name="connsiteY10" fmla="*/ 19053 h 858006"/>
                <a:gd name="connsiteX11" fmla="*/ 383955 w 665775"/>
                <a:gd name="connsiteY11" fmla="*/ -319 h 858006"/>
                <a:gd name="connsiteX12" fmla="*/ 325837 w 665775"/>
                <a:gd name="connsiteY12" fmla="*/ 8190 h 858006"/>
                <a:gd name="connsiteX13" fmla="*/ 306329 w 665775"/>
                <a:gd name="connsiteY13" fmla="*/ 13984 h 858006"/>
                <a:gd name="connsiteX14" fmla="*/ 276862 w 665775"/>
                <a:gd name="connsiteY14" fmla="*/ 23037 h 858006"/>
                <a:gd name="connsiteX15" fmla="*/ 236442 w 665775"/>
                <a:gd name="connsiteY15" fmla="*/ 28061 h 858006"/>
                <a:gd name="connsiteX16" fmla="*/ 222320 w 665775"/>
                <a:gd name="connsiteY16" fmla="*/ 28559 h 858006"/>
                <a:gd name="connsiteX17" fmla="*/ 176469 w 665775"/>
                <a:gd name="connsiteY17" fmla="*/ 42635 h 858006"/>
                <a:gd name="connsiteX18" fmla="*/ 147863 w 665775"/>
                <a:gd name="connsiteY18" fmla="*/ 57663 h 858006"/>
                <a:gd name="connsiteX19" fmla="*/ 129758 w 665775"/>
                <a:gd name="connsiteY19" fmla="*/ 66036 h 858006"/>
                <a:gd name="connsiteX20" fmla="*/ 112195 w 665775"/>
                <a:gd name="connsiteY20" fmla="*/ 75587 h 858006"/>
                <a:gd name="connsiteX21" fmla="*/ 96580 w 665775"/>
                <a:gd name="connsiteY21" fmla="*/ 82422 h 858006"/>
                <a:gd name="connsiteX22" fmla="*/ 67611 w 665775"/>
                <a:gd name="connsiteY22" fmla="*/ 93285 h 858006"/>
                <a:gd name="connsiteX23" fmla="*/ 6189 w 665775"/>
                <a:gd name="connsiteY23" fmla="*/ 97494 h 858006"/>
                <a:gd name="connsiteX24" fmla="*/ -238 w 665775"/>
                <a:gd name="connsiteY24" fmla="*/ 97947 h 858006"/>
                <a:gd name="connsiteX25" fmla="*/ 14020 w 665775"/>
                <a:gd name="connsiteY25" fmla="*/ 152806 h 858006"/>
                <a:gd name="connsiteX26" fmla="*/ 71866 w 665775"/>
                <a:gd name="connsiteY26" fmla="*/ 138774 h 858006"/>
                <a:gd name="connsiteX27" fmla="*/ 100110 w 665775"/>
                <a:gd name="connsiteY27" fmla="*/ 140720 h 858006"/>
                <a:gd name="connsiteX28" fmla="*/ 93909 w 665775"/>
                <a:gd name="connsiteY28" fmla="*/ 157423 h 858006"/>
                <a:gd name="connsiteX29" fmla="*/ 121067 w 665775"/>
                <a:gd name="connsiteY29" fmla="*/ 170096 h 858006"/>
                <a:gd name="connsiteX30" fmla="*/ 137090 w 665775"/>
                <a:gd name="connsiteY30" fmla="*/ 202957 h 858006"/>
                <a:gd name="connsiteX31" fmla="*/ 136773 w 665775"/>
                <a:gd name="connsiteY31" fmla="*/ 204451 h 858006"/>
                <a:gd name="connsiteX32" fmla="*/ 117265 w 665775"/>
                <a:gd name="connsiteY32" fmla="*/ 225136 h 858006"/>
                <a:gd name="connsiteX33" fmla="*/ 131432 w 665775"/>
                <a:gd name="connsiteY33" fmla="*/ 234189 h 858006"/>
                <a:gd name="connsiteX34" fmla="*/ 146641 w 665775"/>
                <a:gd name="connsiteY34" fmla="*/ 236859 h 858006"/>
                <a:gd name="connsiteX35" fmla="*/ 148451 w 665775"/>
                <a:gd name="connsiteY35" fmla="*/ 238760 h 858006"/>
                <a:gd name="connsiteX36" fmla="*/ 146097 w 665775"/>
                <a:gd name="connsiteY36" fmla="*/ 274654 h 858006"/>
                <a:gd name="connsiteX37" fmla="*/ 141571 w 665775"/>
                <a:gd name="connsiteY37" fmla="*/ 295113 h 858006"/>
                <a:gd name="connsiteX38" fmla="*/ 137316 w 665775"/>
                <a:gd name="connsiteY38" fmla="*/ 316341 h 858006"/>
                <a:gd name="connsiteX39" fmla="*/ 137316 w 665775"/>
                <a:gd name="connsiteY39" fmla="*/ 343182 h 858006"/>
                <a:gd name="connsiteX40" fmla="*/ 136909 w 665775"/>
                <a:gd name="connsiteY40" fmla="*/ 344178 h 858006"/>
                <a:gd name="connsiteX41" fmla="*/ 137271 w 665775"/>
                <a:gd name="connsiteY41" fmla="*/ 345083 h 858006"/>
                <a:gd name="connsiteX42" fmla="*/ 138901 w 665775"/>
                <a:gd name="connsiteY42" fmla="*/ 397181 h 858006"/>
                <a:gd name="connsiteX43" fmla="*/ 142703 w 665775"/>
                <a:gd name="connsiteY43" fmla="*/ 419450 h 858006"/>
                <a:gd name="connsiteX44" fmla="*/ 160310 w 665775"/>
                <a:gd name="connsiteY44" fmla="*/ 416644 h 858006"/>
                <a:gd name="connsiteX45" fmla="*/ 176831 w 665775"/>
                <a:gd name="connsiteY45" fmla="*/ 415558 h 858006"/>
                <a:gd name="connsiteX46" fmla="*/ 190410 w 665775"/>
                <a:gd name="connsiteY46" fmla="*/ 434025 h 858006"/>
                <a:gd name="connsiteX47" fmla="*/ 195344 w 665775"/>
                <a:gd name="connsiteY47" fmla="*/ 447016 h 858006"/>
                <a:gd name="connsiteX48" fmla="*/ 197290 w 665775"/>
                <a:gd name="connsiteY48" fmla="*/ 453624 h 858006"/>
                <a:gd name="connsiteX49" fmla="*/ 196747 w 665775"/>
                <a:gd name="connsiteY49" fmla="*/ 469330 h 858006"/>
                <a:gd name="connsiteX50" fmla="*/ 191451 w 665775"/>
                <a:gd name="connsiteY50" fmla="*/ 482909 h 858006"/>
                <a:gd name="connsiteX51" fmla="*/ 191768 w 665775"/>
                <a:gd name="connsiteY51" fmla="*/ 502508 h 858006"/>
                <a:gd name="connsiteX52" fmla="*/ 208787 w 665775"/>
                <a:gd name="connsiteY52" fmla="*/ 526996 h 858006"/>
                <a:gd name="connsiteX53" fmla="*/ 218156 w 665775"/>
                <a:gd name="connsiteY53" fmla="*/ 565424 h 858006"/>
                <a:gd name="connsiteX54" fmla="*/ 216753 w 665775"/>
                <a:gd name="connsiteY54" fmla="*/ 589640 h 858006"/>
                <a:gd name="connsiteX55" fmla="*/ 225172 w 665775"/>
                <a:gd name="connsiteY55" fmla="*/ 614806 h 858006"/>
                <a:gd name="connsiteX56" fmla="*/ 225172 w 665775"/>
                <a:gd name="connsiteY56" fmla="*/ 615394 h 858006"/>
                <a:gd name="connsiteX57" fmla="*/ 225172 w 665775"/>
                <a:gd name="connsiteY57" fmla="*/ 635853 h 858006"/>
                <a:gd name="connsiteX58" fmla="*/ 246400 w 665775"/>
                <a:gd name="connsiteY58" fmla="*/ 660793 h 858006"/>
                <a:gd name="connsiteX59" fmla="*/ 246853 w 665775"/>
                <a:gd name="connsiteY59" fmla="*/ 661879 h 858006"/>
                <a:gd name="connsiteX60" fmla="*/ 248482 w 665775"/>
                <a:gd name="connsiteY60" fmla="*/ 686367 h 858006"/>
                <a:gd name="connsiteX61" fmla="*/ 254457 w 665775"/>
                <a:gd name="connsiteY61" fmla="*/ 687000 h 858006"/>
                <a:gd name="connsiteX62" fmla="*/ 255725 w 665775"/>
                <a:gd name="connsiteY62" fmla="*/ 687725 h 858006"/>
                <a:gd name="connsiteX63" fmla="*/ 282430 w 665775"/>
                <a:gd name="connsiteY63" fmla="*/ 722577 h 858006"/>
                <a:gd name="connsiteX64" fmla="*/ 282837 w 665775"/>
                <a:gd name="connsiteY64" fmla="*/ 723709 h 858006"/>
                <a:gd name="connsiteX65" fmla="*/ 282837 w 665775"/>
                <a:gd name="connsiteY65" fmla="*/ 743308 h 858006"/>
                <a:gd name="connsiteX66" fmla="*/ 301486 w 665775"/>
                <a:gd name="connsiteY66" fmla="*/ 774992 h 858006"/>
                <a:gd name="connsiteX67" fmla="*/ 320632 w 665775"/>
                <a:gd name="connsiteY67" fmla="*/ 779926 h 858006"/>
                <a:gd name="connsiteX68" fmla="*/ 326516 w 665775"/>
                <a:gd name="connsiteY68" fmla="*/ 799343 h 858006"/>
                <a:gd name="connsiteX69" fmla="*/ 329911 w 665775"/>
                <a:gd name="connsiteY69" fmla="*/ 813330 h 858006"/>
                <a:gd name="connsiteX70" fmla="*/ 348831 w 665775"/>
                <a:gd name="connsiteY70" fmla="*/ 824645 h 858006"/>
                <a:gd name="connsiteX71" fmla="*/ 350053 w 665775"/>
                <a:gd name="connsiteY71" fmla="*/ 825686 h 858006"/>
                <a:gd name="connsiteX72" fmla="*/ 355847 w 665775"/>
                <a:gd name="connsiteY72" fmla="*/ 837545 h 858006"/>
                <a:gd name="connsiteX73" fmla="*/ 373952 w 665775"/>
                <a:gd name="connsiteY73" fmla="*/ 849223 h 858006"/>
                <a:gd name="connsiteX74" fmla="*/ 391106 w 665775"/>
                <a:gd name="connsiteY74" fmla="*/ 849314 h 858006"/>
                <a:gd name="connsiteX75" fmla="*/ 393053 w 665775"/>
                <a:gd name="connsiteY75" fmla="*/ 849948 h 858006"/>
                <a:gd name="connsiteX76" fmla="*/ 399299 w 665775"/>
                <a:gd name="connsiteY76" fmla="*/ 857687 h 858006"/>
                <a:gd name="connsiteX77" fmla="*/ 406405 w 665775"/>
                <a:gd name="connsiteY77" fmla="*/ 853161 h 858006"/>
                <a:gd name="connsiteX78" fmla="*/ 483036 w 665775"/>
                <a:gd name="connsiteY78" fmla="*/ 813601 h 858006"/>
                <a:gd name="connsiteX79" fmla="*/ 547445 w 665775"/>
                <a:gd name="connsiteY79" fmla="*/ 772412 h 858006"/>
                <a:gd name="connsiteX80" fmla="*/ 598637 w 665775"/>
                <a:gd name="connsiteY80" fmla="*/ 776938 h 858006"/>
                <a:gd name="connsiteX81" fmla="*/ 653315 w 665775"/>
                <a:gd name="connsiteY81" fmla="*/ 795496 h 858006"/>
                <a:gd name="connsiteX82" fmla="*/ 664405 w 665775"/>
                <a:gd name="connsiteY82" fmla="*/ 785945 h 85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65775" h="858006">
                  <a:moveTo>
                    <a:pt x="664405" y="785945"/>
                  </a:moveTo>
                  <a:cubicBezTo>
                    <a:pt x="661598" y="777753"/>
                    <a:pt x="651822" y="754850"/>
                    <a:pt x="643674" y="734436"/>
                  </a:cubicBezTo>
                  <a:cubicBezTo>
                    <a:pt x="635527" y="714022"/>
                    <a:pt x="627017" y="681343"/>
                    <a:pt x="611628" y="647848"/>
                  </a:cubicBezTo>
                  <a:cubicBezTo>
                    <a:pt x="596239" y="614353"/>
                    <a:pt x="578631" y="561622"/>
                    <a:pt x="567949" y="535867"/>
                  </a:cubicBezTo>
                  <a:cubicBezTo>
                    <a:pt x="557267" y="510112"/>
                    <a:pt x="559168" y="498797"/>
                    <a:pt x="549120" y="491871"/>
                  </a:cubicBezTo>
                  <a:cubicBezTo>
                    <a:pt x="539071" y="484946"/>
                    <a:pt x="543145" y="471458"/>
                    <a:pt x="529928" y="443485"/>
                  </a:cubicBezTo>
                  <a:cubicBezTo>
                    <a:pt x="516711" y="415513"/>
                    <a:pt x="494759" y="344449"/>
                    <a:pt x="484665" y="314485"/>
                  </a:cubicBezTo>
                  <a:cubicBezTo>
                    <a:pt x="474571" y="284521"/>
                    <a:pt x="452212" y="223597"/>
                    <a:pt x="442163" y="200966"/>
                  </a:cubicBezTo>
                  <a:cubicBezTo>
                    <a:pt x="440398" y="197073"/>
                    <a:pt x="435781" y="184671"/>
                    <a:pt x="433563" y="178696"/>
                  </a:cubicBezTo>
                  <a:cubicBezTo>
                    <a:pt x="424873" y="154164"/>
                    <a:pt x="414689" y="122027"/>
                    <a:pt x="404459" y="101296"/>
                  </a:cubicBezTo>
                  <a:cubicBezTo>
                    <a:pt x="390609" y="73233"/>
                    <a:pt x="386354" y="37928"/>
                    <a:pt x="385086" y="19053"/>
                  </a:cubicBezTo>
                  <a:cubicBezTo>
                    <a:pt x="384498" y="9458"/>
                    <a:pt x="383593" y="3483"/>
                    <a:pt x="383955" y="-319"/>
                  </a:cubicBezTo>
                  <a:cubicBezTo>
                    <a:pt x="358653" y="2351"/>
                    <a:pt x="333124" y="5791"/>
                    <a:pt x="325837" y="8190"/>
                  </a:cubicBezTo>
                  <a:cubicBezTo>
                    <a:pt x="320134" y="10001"/>
                    <a:pt x="313435" y="11947"/>
                    <a:pt x="306329" y="13984"/>
                  </a:cubicBezTo>
                  <a:cubicBezTo>
                    <a:pt x="296326" y="16881"/>
                    <a:pt x="286006" y="19868"/>
                    <a:pt x="276862" y="23037"/>
                  </a:cubicBezTo>
                  <a:cubicBezTo>
                    <a:pt x="264596" y="27291"/>
                    <a:pt x="251560" y="27563"/>
                    <a:pt x="236442" y="28061"/>
                  </a:cubicBezTo>
                  <a:cubicBezTo>
                    <a:pt x="231916" y="28061"/>
                    <a:pt x="227390" y="28332"/>
                    <a:pt x="222320" y="28559"/>
                  </a:cubicBezTo>
                  <a:cubicBezTo>
                    <a:pt x="201228" y="29645"/>
                    <a:pt x="186110" y="32361"/>
                    <a:pt x="176469" y="42635"/>
                  </a:cubicBezTo>
                  <a:cubicBezTo>
                    <a:pt x="165561" y="54223"/>
                    <a:pt x="158816" y="56667"/>
                    <a:pt x="147863" y="57663"/>
                  </a:cubicBezTo>
                  <a:cubicBezTo>
                    <a:pt x="141281" y="59084"/>
                    <a:pt x="135099" y="61945"/>
                    <a:pt x="129758" y="66036"/>
                  </a:cubicBezTo>
                  <a:cubicBezTo>
                    <a:pt x="124226" y="69780"/>
                    <a:pt x="118347" y="72980"/>
                    <a:pt x="112195" y="75587"/>
                  </a:cubicBezTo>
                  <a:cubicBezTo>
                    <a:pt x="107171" y="77533"/>
                    <a:pt x="101785" y="80113"/>
                    <a:pt x="96580" y="82422"/>
                  </a:cubicBezTo>
                  <a:cubicBezTo>
                    <a:pt x="87405" y="87210"/>
                    <a:pt x="77673" y="90859"/>
                    <a:pt x="67611" y="93285"/>
                  </a:cubicBezTo>
                  <a:cubicBezTo>
                    <a:pt x="55571" y="95141"/>
                    <a:pt x="20538" y="97268"/>
                    <a:pt x="6189" y="97494"/>
                  </a:cubicBezTo>
                  <a:cubicBezTo>
                    <a:pt x="4039" y="97499"/>
                    <a:pt x="1894" y="97653"/>
                    <a:pt x="-238" y="97947"/>
                  </a:cubicBezTo>
                  <a:lnTo>
                    <a:pt x="14020" y="152806"/>
                  </a:lnTo>
                  <a:cubicBezTo>
                    <a:pt x="23072" y="150226"/>
                    <a:pt x="63809" y="139227"/>
                    <a:pt x="71866" y="138774"/>
                  </a:cubicBezTo>
                  <a:cubicBezTo>
                    <a:pt x="81312" y="138788"/>
                    <a:pt x="90750" y="139435"/>
                    <a:pt x="100110" y="140720"/>
                  </a:cubicBezTo>
                  <a:lnTo>
                    <a:pt x="93909" y="157423"/>
                  </a:lnTo>
                  <a:cubicBezTo>
                    <a:pt x="103677" y="159898"/>
                    <a:pt x="112892" y="164198"/>
                    <a:pt x="121067" y="170096"/>
                  </a:cubicBezTo>
                  <a:cubicBezTo>
                    <a:pt x="131840" y="179149"/>
                    <a:pt x="136909" y="201780"/>
                    <a:pt x="137090" y="202957"/>
                  </a:cubicBezTo>
                  <a:cubicBezTo>
                    <a:pt x="137208" y="203478"/>
                    <a:pt x="137095" y="204025"/>
                    <a:pt x="136773" y="204451"/>
                  </a:cubicBezTo>
                  <a:cubicBezTo>
                    <a:pt x="130939" y="211946"/>
                    <a:pt x="124407" y="218872"/>
                    <a:pt x="117265" y="225136"/>
                  </a:cubicBezTo>
                  <a:cubicBezTo>
                    <a:pt x="121574" y="228753"/>
                    <a:pt x="126336" y="231799"/>
                    <a:pt x="131432" y="234189"/>
                  </a:cubicBezTo>
                  <a:cubicBezTo>
                    <a:pt x="136343" y="235827"/>
                    <a:pt x="141467" y="236728"/>
                    <a:pt x="146641" y="236859"/>
                  </a:cubicBezTo>
                  <a:cubicBezTo>
                    <a:pt x="147654" y="236909"/>
                    <a:pt x="148451" y="237746"/>
                    <a:pt x="148451" y="238760"/>
                  </a:cubicBezTo>
                  <a:cubicBezTo>
                    <a:pt x="148315" y="250759"/>
                    <a:pt x="147532" y="262741"/>
                    <a:pt x="146097" y="274654"/>
                  </a:cubicBezTo>
                  <a:cubicBezTo>
                    <a:pt x="145034" y="281565"/>
                    <a:pt x="143522" y="288400"/>
                    <a:pt x="141571" y="295113"/>
                  </a:cubicBezTo>
                  <a:cubicBezTo>
                    <a:pt x="139308" y="301993"/>
                    <a:pt x="137882" y="309122"/>
                    <a:pt x="137316" y="316341"/>
                  </a:cubicBezTo>
                  <a:cubicBezTo>
                    <a:pt x="137316" y="328155"/>
                    <a:pt x="137316" y="343046"/>
                    <a:pt x="137316" y="343182"/>
                  </a:cubicBezTo>
                  <a:cubicBezTo>
                    <a:pt x="137303" y="343553"/>
                    <a:pt x="137158" y="343906"/>
                    <a:pt x="136909" y="344178"/>
                  </a:cubicBezTo>
                  <a:cubicBezTo>
                    <a:pt x="136909" y="344495"/>
                    <a:pt x="137316" y="344721"/>
                    <a:pt x="137271" y="345083"/>
                  </a:cubicBezTo>
                  <a:cubicBezTo>
                    <a:pt x="137226" y="345445"/>
                    <a:pt x="135642" y="380841"/>
                    <a:pt x="138901" y="397181"/>
                  </a:cubicBezTo>
                  <a:cubicBezTo>
                    <a:pt x="141300" y="409085"/>
                    <a:pt x="142295" y="416237"/>
                    <a:pt x="142703" y="419450"/>
                  </a:cubicBezTo>
                  <a:cubicBezTo>
                    <a:pt x="146097" y="418817"/>
                    <a:pt x="153294" y="417549"/>
                    <a:pt x="160310" y="416644"/>
                  </a:cubicBezTo>
                  <a:cubicBezTo>
                    <a:pt x="165791" y="415952"/>
                    <a:pt x="171309" y="415585"/>
                    <a:pt x="176831" y="415558"/>
                  </a:cubicBezTo>
                  <a:cubicBezTo>
                    <a:pt x="179909" y="419405"/>
                    <a:pt x="186925" y="428503"/>
                    <a:pt x="190410" y="434025"/>
                  </a:cubicBezTo>
                  <a:cubicBezTo>
                    <a:pt x="192963" y="437954"/>
                    <a:pt x="194647" y="442381"/>
                    <a:pt x="195344" y="447016"/>
                  </a:cubicBezTo>
                  <a:cubicBezTo>
                    <a:pt x="195665" y="449301"/>
                    <a:pt x="196317" y="451528"/>
                    <a:pt x="197290" y="453624"/>
                  </a:cubicBezTo>
                  <a:cubicBezTo>
                    <a:pt x="198919" y="456702"/>
                    <a:pt x="203219" y="464804"/>
                    <a:pt x="196747" y="469330"/>
                  </a:cubicBezTo>
                  <a:cubicBezTo>
                    <a:pt x="193397" y="471684"/>
                    <a:pt x="191451" y="474626"/>
                    <a:pt x="191451" y="482909"/>
                  </a:cubicBezTo>
                  <a:cubicBezTo>
                    <a:pt x="191451" y="489834"/>
                    <a:pt x="191677" y="499838"/>
                    <a:pt x="191768" y="502508"/>
                  </a:cubicBezTo>
                  <a:cubicBezTo>
                    <a:pt x="198458" y="509913"/>
                    <a:pt x="204179" y="518142"/>
                    <a:pt x="208787" y="526996"/>
                  </a:cubicBezTo>
                  <a:cubicBezTo>
                    <a:pt x="214508" y="539026"/>
                    <a:pt x="217699" y="552107"/>
                    <a:pt x="218156" y="565424"/>
                  </a:cubicBezTo>
                  <a:cubicBezTo>
                    <a:pt x="218197" y="573517"/>
                    <a:pt x="217731" y="581605"/>
                    <a:pt x="216753" y="589640"/>
                  </a:cubicBezTo>
                  <a:lnTo>
                    <a:pt x="225172" y="614806"/>
                  </a:lnTo>
                  <a:cubicBezTo>
                    <a:pt x="225222" y="615000"/>
                    <a:pt x="225222" y="615200"/>
                    <a:pt x="225172" y="615394"/>
                  </a:cubicBezTo>
                  <a:lnTo>
                    <a:pt x="225172" y="635853"/>
                  </a:lnTo>
                  <a:lnTo>
                    <a:pt x="246400" y="660793"/>
                  </a:lnTo>
                  <a:cubicBezTo>
                    <a:pt x="246667" y="661096"/>
                    <a:pt x="246826" y="661477"/>
                    <a:pt x="246853" y="661879"/>
                  </a:cubicBezTo>
                  <a:lnTo>
                    <a:pt x="248482" y="686367"/>
                  </a:lnTo>
                  <a:lnTo>
                    <a:pt x="254457" y="687000"/>
                  </a:lnTo>
                  <a:cubicBezTo>
                    <a:pt x="254964" y="687046"/>
                    <a:pt x="255426" y="687313"/>
                    <a:pt x="255725" y="687725"/>
                  </a:cubicBezTo>
                  <a:lnTo>
                    <a:pt x="282430" y="722577"/>
                  </a:lnTo>
                  <a:cubicBezTo>
                    <a:pt x="282697" y="722894"/>
                    <a:pt x="282842" y="723297"/>
                    <a:pt x="282837" y="723709"/>
                  </a:cubicBezTo>
                  <a:lnTo>
                    <a:pt x="282837" y="743308"/>
                  </a:lnTo>
                  <a:lnTo>
                    <a:pt x="301486" y="774992"/>
                  </a:lnTo>
                  <a:cubicBezTo>
                    <a:pt x="305197" y="774087"/>
                    <a:pt x="315065" y="772638"/>
                    <a:pt x="320632" y="779926"/>
                  </a:cubicBezTo>
                  <a:cubicBezTo>
                    <a:pt x="324072" y="785855"/>
                    <a:pt x="326086" y="792504"/>
                    <a:pt x="326516" y="799343"/>
                  </a:cubicBezTo>
                  <a:cubicBezTo>
                    <a:pt x="326919" y="804150"/>
                    <a:pt x="328064" y="808871"/>
                    <a:pt x="329911" y="813330"/>
                  </a:cubicBezTo>
                  <a:cubicBezTo>
                    <a:pt x="333170" y="819440"/>
                    <a:pt x="344666" y="823604"/>
                    <a:pt x="348831" y="824645"/>
                  </a:cubicBezTo>
                  <a:cubicBezTo>
                    <a:pt x="349360" y="824817"/>
                    <a:pt x="349795" y="825193"/>
                    <a:pt x="350053" y="825686"/>
                  </a:cubicBezTo>
                  <a:cubicBezTo>
                    <a:pt x="350053" y="825686"/>
                    <a:pt x="352723" y="831299"/>
                    <a:pt x="355847" y="837545"/>
                  </a:cubicBezTo>
                  <a:cubicBezTo>
                    <a:pt x="358608" y="843113"/>
                    <a:pt x="364899" y="845783"/>
                    <a:pt x="373952" y="849223"/>
                  </a:cubicBezTo>
                  <a:cubicBezTo>
                    <a:pt x="379533" y="850952"/>
                    <a:pt x="385507" y="850984"/>
                    <a:pt x="391106" y="849314"/>
                  </a:cubicBezTo>
                  <a:cubicBezTo>
                    <a:pt x="391822" y="849115"/>
                    <a:pt x="392591" y="849364"/>
                    <a:pt x="393053" y="849948"/>
                  </a:cubicBezTo>
                  <a:lnTo>
                    <a:pt x="399299" y="857687"/>
                  </a:lnTo>
                  <a:lnTo>
                    <a:pt x="406405" y="853161"/>
                  </a:lnTo>
                  <a:cubicBezTo>
                    <a:pt x="424511" y="841529"/>
                    <a:pt x="458865" y="826456"/>
                    <a:pt x="483036" y="813601"/>
                  </a:cubicBezTo>
                  <a:cubicBezTo>
                    <a:pt x="505291" y="801140"/>
                    <a:pt x="526796" y="787389"/>
                    <a:pt x="547445" y="772412"/>
                  </a:cubicBezTo>
                  <a:cubicBezTo>
                    <a:pt x="562201" y="762047"/>
                    <a:pt x="582614" y="770556"/>
                    <a:pt x="598637" y="776938"/>
                  </a:cubicBezTo>
                  <a:cubicBezTo>
                    <a:pt x="614661" y="783320"/>
                    <a:pt x="641366" y="791739"/>
                    <a:pt x="653315" y="795496"/>
                  </a:cubicBezTo>
                  <a:cubicBezTo>
                    <a:pt x="665265" y="799253"/>
                    <a:pt x="667211" y="793912"/>
                    <a:pt x="664405" y="785945"/>
                  </a:cubicBez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0" name="Frihandsfigur: Form 179">
              <a:extLst>
                <a:ext uri="{FF2B5EF4-FFF2-40B4-BE49-F238E27FC236}">
                  <a16:creationId xmlns:a16="http://schemas.microsoft.com/office/drawing/2014/main" id="{9C29ECB1-2BA4-4338-A020-D34CAF52FD0D}"/>
                </a:ext>
              </a:extLst>
            </p:cNvPr>
            <p:cNvSpPr/>
            <p:nvPr/>
          </p:nvSpPr>
          <p:spPr>
            <a:xfrm>
              <a:off x="7808543" y="1298115"/>
              <a:ext cx="290724" cy="351784"/>
            </a:xfrm>
            <a:custGeom>
              <a:avLst/>
              <a:gdLst>
                <a:gd name="connsiteX0" fmla="*/ 275731 w 290724"/>
                <a:gd name="connsiteY0" fmla="*/ 73957 h 351784"/>
                <a:gd name="connsiteX1" fmla="*/ 248075 w 290724"/>
                <a:gd name="connsiteY1" fmla="*/ 61555 h 351784"/>
                <a:gd name="connsiteX2" fmla="*/ 246853 w 290724"/>
                <a:gd name="connsiteY2" fmla="*/ 60605 h 351784"/>
                <a:gd name="connsiteX3" fmla="*/ 246853 w 290724"/>
                <a:gd name="connsiteY3" fmla="*/ 59066 h 351784"/>
                <a:gd name="connsiteX4" fmla="*/ 252285 w 290724"/>
                <a:gd name="connsiteY4" fmla="*/ 44899 h 351784"/>
                <a:gd name="connsiteX5" fmla="*/ 229200 w 290724"/>
                <a:gd name="connsiteY5" fmla="*/ 43541 h 351784"/>
                <a:gd name="connsiteX6" fmla="*/ 190455 w 290724"/>
                <a:gd name="connsiteY6" fmla="*/ 52593 h 351784"/>
                <a:gd name="connsiteX7" fmla="*/ 190455 w 290724"/>
                <a:gd name="connsiteY7" fmla="*/ 52593 h 351784"/>
                <a:gd name="connsiteX8" fmla="*/ 186925 w 290724"/>
                <a:gd name="connsiteY8" fmla="*/ 53499 h 351784"/>
                <a:gd name="connsiteX9" fmla="*/ 186925 w 290724"/>
                <a:gd name="connsiteY9" fmla="*/ 53499 h 351784"/>
                <a:gd name="connsiteX10" fmla="*/ 171943 w 290724"/>
                <a:gd name="connsiteY10" fmla="*/ 57527 h 351784"/>
                <a:gd name="connsiteX11" fmla="*/ 168820 w 290724"/>
                <a:gd name="connsiteY11" fmla="*/ 57527 h 351784"/>
                <a:gd name="connsiteX12" fmla="*/ 168820 w 290724"/>
                <a:gd name="connsiteY12" fmla="*/ 57527 h 351784"/>
                <a:gd name="connsiteX13" fmla="*/ 168141 w 290724"/>
                <a:gd name="connsiteY13" fmla="*/ 56667 h 351784"/>
                <a:gd name="connsiteX14" fmla="*/ 153385 w 290724"/>
                <a:gd name="connsiteY14" fmla="*/ -319 h 351784"/>
                <a:gd name="connsiteX15" fmla="*/ 138131 w 290724"/>
                <a:gd name="connsiteY15" fmla="*/ 4207 h 351784"/>
                <a:gd name="connsiteX16" fmla="*/ 128219 w 290724"/>
                <a:gd name="connsiteY16" fmla="*/ 7466 h 351784"/>
                <a:gd name="connsiteX17" fmla="*/ 109208 w 290724"/>
                <a:gd name="connsiteY17" fmla="*/ 25571 h 351784"/>
                <a:gd name="connsiteX18" fmla="*/ 106040 w 290724"/>
                <a:gd name="connsiteY18" fmla="*/ 31501 h 351784"/>
                <a:gd name="connsiteX19" fmla="*/ 69150 w 290724"/>
                <a:gd name="connsiteY19" fmla="*/ 88170 h 351784"/>
                <a:gd name="connsiteX20" fmla="*/ 48872 w 290724"/>
                <a:gd name="connsiteY20" fmla="*/ 97856 h 351784"/>
                <a:gd name="connsiteX21" fmla="*/ 40725 w 290724"/>
                <a:gd name="connsiteY21" fmla="*/ 97539 h 351784"/>
                <a:gd name="connsiteX22" fmla="*/ 32306 w 290724"/>
                <a:gd name="connsiteY22" fmla="*/ 97177 h 351784"/>
                <a:gd name="connsiteX23" fmla="*/ 4515 w 290724"/>
                <a:gd name="connsiteY23" fmla="*/ 94960 h 351784"/>
                <a:gd name="connsiteX24" fmla="*/ -238 w 290724"/>
                <a:gd name="connsiteY24" fmla="*/ 101296 h 351784"/>
                <a:gd name="connsiteX25" fmla="*/ 15514 w 290724"/>
                <a:gd name="connsiteY25" fmla="*/ 122027 h 351784"/>
                <a:gd name="connsiteX26" fmla="*/ 22303 w 290724"/>
                <a:gd name="connsiteY26" fmla="*/ 134429 h 351784"/>
                <a:gd name="connsiteX27" fmla="*/ 35384 w 290724"/>
                <a:gd name="connsiteY27" fmla="*/ 152082 h 351784"/>
                <a:gd name="connsiteX28" fmla="*/ 47696 w 290724"/>
                <a:gd name="connsiteY28" fmla="*/ 170187 h 351784"/>
                <a:gd name="connsiteX29" fmla="*/ 52222 w 290724"/>
                <a:gd name="connsiteY29" fmla="*/ 179601 h 351784"/>
                <a:gd name="connsiteX30" fmla="*/ 53218 w 290724"/>
                <a:gd name="connsiteY30" fmla="*/ 196168 h 351784"/>
                <a:gd name="connsiteX31" fmla="*/ 54621 w 290724"/>
                <a:gd name="connsiteY31" fmla="*/ 212779 h 351784"/>
                <a:gd name="connsiteX32" fmla="*/ 60822 w 290724"/>
                <a:gd name="connsiteY32" fmla="*/ 220248 h 351784"/>
                <a:gd name="connsiteX33" fmla="*/ 74808 w 290724"/>
                <a:gd name="connsiteY33" fmla="*/ 242879 h 351784"/>
                <a:gd name="connsiteX34" fmla="*/ 71595 w 290724"/>
                <a:gd name="connsiteY34" fmla="*/ 279497 h 351784"/>
                <a:gd name="connsiteX35" fmla="*/ 66072 w 290724"/>
                <a:gd name="connsiteY35" fmla="*/ 305704 h 351784"/>
                <a:gd name="connsiteX36" fmla="*/ 62089 w 290724"/>
                <a:gd name="connsiteY36" fmla="*/ 329105 h 351784"/>
                <a:gd name="connsiteX37" fmla="*/ 60324 w 290724"/>
                <a:gd name="connsiteY37" fmla="*/ 338158 h 351784"/>
                <a:gd name="connsiteX38" fmla="*/ 60731 w 290724"/>
                <a:gd name="connsiteY38" fmla="*/ 338158 h 351784"/>
                <a:gd name="connsiteX39" fmla="*/ 70463 w 290724"/>
                <a:gd name="connsiteY39" fmla="*/ 342413 h 351784"/>
                <a:gd name="connsiteX40" fmla="*/ 81009 w 290724"/>
                <a:gd name="connsiteY40" fmla="*/ 351465 h 351784"/>
                <a:gd name="connsiteX41" fmla="*/ 80511 w 290724"/>
                <a:gd name="connsiteY41" fmla="*/ 323221 h 351784"/>
                <a:gd name="connsiteX42" fmla="*/ 75985 w 290724"/>
                <a:gd name="connsiteY42" fmla="*/ 315255 h 351784"/>
                <a:gd name="connsiteX43" fmla="*/ 75985 w 290724"/>
                <a:gd name="connsiteY43" fmla="*/ 314123 h 351784"/>
                <a:gd name="connsiteX44" fmla="*/ 82548 w 290724"/>
                <a:gd name="connsiteY44" fmla="*/ 269992 h 351784"/>
                <a:gd name="connsiteX45" fmla="*/ 82865 w 290724"/>
                <a:gd name="connsiteY45" fmla="*/ 269177 h 351784"/>
                <a:gd name="connsiteX46" fmla="*/ 94271 w 290724"/>
                <a:gd name="connsiteY46" fmla="*/ 252430 h 351784"/>
                <a:gd name="connsiteX47" fmla="*/ 107850 w 290724"/>
                <a:gd name="connsiteY47" fmla="*/ 223778 h 351784"/>
                <a:gd name="connsiteX48" fmla="*/ 118985 w 290724"/>
                <a:gd name="connsiteY48" fmla="*/ 205673 h 351784"/>
                <a:gd name="connsiteX49" fmla="*/ 135778 w 290724"/>
                <a:gd name="connsiteY49" fmla="*/ 196620 h 351784"/>
                <a:gd name="connsiteX50" fmla="*/ 130210 w 290724"/>
                <a:gd name="connsiteY50" fmla="*/ 178108 h 351784"/>
                <a:gd name="connsiteX51" fmla="*/ 129712 w 290724"/>
                <a:gd name="connsiteY51" fmla="*/ 170639 h 351784"/>
                <a:gd name="connsiteX52" fmla="*/ 143563 w 290724"/>
                <a:gd name="connsiteY52" fmla="*/ 161994 h 351784"/>
                <a:gd name="connsiteX53" fmla="*/ 162573 w 290724"/>
                <a:gd name="connsiteY53" fmla="*/ 157694 h 351784"/>
                <a:gd name="connsiteX54" fmla="*/ 184616 w 290724"/>
                <a:gd name="connsiteY54" fmla="*/ 155024 h 351784"/>
                <a:gd name="connsiteX55" fmla="*/ 196113 w 290724"/>
                <a:gd name="connsiteY55" fmla="*/ 152896 h 351784"/>
                <a:gd name="connsiteX56" fmla="*/ 215938 w 290724"/>
                <a:gd name="connsiteY56" fmla="*/ 149139 h 351784"/>
                <a:gd name="connsiteX57" fmla="*/ 215938 w 290724"/>
                <a:gd name="connsiteY57" fmla="*/ 149139 h 351784"/>
                <a:gd name="connsiteX58" fmla="*/ 217070 w 290724"/>
                <a:gd name="connsiteY58" fmla="*/ 148868 h 351784"/>
                <a:gd name="connsiteX59" fmla="*/ 217658 w 290724"/>
                <a:gd name="connsiteY59" fmla="*/ 148868 h 351784"/>
                <a:gd name="connsiteX60" fmla="*/ 217658 w 290724"/>
                <a:gd name="connsiteY60" fmla="*/ 148868 h 351784"/>
                <a:gd name="connsiteX61" fmla="*/ 245631 w 290724"/>
                <a:gd name="connsiteY61" fmla="*/ 140494 h 351784"/>
                <a:gd name="connsiteX62" fmla="*/ 290487 w 290724"/>
                <a:gd name="connsiteY62" fmla="*/ 104057 h 351784"/>
                <a:gd name="connsiteX63" fmla="*/ 275731 w 290724"/>
                <a:gd name="connsiteY63" fmla="*/ 73957 h 351784"/>
                <a:gd name="connsiteX64" fmla="*/ 186382 w 290724"/>
                <a:gd name="connsiteY64" fmla="*/ 56712 h 351784"/>
                <a:gd name="connsiteX65" fmla="*/ 185522 w 290724"/>
                <a:gd name="connsiteY65" fmla="*/ 56712 h 351784"/>
                <a:gd name="connsiteX66" fmla="*/ 186517 w 290724"/>
                <a:gd name="connsiteY66" fmla="*/ 55807 h 35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0724" h="351784">
                  <a:moveTo>
                    <a:pt x="275731" y="73957"/>
                  </a:moveTo>
                  <a:cubicBezTo>
                    <a:pt x="267371" y="68132"/>
                    <a:pt x="257988" y="63923"/>
                    <a:pt x="248075" y="61555"/>
                  </a:cubicBezTo>
                  <a:cubicBezTo>
                    <a:pt x="247550" y="61424"/>
                    <a:pt x="247107" y="61080"/>
                    <a:pt x="246853" y="60605"/>
                  </a:cubicBezTo>
                  <a:cubicBezTo>
                    <a:pt x="246604" y="60121"/>
                    <a:pt x="246604" y="59550"/>
                    <a:pt x="246853" y="59066"/>
                  </a:cubicBezTo>
                  <a:lnTo>
                    <a:pt x="252285" y="44899"/>
                  </a:lnTo>
                  <a:cubicBezTo>
                    <a:pt x="244626" y="43948"/>
                    <a:pt x="236918" y="43495"/>
                    <a:pt x="229200" y="43541"/>
                  </a:cubicBezTo>
                  <a:cubicBezTo>
                    <a:pt x="216124" y="45831"/>
                    <a:pt x="203192" y="48855"/>
                    <a:pt x="190455" y="52593"/>
                  </a:cubicBezTo>
                  <a:lnTo>
                    <a:pt x="190455" y="52593"/>
                  </a:lnTo>
                  <a:lnTo>
                    <a:pt x="186925" y="53499"/>
                  </a:lnTo>
                  <a:lnTo>
                    <a:pt x="186925" y="53499"/>
                  </a:lnTo>
                  <a:lnTo>
                    <a:pt x="171943" y="57527"/>
                  </a:lnTo>
                  <a:cubicBezTo>
                    <a:pt x="170906" y="57663"/>
                    <a:pt x="169856" y="57663"/>
                    <a:pt x="168820" y="57527"/>
                  </a:cubicBezTo>
                  <a:lnTo>
                    <a:pt x="168820" y="57527"/>
                  </a:lnTo>
                  <a:cubicBezTo>
                    <a:pt x="168521" y="57305"/>
                    <a:pt x="168290" y="57006"/>
                    <a:pt x="168141" y="56667"/>
                  </a:cubicBezTo>
                  <a:lnTo>
                    <a:pt x="153385" y="-319"/>
                  </a:lnTo>
                  <a:cubicBezTo>
                    <a:pt x="148198" y="812"/>
                    <a:pt x="143097" y="2324"/>
                    <a:pt x="138131" y="4207"/>
                  </a:cubicBezTo>
                  <a:cubicBezTo>
                    <a:pt x="135144" y="5203"/>
                    <a:pt x="131885" y="6334"/>
                    <a:pt x="128219" y="7466"/>
                  </a:cubicBezTo>
                  <a:cubicBezTo>
                    <a:pt x="116586" y="11087"/>
                    <a:pt x="113825" y="16519"/>
                    <a:pt x="109208" y="25571"/>
                  </a:cubicBezTo>
                  <a:cubicBezTo>
                    <a:pt x="108258" y="27427"/>
                    <a:pt x="107217" y="29373"/>
                    <a:pt x="106040" y="31501"/>
                  </a:cubicBezTo>
                  <a:cubicBezTo>
                    <a:pt x="99431" y="43314"/>
                    <a:pt x="79425" y="76356"/>
                    <a:pt x="69150" y="88170"/>
                  </a:cubicBezTo>
                  <a:cubicBezTo>
                    <a:pt x="64538" y="94706"/>
                    <a:pt x="56857" y="98377"/>
                    <a:pt x="48872" y="97856"/>
                  </a:cubicBezTo>
                  <a:cubicBezTo>
                    <a:pt x="46474" y="97856"/>
                    <a:pt x="43803" y="97856"/>
                    <a:pt x="40725" y="97539"/>
                  </a:cubicBezTo>
                  <a:lnTo>
                    <a:pt x="32306" y="97177"/>
                  </a:lnTo>
                  <a:cubicBezTo>
                    <a:pt x="22529" y="96861"/>
                    <a:pt x="12390" y="95865"/>
                    <a:pt x="4515" y="94960"/>
                  </a:cubicBezTo>
                  <a:cubicBezTo>
                    <a:pt x="3388" y="97377"/>
                    <a:pt x="1767" y="99536"/>
                    <a:pt x="-238" y="101296"/>
                  </a:cubicBezTo>
                  <a:cubicBezTo>
                    <a:pt x="5692" y="107665"/>
                    <a:pt x="10969" y="114608"/>
                    <a:pt x="15514" y="122027"/>
                  </a:cubicBezTo>
                  <a:cubicBezTo>
                    <a:pt x="18410" y="126870"/>
                    <a:pt x="20493" y="131079"/>
                    <a:pt x="22303" y="134429"/>
                  </a:cubicBezTo>
                  <a:cubicBezTo>
                    <a:pt x="25132" y="141304"/>
                    <a:pt x="29631" y="147370"/>
                    <a:pt x="35384" y="152082"/>
                  </a:cubicBezTo>
                  <a:cubicBezTo>
                    <a:pt x="41114" y="156834"/>
                    <a:pt x="45383" y="163112"/>
                    <a:pt x="47696" y="170187"/>
                  </a:cubicBezTo>
                  <a:cubicBezTo>
                    <a:pt x="48945" y="173446"/>
                    <a:pt x="50457" y="176591"/>
                    <a:pt x="52222" y="179601"/>
                  </a:cubicBezTo>
                  <a:cubicBezTo>
                    <a:pt x="55255" y="184535"/>
                    <a:pt x="54213" y="190419"/>
                    <a:pt x="53218" y="196168"/>
                  </a:cubicBezTo>
                  <a:cubicBezTo>
                    <a:pt x="52222" y="201916"/>
                    <a:pt x="51090" y="208072"/>
                    <a:pt x="54621" y="212779"/>
                  </a:cubicBezTo>
                  <a:cubicBezTo>
                    <a:pt x="56748" y="215586"/>
                    <a:pt x="58830" y="217939"/>
                    <a:pt x="60822" y="220248"/>
                  </a:cubicBezTo>
                  <a:cubicBezTo>
                    <a:pt x="67104" y="226661"/>
                    <a:pt x="71884" y="234392"/>
                    <a:pt x="74808" y="242879"/>
                  </a:cubicBezTo>
                  <a:cubicBezTo>
                    <a:pt x="78293" y="253063"/>
                    <a:pt x="75170" y="265511"/>
                    <a:pt x="71595" y="279497"/>
                  </a:cubicBezTo>
                  <a:cubicBezTo>
                    <a:pt x="69223" y="288111"/>
                    <a:pt x="67376" y="296865"/>
                    <a:pt x="66072" y="305704"/>
                  </a:cubicBezTo>
                  <a:cubicBezTo>
                    <a:pt x="64896" y="314757"/>
                    <a:pt x="63402" y="322361"/>
                    <a:pt x="62089" y="329105"/>
                  </a:cubicBezTo>
                  <a:cubicBezTo>
                    <a:pt x="61456" y="332229"/>
                    <a:pt x="60867" y="335306"/>
                    <a:pt x="60324" y="338158"/>
                  </a:cubicBezTo>
                  <a:cubicBezTo>
                    <a:pt x="60324" y="338158"/>
                    <a:pt x="60596" y="338158"/>
                    <a:pt x="60731" y="338158"/>
                  </a:cubicBezTo>
                  <a:cubicBezTo>
                    <a:pt x="64067" y="339353"/>
                    <a:pt x="67317" y="340774"/>
                    <a:pt x="70463" y="342413"/>
                  </a:cubicBezTo>
                  <a:cubicBezTo>
                    <a:pt x="74206" y="345156"/>
                    <a:pt x="77732" y="348179"/>
                    <a:pt x="81009" y="351465"/>
                  </a:cubicBezTo>
                  <a:cubicBezTo>
                    <a:pt x="81009" y="340466"/>
                    <a:pt x="80738" y="326254"/>
                    <a:pt x="80511" y="323221"/>
                  </a:cubicBezTo>
                  <a:cubicBezTo>
                    <a:pt x="78805" y="320686"/>
                    <a:pt x="77289" y="318020"/>
                    <a:pt x="75985" y="315255"/>
                  </a:cubicBezTo>
                  <a:cubicBezTo>
                    <a:pt x="75895" y="314884"/>
                    <a:pt x="75895" y="314494"/>
                    <a:pt x="75985" y="314123"/>
                  </a:cubicBezTo>
                  <a:lnTo>
                    <a:pt x="82548" y="269992"/>
                  </a:lnTo>
                  <a:cubicBezTo>
                    <a:pt x="82575" y="269698"/>
                    <a:pt x="82689" y="269412"/>
                    <a:pt x="82865" y="269177"/>
                  </a:cubicBezTo>
                  <a:cubicBezTo>
                    <a:pt x="82865" y="269177"/>
                    <a:pt x="88885" y="260803"/>
                    <a:pt x="94271" y="252430"/>
                  </a:cubicBezTo>
                  <a:cubicBezTo>
                    <a:pt x="99929" y="243459"/>
                    <a:pt x="104492" y="233840"/>
                    <a:pt x="107850" y="223778"/>
                  </a:cubicBezTo>
                  <a:cubicBezTo>
                    <a:pt x="109783" y="216817"/>
                    <a:pt x="113644" y="210539"/>
                    <a:pt x="118985" y="205673"/>
                  </a:cubicBezTo>
                  <a:cubicBezTo>
                    <a:pt x="124059" y="201771"/>
                    <a:pt x="129730" y="198716"/>
                    <a:pt x="135778" y="196620"/>
                  </a:cubicBezTo>
                  <a:cubicBezTo>
                    <a:pt x="134555" y="193090"/>
                    <a:pt x="132021" y="185576"/>
                    <a:pt x="130210" y="178108"/>
                  </a:cubicBezTo>
                  <a:cubicBezTo>
                    <a:pt x="129699" y="175654"/>
                    <a:pt x="129531" y="173138"/>
                    <a:pt x="129712" y="170639"/>
                  </a:cubicBezTo>
                  <a:cubicBezTo>
                    <a:pt x="134239" y="167924"/>
                    <a:pt x="141209" y="163714"/>
                    <a:pt x="143563" y="161994"/>
                  </a:cubicBezTo>
                  <a:cubicBezTo>
                    <a:pt x="149194" y="158360"/>
                    <a:pt x="155929" y="156834"/>
                    <a:pt x="162573" y="157694"/>
                  </a:cubicBezTo>
                  <a:cubicBezTo>
                    <a:pt x="170019" y="158106"/>
                    <a:pt x="177483" y="157205"/>
                    <a:pt x="184616" y="155024"/>
                  </a:cubicBezTo>
                  <a:cubicBezTo>
                    <a:pt x="187559" y="154345"/>
                    <a:pt x="191542" y="153666"/>
                    <a:pt x="196113" y="152896"/>
                  </a:cubicBezTo>
                  <a:cubicBezTo>
                    <a:pt x="200685" y="152127"/>
                    <a:pt x="209692" y="150362"/>
                    <a:pt x="215938" y="149139"/>
                  </a:cubicBezTo>
                  <a:lnTo>
                    <a:pt x="215938" y="149139"/>
                  </a:lnTo>
                  <a:lnTo>
                    <a:pt x="217070" y="148868"/>
                  </a:lnTo>
                  <a:lnTo>
                    <a:pt x="217658" y="148868"/>
                  </a:lnTo>
                  <a:lnTo>
                    <a:pt x="217658" y="148868"/>
                  </a:lnTo>
                  <a:cubicBezTo>
                    <a:pt x="227186" y="146799"/>
                    <a:pt x="236538" y="144002"/>
                    <a:pt x="245631" y="140494"/>
                  </a:cubicBezTo>
                  <a:cubicBezTo>
                    <a:pt x="268263" y="131442"/>
                    <a:pt x="287137" y="108357"/>
                    <a:pt x="290487" y="104057"/>
                  </a:cubicBezTo>
                  <a:cubicBezTo>
                    <a:pt x="289310" y="99757"/>
                    <a:pt x="284421" y="81109"/>
                    <a:pt x="275731" y="73957"/>
                  </a:cubicBezTo>
                  <a:close/>
                  <a:moveTo>
                    <a:pt x="186382" y="56712"/>
                  </a:moveTo>
                  <a:lnTo>
                    <a:pt x="185522" y="56712"/>
                  </a:lnTo>
                  <a:lnTo>
                    <a:pt x="186517" y="55807"/>
                  </a:ln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1" name="Frihandsfigur: Form 180">
              <a:extLst>
                <a:ext uri="{FF2B5EF4-FFF2-40B4-BE49-F238E27FC236}">
                  <a16:creationId xmlns:a16="http://schemas.microsoft.com/office/drawing/2014/main" id="{93714187-2BFE-4EBF-8CC1-0704DF67A23C}"/>
                </a:ext>
              </a:extLst>
            </p:cNvPr>
            <p:cNvSpPr/>
            <p:nvPr/>
          </p:nvSpPr>
          <p:spPr>
            <a:xfrm>
              <a:off x="7866512" y="1427024"/>
              <a:ext cx="243664" cy="313356"/>
            </a:xfrm>
            <a:custGeom>
              <a:avLst/>
              <a:gdLst>
                <a:gd name="connsiteX0" fmla="*/ 229123 w 243664"/>
                <a:gd name="connsiteY0" fmla="*/ 9820 h 313356"/>
                <a:gd name="connsiteX1" fmla="*/ 213417 w 243664"/>
                <a:gd name="connsiteY1" fmla="*/ -319 h 313356"/>
                <a:gd name="connsiteX2" fmla="*/ 188839 w 243664"/>
                <a:gd name="connsiteY2" fmla="*/ 14844 h 313356"/>
                <a:gd name="connsiteX3" fmla="*/ 138597 w 243664"/>
                <a:gd name="connsiteY3" fmla="*/ 27563 h 313356"/>
                <a:gd name="connsiteX4" fmla="*/ 127327 w 243664"/>
                <a:gd name="connsiteY4" fmla="*/ 29645 h 313356"/>
                <a:gd name="connsiteX5" fmla="*/ 104152 w 243664"/>
                <a:gd name="connsiteY5" fmla="*/ 32406 h 313356"/>
                <a:gd name="connsiteX6" fmla="*/ 87631 w 243664"/>
                <a:gd name="connsiteY6" fmla="*/ 35982 h 313356"/>
                <a:gd name="connsiteX7" fmla="*/ 75817 w 243664"/>
                <a:gd name="connsiteY7" fmla="*/ 43360 h 313356"/>
                <a:gd name="connsiteX8" fmla="*/ 75229 w 243664"/>
                <a:gd name="connsiteY8" fmla="*/ 43360 h 313356"/>
                <a:gd name="connsiteX9" fmla="*/ 75682 w 243664"/>
                <a:gd name="connsiteY9" fmla="*/ 48112 h 313356"/>
                <a:gd name="connsiteX10" fmla="*/ 81023 w 243664"/>
                <a:gd name="connsiteY10" fmla="*/ 65901 h 313356"/>
                <a:gd name="connsiteX11" fmla="*/ 81023 w 243664"/>
                <a:gd name="connsiteY11" fmla="*/ 65901 h 313356"/>
                <a:gd name="connsiteX12" fmla="*/ 81294 w 243664"/>
                <a:gd name="connsiteY12" fmla="*/ 66715 h 313356"/>
                <a:gd name="connsiteX13" fmla="*/ 79574 w 243664"/>
                <a:gd name="connsiteY13" fmla="*/ 70699 h 313356"/>
                <a:gd name="connsiteX14" fmla="*/ 79574 w 243664"/>
                <a:gd name="connsiteY14" fmla="*/ 70699 h 313356"/>
                <a:gd name="connsiteX15" fmla="*/ 63415 w 243664"/>
                <a:gd name="connsiteY15" fmla="*/ 79072 h 313356"/>
                <a:gd name="connsiteX16" fmla="*/ 53322 w 243664"/>
                <a:gd name="connsiteY16" fmla="*/ 95638 h 313356"/>
                <a:gd name="connsiteX17" fmla="*/ 39109 w 243664"/>
                <a:gd name="connsiteY17" fmla="*/ 125286 h 313356"/>
                <a:gd name="connsiteX18" fmla="*/ 27884 w 243664"/>
                <a:gd name="connsiteY18" fmla="*/ 141807 h 313356"/>
                <a:gd name="connsiteX19" fmla="*/ 21502 w 243664"/>
                <a:gd name="connsiteY19" fmla="*/ 184897 h 313356"/>
                <a:gd name="connsiteX20" fmla="*/ 24761 w 243664"/>
                <a:gd name="connsiteY20" fmla="*/ 190962 h 313356"/>
                <a:gd name="connsiteX21" fmla="*/ 24761 w 243664"/>
                <a:gd name="connsiteY21" fmla="*/ 190962 h 313356"/>
                <a:gd name="connsiteX22" fmla="*/ 26526 w 243664"/>
                <a:gd name="connsiteY22" fmla="*/ 226675 h 313356"/>
                <a:gd name="connsiteX23" fmla="*/ 25394 w 243664"/>
                <a:gd name="connsiteY23" fmla="*/ 228395 h 313356"/>
                <a:gd name="connsiteX24" fmla="*/ 23403 w 243664"/>
                <a:gd name="connsiteY24" fmla="*/ 228033 h 313356"/>
                <a:gd name="connsiteX25" fmla="*/ 10412 w 243664"/>
                <a:gd name="connsiteY25" fmla="*/ 216536 h 313356"/>
                <a:gd name="connsiteX26" fmla="*/ 1360 w 243664"/>
                <a:gd name="connsiteY26" fmla="*/ 212643 h 313356"/>
                <a:gd name="connsiteX27" fmla="*/ -89 w 243664"/>
                <a:gd name="connsiteY27" fmla="*/ 237267 h 313356"/>
                <a:gd name="connsiteX28" fmla="*/ 500 w 243664"/>
                <a:gd name="connsiteY28" fmla="*/ 259310 h 313356"/>
                <a:gd name="connsiteX29" fmla="*/ 2899 w 243664"/>
                <a:gd name="connsiteY29" fmla="*/ 310004 h 313356"/>
                <a:gd name="connsiteX30" fmla="*/ 2899 w 243664"/>
                <a:gd name="connsiteY30" fmla="*/ 310004 h 313356"/>
                <a:gd name="connsiteX31" fmla="*/ 11951 w 243664"/>
                <a:gd name="connsiteY31" fmla="*/ 305478 h 313356"/>
                <a:gd name="connsiteX32" fmla="*/ 22814 w 243664"/>
                <a:gd name="connsiteY32" fmla="*/ 299051 h 313356"/>
                <a:gd name="connsiteX33" fmla="*/ 25213 w 243664"/>
                <a:gd name="connsiteY33" fmla="*/ 299458 h 313356"/>
                <a:gd name="connsiteX34" fmla="*/ 36167 w 243664"/>
                <a:gd name="connsiteY34" fmla="*/ 313037 h 313356"/>
                <a:gd name="connsiteX35" fmla="*/ 48524 w 243664"/>
                <a:gd name="connsiteY35" fmla="*/ 306474 h 313356"/>
                <a:gd name="connsiteX36" fmla="*/ 60202 w 243664"/>
                <a:gd name="connsiteY36" fmla="*/ 295430 h 313356"/>
                <a:gd name="connsiteX37" fmla="*/ 61560 w 243664"/>
                <a:gd name="connsiteY37" fmla="*/ 294886 h 313356"/>
                <a:gd name="connsiteX38" fmla="*/ 104243 w 243664"/>
                <a:gd name="connsiteY38" fmla="*/ 294886 h 313356"/>
                <a:gd name="connsiteX39" fmla="*/ 141358 w 243664"/>
                <a:gd name="connsiteY39" fmla="*/ 286875 h 313356"/>
                <a:gd name="connsiteX40" fmla="*/ 168833 w 243664"/>
                <a:gd name="connsiteY40" fmla="*/ 272527 h 313356"/>
                <a:gd name="connsiteX41" fmla="*/ 159780 w 243664"/>
                <a:gd name="connsiteY41" fmla="*/ 263972 h 313356"/>
                <a:gd name="connsiteX42" fmla="*/ 148917 w 243664"/>
                <a:gd name="connsiteY42" fmla="*/ 259445 h 313356"/>
                <a:gd name="connsiteX43" fmla="*/ 147424 w 243664"/>
                <a:gd name="connsiteY43" fmla="*/ 257635 h 313356"/>
                <a:gd name="connsiteX44" fmla="*/ 146971 w 243664"/>
                <a:gd name="connsiteY44" fmla="*/ 230930 h 313356"/>
                <a:gd name="connsiteX45" fmla="*/ 147605 w 243664"/>
                <a:gd name="connsiteY45" fmla="*/ 229527 h 313356"/>
                <a:gd name="connsiteX46" fmla="*/ 149098 w 243664"/>
                <a:gd name="connsiteY46" fmla="*/ 229074 h 313356"/>
                <a:gd name="connsiteX47" fmla="*/ 154168 w 243664"/>
                <a:gd name="connsiteY47" fmla="*/ 229889 h 313356"/>
                <a:gd name="connsiteX48" fmla="*/ 153942 w 243664"/>
                <a:gd name="connsiteY48" fmla="*/ 222194 h 313356"/>
                <a:gd name="connsiteX49" fmla="*/ 153942 w 243664"/>
                <a:gd name="connsiteY49" fmla="*/ 222194 h 313356"/>
                <a:gd name="connsiteX50" fmla="*/ 153942 w 243664"/>
                <a:gd name="connsiteY50" fmla="*/ 220474 h 313356"/>
                <a:gd name="connsiteX51" fmla="*/ 153942 w 243664"/>
                <a:gd name="connsiteY51" fmla="*/ 220474 h 313356"/>
                <a:gd name="connsiteX52" fmla="*/ 153625 w 243664"/>
                <a:gd name="connsiteY52" fmla="*/ 210742 h 313356"/>
                <a:gd name="connsiteX53" fmla="*/ 156205 w 243664"/>
                <a:gd name="connsiteY53" fmla="*/ 200739 h 313356"/>
                <a:gd name="connsiteX54" fmla="*/ 161319 w 243664"/>
                <a:gd name="connsiteY54" fmla="*/ 198657 h 313356"/>
                <a:gd name="connsiteX55" fmla="*/ 182095 w 243664"/>
                <a:gd name="connsiteY55" fmla="*/ 203817 h 313356"/>
                <a:gd name="connsiteX56" fmla="*/ 185218 w 243664"/>
                <a:gd name="connsiteY56" fmla="*/ 204768 h 313356"/>
                <a:gd name="connsiteX57" fmla="*/ 186305 w 243664"/>
                <a:gd name="connsiteY57" fmla="*/ 200241 h 313356"/>
                <a:gd name="connsiteX58" fmla="*/ 188115 w 243664"/>
                <a:gd name="connsiteY58" fmla="*/ 198793 h 313356"/>
                <a:gd name="connsiteX59" fmla="*/ 209706 w 243664"/>
                <a:gd name="connsiteY59" fmla="*/ 198431 h 313356"/>
                <a:gd name="connsiteX60" fmla="*/ 203640 w 243664"/>
                <a:gd name="connsiteY60" fmla="*/ 155974 h 313356"/>
                <a:gd name="connsiteX61" fmla="*/ 204048 w 243664"/>
                <a:gd name="connsiteY61" fmla="*/ 154526 h 313356"/>
                <a:gd name="connsiteX62" fmla="*/ 205406 w 243664"/>
                <a:gd name="connsiteY62" fmla="*/ 153892 h 313356"/>
                <a:gd name="connsiteX63" fmla="*/ 232065 w 243664"/>
                <a:gd name="connsiteY63" fmla="*/ 152670 h 313356"/>
                <a:gd name="connsiteX64" fmla="*/ 232065 w 243664"/>
                <a:gd name="connsiteY64" fmla="*/ 112657 h 313356"/>
                <a:gd name="connsiteX65" fmla="*/ 232065 w 243664"/>
                <a:gd name="connsiteY65" fmla="*/ 112657 h 313356"/>
                <a:gd name="connsiteX66" fmla="*/ 232065 w 243664"/>
                <a:gd name="connsiteY66" fmla="*/ 88170 h 313356"/>
                <a:gd name="connsiteX67" fmla="*/ 236592 w 243664"/>
                <a:gd name="connsiteY67" fmla="*/ 65991 h 313356"/>
                <a:gd name="connsiteX68" fmla="*/ 241118 w 243664"/>
                <a:gd name="connsiteY68" fmla="*/ 45985 h 313356"/>
                <a:gd name="connsiteX69" fmla="*/ 243427 w 243664"/>
                <a:gd name="connsiteY69" fmla="*/ 12400 h 313356"/>
                <a:gd name="connsiteX70" fmla="*/ 229123 w 243664"/>
                <a:gd name="connsiteY70" fmla="*/ 9820 h 313356"/>
                <a:gd name="connsiteX71" fmla="*/ 28065 w 243664"/>
                <a:gd name="connsiteY71" fmla="*/ 191189 h 313356"/>
                <a:gd name="connsiteX72" fmla="*/ 28065 w 243664"/>
                <a:gd name="connsiteY72" fmla="*/ 191189 h 31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43664" h="313356">
                  <a:moveTo>
                    <a:pt x="229123" y="9820"/>
                  </a:moveTo>
                  <a:cubicBezTo>
                    <a:pt x="223457" y="7163"/>
                    <a:pt x="218170" y="3754"/>
                    <a:pt x="213417" y="-319"/>
                  </a:cubicBezTo>
                  <a:cubicBezTo>
                    <a:pt x="206062" y="5981"/>
                    <a:pt x="197770" y="11096"/>
                    <a:pt x="188839" y="14844"/>
                  </a:cubicBezTo>
                  <a:cubicBezTo>
                    <a:pt x="172594" y="20864"/>
                    <a:pt x="155752" y="25128"/>
                    <a:pt x="138597" y="27563"/>
                  </a:cubicBezTo>
                  <a:cubicBezTo>
                    <a:pt x="134071" y="28332"/>
                    <a:pt x="130133" y="28966"/>
                    <a:pt x="127327" y="29645"/>
                  </a:cubicBezTo>
                  <a:cubicBezTo>
                    <a:pt x="119818" y="31881"/>
                    <a:pt x="111978" y="32813"/>
                    <a:pt x="104152" y="32406"/>
                  </a:cubicBezTo>
                  <a:cubicBezTo>
                    <a:pt x="98395" y="31636"/>
                    <a:pt x="92556" y="32904"/>
                    <a:pt x="87631" y="35982"/>
                  </a:cubicBezTo>
                  <a:cubicBezTo>
                    <a:pt x="83820" y="38639"/>
                    <a:pt x="79878" y="41101"/>
                    <a:pt x="75817" y="43360"/>
                  </a:cubicBezTo>
                  <a:cubicBezTo>
                    <a:pt x="75623" y="43387"/>
                    <a:pt x="75424" y="43387"/>
                    <a:pt x="75229" y="43360"/>
                  </a:cubicBezTo>
                  <a:cubicBezTo>
                    <a:pt x="75197" y="44957"/>
                    <a:pt x="75351" y="46551"/>
                    <a:pt x="75682" y="48112"/>
                  </a:cubicBezTo>
                  <a:cubicBezTo>
                    <a:pt x="77402" y="55173"/>
                    <a:pt x="79755" y="62280"/>
                    <a:pt x="81023" y="65901"/>
                  </a:cubicBezTo>
                  <a:lnTo>
                    <a:pt x="81023" y="65901"/>
                  </a:lnTo>
                  <a:lnTo>
                    <a:pt x="81294" y="66715"/>
                  </a:lnTo>
                  <a:cubicBezTo>
                    <a:pt x="81914" y="68290"/>
                    <a:pt x="81145" y="70069"/>
                    <a:pt x="79574" y="70699"/>
                  </a:cubicBezTo>
                  <a:lnTo>
                    <a:pt x="79574" y="70699"/>
                  </a:lnTo>
                  <a:cubicBezTo>
                    <a:pt x="73785" y="72631"/>
                    <a:pt x="68331" y="75456"/>
                    <a:pt x="63415" y="79072"/>
                  </a:cubicBezTo>
                  <a:cubicBezTo>
                    <a:pt x="58545" y="83526"/>
                    <a:pt x="55046" y="89270"/>
                    <a:pt x="53322" y="95638"/>
                  </a:cubicBezTo>
                  <a:cubicBezTo>
                    <a:pt x="49782" y="106054"/>
                    <a:pt x="45011" y="116007"/>
                    <a:pt x="39109" y="125286"/>
                  </a:cubicBezTo>
                  <a:cubicBezTo>
                    <a:pt x="34311" y="132709"/>
                    <a:pt x="29106" y="140087"/>
                    <a:pt x="27884" y="141807"/>
                  </a:cubicBezTo>
                  <a:lnTo>
                    <a:pt x="21502" y="184897"/>
                  </a:lnTo>
                  <a:cubicBezTo>
                    <a:pt x="22679" y="187251"/>
                    <a:pt x="24036" y="189740"/>
                    <a:pt x="24761" y="190962"/>
                  </a:cubicBezTo>
                  <a:lnTo>
                    <a:pt x="24761" y="190962"/>
                  </a:lnTo>
                  <a:cubicBezTo>
                    <a:pt x="28020" y="196666"/>
                    <a:pt x="26435" y="207031"/>
                    <a:pt x="26526" y="226675"/>
                  </a:cubicBezTo>
                  <a:cubicBezTo>
                    <a:pt x="26571" y="227435"/>
                    <a:pt x="26110" y="228137"/>
                    <a:pt x="25394" y="228395"/>
                  </a:cubicBezTo>
                  <a:cubicBezTo>
                    <a:pt x="24715" y="228667"/>
                    <a:pt x="23941" y="228526"/>
                    <a:pt x="23403" y="228033"/>
                  </a:cubicBezTo>
                  <a:cubicBezTo>
                    <a:pt x="19343" y="223905"/>
                    <a:pt x="15002" y="220062"/>
                    <a:pt x="10412" y="216536"/>
                  </a:cubicBezTo>
                  <a:cubicBezTo>
                    <a:pt x="7493" y="215020"/>
                    <a:pt x="4469" y="213721"/>
                    <a:pt x="1360" y="212643"/>
                  </a:cubicBezTo>
                  <a:cubicBezTo>
                    <a:pt x="-30" y="220773"/>
                    <a:pt x="-514" y="229029"/>
                    <a:pt x="-89" y="237267"/>
                  </a:cubicBezTo>
                  <a:cubicBezTo>
                    <a:pt x="273" y="243558"/>
                    <a:pt x="364" y="251208"/>
                    <a:pt x="500" y="259310"/>
                  </a:cubicBezTo>
                  <a:cubicBezTo>
                    <a:pt x="726" y="274563"/>
                    <a:pt x="998" y="292488"/>
                    <a:pt x="2899" y="310004"/>
                  </a:cubicBezTo>
                  <a:lnTo>
                    <a:pt x="2899" y="310004"/>
                  </a:lnTo>
                  <a:cubicBezTo>
                    <a:pt x="2899" y="310004"/>
                    <a:pt x="8330" y="307605"/>
                    <a:pt x="11951" y="305478"/>
                  </a:cubicBezTo>
                  <a:cubicBezTo>
                    <a:pt x="15572" y="303351"/>
                    <a:pt x="22814" y="299051"/>
                    <a:pt x="22814" y="299051"/>
                  </a:cubicBezTo>
                  <a:cubicBezTo>
                    <a:pt x="23602" y="298548"/>
                    <a:pt x="24638" y="298725"/>
                    <a:pt x="25213" y="299458"/>
                  </a:cubicBezTo>
                  <a:lnTo>
                    <a:pt x="36167" y="313037"/>
                  </a:lnTo>
                  <a:cubicBezTo>
                    <a:pt x="40499" y="311276"/>
                    <a:pt x="44640" y="309076"/>
                    <a:pt x="48524" y="306474"/>
                  </a:cubicBezTo>
                  <a:cubicBezTo>
                    <a:pt x="52643" y="303260"/>
                    <a:pt x="60111" y="295520"/>
                    <a:pt x="60202" y="295430"/>
                  </a:cubicBezTo>
                  <a:cubicBezTo>
                    <a:pt x="60559" y="295072"/>
                    <a:pt x="61053" y="294873"/>
                    <a:pt x="61560" y="294886"/>
                  </a:cubicBezTo>
                  <a:lnTo>
                    <a:pt x="104243" y="294886"/>
                  </a:lnTo>
                  <a:cubicBezTo>
                    <a:pt x="116957" y="294176"/>
                    <a:pt x="129481" y="291474"/>
                    <a:pt x="141358" y="286875"/>
                  </a:cubicBezTo>
                  <a:cubicBezTo>
                    <a:pt x="153036" y="281489"/>
                    <a:pt x="164352" y="275107"/>
                    <a:pt x="168833" y="272527"/>
                  </a:cubicBezTo>
                  <a:cubicBezTo>
                    <a:pt x="166018" y="269467"/>
                    <a:pt x="162994" y="266606"/>
                    <a:pt x="159780" y="263972"/>
                  </a:cubicBezTo>
                  <a:cubicBezTo>
                    <a:pt x="156472" y="261799"/>
                    <a:pt x="152787" y="260265"/>
                    <a:pt x="148917" y="259445"/>
                  </a:cubicBezTo>
                  <a:cubicBezTo>
                    <a:pt x="148053" y="259273"/>
                    <a:pt x="147428" y="258518"/>
                    <a:pt x="147424" y="257635"/>
                  </a:cubicBezTo>
                  <a:lnTo>
                    <a:pt x="146971" y="230930"/>
                  </a:lnTo>
                  <a:cubicBezTo>
                    <a:pt x="146926" y="230382"/>
                    <a:pt x="147166" y="229852"/>
                    <a:pt x="147605" y="229527"/>
                  </a:cubicBezTo>
                  <a:cubicBezTo>
                    <a:pt x="148021" y="229178"/>
                    <a:pt x="148560" y="229015"/>
                    <a:pt x="149098" y="229074"/>
                  </a:cubicBezTo>
                  <a:lnTo>
                    <a:pt x="154168" y="229889"/>
                  </a:lnTo>
                  <a:lnTo>
                    <a:pt x="153942" y="222194"/>
                  </a:lnTo>
                  <a:lnTo>
                    <a:pt x="153942" y="222194"/>
                  </a:lnTo>
                  <a:lnTo>
                    <a:pt x="153942" y="220474"/>
                  </a:lnTo>
                  <a:lnTo>
                    <a:pt x="153942" y="220474"/>
                  </a:lnTo>
                  <a:lnTo>
                    <a:pt x="153625" y="210742"/>
                  </a:lnTo>
                  <a:cubicBezTo>
                    <a:pt x="153226" y="207203"/>
                    <a:pt x="154145" y="203645"/>
                    <a:pt x="156205" y="200739"/>
                  </a:cubicBezTo>
                  <a:cubicBezTo>
                    <a:pt x="157553" y="199377"/>
                    <a:pt x="159400" y="198621"/>
                    <a:pt x="161319" y="198657"/>
                  </a:cubicBezTo>
                  <a:cubicBezTo>
                    <a:pt x="168408" y="199648"/>
                    <a:pt x="175369" y="201378"/>
                    <a:pt x="182095" y="203817"/>
                  </a:cubicBezTo>
                  <a:lnTo>
                    <a:pt x="185218" y="204768"/>
                  </a:lnTo>
                  <a:cubicBezTo>
                    <a:pt x="185535" y="203546"/>
                    <a:pt x="185942" y="201735"/>
                    <a:pt x="186305" y="200241"/>
                  </a:cubicBezTo>
                  <a:cubicBezTo>
                    <a:pt x="186495" y="199395"/>
                    <a:pt x="187246" y="198793"/>
                    <a:pt x="188115" y="198793"/>
                  </a:cubicBezTo>
                  <a:lnTo>
                    <a:pt x="209706" y="198431"/>
                  </a:lnTo>
                  <a:lnTo>
                    <a:pt x="203640" y="155974"/>
                  </a:lnTo>
                  <a:cubicBezTo>
                    <a:pt x="203572" y="155458"/>
                    <a:pt x="203717" y="154933"/>
                    <a:pt x="204048" y="154526"/>
                  </a:cubicBezTo>
                  <a:cubicBezTo>
                    <a:pt x="204392" y="154132"/>
                    <a:pt x="204885" y="153901"/>
                    <a:pt x="205406" y="153892"/>
                  </a:cubicBezTo>
                  <a:lnTo>
                    <a:pt x="232065" y="152670"/>
                  </a:lnTo>
                  <a:cubicBezTo>
                    <a:pt x="231477" y="139906"/>
                    <a:pt x="232065" y="120216"/>
                    <a:pt x="232065" y="112657"/>
                  </a:cubicBezTo>
                  <a:lnTo>
                    <a:pt x="232065" y="112657"/>
                  </a:lnTo>
                  <a:cubicBezTo>
                    <a:pt x="232065" y="107905"/>
                    <a:pt x="232065" y="97177"/>
                    <a:pt x="232065" y="88170"/>
                  </a:cubicBezTo>
                  <a:cubicBezTo>
                    <a:pt x="232649" y="80620"/>
                    <a:pt x="234170" y="73170"/>
                    <a:pt x="236592" y="65991"/>
                  </a:cubicBezTo>
                  <a:cubicBezTo>
                    <a:pt x="238529" y="59428"/>
                    <a:pt x="240041" y="52743"/>
                    <a:pt x="241118" y="45985"/>
                  </a:cubicBezTo>
                  <a:cubicBezTo>
                    <a:pt x="242512" y="34841"/>
                    <a:pt x="243282" y="23629"/>
                    <a:pt x="243427" y="12400"/>
                  </a:cubicBezTo>
                  <a:cubicBezTo>
                    <a:pt x="238561" y="12237"/>
                    <a:pt x="233740" y="11368"/>
                    <a:pt x="229123" y="9820"/>
                  </a:cubicBezTo>
                  <a:close/>
                  <a:moveTo>
                    <a:pt x="28065" y="191189"/>
                  </a:moveTo>
                  <a:lnTo>
                    <a:pt x="28065" y="191189"/>
                  </a:ln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2" name="Frihandsfigur: Form 181">
              <a:extLst>
                <a:ext uri="{FF2B5EF4-FFF2-40B4-BE49-F238E27FC236}">
                  <a16:creationId xmlns:a16="http://schemas.microsoft.com/office/drawing/2014/main" id="{91D27470-575F-414A-9FF9-832271F22744}"/>
                </a:ext>
              </a:extLst>
            </p:cNvPr>
            <p:cNvSpPr/>
            <p:nvPr/>
          </p:nvSpPr>
          <p:spPr>
            <a:xfrm>
              <a:off x="7870373" y="1583951"/>
              <a:ext cx="491466" cy="548464"/>
            </a:xfrm>
            <a:custGeom>
              <a:avLst/>
              <a:gdLst>
                <a:gd name="connsiteX0" fmla="*/ 485978 w 491466"/>
                <a:gd name="connsiteY0" fmla="*/ 468697 h 548464"/>
                <a:gd name="connsiteX1" fmla="*/ 467872 w 491466"/>
                <a:gd name="connsiteY1" fmla="*/ 467565 h 548464"/>
                <a:gd name="connsiteX2" fmla="*/ 447866 w 491466"/>
                <a:gd name="connsiteY2" fmla="*/ 453986 h 548464"/>
                <a:gd name="connsiteX3" fmla="*/ 442390 w 491466"/>
                <a:gd name="connsiteY3" fmla="*/ 442806 h 548464"/>
                <a:gd name="connsiteX4" fmla="*/ 421976 w 491466"/>
                <a:gd name="connsiteY4" fmla="*/ 429861 h 548464"/>
                <a:gd name="connsiteX5" fmla="*/ 418174 w 491466"/>
                <a:gd name="connsiteY5" fmla="*/ 414698 h 548464"/>
                <a:gd name="connsiteX6" fmla="*/ 413014 w 491466"/>
                <a:gd name="connsiteY6" fmla="*/ 396955 h 548464"/>
                <a:gd name="connsiteX7" fmla="*/ 396538 w 491466"/>
                <a:gd name="connsiteY7" fmla="*/ 393696 h 548464"/>
                <a:gd name="connsiteX8" fmla="*/ 394365 w 491466"/>
                <a:gd name="connsiteY8" fmla="*/ 392836 h 548464"/>
                <a:gd name="connsiteX9" fmla="*/ 374495 w 491466"/>
                <a:gd name="connsiteY9" fmla="*/ 358210 h 548464"/>
                <a:gd name="connsiteX10" fmla="*/ 374495 w 491466"/>
                <a:gd name="connsiteY10" fmla="*/ 339290 h 548464"/>
                <a:gd name="connsiteX11" fmla="*/ 348650 w 491466"/>
                <a:gd name="connsiteY11" fmla="*/ 305569 h 548464"/>
                <a:gd name="connsiteX12" fmla="*/ 341905 w 491466"/>
                <a:gd name="connsiteY12" fmla="*/ 304844 h 548464"/>
                <a:gd name="connsiteX13" fmla="*/ 340231 w 491466"/>
                <a:gd name="connsiteY13" fmla="*/ 303124 h 548464"/>
                <a:gd name="connsiteX14" fmla="*/ 338556 w 491466"/>
                <a:gd name="connsiteY14" fmla="*/ 277687 h 548464"/>
                <a:gd name="connsiteX15" fmla="*/ 317282 w 491466"/>
                <a:gd name="connsiteY15" fmla="*/ 252701 h 548464"/>
                <a:gd name="connsiteX16" fmla="*/ 317056 w 491466"/>
                <a:gd name="connsiteY16" fmla="*/ 252113 h 548464"/>
                <a:gd name="connsiteX17" fmla="*/ 316830 w 491466"/>
                <a:gd name="connsiteY17" fmla="*/ 252113 h 548464"/>
                <a:gd name="connsiteX18" fmla="*/ 316830 w 491466"/>
                <a:gd name="connsiteY18" fmla="*/ 230794 h 548464"/>
                <a:gd name="connsiteX19" fmla="*/ 308366 w 491466"/>
                <a:gd name="connsiteY19" fmla="*/ 205537 h 548464"/>
                <a:gd name="connsiteX20" fmla="*/ 308366 w 491466"/>
                <a:gd name="connsiteY20" fmla="*/ 204677 h 548464"/>
                <a:gd name="connsiteX21" fmla="*/ 309814 w 491466"/>
                <a:gd name="connsiteY21" fmla="*/ 180552 h 548464"/>
                <a:gd name="connsiteX22" fmla="*/ 300761 w 491466"/>
                <a:gd name="connsiteY22" fmla="*/ 143572 h 548464"/>
                <a:gd name="connsiteX23" fmla="*/ 283923 w 491466"/>
                <a:gd name="connsiteY23" fmla="*/ 119583 h 548464"/>
                <a:gd name="connsiteX24" fmla="*/ 283471 w 491466"/>
                <a:gd name="connsiteY24" fmla="*/ 118406 h 548464"/>
                <a:gd name="connsiteX25" fmla="*/ 283154 w 491466"/>
                <a:gd name="connsiteY25" fmla="*/ 98037 h 548464"/>
                <a:gd name="connsiteX26" fmla="*/ 289989 w 491466"/>
                <a:gd name="connsiteY26" fmla="*/ 81652 h 548464"/>
                <a:gd name="connsiteX27" fmla="*/ 289446 w 491466"/>
                <a:gd name="connsiteY27" fmla="*/ 70744 h 548464"/>
                <a:gd name="connsiteX28" fmla="*/ 287092 w 491466"/>
                <a:gd name="connsiteY28" fmla="*/ 63094 h 548464"/>
                <a:gd name="connsiteX29" fmla="*/ 282566 w 491466"/>
                <a:gd name="connsiteY29" fmla="*/ 51417 h 548464"/>
                <a:gd name="connsiteX30" fmla="*/ 270661 w 491466"/>
                <a:gd name="connsiteY30" fmla="*/ 35665 h 548464"/>
                <a:gd name="connsiteX31" fmla="*/ 270345 w 491466"/>
                <a:gd name="connsiteY31" fmla="*/ 34669 h 548464"/>
                <a:gd name="connsiteX32" fmla="*/ 255906 w 491466"/>
                <a:gd name="connsiteY32" fmla="*/ 35710 h 548464"/>
                <a:gd name="connsiteX33" fmla="*/ 236533 w 491466"/>
                <a:gd name="connsiteY33" fmla="*/ 38788 h 548464"/>
                <a:gd name="connsiteX34" fmla="*/ 235039 w 491466"/>
                <a:gd name="connsiteY34" fmla="*/ 38471 h 548464"/>
                <a:gd name="connsiteX35" fmla="*/ 234315 w 491466"/>
                <a:gd name="connsiteY35" fmla="*/ 37159 h 548464"/>
                <a:gd name="connsiteX36" fmla="*/ 230377 w 491466"/>
                <a:gd name="connsiteY36" fmla="*/ 13260 h 548464"/>
                <a:gd name="connsiteX37" fmla="*/ 228793 w 491466"/>
                <a:gd name="connsiteY37" fmla="*/ -319 h 548464"/>
                <a:gd name="connsiteX38" fmla="*/ 204125 w 491466"/>
                <a:gd name="connsiteY38" fmla="*/ 812 h 548464"/>
                <a:gd name="connsiteX39" fmla="*/ 210281 w 491466"/>
                <a:gd name="connsiteY39" fmla="*/ 43269 h 548464"/>
                <a:gd name="connsiteX40" fmla="*/ 209873 w 491466"/>
                <a:gd name="connsiteY40" fmla="*/ 44718 h 548464"/>
                <a:gd name="connsiteX41" fmla="*/ 208470 w 491466"/>
                <a:gd name="connsiteY41" fmla="*/ 45351 h 548464"/>
                <a:gd name="connsiteX42" fmla="*/ 186201 w 491466"/>
                <a:gd name="connsiteY42" fmla="*/ 45759 h 548464"/>
                <a:gd name="connsiteX43" fmla="*/ 184164 w 491466"/>
                <a:gd name="connsiteY43" fmla="*/ 51779 h 548464"/>
                <a:gd name="connsiteX44" fmla="*/ 177601 w 491466"/>
                <a:gd name="connsiteY44" fmla="*/ 50737 h 548464"/>
                <a:gd name="connsiteX45" fmla="*/ 157821 w 491466"/>
                <a:gd name="connsiteY45" fmla="*/ 45759 h 548464"/>
                <a:gd name="connsiteX46" fmla="*/ 155512 w 491466"/>
                <a:gd name="connsiteY46" fmla="*/ 46664 h 548464"/>
                <a:gd name="connsiteX47" fmla="*/ 153928 w 491466"/>
                <a:gd name="connsiteY47" fmla="*/ 53906 h 548464"/>
                <a:gd name="connsiteX48" fmla="*/ 154607 w 491466"/>
                <a:gd name="connsiteY48" fmla="*/ 75406 h 548464"/>
                <a:gd name="connsiteX49" fmla="*/ 153973 w 491466"/>
                <a:gd name="connsiteY49" fmla="*/ 76900 h 548464"/>
                <a:gd name="connsiteX50" fmla="*/ 152434 w 491466"/>
                <a:gd name="connsiteY50" fmla="*/ 77307 h 548464"/>
                <a:gd name="connsiteX51" fmla="*/ 147365 w 491466"/>
                <a:gd name="connsiteY51" fmla="*/ 76492 h 548464"/>
                <a:gd name="connsiteX52" fmla="*/ 147727 w 491466"/>
                <a:gd name="connsiteY52" fmla="*/ 99531 h 548464"/>
                <a:gd name="connsiteX53" fmla="*/ 158681 w 491466"/>
                <a:gd name="connsiteY53" fmla="*/ 104284 h 548464"/>
                <a:gd name="connsiteX54" fmla="*/ 169906 w 491466"/>
                <a:gd name="connsiteY54" fmla="*/ 115011 h 548464"/>
                <a:gd name="connsiteX55" fmla="*/ 170358 w 491466"/>
                <a:gd name="connsiteY55" fmla="*/ 116505 h 548464"/>
                <a:gd name="connsiteX56" fmla="*/ 169498 w 491466"/>
                <a:gd name="connsiteY56" fmla="*/ 117863 h 548464"/>
                <a:gd name="connsiteX57" fmla="*/ 136049 w 491466"/>
                <a:gd name="connsiteY57" fmla="*/ 135017 h 548464"/>
                <a:gd name="connsiteX58" fmla="*/ 101061 w 491466"/>
                <a:gd name="connsiteY58" fmla="*/ 141897 h 548464"/>
                <a:gd name="connsiteX59" fmla="*/ 59057 w 491466"/>
                <a:gd name="connsiteY59" fmla="*/ 141897 h 548464"/>
                <a:gd name="connsiteX60" fmla="*/ 47560 w 491466"/>
                <a:gd name="connsiteY60" fmla="*/ 152715 h 548464"/>
                <a:gd name="connsiteX61" fmla="*/ 33076 w 491466"/>
                <a:gd name="connsiteY61" fmla="*/ 160319 h 548464"/>
                <a:gd name="connsiteX62" fmla="*/ 32351 w 491466"/>
                <a:gd name="connsiteY62" fmla="*/ 160319 h 548464"/>
                <a:gd name="connsiteX63" fmla="*/ 30903 w 491466"/>
                <a:gd name="connsiteY63" fmla="*/ 159595 h 548464"/>
                <a:gd name="connsiteX64" fmla="*/ 20040 w 491466"/>
                <a:gd name="connsiteY64" fmla="*/ 146016 h 548464"/>
                <a:gd name="connsiteX65" fmla="*/ 10489 w 491466"/>
                <a:gd name="connsiteY65" fmla="*/ 151629 h 548464"/>
                <a:gd name="connsiteX66" fmla="*/ 984 w 491466"/>
                <a:gd name="connsiteY66" fmla="*/ 156155 h 548464"/>
                <a:gd name="connsiteX67" fmla="*/ -238 w 491466"/>
                <a:gd name="connsiteY67" fmla="*/ 156155 h 548464"/>
                <a:gd name="connsiteX68" fmla="*/ 2659 w 491466"/>
                <a:gd name="connsiteY68" fmla="*/ 173989 h 548464"/>
                <a:gd name="connsiteX69" fmla="*/ 9267 w 491466"/>
                <a:gd name="connsiteY69" fmla="*/ 217260 h 548464"/>
                <a:gd name="connsiteX70" fmla="*/ 20809 w 491466"/>
                <a:gd name="connsiteY70" fmla="*/ 276691 h 548464"/>
                <a:gd name="connsiteX71" fmla="*/ 38915 w 491466"/>
                <a:gd name="connsiteY71" fmla="*/ 311589 h 548464"/>
                <a:gd name="connsiteX72" fmla="*/ 58514 w 491466"/>
                <a:gd name="connsiteY72" fmla="*/ 349564 h 548464"/>
                <a:gd name="connsiteX73" fmla="*/ 66616 w 491466"/>
                <a:gd name="connsiteY73" fmla="*/ 370114 h 548464"/>
                <a:gd name="connsiteX74" fmla="*/ 76392 w 491466"/>
                <a:gd name="connsiteY74" fmla="*/ 396366 h 548464"/>
                <a:gd name="connsiteX75" fmla="*/ 82367 w 491466"/>
                <a:gd name="connsiteY75" fmla="*/ 412435 h 548464"/>
                <a:gd name="connsiteX76" fmla="*/ 86577 w 491466"/>
                <a:gd name="connsiteY76" fmla="*/ 426014 h 548464"/>
                <a:gd name="connsiteX77" fmla="*/ 95629 w 491466"/>
                <a:gd name="connsiteY77" fmla="*/ 454937 h 548464"/>
                <a:gd name="connsiteX78" fmla="*/ 104139 w 491466"/>
                <a:gd name="connsiteY78" fmla="*/ 459010 h 548464"/>
                <a:gd name="connsiteX79" fmla="*/ 113463 w 491466"/>
                <a:gd name="connsiteY79" fmla="*/ 472001 h 548464"/>
                <a:gd name="connsiteX80" fmla="*/ 141752 w 491466"/>
                <a:gd name="connsiteY80" fmla="*/ 480148 h 548464"/>
                <a:gd name="connsiteX81" fmla="*/ 166466 w 491466"/>
                <a:gd name="connsiteY81" fmla="*/ 481959 h 548464"/>
                <a:gd name="connsiteX82" fmla="*/ 179411 w 491466"/>
                <a:gd name="connsiteY82" fmla="*/ 495130 h 548464"/>
                <a:gd name="connsiteX83" fmla="*/ 199417 w 491466"/>
                <a:gd name="connsiteY83" fmla="*/ 526226 h 548464"/>
                <a:gd name="connsiteX84" fmla="*/ 222456 w 491466"/>
                <a:gd name="connsiteY84" fmla="*/ 548133 h 548464"/>
                <a:gd name="connsiteX85" fmla="*/ 225172 w 491466"/>
                <a:gd name="connsiteY85" fmla="*/ 520976 h 548464"/>
                <a:gd name="connsiteX86" fmla="*/ 242779 w 491466"/>
                <a:gd name="connsiteY86" fmla="*/ 515227 h 548464"/>
                <a:gd name="connsiteX87" fmla="*/ 264144 w 491466"/>
                <a:gd name="connsiteY87" fmla="*/ 513371 h 548464"/>
                <a:gd name="connsiteX88" fmla="*/ 287001 w 491466"/>
                <a:gd name="connsiteY88" fmla="*/ 514910 h 548464"/>
                <a:gd name="connsiteX89" fmla="*/ 322986 w 491466"/>
                <a:gd name="connsiteY89" fmla="*/ 520025 h 548464"/>
                <a:gd name="connsiteX90" fmla="*/ 364492 w 491466"/>
                <a:gd name="connsiteY90" fmla="*/ 508709 h 548464"/>
                <a:gd name="connsiteX91" fmla="*/ 407175 w 491466"/>
                <a:gd name="connsiteY91" fmla="*/ 503685 h 548464"/>
                <a:gd name="connsiteX92" fmla="*/ 451170 w 491466"/>
                <a:gd name="connsiteY92" fmla="*/ 500245 h 548464"/>
                <a:gd name="connsiteX93" fmla="*/ 491228 w 491466"/>
                <a:gd name="connsiteY93" fmla="*/ 474717 h 54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91466" h="548464">
                  <a:moveTo>
                    <a:pt x="485978" y="468697"/>
                  </a:moveTo>
                  <a:cubicBezTo>
                    <a:pt x="479953" y="470014"/>
                    <a:pt x="473684" y="469620"/>
                    <a:pt x="467872" y="467565"/>
                  </a:cubicBezTo>
                  <a:cubicBezTo>
                    <a:pt x="458005" y="463808"/>
                    <a:pt x="451261" y="460866"/>
                    <a:pt x="447866" y="453986"/>
                  </a:cubicBezTo>
                  <a:cubicBezTo>
                    <a:pt x="445422" y="449098"/>
                    <a:pt x="443340" y="444571"/>
                    <a:pt x="442390" y="442806"/>
                  </a:cubicBezTo>
                  <a:cubicBezTo>
                    <a:pt x="438950" y="441765"/>
                    <a:pt x="426140" y="437601"/>
                    <a:pt x="421976" y="429861"/>
                  </a:cubicBezTo>
                  <a:cubicBezTo>
                    <a:pt x="419916" y="425040"/>
                    <a:pt x="418635" y="419921"/>
                    <a:pt x="418174" y="414698"/>
                  </a:cubicBezTo>
                  <a:cubicBezTo>
                    <a:pt x="417821" y="408470"/>
                    <a:pt x="416060" y="402400"/>
                    <a:pt x="413014" y="396955"/>
                  </a:cubicBezTo>
                  <a:cubicBezTo>
                    <a:pt x="407809" y="390120"/>
                    <a:pt x="396674" y="393651"/>
                    <a:pt x="396538" y="393696"/>
                  </a:cubicBezTo>
                  <a:cubicBezTo>
                    <a:pt x="395701" y="393940"/>
                    <a:pt x="394809" y="393587"/>
                    <a:pt x="394365" y="392836"/>
                  </a:cubicBezTo>
                  <a:lnTo>
                    <a:pt x="374495" y="358210"/>
                  </a:lnTo>
                  <a:lnTo>
                    <a:pt x="374495" y="339290"/>
                  </a:lnTo>
                  <a:lnTo>
                    <a:pt x="348650" y="305569"/>
                  </a:lnTo>
                  <a:lnTo>
                    <a:pt x="341905" y="304844"/>
                  </a:lnTo>
                  <a:cubicBezTo>
                    <a:pt x="341009" y="304740"/>
                    <a:pt x="340312" y="304021"/>
                    <a:pt x="340231" y="303124"/>
                  </a:cubicBezTo>
                  <a:lnTo>
                    <a:pt x="338556" y="277687"/>
                  </a:lnTo>
                  <a:lnTo>
                    <a:pt x="317282" y="252701"/>
                  </a:lnTo>
                  <a:cubicBezTo>
                    <a:pt x="317187" y="252511"/>
                    <a:pt x="317110" y="252317"/>
                    <a:pt x="317056" y="252113"/>
                  </a:cubicBezTo>
                  <a:lnTo>
                    <a:pt x="316830" y="252113"/>
                  </a:lnTo>
                  <a:lnTo>
                    <a:pt x="316830" y="230794"/>
                  </a:lnTo>
                  <a:lnTo>
                    <a:pt x="308366" y="205537"/>
                  </a:lnTo>
                  <a:cubicBezTo>
                    <a:pt x="308275" y="205257"/>
                    <a:pt x="308275" y="204958"/>
                    <a:pt x="308366" y="204677"/>
                  </a:cubicBezTo>
                  <a:cubicBezTo>
                    <a:pt x="309380" y="196675"/>
                    <a:pt x="309859" y="188618"/>
                    <a:pt x="309814" y="180552"/>
                  </a:cubicBezTo>
                  <a:cubicBezTo>
                    <a:pt x="309334" y="167738"/>
                    <a:pt x="306256" y="155155"/>
                    <a:pt x="300761" y="143572"/>
                  </a:cubicBezTo>
                  <a:cubicBezTo>
                    <a:pt x="296158" y="134913"/>
                    <a:pt x="290505" y="126856"/>
                    <a:pt x="283923" y="119583"/>
                  </a:cubicBezTo>
                  <a:cubicBezTo>
                    <a:pt x="283643" y="119252"/>
                    <a:pt x="283485" y="118840"/>
                    <a:pt x="283471" y="118406"/>
                  </a:cubicBezTo>
                  <a:cubicBezTo>
                    <a:pt x="283471" y="118406"/>
                    <a:pt x="283154" y="106140"/>
                    <a:pt x="283154" y="98037"/>
                  </a:cubicBezTo>
                  <a:cubicBezTo>
                    <a:pt x="283154" y="89935"/>
                    <a:pt x="285055" y="85092"/>
                    <a:pt x="289989" y="81652"/>
                  </a:cubicBezTo>
                  <a:cubicBezTo>
                    <a:pt x="291980" y="80249"/>
                    <a:pt x="293248" y="77986"/>
                    <a:pt x="289446" y="70744"/>
                  </a:cubicBezTo>
                  <a:cubicBezTo>
                    <a:pt x="288260" y="68336"/>
                    <a:pt x="287468" y="65751"/>
                    <a:pt x="287092" y="63094"/>
                  </a:cubicBezTo>
                  <a:cubicBezTo>
                    <a:pt x="286440" y="58921"/>
                    <a:pt x="284897" y="54938"/>
                    <a:pt x="282566" y="51417"/>
                  </a:cubicBezTo>
                  <a:cubicBezTo>
                    <a:pt x="278881" y="45958"/>
                    <a:pt x="274907" y="40703"/>
                    <a:pt x="270661" y="35665"/>
                  </a:cubicBezTo>
                  <a:cubicBezTo>
                    <a:pt x="270462" y="35371"/>
                    <a:pt x="270354" y="35027"/>
                    <a:pt x="270345" y="34669"/>
                  </a:cubicBezTo>
                  <a:cubicBezTo>
                    <a:pt x="265515" y="34737"/>
                    <a:pt x="260695" y="35086"/>
                    <a:pt x="255906" y="35710"/>
                  </a:cubicBezTo>
                  <a:cubicBezTo>
                    <a:pt x="246446" y="36932"/>
                    <a:pt x="236624" y="38788"/>
                    <a:pt x="236533" y="38788"/>
                  </a:cubicBezTo>
                  <a:cubicBezTo>
                    <a:pt x="236013" y="38915"/>
                    <a:pt x="235465" y="38797"/>
                    <a:pt x="235039" y="38471"/>
                  </a:cubicBezTo>
                  <a:cubicBezTo>
                    <a:pt x="234632" y="38150"/>
                    <a:pt x="234370" y="37675"/>
                    <a:pt x="234315" y="37159"/>
                  </a:cubicBezTo>
                  <a:cubicBezTo>
                    <a:pt x="234315" y="37159"/>
                    <a:pt x="233636" y="29690"/>
                    <a:pt x="230377" y="13260"/>
                  </a:cubicBezTo>
                  <a:cubicBezTo>
                    <a:pt x="229554" y="8774"/>
                    <a:pt x="229024" y="4239"/>
                    <a:pt x="228793" y="-319"/>
                  </a:cubicBezTo>
                  <a:lnTo>
                    <a:pt x="204125" y="812"/>
                  </a:lnTo>
                  <a:lnTo>
                    <a:pt x="210281" y="43269"/>
                  </a:lnTo>
                  <a:cubicBezTo>
                    <a:pt x="210349" y="43785"/>
                    <a:pt x="210204" y="44310"/>
                    <a:pt x="209873" y="44718"/>
                  </a:cubicBezTo>
                  <a:cubicBezTo>
                    <a:pt x="209520" y="45120"/>
                    <a:pt x="209009" y="45351"/>
                    <a:pt x="208470" y="45351"/>
                  </a:cubicBezTo>
                  <a:lnTo>
                    <a:pt x="186201" y="45759"/>
                  </a:lnTo>
                  <a:cubicBezTo>
                    <a:pt x="184979" y="51100"/>
                    <a:pt x="184662" y="51417"/>
                    <a:pt x="184164" y="51779"/>
                  </a:cubicBezTo>
                  <a:cubicBezTo>
                    <a:pt x="183666" y="52141"/>
                    <a:pt x="183258" y="52548"/>
                    <a:pt x="177601" y="50737"/>
                  </a:cubicBezTo>
                  <a:cubicBezTo>
                    <a:pt x="171178" y="48470"/>
                    <a:pt x="164556" y="46800"/>
                    <a:pt x="157821" y="45759"/>
                  </a:cubicBezTo>
                  <a:cubicBezTo>
                    <a:pt x="156956" y="45700"/>
                    <a:pt x="156105" y="46030"/>
                    <a:pt x="155512" y="46664"/>
                  </a:cubicBezTo>
                  <a:cubicBezTo>
                    <a:pt x="154168" y="48823"/>
                    <a:pt x="153611" y="51380"/>
                    <a:pt x="153928" y="53906"/>
                  </a:cubicBezTo>
                  <a:lnTo>
                    <a:pt x="154607" y="75406"/>
                  </a:lnTo>
                  <a:cubicBezTo>
                    <a:pt x="154611" y="75972"/>
                    <a:pt x="154381" y="76510"/>
                    <a:pt x="153973" y="76900"/>
                  </a:cubicBezTo>
                  <a:cubicBezTo>
                    <a:pt x="153548" y="77262"/>
                    <a:pt x="152982" y="77411"/>
                    <a:pt x="152434" y="77307"/>
                  </a:cubicBezTo>
                  <a:lnTo>
                    <a:pt x="147365" y="76492"/>
                  </a:lnTo>
                  <a:lnTo>
                    <a:pt x="147727" y="99531"/>
                  </a:lnTo>
                  <a:cubicBezTo>
                    <a:pt x="151629" y="100464"/>
                    <a:pt x="155336" y="102070"/>
                    <a:pt x="158681" y="104284"/>
                  </a:cubicBezTo>
                  <a:cubicBezTo>
                    <a:pt x="162668" y="107592"/>
                    <a:pt x="166421" y="111177"/>
                    <a:pt x="169906" y="115011"/>
                  </a:cubicBezTo>
                  <a:cubicBezTo>
                    <a:pt x="170273" y="115414"/>
                    <a:pt x="170440" y="115966"/>
                    <a:pt x="170358" y="116505"/>
                  </a:cubicBezTo>
                  <a:cubicBezTo>
                    <a:pt x="170295" y="117066"/>
                    <a:pt x="169978" y="117564"/>
                    <a:pt x="169498" y="117863"/>
                  </a:cubicBezTo>
                  <a:cubicBezTo>
                    <a:pt x="169498" y="117863"/>
                    <a:pt x="150488" y="128183"/>
                    <a:pt x="136049" y="135017"/>
                  </a:cubicBezTo>
                  <a:cubicBezTo>
                    <a:pt x="124760" y="138910"/>
                    <a:pt x="112983" y="141227"/>
                    <a:pt x="101061" y="141897"/>
                  </a:cubicBezTo>
                  <a:lnTo>
                    <a:pt x="59057" y="141897"/>
                  </a:lnTo>
                  <a:cubicBezTo>
                    <a:pt x="57201" y="143798"/>
                    <a:pt x="51226" y="149818"/>
                    <a:pt x="47560" y="152715"/>
                  </a:cubicBezTo>
                  <a:cubicBezTo>
                    <a:pt x="42997" y="155725"/>
                    <a:pt x="38145" y="158274"/>
                    <a:pt x="33076" y="160319"/>
                  </a:cubicBezTo>
                  <a:lnTo>
                    <a:pt x="32351" y="160319"/>
                  </a:lnTo>
                  <a:cubicBezTo>
                    <a:pt x="31786" y="160306"/>
                    <a:pt x="31252" y="160039"/>
                    <a:pt x="30903" y="159595"/>
                  </a:cubicBezTo>
                  <a:lnTo>
                    <a:pt x="20040" y="146016"/>
                  </a:lnTo>
                  <a:cubicBezTo>
                    <a:pt x="17822" y="147374"/>
                    <a:pt x="13341" y="150045"/>
                    <a:pt x="10489" y="151629"/>
                  </a:cubicBezTo>
                  <a:cubicBezTo>
                    <a:pt x="6506" y="153847"/>
                    <a:pt x="1210" y="156155"/>
                    <a:pt x="984" y="156155"/>
                  </a:cubicBezTo>
                  <a:cubicBezTo>
                    <a:pt x="586" y="156291"/>
                    <a:pt x="160" y="156291"/>
                    <a:pt x="-238" y="156155"/>
                  </a:cubicBezTo>
                  <a:cubicBezTo>
                    <a:pt x="486" y="162220"/>
                    <a:pt x="1437" y="168195"/>
                    <a:pt x="2659" y="173989"/>
                  </a:cubicBezTo>
                  <a:cubicBezTo>
                    <a:pt x="5375" y="186889"/>
                    <a:pt x="7185" y="202324"/>
                    <a:pt x="9267" y="217260"/>
                  </a:cubicBezTo>
                  <a:cubicBezTo>
                    <a:pt x="12164" y="239892"/>
                    <a:pt x="15152" y="263565"/>
                    <a:pt x="20809" y="276691"/>
                  </a:cubicBezTo>
                  <a:cubicBezTo>
                    <a:pt x="25336" y="287282"/>
                    <a:pt x="32261" y="299639"/>
                    <a:pt x="38915" y="311589"/>
                  </a:cubicBezTo>
                  <a:cubicBezTo>
                    <a:pt x="46116" y="323891"/>
                    <a:pt x="52656" y="336569"/>
                    <a:pt x="58514" y="349564"/>
                  </a:cubicBezTo>
                  <a:cubicBezTo>
                    <a:pt x="61184" y="355992"/>
                    <a:pt x="63945" y="363143"/>
                    <a:pt x="66616" y="370114"/>
                  </a:cubicBezTo>
                  <a:cubicBezTo>
                    <a:pt x="69286" y="377084"/>
                    <a:pt x="74174" y="390346"/>
                    <a:pt x="76392" y="396366"/>
                  </a:cubicBezTo>
                  <a:cubicBezTo>
                    <a:pt x="78972" y="403427"/>
                    <a:pt x="80919" y="409221"/>
                    <a:pt x="82367" y="412435"/>
                  </a:cubicBezTo>
                  <a:cubicBezTo>
                    <a:pt x="83816" y="415648"/>
                    <a:pt x="84992" y="420492"/>
                    <a:pt x="86577" y="426014"/>
                  </a:cubicBezTo>
                  <a:cubicBezTo>
                    <a:pt x="89075" y="435809"/>
                    <a:pt x="92099" y="445463"/>
                    <a:pt x="95629" y="454937"/>
                  </a:cubicBezTo>
                  <a:cubicBezTo>
                    <a:pt x="98028" y="452764"/>
                    <a:pt x="102057" y="454665"/>
                    <a:pt x="104139" y="459010"/>
                  </a:cubicBezTo>
                  <a:cubicBezTo>
                    <a:pt x="106854" y="464759"/>
                    <a:pt x="110521" y="461409"/>
                    <a:pt x="113463" y="472001"/>
                  </a:cubicBezTo>
                  <a:cubicBezTo>
                    <a:pt x="116405" y="482592"/>
                    <a:pt x="132202" y="478700"/>
                    <a:pt x="141752" y="480148"/>
                  </a:cubicBezTo>
                  <a:cubicBezTo>
                    <a:pt x="151303" y="481597"/>
                    <a:pt x="160355" y="481416"/>
                    <a:pt x="166466" y="481959"/>
                  </a:cubicBezTo>
                  <a:cubicBezTo>
                    <a:pt x="172576" y="482502"/>
                    <a:pt x="175156" y="484267"/>
                    <a:pt x="179411" y="495130"/>
                  </a:cubicBezTo>
                  <a:cubicBezTo>
                    <a:pt x="184408" y="506482"/>
                    <a:pt x="191157" y="516974"/>
                    <a:pt x="199417" y="526226"/>
                  </a:cubicBezTo>
                  <a:cubicBezTo>
                    <a:pt x="208877" y="537995"/>
                    <a:pt x="217025" y="548541"/>
                    <a:pt x="222456" y="548133"/>
                  </a:cubicBezTo>
                  <a:cubicBezTo>
                    <a:pt x="227888" y="547726"/>
                    <a:pt x="225806" y="531703"/>
                    <a:pt x="225172" y="520976"/>
                  </a:cubicBezTo>
                  <a:cubicBezTo>
                    <a:pt x="224538" y="510248"/>
                    <a:pt x="235266" y="513869"/>
                    <a:pt x="242779" y="515227"/>
                  </a:cubicBezTo>
                  <a:cubicBezTo>
                    <a:pt x="250293" y="516585"/>
                    <a:pt x="251560" y="508211"/>
                    <a:pt x="264144" y="513371"/>
                  </a:cubicBezTo>
                  <a:cubicBezTo>
                    <a:pt x="276727" y="518531"/>
                    <a:pt x="276727" y="514050"/>
                    <a:pt x="287001" y="514910"/>
                  </a:cubicBezTo>
                  <a:cubicBezTo>
                    <a:pt x="297276" y="515770"/>
                    <a:pt x="300988" y="518803"/>
                    <a:pt x="322986" y="520025"/>
                  </a:cubicBezTo>
                  <a:cubicBezTo>
                    <a:pt x="344983" y="521247"/>
                    <a:pt x="345934" y="516268"/>
                    <a:pt x="364492" y="508709"/>
                  </a:cubicBezTo>
                  <a:cubicBezTo>
                    <a:pt x="383050" y="501150"/>
                    <a:pt x="385539" y="502146"/>
                    <a:pt x="407175" y="503685"/>
                  </a:cubicBezTo>
                  <a:cubicBezTo>
                    <a:pt x="428811" y="505224"/>
                    <a:pt x="437682" y="509026"/>
                    <a:pt x="451170" y="500245"/>
                  </a:cubicBezTo>
                  <a:cubicBezTo>
                    <a:pt x="462170" y="493094"/>
                    <a:pt x="476473" y="484086"/>
                    <a:pt x="491228" y="474717"/>
                  </a:cubicBez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3" name="Frihandsfigur: Form 182">
              <a:extLst>
                <a:ext uri="{FF2B5EF4-FFF2-40B4-BE49-F238E27FC236}">
                  <a16:creationId xmlns:a16="http://schemas.microsoft.com/office/drawing/2014/main" id="{08EE4E50-8F24-46F6-BBA7-D703858BC0FB}"/>
                </a:ext>
              </a:extLst>
            </p:cNvPr>
            <p:cNvSpPr/>
            <p:nvPr/>
          </p:nvSpPr>
          <p:spPr>
            <a:xfrm>
              <a:off x="7518543" y="1401450"/>
              <a:ext cx="362467" cy="439911"/>
            </a:xfrm>
            <a:custGeom>
              <a:avLst/>
              <a:gdLst>
                <a:gd name="connsiteX0" fmla="*/ 350687 w 362467"/>
                <a:gd name="connsiteY0" fmla="*/ 357802 h 439911"/>
                <a:gd name="connsiteX1" fmla="*/ 344938 w 362467"/>
                <a:gd name="connsiteY1" fmla="*/ 285155 h 439911"/>
                <a:gd name="connsiteX2" fmla="*/ 344350 w 362467"/>
                <a:gd name="connsiteY2" fmla="*/ 263248 h 439911"/>
                <a:gd name="connsiteX3" fmla="*/ 348152 w 362467"/>
                <a:gd name="connsiteY3" fmla="*/ 224910 h 439911"/>
                <a:gd name="connsiteX4" fmla="*/ 349464 w 362467"/>
                <a:gd name="connsiteY4" fmla="*/ 218030 h 439911"/>
                <a:gd name="connsiteX5" fmla="*/ 350143 w 362467"/>
                <a:gd name="connsiteY5" fmla="*/ 214273 h 439911"/>
                <a:gd name="connsiteX6" fmla="*/ 350143 w 362467"/>
                <a:gd name="connsiteY6" fmla="*/ 214273 h 439911"/>
                <a:gd name="connsiteX7" fmla="*/ 350143 w 362467"/>
                <a:gd name="connsiteY7" fmla="*/ 213639 h 439911"/>
                <a:gd name="connsiteX8" fmla="*/ 350687 w 362467"/>
                <a:gd name="connsiteY8" fmla="*/ 210607 h 439911"/>
                <a:gd name="connsiteX9" fmla="*/ 350687 w 362467"/>
                <a:gd name="connsiteY9" fmla="*/ 210607 h 439911"/>
                <a:gd name="connsiteX10" fmla="*/ 352044 w 362467"/>
                <a:gd name="connsiteY10" fmla="*/ 201554 h 439911"/>
                <a:gd name="connsiteX11" fmla="*/ 357612 w 362467"/>
                <a:gd name="connsiteY11" fmla="*/ 174894 h 439911"/>
                <a:gd name="connsiteX12" fmla="*/ 360916 w 362467"/>
                <a:gd name="connsiteY12" fmla="*/ 140404 h 439911"/>
                <a:gd name="connsiteX13" fmla="*/ 347699 w 362467"/>
                <a:gd name="connsiteY13" fmla="*/ 118858 h 439911"/>
                <a:gd name="connsiteX14" fmla="*/ 341272 w 362467"/>
                <a:gd name="connsiteY14" fmla="*/ 111164 h 439911"/>
                <a:gd name="connsiteX15" fmla="*/ 339190 w 362467"/>
                <a:gd name="connsiteY15" fmla="*/ 91655 h 439911"/>
                <a:gd name="connsiteX16" fmla="*/ 338692 w 362467"/>
                <a:gd name="connsiteY16" fmla="*/ 77714 h 439911"/>
                <a:gd name="connsiteX17" fmla="*/ 333939 w 362467"/>
                <a:gd name="connsiteY17" fmla="*/ 67756 h 439911"/>
                <a:gd name="connsiteX18" fmla="*/ 322804 w 362467"/>
                <a:gd name="connsiteY18" fmla="*/ 51009 h 439911"/>
                <a:gd name="connsiteX19" fmla="*/ 308682 w 362467"/>
                <a:gd name="connsiteY19" fmla="*/ 32134 h 439911"/>
                <a:gd name="connsiteX20" fmla="*/ 302029 w 362467"/>
                <a:gd name="connsiteY20" fmla="*/ 19913 h 439911"/>
                <a:gd name="connsiteX21" fmla="*/ 286549 w 362467"/>
                <a:gd name="connsiteY21" fmla="*/ -319 h 439911"/>
                <a:gd name="connsiteX22" fmla="*/ 276591 w 362467"/>
                <a:gd name="connsiteY22" fmla="*/ 5746 h 439911"/>
                <a:gd name="connsiteX23" fmla="*/ 244907 w 362467"/>
                <a:gd name="connsiteY23" fmla="*/ 21045 h 439911"/>
                <a:gd name="connsiteX24" fmla="*/ 195117 w 362467"/>
                <a:gd name="connsiteY24" fmla="*/ 50783 h 439911"/>
                <a:gd name="connsiteX25" fmla="*/ 153023 w 362467"/>
                <a:gd name="connsiteY25" fmla="*/ 75904 h 439911"/>
                <a:gd name="connsiteX26" fmla="*/ 112060 w 362467"/>
                <a:gd name="connsiteY26" fmla="*/ 109036 h 439911"/>
                <a:gd name="connsiteX27" fmla="*/ 105678 w 362467"/>
                <a:gd name="connsiteY27" fmla="*/ 126282 h 439911"/>
                <a:gd name="connsiteX28" fmla="*/ 109661 w 362467"/>
                <a:gd name="connsiteY28" fmla="*/ 141761 h 439911"/>
                <a:gd name="connsiteX29" fmla="*/ 100337 w 362467"/>
                <a:gd name="connsiteY29" fmla="*/ 142893 h 439911"/>
                <a:gd name="connsiteX30" fmla="*/ 94995 w 362467"/>
                <a:gd name="connsiteY30" fmla="*/ 139906 h 439911"/>
                <a:gd name="connsiteX31" fmla="*/ 82200 w 362467"/>
                <a:gd name="connsiteY31" fmla="*/ 139557 h 439911"/>
                <a:gd name="connsiteX32" fmla="*/ 80421 w 362467"/>
                <a:gd name="connsiteY32" fmla="*/ 141897 h 439911"/>
                <a:gd name="connsiteX33" fmla="*/ 61501 w 362467"/>
                <a:gd name="connsiteY33" fmla="*/ 176252 h 439911"/>
                <a:gd name="connsiteX34" fmla="*/ 49551 w 362467"/>
                <a:gd name="connsiteY34" fmla="*/ 200513 h 439911"/>
                <a:gd name="connsiteX35" fmla="*/ 45976 w 362467"/>
                <a:gd name="connsiteY35" fmla="*/ 213503 h 439911"/>
                <a:gd name="connsiteX36" fmla="*/ 23887 w 362467"/>
                <a:gd name="connsiteY36" fmla="*/ 239077 h 439911"/>
                <a:gd name="connsiteX37" fmla="*/ -238 w 362467"/>
                <a:gd name="connsiteY37" fmla="*/ 265692 h 439911"/>
                <a:gd name="connsiteX38" fmla="*/ 12979 w 362467"/>
                <a:gd name="connsiteY38" fmla="*/ 280493 h 439911"/>
                <a:gd name="connsiteX39" fmla="*/ 17098 w 362467"/>
                <a:gd name="connsiteY39" fmla="*/ 284114 h 439911"/>
                <a:gd name="connsiteX40" fmla="*/ 25290 w 362467"/>
                <a:gd name="connsiteY40" fmla="*/ 292352 h 439911"/>
                <a:gd name="connsiteX41" fmla="*/ 39956 w 362467"/>
                <a:gd name="connsiteY41" fmla="*/ 300725 h 439911"/>
                <a:gd name="connsiteX42" fmla="*/ 42626 w 362467"/>
                <a:gd name="connsiteY42" fmla="*/ 301450 h 439911"/>
                <a:gd name="connsiteX43" fmla="*/ 62225 w 362467"/>
                <a:gd name="connsiteY43" fmla="*/ 305704 h 439911"/>
                <a:gd name="connsiteX44" fmla="*/ 68064 w 362467"/>
                <a:gd name="connsiteY44" fmla="*/ 308375 h 439911"/>
                <a:gd name="connsiteX45" fmla="*/ 69693 w 362467"/>
                <a:gd name="connsiteY45" fmla="*/ 310366 h 439911"/>
                <a:gd name="connsiteX46" fmla="*/ 73858 w 362467"/>
                <a:gd name="connsiteY46" fmla="*/ 313625 h 439911"/>
                <a:gd name="connsiteX47" fmla="*/ 75261 w 362467"/>
                <a:gd name="connsiteY47" fmla="*/ 313942 h 439911"/>
                <a:gd name="connsiteX48" fmla="*/ 84675 w 362467"/>
                <a:gd name="connsiteY48" fmla="*/ 328834 h 439911"/>
                <a:gd name="connsiteX49" fmla="*/ 80149 w 362467"/>
                <a:gd name="connsiteY49" fmla="*/ 381701 h 439911"/>
                <a:gd name="connsiteX50" fmla="*/ 80149 w 362467"/>
                <a:gd name="connsiteY50" fmla="*/ 386770 h 439911"/>
                <a:gd name="connsiteX51" fmla="*/ 82141 w 362467"/>
                <a:gd name="connsiteY51" fmla="*/ 394103 h 439911"/>
                <a:gd name="connsiteX52" fmla="*/ 86667 w 362467"/>
                <a:gd name="connsiteY52" fmla="*/ 404197 h 439911"/>
                <a:gd name="connsiteX53" fmla="*/ 93864 w 362467"/>
                <a:gd name="connsiteY53" fmla="*/ 401390 h 439911"/>
                <a:gd name="connsiteX54" fmla="*/ 109163 w 362467"/>
                <a:gd name="connsiteY54" fmla="*/ 399263 h 439911"/>
                <a:gd name="connsiteX55" fmla="*/ 109163 w 362467"/>
                <a:gd name="connsiteY55" fmla="*/ 387495 h 439911"/>
                <a:gd name="connsiteX56" fmla="*/ 109163 w 362467"/>
                <a:gd name="connsiteY56" fmla="*/ 386952 h 439911"/>
                <a:gd name="connsiteX57" fmla="*/ 115681 w 362467"/>
                <a:gd name="connsiteY57" fmla="*/ 383466 h 439911"/>
                <a:gd name="connsiteX58" fmla="*/ 127494 w 362467"/>
                <a:gd name="connsiteY58" fmla="*/ 380207 h 439911"/>
                <a:gd name="connsiteX59" fmla="*/ 143834 w 362467"/>
                <a:gd name="connsiteY59" fmla="*/ 365949 h 439911"/>
                <a:gd name="connsiteX60" fmla="*/ 147501 w 362467"/>
                <a:gd name="connsiteY60" fmla="*/ 362102 h 439911"/>
                <a:gd name="connsiteX61" fmla="*/ 165606 w 362467"/>
                <a:gd name="connsiteY61" fmla="*/ 407727 h 439911"/>
                <a:gd name="connsiteX62" fmla="*/ 192537 w 362467"/>
                <a:gd name="connsiteY62" fmla="*/ 396412 h 439911"/>
                <a:gd name="connsiteX63" fmla="*/ 210371 w 362467"/>
                <a:gd name="connsiteY63" fmla="*/ 381837 h 439911"/>
                <a:gd name="connsiteX64" fmla="*/ 212363 w 362467"/>
                <a:gd name="connsiteY64" fmla="*/ 381565 h 439911"/>
                <a:gd name="connsiteX65" fmla="*/ 221144 w 362467"/>
                <a:gd name="connsiteY65" fmla="*/ 385684 h 439911"/>
                <a:gd name="connsiteX66" fmla="*/ 222185 w 362467"/>
                <a:gd name="connsiteY66" fmla="*/ 387540 h 439911"/>
                <a:gd name="connsiteX67" fmla="*/ 219650 w 362467"/>
                <a:gd name="connsiteY67" fmla="*/ 410805 h 439911"/>
                <a:gd name="connsiteX68" fmla="*/ 230558 w 362467"/>
                <a:gd name="connsiteY68" fmla="*/ 420672 h 439911"/>
                <a:gd name="connsiteX69" fmla="*/ 240788 w 362467"/>
                <a:gd name="connsiteY69" fmla="*/ 413702 h 439911"/>
                <a:gd name="connsiteX70" fmla="*/ 240788 w 362467"/>
                <a:gd name="connsiteY70" fmla="*/ 405102 h 439911"/>
                <a:gd name="connsiteX71" fmla="*/ 242327 w 362467"/>
                <a:gd name="connsiteY71" fmla="*/ 403246 h 439911"/>
                <a:gd name="connsiteX72" fmla="*/ 257897 w 362467"/>
                <a:gd name="connsiteY72" fmla="*/ 400576 h 439911"/>
                <a:gd name="connsiteX73" fmla="*/ 259753 w 362467"/>
                <a:gd name="connsiteY73" fmla="*/ 401390 h 439911"/>
                <a:gd name="connsiteX74" fmla="*/ 269620 w 362467"/>
                <a:gd name="connsiteY74" fmla="*/ 410941 h 439911"/>
                <a:gd name="connsiteX75" fmla="*/ 268489 w 362467"/>
                <a:gd name="connsiteY75" fmla="*/ 390573 h 439911"/>
                <a:gd name="connsiteX76" fmla="*/ 270118 w 362467"/>
                <a:gd name="connsiteY76" fmla="*/ 388626 h 439911"/>
                <a:gd name="connsiteX77" fmla="*/ 278356 w 362467"/>
                <a:gd name="connsiteY77" fmla="*/ 387585 h 439911"/>
                <a:gd name="connsiteX78" fmla="*/ 278356 w 362467"/>
                <a:gd name="connsiteY78" fmla="*/ 374549 h 439911"/>
                <a:gd name="connsiteX79" fmla="*/ 279080 w 362467"/>
                <a:gd name="connsiteY79" fmla="*/ 373192 h 439911"/>
                <a:gd name="connsiteX80" fmla="*/ 283607 w 362467"/>
                <a:gd name="connsiteY80" fmla="*/ 373916 h 439911"/>
                <a:gd name="connsiteX81" fmla="*/ 310086 w 362467"/>
                <a:gd name="connsiteY81" fmla="*/ 419496 h 439911"/>
                <a:gd name="connsiteX82" fmla="*/ 320813 w 362467"/>
                <a:gd name="connsiteY82" fmla="*/ 439593 h 439911"/>
                <a:gd name="connsiteX83" fmla="*/ 340367 w 362467"/>
                <a:gd name="connsiteY83" fmla="*/ 434116 h 439911"/>
                <a:gd name="connsiteX84" fmla="*/ 340367 w 362467"/>
                <a:gd name="connsiteY84" fmla="*/ 425878 h 439911"/>
                <a:gd name="connsiteX85" fmla="*/ 342132 w 362467"/>
                <a:gd name="connsiteY85" fmla="*/ 424022 h 439911"/>
                <a:gd name="connsiteX86" fmla="*/ 360011 w 362467"/>
                <a:gd name="connsiteY86" fmla="*/ 423026 h 439911"/>
                <a:gd name="connsiteX87" fmla="*/ 356978 w 362467"/>
                <a:gd name="connsiteY87" fmla="*/ 400395 h 439911"/>
                <a:gd name="connsiteX88" fmla="*/ 350687 w 362467"/>
                <a:gd name="connsiteY88" fmla="*/ 357802 h 439911"/>
                <a:gd name="connsiteX89" fmla="*/ 337787 w 362467"/>
                <a:gd name="connsiteY89" fmla="*/ 207438 h 439911"/>
                <a:gd name="connsiteX90" fmla="*/ 337787 w 362467"/>
                <a:gd name="connsiteY90" fmla="*/ 207438 h 439911"/>
                <a:gd name="connsiteX91" fmla="*/ 337787 w 362467"/>
                <a:gd name="connsiteY91" fmla="*/ 207438 h 43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62467" h="439911">
                  <a:moveTo>
                    <a:pt x="350687" y="357802"/>
                  </a:moveTo>
                  <a:cubicBezTo>
                    <a:pt x="345617" y="333948"/>
                    <a:pt x="345255" y="306881"/>
                    <a:pt x="344938" y="285155"/>
                  </a:cubicBezTo>
                  <a:cubicBezTo>
                    <a:pt x="344938" y="277098"/>
                    <a:pt x="344938" y="269449"/>
                    <a:pt x="344350" y="263248"/>
                  </a:cubicBezTo>
                  <a:cubicBezTo>
                    <a:pt x="343861" y="250357"/>
                    <a:pt x="345137" y="237457"/>
                    <a:pt x="348152" y="224910"/>
                  </a:cubicBezTo>
                  <a:cubicBezTo>
                    <a:pt x="348604" y="222647"/>
                    <a:pt x="349057" y="220383"/>
                    <a:pt x="349464" y="218030"/>
                  </a:cubicBezTo>
                  <a:cubicBezTo>
                    <a:pt x="349618" y="216767"/>
                    <a:pt x="349849" y="215513"/>
                    <a:pt x="350143" y="214273"/>
                  </a:cubicBezTo>
                  <a:lnTo>
                    <a:pt x="350143" y="214273"/>
                  </a:lnTo>
                  <a:cubicBezTo>
                    <a:pt x="350116" y="214060"/>
                    <a:pt x="350116" y="213847"/>
                    <a:pt x="350143" y="213639"/>
                  </a:cubicBezTo>
                  <a:cubicBezTo>
                    <a:pt x="350460" y="212055"/>
                    <a:pt x="350732" y="210652"/>
                    <a:pt x="350687" y="210607"/>
                  </a:cubicBezTo>
                  <a:lnTo>
                    <a:pt x="350687" y="210607"/>
                  </a:lnTo>
                  <a:cubicBezTo>
                    <a:pt x="351184" y="207800"/>
                    <a:pt x="351637" y="204903"/>
                    <a:pt x="352044" y="201554"/>
                  </a:cubicBezTo>
                  <a:cubicBezTo>
                    <a:pt x="353352" y="192560"/>
                    <a:pt x="355213" y="183657"/>
                    <a:pt x="357612" y="174894"/>
                  </a:cubicBezTo>
                  <a:cubicBezTo>
                    <a:pt x="361052" y="161315"/>
                    <a:pt x="364039" y="149501"/>
                    <a:pt x="360916" y="140404"/>
                  </a:cubicBezTo>
                  <a:cubicBezTo>
                    <a:pt x="358173" y="132324"/>
                    <a:pt x="353656" y="124964"/>
                    <a:pt x="347699" y="118858"/>
                  </a:cubicBezTo>
                  <a:cubicBezTo>
                    <a:pt x="345617" y="116505"/>
                    <a:pt x="343490" y="114060"/>
                    <a:pt x="341272" y="111164"/>
                  </a:cubicBezTo>
                  <a:cubicBezTo>
                    <a:pt x="336745" y="105189"/>
                    <a:pt x="338058" y="97992"/>
                    <a:pt x="339190" y="91655"/>
                  </a:cubicBezTo>
                  <a:cubicBezTo>
                    <a:pt x="340647" y="87093"/>
                    <a:pt x="340471" y="82164"/>
                    <a:pt x="338692" y="77714"/>
                  </a:cubicBezTo>
                  <a:cubicBezTo>
                    <a:pt x="336809" y="74546"/>
                    <a:pt x="335216" y="71214"/>
                    <a:pt x="333939" y="67756"/>
                  </a:cubicBezTo>
                  <a:cubicBezTo>
                    <a:pt x="331884" y="61234"/>
                    <a:pt x="328023" y="55427"/>
                    <a:pt x="322804" y="51009"/>
                  </a:cubicBezTo>
                  <a:cubicBezTo>
                    <a:pt x="316612" y="45980"/>
                    <a:pt x="311760" y="39494"/>
                    <a:pt x="308682" y="32134"/>
                  </a:cubicBezTo>
                  <a:cubicBezTo>
                    <a:pt x="306872" y="28604"/>
                    <a:pt x="304835" y="24666"/>
                    <a:pt x="302029" y="19913"/>
                  </a:cubicBezTo>
                  <a:cubicBezTo>
                    <a:pt x="297548" y="12676"/>
                    <a:pt x="292360" y="5900"/>
                    <a:pt x="286549" y="-319"/>
                  </a:cubicBezTo>
                  <a:cubicBezTo>
                    <a:pt x="283407" y="1985"/>
                    <a:pt x="280076" y="4012"/>
                    <a:pt x="276591" y="5746"/>
                  </a:cubicBezTo>
                  <a:cubicBezTo>
                    <a:pt x="263827" y="12219"/>
                    <a:pt x="257128" y="12852"/>
                    <a:pt x="244907" y="21045"/>
                  </a:cubicBezTo>
                  <a:cubicBezTo>
                    <a:pt x="232686" y="29238"/>
                    <a:pt x="208696" y="41775"/>
                    <a:pt x="195117" y="50783"/>
                  </a:cubicBezTo>
                  <a:cubicBezTo>
                    <a:pt x="181538" y="59790"/>
                    <a:pt x="175835" y="60605"/>
                    <a:pt x="153023" y="75904"/>
                  </a:cubicBezTo>
                  <a:cubicBezTo>
                    <a:pt x="138593" y="85952"/>
                    <a:pt x="124901" y="97023"/>
                    <a:pt x="112060" y="109036"/>
                  </a:cubicBezTo>
                  <a:cubicBezTo>
                    <a:pt x="104818" y="114739"/>
                    <a:pt x="100337" y="119492"/>
                    <a:pt x="105678" y="126282"/>
                  </a:cubicBezTo>
                  <a:cubicBezTo>
                    <a:pt x="111019" y="133071"/>
                    <a:pt x="112603" y="138412"/>
                    <a:pt x="109661" y="141761"/>
                  </a:cubicBezTo>
                  <a:cubicBezTo>
                    <a:pt x="106986" y="143789"/>
                    <a:pt x="103423" y="144224"/>
                    <a:pt x="100337" y="142893"/>
                  </a:cubicBezTo>
                  <a:cubicBezTo>
                    <a:pt x="98426" y="142151"/>
                    <a:pt x="96629" y="141146"/>
                    <a:pt x="94995" y="139906"/>
                  </a:cubicBezTo>
                  <a:cubicBezTo>
                    <a:pt x="91555" y="136276"/>
                    <a:pt x="85830" y="136122"/>
                    <a:pt x="82200" y="139557"/>
                  </a:cubicBezTo>
                  <a:cubicBezTo>
                    <a:pt x="81480" y="140236"/>
                    <a:pt x="80882" y="141024"/>
                    <a:pt x="80421" y="141897"/>
                  </a:cubicBezTo>
                  <a:cubicBezTo>
                    <a:pt x="76754" y="147012"/>
                    <a:pt x="64850" y="164529"/>
                    <a:pt x="61501" y="176252"/>
                  </a:cubicBezTo>
                  <a:cubicBezTo>
                    <a:pt x="58151" y="187975"/>
                    <a:pt x="44708" y="195308"/>
                    <a:pt x="49551" y="200513"/>
                  </a:cubicBezTo>
                  <a:cubicBezTo>
                    <a:pt x="54394" y="205718"/>
                    <a:pt x="56658" y="211014"/>
                    <a:pt x="45976" y="213503"/>
                  </a:cubicBezTo>
                  <a:cubicBezTo>
                    <a:pt x="35293" y="215993"/>
                    <a:pt x="32035" y="231835"/>
                    <a:pt x="23887" y="239077"/>
                  </a:cubicBezTo>
                  <a:cubicBezTo>
                    <a:pt x="14857" y="247003"/>
                    <a:pt x="6764" y="255928"/>
                    <a:pt x="-238" y="265692"/>
                  </a:cubicBezTo>
                  <a:cubicBezTo>
                    <a:pt x="5465" y="272210"/>
                    <a:pt x="11485" y="278909"/>
                    <a:pt x="12979" y="280493"/>
                  </a:cubicBezTo>
                  <a:cubicBezTo>
                    <a:pt x="14264" y="281796"/>
                    <a:pt x="15640" y="283005"/>
                    <a:pt x="17098" y="284114"/>
                  </a:cubicBezTo>
                  <a:cubicBezTo>
                    <a:pt x="20252" y="286400"/>
                    <a:pt x="23023" y="289183"/>
                    <a:pt x="25290" y="292352"/>
                  </a:cubicBezTo>
                  <a:cubicBezTo>
                    <a:pt x="27689" y="296335"/>
                    <a:pt x="30133" y="298100"/>
                    <a:pt x="39956" y="300725"/>
                  </a:cubicBezTo>
                  <a:lnTo>
                    <a:pt x="42626" y="301450"/>
                  </a:lnTo>
                  <a:cubicBezTo>
                    <a:pt x="49031" y="303405"/>
                    <a:pt x="55585" y="304831"/>
                    <a:pt x="62225" y="305704"/>
                  </a:cubicBezTo>
                  <a:cubicBezTo>
                    <a:pt x="64497" y="305560"/>
                    <a:pt x="66688" y="306564"/>
                    <a:pt x="68064" y="308375"/>
                  </a:cubicBezTo>
                  <a:cubicBezTo>
                    <a:pt x="68661" y="308990"/>
                    <a:pt x="69209" y="309656"/>
                    <a:pt x="69693" y="310366"/>
                  </a:cubicBezTo>
                  <a:cubicBezTo>
                    <a:pt x="70549" y="312000"/>
                    <a:pt x="72065" y="313186"/>
                    <a:pt x="73858" y="313625"/>
                  </a:cubicBezTo>
                  <a:lnTo>
                    <a:pt x="75261" y="313942"/>
                  </a:lnTo>
                  <a:cubicBezTo>
                    <a:pt x="82050" y="315572"/>
                    <a:pt x="86033" y="317427"/>
                    <a:pt x="84675" y="328834"/>
                  </a:cubicBezTo>
                  <a:cubicBezTo>
                    <a:pt x="83318" y="340240"/>
                    <a:pt x="80149" y="373554"/>
                    <a:pt x="80149" y="381701"/>
                  </a:cubicBezTo>
                  <a:cubicBezTo>
                    <a:pt x="80149" y="383693"/>
                    <a:pt x="80149" y="385322"/>
                    <a:pt x="80149" y="386770"/>
                  </a:cubicBezTo>
                  <a:cubicBezTo>
                    <a:pt x="79923" y="391297"/>
                    <a:pt x="80149" y="392564"/>
                    <a:pt x="82141" y="394103"/>
                  </a:cubicBezTo>
                  <a:cubicBezTo>
                    <a:pt x="85477" y="396307"/>
                    <a:pt x="87242" y="400241"/>
                    <a:pt x="86667" y="404197"/>
                  </a:cubicBezTo>
                  <a:cubicBezTo>
                    <a:pt x="88944" y="402975"/>
                    <a:pt x="91361" y="402033"/>
                    <a:pt x="93864" y="401390"/>
                  </a:cubicBezTo>
                  <a:cubicBezTo>
                    <a:pt x="98906" y="400309"/>
                    <a:pt x="104016" y="399594"/>
                    <a:pt x="109163" y="399263"/>
                  </a:cubicBezTo>
                  <a:cubicBezTo>
                    <a:pt x="109163" y="394103"/>
                    <a:pt x="109389" y="388853"/>
                    <a:pt x="109163" y="387495"/>
                  </a:cubicBezTo>
                  <a:cubicBezTo>
                    <a:pt x="109140" y="387314"/>
                    <a:pt x="109140" y="387133"/>
                    <a:pt x="109163" y="386952"/>
                  </a:cubicBezTo>
                  <a:cubicBezTo>
                    <a:pt x="108936" y="385277"/>
                    <a:pt x="108936" y="385277"/>
                    <a:pt x="115681" y="383466"/>
                  </a:cubicBezTo>
                  <a:lnTo>
                    <a:pt x="127494" y="380207"/>
                  </a:lnTo>
                  <a:cubicBezTo>
                    <a:pt x="136547" y="377627"/>
                    <a:pt x="143744" y="366085"/>
                    <a:pt x="143834" y="365949"/>
                  </a:cubicBezTo>
                  <a:cubicBezTo>
                    <a:pt x="143925" y="365814"/>
                    <a:pt x="145735" y="363913"/>
                    <a:pt x="147501" y="362102"/>
                  </a:cubicBezTo>
                  <a:lnTo>
                    <a:pt x="165606" y="407727"/>
                  </a:lnTo>
                  <a:lnTo>
                    <a:pt x="192537" y="396412"/>
                  </a:lnTo>
                  <a:lnTo>
                    <a:pt x="210371" y="381837"/>
                  </a:lnTo>
                  <a:cubicBezTo>
                    <a:pt x="210932" y="381384"/>
                    <a:pt x="211702" y="381280"/>
                    <a:pt x="212363" y="381565"/>
                  </a:cubicBezTo>
                  <a:lnTo>
                    <a:pt x="221144" y="385684"/>
                  </a:lnTo>
                  <a:cubicBezTo>
                    <a:pt x="221854" y="386010"/>
                    <a:pt x="222275" y="386761"/>
                    <a:pt x="222185" y="387540"/>
                  </a:cubicBezTo>
                  <a:lnTo>
                    <a:pt x="219650" y="410805"/>
                  </a:lnTo>
                  <a:lnTo>
                    <a:pt x="230558" y="420672"/>
                  </a:lnTo>
                  <a:lnTo>
                    <a:pt x="240788" y="413702"/>
                  </a:lnTo>
                  <a:lnTo>
                    <a:pt x="240788" y="405102"/>
                  </a:lnTo>
                  <a:cubicBezTo>
                    <a:pt x="240810" y="404201"/>
                    <a:pt x="241444" y="403436"/>
                    <a:pt x="242327" y="403246"/>
                  </a:cubicBezTo>
                  <a:lnTo>
                    <a:pt x="257897" y="400576"/>
                  </a:lnTo>
                  <a:cubicBezTo>
                    <a:pt x="258621" y="400467"/>
                    <a:pt x="259341" y="400784"/>
                    <a:pt x="259753" y="401390"/>
                  </a:cubicBezTo>
                  <a:cubicBezTo>
                    <a:pt x="262424" y="405156"/>
                    <a:pt x="265768" y="408393"/>
                    <a:pt x="269620" y="410941"/>
                  </a:cubicBezTo>
                  <a:lnTo>
                    <a:pt x="268489" y="390573"/>
                  </a:lnTo>
                  <a:cubicBezTo>
                    <a:pt x="268457" y="389604"/>
                    <a:pt x="269159" y="388762"/>
                    <a:pt x="270118" y="388626"/>
                  </a:cubicBezTo>
                  <a:lnTo>
                    <a:pt x="278356" y="387585"/>
                  </a:lnTo>
                  <a:lnTo>
                    <a:pt x="278356" y="374549"/>
                  </a:lnTo>
                  <a:cubicBezTo>
                    <a:pt x="278361" y="374006"/>
                    <a:pt x="278632" y="373499"/>
                    <a:pt x="279080" y="373192"/>
                  </a:cubicBezTo>
                  <a:cubicBezTo>
                    <a:pt x="280574" y="371517"/>
                    <a:pt x="282249" y="372558"/>
                    <a:pt x="283607" y="373916"/>
                  </a:cubicBezTo>
                  <a:cubicBezTo>
                    <a:pt x="289174" y="383557"/>
                    <a:pt x="304971" y="410986"/>
                    <a:pt x="310086" y="419496"/>
                  </a:cubicBezTo>
                  <a:cubicBezTo>
                    <a:pt x="315200" y="428005"/>
                    <a:pt x="319138" y="436288"/>
                    <a:pt x="320813" y="439593"/>
                  </a:cubicBezTo>
                  <a:lnTo>
                    <a:pt x="340367" y="434116"/>
                  </a:lnTo>
                  <a:lnTo>
                    <a:pt x="340367" y="425878"/>
                  </a:lnTo>
                  <a:cubicBezTo>
                    <a:pt x="340367" y="424886"/>
                    <a:pt x="341140" y="424072"/>
                    <a:pt x="342132" y="424022"/>
                  </a:cubicBezTo>
                  <a:lnTo>
                    <a:pt x="360011" y="423026"/>
                  </a:lnTo>
                  <a:cubicBezTo>
                    <a:pt x="358970" y="415829"/>
                    <a:pt x="357974" y="408270"/>
                    <a:pt x="356978" y="400395"/>
                  </a:cubicBezTo>
                  <a:cubicBezTo>
                    <a:pt x="355349" y="385910"/>
                    <a:pt x="353357" y="370521"/>
                    <a:pt x="350687" y="357802"/>
                  </a:cubicBezTo>
                  <a:close/>
                  <a:moveTo>
                    <a:pt x="337787" y="207438"/>
                  </a:moveTo>
                  <a:lnTo>
                    <a:pt x="337787" y="207438"/>
                  </a:lnTo>
                  <a:lnTo>
                    <a:pt x="337787" y="207438"/>
                  </a:ln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4" name="Frihandsfigur: Form 183">
              <a:extLst>
                <a:ext uri="{FF2B5EF4-FFF2-40B4-BE49-F238E27FC236}">
                  <a16:creationId xmlns:a16="http://schemas.microsoft.com/office/drawing/2014/main" id="{B280EE1F-7F13-4563-BE3A-D2680148DDB9}"/>
                </a:ext>
              </a:extLst>
            </p:cNvPr>
            <p:cNvSpPr/>
            <p:nvPr/>
          </p:nvSpPr>
          <p:spPr>
            <a:xfrm>
              <a:off x="7571564" y="1771159"/>
              <a:ext cx="204261" cy="319466"/>
            </a:xfrm>
            <a:custGeom>
              <a:avLst/>
              <a:gdLst>
                <a:gd name="connsiteX0" fmla="*/ 199038 w 204261"/>
                <a:gd name="connsiteY0" fmla="*/ 249080 h 319466"/>
                <a:gd name="connsiteX1" fmla="*/ 189397 w 204261"/>
                <a:gd name="connsiteY1" fmla="*/ 253878 h 319466"/>
                <a:gd name="connsiteX2" fmla="*/ 187948 w 204261"/>
                <a:gd name="connsiteY2" fmla="*/ 254557 h 319466"/>
                <a:gd name="connsiteX3" fmla="*/ 187948 w 204261"/>
                <a:gd name="connsiteY3" fmla="*/ 254557 h 319466"/>
                <a:gd name="connsiteX4" fmla="*/ 186500 w 204261"/>
                <a:gd name="connsiteY4" fmla="*/ 253878 h 319466"/>
                <a:gd name="connsiteX5" fmla="*/ 172061 w 204261"/>
                <a:gd name="connsiteY5" fmla="*/ 235773 h 319466"/>
                <a:gd name="connsiteX6" fmla="*/ 172061 w 204261"/>
                <a:gd name="connsiteY6" fmla="*/ 233646 h 319466"/>
                <a:gd name="connsiteX7" fmla="*/ 174550 w 204261"/>
                <a:gd name="connsiteY7" fmla="*/ 229572 h 319466"/>
                <a:gd name="connsiteX8" fmla="*/ 165090 w 204261"/>
                <a:gd name="connsiteY8" fmla="*/ 203183 h 319466"/>
                <a:gd name="connsiteX9" fmla="*/ 144405 w 204261"/>
                <a:gd name="connsiteY9" fmla="*/ 176433 h 319466"/>
                <a:gd name="connsiteX10" fmla="*/ 144405 w 204261"/>
                <a:gd name="connsiteY10" fmla="*/ 163488 h 319466"/>
                <a:gd name="connsiteX11" fmla="*/ 142730 w 204261"/>
                <a:gd name="connsiteY11" fmla="*/ 161496 h 319466"/>
                <a:gd name="connsiteX12" fmla="*/ 137661 w 204261"/>
                <a:gd name="connsiteY12" fmla="*/ 162447 h 319466"/>
                <a:gd name="connsiteX13" fmla="*/ 135715 w 204261"/>
                <a:gd name="connsiteY13" fmla="*/ 161542 h 319466"/>
                <a:gd name="connsiteX14" fmla="*/ 104664 w 204261"/>
                <a:gd name="connsiteY14" fmla="*/ 107588 h 319466"/>
                <a:gd name="connsiteX15" fmla="*/ 102582 w 204261"/>
                <a:gd name="connsiteY15" fmla="*/ 107588 h 319466"/>
                <a:gd name="connsiteX16" fmla="*/ 113988 w 204261"/>
                <a:gd name="connsiteY16" fmla="*/ 89483 h 319466"/>
                <a:gd name="connsiteX17" fmla="*/ 115437 w 204261"/>
                <a:gd name="connsiteY17" fmla="*/ 55400 h 319466"/>
                <a:gd name="connsiteX18" fmla="*/ 110639 w 204261"/>
                <a:gd name="connsiteY18" fmla="*/ 41051 h 319466"/>
                <a:gd name="connsiteX19" fmla="*/ 110639 w 204261"/>
                <a:gd name="connsiteY19" fmla="*/ 40825 h 319466"/>
                <a:gd name="connsiteX20" fmla="*/ 109598 w 204261"/>
                <a:gd name="connsiteY20" fmla="*/ 39829 h 319466"/>
                <a:gd name="connsiteX21" fmla="*/ 93575 w 204261"/>
                <a:gd name="connsiteY21" fmla="*/ -319 h 319466"/>
                <a:gd name="connsiteX22" fmla="*/ 75832 w 204261"/>
                <a:gd name="connsiteY22" fmla="*/ 14391 h 319466"/>
                <a:gd name="connsiteX23" fmla="*/ 63973 w 204261"/>
                <a:gd name="connsiteY23" fmla="*/ 17650 h 319466"/>
                <a:gd name="connsiteX24" fmla="*/ 60397 w 204261"/>
                <a:gd name="connsiteY24" fmla="*/ 18646 h 319466"/>
                <a:gd name="connsiteX25" fmla="*/ 60397 w 204261"/>
                <a:gd name="connsiteY25" fmla="*/ 31682 h 319466"/>
                <a:gd name="connsiteX26" fmla="*/ 58632 w 204261"/>
                <a:gd name="connsiteY26" fmla="*/ 33492 h 319466"/>
                <a:gd name="connsiteX27" fmla="*/ 42382 w 204261"/>
                <a:gd name="connsiteY27" fmla="*/ 35620 h 319466"/>
                <a:gd name="connsiteX28" fmla="*/ 34642 w 204261"/>
                <a:gd name="connsiteY28" fmla="*/ 38969 h 319466"/>
                <a:gd name="connsiteX29" fmla="*/ 33420 w 204261"/>
                <a:gd name="connsiteY29" fmla="*/ 39422 h 319466"/>
                <a:gd name="connsiteX30" fmla="*/ 32741 w 204261"/>
                <a:gd name="connsiteY30" fmla="*/ 39105 h 319466"/>
                <a:gd name="connsiteX31" fmla="*/ 32424 w 204261"/>
                <a:gd name="connsiteY31" fmla="*/ 39603 h 319466"/>
                <a:gd name="connsiteX32" fmla="*/ 30840 w 204261"/>
                <a:gd name="connsiteY32" fmla="*/ 42138 h 319466"/>
                <a:gd name="connsiteX33" fmla="*/ 22512 w 204261"/>
                <a:gd name="connsiteY33" fmla="*/ 53680 h 319466"/>
                <a:gd name="connsiteX34" fmla="*/ 22512 w 204261"/>
                <a:gd name="connsiteY34" fmla="*/ 53680 h 319466"/>
                <a:gd name="connsiteX35" fmla="*/ 16808 w 204261"/>
                <a:gd name="connsiteY35" fmla="*/ 58206 h 319466"/>
                <a:gd name="connsiteX36" fmla="*/ 8073 w 204261"/>
                <a:gd name="connsiteY36" fmla="*/ 80294 h 319466"/>
                <a:gd name="connsiteX37" fmla="*/ 7620 w 204261"/>
                <a:gd name="connsiteY37" fmla="*/ 82829 h 319466"/>
                <a:gd name="connsiteX38" fmla="*/ 740 w 204261"/>
                <a:gd name="connsiteY38" fmla="*/ 103016 h 319466"/>
                <a:gd name="connsiteX39" fmla="*/ -165 w 204261"/>
                <a:gd name="connsiteY39" fmla="*/ 105958 h 319466"/>
                <a:gd name="connsiteX40" fmla="*/ 5402 w 204261"/>
                <a:gd name="connsiteY40" fmla="*/ 112567 h 319466"/>
                <a:gd name="connsiteX41" fmla="*/ 10426 w 204261"/>
                <a:gd name="connsiteY41" fmla="*/ 114377 h 319466"/>
                <a:gd name="connsiteX42" fmla="*/ 20248 w 204261"/>
                <a:gd name="connsiteY42" fmla="*/ 120850 h 319466"/>
                <a:gd name="connsiteX43" fmla="*/ 19117 w 204261"/>
                <a:gd name="connsiteY43" fmla="*/ 129903 h 319466"/>
                <a:gd name="connsiteX44" fmla="*/ 17306 w 204261"/>
                <a:gd name="connsiteY44" fmla="*/ 136239 h 319466"/>
                <a:gd name="connsiteX45" fmla="*/ 19932 w 204261"/>
                <a:gd name="connsiteY45" fmla="*/ 140766 h 319466"/>
                <a:gd name="connsiteX46" fmla="*/ 24186 w 204261"/>
                <a:gd name="connsiteY46" fmla="*/ 150226 h 319466"/>
                <a:gd name="connsiteX47" fmla="*/ 30750 w 204261"/>
                <a:gd name="connsiteY47" fmla="*/ 172857 h 319466"/>
                <a:gd name="connsiteX48" fmla="*/ 41930 w 204261"/>
                <a:gd name="connsiteY48" fmla="*/ 210652 h 319466"/>
                <a:gd name="connsiteX49" fmla="*/ 42970 w 204261"/>
                <a:gd name="connsiteY49" fmla="*/ 217758 h 319466"/>
                <a:gd name="connsiteX50" fmla="*/ 53110 w 204261"/>
                <a:gd name="connsiteY50" fmla="*/ 245550 h 319466"/>
                <a:gd name="connsiteX51" fmla="*/ 63067 w 204261"/>
                <a:gd name="connsiteY51" fmla="*/ 255915 h 319466"/>
                <a:gd name="connsiteX52" fmla="*/ 68363 w 204261"/>
                <a:gd name="connsiteY52" fmla="*/ 261482 h 319466"/>
                <a:gd name="connsiteX53" fmla="*/ 73704 w 204261"/>
                <a:gd name="connsiteY53" fmla="*/ 276102 h 319466"/>
                <a:gd name="connsiteX54" fmla="*/ 54015 w 204261"/>
                <a:gd name="connsiteY54" fmla="*/ 283480 h 319466"/>
                <a:gd name="connsiteX55" fmla="*/ 48674 w 204261"/>
                <a:gd name="connsiteY55" fmla="*/ 287328 h 319466"/>
                <a:gd name="connsiteX56" fmla="*/ 51027 w 204261"/>
                <a:gd name="connsiteY56" fmla="*/ 293981 h 319466"/>
                <a:gd name="connsiteX57" fmla="*/ 54875 w 204261"/>
                <a:gd name="connsiteY57" fmla="*/ 302174 h 319466"/>
                <a:gd name="connsiteX58" fmla="*/ 58451 w 204261"/>
                <a:gd name="connsiteY58" fmla="*/ 309461 h 319466"/>
                <a:gd name="connsiteX59" fmla="*/ 72889 w 204261"/>
                <a:gd name="connsiteY59" fmla="*/ 319148 h 319466"/>
                <a:gd name="connsiteX60" fmla="*/ 75424 w 204261"/>
                <a:gd name="connsiteY60" fmla="*/ 316794 h 319466"/>
                <a:gd name="connsiteX61" fmla="*/ 80675 w 204261"/>
                <a:gd name="connsiteY61" fmla="*/ 304030 h 319466"/>
                <a:gd name="connsiteX62" fmla="*/ 88958 w 204261"/>
                <a:gd name="connsiteY62" fmla="*/ 299503 h 319466"/>
                <a:gd name="connsiteX63" fmla="*/ 145084 w 204261"/>
                <a:gd name="connsiteY63" fmla="*/ 299503 h 319466"/>
                <a:gd name="connsiteX64" fmla="*/ 202478 w 204261"/>
                <a:gd name="connsiteY64" fmla="*/ 291899 h 319466"/>
                <a:gd name="connsiteX65" fmla="*/ 203609 w 204261"/>
                <a:gd name="connsiteY65" fmla="*/ 264470 h 319466"/>
                <a:gd name="connsiteX66" fmla="*/ 199038 w 204261"/>
                <a:gd name="connsiteY66" fmla="*/ 249080 h 3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04261" h="319466">
                  <a:moveTo>
                    <a:pt x="199038" y="249080"/>
                  </a:moveTo>
                  <a:cubicBezTo>
                    <a:pt x="194783" y="247315"/>
                    <a:pt x="189487" y="253607"/>
                    <a:pt x="189397" y="253878"/>
                  </a:cubicBezTo>
                  <a:cubicBezTo>
                    <a:pt x="189039" y="254308"/>
                    <a:pt x="188509" y="254557"/>
                    <a:pt x="187948" y="254557"/>
                  </a:cubicBezTo>
                  <a:lnTo>
                    <a:pt x="187948" y="254557"/>
                  </a:lnTo>
                  <a:cubicBezTo>
                    <a:pt x="187391" y="254544"/>
                    <a:pt x="186866" y="254299"/>
                    <a:pt x="186500" y="253878"/>
                  </a:cubicBezTo>
                  <a:lnTo>
                    <a:pt x="172061" y="235773"/>
                  </a:lnTo>
                  <a:cubicBezTo>
                    <a:pt x="171613" y="235135"/>
                    <a:pt x="171613" y="234284"/>
                    <a:pt x="172061" y="233646"/>
                  </a:cubicBezTo>
                  <a:lnTo>
                    <a:pt x="174550" y="229572"/>
                  </a:lnTo>
                  <a:lnTo>
                    <a:pt x="165090" y="203183"/>
                  </a:lnTo>
                  <a:cubicBezTo>
                    <a:pt x="163053" y="200739"/>
                    <a:pt x="148026" y="182136"/>
                    <a:pt x="144405" y="176433"/>
                  </a:cubicBezTo>
                  <a:cubicBezTo>
                    <a:pt x="141965" y="172463"/>
                    <a:pt x="141965" y="167457"/>
                    <a:pt x="144405" y="163488"/>
                  </a:cubicBezTo>
                  <a:cubicBezTo>
                    <a:pt x="143753" y="162908"/>
                    <a:pt x="143188" y="162239"/>
                    <a:pt x="142730" y="161496"/>
                  </a:cubicBezTo>
                  <a:lnTo>
                    <a:pt x="137661" y="162447"/>
                  </a:lnTo>
                  <a:cubicBezTo>
                    <a:pt x="136887" y="162574"/>
                    <a:pt x="136113" y="162216"/>
                    <a:pt x="135715" y="161542"/>
                  </a:cubicBezTo>
                  <a:lnTo>
                    <a:pt x="104664" y="107588"/>
                  </a:lnTo>
                  <a:lnTo>
                    <a:pt x="102582" y="107588"/>
                  </a:lnTo>
                  <a:cubicBezTo>
                    <a:pt x="107710" y="102500"/>
                    <a:pt x="111612" y="96308"/>
                    <a:pt x="113988" y="89483"/>
                  </a:cubicBezTo>
                  <a:cubicBezTo>
                    <a:pt x="116387" y="81743"/>
                    <a:pt x="117655" y="60786"/>
                    <a:pt x="115437" y="55400"/>
                  </a:cubicBezTo>
                  <a:cubicBezTo>
                    <a:pt x="113585" y="50706"/>
                    <a:pt x="111983" y="45917"/>
                    <a:pt x="110639" y="41051"/>
                  </a:cubicBezTo>
                  <a:cubicBezTo>
                    <a:pt x="110639" y="41051"/>
                    <a:pt x="110639" y="41051"/>
                    <a:pt x="110639" y="40825"/>
                  </a:cubicBezTo>
                  <a:cubicBezTo>
                    <a:pt x="110164" y="40662"/>
                    <a:pt x="109783" y="40295"/>
                    <a:pt x="109598" y="39829"/>
                  </a:cubicBezTo>
                  <a:lnTo>
                    <a:pt x="93575" y="-319"/>
                  </a:lnTo>
                  <a:cubicBezTo>
                    <a:pt x="89401" y="6371"/>
                    <a:pt x="83178" y="11531"/>
                    <a:pt x="75832" y="14391"/>
                  </a:cubicBezTo>
                  <a:cubicBezTo>
                    <a:pt x="71305" y="15749"/>
                    <a:pt x="67005" y="16835"/>
                    <a:pt x="63973" y="17650"/>
                  </a:cubicBezTo>
                  <a:lnTo>
                    <a:pt x="60397" y="18646"/>
                  </a:lnTo>
                  <a:cubicBezTo>
                    <a:pt x="60397" y="20638"/>
                    <a:pt x="60397" y="24394"/>
                    <a:pt x="60397" y="31682"/>
                  </a:cubicBezTo>
                  <a:cubicBezTo>
                    <a:pt x="60333" y="32637"/>
                    <a:pt x="59587" y="33406"/>
                    <a:pt x="58632" y="33492"/>
                  </a:cubicBezTo>
                  <a:cubicBezTo>
                    <a:pt x="53168" y="33800"/>
                    <a:pt x="47737" y="34511"/>
                    <a:pt x="42382" y="35620"/>
                  </a:cubicBezTo>
                  <a:cubicBezTo>
                    <a:pt x="39608" y="36213"/>
                    <a:pt x="36973" y="37353"/>
                    <a:pt x="34642" y="38969"/>
                  </a:cubicBezTo>
                  <a:cubicBezTo>
                    <a:pt x="34303" y="39263"/>
                    <a:pt x="33868" y="39422"/>
                    <a:pt x="33420" y="39422"/>
                  </a:cubicBezTo>
                  <a:cubicBezTo>
                    <a:pt x="33148" y="39422"/>
                    <a:pt x="32967" y="39195"/>
                    <a:pt x="32741" y="39105"/>
                  </a:cubicBezTo>
                  <a:cubicBezTo>
                    <a:pt x="32646" y="39277"/>
                    <a:pt x="32542" y="39444"/>
                    <a:pt x="32424" y="39603"/>
                  </a:cubicBezTo>
                  <a:lnTo>
                    <a:pt x="30840" y="42138"/>
                  </a:lnTo>
                  <a:cubicBezTo>
                    <a:pt x="28405" y="46220"/>
                    <a:pt x="25621" y="50081"/>
                    <a:pt x="22512" y="53680"/>
                  </a:cubicBezTo>
                  <a:lnTo>
                    <a:pt x="22512" y="53680"/>
                  </a:lnTo>
                  <a:cubicBezTo>
                    <a:pt x="20841" y="55458"/>
                    <a:pt x="18918" y="56979"/>
                    <a:pt x="16808" y="58206"/>
                  </a:cubicBezTo>
                  <a:cubicBezTo>
                    <a:pt x="11830" y="60559"/>
                    <a:pt x="10607" y="66353"/>
                    <a:pt x="8073" y="80294"/>
                  </a:cubicBezTo>
                  <a:lnTo>
                    <a:pt x="7620" y="82829"/>
                  </a:lnTo>
                  <a:cubicBezTo>
                    <a:pt x="5448" y="95050"/>
                    <a:pt x="4723" y="99169"/>
                    <a:pt x="740" y="103016"/>
                  </a:cubicBezTo>
                  <a:cubicBezTo>
                    <a:pt x="-56" y="103768"/>
                    <a:pt x="-401" y="104886"/>
                    <a:pt x="-165" y="105958"/>
                  </a:cubicBezTo>
                  <a:cubicBezTo>
                    <a:pt x="622" y="108873"/>
                    <a:pt x="2659" y="111295"/>
                    <a:pt x="5402" y="112567"/>
                  </a:cubicBezTo>
                  <a:cubicBezTo>
                    <a:pt x="7032" y="113287"/>
                    <a:pt x="8711" y="113889"/>
                    <a:pt x="10426" y="114377"/>
                  </a:cubicBezTo>
                  <a:cubicBezTo>
                    <a:pt x="14473" y="115034"/>
                    <a:pt x="18049" y="117387"/>
                    <a:pt x="20248" y="120850"/>
                  </a:cubicBezTo>
                  <a:cubicBezTo>
                    <a:pt x="21466" y="123860"/>
                    <a:pt x="21036" y="127286"/>
                    <a:pt x="19117" y="129903"/>
                  </a:cubicBezTo>
                  <a:cubicBezTo>
                    <a:pt x="17895" y="131786"/>
                    <a:pt x="17261" y="133994"/>
                    <a:pt x="17306" y="136239"/>
                  </a:cubicBezTo>
                  <a:cubicBezTo>
                    <a:pt x="17524" y="138045"/>
                    <a:pt x="18470" y="139684"/>
                    <a:pt x="19932" y="140766"/>
                  </a:cubicBezTo>
                  <a:cubicBezTo>
                    <a:pt x="22715" y="143106"/>
                    <a:pt x="24281" y="146591"/>
                    <a:pt x="24186" y="150226"/>
                  </a:cubicBezTo>
                  <a:cubicBezTo>
                    <a:pt x="23897" y="158278"/>
                    <a:pt x="26196" y="166208"/>
                    <a:pt x="30750" y="172857"/>
                  </a:cubicBezTo>
                  <a:cubicBezTo>
                    <a:pt x="36543" y="180552"/>
                    <a:pt x="39802" y="197073"/>
                    <a:pt x="41930" y="210652"/>
                  </a:cubicBezTo>
                  <a:cubicBezTo>
                    <a:pt x="42337" y="213096"/>
                    <a:pt x="42654" y="215495"/>
                    <a:pt x="42970" y="217758"/>
                  </a:cubicBezTo>
                  <a:cubicBezTo>
                    <a:pt x="44691" y="229753"/>
                    <a:pt x="46048" y="239213"/>
                    <a:pt x="53110" y="245550"/>
                  </a:cubicBezTo>
                  <a:cubicBezTo>
                    <a:pt x="56699" y="248736"/>
                    <a:pt x="60030" y="252203"/>
                    <a:pt x="63067" y="255915"/>
                  </a:cubicBezTo>
                  <a:cubicBezTo>
                    <a:pt x="64643" y="257943"/>
                    <a:pt x="66417" y="259808"/>
                    <a:pt x="68363" y="261482"/>
                  </a:cubicBezTo>
                  <a:cubicBezTo>
                    <a:pt x="73704" y="266009"/>
                    <a:pt x="75650" y="271214"/>
                    <a:pt x="73704" y="276102"/>
                  </a:cubicBezTo>
                  <a:cubicBezTo>
                    <a:pt x="71758" y="280991"/>
                    <a:pt x="63022" y="282711"/>
                    <a:pt x="54015" y="283480"/>
                  </a:cubicBezTo>
                  <a:cubicBezTo>
                    <a:pt x="51566" y="283399"/>
                    <a:pt x="49371" y="284978"/>
                    <a:pt x="48674" y="287328"/>
                  </a:cubicBezTo>
                  <a:cubicBezTo>
                    <a:pt x="48072" y="289817"/>
                    <a:pt x="48995" y="292424"/>
                    <a:pt x="51027" y="293981"/>
                  </a:cubicBezTo>
                  <a:cubicBezTo>
                    <a:pt x="53440" y="296023"/>
                    <a:pt x="54843" y="299014"/>
                    <a:pt x="54875" y="302174"/>
                  </a:cubicBezTo>
                  <a:cubicBezTo>
                    <a:pt x="55327" y="305297"/>
                    <a:pt x="55780" y="307967"/>
                    <a:pt x="58451" y="309461"/>
                  </a:cubicBezTo>
                  <a:cubicBezTo>
                    <a:pt x="63429" y="312435"/>
                    <a:pt x="68250" y="315667"/>
                    <a:pt x="72889" y="319148"/>
                  </a:cubicBezTo>
                  <a:cubicBezTo>
                    <a:pt x="73691" y="318319"/>
                    <a:pt x="74537" y="317532"/>
                    <a:pt x="75424" y="316794"/>
                  </a:cubicBezTo>
                  <a:cubicBezTo>
                    <a:pt x="83707" y="310412"/>
                    <a:pt x="81942" y="307289"/>
                    <a:pt x="80675" y="304030"/>
                  </a:cubicBezTo>
                  <a:cubicBezTo>
                    <a:pt x="79407" y="300771"/>
                    <a:pt x="81716" y="295656"/>
                    <a:pt x="88958" y="299503"/>
                  </a:cubicBezTo>
                  <a:cubicBezTo>
                    <a:pt x="96200" y="303351"/>
                    <a:pt x="115120" y="304527"/>
                    <a:pt x="145084" y="299503"/>
                  </a:cubicBezTo>
                  <a:cubicBezTo>
                    <a:pt x="169390" y="295565"/>
                    <a:pt x="189713" y="293891"/>
                    <a:pt x="202478" y="291899"/>
                  </a:cubicBezTo>
                  <a:cubicBezTo>
                    <a:pt x="202102" y="282742"/>
                    <a:pt x="202482" y="273568"/>
                    <a:pt x="203609" y="264470"/>
                  </a:cubicBezTo>
                  <a:cubicBezTo>
                    <a:pt x="204786" y="261165"/>
                    <a:pt x="203519" y="250936"/>
                    <a:pt x="199038" y="249080"/>
                  </a:cubicBez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5" name="Frihandsfigur: Form 184">
              <a:extLst>
                <a:ext uri="{FF2B5EF4-FFF2-40B4-BE49-F238E27FC236}">
                  <a16:creationId xmlns:a16="http://schemas.microsoft.com/office/drawing/2014/main" id="{1D3D1A55-401E-4449-A2AF-78593C88587D}"/>
                </a:ext>
              </a:extLst>
            </p:cNvPr>
            <p:cNvSpPr/>
            <p:nvPr/>
          </p:nvSpPr>
          <p:spPr>
            <a:xfrm>
              <a:off x="7341422" y="1671399"/>
              <a:ext cx="309790" cy="607023"/>
            </a:xfrm>
            <a:custGeom>
              <a:avLst/>
              <a:gdLst>
                <a:gd name="connsiteX0" fmla="*/ 290855 w 309790"/>
                <a:gd name="connsiteY0" fmla="*/ 476256 h 607023"/>
                <a:gd name="connsiteX1" fmla="*/ 292756 w 309790"/>
                <a:gd name="connsiteY1" fmla="*/ 458648 h 607023"/>
                <a:gd name="connsiteX2" fmla="*/ 303438 w 309790"/>
                <a:gd name="connsiteY2" fmla="*/ 439321 h 607023"/>
                <a:gd name="connsiteX3" fmla="*/ 300813 w 309790"/>
                <a:gd name="connsiteY3" fmla="*/ 421668 h 607023"/>
                <a:gd name="connsiteX4" fmla="*/ 286826 w 309790"/>
                <a:gd name="connsiteY4" fmla="*/ 412299 h 607023"/>
                <a:gd name="connsiteX5" fmla="*/ 281395 w 309790"/>
                <a:gd name="connsiteY5" fmla="*/ 402341 h 607023"/>
                <a:gd name="connsiteX6" fmla="*/ 279132 w 309790"/>
                <a:gd name="connsiteY6" fmla="*/ 396638 h 607023"/>
                <a:gd name="connsiteX7" fmla="*/ 275239 w 309790"/>
                <a:gd name="connsiteY7" fmla="*/ 385956 h 607023"/>
                <a:gd name="connsiteX8" fmla="*/ 283884 w 309790"/>
                <a:gd name="connsiteY8" fmla="*/ 379347 h 607023"/>
                <a:gd name="connsiteX9" fmla="*/ 300451 w 309790"/>
                <a:gd name="connsiteY9" fmla="*/ 374323 h 607023"/>
                <a:gd name="connsiteX10" fmla="*/ 296196 w 309790"/>
                <a:gd name="connsiteY10" fmla="*/ 363958 h 607023"/>
                <a:gd name="connsiteX11" fmla="*/ 290402 w 309790"/>
                <a:gd name="connsiteY11" fmla="*/ 357893 h 607023"/>
                <a:gd name="connsiteX12" fmla="*/ 280806 w 309790"/>
                <a:gd name="connsiteY12" fmla="*/ 347890 h 607023"/>
                <a:gd name="connsiteX13" fmla="*/ 269491 w 309790"/>
                <a:gd name="connsiteY13" fmla="*/ 317880 h 607023"/>
                <a:gd name="connsiteX14" fmla="*/ 268450 w 309790"/>
                <a:gd name="connsiteY14" fmla="*/ 310819 h 607023"/>
                <a:gd name="connsiteX15" fmla="*/ 257949 w 309790"/>
                <a:gd name="connsiteY15" fmla="*/ 274609 h 607023"/>
                <a:gd name="connsiteX16" fmla="*/ 250661 w 309790"/>
                <a:gd name="connsiteY16" fmla="*/ 249940 h 607023"/>
                <a:gd name="connsiteX17" fmla="*/ 247493 w 309790"/>
                <a:gd name="connsiteY17" fmla="*/ 243060 h 607023"/>
                <a:gd name="connsiteX18" fmla="*/ 243781 w 309790"/>
                <a:gd name="connsiteY18" fmla="*/ 236135 h 607023"/>
                <a:gd name="connsiteX19" fmla="*/ 245863 w 309790"/>
                <a:gd name="connsiteY19" fmla="*/ 227852 h 607023"/>
                <a:gd name="connsiteX20" fmla="*/ 246950 w 309790"/>
                <a:gd name="connsiteY20" fmla="*/ 222149 h 607023"/>
                <a:gd name="connsiteX21" fmla="*/ 238983 w 309790"/>
                <a:gd name="connsiteY21" fmla="*/ 217622 h 607023"/>
                <a:gd name="connsiteX22" fmla="*/ 233371 w 309790"/>
                <a:gd name="connsiteY22" fmla="*/ 215631 h 607023"/>
                <a:gd name="connsiteX23" fmla="*/ 225767 w 309790"/>
                <a:gd name="connsiteY23" fmla="*/ 203998 h 607023"/>
                <a:gd name="connsiteX24" fmla="*/ 225767 w 309790"/>
                <a:gd name="connsiteY24" fmla="*/ 203998 h 607023"/>
                <a:gd name="connsiteX25" fmla="*/ 227758 w 309790"/>
                <a:gd name="connsiteY25" fmla="*/ 200060 h 607023"/>
                <a:gd name="connsiteX26" fmla="*/ 233552 w 309790"/>
                <a:gd name="connsiteY26" fmla="*/ 181955 h 607023"/>
                <a:gd name="connsiteX27" fmla="*/ 234004 w 309790"/>
                <a:gd name="connsiteY27" fmla="*/ 179466 h 607023"/>
                <a:gd name="connsiteX28" fmla="*/ 244777 w 309790"/>
                <a:gd name="connsiteY28" fmla="*/ 154661 h 607023"/>
                <a:gd name="connsiteX29" fmla="*/ 257179 w 309790"/>
                <a:gd name="connsiteY29" fmla="*/ 139996 h 607023"/>
                <a:gd name="connsiteX30" fmla="*/ 258854 w 309790"/>
                <a:gd name="connsiteY30" fmla="*/ 137416 h 607023"/>
                <a:gd name="connsiteX31" fmla="*/ 257537 w 309790"/>
                <a:gd name="connsiteY31" fmla="*/ 127907 h 607023"/>
                <a:gd name="connsiteX32" fmla="*/ 257089 w 309790"/>
                <a:gd name="connsiteY32" fmla="*/ 127594 h 607023"/>
                <a:gd name="connsiteX33" fmla="*/ 253513 w 309790"/>
                <a:gd name="connsiteY33" fmla="*/ 117048 h 607023"/>
                <a:gd name="connsiteX34" fmla="*/ 253513 w 309790"/>
                <a:gd name="connsiteY34" fmla="*/ 112160 h 607023"/>
                <a:gd name="connsiteX35" fmla="*/ 253739 w 309790"/>
                <a:gd name="connsiteY35" fmla="*/ 106185 h 607023"/>
                <a:gd name="connsiteX36" fmla="*/ 254146 w 309790"/>
                <a:gd name="connsiteY36" fmla="*/ 100572 h 607023"/>
                <a:gd name="connsiteX37" fmla="*/ 254146 w 309790"/>
                <a:gd name="connsiteY37" fmla="*/ 100572 h 607023"/>
                <a:gd name="connsiteX38" fmla="*/ 254146 w 309790"/>
                <a:gd name="connsiteY38" fmla="*/ 100572 h 607023"/>
                <a:gd name="connsiteX39" fmla="*/ 254373 w 309790"/>
                <a:gd name="connsiteY39" fmla="*/ 97404 h 607023"/>
                <a:gd name="connsiteX40" fmla="*/ 258130 w 309790"/>
                <a:gd name="connsiteY40" fmla="*/ 58975 h 607023"/>
                <a:gd name="connsiteX41" fmla="*/ 251476 w 309790"/>
                <a:gd name="connsiteY41" fmla="*/ 48157 h 607023"/>
                <a:gd name="connsiteX42" fmla="*/ 250073 w 309790"/>
                <a:gd name="connsiteY42" fmla="*/ 47795 h 607023"/>
                <a:gd name="connsiteX43" fmla="*/ 243736 w 309790"/>
                <a:gd name="connsiteY43" fmla="*/ 43269 h 607023"/>
                <a:gd name="connsiteX44" fmla="*/ 238938 w 309790"/>
                <a:gd name="connsiteY44" fmla="*/ 40236 h 607023"/>
                <a:gd name="connsiteX45" fmla="*/ 218751 w 309790"/>
                <a:gd name="connsiteY45" fmla="*/ 35710 h 607023"/>
                <a:gd name="connsiteX46" fmla="*/ 216126 w 309790"/>
                <a:gd name="connsiteY46" fmla="*/ 34986 h 607023"/>
                <a:gd name="connsiteX47" fmla="*/ 199197 w 309790"/>
                <a:gd name="connsiteY47" fmla="*/ 24938 h 607023"/>
                <a:gd name="connsiteX48" fmla="*/ 191865 w 309790"/>
                <a:gd name="connsiteY48" fmla="*/ 17696 h 607023"/>
                <a:gd name="connsiteX49" fmla="*/ 189194 w 309790"/>
                <a:gd name="connsiteY49" fmla="*/ 15432 h 607023"/>
                <a:gd name="connsiteX50" fmla="*/ 187429 w 309790"/>
                <a:gd name="connsiteY50" fmla="*/ 13758 h 607023"/>
                <a:gd name="connsiteX51" fmla="*/ 174800 w 309790"/>
                <a:gd name="connsiteY51" fmla="*/ -319 h 607023"/>
                <a:gd name="connsiteX52" fmla="*/ 174800 w 309790"/>
                <a:gd name="connsiteY52" fmla="*/ -48 h 607023"/>
                <a:gd name="connsiteX53" fmla="*/ 139631 w 309790"/>
                <a:gd name="connsiteY53" fmla="*/ 16564 h 607023"/>
                <a:gd name="connsiteX54" fmla="*/ 118176 w 309790"/>
                <a:gd name="connsiteY54" fmla="*/ 23625 h 607023"/>
                <a:gd name="connsiteX55" fmla="*/ 127229 w 309790"/>
                <a:gd name="connsiteY55" fmla="*/ 75180 h 607023"/>
                <a:gd name="connsiteX56" fmla="*/ 138499 w 309790"/>
                <a:gd name="connsiteY56" fmla="*/ 90207 h 607023"/>
                <a:gd name="connsiteX57" fmla="*/ 138907 w 309790"/>
                <a:gd name="connsiteY57" fmla="*/ 91293 h 607023"/>
                <a:gd name="connsiteX58" fmla="*/ 138907 w 309790"/>
                <a:gd name="connsiteY58" fmla="*/ 177293 h 607023"/>
                <a:gd name="connsiteX59" fmla="*/ 138183 w 309790"/>
                <a:gd name="connsiteY59" fmla="*/ 195987 h 607023"/>
                <a:gd name="connsiteX60" fmla="*/ 136327 w 309790"/>
                <a:gd name="connsiteY60" fmla="*/ 197752 h 607023"/>
                <a:gd name="connsiteX61" fmla="*/ 123155 w 309790"/>
                <a:gd name="connsiteY61" fmla="*/ 197752 h 607023"/>
                <a:gd name="connsiteX62" fmla="*/ 121299 w 309790"/>
                <a:gd name="connsiteY62" fmla="*/ 195941 h 607023"/>
                <a:gd name="connsiteX63" fmla="*/ 120802 w 309790"/>
                <a:gd name="connsiteY63" fmla="*/ 182634 h 607023"/>
                <a:gd name="connsiteX64" fmla="*/ 111025 w 309790"/>
                <a:gd name="connsiteY64" fmla="*/ 180733 h 607023"/>
                <a:gd name="connsiteX65" fmla="*/ 109667 w 309790"/>
                <a:gd name="connsiteY65" fmla="*/ 179647 h 607023"/>
                <a:gd name="connsiteX66" fmla="*/ 109667 w 309790"/>
                <a:gd name="connsiteY66" fmla="*/ 177881 h 607023"/>
                <a:gd name="connsiteX67" fmla="*/ 117135 w 309790"/>
                <a:gd name="connsiteY67" fmla="*/ 157151 h 607023"/>
                <a:gd name="connsiteX68" fmla="*/ 114419 w 309790"/>
                <a:gd name="connsiteY68" fmla="*/ 141173 h 607023"/>
                <a:gd name="connsiteX69" fmla="*/ 85270 w 309790"/>
                <a:gd name="connsiteY69" fmla="*/ 144161 h 607023"/>
                <a:gd name="connsiteX70" fmla="*/ 84727 w 309790"/>
                <a:gd name="connsiteY70" fmla="*/ 154390 h 607023"/>
                <a:gd name="connsiteX71" fmla="*/ 83369 w 309790"/>
                <a:gd name="connsiteY71" fmla="*/ 156065 h 607023"/>
                <a:gd name="connsiteX72" fmla="*/ 48335 w 309790"/>
                <a:gd name="connsiteY72" fmla="*/ 165117 h 607023"/>
                <a:gd name="connsiteX73" fmla="*/ 63453 w 309790"/>
                <a:gd name="connsiteY73" fmla="*/ 187341 h 607023"/>
                <a:gd name="connsiteX74" fmla="*/ 63906 w 309790"/>
                <a:gd name="connsiteY74" fmla="*/ 188790 h 607023"/>
                <a:gd name="connsiteX75" fmla="*/ 63136 w 309790"/>
                <a:gd name="connsiteY75" fmla="*/ 190103 h 607023"/>
                <a:gd name="connsiteX76" fmla="*/ 35435 w 309790"/>
                <a:gd name="connsiteY76" fmla="*/ 199155 h 607023"/>
                <a:gd name="connsiteX77" fmla="*/ 31724 w 309790"/>
                <a:gd name="connsiteY77" fmla="*/ 199155 h 607023"/>
                <a:gd name="connsiteX78" fmla="*/ 28058 w 309790"/>
                <a:gd name="connsiteY78" fmla="*/ 198884 h 607023"/>
                <a:gd name="connsiteX79" fmla="*/ 28058 w 309790"/>
                <a:gd name="connsiteY79" fmla="*/ 199653 h 607023"/>
                <a:gd name="connsiteX80" fmla="*/ 4204 w 309790"/>
                <a:gd name="connsiteY80" fmla="*/ 232333 h 607023"/>
                <a:gd name="connsiteX81" fmla="*/ 4656 w 309790"/>
                <a:gd name="connsiteY81" fmla="*/ 233329 h 607023"/>
                <a:gd name="connsiteX82" fmla="*/ 1669 w 309790"/>
                <a:gd name="connsiteY82" fmla="*/ 253426 h 607023"/>
                <a:gd name="connsiteX83" fmla="*/ 538 w 309790"/>
                <a:gd name="connsiteY83" fmla="*/ 298689 h 607023"/>
                <a:gd name="connsiteX84" fmla="*/ 18371 w 309790"/>
                <a:gd name="connsiteY84" fmla="*/ 307017 h 607023"/>
                <a:gd name="connsiteX85" fmla="*/ 19412 w 309790"/>
                <a:gd name="connsiteY85" fmla="*/ 308963 h 607023"/>
                <a:gd name="connsiteX86" fmla="*/ 22445 w 309790"/>
                <a:gd name="connsiteY86" fmla="*/ 330509 h 607023"/>
                <a:gd name="connsiteX87" fmla="*/ 35390 w 309790"/>
                <a:gd name="connsiteY87" fmla="*/ 348614 h 607023"/>
                <a:gd name="connsiteX88" fmla="*/ 35752 w 309790"/>
                <a:gd name="connsiteY88" fmla="*/ 349519 h 607023"/>
                <a:gd name="connsiteX89" fmla="*/ 33082 w 309790"/>
                <a:gd name="connsiteY89" fmla="*/ 369571 h 607023"/>
                <a:gd name="connsiteX90" fmla="*/ 31633 w 309790"/>
                <a:gd name="connsiteY90" fmla="*/ 378985 h 607023"/>
                <a:gd name="connsiteX91" fmla="*/ 29732 w 309790"/>
                <a:gd name="connsiteY91" fmla="*/ 389894 h 607023"/>
                <a:gd name="connsiteX92" fmla="*/ 27198 w 309790"/>
                <a:gd name="connsiteY92" fmla="*/ 392700 h 607023"/>
                <a:gd name="connsiteX93" fmla="*/ 22671 w 309790"/>
                <a:gd name="connsiteY93" fmla="*/ 404152 h 607023"/>
                <a:gd name="connsiteX94" fmla="*/ 32584 w 309790"/>
                <a:gd name="connsiteY94" fmla="*/ 415875 h 607023"/>
                <a:gd name="connsiteX95" fmla="*/ 33217 w 309790"/>
                <a:gd name="connsiteY95" fmla="*/ 416599 h 607023"/>
                <a:gd name="connsiteX96" fmla="*/ 43537 w 309790"/>
                <a:gd name="connsiteY96" fmla="*/ 419903 h 607023"/>
                <a:gd name="connsiteX97" fmla="*/ 50915 w 309790"/>
                <a:gd name="connsiteY97" fmla="*/ 424746 h 607023"/>
                <a:gd name="connsiteX98" fmla="*/ 57388 w 309790"/>
                <a:gd name="connsiteY98" fmla="*/ 427281 h 607023"/>
                <a:gd name="connsiteX99" fmla="*/ 66441 w 309790"/>
                <a:gd name="connsiteY99" fmla="*/ 425335 h 607023"/>
                <a:gd name="connsiteX100" fmla="*/ 68387 w 309790"/>
                <a:gd name="connsiteY100" fmla="*/ 425335 h 607023"/>
                <a:gd name="connsiteX101" fmla="*/ 69202 w 309790"/>
                <a:gd name="connsiteY101" fmla="*/ 427145 h 607023"/>
                <a:gd name="connsiteX102" fmla="*/ 60285 w 309790"/>
                <a:gd name="connsiteY102" fmla="*/ 491555 h 607023"/>
                <a:gd name="connsiteX103" fmla="*/ 54899 w 309790"/>
                <a:gd name="connsiteY103" fmla="*/ 534238 h 607023"/>
                <a:gd name="connsiteX104" fmla="*/ 72551 w 309790"/>
                <a:gd name="connsiteY104" fmla="*/ 536908 h 607023"/>
                <a:gd name="connsiteX105" fmla="*/ 77711 w 309790"/>
                <a:gd name="connsiteY105" fmla="*/ 546730 h 607023"/>
                <a:gd name="connsiteX106" fmla="*/ 86764 w 309790"/>
                <a:gd name="connsiteY106" fmla="*/ 559766 h 607023"/>
                <a:gd name="connsiteX107" fmla="*/ 100343 w 309790"/>
                <a:gd name="connsiteY107" fmla="*/ 571172 h 607023"/>
                <a:gd name="connsiteX108" fmla="*/ 114736 w 309790"/>
                <a:gd name="connsiteY108" fmla="*/ 564428 h 607023"/>
                <a:gd name="connsiteX109" fmla="*/ 128315 w 309790"/>
                <a:gd name="connsiteY109" fmla="*/ 563342 h 607023"/>
                <a:gd name="connsiteX110" fmla="*/ 129628 w 309790"/>
                <a:gd name="connsiteY110" fmla="*/ 564338 h 607023"/>
                <a:gd name="connsiteX111" fmla="*/ 151852 w 309790"/>
                <a:gd name="connsiteY111" fmla="*/ 606704 h 607023"/>
                <a:gd name="connsiteX112" fmla="*/ 165069 w 309790"/>
                <a:gd name="connsiteY112" fmla="*/ 597651 h 607023"/>
                <a:gd name="connsiteX113" fmla="*/ 231651 w 309790"/>
                <a:gd name="connsiteY113" fmla="*/ 560988 h 607023"/>
                <a:gd name="connsiteX114" fmla="*/ 228935 w 309790"/>
                <a:gd name="connsiteY114" fmla="*/ 545734 h 607023"/>
                <a:gd name="connsiteX115" fmla="*/ 253287 w 309790"/>
                <a:gd name="connsiteY115" fmla="*/ 530119 h 607023"/>
                <a:gd name="connsiteX116" fmla="*/ 307602 w 309790"/>
                <a:gd name="connsiteY116" fmla="*/ 500426 h 607023"/>
                <a:gd name="connsiteX117" fmla="*/ 290855 w 309790"/>
                <a:gd name="connsiteY117" fmla="*/ 476256 h 60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09790" h="607023">
                  <a:moveTo>
                    <a:pt x="290855" y="476256"/>
                  </a:moveTo>
                  <a:cubicBezTo>
                    <a:pt x="284111" y="470598"/>
                    <a:pt x="283024" y="466343"/>
                    <a:pt x="292756" y="458648"/>
                  </a:cubicBezTo>
                  <a:cubicBezTo>
                    <a:pt x="302488" y="450953"/>
                    <a:pt x="310861" y="445612"/>
                    <a:pt x="303438" y="439321"/>
                  </a:cubicBezTo>
                  <a:cubicBezTo>
                    <a:pt x="298142" y="434994"/>
                    <a:pt x="297006" y="427349"/>
                    <a:pt x="300813" y="421668"/>
                  </a:cubicBezTo>
                  <a:cubicBezTo>
                    <a:pt x="296309" y="418314"/>
                    <a:pt x="291643" y="415187"/>
                    <a:pt x="286826" y="412299"/>
                  </a:cubicBezTo>
                  <a:cubicBezTo>
                    <a:pt x="283441" y="410117"/>
                    <a:pt x="281399" y="406365"/>
                    <a:pt x="281395" y="402341"/>
                  </a:cubicBezTo>
                  <a:cubicBezTo>
                    <a:pt x="280988" y="399852"/>
                    <a:pt x="280671" y="397815"/>
                    <a:pt x="279132" y="396638"/>
                  </a:cubicBezTo>
                  <a:cubicBezTo>
                    <a:pt x="275814" y="394176"/>
                    <a:pt x="274280" y="389975"/>
                    <a:pt x="275239" y="385956"/>
                  </a:cubicBezTo>
                  <a:cubicBezTo>
                    <a:pt x="276325" y="382072"/>
                    <a:pt x="279851" y="379379"/>
                    <a:pt x="283884" y="379347"/>
                  </a:cubicBezTo>
                  <a:cubicBezTo>
                    <a:pt x="287596" y="379031"/>
                    <a:pt x="298957" y="378035"/>
                    <a:pt x="300451" y="374323"/>
                  </a:cubicBezTo>
                  <a:cubicBezTo>
                    <a:pt x="301944" y="370612"/>
                    <a:pt x="300451" y="367307"/>
                    <a:pt x="296196" y="363958"/>
                  </a:cubicBezTo>
                  <a:cubicBezTo>
                    <a:pt x="294073" y="362129"/>
                    <a:pt x="292131" y="360097"/>
                    <a:pt x="290402" y="357893"/>
                  </a:cubicBezTo>
                  <a:cubicBezTo>
                    <a:pt x="287492" y="354290"/>
                    <a:pt x="284283" y="350945"/>
                    <a:pt x="280806" y="347890"/>
                  </a:cubicBezTo>
                  <a:cubicBezTo>
                    <a:pt x="272750" y="340648"/>
                    <a:pt x="271301" y="330599"/>
                    <a:pt x="269491" y="317880"/>
                  </a:cubicBezTo>
                  <a:cubicBezTo>
                    <a:pt x="269174" y="315617"/>
                    <a:pt x="268857" y="313354"/>
                    <a:pt x="268450" y="310819"/>
                  </a:cubicBezTo>
                  <a:cubicBezTo>
                    <a:pt x="266322" y="297693"/>
                    <a:pt x="263244" y="281715"/>
                    <a:pt x="257949" y="274609"/>
                  </a:cubicBezTo>
                  <a:cubicBezTo>
                    <a:pt x="252952" y="267371"/>
                    <a:pt x="250399" y="258730"/>
                    <a:pt x="250661" y="249940"/>
                  </a:cubicBezTo>
                  <a:cubicBezTo>
                    <a:pt x="250747" y="247274"/>
                    <a:pt x="249575" y="244726"/>
                    <a:pt x="247493" y="243060"/>
                  </a:cubicBezTo>
                  <a:cubicBezTo>
                    <a:pt x="245379" y="241340"/>
                    <a:pt x="244044" y="238846"/>
                    <a:pt x="243781" y="236135"/>
                  </a:cubicBezTo>
                  <a:cubicBezTo>
                    <a:pt x="243632" y="233229"/>
                    <a:pt x="244356" y="230341"/>
                    <a:pt x="245863" y="227852"/>
                  </a:cubicBezTo>
                  <a:cubicBezTo>
                    <a:pt x="247176" y="225317"/>
                    <a:pt x="247810" y="223914"/>
                    <a:pt x="246950" y="222149"/>
                  </a:cubicBezTo>
                  <a:cubicBezTo>
                    <a:pt x="245682" y="219524"/>
                    <a:pt x="242423" y="218573"/>
                    <a:pt x="238983" y="217622"/>
                  </a:cubicBezTo>
                  <a:cubicBezTo>
                    <a:pt x="237060" y="217120"/>
                    <a:pt x="235181" y="216455"/>
                    <a:pt x="233371" y="215631"/>
                  </a:cubicBezTo>
                  <a:cubicBezTo>
                    <a:pt x="228772" y="213585"/>
                    <a:pt x="225794" y="209032"/>
                    <a:pt x="225767" y="203998"/>
                  </a:cubicBezTo>
                  <a:lnTo>
                    <a:pt x="225767" y="203998"/>
                  </a:lnTo>
                  <a:cubicBezTo>
                    <a:pt x="225970" y="202500"/>
                    <a:pt x="226672" y="201111"/>
                    <a:pt x="227758" y="200060"/>
                  </a:cubicBezTo>
                  <a:cubicBezTo>
                    <a:pt x="230836" y="197028"/>
                    <a:pt x="231470" y="193543"/>
                    <a:pt x="233552" y="181955"/>
                  </a:cubicBezTo>
                  <a:lnTo>
                    <a:pt x="234004" y="179466"/>
                  </a:lnTo>
                  <a:cubicBezTo>
                    <a:pt x="236539" y="165570"/>
                    <a:pt x="237897" y="157920"/>
                    <a:pt x="244777" y="154661"/>
                  </a:cubicBezTo>
                  <a:cubicBezTo>
                    <a:pt x="249303" y="152534"/>
                    <a:pt x="254237" y="144658"/>
                    <a:pt x="257179" y="139996"/>
                  </a:cubicBezTo>
                  <a:lnTo>
                    <a:pt x="258854" y="137416"/>
                  </a:lnTo>
                  <a:cubicBezTo>
                    <a:pt x="261117" y="134424"/>
                    <a:pt x="260529" y="130170"/>
                    <a:pt x="257537" y="127907"/>
                  </a:cubicBezTo>
                  <a:cubicBezTo>
                    <a:pt x="257392" y="127798"/>
                    <a:pt x="257243" y="127694"/>
                    <a:pt x="257089" y="127594"/>
                  </a:cubicBezTo>
                  <a:cubicBezTo>
                    <a:pt x="253151" y="124878"/>
                    <a:pt x="253287" y="121755"/>
                    <a:pt x="253513" y="117048"/>
                  </a:cubicBezTo>
                  <a:cubicBezTo>
                    <a:pt x="253513" y="115690"/>
                    <a:pt x="253513" y="114060"/>
                    <a:pt x="253513" y="112160"/>
                  </a:cubicBezTo>
                  <a:cubicBezTo>
                    <a:pt x="253513" y="110258"/>
                    <a:pt x="253513" y="108674"/>
                    <a:pt x="253739" y="106185"/>
                  </a:cubicBezTo>
                  <a:cubicBezTo>
                    <a:pt x="253997" y="104325"/>
                    <a:pt x="254133" y="102451"/>
                    <a:pt x="254146" y="100572"/>
                  </a:cubicBezTo>
                  <a:lnTo>
                    <a:pt x="254146" y="100572"/>
                  </a:lnTo>
                  <a:lnTo>
                    <a:pt x="254146" y="100572"/>
                  </a:lnTo>
                  <a:cubicBezTo>
                    <a:pt x="254115" y="99513"/>
                    <a:pt x="254192" y="98449"/>
                    <a:pt x="254373" y="97404"/>
                  </a:cubicBezTo>
                  <a:cubicBezTo>
                    <a:pt x="255459" y="84096"/>
                    <a:pt x="257224" y="66489"/>
                    <a:pt x="258130" y="58975"/>
                  </a:cubicBezTo>
                  <a:cubicBezTo>
                    <a:pt x="259171" y="49923"/>
                    <a:pt x="257089" y="49515"/>
                    <a:pt x="251476" y="48157"/>
                  </a:cubicBezTo>
                  <a:lnTo>
                    <a:pt x="250073" y="47795"/>
                  </a:lnTo>
                  <a:cubicBezTo>
                    <a:pt x="247425" y="47230"/>
                    <a:pt x="245130" y="45591"/>
                    <a:pt x="243736" y="43269"/>
                  </a:cubicBezTo>
                  <a:cubicBezTo>
                    <a:pt x="242844" y="41431"/>
                    <a:pt x="240984" y="40255"/>
                    <a:pt x="238938" y="40236"/>
                  </a:cubicBezTo>
                  <a:cubicBezTo>
                    <a:pt x="232099" y="39281"/>
                    <a:pt x="225346" y="37765"/>
                    <a:pt x="218751" y="35710"/>
                  </a:cubicBezTo>
                  <a:lnTo>
                    <a:pt x="216126" y="34986"/>
                  </a:lnTo>
                  <a:cubicBezTo>
                    <a:pt x="205941" y="32270"/>
                    <a:pt x="202320" y="30143"/>
                    <a:pt x="199197" y="24938"/>
                  </a:cubicBezTo>
                  <a:cubicBezTo>
                    <a:pt x="197165" y="22140"/>
                    <a:pt x="194689" y="19692"/>
                    <a:pt x="191865" y="17696"/>
                  </a:cubicBezTo>
                  <a:lnTo>
                    <a:pt x="189194" y="15432"/>
                  </a:lnTo>
                  <a:cubicBezTo>
                    <a:pt x="188574" y="14907"/>
                    <a:pt x="187986" y="14350"/>
                    <a:pt x="187429" y="13758"/>
                  </a:cubicBezTo>
                  <a:cubicBezTo>
                    <a:pt x="185935" y="12173"/>
                    <a:pt x="180322" y="5927"/>
                    <a:pt x="174800" y="-319"/>
                  </a:cubicBezTo>
                  <a:lnTo>
                    <a:pt x="174800" y="-48"/>
                  </a:lnTo>
                  <a:cubicBezTo>
                    <a:pt x="168826" y="10318"/>
                    <a:pt x="153119" y="9955"/>
                    <a:pt x="139631" y="16564"/>
                  </a:cubicBezTo>
                  <a:cubicBezTo>
                    <a:pt x="132814" y="19827"/>
                    <a:pt x="125599" y="22204"/>
                    <a:pt x="118176" y="23625"/>
                  </a:cubicBezTo>
                  <a:lnTo>
                    <a:pt x="127229" y="75180"/>
                  </a:lnTo>
                  <a:lnTo>
                    <a:pt x="138499" y="90207"/>
                  </a:lnTo>
                  <a:cubicBezTo>
                    <a:pt x="138762" y="90506"/>
                    <a:pt x="138907" y="90895"/>
                    <a:pt x="138907" y="91293"/>
                  </a:cubicBezTo>
                  <a:lnTo>
                    <a:pt x="138907" y="177293"/>
                  </a:lnTo>
                  <a:lnTo>
                    <a:pt x="138183" y="195987"/>
                  </a:lnTo>
                  <a:cubicBezTo>
                    <a:pt x="138133" y="196978"/>
                    <a:pt x="137318" y="197752"/>
                    <a:pt x="136327" y="197752"/>
                  </a:cubicBezTo>
                  <a:lnTo>
                    <a:pt x="123155" y="197752"/>
                  </a:lnTo>
                  <a:cubicBezTo>
                    <a:pt x="122159" y="197729"/>
                    <a:pt x="121345" y="196937"/>
                    <a:pt x="121299" y="195941"/>
                  </a:cubicBezTo>
                  <a:lnTo>
                    <a:pt x="120802" y="182634"/>
                  </a:lnTo>
                  <a:lnTo>
                    <a:pt x="111025" y="180733"/>
                  </a:lnTo>
                  <a:cubicBezTo>
                    <a:pt x="110432" y="180593"/>
                    <a:pt x="109934" y="180194"/>
                    <a:pt x="109667" y="179647"/>
                  </a:cubicBezTo>
                  <a:cubicBezTo>
                    <a:pt x="109377" y="179095"/>
                    <a:pt x="109377" y="178434"/>
                    <a:pt x="109667" y="177881"/>
                  </a:cubicBezTo>
                  <a:cubicBezTo>
                    <a:pt x="113632" y="171594"/>
                    <a:pt x="116180" y="164520"/>
                    <a:pt x="117135" y="157151"/>
                  </a:cubicBezTo>
                  <a:cubicBezTo>
                    <a:pt x="117475" y="151688"/>
                    <a:pt x="116547" y="146220"/>
                    <a:pt x="114419" y="141173"/>
                  </a:cubicBezTo>
                  <a:lnTo>
                    <a:pt x="85270" y="144161"/>
                  </a:lnTo>
                  <a:lnTo>
                    <a:pt x="84727" y="154390"/>
                  </a:lnTo>
                  <a:cubicBezTo>
                    <a:pt x="84677" y="155182"/>
                    <a:pt x="84134" y="155852"/>
                    <a:pt x="83369" y="156065"/>
                  </a:cubicBezTo>
                  <a:lnTo>
                    <a:pt x="48335" y="165117"/>
                  </a:lnTo>
                  <a:cubicBezTo>
                    <a:pt x="52463" y="173106"/>
                    <a:pt x="57542" y="180566"/>
                    <a:pt x="63453" y="187341"/>
                  </a:cubicBezTo>
                  <a:cubicBezTo>
                    <a:pt x="63779" y="187753"/>
                    <a:pt x="63938" y="188269"/>
                    <a:pt x="63906" y="188790"/>
                  </a:cubicBezTo>
                  <a:cubicBezTo>
                    <a:pt x="63824" y="189310"/>
                    <a:pt x="63548" y="189777"/>
                    <a:pt x="63136" y="190103"/>
                  </a:cubicBezTo>
                  <a:cubicBezTo>
                    <a:pt x="54785" y="195348"/>
                    <a:pt x="45271" y="198454"/>
                    <a:pt x="35435" y="199155"/>
                  </a:cubicBezTo>
                  <a:cubicBezTo>
                    <a:pt x="34213" y="199155"/>
                    <a:pt x="32991" y="199155"/>
                    <a:pt x="31724" y="199155"/>
                  </a:cubicBezTo>
                  <a:cubicBezTo>
                    <a:pt x="30456" y="199155"/>
                    <a:pt x="29280" y="199155"/>
                    <a:pt x="28058" y="198884"/>
                  </a:cubicBezTo>
                  <a:cubicBezTo>
                    <a:pt x="28058" y="199155"/>
                    <a:pt x="28058" y="199427"/>
                    <a:pt x="28058" y="199653"/>
                  </a:cubicBezTo>
                  <a:cubicBezTo>
                    <a:pt x="22350" y="212019"/>
                    <a:pt x="14243" y="223126"/>
                    <a:pt x="4204" y="232333"/>
                  </a:cubicBezTo>
                  <a:cubicBezTo>
                    <a:pt x="4466" y="232600"/>
                    <a:pt x="4629" y="232953"/>
                    <a:pt x="4656" y="233329"/>
                  </a:cubicBezTo>
                  <a:cubicBezTo>
                    <a:pt x="5195" y="240168"/>
                    <a:pt x="4177" y="247039"/>
                    <a:pt x="1669" y="253426"/>
                  </a:cubicBezTo>
                  <a:cubicBezTo>
                    <a:pt x="-1182" y="259219"/>
                    <a:pt x="-187" y="287147"/>
                    <a:pt x="538" y="298689"/>
                  </a:cubicBezTo>
                  <a:lnTo>
                    <a:pt x="18371" y="307017"/>
                  </a:lnTo>
                  <a:cubicBezTo>
                    <a:pt x="19109" y="307365"/>
                    <a:pt x="19530" y="308158"/>
                    <a:pt x="19412" y="308963"/>
                  </a:cubicBezTo>
                  <a:cubicBezTo>
                    <a:pt x="19412" y="308963"/>
                    <a:pt x="17692" y="322859"/>
                    <a:pt x="22445" y="330509"/>
                  </a:cubicBezTo>
                  <a:cubicBezTo>
                    <a:pt x="27198" y="338158"/>
                    <a:pt x="35300" y="348614"/>
                    <a:pt x="35390" y="348614"/>
                  </a:cubicBezTo>
                  <a:cubicBezTo>
                    <a:pt x="35576" y="348885"/>
                    <a:pt x="35698" y="349193"/>
                    <a:pt x="35752" y="349519"/>
                  </a:cubicBezTo>
                  <a:cubicBezTo>
                    <a:pt x="35979" y="351058"/>
                    <a:pt x="37653" y="364682"/>
                    <a:pt x="33082" y="369571"/>
                  </a:cubicBezTo>
                  <a:cubicBezTo>
                    <a:pt x="31452" y="371291"/>
                    <a:pt x="31543" y="375183"/>
                    <a:pt x="31633" y="378985"/>
                  </a:cubicBezTo>
                  <a:cubicBezTo>
                    <a:pt x="32190" y="382733"/>
                    <a:pt x="31525" y="386558"/>
                    <a:pt x="29732" y="389894"/>
                  </a:cubicBezTo>
                  <a:cubicBezTo>
                    <a:pt x="28918" y="390889"/>
                    <a:pt x="28058" y="391795"/>
                    <a:pt x="27198" y="392700"/>
                  </a:cubicBezTo>
                  <a:cubicBezTo>
                    <a:pt x="23703" y="395398"/>
                    <a:pt x="21965" y="399793"/>
                    <a:pt x="22671" y="404152"/>
                  </a:cubicBezTo>
                  <a:cubicBezTo>
                    <a:pt x="24106" y="409321"/>
                    <a:pt x="27727" y="413603"/>
                    <a:pt x="32584" y="415875"/>
                  </a:cubicBezTo>
                  <a:cubicBezTo>
                    <a:pt x="32851" y="416060"/>
                    <a:pt x="33068" y="416309"/>
                    <a:pt x="33217" y="416599"/>
                  </a:cubicBezTo>
                  <a:cubicBezTo>
                    <a:pt x="36852" y="416970"/>
                    <a:pt x="40365" y="418097"/>
                    <a:pt x="43537" y="419903"/>
                  </a:cubicBezTo>
                  <a:cubicBezTo>
                    <a:pt x="46158" y="421261"/>
                    <a:pt x="48630" y="422881"/>
                    <a:pt x="50915" y="424746"/>
                  </a:cubicBezTo>
                  <a:cubicBezTo>
                    <a:pt x="52649" y="426421"/>
                    <a:pt x="54980" y="427331"/>
                    <a:pt x="57388" y="427281"/>
                  </a:cubicBezTo>
                  <a:cubicBezTo>
                    <a:pt x="60516" y="427344"/>
                    <a:pt x="63616" y="426675"/>
                    <a:pt x="66441" y="425335"/>
                  </a:cubicBezTo>
                  <a:cubicBezTo>
                    <a:pt x="67038" y="424968"/>
                    <a:pt x="67789" y="424968"/>
                    <a:pt x="68387" y="425335"/>
                  </a:cubicBezTo>
                  <a:cubicBezTo>
                    <a:pt x="68971" y="425742"/>
                    <a:pt x="69283" y="426439"/>
                    <a:pt x="69202" y="427145"/>
                  </a:cubicBezTo>
                  <a:lnTo>
                    <a:pt x="60285" y="491555"/>
                  </a:lnTo>
                  <a:cubicBezTo>
                    <a:pt x="58565" y="503233"/>
                    <a:pt x="55759" y="526588"/>
                    <a:pt x="54899" y="534238"/>
                  </a:cubicBezTo>
                  <a:cubicBezTo>
                    <a:pt x="59153" y="533604"/>
                    <a:pt x="67572" y="532970"/>
                    <a:pt x="72551" y="536908"/>
                  </a:cubicBezTo>
                  <a:cubicBezTo>
                    <a:pt x="75258" y="539561"/>
                    <a:pt x="77059" y="542996"/>
                    <a:pt x="77711" y="546730"/>
                  </a:cubicBezTo>
                  <a:cubicBezTo>
                    <a:pt x="78562" y="552239"/>
                    <a:pt x="81902" y="557046"/>
                    <a:pt x="86764" y="559766"/>
                  </a:cubicBezTo>
                  <a:cubicBezTo>
                    <a:pt x="92327" y="562124"/>
                    <a:pt x="97057" y="566098"/>
                    <a:pt x="100343" y="571172"/>
                  </a:cubicBezTo>
                  <a:cubicBezTo>
                    <a:pt x="104706" y="568094"/>
                    <a:pt x="109576" y="565809"/>
                    <a:pt x="114736" y="564428"/>
                  </a:cubicBezTo>
                  <a:cubicBezTo>
                    <a:pt x="119158" y="563256"/>
                    <a:pt x="123762" y="562885"/>
                    <a:pt x="128315" y="563342"/>
                  </a:cubicBezTo>
                  <a:cubicBezTo>
                    <a:pt x="128872" y="563478"/>
                    <a:pt x="129347" y="563840"/>
                    <a:pt x="129628" y="564338"/>
                  </a:cubicBezTo>
                  <a:lnTo>
                    <a:pt x="151852" y="606704"/>
                  </a:lnTo>
                  <a:cubicBezTo>
                    <a:pt x="155894" y="603187"/>
                    <a:pt x="160330" y="600150"/>
                    <a:pt x="165069" y="597651"/>
                  </a:cubicBezTo>
                  <a:cubicBezTo>
                    <a:pt x="182224" y="587422"/>
                    <a:pt x="224952" y="567099"/>
                    <a:pt x="231651" y="560988"/>
                  </a:cubicBezTo>
                  <a:cubicBezTo>
                    <a:pt x="238350" y="554878"/>
                    <a:pt x="225178" y="550940"/>
                    <a:pt x="228935" y="545734"/>
                  </a:cubicBezTo>
                  <a:cubicBezTo>
                    <a:pt x="232692" y="540529"/>
                    <a:pt x="241654" y="536682"/>
                    <a:pt x="253287" y="530119"/>
                  </a:cubicBezTo>
                  <a:cubicBezTo>
                    <a:pt x="264919" y="523556"/>
                    <a:pt x="299772" y="505631"/>
                    <a:pt x="307602" y="500426"/>
                  </a:cubicBezTo>
                  <a:cubicBezTo>
                    <a:pt x="315433" y="495221"/>
                    <a:pt x="297599" y="481914"/>
                    <a:pt x="290855" y="476256"/>
                  </a:cubicBez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6" name="Frihandsfigur: Form 185">
              <a:extLst>
                <a:ext uri="{FF2B5EF4-FFF2-40B4-BE49-F238E27FC236}">
                  <a16:creationId xmlns:a16="http://schemas.microsoft.com/office/drawing/2014/main" id="{37263043-2575-4D34-B467-364B6F04959C}"/>
                </a:ext>
              </a:extLst>
            </p:cNvPr>
            <p:cNvSpPr/>
            <p:nvPr/>
          </p:nvSpPr>
          <p:spPr>
            <a:xfrm>
              <a:off x="7183777" y="1688459"/>
              <a:ext cx="293168" cy="221252"/>
            </a:xfrm>
            <a:custGeom>
              <a:avLst/>
              <a:gdLst>
                <a:gd name="connsiteX0" fmla="*/ 292931 w 293168"/>
                <a:gd name="connsiteY0" fmla="*/ 164489 h 221252"/>
                <a:gd name="connsiteX1" fmla="*/ 292931 w 293168"/>
                <a:gd name="connsiteY1" fmla="*/ 74460 h 221252"/>
                <a:gd name="connsiteX2" fmla="*/ 281751 w 293168"/>
                <a:gd name="connsiteY2" fmla="*/ 59569 h 221252"/>
                <a:gd name="connsiteX3" fmla="*/ 281434 w 293168"/>
                <a:gd name="connsiteY3" fmla="*/ 58799 h 221252"/>
                <a:gd name="connsiteX4" fmla="*/ 272246 w 293168"/>
                <a:gd name="connsiteY4" fmla="*/ 7109 h 221252"/>
                <a:gd name="connsiteX5" fmla="*/ 270390 w 293168"/>
                <a:gd name="connsiteY5" fmla="*/ 7833 h 221252"/>
                <a:gd name="connsiteX6" fmla="*/ 262967 w 293168"/>
                <a:gd name="connsiteY6" fmla="*/ 5344 h 221252"/>
                <a:gd name="connsiteX7" fmla="*/ 253235 w 293168"/>
                <a:gd name="connsiteY7" fmla="*/ 2085 h 221252"/>
                <a:gd name="connsiteX8" fmla="*/ 222094 w 293168"/>
                <a:gd name="connsiteY8" fmla="*/ 11137 h 221252"/>
                <a:gd name="connsiteX9" fmla="*/ 195344 w 293168"/>
                <a:gd name="connsiteY9" fmla="*/ 13763 h 221252"/>
                <a:gd name="connsiteX10" fmla="*/ 194891 w 293168"/>
                <a:gd name="connsiteY10" fmla="*/ 13763 h 221252"/>
                <a:gd name="connsiteX11" fmla="*/ 176786 w 293168"/>
                <a:gd name="connsiteY11" fmla="*/ 16478 h 221252"/>
                <a:gd name="connsiteX12" fmla="*/ 139082 w 293168"/>
                <a:gd name="connsiteY12" fmla="*/ 22091 h 221252"/>
                <a:gd name="connsiteX13" fmla="*/ 133107 w 293168"/>
                <a:gd name="connsiteY13" fmla="*/ 23041 h 221252"/>
                <a:gd name="connsiteX14" fmla="*/ 109887 w 293168"/>
                <a:gd name="connsiteY14" fmla="*/ 31777 h 221252"/>
                <a:gd name="connsiteX15" fmla="*/ 90741 w 293168"/>
                <a:gd name="connsiteY15" fmla="*/ 49430 h 221252"/>
                <a:gd name="connsiteX16" fmla="*/ 52086 w 293168"/>
                <a:gd name="connsiteY16" fmla="*/ 68621 h 221252"/>
                <a:gd name="connsiteX17" fmla="*/ 13115 w 293168"/>
                <a:gd name="connsiteY17" fmla="*/ 90936 h 221252"/>
                <a:gd name="connsiteX18" fmla="*/ 6506 w 293168"/>
                <a:gd name="connsiteY18" fmla="*/ 128278 h 221252"/>
                <a:gd name="connsiteX19" fmla="*/ -238 w 293168"/>
                <a:gd name="connsiteY19" fmla="*/ 136969 h 221252"/>
                <a:gd name="connsiteX20" fmla="*/ 51769 w 293168"/>
                <a:gd name="connsiteY20" fmla="*/ 183771 h 221252"/>
                <a:gd name="connsiteX21" fmla="*/ 52041 w 293168"/>
                <a:gd name="connsiteY21" fmla="*/ 184133 h 221252"/>
                <a:gd name="connsiteX22" fmla="*/ 73269 w 293168"/>
                <a:gd name="connsiteY22" fmla="*/ 216451 h 221252"/>
                <a:gd name="connsiteX23" fmla="*/ 148134 w 293168"/>
                <a:gd name="connsiteY23" fmla="*/ 218714 h 221252"/>
                <a:gd name="connsiteX24" fmla="*/ 183666 w 293168"/>
                <a:gd name="connsiteY24" fmla="*/ 177977 h 221252"/>
                <a:gd name="connsiteX25" fmla="*/ 192718 w 293168"/>
                <a:gd name="connsiteY25" fmla="*/ 178249 h 221252"/>
                <a:gd name="connsiteX26" fmla="*/ 216889 w 293168"/>
                <a:gd name="connsiteY26" fmla="*/ 170871 h 221252"/>
                <a:gd name="connsiteX27" fmla="*/ 202088 w 293168"/>
                <a:gd name="connsiteY27" fmla="*/ 148239 h 221252"/>
                <a:gd name="connsiteX28" fmla="*/ 200911 w 293168"/>
                <a:gd name="connsiteY28" fmla="*/ 145614 h 221252"/>
                <a:gd name="connsiteX29" fmla="*/ 238751 w 293168"/>
                <a:gd name="connsiteY29" fmla="*/ 135249 h 221252"/>
                <a:gd name="connsiteX30" fmla="*/ 239294 w 293168"/>
                <a:gd name="connsiteY30" fmla="*/ 124838 h 221252"/>
                <a:gd name="connsiteX31" fmla="*/ 240969 w 293168"/>
                <a:gd name="connsiteY31" fmla="*/ 123073 h 221252"/>
                <a:gd name="connsiteX32" fmla="*/ 273015 w 293168"/>
                <a:gd name="connsiteY32" fmla="*/ 119769 h 221252"/>
                <a:gd name="connsiteX33" fmla="*/ 274826 w 293168"/>
                <a:gd name="connsiteY33" fmla="*/ 120719 h 221252"/>
                <a:gd name="connsiteX34" fmla="*/ 278537 w 293168"/>
                <a:gd name="connsiteY34" fmla="*/ 139820 h 221252"/>
                <a:gd name="connsiteX35" fmla="*/ 271793 w 293168"/>
                <a:gd name="connsiteY35" fmla="*/ 160008 h 221252"/>
                <a:gd name="connsiteX36" fmla="*/ 280438 w 293168"/>
                <a:gd name="connsiteY36" fmla="*/ 161728 h 221252"/>
                <a:gd name="connsiteX37" fmla="*/ 281932 w 293168"/>
                <a:gd name="connsiteY37" fmla="*/ 163493 h 221252"/>
                <a:gd name="connsiteX38" fmla="*/ 282430 w 293168"/>
                <a:gd name="connsiteY38" fmla="*/ 176438 h 221252"/>
                <a:gd name="connsiteX39" fmla="*/ 292026 w 293168"/>
                <a:gd name="connsiteY39" fmla="*/ 176438 h 221252"/>
                <a:gd name="connsiteX40" fmla="*/ 292659 w 293168"/>
                <a:gd name="connsiteY40" fmla="*/ 165258 h 221252"/>
                <a:gd name="connsiteX41" fmla="*/ 292659 w 293168"/>
                <a:gd name="connsiteY41" fmla="*/ 164941 h 221252"/>
                <a:gd name="connsiteX42" fmla="*/ 292931 w 293168"/>
                <a:gd name="connsiteY42" fmla="*/ 164489 h 22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93168" h="221252">
                  <a:moveTo>
                    <a:pt x="292931" y="164489"/>
                  </a:moveTo>
                  <a:lnTo>
                    <a:pt x="292931" y="74460"/>
                  </a:lnTo>
                  <a:lnTo>
                    <a:pt x="281751" y="59569"/>
                  </a:lnTo>
                  <a:cubicBezTo>
                    <a:pt x="281602" y="59333"/>
                    <a:pt x="281493" y="59071"/>
                    <a:pt x="281434" y="58799"/>
                  </a:cubicBezTo>
                  <a:lnTo>
                    <a:pt x="272246" y="7109"/>
                  </a:lnTo>
                  <a:cubicBezTo>
                    <a:pt x="271612" y="7308"/>
                    <a:pt x="270992" y="7548"/>
                    <a:pt x="270390" y="7833"/>
                  </a:cubicBezTo>
                  <a:cubicBezTo>
                    <a:pt x="265592" y="10232"/>
                    <a:pt x="262243" y="9734"/>
                    <a:pt x="262967" y="5344"/>
                  </a:cubicBezTo>
                  <a:cubicBezTo>
                    <a:pt x="263691" y="953"/>
                    <a:pt x="259481" y="-3030"/>
                    <a:pt x="253235" y="2085"/>
                  </a:cubicBezTo>
                  <a:cubicBezTo>
                    <a:pt x="246989" y="7199"/>
                    <a:pt x="238660" y="6294"/>
                    <a:pt x="222094" y="11137"/>
                  </a:cubicBezTo>
                  <a:cubicBezTo>
                    <a:pt x="213331" y="13174"/>
                    <a:pt x="204338" y="14057"/>
                    <a:pt x="195344" y="13763"/>
                  </a:cubicBezTo>
                  <a:lnTo>
                    <a:pt x="194891" y="13763"/>
                  </a:lnTo>
                  <a:cubicBezTo>
                    <a:pt x="188753" y="13767"/>
                    <a:pt x="182652" y="14681"/>
                    <a:pt x="176786" y="16478"/>
                  </a:cubicBezTo>
                  <a:cubicBezTo>
                    <a:pt x="159858" y="21819"/>
                    <a:pt x="154154" y="18968"/>
                    <a:pt x="139082" y="22091"/>
                  </a:cubicBezTo>
                  <a:lnTo>
                    <a:pt x="133107" y="23041"/>
                  </a:lnTo>
                  <a:cubicBezTo>
                    <a:pt x="121022" y="24445"/>
                    <a:pt x="112060" y="23041"/>
                    <a:pt x="109887" y="31777"/>
                  </a:cubicBezTo>
                  <a:cubicBezTo>
                    <a:pt x="107352" y="42052"/>
                    <a:pt x="107352" y="46307"/>
                    <a:pt x="90741" y="49430"/>
                  </a:cubicBezTo>
                  <a:cubicBezTo>
                    <a:pt x="74129" y="52553"/>
                    <a:pt x="73134" y="50064"/>
                    <a:pt x="52086" y="68621"/>
                  </a:cubicBezTo>
                  <a:cubicBezTo>
                    <a:pt x="31039" y="87179"/>
                    <a:pt x="30405" y="77402"/>
                    <a:pt x="13115" y="90936"/>
                  </a:cubicBezTo>
                  <a:cubicBezTo>
                    <a:pt x="-4176" y="104470"/>
                    <a:pt x="12481" y="116691"/>
                    <a:pt x="6506" y="128278"/>
                  </a:cubicBezTo>
                  <a:cubicBezTo>
                    <a:pt x="4809" y="131560"/>
                    <a:pt x="2523" y="134506"/>
                    <a:pt x="-238" y="136969"/>
                  </a:cubicBezTo>
                  <a:lnTo>
                    <a:pt x="51769" y="183771"/>
                  </a:lnTo>
                  <a:cubicBezTo>
                    <a:pt x="51769" y="183771"/>
                    <a:pt x="51769" y="183997"/>
                    <a:pt x="52041" y="184133"/>
                  </a:cubicBezTo>
                  <a:lnTo>
                    <a:pt x="73269" y="216451"/>
                  </a:lnTo>
                  <a:cubicBezTo>
                    <a:pt x="80240" y="217446"/>
                    <a:pt x="129531" y="224417"/>
                    <a:pt x="148134" y="218714"/>
                  </a:cubicBezTo>
                  <a:cubicBezTo>
                    <a:pt x="165561" y="213418"/>
                    <a:pt x="180045" y="188387"/>
                    <a:pt x="183666" y="177977"/>
                  </a:cubicBezTo>
                  <a:cubicBezTo>
                    <a:pt x="186662" y="178398"/>
                    <a:pt x="189699" y="178488"/>
                    <a:pt x="192718" y="178249"/>
                  </a:cubicBezTo>
                  <a:cubicBezTo>
                    <a:pt x="201196" y="177484"/>
                    <a:pt x="209430" y="174972"/>
                    <a:pt x="216889" y="170871"/>
                  </a:cubicBezTo>
                  <a:cubicBezTo>
                    <a:pt x="211068" y="163945"/>
                    <a:pt x="206098" y="156346"/>
                    <a:pt x="202088" y="148239"/>
                  </a:cubicBezTo>
                  <a:cubicBezTo>
                    <a:pt x="201599" y="147411"/>
                    <a:pt x="201205" y="146528"/>
                    <a:pt x="200911" y="145614"/>
                  </a:cubicBezTo>
                  <a:lnTo>
                    <a:pt x="238751" y="135249"/>
                  </a:lnTo>
                  <a:lnTo>
                    <a:pt x="239294" y="124838"/>
                  </a:lnTo>
                  <a:cubicBezTo>
                    <a:pt x="239353" y="123924"/>
                    <a:pt x="240059" y="123182"/>
                    <a:pt x="240969" y="123073"/>
                  </a:cubicBezTo>
                  <a:lnTo>
                    <a:pt x="273015" y="119769"/>
                  </a:lnTo>
                  <a:cubicBezTo>
                    <a:pt x="273753" y="119696"/>
                    <a:pt x="274468" y="120067"/>
                    <a:pt x="274826" y="120719"/>
                  </a:cubicBezTo>
                  <a:cubicBezTo>
                    <a:pt x="277709" y="126653"/>
                    <a:pt x="278985" y="133239"/>
                    <a:pt x="278537" y="139820"/>
                  </a:cubicBezTo>
                  <a:cubicBezTo>
                    <a:pt x="277750" y="146954"/>
                    <a:pt x="275450" y="153834"/>
                    <a:pt x="271793" y="160008"/>
                  </a:cubicBezTo>
                  <a:lnTo>
                    <a:pt x="280438" y="161728"/>
                  </a:lnTo>
                  <a:cubicBezTo>
                    <a:pt x="281307" y="161863"/>
                    <a:pt x="281941" y="162615"/>
                    <a:pt x="281932" y="163493"/>
                  </a:cubicBezTo>
                  <a:lnTo>
                    <a:pt x="282430" y="176438"/>
                  </a:lnTo>
                  <a:lnTo>
                    <a:pt x="292026" y="176438"/>
                  </a:lnTo>
                  <a:lnTo>
                    <a:pt x="292659" y="165258"/>
                  </a:lnTo>
                  <a:cubicBezTo>
                    <a:pt x="292659" y="165258"/>
                    <a:pt x="292659" y="165258"/>
                    <a:pt x="292659" y="164941"/>
                  </a:cubicBezTo>
                  <a:cubicBezTo>
                    <a:pt x="292732" y="164778"/>
                    <a:pt x="292822" y="164629"/>
                    <a:pt x="292931" y="164489"/>
                  </a:cubicBez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7" name="Frihandsfigur: Form 186">
              <a:extLst>
                <a:ext uri="{FF2B5EF4-FFF2-40B4-BE49-F238E27FC236}">
                  <a16:creationId xmlns:a16="http://schemas.microsoft.com/office/drawing/2014/main" id="{D154BE4E-4CFC-4B23-8A97-188E30F0FA5B}"/>
                </a:ext>
              </a:extLst>
            </p:cNvPr>
            <p:cNvSpPr/>
            <p:nvPr/>
          </p:nvSpPr>
          <p:spPr>
            <a:xfrm>
              <a:off x="7035496" y="1828145"/>
              <a:ext cx="338986" cy="277538"/>
            </a:xfrm>
            <a:custGeom>
              <a:avLst/>
              <a:gdLst>
                <a:gd name="connsiteX0" fmla="*/ 338330 w 338986"/>
                <a:gd name="connsiteY0" fmla="*/ 193950 h 277538"/>
                <a:gd name="connsiteX1" fmla="*/ 325520 w 338986"/>
                <a:gd name="connsiteY1" fmla="*/ 175845 h 277538"/>
                <a:gd name="connsiteX2" fmla="*/ 321809 w 338986"/>
                <a:gd name="connsiteY2" fmla="*/ 153213 h 277538"/>
                <a:gd name="connsiteX3" fmla="*/ 304156 w 338986"/>
                <a:gd name="connsiteY3" fmla="*/ 144975 h 277538"/>
                <a:gd name="connsiteX4" fmla="*/ 303070 w 338986"/>
                <a:gd name="connsiteY4" fmla="*/ 143391 h 277538"/>
                <a:gd name="connsiteX5" fmla="*/ 304518 w 338986"/>
                <a:gd name="connsiteY5" fmla="*/ 95005 h 277538"/>
                <a:gd name="connsiteX6" fmla="*/ 307234 w 338986"/>
                <a:gd name="connsiteY6" fmla="*/ 77941 h 277538"/>
                <a:gd name="connsiteX7" fmla="*/ 297774 w 338986"/>
                <a:gd name="connsiteY7" fmla="*/ 82467 h 277538"/>
                <a:gd name="connsiteX8" fmla="*/ 274826 w 338986"/>
                <a:gd name="connsiteY8" fmla="*/ 84821 h 277538"/>
                <a:gd name="connsiteX9" fmla="*/ 220510 w 338986"/>
                <a:gd name="connsiteY9" fmla="*/ 80294 h 277538"/>
                <a:gd name="connsiteX10" fmla="*/ 219243 w 338986"/>
                <a:gd name="connsiteY10" fmla="*/ 79480 h 277538"/>
                <a:gd name="connsiteX11" fmla="*/ 197697 w 338986"/>
                <a:gd name="connsiteY11" fmla="*/ 46709 h 277538"/>
                <a:gd name="connsiteX12" fmla="*/ 145509 w 338986"/>
                <a:gd name="connsiteY12" fmla="*/ -319 h 277538"/>
                <a:gd name="connsiteX13" fmla="*/ 123375 w 338986"/>
                <a:gd name="connsiteY13" fmla="*/ 11223 h 277538"/>
                <a:gd name="connsiteX14" fmla="*/ 101106 w 338986"/>
                <a:gd name="connsiteY14" fmla="*/ 34488 h 277538"/>
                <a:gd name="connsiteX15" fmla="*/ 71459 w 338986"/>
                <a:gd name="connsiteY15" fmla="*/ 45306 h 277538"/>
                <a:gd name="connsiteX16" fmla="*/ 71459 w 338986"/>
                <a:gd name="connsiteY16" fmla="*/ 45306 h 277538"/>
                <a:gd name="connsiteX17" fmla="*/ 70553 w 338986"/>
                <a:gd name="connsiteY17" fmla="*/ 45306 h 277538"/>
                <a:gd name="connsiteX18" fmla="*/ 70553 w 338986"/>
                <a:gd name="connsiteY18" fmla="*/ 45306 h 277538"/>
                <a:gd name="connsiteX19" fmla="*/ 66027 w 338986"/>
                <a:gd name="connsiteY19" fmla="*/ 46256 h 277538"/>
                <a:gd name="connsiteX20" fmla="*/ 34931 w 338986"/>
                <a:gd name="connsiteY20" fmla="*/ 61465 h 277538"/>
                <a:gd name="connsiteX21" fmla="*/ 22439 w 338986"/>
                <a:gd name="connsiteY21" fmla="*/ 80611 h 277538"/>
                <a:gd name="connsiteX22" fmla="*/ 23797 w 338986"/>
                <a:gd name="connsiteY22" fmla="*/ 82286 h 277538"/>
                <a:gd name="connsiteX23" fmla="*/ 24114 w 338986"/>
                <a:gd name="connsiteY23" fmla="*/ 84142 h 277538"/>
                <a:gd name="connsiteX24" fmla="*/ 7366 w 338986"/>
                <a:gd name="connsiteY24" fmla="*/ 129405 h 277538"/>
                <a:gd name="connsiteX25" fmla="*/ -238 w 338986"/>
                <a:gd name="connsiteY25" fmla="*/ 150905 h 277538"/>
                <a:gd name="connsiteX26" fmla="*/ 31763 w 338986"/>
                <a:gd name="connsiteY26" fmla="*/ 158192 h 277538"/>
                <a:gd name="connsiteX27" fmla="*/ 72500 w 338986"/>
                <a:gd name="connsiteY27" fmla="*/ 158192 h 277538"/>
                <a:gd name="connsiteX28" fmla="*/ 74650 w 338986"/>
                <a:gd name="connsiteY28" fmla="*/ 159708 h 277538"/>
                <a:gd name="connsiteX29" fmla="*/ 73133 w 338986"/>
                <a:gd name="connsiteY29" fmla="*/ 161858 h 277538"/>
                <a:gd name="connsiteX30" fmla="*/ 64081 w 338986"/>
                <a:gd name="connsiteY30" fmla="*/ 164981 h 277538"/>
                <a:gd name="connsiteX31" fmla="*/ 59826 w 338986"/>
                <a:gd name="connsiteY31" fmla="*/ 172088 h 277538"/>
                <a:gd name="connsiteX32" fmla="*/ 63085 w 338986"/>
                <a:gd name="connsiteY32" fmla="*/ 176614 h 277538"/>
                <a:gd name="connsiteX33" fmla="*/ 73767 w 338986"/>
                <a:gd name="connsiteY33" fmla="*/ 177746 h 277538"/>
                <a:gd name="connsiteX34" fmla="*/ 85400 w 338986"/>
                <a:gd name="connsiteY34" fmla="*/ 178877 h 277538"/>
                <a:gd name="connsiteX35" fmla="*/ 92461 w 338986"/>
                <a:gd name="connsiteY35" fmla="*/ 183856 h 277538"/>
                <a:gd name="connsiteX36" fmla="*/ 90786 w 338986"/>
                <a:gd name="connsiteY36" fmla="*/ 191958 h 277538"/>
                <a:gd name="connsiteX37" fmla="*/ 90560 w 338986"/>
                <a:gd name="connsiteY37" fmla="*/ 195489 h 277538"/>
                <a:gd name="connsiteX38" fmla="*/ 97078 w 338986"/>
                <a:gd name="connsiteY38" fmla="*/ 196530 h 277538"/>
                <a:gd name="connsiteX39" fmla="*/ 128128 w 338986"/>
                <a:gd name="connsiteY39" fmla="*/ 196530 h 277538"/>
                <a:gd name="connsiteX40" fmla="*/ 154154 w 338986"/>
                <a:gd name="connsiteY40" fmla="*/ 223688 h 277538"/>
                <a:gd name="connsiteX41" fmla="*/ 174115 w 338986"/>
                <a:gd name="connsiteY41" fmla="*/ 247541 h 277538"/>
                <a:gd name="connsiteX42" fmla="*/ 187694 w 338986"/>
                <a:gd name="connsiteY42" fmla="*/ 257771 h 277538"/>
                <a:gd name="connsiteX43" fmla="*/ 232957 w 338986"/>
                <a:gd name="connsiteY43" fmla="*/ 277189 h 277538"/>
                <a:gd name="connsiteX44" fmla="*/ 246536 w 338986"/>
                <a:gd name="connsiteY44" fmla="*/ 275740 h 277538"/>
                <a:gd name="connsiteX45" fmla="*/ 252466 w 338986"/>
                <a:gd name="connsiteY45" fmla="*/ 274156 h 277538"/>
                <a:gd name="connsiteX46" fmla="*/ 252466 w 338986"/>
                <a:gd name="connsiteY46" fmla="*/ 274156 h 277538"/>
                <a:gd name="connsiteX47" fmla="*/ 279624 w 338986"/>
                <a:gd name="connsiteY47" fmla="*/ 262659 h 277538"/>
                <a:gd name="connsiteX48" fmla="*/ 287363 w 338986"/>
                <a:gd name="connsiteY48" fmla="*/ 258993 h 277538"/>
                <a:gd name="connsiteX49" fmla="*/ 305469 w 338986"/>
                <a:gd name="connsiteY49" fmla="*/ 260034 h 277538"/>
                <a:gd name="connsiteX50" fmla="*/ 322805 w 338986"/>
                <a:gd name="connsiteY50" fmla="*/ 261754 h 277538"/>
                <a:gd name="connsiteX51" fmla="*/ 333170 w 338986"/>
                <a:gd name="connsiteY51" fmla="*/ 259762 h 277538"/>
                <a:gd name="connsiteX52" fmla="*/ 325249 w 338986"/>
                <a:gd name="connsiteY52" fmla="*/ 247722 h 277538"/>
                <a:gd name="connsiteX53" fmla="*/ 330680 w 338986"/>
                <a:gd name="connsiteY53" fmla="*/ 233193 h 277538"/>
                <a:gd name="connsiteX54" fmla="*/ 332989 w 338986"/>
                <a:gd name="connsiteY54" fmla="*/ 230613 h 277538"/>
                <a:gd name="connsiteX55" fmla="*/ 334120 w 338986"/>
                <a:gd name="connsiteY55" fmla="*/ 222058 h 277538"/>
                <a:gd name="connsiteX56" fmla="*/ 336565 w 338986"/>
                <a:gd name="connsiteY56" fmla="*/ 210064 h 277538"/>
                <a:gd name="connsiteX57" fmla="*/ 338330 w 338986"/>
                <a:gd name="connsiteY57" fmla="*/ 193950 h 2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8986" h="277538">
                  <a:moveTo>
                    <a:pt x="338330" y="193950"/>
                  </a:moveTo>
                  <a:cubicBezTo>
                    <a:pt x="336791" y="191958"/>
                    <a:pt x="330092" y="183313"/>
                    <a:pt x="325520" y="175845"/>
                  </a:cubicBezTo>
                  <a:cubicBezTo>
                    <a:pt x="322139" y="168811"/>
                    <a:pt x="320854" y="160958"/>
                    <a:pt x="321809" y="153213"/>
                  </a:cubicBezTo>
                  <a:lnTo>
                    <a:pt x="304156" y="144975"/>
                  </a:lnTo>
                  <a:cubicBezTo>
                    <a:pt x="303536" y="144681"/>
                    <a:pt x="303120" y="144074"/>
                    <a:pt x="303070" y="143391"/>
                  </a:cubicBezTo>
                  <a:cubicBezTo>
                    <a:pt x="302798" y="139272"/>
                    <a:pt x="300626" y="102926"/>
                    <a:pt x="304518" y="95005"/>
                  </a:cubicBezTo>
                  <a:cubicBezTo>
                    <a:pt x="306664" y="89582"/>
                    <a:pt x="307592" y="83757"/>
                    <a:pt x="307234" y="77941"/>
                  </a:cubicBezTo>
                  <a:cubicBezTo>
                    <a:pt x="304324" y="79914"/>
                    <a:pt x="301137" y="81439"/>
                    <a:pt x="297774" y="82467"/>
                  </a:cubicBezTo>
                  <a:cubicBezTo>
                    <a:pt x="290265" y="84277"/>
                    <a:pt x="282547" y="85069"/>
                    <a:pt x="274826" y="84821"/>
                  </a:cubicBezTo>
                  <a:cubicBezTo>
                    <a:pt x="256643" y="84490"/>
                    <a:pt x="238498" y="82978"/>
                    <a:pt x="220510" y="80294"/>
                  </a:cubicBezTo>
                  <a:cubicBezTo>
                    <a:pt x="219985" y="80226"/>
                    <a:pt x="219523" y="79928"/>
                    <a:pt x="219243" y="79480"/>
                  </a:cubicBezTo>
                  <a:lnTo>
                    <a:pt x="197697" y="46709"/>
                  </a:lnTo>
                  <a:lnTo>
                    <a:pt x="145509" y="-319"/>
                  </a:lnTo>
                  <a:cubicBezTo>
                    <a:pt x="138625" y="4411"/>
                    <a:pt x="131192" y="8285"/>
                    <a:pt x="123375" y="11223"/>
                  </a:cubicBezTo>
                  <a:cubicBezTo>
                    <a:pt x="110204" y="16881"/>
                    <a:pt x="113327" y="23806"/>
                    <a:pt x="101106" y="34488"/>
                  </a:cubicBezTo>
                  <a:cubicBezTo>
                    <a:pt x="91193" y="43133"/>
                    <a:pt x="79923" y="43948"/>
                    <a:pt x="71459" y="45306"/>
                  </a:cubicBezTo>
                  <a:lnTo>
                    <a:pt x="71459" y="45306"/>
                  </a:lnTo>
                  <a:lnTo>
                    <a:pt x="70553" y="45306"/>
                  </a:lnTo>
                  <a:lnTo>
                    <a:pt x="70553" y="45306"/>
                  </a:lnTo>
                  <a:cubicBezTo>
                    <a:pt x="69014" y="45623"/>
                    <a:pt x="66027" y="46166"/>
                    <a:pt x="66027" y="46256"/>
                  </a:cubicBezTo>
                  <a:cubicBezTo>
                    <a:pt x="54775" y="49257"/>
                    <a:pt x="44210" y="54426"/>
                    <a:pt x="34931" y="61465"/>
                  </a:cubicBezTo>
                  <a:cubicBezTo>
                    <a:pt x="29210" y="66684"/>
                    <a:pt x="24910" y="73274"/>
                    <a:pt x="22439" y="80611"/>
                  </a:cubicBezTo>
                  <a:lnTo>
                    <a:pt x="23797" y="82286"/>
                  </a:lnTo>
                  <a:cubicBezTo>
                    <a:pt x="24231" y="82802"/>
                    <a:pt x="24353" y="83512"/>
                    <a:pt x="24114" y="84142"/>
                  </a:cubicBezTo>
                  <a:cubicBezTo>
                    <a:pt x="24114" y="84504"/>
                    <a:pt x="10897" y="116731"/>
                    <a:pt x="7366" y="129405"/>
                  </a:cubicBezTo>
                  <a:cubicBezTo>
                    <a:pt x="5243" y="136710"/>
                    <a:pt x="2704" y="143889"/>
                    <a:pt x="-238" y="150905"/>
                  </a:cubicBezTo>
                  <a:cubicBezTo>
                    <a:pt x="10290" y="153906"/>
                    <a:pt x="20972" y="156336"/>
                    <a:pt x="31763" y="158192"/>
                  </a:cubicBezTo>
                  <a:cubicBezTo>
                    <a:pt x="45310" y="159545"/>
                    <a:pt x="58953" y="159545"/>
                    <a:pt x="72500" y="158192"/>
                  </a:cubicBezTo>
                  <a:cubicBezTo>
                    <a:pt x="73514" y="158015"/>
                    <a:pt x="74473" y="158694"/>
                    <a:pt x="74650" y="159708"/>
                  </a:cubicBezTo>
                  <a:cubicBezTo>
                    <a:pt x="74826" y="160722"/>
                    <a:pt x="74147" y="161682"/>
                    <a:pt x="73133" y="161858"/>
                  </a:cubicBezTo>
                  <a:cubicBezTo>
                    <a:pt x="70060" y="162732"/>
                    <a:pt x="67037" y="163773"/>
                    <a:pt x="64081" y="164981"/>
                  </a:cubicBezTo>
                  <a:cubicBezTo>
                    <a:pt x="61306" y="166217"/>
                    <a:pt x="59604" y="169060"/>
                    <a:pt x="59826" y="172088"/>
                  </a:cubicBezTo>
                  <a:cubicBezTo>
                    <a:pt x="59745" y="174165"/>
                    <a:pt x="61089" y="176035"/>
                    <a:pt x="63085" y="176614"/>
                  </a:cubicBezTo>
                  <a:cubicBezTo>
                    <a:pt x="66597" y="177356"/>
                    <a:pt x="70178" y="177732"/>
                    <a:pt x="73767" y="177746"/>
                  </a:cubicBezTo>
                  <a:cubicBezTo>
                    <a:pt x="77669" y="177823"/>
                    <a:pt x="81557" y="178203"/>
                    <a:pt x="85400" y="178877"/>
                  </a:cubicBezTo>
                  <a:cubicBezTo>
                    <a:pt x="88478" y="179149"/>
                    <a:pt x="91171" y="181050"/>
                    <a:pt x="92461" y="183856"/>
                  </a:cubicBezTo>
                  <a:cubicBezTo>
                    <a:pt x="93353" y="186662"/>
                    <a:pt x="92714" y="189731"/>
                    <a:pt x="90786" y="191958"/>
                  </a:cubicBezTo>
                  <a:cubicBezTo>
                    <a:pt x="89931" y="192954"/>
                    <a:pt x="89840" y="194393"/>
                    <a:pt x="90560" y="195489"/>
                  </a:cubicBezTo>
                  <a:cubicBezTo>
                    <a:pt x="91556" y="197028"/>
                    <a:pt x="94045" y="197435"/>
                    <a:pt x="97078" y="196530"/>
                  </a:cubicBezTo>
                  <a:cubicBezTo>
                    <a:pt x="107303" y="194240"/>
                    <a:pt x="117903" y="194240"/>
                    <a:pt x="128128" y="196530"/>
                  </a:cubicBezTo>
                  <a:cubicBezTo>
                    <a:pt x="141625" y="199255"/>
                    <a:pt x="152004" y="210086"/>
                    <a:pt x="154154" y="223688"/>
                  </a:cubicBezTo>
                  <a:cubicBezTo>
                    <a:pt x="155784" y="234732"/>
                    <a:pt x="164293" y="240661"/>
                    <a:pt x="174115" y="247541"/>
                  </a:cubicBezTo>
                  <a:cubicBezTo>
                    <a:pt x="178854" y="250660"/>
                    <a:pt x="183390" y="254077"/>
                    <a:pt x="187694" y="257771"/>
                  </a:cubicBezTo>
                  <a:cubicBezTo>
                    <a:pt x="199734" y="269806"/>
                    <a:pt x="215938" y="276759"/>
                    <a:pt x="232957" y="277189"/>
                  </a:cubicBezTo>
                  <a:cubicBezTo>
                    <a:pt x="237529" y="277351"/>
                    <a:pt x="242100" y="276863"/>
                    <a:pt x="246536" y="275740"/>
                  </a:cubicBezTo>
                  <a:cubicBezTo>
                    <a:pt x="248541" y="275315"/>
                    <a:pt x="250519" y="274790"/>
                    <a:pt x="252466" y="274156"/>
                  </a:cubicBezTo>
                  <a:lnTo>
                    <a:pt x="252466" y="274156"/>
                  </a:lnTo>
                  <a:cubicBezTo>
                    <a:pt x="261799" y="271028"/>
                    <a:pt x="270879" y="267186"/>
                    <a:pt x="279624" y="262659"/>
                  </a:cubicBezTo>
                  <a:cubicBezTo>
                    <a:pt x="282882" y="261075"/>
                    <a:pt x="285462" y="259762"/>
                    <a:pt x="287363" y="258993"/>
                  </a:cubicBezTo>
                  <a:cubicBezTo>
                    <a:pt x="292433" y="256956"/>
                    <a:pt x="298860" y="258450"/>
                    <a:pt x="305469" y="260034"/>
                  </a:cubicBezTo>
                  <a:cubicBezTo>
                    <a:pt x="311059" y="261835"/>
                    <a:pt x="316970" y="262424"/>
                    <a:pt x="322805" y="261754"/>
                  </a:cubicBezTo>
                  <a:cubicBezTo>
                    <a:pt x="326833" y="260849"/>
                    <a:pt x="330137" y="260124"/>
                    <a:pt x="333170" y="259762"/>
                  </a:cubicBezTo>
                  <a:cubicBezTo>
                    <a:pt x="329046" y="256947"/>
                    <a:pt x="326204" y="252620"/>
                    <a:pt x="325249" y="247722"/>
                  </a:cubicBezTo>
                  <a:cubicBezTo>
                    <a:pt x="324307" y="242255"/>
                    <a:pt x="326385" y="236701"/>
                    <a:pt x="330680" y="233193"/>
                  </a:cubicBezTo>
                  <a:cubicBezTo>
                    <a:pt x="331495" y="232333"/>
                    <a:pt x="332264" y="231518"/>
                    <a:pt x="332989" y="230613"/>
                  </a:cubicBezTo>
                  <a:cubicBezTo>
                    <a:pt x="334143" y="227920"/>
                    <a:pt x="334532" y="224960"/>
                    <a:pt x="334120" y="222058"/>
                  </a:cubicBezTo>
                  <a:cubicBezTo>
                    <a:pt x="333437" y="217894"/>
                    <a:pt x="334306" y="213626"/>
                    <a:pt x="336565" y="210064"/>
                  </a:cubicBezTo>
                  <a:cubicBezTo>
                    <a:pt x="339054" y="207846"/>
                    <a:pt x="339054" y="199155"/>
                    <a:pt x="338330" y="193950"/>
                  </a:cubicBezTo>
                  <a:close/>
                </a:path>
              </a:pathLst>
            </a:custGeom>
            <a:grpFill/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43" name="Grupp 242">
            <a:extLst>
              <a:ext uri="{FF2B5EF4-FFF2-40B4-BE49-F238E27FC236}">
                <a16:creationId xmlns:a16="http://schemas.microsoft.com/office/drawing/2014/main" id="{07AADF8A-5CC3-46E4-8388-0BCDFEF51842}"/>
              </a:ext>
            </a:extLst>
          </p:cNvPr>
          <p:cNvGrpSpPr/>
          <p:nvPr/>
        </p:nvGrpSpPr>
        <p:grpSpPr>
          <a:xfrm>
            <a:off x="8987876" y="2426624"/>
            <a:ext cx="2260351" cy="2057631"/>
            <a:chOff x="9145043" y="898967"/>
            <a:chExt cx="2328016" cy="2119227"/>
          </a:xfrm>
          <a:solidFill>
            <a:srgbClr val="B8E1C8"/>
          </a:solidFill>
        </p:grpSpPr>
        <p:sp>
          <p:nvSpPr>
            <p:cNvPr id="189" name="Frihandsfigur: Form 188">
              <a:extLst>
                <a:ext uri="{FF2B5EF4-FFF2-40B4-BE49-F238E27FC236}">
                  <a16:creationId xmlns:a16="http://schemas.microsoft.com/office/drawing/2014/main" id="{269D9184-2783-458D-9894-8DFACB399677}"/>
                </a:ext>
              </a:extLst>
            </p:cNvPr>
            <p:cNvSpPr/>
            <p:nvPr/>
          </p:nvSpPr>
          <p:spPr>
            <a:xfrm>
              <a:off x="10545319" y="1314663"/>
              <a:ext cx="297879" cy="219525"/>
            </a:xfrm>
            <a:custGeom>
              <a:avLst/>
              <a:gdLst>
                <a:gd name="connsiteX0" fmla="*/ 297379 w 297879"/>
                <a:gd name="connsiteY0" fmla="*/ 178118 h 219525"/>
                <a:gd name="connsiteX1" fmla="*/ 285882 w 297879"/>
                <a:gd name="connsiteY1" fmla="*/ 170695 h 219525"/>
                <a:gd name="connsiteX2" fmla="*/ 275607 w 297879"/>
                <a:gd name="connsiteY2" fmla="*/ 168567 h 219525"/>
                <a:gd name="connsiteX3" fmla="*/ 256008 w 297879"/>
                <a:gd name="connsiteY3" fmla="*/ 164041 h 219525"/>
                <a:gd name="connsiteX4" fmla="*/ 229937 w 297879"/>
                <a:gd name="connsiteY4" fmla="*/ 160556 h 219525"/>
                <a:gd name="connsiteX5" fmla="*/ 228579 w 297879"/>
                <a:gd name="connsiteY5" fmla="*/ 159967 h 219525"/>
                <a:gd name="connsiteX6" fmla="*/ 228081 w 297879"/>
                <a:gd name="connsiteY6" fmla="*/ 158564 h 219525"/>
                <a:gd name="connsiteX7" fmla="*/ 229167 w 297879"/>
                <a:gd name="connsiteY7" fmla="*/ 144125 h 219525"/>
                <a:gd name="connsiteX8" fmla="*/ 223826 w 297879"/>
                <a:gd name="connsiteY8" fmla="*/ 141726 h 219525"/>
                <a:gd name="connsiteX9" fmla="*/ 222695 w 297879"/>
                <a:gd name="connsiteY9" fmla="*/ 140006 h 219525"/>
                <a:gd name="connsiteX10" fmla="*/ 222695 w 297879"/>
                <a:gd name="connsiteY10" fmla="*/ 111626 h 219525"/>
                <a:gd name="connsiteX11" fmla="*/ 225003 w 297879"/>
                <a:gd name="connsiteY11" fmla="*/ 102257 h 219525"/>
                <a:gd name="connsiteX12" fmla="*/ 217082 w 297879"/>
                <a:gd name="connsiteY12" fmla="*/ 100809 h 219525"/>
                <a:gd name="connsiteX13" fmla="*/ 215543 w 297879"/>
                <a:gd name="connsiteY13" fmla="*/ 98908 h 219525"/>
                <a:gd name="connsiteX14" fmla="*/ 216403 w 297879"/>
                <a:gd name="connsiteY14" fmla="*/ 74692 h 219525"/>
                <a:gd name="connsiteX15" fmla="*/ 199475 w 297879"/>
                <a:gd name="connsiteY15" fmla="*/ 63829 h 219525"/>
                <a:gd name="connsiteX16" fmla="*/ 188657 w 297879"/>
                <a:gd name="connsiteY16" fmla="*/ 57673 h 219525"/>
                <a:gd name="connsiteX17" fmla="*/ 175304 w 297879"/>
                <a:gd name="connsiteY17" fmla="*/ 59212 h 219525"/>
                <a:gd name="connsiteX18" fmla="*/ 169963 w 297879"/>
                <a:gd name="connsiteY18" fmla="*/ 58623 h 219525"/>
                <a:gd name="connsiteX19" fmla="*/ 163400 w 297879"/>
                <a:gd name="connsiteY19" fmla="*/ 52332 h 219525"/>
                <a:gd name="connsiteX20" fmla="*/ 120989 w 297879"/>
                <a:gd name="connsiteY20" fmla="*/ 53871 h 219525"/>
                <a:gd name="connsiteX21" fmla="*/ 119092 w 297879"/>
                <a:gd name="connsiteY21" fmla="*/ 52250 h 219525"/>
                <a:gd name="connsiteX22" fmla="*/ 119088 w 297879"/>
                <a:gd name="connsiteY22" fmla="*/ 52196 h 219525"/>
                <a:gd name="connsiteX23" fmla="*/ 118635 w 297879"/>
                <a:gd name="connsiteY23" fmla="*/ 46583 h 219525"/>
                <a:gd name="connsiteX24" fmla="*/ 84371 w 297879"/>
                <a:gd name="connsiteY24" fmla="*/ 53418 h 219525"/>
                <a:gd name="connsiteX25" fmla="*/ 82832 w 297879"/>
                <a:gd name="connsiteY25" fmla="*/ 53056 h 219525"/>
                <a:gd name="connsiteX26" fmla="*/ 82153 w 297879"/>
                <a:gd name="connsiteY26" fmla="*/ 51608 h 219525"/>
                <a:gd name="connsiteX27" fmla="*/ 82153 w 297879"/>
                <a:gd name="connsiteY27" fmla="*/ 47987 h 219525"/>
                <a:gd name="connsiteX28" fmla="*/ 68257 w 297879"/>
                <a:gd name="connsiteY28" fmla="*/ 50702 h 219525"/>
                <a:gd name="connsiteX29" fmla="*/ 66718 w 297879"/>
                <a:gd name="connsiteY29" fmla="*/ 50340 h 219525"/>
                <a:gd name="connsiteX30" fmla="*/ 66039 w 297879"/>
                <a:gd name="connsiteY30" fmla="*/ 48937 h 219525"/>
                <a:gd name="connsiteX31" fmla="*/ 65587 w 297879"/>
                <a:gd name="connsiteY31" fmla="*/ 33638 h 219525"/>
                <a:gd name="connsiteX32" fmla="*/ 57937 w 297879"/>
                <a:gd name="connsiteY32" fmla="*/ 33638 h 219525"/>
                <a:gd name="connsiteX33" fmla="*/ 56534 w 297879"/>
                <a:gd name="connsiteY33" fmla="*/ 33005 h 219525"/>
                <a:gd name="connsiteX34" fmla="*/ 56081 w 297879"/>
                <a:gd name="connsiteY34" fmla="*/ 31511 h 219525"/>
                <a:gd name="connsiteX35" fmla="*/ 57213 w 297879"/>
                <a:gd name="connsiteY35" fmla="*/ 23952 h 219525"/>
                <a:gd name="connsiteX36" fmla="*/ 47708 w 297879"/>
                <a:gd name="connsiteY36" fmla="*/ 12681 h 219525"/>
                <a:gd name="connsiteX37" fmla="*/ 44901 w 297879"/>
                <a:gd name="connsiteY37" fmla="*/ 20965 h 219525"/>
                <a:gd name="connsiteX38" fmla="*/ 43498 w 297879"/>
                <a:gd name="connsiteY38" fmla="*/ 22187 h 219525"/>
                <a:gd name="connsiteX39" fmla="*/ 31820 w 297879"/>
                <a:gd name="connsiteY39" fmla="*/ 16167 h 219525"/>
                <a:gd name="connsiteX40" fmla="*/ 26389 w 297879"/>
                <a:gd name="connsiteY40" fmla="*/ -219 h 219525"/>
                <a:gd name="connsiteX41" fmla="*/ 17336 w 297879"/>
                <a:gd name="connsiteY41" fmla="*/ -219 h 219525"/>
                <a:gd name="connsiteX42" fmla="*/ 18196 w 297879"/>
                <a:gd name="connsiteY42" fmla="*/ 10192 h 219525"/>
                <a:gd name="connsiteX43" fmla="*/ 18739 w 297879"/>
                <a:gd name="connsiteY43" fmla="*/ 11821 h 219525"/>
                <a:gd name="connsiteX44" fmla="*/ 17517 w 297879"/>
                <a:gd name="connsiteY44" fmla="*/ 32371 h 219525"/>
                <a:gd name="connsiteX45" fmla="*/ 9143 w 297879"/>
                <a:gd name="connsiteY45" fmla="*/ 36897 h 219525"/>
                <a:gd name="connsiteX46" fmla="*/ 906 w 297879"/>
                <a:gd name="connsiteY46" fmla="*/ 41650 h 219525"/>
                <a:gd name="connsiteX47" fmla="*/ 7514 w 297879"/>
                <a:gd name="connsiteY47" fmla="*/ 54731 h 219525"/>
                <a:gd name="connsiteX48" fmla="*/ 16024 w 297879"/>
                <a:gd name="connsiteY48" fmla="*/ 64598 h 219525"/>
                <a:gd name="connsiteX49" fmla="*/ 35351 w 297879"/>
                <a:gd name="connsiteY49" fmla="*/ 86143 h 219525"/>
                <a:gd name="connsiteX50" fmla="*/ 46712 w 297879"/>
                <a:gd name="connsiteY50" fmla="*/ 99496 h 219525"/>
                <a:gd name="connsiteX51" fmla="*/ 62735 w 297879"/>
                <a:gd name="connsiteY51" fmla="*/ 116877 h 219525"/>
                <a:gd name="connsiteX52" fmla="*/ 108813 w 297879"/>
                <a:gd name="connsiteY52" fmla="*/ 154626 h 219525"/>
                <a:gd name="connsiteX53" fmla="*/ 144028 w 297879"/>
                <a:gd name="connsiteY53" fmla="*/ 175900 h 219525"/>
                <a:gd name="connsiteX54" fmla="*/ 144028 w 297879"/>
                <a:gd name="connsiteY54" fmla="*/ 175900 h 219525"/>
                <a:gd name="connsiteX55" fmla="*/ 147648 w 297879"/>
                <a:gd name="connsiteY55" fmla="*/ 177846 h 219525"/>
                <a:gd name="connsiteX56" fmla="*/ 148463 w 297879"/>
                <a:gd name="connsiteY56" fmla="*/ 178299 h 219525"/>
                <a:gd name="connsiteX57" fmla="*/ 148463 w 297879"/>
                <a:gd name="connsiteY57" fmla="*/ 178299 h 219525"/>
                <a:gd name="connsiteX58" fmla="*/ 151722 w 297879"/>
                <a:gd name="connsiteY58" fmla="*/ 180110 h 219525"/>
                <a:gd name="connsiteX59" fmla="*/ 200606 w 297879"/>
                <a:gd name="connsiteY59" fmla="*/ 203329 h 219525"/>
                <a:gd name="connsiteX60" fmla="*/ 255873 w 297879"/>
                <a:gd name="connsiteY60" fmla="*/ 217678 h 219525"/>
                <a:gd name="connsiteX61" fmla="*/ 294391 w 297879"/>
                <a:gd name="connsiteY61" fmla="*/ 219307 h 219525"/>
                <a:gd name="connsiteX62" fmla="*/ 297741 w 297879"/>
                <a:gd name="connsiteY62" fmla="*/ 178571 h 219525"/>
                <a:gd name="connsiteX63" fmla="*/ 297379 w 297879"/>
                <a:gd name="connsiteY63" fmla="*/ 178118 h 21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97879" h="219525">
                  <a:moveTo>
                    <a:pt x="297379" y="178118"/>
                  </a:moveTo>
                  <a:cubicBezTo>
                    <a:pt x="294473" y="174443"/>
                    <a:pt x="290426" y="171831"/>
                    <a:pt x="285882" y="170695"/>
                  </a:cubicBezTo>
                  <a:cubicBezTo>
                    <a:pt x="282759" y="169925"/>
                    <a:pt x="279274" y="169246"/>
                    <a:pt x="275607" y="168567"/>
                  </a:cubicBezTo>
                  <a:cubicBezTo>
                    <a:pt x="268985" y="167472"/>
                    <a:pt x="262440" y="165960"/>
                    <a:pt x="256008" y="164041"/>
                  </a:cubicBezTo>
                  <a:cubicBezTo>
                    <a:pt x="247485" y="161859"/>
                    <a:pt x="238736" y="160692"/>
                    <a:pt x="229937" y="160556"/>
                  </a:cubicBezTo>
                  <a:cubicBezTo>
                    <a:pt x="229425" y="160551"/>
                    <a:pt x="228932" y="160339"/>
                    <a:pt x="228579" y="159967"/>
                  </a:cubicBezTo>
                  <a:cubicBezTo>
                    <a:pt x="228221" y="159592"/>
                    <a:pt x="228040" y="159080"/>
                    <a:pt x="228081" y="158564"/>
                  </a:cubicBezTo>
                  <a:lnTo>
                    <a:pt x="229167" y="144125"/>
                  </a:lnTo>
                  <a:lnTo>
                    <a:pt x="223826" y="141726"/>
                  </a:lnTo>
                  <a:cubicBezTo>
                    <a:pt x="223152" y="141414"/>
                    <a:pt x="222713" y="140749"/>
                    <a:pt x="222695" y="140006"/>
                  </a:cubicBezTo>
                  <a:lnTo>
                    <a:pt x="222695" y="111626"/>
                  </a:lnTo>
                  <a:lnTo>
                    <a:pt x="225003" y="102257"/>
                  </a:lnTo>
                  <a:lnTo>
                    <a:pt x="217082" y="100809"/>
                  </a:lnTo>
                  <a:cubicBezTo>
                    <a:pt x="216177" y="100632"/>
                    <a:pt x="215525" y="99831"/>
                    <a:pt x="215543" y="98908"/>
                  </a:cubicBezTo>
                  <a:lnTo>
                    <a:pt x="216403" y="74692"/>
                  </a:lnTo>
                  <a:cubicBezTo>
                    <a:pt x="210347" y="71754"/>
                    <a:pt x="204666" y="68110"/>
                    <a:pt x="199475" y="63829"/>
                  </a:cubicBezTo>
                  <a:cubicBezTo>
                    <a:pt x="193817" y="58578"/>
                    <a:pt x="192097" y="57809"/>
                    <a:pt x="188657" y="57673"/>
                  </a:cubicBezTo>
                  <a:cubicBezTo>
                    <a:pt x="184171" y="57813"/>
                    <a:pt x="179704" y="58329"/>
                    <a:pt x="175304" y="59212"/>
                  </a:cubicBezTo>
                  <a:cubicBezTo>
                    <a:pt x="175033" y="59212"/>
                    <a:pt x="171683" y="60298"/>
                    <a:pt x="169963" y="58623"/>
                  </a:cubicBezTo>
                  <a:lnTo>
                    <a:pt x="163400" y="52332"/>
                  </a:lnTo>
                  <a:lnTo>
                    <a:pt x="120989" y="53871"/>
                  </a:lnTo>
                  <a:cubicBezTo>
                    <a:pt x="120015" y="53948"/>
                    <a:pt x="119169" y="53219"/>
                    <a:pt x="119092" y="52250"/>
                  </a:cubicBezTo>
                  <a:cubicBezTo>
                    <a:pt x="119088" y="52232"/>
                    <a:pt x="119088" y="52214"/>
                    <a:pt x="119088" y="52196"/>
                  </a:cubicBezTo>
                  <a:lnTo>
                    <a:pt x="118635" y="46583"/>
                  </a:lnTo>
                  <a:lnTo>
                    <a:pt x="84371" y="53418"/>
                  </a:lnTo>
                  <a:cubicBezTo>
                    <a:pt x="83828" y="53527"/>
                    <a:pt x="83266" y="53395"/>
                    <a:pt x="82832" y="53056"/>
                  </a:cubicBezTo>
                  <a:cubicBezTo>
                    <a:pt x="82411" y="52689"/>
                    <a:pt x="82166" y="52164"/>
                    <a:pt x="82153" y="51608"/>
                  </a:cubicBezTo>
                  <a:lnTo>
                    <a:pt x="82153" y="47987"/>
                  </a:lnTo>
                  <a:lnTo>
                    <a:pt x="68257" y="50702"/>
                  </a:lnTo>
                  <a:cubicBezTo>
                    <a:pt x="67718" y="50793"/>
                    <a:pt x="67162" y="50662"/>
                    <a:pt x="66718" y="50340"/>
                  </a:cubicBezTo>
                  <a:cubicBezTo>
                    <a:pt x="66288" y="50005"/>
                    <a:pt x="66035" y="49485"/>
                    <a:pt x="66039" y="48937"/>
                  </a:cubicBezTo>
                  <a:cubicBezTo>
                    <a:pt x="66039" y="43053"/>
                    <a:pt x="65722" y="36535"/>
                    <a:pt x="65587" y="33638"/>
                  </a:cubicBezTo>
                  <a:lnTo>
                    <a:pt x="57937" y="33638"/>
                  </a:lnTo>
                  <a:cubicBezTo>
                    <a:pt x="57398" y="33647"/>
                    <a:pt x="56883" y="33412"/>
                    <a:pt x="56534" y="33005"/>
                  </a:cubicBezTo>
                  <a:cubicBezTo>
                    <a:pt x="56167" y="32602"/>
                    <a:pt x="56000" y="32049"/>
                    <a:pt x="56081" y="31511"/>
                  </a:cubicBezTo>
                  <a:lnTo>
                    <a:pt x="57213" y="23952"/>
                  </a:lnTo>
                  <a:lnTo>
                    <a:pt x="47708" y="12681"/>
                  </a:lnTo>
                  <a:lnTo>
                    <a:pt x="44901" y="20965"/>
                  </a:lnTo>
                  <a:cubicBezTo>
                    <a:pt x="44680" y="21589"/>
                    <a:pt x="44145" y="22051"/>
                    <a:pt x="43498" y="22187"/>
                  </a:cubicBezTo>
                  <a:cubicBezTo>
                    <a:pt x="38655" y="23336"/>
                    <a:pt x="33694" y="20779"/>
                    <a:pt x="31820" y="16167"/>
                  </a:cubicBezTo>
                  <a:lnTo>
                    <a:pt x="26389" y="-219"/>
                  </a:lnTo>
                  <a:lnTo>
                    <a:pt x="17336" y="-219"/>
                  </a:lnTo>
                  <a:cubicBezTo>
                    <a:pt x="17182" y="3276"/>
                    <a:pt x="17472" y="6770"/>
                    <a:pt x="18196" y="10192"/>
                  </a:cubicBezTo>
                  <a:lnTo>
                    <a:pt x="18739" y="11821"/>
                  </a:lnTo>
                  <a:cubicBezTo>
                    <a:pt x="20867" y="18566"/>
                    <a:pt x="23809" y="27799"/>
                    <a:pt x="17517" y="32371"/>
                  </a:cubicBezTo>
                  <a:cubicBezTo>
                    <a:pt x="14892" y="34168"/>
                    <a:pt x="12086" y="35684"/>
                    <a:pt x="9143" y="36897"/>
                  </a:cubicBezTo>
                  <a:cubicBezTo>
                    <a:pt x="6143" y="37992"/>
                    <a:pt x="3354" y="39599"/>
                    <a:pt x="906" y="41650"/>
                  </a:cubicBezTo>
                  <a:cubicBezTo>
                    <a:pt x="-1810" y="44320"/>
                    <a:pt x="906" y="47670"/>
                    <a:pt x="7514" y="54731"/>
                  </a:cubicBezTo>
                  <a:cubicBezTo>
                    <a:pt x="10003" y="57356"/>
                    <a:pt x="12810" y="60706"/>
                    <a:pt x="16024" y="64598"/>
                  </a:cubicBezTo>
                  <a:cubicBezTo>
                    <a:pt x="22048" y="72144"/>
                    <a:pt x="28503" y="79336"/>
                    <a:pt x="35351" y="86143"/>
                  </a:cubicBezTo>
                  <a:cubicBezTo>
                    <a:pt x="39533" y="90244"/>
                    <a:pt x="43335" y="94712"/>
                    <a:pt x="46712" y="99496"/>
                  </a:cubicBezTo>
                  <a:cubicBezTo>
                    <a:pt x="51234" y="105996"/>
                    <a:pt x="56625" y="111844"/>
                    <a:pt x="62735" y="116877"/>
                  </a:cubicBezTo>
                  <a:cubicBezTo>
                    <a:pt x="72557" y="125024"/>
                    <a:pt x="96682" y="144940"/>
                    <a:pt x="108813" y="154626"/>
                  </a:cubicBezTo>
                  <a:cubicBezTo>
                    <a:pt x="120138" y="162380"/>
                    <a:pt x="131897" y="169482"/>
                    <a:pt x="144028" y="175900"/>
                  </a:cubicBezTo>
                  <a:lnTo>
                    <a:pt x="144028" y="175900"/>
                  </a:lnTo>
                  <a:cubicBezTo>
                    <a:pt x="145168" y="176670"/>
                    <a:pt x="146381" y="177321"/>
                    <a:pt x="147648" y="177846"/>
                  </a:cubicBezTo>
                  <a:lnTo>
                    <a:pt x="148463" y="178299"/>
                  </a:lnTo>
                  <a:lnTo>
                    <a:pt x="148463" y="178299"/>
                  </a:lnTo>
                  <a:cubicBezTo>
                    <a:pt x="149622" y="178761"/>
                    <a:pt x="150717" y="179367"/>
                    <a:pt x="151722" y="180110"/>
                  </a:cubicBezTo>
                  <a:cubicBezTo>
                    <a:pt x="167492" y="188909"/>
                    <a:pt x="183823" y="196667"/>
                    <a:pt x="200606" y="203329"/>
                  </a:cubicBezTo>
                  <a:cubicBezTo>
                    <a:pt x="221111" y="210391"/>
                    <a:pt x="241977" y="216908"/>
                    <a:pt x="255873" y="217678"/>
                  </a:cubicBezTo>
                  <a:lnTo>
                    <a:pt x="294391" y="219307"/>
                  </a:lnTo>
                  <a:cubicBezTo>
                    <a:pt x="294649" y="205670"/>
                    <a:pt x="295768" y="192063"/>
                    <a:pt x="297741" y="178571"/>
                  </a:cubicBezTo>
                  <a:cubicBezTo>
                    <a:pt x="297605" y="178435"/>
                    <a:pt x="297483" y="178281"/>
                    <a:pt x="297379" y="178118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0" name="Frihandsfigur: Form 189">
              <a:extLst>
                <a:ext uri="{FF2B5EF4-FFF2-40B4-BE49-F238E27FC236}">
                  <a16:creationId xmlns:a16="http://schemas.microsoft.com/office/drawing/2014/main" id="{C4E774D6-C206-4A71-9FE6-6EADCAB3B3E3}"/>
                </a:ext>
              </a:extLst>
            </p:cNvPr>
            <p:cNvSpPr/>
            <p:nvPr/>
          </p:nvSpPr>
          <p:spPr>
            <a:xfrm>
              <a:off x="10637920" y="2202732"/>
              <a:ext cx="92604" cy="94304"/>
            </a:xfrm>
            <a:custGeom>
              <a:avLst/>
              <a:gdLst>
                <a:gd name="connsiteX0" fmla="*/ 5258 w 92604"/>
                <a:gd name="connsiteY0" fmla="*/ 37071 h 94304"/>
                <a:gd name="connsiteX1" fmla="*/ 7793 w 92604"/>
                <a:gd name="connsiteY1" fmla="*/ 54678 h 94304"/>
                <a:gd name="connsiteX2" fmla="*/ 21915 w 92604"/>
                <a:gd name="connsiteY2" fmla="*/ 77309 h 94304"/>
                <a:gd name="connsiteX3" fmla="*/ 21915 w 92604"/>
                <a:gd name="connsiteY3" fmla="*/ 93242 h 94304"/>
                <a:gd name="connsiteX4" fmla="*/ 40654 w 92604"/>
                <a:gd name="connsiteY4" fmla="*/ 90707 h 94304"/>
                <a:gd name="connsiteX5" fmla="*/ 64688 w 92604"/>
                <a:gd name="connsiteY5" fmla="*/ 91794 h 94304"/>
                <a:gd name="connsiteX6" fmla="*/ 79535 w 92604"/>
                <a:gd name="connsiteY6" fmla="*/ 81700 h 94304"/>
                <a:gd name="connsiteX7" fmla="*/ 91529 w 92604"/>
                <a:gd name="connsiteY7" fmla="*/ 80885 h 94304"/>
                <a:gd name="connsiteX8" fmla="*/ 89945 w 92604"/>
                <a:gd name="connsiteY8" fmla="*/ 66718 h 94304"/>
                <a:gd name="connsiteX9" fmla="*/ 72338 w 92604"/>
                <a:gd name="connsiteY9" fmla="*/ 61060 h 94304"/>
                <a:gd name="connsiteX10" fmla="*/ 56722 w 92604"/>
                <a:gd name="connsiteY10" fmla="*/ 45942 h 94304"/>
                <a:gd name="connsiteX11" fmla="*/ 55047 w 92604"/>
                <a:gd name="connsiteY11" fmla="*/ 32363 h 94304"/>
                <a:gd name="connsiteX12" fmla="*/ 44320 w 92604"/>
                <a:gd name="connsiteY12" fmla="*/ 18558 h 94304"/>
                <a:gd name="connsiteX13" fmla="*/ 22730 w 92604"/>
                <a:gd name="connsiteY13" fmla="*/ 4074 h 94304"/>
                <a:gd name="connsiteX14" fmla="*/ 9151 w 92604"/>
                <a:gd name="connsiteY14" fmla="*/ 4074 h 94304"/>
                <a:gd name="connsiteX15" fmla="*/ 11459 w 92604"/>
                <a:gd name="connsiteY15" fmla="*/ 20323 h 94304"/>
                <a:gd name="connsiteX16" fmla="*/ 5258 w 92604"/>
                <a:gd name="connsiteY16" fmla="*/ 37071 h 9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604" h="94304">
                  <a:moveTo>
                    <a:pt x="5258" y="37071"/>
                  </a:moveTo>
                  <a:cubicBezTo>
                    <a:pt x="-1758" y="39696"/>
                    <a:pt x="-2935" y="50287"/>
                    <a:pt x="7793" y="54678"/>
                  </a:cubicBezTo>
                  <a:cubicBezTo>
                    <a:pt x="16547" y="58779"/>
                    <a:pt x="22078" y="67641"/>
                    <a:pt x="21915" y="77309"/>
                  </a:cubicBezTo>
                  <a:cubicBezTo>
                    <a:pt x="21417" y="83601"/>
                    <a:pt x="15533" y="89712"/>
                    <a:pt x="21915" y="93242"/>
                  </a:cubicBezTo>
                  <a:cubicBezTo>
                    <a:pt x="28297" y="96773"/>
                    <a:pt x="29972" y="87901"/>
                    <a:pt x="40654" y="90707"/>
                  </a:cubicBezTo>
                  <a:cubicBezTo>
                    <a:pt x="51336" y="93514"/>
                    <a:pt x="57537" y="95007"/>
                    <a:pt x="64688" y="91794"/>
                  </a:cubicBezTo>
                  <a:cubicBezTo>
                    <a:pt x="71840" y="88580"/>
                    <a:pt x="73379" y="80025"/>
                    <a:pt x="79535" y="81700"/>
                  </a:cubicBezTo>
                  <a:cubicBezTo>
                    <a:pt x="85690" y="83375"/>
                    <a:pt x="89538" y="83511"/>
                    <a:pt x="91529" y="80885"/>
                  </a:cubicBezTo>
                  <a:cubicBezTo>
                    <a:pt x="93521" y="78260"/>
                    <a:pt x="92027" y="73100"/>
                    <a:pt x="89945" y="66718"/>
                  </a:cubicBezTo>
                  <a:cubicBezTo>
                    <a:pt x="86324" y="55719"/>
                    <a:pt x="76728" y="64500"/>
                    <a:pt x="72338" y="61060"/>
                  </a:cubicBezTo>
                  <a:cubicBezTo>
                    <a:pt x="67947" y="57620"/>
                    <a:pt x="61927" y="49654"/>
                    <a:pt x="56722" y="45942"/>
                  </a:cubicBezTo>
                  <a:cubicBezTo>
                    <a:pt x="51517" y="42230"/>
                    <a:pt x="53463" y="37252"/>
                    <a:pt x="55047" y="32363"/>
                  </a:cubicBezTo>
                  <a:cubicBezTo>
                    <a:pt x="56632" y="27475"/>
                    <a:pt x="52920" y="20233"/>
                    <a:pt x="44320" y="18558"/>
                  </a:cubicBezTo>
                  <a:cubicBezTo>
                    <a:pt x="35761" y="16159"/>
                    <a:pt x="28197" y="11081"/>
                    <a:pt x="22730" y="4074"/>
                  </a:cubicBezTo>
                  <a:cubicBezTo>
                    <a:pt x="19063" y="-950"/>
                    <a:pt x="10146" y="-2308"/>
                    <a:pt x="9151" y="4074"/>
                  </a:cubicBezTo>
                  <a:cubicBezTo>
                    <a:pt x="8155" y="10456"/>
                    <a:pt x="14537" y="14665"/>
                    <a:pt x="11459" y="20323"/>
                  </a:cubicBezTo>
                  <a:cubicBezTo>
                    <a:pt x="8381" y="25981"/>
                    <a:pt x="12274" y="34445"/>
                    <a:pt x="5258" y="37071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1" name="Frihandsfigur: Form 190">
              <a:extLst>
                <a:ext uri="{FF2B5EF4-FFF2-40B4-BE49-F238E27FC236}">
                  <a16:creationId xmlns:a16="http://schemas.microsoft.com/office/drawing/2014/main" id="{409AB2E3-44DA-4094-9F5C-4736CD589737}"/>
                </a:ext>
              </a:extLst>
            </p:cNvPr>
            <p:cNvSpPr/>
            <p:nvPr/>
          </p:nvSpPr>
          <p:spPr>
            <a:xfrm>
              <a:off x="10559331" y="2293409"/>
              <a:ext cx="178441" cy="160155"/>
            </a:xfrm>
            <a:custGeom>
              <a:avLst/>
              <a:gdLst>
                <a:gd name="connsiteX0" fmla="*/ 153462 w 178441"/>
                <a:gd name="connsiteY0" fmla="*/ 149217 h 160155"/>
                <a:gd name="connsiteX1" fmla="*/ 164370 w 178441"/>
                <a:gd name="connsiteY1" fmla="*/ 127853 h 160155"/>
                <a:gd name="connsiteX2" fmla="*/ 166860 w 178441"/>
                <a:gd name="connsiteY2" fmla="*/ 105719 h 160155"/>
                <a:gd name="connsiteX3" fmla="*/ 173921 w 178441"/>
                <a:gd name="connsiteY3" fmla="*/ 85622 h 160155"/>
                <a:gd name="connsiteX4" fmla="*/ 175143 w 178441"/>
                <a:gd name="connsiteY4" fmla="*/ 64439 h 160155"/>
                <a:gd name="connsiteX5" fmla="*/ 176410 w 178441"/>
                <a:gd name="connsiteY5" fmla="*/ 50362 h 160155"/>
                <a:gd name="connsiteX6" fmla="*/ 167358 w 178441"/>
                <a:gd name="connsiteY6" fmla="*/ 37281 h 160155"/>
                <a:gd name="connsiteX7" fmla="*/ 167358 w 178441"/>
                <a:gd name="connsiteY7" fmla="*/ 14197 h 160155"/>
                <a:gd name="connsiteX8" fmla="*/ 167358 w 178441"/>
                <a:gd name="connsiteY8" fmla="*/ 1207 h 160155"/>
                <a:gd name="connsiteX9" fmla="*/ 157626 w 178441"/>
                <a:gd name="connsiteY9" fmla="*/ 3605 h 160155"/>
                <a:gd name="connsiteX10" fmla="*/ 147125 w 178441"/>
                <a:gd name="connsiteY10" fmla="*/ 11481 h 160155"/>
                <a:gd name="connsiteX11" fmla="*/ 144817 w 178441"/>
                <a:gd name="connsiteY11" fmla="*/ 30582 h 160155"/>
                <a:gd name="connsiteX12" fmla="*/ 132460 w 178441"/>
                <a:gd name="connsiteY12" fmla="*/ 29948 h 160155"/>
                <a:gd name="connsiteX13" fmla="*/ 122819 w 178441"/>
                <a:gd name="connsiteY13" fmla="*/ 37372 h 160155"/>
                <a:gd name="connsiteX14" fmla="*/ 105845 w 178441"/>
                <a:gd name="connsiteY14" fmla="*/ 24381 h 160155"/>
                <a:gd name="connsiteX15" fmla="*/ 82761 w 178441"/>
                <a:gd name="connsiteY15" fmla="*/ 26463 h 160155"/>
                <a:gd name="connsiteX16" fmla="*/ 67688 w 178441"/>
                <a:gd name="connsiteY16" fmla="*/ 25965 h 160155"/>
                <a:gd name="connsiteX17" fmla="*/ 48587 w 178441"/>
                <a:gd name="connsiteY17" fmla="*/ 40404 h 160155"/>
                <a:gd name="connsiteX18" fmla="*/ 33605 w 178441"/>
                <a:gd name="connsiteY18" fmla="*/ 34656 h 160155"/>
                <a:gd name="connsiteX19" fmla="*/ 23874 w 178441"/>
                <a:gd name="connsiteY19" fmla="*/ 41762 h 160155"/>
                <a:gd name="connsiteX20" fmla="*/ 23874 w 178441"/>
                <a:gd name="connsiteY20" fmla="*/ 56563 h 160155"/>
                <a:gd name="connsiteX21" fmla="*/ 26046 w 178441"/>
                <a:gd name="connsiteY21" fmla="*/ 71772 h 160155"/>
                <a:gd name="connsiteX22" fmla="*/ 37905 w 178441"/>
                <a:gd name="connsiteY22" fmla="*/ 77430 h 160155"/>
                <a:gd name="connsiteX23" fmla="*/ 34148 w 178441"/>
                <a:gd name="connsiteY23" fmla="*/ 82273 h 160155"/>
                <a:gd name="connsiteX24" fmla="*/ 18623 w 178441"/>
                <a:gd name="connsiteY24" fmla="*/ 82273 h 160155"/>
                <a:gd name="connsiteX25" fmla="*/ 14640 w 178441"/>
                <a:gd name="connsiteY25" fmla="*/ 102053 h 160155"/>
                <a:gd name="connsiteX26" fmla="*/ 7805 w 178441"/>
                <a:gd name="connsiteY26" fmla="*/ 116220 h 160155"/>
                <a:gd name="connsiteX27" fmla="*/ 473 w 178441"/>
                <a:gd name="connsiteY27" fmla="*/ 128260 h 160155"/>
                <a:gd name="connsiteX28" fmla="*/ 3641 w 178441"/>
                <a:gd name="connsiteY28" fmla="*/ 135502 h 160155"/>
                <a:gd name="connsiteX29" fmla="*/ 11155 w 178441"/>
                <a:gd name="connsiteY29" fmla="*/ 131836 h 160155"/>
                <a:gd name="connsiteX30" fmla="*/ 20207 w 178441"/>
                <a:gd name="connsiteY30" fmla="*/ 142518 h 160155"/>
                <a:gd name="connsiteX31" fmla="*/ 30165 w 178441"/>
                <a:gd name="connsiteY31" fmla="*/ 143151 h 160155"/>
                <a:gd name="connsiteX32" fmla="*/ 43246 w 178441"/>
                <a:gd name="connsiteY32" fmla="*/ 144328 h 160155"/>
                <a:gd name="connsiteX33" fmla="*/ 60673 w 178441"/>
                <a:gd name="connsiteY33" fmla="*/ 143559 h 160155"/>
                <a:gd name="connsiteX34" fmla="*/ 60867 w 178441"/>
                <a:gd name="connsiteY34" fmla="*/ 134728 h 160155"/>
                <a:gd name="connsiteX35" fmla="*/ 58274 w 178441"/>
                <a:gd name="connsiteY35" fmla="*/ 133103 h 160155"/>
                <a:gd name="connsiteX36" fmla="*/ 46958 w 178441"/>
                <a:gd name="connsiteY36" fmla="*/ 118619 h 160155"/>
                <a:gd name="connsiteX37" fmla="*/ 54381 w 178441"/>
                <a:gd name="connsiteY37" fmla="*/ 100514 h 160155"/>
                <a:gd name="connsiteX38" fmla="*/ 65697 w 178441"/>
                <a:gd name="connsiteY38" fmla="*/ 92864 h 160155"/>
                <a:gd name="connsiteX39" fmla="*/ 87197 w 178441"/>
                <a:gd name="connsiteY39" fmla="*/ 98748 h 160155"/>
                <a:gd name="connsiteX40" fmla="*/ 109104 w 178441"/>
                <a:gd name="connsiteY40" fmla="*/ 107348 h 160155"/>
                <a:gd name="connsiteX41" fmla="*/ 119062 w 178441"/>
                <a:gd name="connsiteY41" fmla="*/ 127988 h 160155"/>
                <a:gd name="connsiteX42" fmla="*/ 119696 w 178441"/>
                <a:gd name="connsiteY42" fmla="*/ 146637 h 160155"/>
                <a:gd name="connsiteX43" fmla="*/ 126802 w 178441"/>
                <a:gd name="connsiteY43" fmla="*/ 159627 h 160155"/>
                <a:gd name="connsiteX44" fmla="*/ 139204 w 178441"/>
                <a:gd name="connsiteY44" fmla="*/ 155373 h 160155"/>
                <a:gd name="connsiteX45" fmla="*/ 153462 w 178441"/>
                <a:gd name="connsiteY45" fmla="*/ 149217 h 1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8441" h="160155">
                  <a:moveTo>
                    <a:pt x="153462" y="149217"/>
                  </a:moveTo>
                  <a:cubicBezTo>
                    <a:pt x="156721" y="144962"/>
                    <a:pt x="166271" y="136996"/>
                    <a:pt x="164370" y="127853"/>
                  </a:cubicBezTo>
                  <a:cubicBezTo>
                    <a:pt x="162469" y="118710"/>
                    <a:pt x="163193" y="110336"/>
                    <a:pt x="166860" y="105719"/>
                  </a:cubicBezTo>
                  <a:cubicBezTo>
                    <a:pt x="170526" y="101102"/>
                    <a:pt x="175686" y="94313"/>
                    <a:pt x="173921" y="85622"/>
                  </a:cubicBezTo>
                  <a:cubicBezTo>
                    <a:pt x="172155" y="76932"/>
                    <a:pt x="171160" y="68739"/>
                    <a:pt x="175143" y="64439"/>
                  </a:cubicBezTo>
                  <a:cubicBezTo>
                    <a:pt x="178823" y="60628"/>
                    <a:pt x="179348" y="54771"/>
                    <a:pt x="176410" y="50362"/>
                  </a:cubicBezTo>
                  <a:cubicBezTo>
                    <a:pt x="173694" y="46515"/>
                    <a:pt x="168444" y="44614"/>
                    <a:pt x="167358" y="37281"/>
                  </a:cubicBezTo>
                  <a:cubicBezTo>
                    <a:pt x="165638" y="29682"/>
                    <a:pt x="165638" y="21797"/>
                    <a:pt x="167358" y="14197"/>
                  </a:cubicBezTo>
                  <a:cubicBezTo>
                    <a:pt x="169575" y="7181"/>
                    <a:pt x="170390" y="5144"/>
                    <a:pt x="167358" y="1207"/>
                  </a:cubicBezTo>
                  <a:cubicBezTo>
                    <a:pt x="165230" y="-1554"/>
                    <a:pt x="161519" y="-61"/>
                    <a:pt x="157626" y="3605"/>
                  </a:cubicBezTo>
                  <a:cubicBezTo>
                    <a:pt x="153733" y="7272"/>
                    <a:pt x="147125" y="6457"/>
                    <a:pt x="147125" y="11481"/>
                  </a:cubicBezTo>
                  <a:cubicBezTo>
                    <a:pt x="147125" y="16505"/>
                    <a:pt x="147985" y="28047"/>
                    <a:pt x="144817" y="30582"/>
                  </a:cubicBezTo>
                  <a:cubicBezTo>
                    <a:pt x="141648" y="33117"/>
                    <a:pt x="135764" y="27550"/>
                    <a:pt x="132460" y="29948"/>
                  </a:cubicBezTo>
                  <a:cubicBezTo>
                    <a:pt x="129156" y="32348"/>
                    <a:pt x="128884" y="39816"/>
                    <a:pt x="122819" y="37372"/>
                  </a:cubicBezTo>
                  <a:cubicBezTo>
                    <a:pt x="116754" y="34928"/>
                    <a:pt x="112951" y="27550"/>
                    <a:pt x="105845" y="24381"/>
                  </a:cubicBezTo>
                  <a:cubicBezTo>
                    <a:pt x="98739" y="21213"/>
                    <a:pt x="90229" y="25241"/>
                    <a:pt x="82761" y="26463"/>
                  </a:cubicBezTo>
                  <a:cubicBezTo>
                    <a:pt x="75293" y="27685"/>
                    <a:pt x="77239" y="23838"/>
                    <a:pt x="67688" y="25965"/>
                  </a:cubicBezTo>
                  <a:cubicBezTo>
                    <a:pt x="58138" y="28093"/>
                    <a:pt x="57504" y="36331"/>
                    <a:pt x="48587" y="40404"/>
                  </a:cubicBezTo>
                  <a:cubicBezTo>
                    <a:pt x="39671" y="44478"/>
                    <a:pt x="38313" y="38232"/>
                    <a:pt x="33605" y="34656"/>
                  </a:cubicBezTo>
                  <a:cubicBezTo>
                    <a:pt x="28898" y="31080"/>
                    <a:pt x="24055" y="36195"/>
                    <a:pt x="23874" y="41762"/>
                  </a:cubicBezTo>
                  <a:cubicBezTo>
                    <a:pt x="23693" y="47330"/>
                    <a:pt x="25865" y="52173"/>
                    <a:pt x="23874" y="56563"/>
                  </a:cubicBezTo>
                  <a:cubicBezTo>
                    <a:pt x="21882" y="60954"/>
                    <a:pt x="21746" y="70595"/>
                    <a:pt x="26046" y="71772"/>
                  </a:cubicBezTo>
                  <a:cubicBezTo>
                    <a:pt x="30346" y="72948"/>
                    <a:pt x="36547" y="74804"/>
                    <a:pt x="37905" y="77430"/>
                  </a:cubicBezTo>
                  <a:cubicBezTo>
                    <a:pt x="39263" y="80055"/>
                    <a:pt x="38539" y="82363"/>
                    <a:pt x="34148" y="82273"/>
                  </a:cubicBezTo>
                  <a:cubicBezTo>
                    <a:pt x="29758" y="82182"/>
                    <a:pt x="24190" y="78471"/>
                    <a:pt x="18623" y="82273"/>
                  </a:cubicBezTo>
                  <a:cubicBezTo>
                    <a:pt x="13056" y="86075"/>
                    <a:pt x="18216" y="96621"/>
                    <a:pt x="14640" y="102053"/>
                  </a:cubicBezTo>
                  <a:cubicBezTo>
                    <a:pt x="11585" y="106357"/>
                    <a:pt x="9272" y="111146"/>
                    <a:pt x="7805" y="116220"/>
                  </a:cubicBezTo>
                  <a:cubicBezTo>
                    <a:pt x="5949" y="122285"/>
                    <a:pt x="1740" y="123145"/>
                    <a:pt x="473" y="128260"/>
                  </a:cubicBezTo>
                  <a:cubicBezTo>
                    <a:pt x="-795" y="133375"/>
                    <a:pt x="-252" y="135276"/>
                    <a:pt x="3641" y="135502"/>
                  </a:cubicBezTo>
                  <a:cubicBezTo>
                    <a:pt x="7534" y="135728"/>
                    <a:pt x="7081" y="129844"/>
                    <a:pt x="11155" y="131836"/>
                  </a:cubicBezTo>
                  <a:cubicBezTo>
                    <a:pt x="15228" y="133827"/>
                    <a:pt x="14640" y="140888"/>
                    <a:pt x="20207" y="142518"/>
                  </a:cubicBezTo>
                  <a:cubicBezTo>
                    <a:pt x="25775" y="144147"/>
                    <a:pt x="25548" y="139485"/>
                    <a:pt x="30165" y="143151"/>
                  </a:cubicBezTo>
                  <a:cubicBezTo>
                    <a:pt x="33827" y="146293"/>
                    <a:pt x="39082" y="146764"/>
                    <a:pt x="43246" y="144328"/>
                  </a:cubicBezTo>
                  <a:cubicBezTo>
                    <a:pt x="47229" y="142337"/>
                    <a:pt x="57504" y="146320"/>
                    <a:pt x="60673" y="143559"/>
                  </a:cubicBezTo>
                  <a:cubicBezTo>
                    <a:pt x="63166" y="141173"/>
                    <a:pt x="63253" y="137218"/>
                    <a:pt x="60867" y="134728"/>
                  </a:cubicBezTo>
                  <a:cubicBezTo>
                    <a:pt x="60147" y="133981"/>
                    <a:pt x="59260" y="133420"/>
                    <a:pt x="58274" y="133103"/>
                  </a:cubicBezTo>
                  <a:cubicBezTo>
                    <a:pt x="53204" y="130704"/>
                    <a:pt x="45238" y="125001"/>
                    <a:pt x="46958" y="118619"/>
                  </a:cubicBezTo>
                  <a:cubicBezTo>
                    <a:pt x="48678" y="112237"/>
                    <a:pt x="48814" y="103728"/>
                    <a:pt x="54381" y="100514"/>
                  </a:cubicBezTo>
                  <a:cubicBezTo>
                    <a:pt x="59948" y="97300"/>
                    <a:pt x="58907" y="92050"/>
                    <a:pt x="65697" y="92864"/>
                  </a:cubicBezTo>
                  <a:cubicBezTo>
                    <a:pt x="73224" y="93127"/>
                    <a:pt x="80584" y="95141"/>
                    <a:pt x="87197" y="98748"/>
                  </a:cubicBezTo>
                  <a:cubicBezTo>
                    <a:pt x="93900" y="102953"/>
                    <a:pt x="101332" y="105868"/>
                    <a:pt x="109104" y="107348"/>
                  </a:cubicBezTo>
                  <a:cubicBezTo>
                    <a:pt x="115803" y="108389"/>
                    <a:pt x="119152" y="118574"/>
                    <a:pt x="119062" y="127988"/>
                  </a:cubicBezTo>
                  <a:cubicBezTo>
                    <a:pt x="118971" y="137403"/>
                    <a:pt x="117161" y="140028"/>
                    <a:pt x="119696" y="146637"/>
                  </a:cubicBezTo>
                  <a:cubicBezTo>
                    <a:pt x="122230" y="153245"/>
                    <a:pt x="122095" y="157953"/>
                    <a:pt x="126802" y="159627"/>
                  </a:cubicBezTo>
                  <a:cubicBezTo>
                    <a:pt x="131509" y="161302"/>
                    <a:pt x="135855" y="155644"/>
                    <a:pt x="139204" y="155373"/>
                  </a:cubicBezTo>
                  <a:cubicBezTo>
                    <a:pt x="144545" y="155105"/>
                    <a:pt x="149605" y="152919"/>
                    <a:pt x="153462" y="149217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2" name="Frihandsfigur: Form 191">
              <a:extLst>
                <a:ext uri="{FF2B5EF4-FFF2-40B4-BE49-F238E27FC236}">
                  <a16:creationId xmlns:a16="http://schemas.microsoft.com/office/drawing/2014/main" id="{9B3CA0B6-D136-479E-B1B0-328AC9DA3A20}"/>
                </a:ext>
              </a:extLst>
            </p:cNvPr>
            <p:cNvSpPr/>
            <p:nvPr/>
          </p:nvSpPr>
          <p:spPr>
            <a:xfrm>
              <a:off x="10783292" y="2591191"/>
              <a:ext cx="47336" cy="35857"/>
            </a:xfrm>
            <a:custGeom>
              <a:avLst/>
              <a:gdLst>
                <a:gd name="connsiteX0" fmla="*/ 22200 w 47336"/>
                <a:gd name="connsiteY0" fmla="*/ 31356 h 35857"/>
                <a:gd name="connsiteX1" fmla="*/ 44560 w 47336"/>
                <a:gd name="connsiteY1" fmla="*/ 22304 h 35857"/>
                <a:gd name="connsiteX2" fmla="*/ 41074 w 47336"/>
                <a:gd name="connsiteY2" fmla="*/ 1845 h 35857"/>
                <a:gd name="connsiteX3" fmla="*/ 13916 w 47336"/>
                <a:gd name="connsiteY3" fmla="*/ 8317 h 35857"/>
                <a:gd name="connsiteX4" fmla="*/ 66 w 47336"/>
                <a:gd name="connsiteY4" fmla="*/ 29999 h 35857"/>
                <a:gd name="connsiteX5" fmla="*/ 22200 w 47336"/>
                <a:gd name="connsiteY5" fmla="*/ 31356 h 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36" h="35857">
                  <a:moveTo>
                    <a:pt x="22200" y="31356"/>
                  </a:moveTo>
                  <a:cubicBezTo>
                    <a:pt x="28672" y="25201"/>
                    <a:pt x="38721" y="31040"/>
                    <a:pt x="44560" y="22304"/>
                  </a:cubicBezTo>
                  <a:cubicBezTo>
                    <a:pt x="48543" y="16103"/>
                    <a:pt x="48498" y="5013"/>
                    <a:pt x="41074" y="1845"/>
                  </a:cubicBezTo>
                  <a:cubicBezTo>
                    <a:pt x="29985" y="-2681"/>
                    <a:pt x="21430" y="578"/>
                    <a:pt x="13916" y="8317"/>
                  </a:cubicBezTo>
                  <a:cubicBezTo>
                    <a:pt x="6403" y="16058"/>
                    <a:pt x="-1518" y="22938"/>
                    <a:pt x="66" y="29999"/>
                  </a:cubicBezTo>
                  <a:cubicBezTo>
                    <a:pt x="1650" y="37060"/>
                    <a:pt x="15772" y="37467"/>
                    <a:pt x="22200" y="31356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3" name="Frihandsfigur: Form 192">
              <a:extLst>
                <a:ext uri="{FF2B5EF4-FFF2-40B4-BE49-F238E27FC236}">
                  <a16:creationId xmlns:a16="http://schemas.microsoft.com/office/drawing/2014/main" id="{F268C802-6C51-4F86-BFAE-829A7B92D133}"/>
                </a:ext>
              </a:extLst>
            </p:cNvPr>
            <p:cNvSpPr/>
            <p:nvPr/>
          </p:nvSpPr>
          <p:spPr>
            <a:xfrm>
              <a:off x="10643060" y="2563613"/>
              <a:ext cx="41573" cy="42141"/>
            </a:xfrm>
            <a:custGeom>
              <a:avLst/>
              <a:gdLst>
                <a:gd name="connsiteX0" fmla="*/ 6320 w 41573"/>
                <a:gd name="connsiteY0" fmla="*/ 5931 h 42141"/>
                <a:gd name="connsiteX1" fmla="*/ 9126 w 41573"/>
                <a:gd name="connsiteY1" fmla="*/ 38159 h 42141"/>
                <a:gd name="connsiteX2" fmla="*/ 38230 w 41573"/>
                <a:gd name="connsiteY2" fmla="*/ 32501 h 42141"/>
                <a:gd name="connsiteX3" fmla="*/ 36329 w 41573"/>
                <a:gd name="connsiteY3" fmla="*/ 4030 h 42141"/>
                <a:gd name="connsiteX4" fmla="*/ 6320 w 41573"/>
                <a:gd name="connsiteY4" fmla="*/ 5931 h 4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73" h="42141">
                  <a:moveTo>
                    <a:pt x="6320" y="5931"/>
                  </a:moveTo>
                  <a:cubicBezTo>
                    <a:pt x="-289" y="15210"/>
                    <a:pt x="-5177" y="30328"/>
                    <a:pt x="9126" y="38159"/>
                  </a:cubicBezTo>
                  <a:cubicBezTo>
                    <a:pt x="23429" y="45989"/>
                    <a:pt x="33975" y="40377"/>
                    <a:pt x="38230" y="32501"/>
                  </a:cubicBezTo>
                  <a:cubicBezTo>
                    <a:pt x="42485" y="24625"/>
                    <a:pt x="43119" y="8602"/>
                    <a:pt x="36329" y="4030"/>
                  </a:cubicBezTo>
                  <a:cubicBezTo>
                    <a:pt x="29540" y="-541"/>
                    <a:pt x="12747" y="-3348"/>
                    <a:pt x="6320" y="5931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4" name="Frihandsfigur: Form 193">
              <a:extLst>
                <a:ext uri="{FF2B5EF4-FFF2-40B4-BE49-F238E27FC236}">
                  <a16:creationId xmlns:a16="http://schemas.microsoft.com/office/drawing/2014/main" id="{9A5D1167-54CF-4667-9755-B6CA7C0D442B}"/>
                </a:ext>
              </a:extLst>
            </p:cNvPr>
            <p:cNvSpPr/>
            <p:nvPr/>
          </p:nvSpPr>
          <p:spPr>
            <a:xfrm>
              <a:off x="10574602" y="2466550"/>
              <a:ext cx="45899" cy="45672"/>
            </a:xfrm>
            <a:custGeom>
              <a:avLst/>
              <a:gdLst>
                <a:gd name="connsiteX0" fmla="*/ 14894 w 45899"/>
                <a:gd name="connsiteY0" fmla="*/ 45193 h 45672"/>
                <a:gd name="connsiteX1" fmla="*/ 40694 w 45899"/>
                <a:gd name="connsiteY1" fmla="*/ 35733 h 45672"/>
                <a:gd name="connsiteX2" fmla="*/ 41554 w 45899"/>
                <a:gd name="connsiteY2" fmla="*/ 23331 h 45672"/>
                <a:gd name="connsiteX3" fmla="*/ 33995 w 45899"/>
                <a:gd name="connsiteY3" fmla="*/ 2012 h 45672"/>
                <a:gd name="connsiteX4" fmla="*/ 11952 w 45899"/>
                <a:gd name="connsiteY4" fmla="*/ 11065 h 45672"/>
                <a:gd name="connsiteX5" fmla="*/ 228 w 45899"/>
                <a:gd name="connsiteY5" fmla="*/ 29170 h 45672"/>
                <a:gd name="connsiteX6" fmla="*/ 14894 w 45899"/>
                <a:gd name="connsiteY6" fmla="*/ 45193 h 4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99" h="45672">
                  <a:moveTo>
                    <a:pt x="14894" y="45193"/>
                  </a:moveTo>
                  <a:cubicBezTo>
                    <a:pt x="26436" y="47049"/>
                    <a:pt x="33995" y="38494"/>
                    <a:pt x="40694" y="35733"/>
                  </a:cubicBezTo>
                  <a:cubicBezTo>
                    <a:pt x="47393" y="32972"/>
                    <a:pt x="47211" y="26681"/>
                    <a:pt x="41554" y="23331"/>
                  </a:cubicBezTo>
                  <a:cubicBezTo>
                    <a:pt x="35896" y="19982"/>
                    <a:pt x="39834" y="7218"/>
                    <a:pt x="33995" y="2012"/>
                  </a:cubicBezTo>
                  <a:cubicBezTo>
                    <a:pt x="25214" y="-5818"/>
                    <a:pt x="20144" y="9345"/>
                    <a:pt x="11952" y="11065"/>
                  </a:cubicBezTo>
                  <a:cubicBezTo>
                    <a:pt x="3759" y="12785"/>
                    <a:pt x="-1627" y="18171"/>
                    <a:pt x="228" y="29170"/>
                  </a:cubicBezTo>
                  <a:cubicBezTo>
                    <a:pt x="2084" y="40169"/>
                    <a:pt x="3397" y="43292"/>
                    <a:pt x="14894" y="45193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5" name="Frihandsfigur: Form 194">
              <a:extLst>
                <a:ext uri="{FF2B5EF4-FFF2-40B4-BE49-F238E27FC236}">
                  <a16:creationId xmlns:a16="http://schemas.microsoft.com/office/drawing/2014/main" id="{843D014A-4C49-4FF2-90F2-0385DE6CA2D9}"/>
                </a:ext>
              </a:extLst>
            </p:cNvPr>
            <p:cNvSpPr/>
            <p:nvPr/>
          </p:nvSpPr>
          <p:spPr>
            <a:xfrm>
              <a:off x="10622626" y="2660061"/>
              <a:ext cx="57910" cy="38162"/>
            </a:xfrm>
            <a:custGeom>
              <a:avLst/>
              <a:gdLst>
                <a:gd name="connsiteX0" fmla="*/ 17293 w 57910"/>
                <a:gd name="connsiteY0" fmla="*/ 824 h 38162"/>
                <a:gd name="connsiteX1" fmla="*/ 2221 w 57910"/>
                <a:gd name="connsiteY1" fmla="*/ 8066 h 38162"/>
                <a:gd name="connsiteX2" fmla="*/ 13536 w 57910"/>
                <a:gd name="connsiteY2" fmla="*/ 31965 h 38162"/>
                <a:gd name="connsiteX3" fmla="*/ 44994 w 57910"/>
                <a:gd name="connsiteY3" fmla="*/ 37940 h 38162"/>
                <a:gd name="connsiteX4" fmla="*/ 50969 w 57910"/>
                <a:gd name="connsiteY4" fmla="*/ 9650 h 38162"/>
                <a:gd name="connsiteX5" fmla="*/ 17293 w 57910"/>
                <a:gd name="connsiteY5" fmla="*/ 824 h 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10" h="38162">
                  <a:moveTo>
                    <a:pt x="17293" y="824"/>
                  </a:moveTo>
                  <a:cubicBezTo>
                    <a:pt x="14442" y="-715"/>
                    <a:pt x="7562" y="-1982"/>
                    <a:pt x="2221" y="8066"/>
                  </a:cubicBezTo>
                  <a:cubicBezTo>
                    <a:pt x="-3120" y="18114"/>
                    <a:pt x="591" y="31331"/>
                    <a:pt x="13536" y="31965"/>
                  </a:cubicBezTo>
                  <a:cubicBezTo>
                    <a:pt x="27613" y="32644"/>
                    <a:pt x="28926" y="37623"/>
                    <a:pt x="44994" y="37940"/>
                  </a:cubicBezTo>
                  <a:cubicBezTo>
                    <a:pt x="61063" y="38257"/>
                    <a:pt x="60700" y="19382"/>
                    <a:pt x="50969" y="9650"/>
                  </a:cubicBezTo>
                  <a:cubicBezTo>
                    <a:pt x="41237" y="-81"/>
                    <a:pt x="25757" y="5486"/>
                    <a:pt x="17293" y="82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6" name="Frihandsfigur: Form 195">
              <a:extLst>
                <a:ext uri="{FF2B5EF4-FFF2-40B4-BE49-F238E27FC236}">
                  <a16:creationId xmlns:a16="http://schemas.microsoft.com/office/drawing/2014/main" id="{BC302BD5-F904-4C73-8E08-BB58D8BFF7A0}"/>
                </a:ext>
              </a:extLst>
            </p:cNvPr>
            <p:cNvSpPr/>
            <p:nvPr/>
          </p:nvSpPr>
          <p:spPr>
            <a:xfrm>
              <a:off x="10558303" y="2705932"/>
              <a:ext cx="75223" cy="55629"/>
            </a:xfrm>
            <a:custGeom>
              <a:avLst/>
              <a:gdLst>
                <a:gd name="connsiteX0" fmla="*/ 58260 w 75223"/>
                <a:gd name="connsiteY0" fmla="*/ 20268 h 55629"/>
                <a:gd name="connsiteX1" fmla="*/ 51109 w 75223"/>
                <a:gd name="connsiteY1" fmla="*/ 352 h 55629"/>
                <a:gd name="connsiteX2" fmla="*/ 23951 w 75223"/>
                <a:gd name="connsiteY2" fmla="*/ 2887 h 55629"/>
                <a:gd name="connsiteX3" fmla="*/ 2587 w 75223"/>
                <a:gd name="connsiteY3" fmla="*/ 9405 h 55629"/>
                <a:gd name="connsiteX4" fmla="*/ 10960 w 75223"/>
                <a:gd name="connsiteY4" fmla="*/ 37468 h 55629"/>
                <a:gd name="connsiteX5" fmla="*/ 21642 w 75223"/>
                <a:gd name="connsiteY5" fmla="*/ 54079 h 55629"/>
                <a:gd name="connsiteX6" fmla="*/ 56676 w 75223"/>
                <a:gd name="connsiteY6" fmla="*/ 54079 h 55629"/>
                <a:gd name="connsiteX7" fmla="*/ 74781 w 75223"/>
                <a:gd name="connsiteY7" fmla="*/ 39188 h 55629"/>
                <a:gd name="connsiteX8" fmla="*/ 58260 w 75223"/>
                <a:gd name="connsiteY8" fmla="*/ 20268 h 5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23" h="55629">
                  <a:moveTo>
                    <a:pt x="58260" y="20268"/>
                  </a:moveTo>
                  <a:cubicBezTo>
                    <a:pt x="51335" y="13976"/>
                    <a:pt x="59301" y="3521"/>
                    <a:pt x="51109" y="352"/>
                  </a:cubicBezTo>
                  <a:cubicBezTo>
                    <a:pt x="42916" y="-2816"/>
                    <a:pt x="35674" y="8499"/>
                    <a:pt x="23951" y="2887"/>
                  </a:cubicBezTo>
                  <a:cubicBezTo>
                    <a:pt x="15170" y="-1323"/>
                    <a:pt x="9512" y="578"/>
                    <a:pt x="2587" y="9405"/>
                  </a:cubicBezTo>
                  <a:cubicBezTo>
                    <a:pt x="-4339" y="18231"/>
                    <a:pt x="3220" y="29094"/>
                    <a:pt x="10960" y="37468"/>
                  </a:cubicBezTo>
                  <a:cubicBezTo>
                    <a:pt x="18700" y="45841"/>
                    <a:pt x="12228" y="50277"/>
                    <a:pt x="21642" y="54079"/>
                  </a:cubicBezTo>
                  <a:cubicBezTo>
                    <a:pt x="31057" y="57881"/>
                    <a:pt x="43052" y="52133"/>
                    <a:pt x="56676" y="54079"/>
                  </a:cubicBezTo>
                  <a:cubicBezTo>
                    <a:pt x="70300" y="56026"/>
                    <a:pt x="76592" y="49236"/>
                    <a:pt x="74781" y="39188"/>
                  </a:cubicBezTo>
                  <a:cubicBezTo>
                    <a:pt x="72971" y="29139"/>
                    <a:pt x="65185" y="26559"/>
                    <a:pt x="58260" y="20268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7" name="Frihandsfigur: Form 196">
              <a:extLst>
                <a:ext uri="{FF2B5EF4-FFF2-40B4-BE49-F238E27FC236}">
                  <a16:creationId xmlns:a16="http://schemas.microsoft.com/office/drawing/2014/main" id="{3E24DC51-CA35-46D6-85B8-2EC475AEA06C}"/>
                </a:ext>
              </a:extLst>
            </p:cNvPr>
            <p:cNvSpPr/>
            <p:nvPr/>
          </p:nvSpPr>
          <p:spPr>
            <a:xfrm>
              <a:off x="10697905" y="2718446"/>
              <a:ext cx="51141" cy="58133"/>
            </a:xfrm>
            <a:custGeom>
              <a:avLst/>
              <a:gdLst>
                <a:gd name="connsiteX0" fmla="*/ 27697 w 51141"/>
                <a:gd name="connsiteY0" fmla="*/ 15720 h 58133"/>
                <a:gd name="connsiteX1" fmla="*/ 11629 w 51141"/>
                <a:gd name="connsiteY1" fmla="*/ -212 h 58133"/>
                <a:gd name="connsiteX2" fmla="*/ 7872 w 51141"/>
                <a:gd name="connsiteY2" fmla="*/ 18255 h 58133"/>
                <a:gd name="connsiteX3" fmla="*/ 3346 w 51141"/>
                <a:gd name="connsiteY3" fmla="*/ 37854 h 58133"/>
                <a:gd name="connsiteX4" fmla="*/ 6514 w 51141"/>
                <a:gd name="connsiteY4" fmla="*/ 57362 h 58133"/>
                <a:gd name="connsiteX5" fmla="*/ 28512 w 51141"/>
                <a:gd name="connsiteY5" fmla="*/ 48853 h 58133"/>
                <a:gd name="connsiteX6" fmla="*/ 32626 w 51141"/>
                <a:gd name="connsiteY6" fmla="*/ 37818 h 58133"/>
                <a:gd name="connsiteX7" fmla="*/ 29191 w 51141"/>
                <a:gd name="connsiteY7" fmla="*/ 34052 h 58133"/>
                <a:gd name="connsiteX8" fmla="*/ 31318 w 51141"/>
                <a:gd name="connsiteY8" fmla="*/ 27851 h 58133"/>
                <a:gd name="connsiteX9" fmla="*/ 45169 w 51141"/>
                <a:gd name="connsiteY9" fmla="*/ 26493 h 58133"/>
                <a:gd name="connsiteX10" fmla="*/ 49921 w 51141"/>
                <a:gd name="connsiteY10" fmla="*/ 15720 h 58133"/>
                <a:gd name="connsiteX11" fmla="*/ 27697 w 51141"/>
                <a:gd name="connsiteY11" fmla="*/ 15720 h 5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41" h="58133">
                  <a:moveTo>
                    <a:pt x="27697" y="15720"/>
                  </a:moveTo>
                  <a:cubicBezTo>
                    <a:pt x="17603" y="13004"/>
                    <a:pt x="19912" y="104"/>
                    <a:pt x="11629" y="-212"/>
                  </a:cubicBezTo>
                  <a:cubicBezTo>
                    <a:pt x="3346" y="-529"/>
                    <a:pt x="313" y="11420"/>
                    <a:pt x="7872" y="18255"/>
                  </a:cubicBezTo>
                  <a:cubicBezTo>
                    <a:pt x="15431" y="25090"/>
                    <a:pt x="7872" y="33146"/>
                    <a:pt x="3346" y="37854"/>
                  </a:cubicBezTo>
                  <a:cubicBezTo>
                    <a:pt x="-1181" y="42561"/>
                    <a:pt x="-2403" y="54646"/>
                    <a:pt x="6514" y="57362"/>
                  </a:cubicBezTo>
                  <a:cubicBezTo>
                    <a:pt x="15431" y="60078"/>
                    <a:pt x="22356" y="52066"/>
                    <a:pt x="28512" y="48853"/>
                  </a:cubicBezTo>
                  <a:cubicBezTo>
                    <a:pt x="32694" y="46943"/>
                    <a:pt x="34536" y="42000"/>
                    <a:pt x="32626" y="37818"/>
                  </a:cubicBezTo>
                  <a:cubicBezTo>
                    <a:pt x="31902" y="36233"/>
                    <a:pt x="30703" y="34916"/>
                    <a:pt x="29191" y="34052"/>
                  </a:cubicBezTo>
                  <a:cubicBezTo>
                    <a:pt x="23307" y="30612"/>
                    <a:pt x="26068" y="24999"/>
                    <a:pt x="31318" y="27851"/>
                  </a:cubicBezTo>
                  <a:cubicBezTo>
                    <a:pt x="35636" y="30879"/>
                    <a:pt x="41520" y="30304"/>
                    <a:pt x="45169" y="26493"/>
                  </a:cubicBezTo>
                  <a:cubicBezTo>
                    <a:pt x="49695" y="22600"/>
                    <a:pt x="52728" y="19884"/>
                    <a:pt x="49921" y="15720"/>
                  </a:cubicBezTo>
                  <a:cubicBezTo>
                    <a:pt x="45078" y="8297"/>
                    <a:pt x="37746" y="18481"/>
                    <a:pt x="27697" y="15720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8" name="Frihandsfigur: Form 197">
              <a:extLst>
                <a:ext uri="{FF2B5EF4-FFF2-40B4-BE49-F238E27FC236}">
                  <a16:creationId xmlns:a16="http://schemas.microsoft.com/office/drawing/2014/main" id="{E128ACA4-76AD-48BE-9245-0D1B21D935C3}"/>
                </a:ext>
              </a:extLst>
            </p:cNvPr>
            <p:cNvSpPr/>
            <p:nvPr/>
          </p:nvSpPr>
          <p:spPr>
            <a:xfrm>
              <a:off x="10633118" y="2492100"/>
              <a:ext cx="50197" cy="50677"/>
            </a:xfrm>
            <a:custGeom>
              <a:avLst/>
              <a:gdLst>
                <a:gd name="connsiteX0" fmla="*/ 4176 w 50197"/>
                <a:gd name="connsiteY0" fmla="*/ 24985 h 50677"/>
                <a:gd name="connsiteX1" fmla="*/ 7027 w 50197"/>
                <a:gd name="connsiteY1" fmla="*/ 41732 h 50677"/>
                <a:gd name="connsiteX2" fmla="*/ 44007 w 50197"/>
                <a:gd name="connsiteY2" fmla="*/ 48793 h 50677"/>
                <a:gd name="connsiteX3" fmla="*/ 47266 w 50197"/>
                <a:gd name="connsiteY3" fmla="*/ 25799 h 50677"/>
                <a:gd name="connsiteX4" fmla="*/ 44867 w 50197"/>
                <a:gd name="connsiteY4" fmla="*/ 6517 h 50677"/>
                <a:gd name="connsiteX5" fmla="*/ 30564 w 50197"/>
                <a:gd name="connsiteY5" fmla="*/ 5702 h 50677"/>
                <a:gd name="connsiteX6" fmla="*/ 17528 w 50197"/>
                <a:gd name="connsiteY6" fmla="*/ -91 h 50677"/>
                <a:gd name="connsiteX7" fmla="*/ 13952 w 50197"/>
                <a:gd name="connsiteY7" fmla="*/ 11858 h 50677"/>
                <a:gd name="connsiteX8" fmla="*/ 24091 w 50197"/>
                <a:gd name="connsiteY8" fmla="*/ 27383 h 50677"/>
                <a:gd name="connsiteX9" fmla="*/ 4176 w 50197"/>
                <a:gd name="connsiteY9" fmla="*/ 24985 h 5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97" h="50677">
                  <a:moveTo>
                    <a:pt x="4176" y="24985"/>
                  </a:moveTo>
                  <a:cubicBezTo>
                    <a:pt x="-939" y="30009"/>
                    <a:pt x="-3157" y="37160"/>
                    <a:pt x="7027" y="41732"/>
                  </a:cubicBezTo>
                  <a:cubicBezTo>
                    <a:pt x="17211" y="46303"/>
                    <a:pt x="36674" y="53817"/>
                    <a:pt x="44007" y="48793"/>
                  </a:cubicBezTo>
                  <a:cubicBezTo>
                    <a:pt x="51340" y="43769"/>
                    <a:pt x="51475" y="32634"/>
                    <a:pt x="47266" y="25799"/>
                  </a:cubicBezTo>
                  <a:cubicBezTo>
                    <a:pt x="43057" y="18964"/>
                    <a:pt x="50072" y="11134"/>
                    <a:pt x="44867" y="6517"/>
                  </a:cubicBezTo>
                  <a:cubicBezTo>
                    <a:pt x="41065" y="3168"/>
                    <a:pt x="34321" y="4752"/>
                    <a:pt x="30564" y="5702"/>
                  </a:cubicBezTo>
                  <a:cubicBezTo>
                    <a:pt x="26807" y="6653"/>
                    <a:pt x="21059" y="452"/>
                    <a:pt x="17528" y="-91"/>
                  </a:cubicBezTo>
                  <a:cubicBezTo>
                    <a:pt x="8792" y="-1359"/>
                    <a:pt x="8928" y="7151"/>
                    <a:pt x="13952" y="11858"/>
                  </a:cubicBezTo>
                  <a:cubicBezTo>
                    <a:pt x="18977" y="16565"/>
                    <a:pt x="27169" y="22902"/>
                    <a:pt x="24091" y="27383"/>
                  </a:cubicBezTo>
                  <a:cubicBezTo>
                    <a:pt x="21013" y="31864"/>
                    <a:pt x="9336" y="20051"/>
                    <a:pt x="4176" y="24985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9" name="Frihandsfigur: Form 198">
              <a:extLst>
                <a:ext uri="{FF2B5EF4-FFF2-40B4-BE49-F238E27FC236}">
                  <a16:creationId xmlns:a16="http://schemas.microsoft.com/office/drawing/2014/main" id="{CD83A272-C51C-4DC9-91D3-71DE84EDD10A}"/>
                </a:ext>
              </a:extLst>
            </p:cNvPr>
            <p:cNvSpPr/>
            <p:nvPr/>
          </p:nvSpPr>
          <p:spPr>
            <a:xfrm>
              <a:off x="10724031" y="2060553"/>
              <a:ext cx="749028" cy="776401"/>
            </a:xfrm>
            <a:custGeom>
              <a:avLst/>
              <a:gdLst>
                <a:gd name="connsiteX0" fmla="*/ 600809 w 749028"/>
                <a:gd name="connsiteY0" fmla="*/ 246511 h 776401"/>
                <a:gd name="connsiteX1" fmla="*/ 599406 w 749028"/>
                <a:gd name="connsiteY1" fmla="*/ 245651 h 776401"/>
                <a:gd name="connsiteX2" fmla="*/ 599406 w 749028"/>
                <a:gd name="connsiteY2" fmla="*/ 244021 h 776401"/>
                <a:gd name="connsiteX3" fmla="*/ 606919 w 749028"/>
                <a:gd name="connsiteY3" fmla="*/ 224241 h 776401"/>
                <a:gd name="connsiteX4" fmla="*/ 604792 w 749028"/>
                <a:gd name="connsiteY4" fmla="*/ 222250 h 776401"/>
                <a:gd name="connsiteX5" fmla="*/ 594653 w 749028"/>
                <a:gd name="connsiteY5" fmla="*/ 235829 h 776401"/>
                <a:gd name="connsiteX6" fmla="*/ 594110 w 749028"/>
                <a:gd name="connsiteY6" fmla="*/ 236281 h 776401"/>
                <a:gd name="connsiteX7" fmla="*/ 584107 w 749028"/>
                <a:gd name="connsiteY7" fmla="*/ 242075 h 776401"/>
                <a:gd name="connsiteX8" fmla="*/ 581617 w 749028"/>
                <a:gd name="connsiteY8" fmla="*/ 303949 h 776401"/>
                <a:gd name="connsiteX9" fmla="*/ 580123 w 749028"/>
                <a:gd name="connsiteY9" fmla="*/ 305715 h 776401"/>
                <a:gd name="connsiteX10" fmla="*/ 575326 w 749028"/>
                <a:gd name="connsiteY10" fmla="*/ 306665 h 776401"/>
                <a:gd name="connsiteX11" fmla="*/ 575326 w 749028"/>
                <a:gd name="connsiteY11" fmla="*/ 316895 h 776401"/>
                <a:gd name="connsiteX12" fmla="*/ 574556 w 749028"/>
                <a:gd name="connsiteY12" fmla="*/ 318388 h 776401"/>
                <a:gd name="connsiteX13" fmla="*/ 573470 w 749028"/>
                <a:gd name="connsiteY13" fmla="*/ 318751 h 776401"/>
                <a:gd name="connsiteX14" fmla="*/ 572836 w 749028"/>
                <a:gd name="connsiteY14" fmla="*/ 318751 h 776401"/>
                <a:gd name="connsiteX15" fmla="*/ 432521 w 749028"/>
                <a:gd name="connsiteY15" fmla="*/ 265702 h 776401"/>
                <a:gd name="connsiteX16" fmla="*/ 422744 w 749028"/>
                <a:gd name="connsiteY16" fmla="*/ 285935 h 776401"/>
                <a:gd name="connsiteX17" fmla="*/ 421567 w 749028"/>
                <a:gd name="connsiteY17" fmla="*/ 286930 h 776401"/>
                <a:gd name="connsiteX18" fmla="*/ 420028 w 749028"/>
                <a:gd name="connsiteY18" fmla="*/ 286704 h 776401"/>
                <a:gd name="connsiteX19" fmla="*/ 371099 w 749028"/>
                <a:gd name="connsiteY19" fmla="*/ 253572 h 776401"/>
                <a:gd name="connsiteX20" fmla="*/ 370420 w 749028"/>
                <a:gd name="connsiteY20" fmla="*/ 251263 h 776401"/>
                <a:gd name="connsiteX21" fmla="*/ 374539 w 749028"/>
                <a:gd name="connsiteY21" fmla="*/ 242210 h 776401"/>
                <a:gd name="connsiteX22" fmla="*/ 356931 w 749028"/>
                <a:gd name="connsiteY22" fmla="*/ 235964 h 776401"/>
                <a:gd name="connsiteX23" fmla="*/ 355800 w 749028"/>
                <a:gd name="connsiteY23" fmla="*/ 234878 h 776401"/>
                <a:gd name="connsiteX24" fmla="*/ 352858 w 749028"/>
                <a:gd name="connsiteY24" fmla="*/ 226912 h 776401"/>
                <a:gd name="connsiteX25" fmla="*/ 352858 w 749028"/>
                <a:gd name="connsiteY25" fmla="*/ 225282 h 776401"/>
                <a:gd name="connsiteX26" fmla="*/ 355619 w 749028"/>
                <a:gd name="connsiteY26" fmla="*/ 217950 h 776401"/>
                <a:gd name="connsiteX27" fmla="*/ 353627 w 749028"/>
                <a:gd name="connsiteY27" fmla="*/ 212880 h 776401"/>
                <a:gd name="connsiteX28" fmla="*/ 340772 w 749028"/>
                <a:gd name="connsiteY28" fmla="*/ 206226 h 776401"/>
                <a:gd name="connsiteX29" fmla="*/ 339912 w 749028"/>
                <a:gd name="connsiteY29" fmla="*/ 203873 h 776401"/>
                <a:gd name="connsiteX30" fmla="*/ 353763 w 749028"/>
                <a:gd name="connsiteY30" fmla="*/ 169880 h 776401"/>
                <a:gd name="connsiteX31" fmla="*/ 354849 w 749028"/>
                <a:gd name="connsiteY31" fmla="*/ 168839 h 776401"/>
                <a:gd name="connsiteX32" fmla="*/ 428492 w 749028"/>
                <a:gd name="connsiteY32" fmla="*/ 141998 h 776401"/>
                <a:gd name="connsiteX33" fmla="*/ 417493 w 749028"/>
                <a:gd name="connsiteY33" fmla="*/ 126609 h 776401"/>
                <a:gd name="connsiteX34" fmla="*/ 417176 w 749028"/>
                <a:gd name="connsiteY34" fmla="*/ 125024 h 776401"/>
                <a:gd name="connsiteX35" fmla="*/ 423377 w 749028"/>
                <a:gd name="connsiteY35" fmla="*/ 102936 h 776401"/>
                <a:gd name="connsiteX36" fmla="*/ 421431 w 749028"/>
                <a:gd name="connsiteY36" fmla="*/ 99768 h 776401"/>
                <a:gd name="connsiteX37" fmla="*/ 421205 w 749028"/>
                <a:gd name="connsiteY37" fmla="*/ 98681 h 776401"/>
                <a:gd name="connsiteX38" fmla="*/ 420390 w 749028"/>
                <a:gd name="connsiteY38" fmla="*/ 94608 h 776401"/>
                <a:gd name="connsiteX39" fmla="*/ 411338 w 749028"/>
                <a:gd name="connsiteY39" fmla="*/ 87773 h 776401"/>
                <a:gd name="connsiteX40" fmla="*/ 407807 w 749028"/>
                <a:gd name="connsiteY40" fmla="*/ 93748 h 776401"/>
                <a:gd name="connsiteX41" fmla="*/ 405317 w 749028"/>
                <a:gd name="connsiteY41" fmla="*/ 94472 h 776401"/>
                <a:gd name="connsiteX42" fmla="*/ 398890 w 749028"/>
                <a:gd name="connsiteY42" fmla="*/ 91077 h 776401"/>
                <a:gd name="connsiteX43" fmla="*/ 396944 w 749028"/>
                <a:gd name="connsiteY43" fmla="*/ 92752 h 776401"/>
                <a:gd name="connsiteX44" fmla="*/ 394907 w 749028"/>
                <a:gd name="connsiteY44" fmla="*/ 93023 h 776401"/>
                <a:gd name="connsiteX45" fmla="*/ 264549 w 749028"/>
                <a:gd name="connsiteY45" fmla="*/ 30651 h 776401"/>
                <a:gd name="connsiteX46" fmla="*/ 266541 w 749028"/>
                <a:gd name="connsiteY46" fmla="*/ 90896 h 776401"/>
                <a:gd name="connsiteX47" fmla="*/ 265138 w 749028"/>
                <a:gd name="connsiteY47" fmla="*/ 92797 h 776401"/>
                <a:gd name="connsiteX48" fmla="*/ 263010 w 749028"/>
                <a:gd name="connsiteY48" fmla="*/ 91847 h 776401"/>
                <a:gd name="connsiteX49" fmla="*/ 235852 w 749028"/>
                <a:gd name="connsiteY49" fmla="*/ 43325 h 776401"/>
                <a:gd name="connsiteX50" fmla="*/ 202222 w 749028"/>
                <a:gd name="connsiteY50" fmla="*/ 3403 h 776401"/>
                <a:gd name="connsiteX51" fmla="*/ 167641 w 749028"/>
                <a:gd name="connsiteY51" fmla="*/ 35087 h 776401"/>
                <a:gd name="connsiteX52" fmla="*/ 166419 w 749028"/>
                <a:gd name="connsiteY52" fmla="*/ 35585 h 776401"/>
                <a:gd name="connsiteX53" fmla="*/ 144783 w 749028"/>
                <a:gd name="connsiteY53" fmla="*/ 36037 h 776401"/>
                <a:gd name="connsiteX54" fmla="*/ 143018 w 749028"/>
                <a:gd name="connsiteY54" fmla="*/ 34860 h 776401"/>
                <a:gd name="connsiteX55" fmla="*/ 135640 w 749028"/>
                <a:gd name="connsiteY55" fmla="*/ 31737 h 776401"/>
                <a:gd name="connsiteX56" fmla="*/ 130163 w 749028"/>
                <a:gd name="connsiteY56" fmla="*/ 38572 h 776401"/>
                <a:gd name="connsiteX57" fmla="*/ 128534 w 749028"/>
                <a:gd name="connsiteY57" fmla="*/ 40428 h 776401"/>
                <a:gd name="connsiteX58" fmla="*/ 122740 w 749028"/>
                <a:gd name="connsiteY58" fmla="*/ 41107 h 776401"/>
                <a:gd name="connsiteX59" fmla="*/ 122740 w 749028"/>
                <a:gd name="connsiteY59" fmla="*/ 48303 h 776401"/>
                <a:gd name="connsiteX60" fmla="*/ 121473 w 749028"/>
                <a:gd name="connsiteY60" fmla="*/ 50114 h 776401"/>
                <a:gd name="connsiteX61" fmla="*/ 114140 w 749028"/>
                <a:gd name="connsiteY61" fmla="*/ 52558 h 776401"/>
                <a:gd name="connsiteX62" fmla="*/ 112013 w 749028"/>
                <a:gd name="connsiteY62" fmla="*/ 51789 h 776401"/>
                <a:gd name="connsiteX63" fmla="*/ 108935 w 749028"/>
                <a:gd name="connsiteY63" fmla="*/ 47263 h 776401"/>
                <a:gd name="connsiteX64" fmla="*/ 99882 w 749028"/>
                <a:gd name="connsiteY64" fmla="*/ 50114 h 776401"/>
                <a:gd name="connsiteX65" fmla="*/ 97800 w 749028"/>
                <a:gd name="connsiteY65" fmla="*/ 49480 h 776401"/>
                <a:gd name="connsiteX66" fmla="*/ 92006 w 749028"/>
                <a:gd name="connsiteY66" fmla="*/ 41786 h 776401"/>
                <a:gd name="connsiteX67" fmla="*/ 92006 w 749028"/>
                <a:gd name="connsiteY67" fmla="*/ 41786 h 776401"/>
                <a:gd name="connsiteX68" fmla="*/ 91463 w 749028"/>
                <a:gd name="connsiteY68" fmla="*/ 39704 h 776401"/>
                <a:gd name="connsiteX69" fmla="*/ 85987 w 749028"/>
                <a:gd name="connsiteY69" fmla="*/ 28478 h 776401"/>
                <a:gd name="connsiteX70" fmla="*/ 66297 w 749028"/>
                <a:gd name="connsiteY70" fmla="*/ 21417 h 776401"/>
                <a:gd name="connsiteX71" fmla="*/ 64713 w 749028"/>
                <a:gd name="connsiteY71" fmla="*/ 19607 h 776401"/>
                <a:gd name="connsiteX72" fmla="*/ 64713 w 749028"/>
                <a:gd name="connsiteY72" fmla="*/ 12546 h 776401"/>
                <a:gd name="connsiteX73" fmla="*/ 18228 w 749028"/>
                <a:gd name="connsiteY73" fmla="*/ -219 h 776401"/>
                <a:gd name="connsiteX74" fmla="*/ 19223 w 749028"/>
                <a:gd name="connsiteY74" fmla="*/ 13134 h 776401"/>
                <a:gd name="connsiteX75" fmla="*/ 17730 w 749028"/>
                <a:gd name="connsiteY75" fmla="*/ 32235 h 776401"/>
                <a:gd name="connsiteX76" fmla="*/ 3065 w 749028"/>
                <a:gd name="connsiteY76" fmla="*/ 35132 h 776401"/>
                <a:gd name="connsiteX77" fmla="*/ 1707 w 749028"/>
                <a:gd name="connsiteY77" fmla="*/ 59031 h 776401"/>
                <a:gd name="connsiteX78" fmla="*/ 14471 w 749028"/>
                <a:gd name="connsiteY78" fmla="*/ 65866 h 776401"/>
                <a:gd name="connsiteX79" fmla="*/ 25062 w 749028"/>
                <a:gd name="connsiteY79" fmla="*/ 69939 h 776401"/>
                <a:gd name="connsiteX80" fmla="*/ 20536 w 749028"/>
                <a:gd name="connsiteY80" fmla="*/ 109182 h 776401"/>
                <a:gd name="connsiteX81" fmla="*/ 29951 w 749028"/>
                <a:gd name="connsiteY81" fmla="*/ 147837 h 776401"/>
                <a:gd name="connsiteX82" fmla="*/ 43530 w 749028"/>
                <a:gd name="connsiteY82" fmla="*/ 190927 h 776401"/>
                <a:gd name="connsiteX83" fmla="*/ 20581 w 749028"/>
                <a:gd name="connsiteY83" fmla="*/ 219534 h 776401"/>
                <a:gd name="connsiteX84" fmla="*/ 11529 w 749028"/>
                <a:gd name="connsiteY84" fmla="*/ 251761 h 776401"/>
                <a:gd name="connsiteX85" fmla="*/ 18590 w 749028"/>
                <a:gd name="connsiteY85" fmla="*/ 276792 h 776401"/>
                <a:gd name="connsiteX86" fmla="*/ 31173 w 749028"/>
                <a:gd name="connsiteY86" fmla="*/ 296752 h 776401"/>
                <a:gd name="connsiteX87" fmla="*/ 37646 w 749028"/>
                <a:gd name="connsiteY87" fmla="*/ 337806 h 776401"/>
                <a:gd name="connsiteX88" fmla="*/ 65165 w 749028"/>
                <a:gd name="connsiteY88" fmla="*/ 353693 h 776401"/>
                <a:gd name="connsiteX89" fmla="*/ 69375 w 749028"/>
                <a:gd name="connsiteY89" fmla="*/ 376325 h 776401"/>
                <a:gd name="connsiteX90" fmla="*/ 83859 w 749028"/>
                <a:gd name="connsiteY90" fmla="*/ 392846 h 776401"/>
                <a:gd name="connsiteX91" fmla="*/ 80419 w 749028"/>
                <a:gd name="connsiteY91" fmla="*/ 404026 h 776401"/>
                <a:gd name="connsiteX92" fmla="*/ 59191 w 749028"/>
                <a:gd name="connsiteY92" fmla="*/ 398685 h 776401"/>
                <a:gd name="connsiteX93" fmla="*/ 58557 w 749028"/>
                <a:gd name="connsiteY93" fmla="*/ 426839 h 776401"/>
                <a:gd name="connsiteX94" fmla="*/ 80238 w 749028"/>
                <a:gd name="connsiteY94" fmla="*/ 438290 h 776401"/>
                <a:gd name="connsiteX95" fmla="*/ 91554 w 749028"/>
                <a:gd name="connsiteY95" fmla="*/ 418329 h 776401"/>
                <a:gd name="connsiteX96" fmla="*/ 101647 w 749028"/>
                <a:gd name="connsiteY96" fmla="*/ 431908 h 776401"/>
                <a:gd name="connsiteX97" fmla="*/ 120975 w 749028"/>
                <a:gd name="connsiteY97" fmla="*/ 444310 h 776401"/>
                <a:gd name="connsiteX98" fmla="*/ 114547 w 749028"/>
                <a:gd name="connsiteY98" fmla="*/ 466942 h 776401"/>
                <a:gd name="connsiteX99" fmla="*/ 110745 w 749028"/>
                <a:gd name="connsiteY99" fmla="*/ 492561 h 776401"/>
                <a:gd name="connsiteX100" fmla="*/ 110293 w 749028"/>
                <a:gd name="connsiteY100" fmla="*/ 510666 h 776401"/>
                <a:gd name="connsiteX101" fmla="*/ 133241 w 749028"/>
                <a:gd name="connsiteY101" fmla="*/ 511933 h 776401"/>
                <a:gd name="connsiteX102" fmla="*/ 128986 w 749028"/>
                <a:gd name="connsiteY102" fmla="*/ 525784 h 776401"/>
                <a:gd name="connsiteX103" fmla="*/ 120522 w 749028"/>
                <a:gd name="connsiteY103" fmla="*/ 537733 h 776401"/>
                <a:gd name="connsiteX104" fmla="*/ 148812 w 749028"/>
                <a:gd name="connsiteY104" fmla="*/ 542848 h 776401"/>
                <a:gd name="connsiteX105" fmla="*/ 160354 w 749028"/>
                <a:gd name="connsiteY105" fmla="*/ 581457 h 776401"/>
                <a:gd name="connsiteX106" fmla="*/ 116313 w 749028"/>
                <a:gd name="connsiteY106" fmla="*/ 620022 h 776401"/>
                <a:gd name="connsiteX107" fmla="*/ 108120 w 749028"/>
                <a:gd name="connsiteY107" fmla="*/ 636181 h 776401"/>
                <a:gd name="connsiteX108" fmla="*/ 110247 w 749028"/>
                <a:gd name="connsiteY108" fmla="*/ 650619 h 776401"/>
                <a:gd name="connsiteX109" fmla="*/ 109614 w 749028"/>
                <a:gd name="connsiteY109" fmla="*/ 666371 h 776401"/>
                <a:gd name="connsiteX110" fmla="*/ 98887 w 749028"/>
                <a:gd name="connsiteY110" fmla="*/ 679950 h 776401"/>
                <a:gd name="connsiteX111" fmla="*/ 70823 w 749028"/>
                <a:gd name="connsiteY111" fmla="*/ 673477 h 776401"/>
                <a:gd name="connsiteX112" fmla="*/ 51949 w 749028"/>
                <a:gd name="connsiteY112" fmla="*/ 695068 h 776401"/>
                <a:gd name="connsiteX113" fmla="*/ 53216 w 749028"/>
                <a:gd name="connsiteY113" fmla="*/ 729422 h 776401"/>
                <a:gd name="connsiteX114" fmla="*/ 70280 w 749028"/>
                <a:gd name="connsiteY114" fmla="*/ 748840 h 776401"/>
                <a:gd name="connsiteX115" fmla="*/ 79604 w 749028"/>
                <a:gd name="connsiteY115" fmla="*/ 759613 h 776401"/>
                <a:gd name="connsiteX116" fmla="*/ 95356 w 749028"/>
                <a:gd name="connsiteY116" fmla="*/ 768439 h 776401"/>
                <a:gd name="connsiteX117" fmla="*/ 111832 w 749028"/>
                <a:gd name="connsiteY117" fmla="*/ 763913 h 776401"/>
                <a:gd name="connsiteX118" fmla="*/ 145009 w 749028"/>
                <a:gd name="connsiteY118" fmla="*/ 769888 h 776401"/>
                <a:gd name="connsiteX119" fmla="*/ 167053 w 749028"/>
                <a:gd name="connsiteY119" fmla="*/ 767987 h 776401"/>
                <a:gd name="connsiteX120" fmla="*/ 202901 w 749028"/>
                <a:gd name="connsiteY120" fmla="*/ 776179 h 776401"/>
                <a:gd name="connsiteX121" fmla="*/ 235762 w 749028"/>
                <a:gd name="connsiteY121" fmla="*/ 762193 h 776401"/>
                <a:gd name="connsiteX122" fmla="*/ 264233 w 749028"/>
                <a:gd name="connsiteY122" fmla="*/ 755901 h 776401"/>
                <a:gd name="connsiteX123" fmla="*/ 284963 w 749028"/>
                <a:gd name="connsiteY123" fmla="*/ 745672 h 776401"/>
                <a:gd name="connsiteX124" fmla="*/ 306372 w 749028"/>
                <a:gd name="connsiteY124" fmla="*/ 749745 h 776401"/>
                <a:gd name="connsiteX125" fmla="*/ 330588 w 749028"/>
                <a:gd name="connsiteY125" fmla="*/ 735442 h 776401"/>
                <a:gd name="connsiteX126" fmla="*/ 386669 w 749028"/>
                <a:gd name="connsiteY126" fmla="*/ 763867 h 776401"/>
                <a:gd name="connsiteX127" fmla="*/ 408577 w 749028"/>
                <a:gd name="connsiteY127" fmla="*/ 740467 h 776401"/>
                <a:gd name="connsiteX128" fmla="*/ 428900 w 749028"/>
                <a:gd name="connsiteY128" fmla="*/ 742458 h 776401"/>
                <a:gd name="connsiteX129" fmla="*/ 445919 w 749028"/>
                <a:gd name="connsiteY129" fmla="*/ 745400 h 776401"/>
                <a:gd name="connsiteX130" fmla="*/ 465382 w 749028"/>
                <a:gd name="connsiteY130" fmla="*/ 752235 h 776401"/>
                <a:gd name="connsiteX131" fmla="*/ 472443 w 749028"/>
                <a:gd name="connsiteY131" fmla="*/ 769118 h 776401"/>
                <a:gd name="connsiteX132" fmla="*/ 495074 w 749028"/>
                <a:gd name="connsiteY132" fmla="*/ 755539 h 776401"/>
                <a:gd name="connsiteX133" fmla="*/ 508291 w 749028"/>
                <a:gd name="connsiteY133" fmla="*/ 731233 h 776401"/>
                <a:gd name="connsiteX134" fmla="*/ 566137 w 749028"/>
                <a:gd name="connsiteY134" fmla="*/ 718967 h 776401"/>
                <a:gd name="connsiteX135" fmla="*/ 600401 w 749028"/>
                <a:gd name="connsiteY135" fmla="*/ 696969 h 776401"/>
                <a:gd name="connsiteX136" fmla="*/ 624617 w 749028"/>
                <a:gd name="connsiteY136" fmla="*/ 694117 h 776401"/>
                <a:gd name="connsiteX137" fmla="*/ 651775 w 749028"/>
                <a:gd name="connsiteY137" fmla="*/ 681534 h 776401"/>
                <a:gd name="connsiteX138" fmla="*/ 664675 w 749028"/>
                <a:gd name="connsiteY138" fmla="*/ 700409 h 776401"/>
                <a:gd name="connsiteX139" fmla="*/ 703013 w 749028"/>
                <a:gd name="connsiteY139" fmla="*/ 691944 h 776401"/>
                <a:gd name="connsiteX140" fmla="*/ 731664 w 749028"/>
                <a:gd name="connsiteY140" fmla="*/ 660803 h 776401"/>
                <a:gd name="connsiteX141" fmla="*/ 746103 w 749028"/>
                <a:gd name="connsiteY141" fmla="*/ 629663 h 776401"/>
                <a:gd name="connsiteX142" fmla="*/ 714057 w 749028"/>
                <a:gd name="connsiteY142" fmla="*/ 550407 h 776401"/>
                <a:gd name="connsiteX143" fmla="*/ 664268 w 749028"/>
                <a:gd name="connsiteY143" fmla="*/ 429328 h 776401"/>
                <a:gd name="connsiteX144" fmla="*/ 671826 w 749028"/>
                <a:gd name="connsiteY144" fmla="*/ 409186 h 776401"/>
                <a:gd name="connsiteX145" fmla="*/ 673999 w 749028"/>
                <a:gd name="connsiteY145" fmla="*/ 369898 h 776401"/>
                <a:gd name="connsiteX146" fmla="*/ 668024 w 749028"/>
                <a:gd name="connsiteY146" fmla="*/ 344098 h 776401"/>
                <a:gd name="connsiteX147" fmla="*/ 662683 w 749028"/>
                <a:gd name="connsiteY147" fmla="*/ 312006 h 776401"/>
                <a:gd name="connsiteX148" fmla="*/ 666576 w 749028"/>
                <a:gd name="connsiteY148" fmla="*/ 244474 h 776401"/>
                <a:gd name="connsiteX149" fmla="*/ 633308 w 749028"/>
                <a:gd name="connsiteY149" fmla="*/ 247597 h 776401"/>
                <a:gd name="connsiteX150" fmla="*/ 600809 w 749028"/>
                <a:gd name="connsiteY150" fmla="*/ 246511 h 77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749028" h="776401">
                  <a:moveTo>
                    <a:pt x="600809" y="246511"/>
                  </a:moveTo>
                  <a:cubicBezTo>
                    <a:pt x="600229" y="246465"/>
                    <a:pt x="599709" y="246144"/>
                    <a:pt x="599406" y="245651"/>
                  </a:cubicBezTo>
                  <a:cubicBezTo>
                    <a:pt x="599161" y="245134"/>
                    <a:pt x="599161" y="244537"/>
                    <a:pt x="599406" y="244021"/>
                  </a:cubicBezTo>
                  <a:lnTo>
                    <a:pt x="606919" y="224241"/>
                  </a:lnTo>
                  <a:lnTo>
                    <a:pt x="604792" y="222250"/>
                  </a:lnTo>
                  <a:lnTo>
                    <a:pt x="594653" y="235829"/>
                  </a:lnTo>
                  <a:cubicBezTo>
                    <a:pt x="594517" y="236028"/>
                    <a:pt x="594327" y="236182"/>
                    <a:pt x="594110" y="236281"/>
                  </a:cubicBezTo>
                  <a:lnTo>
                    <a:pt x="584107" y="242075"/>
                  </a:lnTo>
                  <a:lnTo>
                    <a:pt x="581617" y="303949"/>
                  </a:lnTo>
                  <a:cubicBezTo>
                    <a:pt x="581576" y="304809"/>
                    <a:pt x="580965" y="305533"/>
                    <a:pt x="580123" y="305715"/>
                  </a:cubicBezTo>
                  <a:lnTo>
                    <a:pt x="575326" y="306665"/>
                  </a:lnTo>
                  <a:lnTo>
                    <a:pt x="575326" y="316895"/>
                  </a:lnTo>
                  <a:cubicBezTo>
                    <a:pt x="575339" y="317492"/>
                    <a:pt x="575050" y="318053"/>
                    <a:pt x="574556" y="318388"/>
                  </a:cubicBezTo>
                  <a:cubicBezTo>
                    <a:pt x="574239" y="318615"/>
                    <a:pt x="573859" y="318741"/>
                    <a:pt x="573470" y="318751"/>
                  </a:cubicBezTo>
                  <a:cubicBezTo>
                    <a:pt x="573262" y="318796"/>
                    <a:pt x="573044" y="318796"/>
                    <a:pt x="572836" y="318751"/>
                  </a:cubicBezTo>
                  <a:lnTo>
                    <a:pt x="432521" y="265702"/>
                  </a:lnTo>
                  <a:lnTo>
                    <a:pt x="422744" y="285935"/>
                  </a:lnTo>
                  <a:cubicBezTo>
                    <a:pt x="422531" y="286433"/>
                    <a:pt x="422092" y="286804"/>
                    <a:pt x="421567" y="286930"/>
                  </a:cubicBezTo>
                  <a:cubicBezTo>
                    <a:pt x="421042" y="287062"/>
                    <a:pt x="420490" y="286980"/>
                    <a:pt x="420028" y="286704"/>
                  </a:cubicBezTo>
                  <a:lnTo>
                    <a:pt x="371099" y="253572"/>
                  </a:lnTo>
                  <a:cubicBezTo>
                    <a:pt x="370338" y="253074"/>
                    <a:pt x="370049" y="252096"/>
                    <a:pt x="370420" y="251263"/>
                  </a:cubicBezTo>
                  <a:lnTo>
                    <a:pt x="374539" y="242210"/>
                  </a:lnTo>
                  <a:lnTo>
                    <a:pt x="356931" y="235964"/>
                  </a:lnTo>
                  <a:cubicBezTo>
                    <a:pt x="356411" y="235792"/>
                    <a:pt x="355994" y="235394"/>
                    <a:pt x="355800" y="234878"/>
                  </a:cubicBezTo>
                  <a:lnTo>
                    <a:pt x="352858" y="226912"/>
                  </a:lnTo>
                  <a:cubicBezTo>
                    <a:pt x="352613" y="226395"/>
                    <a:pt x="352613" y="225798"/>
                    <a:pt x="352858" y="225282"/>
                  </a:cubicBezTo>
                  <a:cubicBezTo>
                    <a:pt x="354193" y="223015"/>
                    <a:pt x="355125" y="220534"/>
                    <a:pt x="355619" y="217950"/>
                  </a:cubicBezTo>
                  <a:cubicBezTo>
                    <a:pt x="355773" y="216044"/>
                    <a:pt x="355039" y="214170"/>
                    <a:pt x="353627" y="212880"/>
                  </a:cubicBezTo>
                  <a:lnTo>
                    <a:pt x="340772" y="206226"/>
                  </a:lnTo>
                  <a:cubicBezTo>
                    <a:pt x="339935" y="205769"/>
                    <a:pt x="339568" y="204760"/>
                    <a:pt x="339912" y="203873"/>
                  </a:cubicBezTo>
                  <a:lnTo>
                    <a:pt x="353763" y="169880"/>
                  </a:lnTo>
                  <a:cubicBezTo>
                    <a:pt x="353967" y="169400"/>
                    <a:pt x="354360" y="169020"/>
                    <a:pt x="354849" y="168839"/>
                  </a:cubicBezTo>
                  <a:lnTo>
                    <a:pt x="428492" y="141998"/>
                  </a:lnTo>
                  <a:lnTo>
                    <a:pt x="417493" y="126609"/>
                  </a:lnTo>
                  <a:cubicBezTo>
                    <a:pt x="417145" y="126161"/>
                    <a:pt x="417027" y="125572"/>
                    <a:pt x="417176" y="125024"/>
                  </a:cubicBezTo>
                  <a:lnTo>
                    <a:pt x="423377" y="102936"/>
                  </a:lnTo>
                  <a:cubicBezTo>
                    <a:pt x="421567" y="100401"/>
                    <a:pt x="421522" y="100130"/>
                    <a:pt x="421431" y="99768"/>
                  </a:cubicBezTo>
                  <a:cubicBezTo>
                    <a:pt x="421340" y="99406"/>
                    <a:pt x="421431" y="99270"/>
                    <a:pt x="421205" y="98681"/>
                  </a:cubicBezTo>
                  <a:cubicBezTo>
                    <a:pt x="420979" y="98093"/>
                    <a:pt x="420616" y="95558"/>
                    <a:pt x="420390" y="94608"/>
                  </a:cubicBezTo>
                  <a:lnTo>
                    <a:pt x="411338" y="87773"/>
                  </a:lnTo>
                  <a:lnTo>
                    <a:pt x="407807" y="93748"/>
                  </a:lnTo>
                  <a:cubicBezTo>
                    <a:pt x="407282" y="94585"/>
                    <a:pt x="406209" y="94897"/>
                    <a:pt x="405317" y="94472"/>
                  </a:cubicBezTo>
                  <a:lnTo>
                    <a:pt x="398890" y="91077"/>
                  </a:lnTo>
                  <a:lnTo>
                    <a:pt x="396944" y="92752"/>
                  </a:lnTo>
                  <a:cubicBezTo>
                    <a:pt x="396373" y="93223"/>
                    <a:pt x="395581" y="93327"/>
                    <a:pt x="394907" y="93023"/>
                  </a:cubicBezTo>
                  <a:lnTo>
                    <a:pt x="264549" y="30651"/>
                  </a:lnTo>
                  <a:lnTo>
                    <a:pt x="266541" y="90896"/>
                  </a:lnTo>
                  <a:cubicBezTo>
                    <a:pt x="266591" y="91783"/>
                    <a:pt x="266002" y="92580"/>
                    <a:pt x="265138" y="92797"/>
                  </a:cubicBezTo>
                  <a:cubicBezTo>
                    <a:pt x="264296" y="93001"/>
                    <a:pt x="263418" y="92612"/>
                    <a:pt x="263010" y="91847"/>
                  </a:cubicBezTo>
                  <a:cubicBezTo>
                    <a:pt x="263010" y="91575"/>
                    <a:pt x="248662" y="64372"/>
                    <a:pt x="235852" y="43325"/>
                  </a:cubicBezTo>
                  <a:cubicBezTo>
                    <a:pt x="226297" y="28705"/>
                    <a:pt x="215004" y="15302"/>
                    <a:pt x="202222" y="3403"/>
                  </a:cubicBezTo>
                  <a:lnTo>
                    <a:pt x="167641" y="35087"/>
                  </a:lnTo>
                  <a:cubicBezTo>
                    <a:pt x="167311" y="35399"/>
                    <a:pt x="166876" y="35580"/>
                    <a:pt x="166419" y="35585"/>
                  </a:cubicBezTo>
                  <a:lnTo>
                    <a:pt x="144783" y="36037"/>
                  </a:lnTo>
                  <a:cubicBezTo>
                    <a:pt x="143996" y="36096"/>
                    <a:pt x="143267" y="35612"/>
                    <a:pt x="143018" y="34860"/>
                  </a:cubicBezTo>
                  <a:cubicBezTo>
                    <a:pt x="143018" y="34860"/>
                    <a:pt x="141434" y="31285"/>
                    <a:pt x="135640" y="31737"/>
                  </a:cubicBezTo>
                  <a:cubicBezTo>
                    <a:pt x="129846" y="32190"/>
                    <a:pt x="130163" y="38300"/>
                    <a:pt x="130163" y="38572"/>
                  </a:cubicBezTo>
                  <a:cubicBezTo>
                    <a:pt x="130190" y="39522"/>
                    <a:pt x="129480" y="40333"/>
                    <a:pt x="128534" y="40428"/>
                  </a:cubicBezTo>
                  <a:lnTo>
                    <a:pt x="122740" y="41107"/>
                  </a:lnTo>
                  <a:cubicBezTo>
                    <a:pt x="122740" y="42827"/>
                    <a:pt x="122740" y="45633"/>
                    <a:pt x="122740" y="48303"/>
                  </a:cubicBezTo>
                  <a:cubicBezTo>
                    <a:pt x="122749" y="49114"/>
                    <a:pt x="122238" y="49842"/>
                    <a:pt x="121473" y="50114"/>
                  </a:cubicBezTo>
                  <a:lnTo>
                    <a:pt x="114140" y="52558"/>
                  </a:lnTo>
                  <a:cubicBezTo>
                    <a:pt x="113339" y="52830"/>
                    <a:pt x="112456" y="52513"/>
                    <a:pt x="112013" y="51789"/>
                  </a:cubicBezTo>
                  <a:lnTo>
                    <a:pt x="108935" y="47263"/>
                  </a:lnTo>
                  <a:lnTo>
                    <a:pt x="99882" y="50114"/>
                  </a:lnTo>
                  <a:cubicBezTo>
                    <a:pt x="99126" y="50377"/>
                    <a:pt x="98284" y="50119"/>
                    <a:pt x="97800" y="49480"/>
                  </a:cubicBezTo>
                  <a:cubicBezTo>
                    <a:pt x="95401" y="46176"/>
                    <a:pt x="92685" y="42555"/>
                    <a:pt x="92006" y="41786"/>
                  </a:cubicBezTo>
                  <a:lnTo>
                    <a:pt x="92006" y="41786"/>
                  </a:lnTo>
                  <a:cubicBezTo>
                    <a:pt x="91513" y="41211"/>
                    <a:pt x="91314" y="40446"/>
                    <a:pt x="91463" y="39704"/>
                  </a:cubicBezTo>
                  <a:cubicBezTo>
                    <a:pt x="92468" y="35146"/>
                    <a:pt x="90201" y="30492"/>
                    <a:pt x="85987" y="28478"/>
                  </a:cubicBezTo>
                  <a:cubicBezTo>
                    <a:pt x="79871" y="25029"/>
                    <a:pt x="73213" y="22639"/>
                    <a:pt x="66297" y="21417"/>
                  </a:cubicBezTo>
                  <a:cubicBezTo>
                    <a:pt x="65396" y="21286"/>
                    <a:pt x="64726" y="20516"/>
                    <a:pt x="64713" y="19607"/>
                  </a:cubicBezTo>
                  <a:lnTo>
                    <a:pt x="64713" y="12546"/>
                  </a:lnTo>
                  <a:lnTo>
                    <a:pt x="18228" y="-219"/>
                  </a:lnTo>
                  <a:cubicBezTo>
                    <a:pt x="17454" y="4244"/>
                    <a:pt x="17798" y="8834"/>
                    <a:pt x="19223" y="13134"/>
                  </a:cubicBezTo>
                  <a:cubicBezTo>
                    <a:pt x="20989" y="18701"/>
                    <a:pt x="23750" y="28342"/>
                    <a:pt x="17730" y="32235"/>
                  </a:cubicBezTo>
                  <a:cubicBezTo>
                    <a:pt x="11710" y="36128"/>
                    <a:pt x="9673" y="29293"/>
                    <a:pt x="3065" y="35132"/>
                  </a:cubicBezTo>
                  <a:cubicBezTo>
                    <a:pt x="-3544" y="40971"/>
                    <a:pt x="2205" y="47941"/>
                    <a:pt x="1707" y="59031"/>
                  </a:cubicBezTo>
                  <a:cubicBezTo>
                    <a:pt x="1209" y="70120"/>
                    <a:pt x="10080" y="70166"/>
                    <a:pt x="14471" y="65866"/>
                  </a:cubicBezTo>
                  <a:cubicBezTo>
                    <a:pt x="18861" y="61566"/>
                    <a:pt x="23297" y="63964"/>
                    <a:pt x="25062" y="69939"/>
                  </a:cubicBezTo>
                  <a:cubicBezTo>
                    <a:pt x="26828" y="75914"/>
                    <a:pt x="24112" y="95332"/>
                    <a:pt x="20536" y="109182"/>
                  </a:cubicBezTo>
                  <a:cubicBezTo>
                    <a:pt x="16960" y="123033"/>
                    <a:pt x="15512" y="138105"/>
                    <a:pt x="29951" y="147837"/>
                  </a:cubicBezTo>
                  <a:cubicBezTo>
                    <a:pt x="44390" y="157569"/>
                    <a:pt x="43168" y="173003"/>
                    <a:pt x="43530" y="190927"/>
                  </a:cubicBezTo>
                  <a:cubicBezTo>
                    <a:pt x="43892" y="208852"/>
                    <a:pt x="32531" y="210753"/>
                    <a:pt x="20581" y="219534"/>
                  </a:cubicBezTo>
                  <a:cubicBezTo>
                    <a:pt x="8632" y="228315"/>
                    <a:pt x="13339" y="241260"/>
                    <a:pt x="11529" y="251761"/>
                  </a:cubicBezTo>
                  <a:cubicBezTo>
                    <a:pt x="9718" y="262262"/>
                    <a:pt x="11529" y="273623"/>
                    <a:pt x="18590" y="276792"/>
                  </a:cubicBezTo>
                  <a:cubicBezTo>
                    <a:pt x="25651" y="279960"/>
                    <a:pt x="28185" y="287474"/>
                    <a:pt x="31173" y="296752"/>
                  </a:cubicBezTo>
                  <a:cubicBezTo>
                    <a:pt x="34160" y="306032"/>
                    <a:pt x="31490" y="324725"/>
                    <a:pt x="37646" y="337806"/>
                  </a:cubicBezTo>
                  <a:cubicBezTo>
                    <a:pt x="43801" y="350887"/>
                    <a:pt x="60911" y="347221"/>
                    <a:pt x="65165" y="353693"/>
                  </a:cubicBezTo>
                  <a:cubicBezTo>
                    <a:pt x="69420" y="360166"/>
                    <a:pt x="58059" y="370984"/>
                    <a:pt x="69375" y="376325"/>
                  </a:cubicBezTo>
                  <a:cubicBezTo>
                    <a:pt x="80691" y="381666"/>
                    <a:pt x="77251" y="388139"/>
                    <a:pt x="83859" y="392846"/>
                  </a:cubicBezTo>
                  <a:cubicBezTo>
                    <a:pt x="90468" y="397553"/>
                    <a:pt x="86711" y="404660"/>
                    <a:pt x="80419" y="404026"/>
                  </a:cubicBezTo>
                  <a:cubicBezTo>
                    <a:pt x="74128" y="403392"/>
                    <a:pt x="64532" y="391579"/>
                    <a:pt x="59191" y="398685"/>
                  </a:cubicBezTo>
                  <a:cubicBezTo>
                    <a:pt x="53850" y="405791"/>
                    <a:pt x="53669" y="412038"/>
                    <a:pt x="58557" y="426839"/>
                  </a:cubicBezTo>
                  <a:cubicBezTo>
                    <a:pt x="63445" y="441640"/>
                    <a:pt x="73177" y="443314"/>
                    <a:pt x="80238" y="438290"/>
                  </a:cubicBezTo>
                  <a:cubicBezTo>
                    <a:pt x="87299" y="433266"/>
                    <a:pt x="84493" y="418329"/>
                    <a:pt x="91554" y="418329"/>
                  </a:cubicBezTo>
                  <a:cubicBezTo>
                    <a:pt x="98615" y="418329"/>
                    <a:pt x="96759" y="423851"/>
                    <a:pt x="101647" y="431908"/>
                  </a:cubicBezTo>
                  <a:cubicBezTo>
                    <a:pt x="106536" y="439965"/>
                    <a:pt x="112963" y="437249"/>
                    <a:pt x="120975" y="444310"/>
                  </a:cubicBezTo>
                  <a:cubicBezTo>
                    <a:pt x="128986" y="451371"/>
                    <a:pt x="121428" y="453363"/>
                    <a:pt x="114547" y="466942"/>
                  </a:cubicBezTo>
                  <a:cubicBezTo>
                    <a:pt x="107667" y="480521"/>
                    <a:pt x="117354" y="488623"/>
                    <a:pt x="110745" y="492561"/>
                  </a:cubicBezTo>
                  <a:cubicBezTo>
                    <a:pt x="104137" y="496498"/>
                    <a:pt x="102417" y="506728"/>
                    <a:pt x="110293" y="510666"/>
                  </a:cubicBezTo>
                  <a:cubicBezTo>
                    <a:pt x="118168" y="514604"/>
                    <a:pt x="122242" y="510032"/>
                    <a:pt x="133241" y="511933"/>
                  </a:cubicBezTo>
                  <a:cubicBezTo>
                    <a:pt x="144240" y="513834"/>
                    <a:pt x="138763" y="527821"/>
                    <a:pt x="128986" y="525784"/>
                  </a:cubicBezTo>
                  <a:cubicBezTo>
                    <a:pt x="119209" y="523747"/>
                    <a:pt x="111832" y="531894"/>
                    <a:pt x="120522" y="537733"/>
                  </a:cubicBezTo>
                  <a:cubicBezTo>
                    <a:pt x="129213" y="543572"/>
                    <a:pt x="133286" y="537190"/>
                    <a:pt x="148812" y="542848"/>
                  </a:cubicBezTo>
                  <a:cubicBezTo>
                    <a:pt x="164337" y="548506"/>
                    <a:pt x="166917" y="562175"/>
                    <a:pt x="160354" y="581457"/>
                  </a:cubicBezTo>
                  <a:cubicBezTo>
                    <a:pt x="153791" y="600739"/>
                    <a:pt x="125546" y="616038"/>
                    <a:pt x="116313" y="620022"/>
                  </a:cubicBezTo>
                  <a:cubicBezTo>
                    <a:pt x="107079" y="624005"/>
                    <a:pt x="104544" y="631971"/>
                    <a:pt x="108120" y="636181"/>
                  </a:cubicBezTo>
                  <a:cubicBezTo>
                    <a:pt x="111696" y="640390"/>
                    <a:pt x="114819" y="644328"/>
                    <a:pt x="110247" y="650619"/>
                  </a:cubicBezTo>
                  <a:cubicBezTo>
                    <a:pt x="105676" y="656911"/>
                    <a:pt x="115272" y="661935"/>
                    <a:pt x="109614" y="666371"/>
                  </a:cubicBezTo>
                  <a:cubicBezTo>
                    <a:pt x="103956" y="670807"/>
                    <a:pt x="110836" y="679135"/>
                    <a:pt x="98887" y="679950"/>
                  </a:cubicBezTo>
                  <a:cubicBezTo>
                    <a:pt x="86937" y="680765"/>
                    <a:pt x="81913" y="672210"/>
                    <a:pt x="70823" y="673477"/>
                  </a:cubicBezTo>
                  <a:cubicBezTo>
                    <a:pt x="59734" y="674744"/>
                    <a:pt x="55072" y="680584"/>
                    <a:pt x="51949" y="695068"/>
                  </a:cubicBezTo>
                  <a:cubicBezTo>
                    <a:pt x="48916" y="706388"/>
                    <a:pt x="49360" y="718355"/>
                    <a:pt x="53216" y="729422"/>
                  </a:cubicBezTo>
                  <a:cubicBezTo>
                    <a:pt x="56746" y="740557"/>
                    <a:pt x="66388" y="744993"/>
                    <a:pt x="70280" y="748840"/>
                  </a:cubicBezTo>
                  <a:cubicBezTo>
                    <a:pt x="74173" y="752688"/>
                    <a:pt x="72860" y="759794"/>
                    <a:pt x="79604" y="759613"/>
                  </a:cubicBezTo>
                  <a:cubicBezTo>
                    <a:pt x="86349" y="759432"/>
                    <a:pt x="87163" y="767488"/>
                    <a:pt x="95356" y="768439"/>
                  </a:cubicBezTo>
                  <a:cubicBezTo>
                    <a:pt x="103549" y="769390"/>
                    <a:pt x="102100" y="763913"/>
                    <a:pt x="111832" y="763913"/>
                  </a:cubicBezTo>
                  <a:cubicBezTo>
                    <a:pt x="121563" y="763913"/>
                    <a:pt x="128036" y="768439"/>
                    <a:pt x="145009" y="769888"/>
                  </a:cubicBezTo>
                  <a:cubicBezTo>
                    <a:pt x="161983" y="771336"/>
                    <a:pt x="156190" y="766900"/>
                    <a:pt x="167053" y="767987"/>
                  </a:cubicBezTo>
                  <a:cubicBezTo>
                    <a:pt x="177916" y="769073"/>
                    <a:pt x="189367" y="776043"/>
                    <a:pt x="202901" y="776179"/>
                  </a:cubicBezTo>
                  <a:cubicBezTo>
                    <a:pt x="216435" y="776315"/>
                    <a:pt x="221006" y="772558"/>
                    <a:pt x="235762" y="762193"/>
                  </a:cubicBezTo>
                  <a:cubicBezTo>
                    <a:pt x="250518" y="751828"/>
                    <a:pt x="252102" y="757666"/>
                    <a:pt x="264233" y="755901"/>
                  </a:cubicBezTo>
                  <a:cubicBezTo>
                    <a:pt x="276363" y="754136"/>
                    <a:pt x="274779" y="746305"/>
                    <a:pt x="284963" y="745672"/>
                  </a:cubicBezTo>
                  <a:cubicBezTo>
                    <a:pt x="295147" y="745038"/>
                    <a:pt x="291436" y="752144"/>
                    <a:pt x="306372" y="749745"/>
                  </a:cubicBezTo>
                  <a:cubicBezTo>
                    <a:pt x="321309" y="747347"/>
                    <a:pt x="318005" y="730418"/>
                    <a:pt x="330588" y="735442"/>
                  </a:cubicBezTo>
                  <a:cubicBezTo>
                    <a:pt x="343171" y="740467"/>
                    <a:pt x="372819" y="764275"/>
                    <a:pt x="386669" y="763867"/>
                  </a:cubicBezTo>
                  <a:cubicBezTo>
                    <a:pt x="400520" y="763460"/>
                    <a:pt x="402059" y="748569"/>
                    <a:pt x="408577" y="740467"/>
                  </a:cubicBezTo>
                  <a:cubicBezTo>
                    <a:pt x="415094" y="732365"/>
                    <a:pt x="421567" y="736936"/>
                    <a:pt x="428900" y="742458"/>
                  </a:cubicBezTo>
                  <a:cubicBezTo>
                    <a:pt x="436232" y="747980"/>
                    <a:pt x="439174" y="739018"/>
                    <a:pt x="445919" y="745400"/>
                  </a:cubicBezTo>
                  <a:cubicBezTo>
                    <a:pt x="452663" y="751782"/>
                    <a:pt x="459859" y="746984"/>
                    <a:pt x="465382" y="752235"/>
                  </a:cubicBezTo>
                  <a:cubicBezTo>
                    <a:pt x="470904" y="757485"/>
                    <a:pt x="463526" y="765814"/>
                    <a:pt x="472443" y="769118"/>
                  </a:cubicBezTo>
                  <a:cubicBezTo>
                    <a:pt x="481359" y="772422"/>
                    <a:pt x="485207" y="766991"/>
                    <a:pt x="495074" y="755539"/>
                  </a:cubicBezTo>
                  <a:cubicBezTo>
                    <a:pt x="504942" y="744088"/>
                    <a:pt x="496341" y="734084"/>
                    <a:pt x="508291" y="731233"/>
                  </a:cubicBezTo>
                  <a:cubicBezTo>
                    <a:pt x="520240" y="728381"/>
                    <a:pt x="543822" y="722723"/>
                    <a:pt x="566137" y="718967"/>
                  </a:cubicBezTo>
                  <a:cubicBezTo>
                    <a:pt x="588452" y="715210"/>
                    <a:pt x="590987" y="703577"/>
                    <a:pt x="600401" y="696969"/>
                  </a:cubicBezTo>
                  <a:cubicBezTo>
                    <a:pt x="609816" y="690360"/>
                    <a:pt x="615202" y="698191"/>
                    <a:pt x="624617" y="694117"/>
                  </a:cubicBezTo>
                  <a:cubicBezTo>
                    <a:pt x="634032" y="690043"/>
                    <a:pt x="639101" y="673703"/>
                    <a:pt x="651775" y="681534"/>
                  </a:cubicBezTo>
                  <a:cubicBezTo>
                    <a:pt x="664449" y="689365"/>
                    <a:pt x="658383" y="702310"/>
                    <a:pt x="664675" y="700409"/>
                  </a:cubicBezTo>
                  <a:cubicBezTo>
                    <a:pt x="670966" y="698508"/>
                    <a:pt x="693915" y="697286"/>
                    <a:pt x="703013" y="691944"/>
                  </a:cubicBezTo>
                  <a:cubicBezTo>
                    <a:pt x="712111" y="686603"/>
                    <a:pt x="711205" y="677777"/>
                    <a:pt x="731664" y="660803"/>
                  </a:cubicBezTo>
                  <a:cubicBezTo>
                    <a:pt x="752123" y="643830"/>
                    <a:pt x="750539" y="641295"/>
                    <a:pt x="746103" y="629663"/>
                  </a:cubicBezTo>
                  <a:cubicBezTo>
                    <a:pt x="741667" y="618030"/>
                    <a:pt x="728813" y="583087"/>
                    <a:pt x="714057" y="550407"/>
                  </a:cubicBezTo>
                  <a:cubicBezTo>
                    <a:pt x="699301" y="517727"/>
                    <a:pt x="671283" y="445351"/>
                    <a:pt x="664268" y="429328"/>
                  </a:cubicBezTo>
                  <a:cubicBezTo>
                    <a:pt x="657252" y="413305"/>
                    <a:pt x="668794" y="414527"/>
                    <a:pt x="671826" y="409186"/>
                  </a:cubicBezTo>
                  <a:cubicBezTo>
                    <a:pt x="674859" y="403845"/>
                    <a:pt x="673999" y="380263"/>
                    <a:pt x="673999" y="369898"/>
                  </a:cubicBezTo>
                  <a:cubicBezTo>
                    <a:pt x="673999" y="359532"/>
                    <a:pt x="667708" y="359804"/>
                    <a:pt x="668024" y="344098"/>
                  </a:cubicBezTo>
                  <a:cubicBezTo>
                    <a:pt x="668341" y="328392"/>
                    <a:pt x="662683" y="328980"/>
                    <a:pt x="662683" y="312006"/>
                  </a:cubicBezTo>
                  <a:cubicBezTo>
                    <a:pt x="662683" y="295802"/>
                    <a:pt x="665263" y="254929"/>
                    <a:pt x="666576" y="244474"/>
                  </a:cubicBezTo>
                  <a:lnTo>
                    <a:pt x="633308" y="247597"/>
                  </a:lnTo>
                  <a:cubicBezTo>
                    <a:pt x="622463" y="248050"/>
                    <a:pt x="611599" y="247687"/>
                    <a:pt x="600809" y="246511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0" name="Frihandsfigur: Form 199">
              <a:extLst>
                <a:ext uri="{FF2B5EF4-FFF2-40B4-BE49-F238E27FC236}">
                  <a16:creationId xmlns:a16="http://schemas.microsoft.com/office/drawing/2014/main" id="{BB672970-4EA7-4B4A-B720-FAB922F9F961}"/>
                </a:ext>
              </a:extLst>
            </p:cNvPr>
            <p:cNvSpPr/>
            <p:nvPr/>
          </p:nvSpPr>
          <p:spPr>
            <a:xfrm>
              <a:off x="10655906" y="1537402"/>
              <a:ext cx="754092" cy="837502"/>
            </a:xfrm>
            <a:custGeom>
              <a:avLst/>
              <a:gdLst>
                <a:gd name="connsiteX0" fmla="*/ 743210 w 754092"/>
                <a:gd name="connsiteY0" fmla="*/ 703667 h 837502"/>
                <a:gd name="connsiteX1" fmla="*/ 696997 w 754092"/>
                <a:gd name="connsiteY1" fmla="*/ 665284 h 837502"/>
                <a:gd name="connsiteX2" fmla="*/ 673098 w 754092"/>
                <a:gd name="connsiteY2" fmla="*/ 644509 h 837502"/>
                <a:gd name="connsiteX3" fmla="*/ 673098 w 754092"/>
                <a:gd name="connsiteY3" fmla="*/ 611512 h 837502"/>
                <a:gd name="connsiteX4" fmla="*/ 648566 w 754092"/>
                <a:gd name="connsiteY4" fmla="*/ 604904 h 837502"/>
                <a:gd name="connsiteX5" fmla="*/ 613034 w 754092"/>
                <a:gd name="connsiteY5" fmla="*/ 523113 h 837502"/>
                <a:gd name="connsiteX6" fmla="*/ 543057 w 754092"/>
                <a:gd name="connsiteY6" fmla="*/ 360845 h 837502"/>
                <a:gd name="connsiteX7" fmla="*/ 478920 w 754092"/>
                <a:gd name="connsiteY7" fmla="*/ 249860 h 837502"/>
                <a:gd name="connsiteX8" fmla="*/ 476340 w 754092"/>
                <a:gd name="connsiteY8" fmla="*/ 245831 h 837502"/>
                <a:gd name="connsiteX9" fmla="*/ 443388 w 754092"/>
                <a:gd name="connsiteY9" fmla="*/ 186627 h 837502"/>
                <a:gd name="connsiteX10" fmla="*/ 430805 w 754092"/>
                <a:gd name="connsiteY10" fmla="*/ 153585 h 837502"/>
                <a:gd name="connsiteX11" fmla="*/ 428587 w 754092"/>
                <a:gd name="connsiteY11" fmla="*/ 127197 h 837502"/>
                <a:gd name="connsiteX12" fmla="*/ 438952 w 754092"/>
                <a:gd name="connsiteY12" fmla="*/ 109906 h 837502"/>
                <a:gd name="connsiteX13" fmla="*/ 432344 w 754092"/>
                <a:gd name="connsiteY13" fmla="*/ 67450 h 837502"/>
                <a:gd name="connsiteX14" fmla="*/ 417271 w 754092"/>
                <a:gd name="connsiteY14" fmla="*/ 62109 h 837502"/>
                <a:gd name="connsiteX15" fmla="*/ 418222 w 754092"/>
                <a:gd name="connsiteY15" fmla="*/ 17434 h 837502"/>
                <a:gd name="connsiteX16" fmla="*/ 416366 w 754092"/>
                <a:gd name="connsiteY16" fmla="*/ 2090 h 837502"/>
                <a:gd name="connsiteX17" fmla="*/ 186746 w 754092"/>
                <a:gd name="connsiteY17" fmla="*/ -219 h 837502"/>
                <a:gd name="connsiteX18" fmla="*/ 180364 w 754092"/>
                <a:gd name="connsiteY18" fmla="*/ 13360 h 837502"/>
                <a:gd name="connsiteX19" fmla="*/ 178011 w 754092"/>
                <a:gd name="connsiteY19" fmla="*/ 21643 h 837502"/>
                <a:gd name="connsiteX20" fmla="*/ 174525 w 754092"/>
                <a:gd name="connsiteY20" fmla="*/ 34227 h 837502"/>
                <a:gd name="connsiteX21" fmla="*/ 166831 w 754092"/>
                <a:gd name="connsiteY21" fmla="*/ 40066 h 837502"/>
                <a:gd name="connsiteX22" fmla="*/ 158095 w 754092"/>
                <a:gd name="connsiteY22" fmla="*/ 50657 h 837502"/>
                <a:gd name="connsiteX23" fmla="*/ 157868 w 754092"/>
                <a:gd name="connsiteY23" fmla="*/ 57945 h 837502"/>
                <a:gd name="connsiteX24" fmla="*/ 148409 w 754092"/>
                <a:gd name="connsiteY24" fmla="*/ 71931 h 837502"/>
                <a:gd name="connsiteX25" fmla="*/ 136414 w 754092"/>
                <a:gd name="connsiteY25" fmla="*/ 79716 h 837502"/>
                <a:gd name="connsiteX26" fmla="*/ 114371 w 754092"/>
                <a:gd name="connsiteY26" fmla="*/ 92028 h 837502"/>
                <a:gd name="connsiteX27" fmla="*/ 92056 w 754092"/>
                <a:gd name="connsiteY27" fmla="*/ 94743 h 837502"/>
                <a:gd name="connsiteX28" fmla="*/ 79247 w 754092"/>
                <a:gd name="connsiteY28" fmla="*/ 96871 h 837502"/>
                <a:gd name="connsiteX29" fmla="*/ 70556 w 754092"/>
                <a:gd name="connsiteY29" fmla="*/ 104022 h 837502"/>
                <a:gd name="connsiteX30" fmla="*/ 51229 w 754092"/>
                <a:gd name="connsiteY30" fmla="*/ 118869 h 837502"/>
                <a:gd name="connsiteX31" fmla="*/ 36745 w 754092"/>
                <a:gd name="connsiteY31" fmla="*/ 134303 h 837502"/>
                <a:gd name="connsiteX32" fmla="*/ 25972 w 754092"/>
                <a:gd name="connsiteY32" fmla="*/ 145438 h 837502"/>
                <a:gd name="connsiteX33" fmla="*/ 13841 w 754092"/>
                <a:gd name="connsiteY33" fmla="*/ 159696 h 837502"/>
                <a:gd name="connsiteX34" fmla="*/ 2164 w 754092"/>
                <a:gd name="connsiteY34" fmla="*/ 179476 h 837502"/>
                <a:gd name="connsiteX35" fmla="*/ 1439 w 754092"/>
                <a:gd name="connsiteY35" fmla="*/ 180245 h 837502"/>
                <a:gd name="connsiteX36" fmla="*/ 1711 w 754092"/>
                <a:gd name="connsiteY36" fmla="*/ 204823 h 837502"/>
                <a:gd name="connsiteX37" fmla="*/ -100 w 754092"/>
                <a:gd name="connsiteY37" fmla="*/ 247597 h 837502"/>
                <a:gd name="connsiteX38" fmla="*/ 14928 w 754092"/>
                <a:gd name="connsiteY38" fmla="*/ 295349 h 837502"/>
                <a:gd name="connsiteX39" fmla="*/ 42493 w 754092"/>
                <a:gd name="connsiteY39" fmla="*/ 323322 h 837502"/>
                <a:gd name="connsiteX40" fmla="*/ 43036 w 754092"/>
                <a:gd name="connsiteY40" fmla="*/ 344912 h 837502"/>
                <a:gd name="connsiteX41" fmla="*/ 50174 w 754092"/>
                <a:gd name="connsiteY41" fmla="*/ 359021 h 837502"/>
                <a:gd name="connsiteX42" fmla="*/ 53492 w 754092"/>
                <a:gd name="connsiteY42" fmla="*/ 359578 h 837502"/>
                <a:gd name="connsiteX43" fmla="*/ 66107 w 754092"/>
                <a:gd name="connsiteY43" fmla="*/ 349321 h 837502"/>
                <a:gd name="connsiteX44" fmla="*/ 63767 w 754092"/>
                <a:gd name="connsiteY44" fmla="*/ 341110 h 837502"/>
                <a:gd name="connsiteX45" fmla="*/ 62499 w 754092"/>
                <a:gd name="connsiteY45" fmla="*/ 317438 h 837502"/>
                <a:gd name="connsiteX46" fmla="*/ 79201 w 754092"/>
                <a:gd name="connsiteY46" fmla="*/ 297296 h 837502"/>
                <a:gd name="connsiteX47" fmla="*/ 109482 w 754092"/>
                <a:gd name="connsiteY47" fmla="*/ 300871 h 837502"/>
                <a:gd name="connsiteX48" fmla="*/ 138813 w 754092"/>
                <a:gd name="connsiteY48" fmla="*/ 328346 h 837502"/>
                <a:gd name="connsiteX49" fmla="*/ 141710 w 754092"/>
                <a:gd name="connsiteY49" fmla="*/ 336675 h 837502"/>
                <a:gd name="connsiteX50" fmla="*/ 141710 w 754092"/>
                <a:gd name="connsiteY50" fmla="*/ 336675 h 837502"/>
                <a:gd name="connsiteX51" fmla="*/ 141710 w 754092"/>
                <a:gd name="connsiteY51" fmla="*/ 336901 h 837502"/>
                <a:gd name="connsiteX52" fmla="*/ 141710 w 754092"/>
                <a:gd name="connsiteY52" fmla="*/ 337353 h 837502"/>
                <a:gd name="connsiteX53" fmla="*/ 141710 w 754092"/>
                <a:gd name="connsiteY53" fmla="*/ 337353 h 837502"/>
                <a:gd name="connsiteX54" fmla="*/ 157235 w 754092"/>
                <a:gd name="connsiteY54" fmla="*/ 364511 h 837502"/>
                <a:gd name="connsiteX55" fmla="*/ 154700 w 754092"/>
                <a:gd name="connsiteY55" fmla="*/ 390719 h 837502"/>
                <a:gd name="connsiteX56" fmla="*/ 133336 w 754092"/>
                <a:gd name="connsiteY56" fmla="*/ 410634 h 837502"/>
                <a:gd name="connsiteX57" fmla="*/ 102059 w 754092"/>
                <a:gd name="connsiteY57" fmla="*/ 411087 h 837502"/>
                <a:gd name="connsiteX58" fmla="*/ 97895 w 754092"/>
                <a:gd name="connsiteY58" fmla="*/ 429192 h 837502"/>
                <a:gd name="connsiteX59" fmla="*/ 90427 w 754092"/>
                <a:gd name="connsiteY59" fmla="*/ 454223 h 837502"/>
                <a:gd name="connsiteX60" fmla="*/ 97578 w 754092"/>
                <a:gd name="connsiteY60" fmla="*/ 480611 h 837502"/>
                <a:gd name="connsiteX61" fmla="*/ 92735 w 754092"/>
                <a:gd name="connsiteY61" fmla="*/ 511662 h 837502"/>
                <a:gd name="connsiteX62" fmla="*/ 87349 w 754092"/>
                <a:gd name="connsiteY62" fmla="*/ 519356 h 837502"/>
                <a:gd name="connsiteX63" fmla="*/ 135146 w 754092"/>
                <a:gd name="connsiteY63" fmla="*/ 532483 h 837502"/>
                <a:gd name="connsiteX64" fmla="*/ 136550 w 754092"/>
                <a:gd name="connsiteY64" fmla="*/ 534293 h 837502"/>
                <a:gd name="connsiteX65" fmla="*/ 136550 w 754092"/>
                <a:gd name="connsiteY65" fmla="*/ 540902 h 837502"/>
                <a:gd name="connsiteX66" fmla="*/ 156013 w 754092"/>
                <a:gd name="connsiteY66" fmla="*/ 548144 h 837502"/>
                <a:gd name="connsiteX67" fmla="*/ 163300 w 754092"/>
                <a:gd name="connsiteY67" fmla="*/ 562854 h 837502"/>
                <a:gd name="connsiteX68" fmla="*/ 168234 w 754092"/>
                <a:gd name="connsiteY68" fmla="*/ 569372 h 837502"/>
                <a:gd name="connsiteX69" fmla="*/ 177286 w 754092"/>
                <a:gd name="connsiteY69" fmla="*/ 566475 h 837502"/>
                <a:gd name="connsiteX70" fmla="*/ 179414 w 754092"/>
                <a:gd name="connsiteY70" fmla="*/ 567245 h 837502"/>
                <a:gd name="connsiteX71" fmla="*/ 182446 w 754092"/>
                <a:gd name="connsiteY71" fmla="*/ 571771 h 837502"/>
                <a:gd name="connsiteX72" fmla="*/ 186973 w 754092"/>
                <a:gd name="connsiteY72" fmla="*/ 570187 h 837502"/>
                <a:gd name="connsiteX73" fmla="*/ 188421 w 754092"/>
                <a:gd name="connsiteY73" fmla="*/ 560681 h 837502"/>
                <a:gd name="connsiteX74" fmla="*/ 189145 w 754092"/>
                <a:gd name="connsiteY74" fmla="*/ 560681 h 837502"/>
                <a:gd name="connsiteX75" fmla="*/ 194486 w 754092"/>
                <a:gd name="connsiteY75" fmla="*/ 560184 h 837502"/>
                <a:gd name="connsiteX76" fmla="*/ 203539 w 754092"/>
                <a:gd name="connsiteY76" fmla="*/ 551131 h 837502"/>
                <a:gd name="connsiteX77" fmla="*/ 213949 w 754092"/>
                <a:gd name="connsiteY77" fmla="*/ 555386 h 837502"/>
                <a:gd name="connsiteX78" fmla="*/ 233729 w 754092"/>
                <a:gd name="connsiteY78" fmla="*/ 554978 h 837502"/>
                <a:gd name="connsiteX79" fmla="*/ 269080 w 754092"/>
                <a:gd name="connsiteY79" fmla="*/ 522570 h 837502"/>
                <a:gd name="connsiteX80" fmla="*/ 271569 w 754092"/>
                <a:gd name="connsiteY80" fmla="*/ 522570 h 837502"/>
                <a:gd name="connsiteX81" fmla="*/ 307191 w 754092"/>
                <a:gd name="connsiteY81" fmla="*/ 564484 h 837502"/>
                <a:gd name="connsiteX82" fmla="*/ 330728 w 754092"/>
                <a:gd name="connsiteY82" fmla="*/ 606126 h 837502"/>
                <a:gd name="connsiteX83" fmla="*/ 328872 w 754092"/>
                <a:gd name="connsiteY83" fmla="*/ 550814 h 837502"/>
                <a:gd name="connsiteX84" fmla="*/ 329732 w 754092"/>
                <a:gd name="connsiteY84" fmla="*/ 549230 h 837502"/>
                <a:gd name="connsiteX85" fmla="*/ 331543 w 754092"/>
                <a:gd name="connsiteY85" fmla="*/ 549230 h 837502"/>
                <a:gd name="connsiteX86" fmla="*/ 463575 w 754092"/>
                <a:gd name="connsiteY86" fmla="*/ 612010 h 837502"/>
                <a:gd name="connsiteX87" fmla="*/ 465612 w 754092"/>
                <a:gd name="connsiteY87" fmla="*/ 610290 h 837502"/>
                <a:gd name="connsiteX88" fmla="*/ 467694 w 754092"/>
                <a:gd name="connsiteY88" fmla="*/ 610290 h 837502"/>
                <a:gd name="connsiteX89" fmla="*/ 473669 w 754092"/>
                <a:gd name="connsiteY89" fmla="*/ 613458 h 837502"/>
                <a:gd name="connsiteX90" fmla="*/ 477381 w 754092"/>
                <a:gd name="connsiteY90" fmla="*/ 607212 h 837502"/>
                <a:gd name="connsiteX91" fmla="*/ 478603 w 754092"/>
                <a:gd name="connsiteY91" fmla="*/ 606352 h 837502"/>
                <a:gd name="connsiteX92" fmla="*/ 480096 w 754092"/>
                <a:gd name="connsiteY92" fmla="*/ 606669 h 837502"/>
                <a:gd name="connsiteX93" fmla="*/ 491367 w 754092"/>
                <a:gd name="connsiteY93" fmla="*/ 614997 h 837502"/>
                <a:gd name="connsiteX94" fmla="*/ 493223 w 754092"/>
                <a:gd name="connsiteY94" fmla="*/ 621108 h 837502"/>
                <a:gd name="connsiteX95" fmla="*/ 493223 w 754092"/>
                <a:gd name="connsiteY95" fmla="*/ 622013 h 837502"/>
                <a:gd name="connsiteX96" fmla="*/ 495124 w 754092"/>
                <a:gd name="connsiteY96" fmla="*/ 624548 h 837502"/>
                <a:gd name="connsiteX97" fmla="*/ 495395 w 754092"/>
                <a:gd name="connsiteY97" fmla="*/ 626177 h 837502"/>
                <a:gd name="connsiteX98" fmla="*/ 489194 w 754092"/>
                <a:gd name="connsiteY98" fmla="*/ 648266 h 837502"/>
                <a:gd name="connsiteX99" fmla="*/ 501098 w 754092"/>
                <a:gd name="connsiteY99" fmla="*/ 664922 h 837502"/>
                <a:gd name="connsiteX100" fmla="*/ 501370 w 754092"/>
                <a:gd name="connsiteY100" fmla="*/ 666552 h 837502"/>
                <a:gd name="connsiteX101" fmla="*/ 500238 w 754092"/>
                <a:gd name="connsiteY101" fmla="*/ 667729 h 837502"/>
                <a:gd name="connsiteX102" fmla="*/ 425373 w 754092"/>
                <a:gd name="connsiteY102" fmla="*/ 694841 h 837502"/>
                <a:gd name="connsiteX103" fmla="*/ 412518 w 754092"/>
                <a:gd name="connsiteY103" fmla="*/ 726525 h 837502"/>
                <a:gd name="connsiteX104" fmla="*/ 424196 w 754092"/>
                <a:gd name="connsiteY104" fmla="*/ 732681 h 837502"/>
                <a:gd name="connsiteX105" fmla="*/ 427817 w 754092"/>
                <a:gd name="connsiteY105" fmla="*/ 741281 h 837502"/>
                <a:gd name="connsiteX106" fmla="*/ 424966 w 754092"/>
                <a:gd name="connsiteY106" fmla="*/ 749247 h 837502"/>
                <a:gd name="connsiteX107" fmla="*/ 427320 w 754092"/>
                <a:gd name="connsiteY107" fmla="*/ 755584 h 837502"/>
                <a:gd name="connsiteX108" fmla="*/ 445968 w 754092"/>
                <a:gd name="connsiteY108" fmla="*/ 762238 h 837502"/>
                <a:gd name="connsiteX109" fmla="*/ 447054 w 754092"/>
                <a:gd name="connsiteY109" fmla="*/ 763234 h 837502"/>
                <a:gd name="connsiteX110" fmla="*/ 447054 w 754092"/>
                <a:gd name="connsiteY110" fmla="*/ 764727 h 837502"/>
                <a:gd name="connsiteX111" fmla="*/ 442528 w 754092"/>
                <a:gd name="connsiteY111" fmla="*/ 774323 h 837502"/>
                <a:gd name="connsiteX112" fmla="*/ 488425 w 754092"/>
                <a:gd name="connsiteY112" fmla="*/ 805374 h 837502"/>
                <a:gd name="connsiteX113" fmla="*/ 497975 w 754092"/>
                <a:gd name="connsiteY113" fmla="*/ 785503 h 837502"/>
                <a:gd name="connsiteX114" fmla="*/ 500329 w 754092"/>
                <a:gd name="connsiteY114" fmla="*/ 784553 h 837502"/>
                <a:gd name="connsiteX115" fmla="*/ 639513 w 754092"/>
                <a:gd name="connsiteY115" fmla="*/ 837284 h 837502"/>
                <a:gd name="connsiteX116" fmla="*/ 639513 w 754092"/>
                <a:gd name="connsiteY116" fmla="*/ 828232 h 837502"/>
                <a:gd name="connsiteX117" fmla="*/ 641007 w 754092"/>
                <a:gd name="connsiteY117" fmla="*/ 826421 h 837502"/>
                <a:gd name="connsiteX118" fmla="*/ 645850 w 754092"/>
                <a:gd name="connsiteY118" fmla="*/ 825425 h 837502"/>
                <a:gd name="connsiteX119" fmla="*/ 648339 w 754092"/>
                <a:gd name="connsiteY119" fmla="*/ 764003 h 837502"/>
                <a:gd name="connsiteX120" fmla="*/ 649245 w 754092"/>
                <a:gd name="connsiteY120" fmla="*/ 762464 h 837502"/>
                <a:gd name="connsiteX121" fmla="*/ 659836 w 754092"/>
                <a:gd name="connsiteY121" fmla="*/ 756354 h 837502"/>
                <a:gd name="connsiteX122" fmla="*/ 670925 w 754092"/>
                <a:gd name="connsiteY122" fmla="*/ 741598 h 837502"/>
                <a:gd name="connsiteX123" fmla="*/ 672238 w 754092"/>
                <a:gd name="connsiteY123" fmla="*/ 740829 h 837502"/>
                <a:gd name="connsiteX124" fmla="*/ 673641 w 754092"/>
                <a:gd name="connsiteY124" fmla="*/ 741326 h 837502"/>
                <a:gd name="connsiteX125" fmla="*/ 678167 w 754092"/>
                <a:gd name="connsiteY125" fmla="*/ 745491 h 837502"/>
                <a:gd name="connsiteX126" fmla="*/ 678666 w 754092"/>
                <a:gd name="connsiteY126" fmla="*/ 747573 h 837502"/>
                <a:gd name="connsiteX127" fmla="*/ 671605 w 754092"/>
                <a:gd name="connsiteY127" fmla="*/ 766176 h 837502"/>
                <a:gd name="connsiteX128" fmla="*/ 701071 w 754092"/>
                <a:gd name="connsiteY128" fmla="*/ 766447 h 837502"/>
                <a:gd name="connsiteX129" fmla="*/ 735425 w 754092"/>
                <a:gd name="connsiteY129" fmla="*/ 763189 h 837502"/>
                <a:gd name="connsiteX130" fmla="*/ 749366 w 754092"/>
                <a:gd name="connsiteY130" fmla="*/ 726661 h 837502"/>
                <a:gd name="connsiteX131" fmla="*/ 743210 w 754092"/>
                <a:gd name="connsiteY131" fmla="*/ 703667 h 83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754092" h="837502">
                  <a:moveTo>
                    <a:pt x="743210" y="703667"/>
                  </a:moveTo>
                  <a:cubicBezTo>
                    <a:pt x="728772" y="697059"/>
                    <a:pt x="715238" y="675650"/>
                    <a:pt x="696997" y="665284"/>
                  </a:cubicBezTo>
                  <a:cubicBezTo>
                    <a:pt x="678756" y="654919"/>
                    <a:pt x="669296" y="653652"/>
                    <a:pt x="673098" y="644509"/>
                  </a:cubicBezTo>
                  <a:cubicBezTo>
                    <a:pt x="676900" y="635366"/>
                    <a:pt x="682830" y="616536"/>
                    <a:pt x="673098" y="611512"/>
                  </a:cubicBezTo>
                  <a:cubicBezTo>
                    <a:pt x="663367" y="606488"/>
                    <a:pt x="657663" y="616038"/>
                    <a:pt x="648566" y="604904"/>
                  </a:cubicBezTo>
                  <a:cubicBezTo>
                    <a:pt x="639468" y="593769"/>
                    <a:pt x="630958" y="564167"/>
                    <a:pt x="613034" y="523113"/>
                  </a:cubicBezTo>
                  <a:cubicBezTo>
                    <a:pt x="595110" y="482059"/>
                    <a:pt x="565689" y="402351"/>
                    <a:pt x="543057" y="360845"/>
                  </a:cubicBezTo>
                  <a:cubicBezTo>
                    <a:pt x="520426" y="319339"/>
                    <a:pt x="495259" y="273759"/>
                    <a:pt x="478920" y="249860"/>
                  </a:cubicBezTo>
                  <a:lnTo>
                    <a:pt x="476340" y="245831"/>
                  </a:lnTo>
                  <a:cubicBezTo>
                    <a:pt x="461584" y="223200"/>
                    <a:pt x="452576" y="199120"/>
                    <a:pt x="443388" y="186627"/>
                  </a:cubicBezTo>
                  <a:cubicBezTo>
                    <a:pt x="433611" y="173411"/>
                    <a:pt x="435829" y="166168"/>
                    <a:pt x="430805" y="153585"/>
                  </a:cubicBezTo>
                  <a:cubicBezTo>
                    <a:pt x="425781" y="141002"/>
                    <a:pt x="419761" y="129370"/>
                    <a:pt x="428587" y="127197"/>
                  </a:cubicBezTo>
                  <a:cubicBezTo>
                    <a:pt x="437413" y="125024"/>
                    <a:pt x="444610" y="124345"/>
                    <a:pt x="438952" y="109906"/>
                  </a:cubicBezTo>
                  <a:cubicBezTo>
                    <a:pt x="433294" y="95468"/>
                    <a:pt x="437413" y="72791"/>
                    <a:pt x="432344" y="67450"/>
                  </a:cubicBezTo>
                  <a:cubicBezTo>
                    <a:pt x="427274" y="62109"/>
                    <a:pt x="419489" y="70256"/>
                    <a:pt x="417271" y="62109"/>
                  </a:cubicBezTo>
                  <a:cubicBezTo>
                    <a:pt x="415053" y="53961"/>
                    <a:pt x="420394" y="26215"/>
                    <a:pt x="418222" y="17434"/>
                  </a:cubicBezTo>
                  <a:cubicBezTo>
                    <a:pt x="417108" y="12392"/>
                    <a:pt x="416488" y="7254"/>
                    <a:pt x="416366" y="2090"/>
                  </a:cubicBezTo>
                  <a:lnTo>
                    <a:pt x="186746" y="-219"/>
                  </a:lnTo>
                  <a:cubicBezTo>
                    <a:pt x="186683" y="5018"/>
                    <a:pt x="184357" y="9970"/>
                    <a:pt x="180364" y="13360"/>
                  </a:cubicBezTo>
                  <a:cubicBezTo>
                    <a:pt x="178327" y="14809"/>
                    <a:pt x="178146" y="17434"/>
                    <a:pt x="178011" y="21643"/>
                  </a:cubicBezTo>
                  <a:cubicBezTo>
                    <a:pt x="178382" y="26120"/>
                    <a:pt x="177146" y="30578"/>
                    <a:pt x="174525" y="34227"/>
                  </a:cubicBezTo>
                  <a:cubicBezTo>
                    <a:pt x="172317" y="36603"/>
                    <a:pt x="169714" y="38576"/>
                    <a:pt x="166831" y="40066"/>
                  </a:cubicBezTo>
                  <a:cubicBezTo>
                    <a:pt x="162576" y="42555"/>
                    <a:pt x="158910" y="44592"/>
                    <a:pt x="158095" y="50657"/>
                  </a:cubicBezTo>
                  <a:cubicBezTo>
                    <a:pt x="157783" y="53074"/>
                    <a:pt x="157706" y="55514"/>
                    <a:pt x="157868" y="57945"/>
                  </a:cubicBezTo>
                  <a:cubicBezTo>
                    <a:pt x="158095" y="64055"/>
                    <a:pt x="157868" y="67721"/>
                    <a:pt x="148409" y="71931"/>
                  </a:cubicBezTo>
                  <a:cubicBezTo>
                    <a:pt x="144104" y="74022"/>
                    <a:pt x="140076" y="76638"/>
                    <a:pt x="136414" y="79716"/>
                  </a:cubicBezTo>
                  <a:cubicBezTo>
                    <a:pt x="129932" y="85206"/>
                    <a:pt x="122446" y="89389"/>
                    <a:pt x="114371" y="92028"/>
                  </a:cubicBezTo>
                  <a:cubicBezTo>
                    <a:pt x="107156" y="94277"/>
                    <a:pt x="99597" y="95196"/>
                    <a:pt x="92056" y="94743"/>
                  </a:cubicBezTo>
                  <a:cubicBezTo>
                    <a:pt x="87670" y="94087"/>
                    <a:pt x="83184" y="94834"/>
                    <a:pt x="79247" y="96871"/>
                  </a:cubicBezTo>
                  <a:cubicBezTo>
                    <a:pt x="76141" y="98994"/>
                    <a:pt x="73236" y="101383"/>
                    <a:pt x="70556" y="104022"/>
                  </a:cubicBezTo>
                  <a:cubicBezTo>
                    <a:pt x="64631" y="109612"/>
                    <a:pt x="58158" y="114587"/>
                    <a:pt x="51229" y="118869"/>
                  </a:cubicBezTo>
                  <a:cubicBezTo>
                    <a:pt x="45159" y="122689"/>
                    <a:pt x="40171" y="128003"/>
                    <a:pt x="36745" y="134303"/>
                  </a:cubicBezTo>
                  <a:cubicBezTo>
                    <a:pt x="34404" y="139051"/>
                    <a:pt x="30638" y="142944"/>
                    <a:pt x="25972" y="145438"/>
                  </a:cubicBezTo>
                  <a:cubicBezTo>
                    <a:pt x="16286" y="149964"/>
                    <a:pt x="14294" y="153676"/>
                    <a:pt x="13841" y="159696"/>
                  </a:cubicBezTo>
                  <a:cubicBezTo>
                    <a:pt x="13162" y="168522"/>
                    <a:pt x="7595" y="174089"/>
                    <a:pt x="2164" y="179476"/>
                  </a:cubicBezTo>
                  <a:lnTo>
                    <a:pt x="1439" y="180245"/>
                  </a:lnTo>
                  <a:cubicBezTo>
                    <a:pt x="2811" y="188375"/>
                    <a:pt x="2901" y="196667"/>
                    <a:pt x="1711" y="204823"/>
                  </a:cubicBezTo>
                  <a:cubicBezTo>
                    <a:pt x="-190" y="218402"/>
                    <a:pt x="670" y="231664"/>
                    <a:pt x="-100" y="247597"/>
                  </a:cubicBezTo>
                  <a:cubicBezTo>
                    <a:pt x="-869" y="263529"/>
                    <a:pt x="10085" y="281770"/>
                    <a:pt x="14928" y="295349"/>
                  </a:cubicBezTo>
                  <a:cubicBezTo>
                    <a:pt x="19771" y="308928"/>
                    <a:pt x="36111" y="315537"/>
                    <a:pt x="42493" y="323322"/>
                  </a:cubicBezTo>
                  <a:cubicBezTo>
                    <a:pt x="48875" y="331107"/>
                    <a:pt x="44485" y="340477"/>
                    <a:pt x="43036" y="344912"/>
                  </a:cubicBezTo>
                  <a:cubicBezTo>
                    <a:pt x="41112" y="350778"/>
                    <a:pt x="44303" y="357097"/>
                    <a:pt x="50174" y="359021"/>
                  </a:cubicBezTo>
                  <a:cubicBezTo>
                    <a:pt x="51242" y="359374"/>
                    <a:pt x="52365" y="359560"/>
                    <a:pt x="53492" y="359578"/>
                  </a:cubicBezTo>
                  <a:cubicBezTo>
                    <a:pt x="59806" y="360229"/>
                    <a:pt x="65455" y="355635"/>
                    <a:pt x="66107" y="349321"/>
                  </a:cubicBezTo>
                  <a:cubicBezTo>
                    <a:pt x="66410" y="346383"/>
                    <a:pt x="65573" y="343446"/>
                    <a:pt x="63767" y="341110"/>
                  </a:cubicBezTo>
                  <a:cubicBezTo>
                    <a:pt x="58109" y="334004"/>
                    <a:pt x="57068" y="323503"/>
                    <a:pt x="62499" y="317438"/>
                  </a:cubicBezTo>
                  <a:cubicBezTo>
                    <a:pt x="67931" y="311372"/>
                    <a:pt x="71235" y="298880"/>
                    <a:pt x="79201" y="297296"/>
                  </a:cubicBezTo>
                  <a:cubicBezTo>
                    <a:pt x="87168" y="295711"/>
                    <a:pt x="98981" y="289103"/>
                    <a:pt x="109482" y="300871"/>
                  </a:cubicBezTo>
                  <a:cubicBezTo>
                    <a:pt x="119983" y="312640"/>
                    <a:pt x="135056" y="314450"/>
                    <a:pt x="138813" y="328346"/>
                  </a:cubicBezTo>
                  <a:cubicBezTo>
                    <a:pt x="139614" y="331175"/>
                    <a:pt x="140583" y="333959"/>
                    <a:pt x="141710" y="336675"/>
                  </a:cubicBezTo>
                  <a:lnTo>
                    <a:pt x="141710" y="336675"/>
                  </a:lnTo>
                  <a:lnTo>
                    <a:pt x="141710" y="336901"/>
                  </a:lnTo>
                  <a:lnTo>
                    <a:pt x="141710" y="337353"/>
                  </a:lnTo>
                  <a:lnTo>
                    <a:pt x="141710" y="337353"/>
                  </a:lnTo>
                  <a:cubicBezTo>
                    <a:pt x="146218" y="346773"/>
                    <a:pt x="151405" y="355848"/>
                    <a:pt x="157235" y="364511"/>
                  </a:cubicBezTo>
                  <a:cubicBezTo>
                    <a:pt x="164975" y="375872"/>
                    <a:pt x="164160" y="382979"/>
                    <a:pt x="154700" y="390719"/>
                  </a:cubicBezTo>
                  <a:cubicBezTo>
                    <a:pt x="145240" y="398459"/>
                    <a:pt x="144244" y="407511"/>
                    <a:pt x="133336" y="410634"/>
                  </a:cubicBezTo>
                  <a:cubicBezTo>
                    <a:pt x="122428" y="413758"/>
                    <a:pt x="108803" y="405429"/>
                    <a:pt x="102059" y="411087"/>
                  </a:cubicBezTo>
                  <a:cubicBezTo>
                    <a:pt x="95315" y="416745"/>
                    <a:pt x="102919" y="423851"/>
                    <a:pt x="97895" y="429192"/>
                  </a:cubicBezTo>
                  <a:cubicBezTo>
                    <a:pt x="92871" y="434533"/>
                    <a:pt x="92328" y="438833"/>
                    <a:pt x="90427" y="454223"/>
                  </a:cubicBezTo>
                  <a:cubicBezTo>
                    <a:pt x="88525" y="469612"/>
                    <a:pt x="91875" y="472328"/>
                    <a:pt x="97578" y="480611"/>
                  </a:cubicBezTo>
                  <a:cubicBezTo>
                    <a:pt x="103349" y="490836"/>
                    <a:pt x="101344" y="503682"/>
                    <a:pt x="92735" y="511662"/>
                  </a:cubicBezTo>
                  <a:cubicBezTo>
                    <a:pt x="90359" y="513766"/>
                    <a:pt x="88512" y="516401"/>
                    <a:pt x="87349" y="519356"/>
                  </a:cubicBezTo>
                  <a:lnTo>
                    <a:pt x="135146" y="532483"/>
                  </a:lnTo>
                  <a:cubicBezTo>
                    <a:pt x="135966" y="532704"/>
                    <a:pt x="136540" y="533442"/>
                    <a:pt x="136550" y="534293"/>
                  </a:cubicBezTo>
                  <a:lnTo>
                    <a:pt x="136550" y="540902"/>
                  </a:lnTo>
                  <a:cubicBezTo>
                    <a:pt x="143384" y="542255"/>
                    <a:pt x="149957" y="544699"/>
                    <a:pt x="156013" y="548144"/>
                  </a:cubicBezTo>
                  <a:cubicBezTo>
                    <a:pt x="161390" y="550936"/>
                    <a:pt x="164337" y="556888"/>
                    <a:pt x="163300" y="562854"/>
                  </a:cubicBezTo>
                  <a:cubicBezTo>
                    <a:pt x="164296" y="563940"/>
                    <a:pt x="165744" y="565932"/>
                    <a:pt x="168234" y="569372"/>
                  </a:cubicBezTo>
                  <a:lnTo>
                    <a:pt x="177286" y="566475"/>
                  </a:lnTo>
                  <a:cubicBezTo>
                    <a:pt x="178088" y="566222"/>
                    <a:pt x="178961" y="566534"/>
                    <a:pt x="179414" y="567245"/>
                  </a:cubicBezTo>
                  <a:lnTo>
                    <a:pt x="182446" y="571771"/>
                  </a:lnTo>
                  <a:lnTo>
                    <a:pt x="186973" y="570187"/>
                  </a:lnTo>
                  <a:cubicBezTo>
                    <a:pt x="186973" y="561134"/>
                    <a:pt x="186973" y="561134"/>
                    <a:pt x="188421" y="560681"/>
                  </a:cubicBezTo>
                  <a:cubicBezTo>
                    <a:pt x="188661" y="560636"/>
                    <a:pt x="188905" y="560636"/>
                    <a:pt x="189145" y="560681"/>
                  </a:cubicBezTo>
                  <a:cubicBezTo>
                    <a:pt x="189779" y="560681"/>
                    <a:pt x="192087" y="560410"/>
                    <a:pt x="194486" y="560184"/>
                  </a:cubicBezTo>
                  <a:cubicBezTo>
                    <a:pt x="194695" y="555273"/>
                    <a:pt x="198628" y="551339"/>
                    <a:pt x="203539" y="551131"/>
                  </a:cubicBezTo>
                  <a:cubicBezTo>
                    <a:pt x="207531" y="550493"/>
                    <a:pt x="211546" y="552131"/>
                    <a:pt x="213949" y="555386"/>
                  </a:cubicBezTo>
                  <a:lnTo>
                    <a:pt x="233729" y="554978"/>
                  </a:lnTo>
                  <a:lnTo>
                    <a:pt x="269080" y="522570"/>
                  </a:lnTo>
                  <a:cubicBezTo>
                    <a:pt x="269786" y="521932"/>
                    <a:pt x="270863" y="521932"/>
                    <a:pt x="271569" y="522570"/>
                  </a:cubicBezTo>
                  <a:cubicBezTo>
                    <a:pt x="285094" y="535049"/>
                    <a:pt x="297057" y="549121"/>
                    <a:pt x="307191" y="564484"/>
                  </a:cubicBezTo>
                  <a:cubicBezTo>
                    <a:pt x="316244" y="579058"/>
                    <a:pt x="325614" y="596575"/>
                    <a:pt x="330728" y="606126"/>
                  </a:cubicBezTo>
                  <a:lnTo>
                    <a:pt x="328872" y="550814"/>
                  </a:lnTo>
                  <a:cubicBezTo>
                    <a:pt x="328872" y="550176"/>
                    <a:pt x="329198" y="549578"/>
                    <a:pt x="329732" y="549230"/>
                  </a:cubicBezTo>
                  <a:cubicBezTo>
                    <a:pt x="330294" y="548918"/>
                    <a:pt x="330982" y="548918"/>
                    <a:pt x="331543" y="549230"/>
                  </a:cubicBezTo>
                  <a:lnTo>
                    <a:pt x="463575" y="612010"/>
                  </a:lnTo>
                  <a:lnTo>
                    <a:pt x="465612" y="610290"/>
                  </a:lnTo>
                  <a:cubicBezTo>
                    <a:pt x="466241" y="609864"/>
                    <a:pt x="467065" y="609864"/>
                    <a:pt x="467694" y="610290"/>
                  </a:cubicBezTo>
                  <a:lnTo>
                    <a:pt x="473669" y="613458"/>
                  </a:lnTo>
                  <a:lnTo>
                    <a:pt x="477381" y="607212"/>
                  </a:lnTo>
                  <a:cubicBezTo>
                    <a:pt x="477643" y="606764"/>
                    <a:pt x="478091" y="606451"/>
                    <a:pt x="478603" y="606352"/>
                  </a:cubicBezTo>
                  <a:cubicBezTo>
                    <a:pt x="479123" y="606243"/>
                    <a:pt x="479666" y="606361"/>
                    <a:pt x="480096" y="606669"/>
                  </a:cubicBezTo>
                  <a:lnTo>
                    <a:pt x="491367" y="614997"/>
                  </a:lnTo>
                  <a:cubicBezTo>
                    <a:pt x="492136" y="615540"/>
                    <a:pt x="492227" y="615676"/>
                    <a:pt x="493223" y="621108"/>
                  </a:cubicBezTo>
                  <a:lnTo>
                    <a:pt x="493223" y="622013"/>
                  </a:lnTo>
                  <a:lnTo>
                    <a:pt x="495124" y="624548"/>
                  </a:lnTo>
                  <a:cubicBezTo>
                    <a:pt x="495459" y="625023"/>
                    <a:pt x="495558" y="625620"/>
                    <a:pt x="495395" y="626177"/>
                  </a:cubicBezTo>
                  <a:lnTo>
                    <a:pt x="489194" y="648266"/>
                  </a:lnTo>
                  <a:lnTo>
                    <a:pt x="501098" y="664922"/>
                  </a:lnTo>
                  <a:cubicBezTo>
                    <a:pt x="501433" y="665398"/>
                    <a:pt x="501533" y="665995"/>
                    <a:pt x="501370" y="666552"/>
                  </a:cubicBezTo>
                  <a:cubicBezTo>
                    <a:pt x="501202" y="667100"/>
                    <a:pt x="500781" y="667539"/>
                    <a:pt x="500238" y="667729"/>
                  </a:cubicBezTo>
                  <a:lnTo>
                    <a:pt x="425373" y="694841"/>
                  </a:lnTo>
                  <a:lnTo>
                    <a:pt x="412518" y="726525"/>
                  </a:lnTo>
                  <a:lnTo>
                    <a:pt x="424196" y="732681"/>
                  </a:lnTo>
                  <a:cubicBezTo>
                    <a:pt x="426767" y="734759"/>
                    <a:pt x="428130" y="737991"/>
                    <a:pt x="427817" y="741281"/>
                  </a:cubicBezTo>
                  <a:cubicBezTo>
                    <a:pt x="427329" y="744079"/>
                    <a:pt x="426365" y="746776"/>
                    <a:pt x="424966" y="749247"/>
                  </a:cubicBezTo>
                  <a:lnTo>
                    <a:pt x="427320" y="755584"/>
                  </a:lnTo>
                  <a:lnTo>
                    <a:pt x="445968" y="762238"/>
                  </a:lnTo>
                  <a:cubicBezTo>
                    <a:pt x="446457" y="762401"/>
                    <a:pt x="446851" y="762763"/>
                    <a:pt x="447054" y="763234"/>
                  </a:cubicBezTo>
                  <a:cubicBezTo>
                    <a:pt x="447281" y="763705"/>
                    <a:pt x="447281" y="764257"/>
                    <a:pt x="447054" y="764727"/>
                  </a:cubicBezTo>
                  <a:lnTo>
                    <a:pt x="442528" y="774323"/>
                  </a:lnTo>
                  <a:lnTo>
                    <a:pt x="488425" y="805374"/>
                  </a:lnTo>
                  <a:lnTo>
                    <a:pt x="497975" y="785503"/>
                  </a:lnTo>
                  <a:cubicBezTo>
                    <a:pt x="498419" y="784648"/>
                    <a:pt x="499419" y="784245"/>
                    <a:pt x="500329" y="784553"/>
                  </a:cubicBezTo>
                  <a:lnTo>
                    <a:pt x="639513" y="837284"/>
                  </a:lnTo>
                  <a:lnTo>
                    <a:pt x="639513" y="828232"/>
                  </a:lnTo>
                  <a:cubicBezTo>
                    <a:pt x="639536" y="827358"/>
                    <a:pt x="640151" y="826607"/>
                    <a:pt x="641007" y="826421"/>
                  </a:cubicBezTo>
                  <a:lnTo>
                    <a:pt x="645850" y="825425"/>
                  </a:lnTo>
                  <a:lnTo>
                    <a:pt x="648339" y="764003"/>
                  </a:lnTo>
                  <a:cubicBezTo>
                    <a:pt x="648348" y="763365"/>
                    <a:pt x="648692" y="762781"/>
                    <a:pt x="649245" y="762464"/>
                  </a:cubicBezTo>
                  <a:lnTo>
                    <a:pt x="659836" y="756354"/>
                  </a:lnTo>
                  <a:lnTo>
                    <a:pt x="670925" y="741598"/>
                  </a:lnTo>
                  <a:cubicBezTo>
                    <a:pt x="671238" y="741168"/>
                    <a:pt x="671713" y="740892"/>
                    <a:pt x="672238" y="740829"/>
                  </a:cubicBezTo>
                  <a:cubicBezTo>
                    <a:pt x="672754" y="740788"/>
                    <a:pt x="673266" y="740969"/>
                    <a:pt x="673641" y="741326"/>
                  </a:cubicBezTo>
                  <a:lnTo>
                    <a:pt x="678167" y="745491"/>
                  </a:lnTo>
                  <a:cubicBezTo>
                    <a:pt x="678747" y="746016"/>
                    <a:pt x="678942" y="746844"/>
                    <a:pt x="678666" y="747573"/>
                  </a:cubicBezTo>
                  <a:lnTo>
                    <a:pt x="671605" y="766176"/>
                  </a:lnTo>
                  <a:cubicBezTo>
                    <a:pt x="681408" y="766973"/>
                    <a:pt x="691253" y="767063"/>
                    <a:pt x="701071" y="766447"/>
                  </a:cubicBezTo>
                  <a:cubicBezTo>
                    <a:pt x="710576" y="765497"/>
                    <a:pt x="727142" y="763958"/>
                    <a:pt x="735425" y="763189"/>
                  </a:cubicBezTo>
                  <a:cubicBezTo>
                    <a:pt x="739123" y="750673"/>
                    <a:pt x="743785" y="738461"/>
                    <a:pt x="749366" y="726661"/>
                  </a:cubicBezTo>
                  <a:cubicBezTo>
                    <a:pt x="755160" y="714350"/>
                    <a:pt x="757695" y="710276"/>
                    <a:pt x="743210" y="703667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1" name="Frihandsfigur: Form 200">
              <a:extLst>
                <a:ext uri="{FF2B5EF4-FFF2-40B4-BE49-F238E27FC236}">
                  <a16:creationId xmlns:a16="http://schemas.microsoft.com/office/drawing/2014/main" id="{86BEFE38-568F-4708-826E-1B5DAD09FD97}"/>
                </a:ext>
              </a:extLst>
            </p:cNvPr>
            <p:cNvSpPr/>
            <p:nvPr/>
          </p:nvSpPr>
          <p:spPr>
            <a:xfrm>
              <a:off x="10119861" y="898967"/>
              <a:ext cx="577544" cy="662741"/>
            </a:xfrm>
            <a:custGeom>
              <a:avLst/>
              <a:gdLst>
                <a:gd name="connsiteX0" fmla="*/ 557129 w 577544"/>
                <a:gd name="connsiteY0" fmla="*/ 138694 h 662741"/>
                <a:gd name="connsiteX1" fmla="*/ 533954 w 577544"/>
                <a:gd name="connsiteY1" fmla="*/ 114523 h 662741"/>
                <a:gd name="connsiteX2" fmla="*/ 504669 w 577544"/>
                <a:gd name="connsiteY2" fmla="*/ 114252 h 662741"/>
                <a:gd name="connsiteX3" fmla="*/ 494032 w 577544"/>
                <a:gd name="connsiteY3" fmla="*/ 111717 h 662741"/>
                <a:gd name="connsiteX4" fmla="*/ 494394 w 577544"/>
                <a:gd name="connsiteY4" fmla="*/ 103841 h 662741"/>
                <a:gd name="connsiteX5" fmla="*/ 495571 w 577544"/>
                <a:gd name="connsiteY5" fmla="*/ 99315 h 662741"/>
                <a:gd name="connsiteX6" fmla="*/ 491045 w 577544"/>
                <a:gd name="connsiteY6" fmla="*/ 96644 h 662741"/>
                <a:gd name="connsiteX7" fmla="*/ 479955 w 577544"/>
                <a:gd name="connsiteY7" fmla="*/ 95603 h 662741"/>
                <a:gd name="connsiteX8" fmla="*/ 472079 w 577544"/>
                <a:gd name="connsiteY8" fmla="*/ 95151 h 662741"/>
                <a:gd name="connsiteX9" fmla="*/ 462484 w 577544"/>
                <a:gd name="connsiteY9" fmla="*/ 86551 h 662741"/>
                <a:gd name="connsiteX10" fmla="*/ 467010 w 577544"/>
                <a:gd name="connsiteY10" fmla="*/ 76955 h 662741"/>
                <a:gd name="connsiteX11" fmla="*/ 437634 w 577544"/>
                <a:gd name="connsiteY11" fmla="*/ 76095 h 662741"/>
                <a:gd name="connsiteX12" fmla="*/ 403144 w 577544"/>
                <a:gd name="connsiteY12" fmla="*/ 68129 h 662741"/>
                <a:gd name="connsiteX13" fmla="*/ 401967 w 577544"/>
                <a:gd name="connsiteY13" fmla="*/ 67133 h 662741"/>
                <a:gd name="connsiteX14" fmla="*/ 401967 w 577544"/>
                <a:gd name="connsiteY14" fmla="*/ 65594 h 662741"/>
                <a:gd name="connsiteX15" fmla="*/ 410205 w 577544"/>
                <a:gd name="connsiteY15" fmla="*/ 42555 h 662741"/>
                <a:gd name="connsiteX16" fmla="*/ 426002 w 577544"/>
                <a:gd name="connsiteY16" fmla="*/ -219 h 662741"/>
                <a:gd name="connsiteX17" fmla="*/ 425051 w 577544"/>
                <a:gd name="connsiteY17" fmla="*/ 1004 h 662741"/>
                <a:gd name="connsiteX18" fmla="*/ 401152 w 577544"/>
                <a:gd name="connsiteY18" fmla="*/ 8653 h 662741"/>
                <a:gd name="connsiteX19" fmla="*/ 382368 w 577544"/>
                <a:gd name="connsiteY19" fmla="*/ 24767 h 662741"/>
                <a:gd name="connsiteX20" fmla="*/ 345252 w 577544"/>
                <a:gd name="connsiteY20" fmla="*/ 25944 h 662741"/>
                <a:gd name="connsiteX21" fmla="*/ 330904 w 577544"/>
                <a:gd name="connsiteY21" fmla="*/ 14311 h 662741"/>
                <a:gd name="connsiteX22" fmla="*/ 308906 w 577544"/>
                <a:gd name="connsiteY22" fmla="*/ 13858 h 662741"/>
                <a:gd name="connsiteX23" fmla="*/ 293290 w 577544"/>
                <a:gd name="connsiteY23" fmla="*/ 34000 h 662741"/>
                <a:gd name="connsiteX24" fmla="*/ 268939 w 577544"/>
                <a:gd name="connsiteY24" fmla="*/ 39025 h 662741"/>
                <a:gd name="connsiteX25" fmla="*/ 259886 w 577544"/>
                <a:gd name="connsiteY25" fmla="*/ 63150 h 662741"/>
                <a:gd name="connsiteX26" fmla="*/ 256491 w 577544"/>
                <a:gd name="connsiteY26" fmla="*/ 97731 h 662741"/>
                <a:gd name="connsiteX27" fmla="*/ 234720 w 577544"/>
                <a:gd name="connsiteY27" fmla="*/ 101533 h 662741"/>
                <a:gd name="connsiteX28" fmla="*/ 231144 w 577544"/>
                <a:gd name="connsiteY28" fmla="*/ 79942 h 662741"/>
                <a:gd name="connsiteX29" fmla="*/ 209961 w 577544"/>
                <a:gd name="connsiteY29" fmla="*/ 81391 h 662741"/>
                <a:gd name="connsiteX30" fmla="*/ 205163 w 577544"/>
                <a:gd name="connsiteY30" fmla="*/ 96690 h 662741"/>
                <a:gd name="connsiteX31" fmla="*/ 211726 w 577544"/>
                <a:gd name="connsiteY31" fmla="*/ 104928 h 662741"/>
                <a:gd name="connsiteX32" fmla="*/ 207471 w 577544"/>
                <a:gd name="connsiteY32" fmla="*/ 116424 h 662741"/>
                <a:gd name="connsiteX33" fmla="*/ 192127 w 577544"/>
                <a:gd name="connsiteY33" fmla="*/ 130456 h 662741"/>
                <a:gd name="connsiteX34" fmla="*/ 168455 w 577544"/>
                <a:gd name="connsiteY34" fmla="*/ 125432 h 662741"/>
                <a:gd name="connsiteX35" fmla="*/ 128940 w 577544"/>
                <a:gd name="connsiteY35" fmla="*/ 112441 h 662741"/>
                <a:gd name="connsiteX36" fmla="*/ 106308 w 577544"/>
                <a:gd name="connsiteY36" fmla="*/ 109725 h 662741"/>
                <a:gd name="connsiteX37" fmla="*/ 84944 w 577544"/>
                <a:gd name="connsiteY37" fmla="*/ 132855 h 662741"/>
                <a:gd name="connsiteX38" fmla="*/ 70596 w 577544"/>
                <a:gd name="connsiteY38" fmla="*/ 151413 h 662741"/>
                <a:gd name="connsiteX39" fmla="*/ 48281 w 577544"/>
                <a:gd name="connsiteY39" fmla="*/ 172505 h 662741"/>
                <a:gd name="connsiteX40" fmla="*/ 43755 w 577544"/>
                <a:gd name="connsiteY40" fmla="*/ 205547 h 662741"/>
                <a:gd name="connsiteX41" fmla="*/ 53487 w 577544"/>
                <a:gd name="connsiteY41" fmla="*/ 235693 h 662741"/>
                <a:gd name="connsiteX42" fmla="*/ 54754 w 577544"/>
                <a:gd name="connsiteY42" fmla="*/ 260406 h 662741"/>
                <a:gd name="connsiteX43" fmla="*/ 44524 w 577544"/>
                <a:gd name="connsiteY43" fmla="*/ 271224 h 662741"/>
                <a:gd name="connsiteX44" fmla="*/ 27868 w 577544"/>
                <a:gd name="connsiteY44" fmla="*/ 284124 h 662741"/>
                <a:gd name="connsiteX45" fmla="*/ 39817 w 577544"/>
                <a:gd name="connsiteY45" fmla="*/ 302546 h 662741"/>
                <a:gd name="connsiteX46" fmla="*/ 38866 w 577544"/>
                <a:gd name="connsiteY46" fmla="*/ 324861 h 662741"/>
                <a:gd name="connsiteX47" fmla="*/ 16235 w 577544"/>
                <a:gd name="connsiteY47" fmla="*/ 327531 h 662741"/>
                <a:gd name="connsiteX48" fmla="*/ 2249 w 577544"/>
                <a:gd name="connsiteY48" fmla="*/ 336584 h 662741"/>
                <a:gd name="connsiteX49" fmla="*/ 13112 w 577544"/>
                <a:gd name="connsiteY49" fmla="*/ 365824 h 662741"/>
                <a:gd name="connsiteX50" fmla="*/ 24111 w 577544"/>
                <a:gd name="connsiteY50" fmla="*/ 398187 h 662741"/>
                <a:gd name="connsiteX51" fmla="*/ 43302 w 577544"/>
                <a:gd name="connsiteY51" fmla="*/ 401355 h 662741"/>
                <a:gd name="connsiteX52" fmla="*/ 56519 w 577544"/>
                <a:gd name="connsiteY52" fmla="*/ 375420 h 662741"/>
                <a:gd name="connsiteX53" fmla="*/ 80237 w 577544"/>
                <a:gd name="connsiteY53" fmla="*/ 335000 h 662741"/>
                <a:gd name="connsiteX54" fmla="*/ 87886 w 577544"/>
                <a:gd name="connsiteY54" fmla="*/ 300600 h 662741"/>
                <a:gd name="connsiteX55" fmla="*/ 108526 w 577544"/>
                <a:gd name="connsiteY55" fmla="*/ 329342 h 662741"/>
                <a:gd name="connsiteX56" fmla="*/ 116900 w 577544"/>
                <a:gd name="connsiteY56" fmla="*/ 367906 h 662741"/>
                <a:gd name="connsiteX57" fmla="*/ 77069 w 577544"/>
                <a:gd name="connsiteY57" fmla="*/ 399590 h 662741"/>
                <a:gd name="connsiteX58" fmla="*/ 43076 w 577544"/>
                <a:gd name="connsiteY58" fmla="*/ 455354 h 662741"/>
                <a:gd name="connsiteX59" fmla="*/ 34023 w 577544"/>
                <a:gd name="connsiteY59" fmla="*/ 495638 h 662741"/>
                <a:gd name="connsiteX60" fmla="*/ 22662 w 577544"/>
                <a:gd name="connsiteY60" fmla="*/ 535470 h 662741"/>
                <a:gd name="connsiteX61" fmla="*/ 31 w 577544"/>
                <a:gd name="connsiteY61" fmla="*/ 569417 h 662741"/>
                <a:gd name="connsiteX62" fmla="*/ 11301 w 577544"/>
                <a:gd name="connsiteY62" fmla="*/ 593180 h 662741"/>
                <a:gd name="connsiteX63" fmla="*/ 30810 w 577544"/>
                <a:gd name="connsiteY63" fmla="*/ 599472 h 662741"/>
                <a:gd name="connsiteX64" fmla="*/ 34114 w 577544"/>
                <a:gd name="connsiteY64" fmla="*/ 620836 h 662741"/>
                <a:gd name="connsiteX65" fmla="*/ 40677 w 577544"/>
                <a:gd name="connsiteY65" fmla="*/ 636588 h 662741"/>
                <a:gd name="connsiteX66" fmla="*/ 46969 w 577544"/>
                <a:gd name="connsiteY66" fmla="*/ 647043 h 662741"/>
                <a:gd name="connsiteX67" fmla="*/ 56021 w 577544"/>
                <a:gd name="connsiteY67" fmla="*/ 655417 h 662741"/>
                <a:gd name="connsiteX68" fmla="*/ 56021 w 577544"/>
                <a:gd name="connsiteY68" fmla="*/ 644192 h 662741"/>
                <a:gd name="connsiteX69" fmla="*/ 51495 w 577544"/>
                <a:gd name="connsiteY69" fmla="*/ 626856 h 662741"/>
                <a:gd name="connsiteX70" fmla="*/ 53894 w 577544"/>
                <a:gd name="connsiteY70" fmla="*/ 611557 h 662741"/>
                <a:gd name="connsiteX71" fmla="*/ 73312 w 577544"/>
                <a:gd name="connsiteY71" fmla="*/ 602505 h 662741"/>
                <a:gd name="connsiteX72" fmla="*/ 89742 w 577544"/>
                <a:gd name="connsiteY72" fmla="*/ 615721 h 662741"/>
                <a:gd name="connsiteX73" fmla="*/ 109884 w 577544"/>
                <a:gd name="connsiteY73" fmla="*/ 624774 h 662741"/>
                <a:gd name="connsiteX74" fmla="*/ 121200 w 577544"/>
                <a:gd name="connsiteY74" fmla="*/ 642065 h 662741"/>
                <a:gd name="connsiteX75" fmla="*/ 120566 w 577544"/>
                <a:gd name="connsiteY75" fmla="*/ 644509 h 662741"/>
                <a:gd name="connsiteX76" fmla="*/ 136454 w 577544"/>
                <a:gd name="connsiteY76" fmla="*/ 641159 h 662741"/>
                <a:gd name="connsiteX77" fmla="*/ 138400 w 577544"/>
                <a:gd name="connsiteY77" fmla="*/ 642019 h 662741"/>
                <a:gd name="connsiteX78" fmla="*/ 141568 w 577544"/>
                <a:gd name="connsiteY78" fmla="*/ 647043 h 662741"/>
                <a:gd name="connsiteX79" fmla="*/ 141840 w 577544"/>
                <a:gd name="connsiteY79" fmla="*/ 648085 h 662741"/>
                <a:gd name="connsiteX80" fmla="*/ 141342 w 577544"/>
                <a:gd name="connsiteY80" fmla="*/ 662523 h 662741"/>
                <a:gd name="connsiteX81" fmla="*/ 177553 w 577544"/>
                <a:gd name="connsiteY81" fmla="*/ 641431 h 662741"/>
                <a:gd name="connsiteX82" fmla="*/ 187420 w 577544"/>
                <a:gd name="connsiteY82" fmla="*/ 609747 h 662741"/>
                <a:gd name="connsiteX83" fmla="*/ 187420 w 577544"/>
                <a:gd name="connsiteY83" fmla="*/ 606533 h 662741"/>
                <a:gd name="connsiteX84" fmla="*/ 185519 w 577544"/>
                <a:gd name="connsiteY84" fmla="*/ 562990 h 662741"/>
                <a:gd name="connsiteX85" fmla="*/ 185519 w 577544"/>
                <a:gd name="connsiteY85" fmla="*/ 562356 h 662741"/>
                <a:gd name="connsiteX86" fmla="*/ 214532 w 577544"/>
                <a:gd name="connsiteY86" fmla="*/ 506637 h 662741"/>
                <a:gd name="connsiteX87" fmla="*/ 240016 w 577544"/>
                <a:gd name="connsiteY87" fmla="*/ 495910 h 662741"/>
                <a:gd name="connsiteX88" fmla="*/ 266540 w 577544"/>
                <a:gd name="connsiteY88" fmla="*/ 485771 h 662741"/>
                <a:gd name="connsiteX89" fmla="*/ 391738 w 577544"/>
                <a:gd name="connsiteY89" fmla="*/ 401853 h 662741"/>
                <a:gd name="connsiteX90" fmla="*/ 395042 w 577544"/>
                <a:gd name="connsiteY90" fmla="*/ 409548 h 662741"/>
                <a:gd name="connsiteX91" fmla="*/ 424689 w 577544"/>
                <a:gd name="connsiteY91" fmla="*/ 454177 h 662741"/>
                <a:gd name="connsiteX92" fmla="*/ 433742 w 577544"/>
                <a:gd name="connsiteY92" fmla="*/ 448746 h 662741"/>
                <a:gd name="connsiteX93" fmla="*/ 440893 w 577544"/>
                <a:gd name="connsiteY93" fmla="*/ 445396 h 662741"/>
                <a:gd name="connsiteX94" fmla="*/ 440893 w 577544"/>
                <a:gd name="connsiteY94" fmla="*/ 429011 h 662741"/>
                <a:gd name="connsiteX95" fmla="*/ 440350 w 577544"/>
                <a:gd name="connsiteY95" fmla="*/ 427337 h 662741"/>
                <a:gd name="connsiteX96" fmla="*/ 440078 w 577544"/>
                <a:gd name="connsiteY96" fmla="*/ 400495 h 662741"/>
                <a:gd name="connsiteX97" fmla="*/ 440078 w 577544"/>
                <a:gd name="connsiteY97" fmla="*/ 397734 h 662741"/>
                <a:gd name="connsiteX98" fmla="*/ 435914 w 577544"/>
                <a:gd name="connsiteY98" fmla="*/ 387550 h 662741"/>
                <a:gd name="connsiteX99" fmla="*/ 430528 w 577544"/>
                <a:gd name="connsiteY99" fmla="*/ 371301 h 662741"/>
                <a:gd name="connsiteX100" fmla="*/ 443428 w 577544"/>
                <a:gd name="connsiteY100" fmla="*/ 362972 h 662741"/>
                <a:gd name="connsiteX101" fmla="*/ 449855 w 577544"/>
                <a:gd name="connsiteY101" fmla="*/ 360936 h 662741"/>
                <a:gd name="connsiteX102" fmla="*/ 453476 w 577544"/>
                <a:gd name="connsiteY102" fmla="*/ 349574 h 662741"/>
                <a:gd name="connsiteX103" fmla="*/ 453476 w 577544"/>
                <a:gd name="connsiteY103" fmla="*/ 346859 h 662741"/>
                <a:gd name="connsiteX104" fmla="*/ 463163 w 577544"/>
                <a:gd name="connsiteY104" fmla="*/ 334457 h 662741"/>
                <a:gd name="connsiteX105" fmla="*/ 482852 w 577544"/>
                <a:gd name="connsiteY105" fmla="*/ 329659 h 662741"/>
                <a:gd name="connsiteX106" fmla="*/ 488555 w 577544"/>
                <a:gd name="connsiteY106" fmla="*/ 328572 h 662741"/>
                <a:gd name="connsiteX107" fmla="*/ 492674 w 577544"/>
                <a:gd name="connsiteY107" fmla="*/ 318569 h 662741"/>
                <a:gd name="connsiteX108" fmla="*/ 492674 w 577544"/>
                <a:gd name="connsiteY108" fmla="*/ 316895 h 662741"/>
                <a:gd name="connsiteX109" fmla="*/ 490728 w 577544"/>
                <a:gd name="connsiteY109" fmla="*/ 312368 h 662741"/>
                <a:gd name="connsiteX110" fmla="*/ 489234 w 577544"/>
                <a:gd name="connsiteY110" fmla="*/ 302727 h 662741"/>
                <a:gd name="connsiteX111" fmla="*/ 489506 w 577544"/>
                <a:gd name="connsiteY111" fmla="*/ 298201 h 662741"/>
                <a:gd name="connsiteX112" fmla="*/ 490547 w 577544"/>
                <a:gd name="connsiteY112" fmla="*/ 289556 h 662741"/>
                <a:gd name="connsiteX113" fmla="*/ 511141 w 577544"/>
                <a:gd name="connsiteY113" fmla="*/ 283038 h 662741"/>
                <a:gd name="connsiteX114" fmla="*/ 503945 w 577544"/>
                <a:gd name="connsiteY114" fmla="*/ 262805 h 662741"/>
                <a:gd name="connsiteX115" fmla="*/ 515532 w 577544"/>
                <a:gd name="connsiteY115" fmla="*/ 249769 h 662741"/>
                <a:gd name="connsiteX116" fmla="*/ 517478 w 577544"/>
                <a:gd name="connsiteY116" fmla="*/ 248547 h 662741"/>
                <a:gd name="connsiteX117" fmla="*/ 522774 w 577544"/>
                <a:gd name="connsiteY117" fmla="*/ 225373 h 662741"/>
                <a:gd name="connsiteX118" fmla="*/ 522774 w 577544"/>
                <a:gd name="connsiteY118" fmla="*/ 220032 h 662741"/>
                <a:gd name="connsiteX119" fmla="*/ 522457 w 577544"/>
                <a:gd name="connsiteY119" fmla="*/ 212789 h 662741"/>
                <a:gd name="connsiteX120" fmla="*/ 525761 w 577544"/>
                <a:gd name="connsiteY120" fmla="*/ 196268 h 662741"/>
                <a:gd name="connsiteX121" fmla="*/ 529699 w 577544"/>
                <a:gd name="connsiteY121" fmla="*/ 186175 h 662741"/>
                <a:gd name="connsiteX122" fmla="*/ 534226 w 577544"/>
                <a:gd name="connsiteY122" fmla="*/ 175447 h 662741"/>
                <a:gd name="connsiteX123" fmla="*/ 559799 w 577544"/>
                <a:gd name="connsiteY123" fmla="*/ 172822 h 662741"/>
                <a:gd name="connsiteX124" fmla="*/ 571477 w 577544"/>
                <a:gd name="connsiteY124" fmla="*/ 172822 h 662741"/>
                <a:gd name="connsiteX125" fmla="*/ 577090 w 577544"/>
                <a:gd name="connsiteY125" fmla="*/ 164675 h 662741"/>
                <a:gd name="connsiteX126" fmla="*/ 577407 w 577544"/>
                <a:gd name="connsiteY126" fmla="*/ 164041 h 662741"/>
                <a:gd name="connsiteX127" fmla="*/ 557129 w 577544"/>
                <a:gd name="connsiteY127" fmla="*/ 138694 h 662741"/>
                <a:gd name="connsiteX128" fmla="*/ 467689 w 577544"/>
                <a:gd name="connsiteY128" fmla="*/ 98681 h 662741"/>
                <a:gd name="connsiteX129" fmla="*/ 466014 w 577544"/>
                <a:gd name="connsiteY129" fmla="*/ 100130 h 662741"/>
                <a:gd name="connsiteX130" fmla="*/ 465697 w 577544"/>
                <a:gd name="connsiteY130" fmla="*/ 99813 h 662741"/>
                <a:gd name="connsiteX131" fmla="*/ 88746 w 577544"/>
                <a:gd name="connsiteY131" fmla="*/ 298382 h 662741"/>
                <a:gd name="connsiteX132" fmla="*/ 88746 w 577544"/>
                <a:gd name="connsiteY132" fmla="*/ 298382 h 662741"/>
                <a:gd name="connsiteX133" fmla="*/ 88746 w 577544"/>
                <a:gd name="connsiteY133" fmla="*/ 298156 h 6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577544" h="662741">
                  <a:moveTo>
                    <a:pt x="557129" y="138694"/>
                  </a:moveTo>
                  <a:cubicBezTo>
                    <a:pt x="555119" y="126636"/>
                    <a:pt x="545917" y="117040"/>
                    <a:pt x="533954" y="114523"/>
                  </a:cubicBezTo>
                  <a:cubicBezTo>
                    <a:pt x="524327" y="112305"/>
                    <a:pt x="514333" y="112210"/>
                    <a:pt x="504669" y="114252"/>
                  </a:cubicBezTo>
                  <a:cubicBezTo>
                    <a:pt x="500957" y="115886"/>
                    <a:pt x="496607" y="114849"/>
                    <a:pt x="494032" y="111717"/>
                  </a:cubicBezTo>
                  <a:cubicBezTo>
                    <a:pt x="492448" y="109286"/>
                    <a:pt x="492593" y="106113"/>
                    <a:pt x="494394" y="103841"/>
                  </a:cubicBezTo>
                  <a:cubicBezTo>
                    <a:pt x="495494" y="102610"/>
                    <a:pt x="495933" y="100926"/>
                    <a:pt x="495571" y="99315"/>
                  </a:cubicBezTo>
                  <a:cubicBezTo>
                    <a:pt x="494598" y="97731"/>
                    <a:pt x="492900" y="96730"/>
                    <a:pt x="491045" y="96644"/>
                  </a:cubicBezTo>
                  <a:cubicBezTo>
                    <a:pt x="487383" y="95988"/>
                    <a:pt x="483676" y="95644"/>
                    <a:pt x="479955" y="95603"/>
                  </a:cubicBezTo>
                  <a:cubicBezTo>
                    <a:pt x="477194" y="95603"/>
                    <a:pt x="474614" y="95603"/>
                    <a:pt x="472079" y="95151"/>
                  </a:cubicBezTo>
                  <a:cubicBezTo>
                    <a:pt x="467408" y="94549"/>
                    <a:pt x="463588" y="91131"/>
                    <a:pt x="462484" y="86551"/>
                  </a:cubicBezTo>
                  <a:cubicBezTo>
                    <a:pt x="462275" y="82794"/>
                    <a:pt x="463977" y="79182"/>
                    <a:pt x="467010" y="76955"/>
                  </a:cubicBezTo>
                  <a:cubicBezTo>
                    <a:pt x="457215" y="77593"/>
                    <a:pt x="447379" y="77304"/>
                    <a:pt x="437634" y="76095"/>
                  </a:cubicBezTo>
                  <a:cubicBezTo>
                    <a:pt x="426002" y="74067"/>
                    <a:pt x="414487" y="71410"/>
                    <a:pt x="403144" y="68129"/>
                  </a:cubicBezTo>
                  <a:cubicBezTo>
                    <a:pt x="402619" y="68002"/>
                    <a:pt x="402180" y="67631"/>
                    <a:pt x="401967" y="67133"/>
                  </a:cubicBezTo>
                  <a:cubicBezTo>
                    <a:pt x="401736" y="66644"/>
                    <a:pt x="401736" y="66083"/>
                    <a:pt x="401967" y="65594"/>
                  </a:cubicBezTo>
                  <a:cubicBezTo>
                    <a:pt x="405199" y="58098"/>
                    <a:pt x="407951" y="50404"/>
                    <a:pt x="410205" y="42555"/>
                  </a:cubicBezTo>
                  <a:cubicBezTo>
                    <a:pt x="413237" y="31873"/>
                    <a:pt x="422788" y="7838"/>
                    <a:pt x="426002" y="-219"/>
                  </a:cubicBezTo>
                  <a:cubicBezTo>
                    <a:pt x="425712" y="207"/>
                    <a:pt x="425391" y="614"/>
                    <a:pt x="425051" y="1004"/>
                  </a:cubicBezTo>
                  <a:cubicBezTo>
                    <a:pt x="419484" y="6661"/>
                    <a:pt x="409662" y="6345"/>
                    <a:pt x="401152" y="8653"/>
                  </a:cubicBezTo>
                  <a:cubicBezTo>
                    <a:pt x="392643" y="10961"/>
                    <a:pt x="391602" y="18611"/>
                    <a:pt x="382368" y="24767"/>
                  </a:cubicBezTo>
                  <a:cubicBezTo>
                    <a:pt x="373134" y="30922"/>
                    <a:pt x="355527" y="27618"/>
                    <a:pt x="345252" y="25944"/>
                  </a:cubicBezTo>
                  <a:cubicBezTo>
                    <a:pt x="334978" y="24269"/>
                    <a:pt x="338870" y="14945"/>
                    <a:pt x="330904" y="14311"/>
                  </a:cubicBezTo>
                  <a:cubicBezTo>
                    <a:pt x="322938" y="13677"/>
                    <a:pt x="317325" y="10418"/>
                    <a:pt x="308906" y="13858"/>
                  </a:cubicBezTo>
                  <a:cubicBezTo>
                    <a:pt x="300487" y="17298"/>
                    <a:pt x="303882" y="27437"/>
                    <a:pt x="293290" y="34000"/>
                  </a:cubicBezTo>
                  <a:cubicBezTo>
                    <a:pt x="282699" y="40563"/>
                    <a:pt x="276271" y="34408"/>
                    <a:pt x="268939" y="39025"/>
                  </a:cubicBezTo>
                  <a:cubicBezTo>
                    <a:pt x="261606" y="43641"/>
                    <a:pt x="266630" y="51427"/>
                    <a:pt x="259886" y="63150"/>
                  </a:cubicBezTo>
                  <a:cubicBezTo>
                    <a:pt x="253142" y="74873"/>
                    <a:pt x="258211" y="89131"/>
                    <a:pt x="256491" y="97731"/>
                  </a:cubicBezTo>
                  <a:cubicBezTo>
                    <a:pt x="254771" y="106331"/>
                    <a:pt x="245809" y="107824"/>
                    <a:pt x="234720" y="101533"/>
                  </a:cubicBezTo>
                  <a:cubicBezTo>
                    <a:pt x="223630" y="95241"/>
                    <a:pt x="236168" y="84967"/>
                    <a:pt x="231144" y="79942"/>
                  </a:cubicBezTo>
                  <a:cubicBezTo>
                    <a:pt x="226120" y="74918"/>
                    <a:pt x="219421" y="79942"/>
                    <a:pt x="209961" y="81391"/>
                  </a:cubicBezTo>
                  <a:cubicBezTo>
                    <a:pt x="200501" y="82839"/>
                    <a:pt x="194888" y="88723"/>
                    <a:pt x="205163" y="96690"/>
                  </a:cubicBezTo>
                  <a:cubicBezTo>
                    <a:pt x="208073" y="98776"/>
                    <a:pt x="210341" y="101628"/>
                    <a:pt x="211726" y="104928"/>
                  </a:cubicBezTo>
                  <a:cubicBezTo>
                    <a:pt x="211726" y="112758"/>
                    <a:pt x="209644" y="115383"/>
                    <a:pt x="207471" y="116424"/>
                  </a:cubicBezTo>
                  <a:cubicBezTo>
                    <a:pt x="201180" y="119321"/>
                    <a:pt x="199913" y="126880"/>
                    <a:pt x="192127" y="130456"/>
                  </a:cubicBezTo>
                  <a:cubicBezTo>
                    <a:pt x="184342" y="134032"/>
                    <a:pt x="180404" y="125205"/>
                    <a:pt x="168455" y="125432"/>
                  </a:cubicBezTo>
                  <a:cubicBezTo>
                    <a:pt x="154360" y="124698"/>
                    <a:pt x="140722" y="120213"/>
                    <a:pt x="128940" y="112441"/>
                  </a:cubicBezTo>
                  <a:cubicBezTo>
                    <a:pt x="118258" y="105290"/>
                    <a:pt x="110835" y="102529"/>
                    <a:pt x="106308" y="109725"/>
                  </a:cubicBezTo>
                  <a:cubicBezTo>
                    <a:pt x="101782" y="116922"/>
                    <a:pt x="91236" y="123304"/>
                    <a:pt x="84944" y="132855"/>
                  </a:cubicBezTo>
                  <a:cubicBezTo>
                    <a:pt x="78653" y="142405"/>
                    <a:pt x="80690" y="152680"/>
                    <a:pt x="70596" y="151413"/>
                  </a:cubicBezTo>
                  <a:cubicBezTo>
                    <a:pt x="60502" y="150145"/>
                    <a:pt x="51133" y="157704"/>
                    <a:pt x="48281" y="172505"/>
                  </a:cubicBezTo>
                  <a:cubicBezTo>
                    <a:pt x="45430" y="187306"/>
                    <a:pt x="36332" y="197943"/>
                    <a:pt x="43755" y="205547"/>
                  </a:cubicBezTo>
                  <a:cubicBezTo>
                    <a:pt x="51178" y="213152"/>
                    <a:pt x="56021" y="227228"/>
                    <a:pt x="53487" y="235693"/>
                  </a:cubicBezTo>
                  <a:cubicBezTo>
                    <a:pt x="50952" y="244157"/>
                    <a:pt x="48960" y="252214"/>
                    <a:pt x="54754" y="260406"/>
                  </a:cubicBezTo>
                  <a:cubicBezTo>
                    <a:pt x="60548" y="268599"/>
                    <a:pt x="52083" y="270455"/>
                    <a:pt x="44524" y="271224"/>
                  </a:cubicBezTo>
                  <a:cubicBezTo>
                    <a:pt x="36966" y="271994"/>
                    <a:pt x="30221" y="270002"/>
                    <a:pt x="27868" y="284124"/>
                  </a:cubicBezTo>
                  <a:cubicBezTo>
                    <a:pt x="25514" y="298246"/>
                    <a:pt x="33390" y="296707"/>
                    <a:pt x="39817" y="302546"/>
                  </a:cubicBezTo>
                  <a:cubicBezTo>
                    <a:pt x="46244" y="308385"/>
                    <a:pt x="42804" y="320289"/>
                    <a:pt x="38866" y="324861"/>
                  </a:cubicBezTo>
                  <a:cubicBezTo>
                    <a:pt x="34929" y="329432"/>
                    <a:pt x="23930" y="331017"/>
                    <a:pt x="16235" y="327531"/>
                  </a:cubicBezTo>
                  <a:cubicBezTo>
                    <a:pt x="8540" y="324046"/>
                    <a:pt x="-105" y="327848"/>
                    <a:pt x="2249" y="336584"/>
                  </a:cubicBezTo>
                  <a:cubicBezTo>
                    <a:pt x="4602" y="345320"/>
                    <a:pt x="14515" y="349937"/>
                    <a:pt x="13112" y="365824"/>
                  </a:cubicBezTo>
                  <a:cubicBezTo>
                    <a:pt x="11709" y="381711"/>
                    <a:pt x="16552" y="384382"/>
                    <a:pt x="24111" y="398187"/>
                  </a:cubicBezTo>
                  <a:cubicBezTo>
                    <a:pt x="31670" y="411992"/>
                    <a:pt x="41718" y="409548"/>
                    <a:pt x="43302" y="401355"/>
                  </a:cubicBezTo>
                  <a:cubicBezTo>
                    <a:pt x="45909" y="391905"/>
                    <a:pt x="50404" y="383083"/>
                    <a:pt x="56519" y="375420"/>
                  </a:cubicBezTo>
                  <a:cubicBezTo>
                    <a:pt x="62494" y="367227"/>
                    <a:pt x="73628" y="345229"/>
                    <a:pt x="80237" y="335000"/>
                  </a:cubicBezTo>
                  <a:cubicBezTo>
                    <a:pt x="86845" y="324770"/>
                    <a:pt x="77114" y="303542"/>
                    <a:pt x="87886" y="300600"/>
                  </a:cubicBezTo>
                  <a:cubicBezTo>
                    <a:pt x="104815" y="300600"/>
                    <a:pt x="100560" y="318343"/>
                    <a:pt x="108526" y="329342"/>
                  </a:cubicBezTo>
                  <a:cubicBezTo>
                    <a:pt x="117307" y="341472"/>
                    <a:pt x="122784" y="349031"/>
                    <a:pt x="116900" y="367906"/>
                  </a:cubicBezTo>
                  <a:cubicBezTo>
                    <a:pt x="111016" y="386781"/>
                    <a:pt x="92594" y="382164"/>
                    <a:pt x="77069" y="399590"/>
                  </a:cubicBezTo>
                  <a:cubicBezTo>
                    <a:pt x="61543" y="417017"/>
                    <a:pt x="51042" y="438607"/>
                    <a:pt x="43076" y="455354"/>
                  </a:cubicBezTo>
                  <a:cubicBezTo>
                    <a:pt x="35110" y="472102"/>
                    <a:pt x="42261" y="481381"/>
                    <a:pt x="34023" y="495638"/>
                  </a:cubicBezTo>
                  <a:cubicBezTo>
                    <a:pt x="25786" y="509896"/>
                    <a:pt x="28139" y="517003"/>
                    <a:pt x="22662" y="535470"/>
                  </a:cubicBezTo>
                  <a:cubicBezTo>
                    <a:pt x="17186" y="553937"/>
                    <a:pt x="1389" y="557332"/>
                    <a:pt x="31" y="569417"/>
                  </a:cubicBezTo>
                  <a:cubicBezTo>
                    <a:pt x="-1327" y="581503"/>
                    <a:pt x="5779" y="587522"/>
                    <a:pt x="11301" y="593180"/>
                  </a:cubicBezTo>
                  <a:cubicBezTo>
                    <a:pt x="16823" y="598838"/>
                    <a:pt x="24880" y="594448"/>
                    <a:pt x="30810" y="599472"/>
                  </a:cubicBezTo>
                  <a:cubicBezTo>
                    <a:pt x="36739" y="604496"/>
                    <a:pt x="36513" y="611648"/>
                    <a:pt x="34114" y="620836"/>
                  </a:cubicBezTo>
                  <a:cubicBezTo>
                    <a:pt x="31715" y="630025"/>
                    <a:pt x="38640" y="631835"/>
                    <a:pt x="40677" y="636588"/>
                  </a:cubicBezTo>
                  <a:cubicBezTo>
                    <a:pt x="42714" y="641340"/>
                    <a:pt x="45973" y="642698"/>
                    <a:pt x="46969" y="647043"/>
                  </a:cubicBezTo>
                  <a:cubicBezTo>
                    <a:pt x="47964" y="651389"/>
                    <a:pt x="51495" y="656549"/>
                    <a:pt x="56021" y="655417"/>
                  </a:cubicBezTo>
                  <a:cubicBezTo>
                    <a:pt x="60548" y="654286"/>
                    <a:pt x="59642" y="649442"/>
                    <a:pt x="56021" y="644192"/>
                  </a:cubicBezTo>
                  <a:cubicBezTo>
                    <a:pt x="52400" y="638941"/>
                    <a:pt x="57470" y="635139"/>
                    <a:pt x="51495" y="626856"/>
                  </a:cubicBezTo>
                  <a:cubicBezTo>
                    <a:pt x="45520" y="618573"/>
                    <a:pt x="49096" y="614726"/>
                    <a:pt x="53894" y="611557"/>
                  </a:cubicBezTo>
                  <a:cubicBezTo>
                    <a:pt x="59665" y="607221"/>
                    <a:pt x="66282" y="604139"/>
                    <a:pt x="73312" y="602505"/>
                  </a:cubicBezTo>
                  <a:cubicBezTo>
                    <a:pt x="83586" y="600106"/>
                    <a:pt x="83270" y="609520"/>
                    <a:pt x="89742" y="615721"/>
                  </a:cubicBezTo>
                  <a:cubicBezTo>
                    <a:pt x="96215" y="621922"/>
                    <a:pt x="103819" y="616355"/>
                    <a:pt x="109884" y="624774"/>
                  </a:cubicBezTo>
                  <a:cubicBezTo>
                    <a:pt x="115949" y="633193"/>
                    <a:pt x="122467" y="631971"/>
                    <a:pt x="121200" y="642065"/>
                  </a:cubicBezTo>
                  <a:cubicBezTo>
                    <a:pt x="121091" y="642902"/>
                    <a:pt x="120879" y="643726"/>
                    <a:pt x="120566" y="644509"/>
                  </a:cubicBezTo>
                  <a:lnTo>
                    <a:pt x="136454" y="641159"/>
                  </a:lnTo>
                  <a:cubicBezTo>
                    <a:pt x="137219" y="641010"/>
                    <a:pt x="137997" y="641354"/>
                    <a:pt x="138400" y="642019"/>
                  </a:cubicBezTo>
                  <a:lnTo>
                    <a:pt x="141568" y="647043"/>
                  </a:lnTo>
                  <a:cubicBezTo>
                    <a:pt x="141750" y="647360"/>
                    <a:pt x="141840" y="647718"/>
                    <a:pt x="141840" y="648085"/>
                  </a:cubicBezTo>
                  <a:lnTo>
                    <a:pt x="141342" y="662523"/>
                  </a:lnTo>
                  <a:cubicBezTo>
                    <a:pt x="148720" y="658404"/>
                    <a:pt x="168500" y="647360"/>
                    <a:pt x="177553" y="641431"/>
                  </a:cubicBezTo>
                  <a:cubicBezTo>
                    <a:pt x="187465" y="634913"/>
                    <a:pt x="187465" y="628621"/>
                    <a:pt x="187420" y="609747"/>
                  </a:cubicBezTo>
                  <a:lnTo>
                    <a:pt x="187420" y="606533"/>
                  </a:lnTo>
                  <a:cubicBezTo>
                    <a:pt x="187420" y="585486"/>
                    <a:pt x="185564" y="563171"/>
                    <a:pt x="185519" y="562990"/>
                  </a:cubicBezTo>
                  <a:cubicBezTo>
                    <a:pt x="185496" y="562782"/>
                    <a:pt x="185496" y="562569"/>
                    <a:pt x="185519" y="562356"/>
                  </a:cubicBezTo>
                  <a:cubicBezTo>
                    <a:pt x="186017" y="560636"/>
                    <a:pt x="196925" y="520035"/>
                    <a:pt x="214532" y="506637"/>
                  </a:cubicBezTo>
                  <a:cubicBezTo>
                    <a:pt x="222037" y="501061"/>
                    <a:pt x="230782" y="497381"/>
                    <a:pt x="240016" y="495910"/>
                  </a:cubicBezTo>
                  <a:cubicBezTo>
                    <a:pt x="249403" y="494181"/>
                    <a:pt x="258392" y="490746"/>
                    <a:pt x="266540" y="485771"/>
                  </a:cubicBezTo>
                  <a:cubicBezTo>
                    <a:pt x="283830" y="474999"/>
                    <a:pt x="362090" y="421950"/>
                    <a:pt x="391738" y="401853"/>
                  </a:cubicBezTo>
                  <a:lnTo>
                    <a:pt x="395042" y="409548"/>
                  </a:lnTo>
                  <a:cubicBezTo>
                    <a:pt x="402329" y="426341"/>
                    <a:pt x="420389" y="448882"/>
                    <a:pt x="424689" y="454177"/>
                  </a:cubicBezTo>
                  <a:cubicBezTo>
                    <a:pt x="427364" y="451846"/>
                    <a:pt x="430428" y="450009"/>
                    <a:pt x="433742" y="448746"/>
                  </a:cubicBezTo>
                  <a:cubicBezTo>
                    <a:pt x="436222" y="447845"/>
                    <a:pt x="438616" y="446727"/>
                    <a:pt x="440893" y="445396"/>
                  </a:cubicBezTo>
                  <a:cubicBezTo>
                    <a:pt x="445012" y="442454"/>
                    <a:pt x="442658" y="434986"/>
                    <a:pt x="440893" y="429011"/>
                  </a:cubicBezTo>
                  <a:lnTo>
                    <a:pt x="440350" y="427337"/>
                  </a:lnTo>
                  <a:cubicBezTo>
                    <a:pt x="438494" y="421316"/>
                    <a:pt x="439490" y="407783"/>
                    <a:pt x="440078" y="400495"/>
                  </a:cubicBezTo>
                  <a:lnTo>
                    <a:pt x="440078" y="397734"/>
                  </a:lnTo>
                  <a:cubicBezTo>
                    <a:pt x="439250" y="394136"/>
                    <a:pt x="437842" y="390696"/>
                    <a:pt x="435914" y="387550"/>
                  </a:cubicBezTo>
                  <a:cubicBezTo>
                    <a:pt x="432655" y="381213"/>
                    <a:pt x="429577" y="375193"/>
                    <a:pt x="430528" y="371301"/>
                  </a:cubicBezTo>
                  <a:cubicBezTo>
                    <a:pt x="431795" y="366186"/>
                    <a:pt x="437725" y="364557"/>
                    <a:pt x="443428" y="362972"/>
                  </a:cubicBezTo>
                  <a:cubicBezTo>
                    <a:pt x="445619" y="362456"/>
                    <a:pt x="447769" y="361777"/>
                    <a:pt x="449855" y="360936"/>
                  </a:cubicBezTo>
                  <a:cubicBezTo>
                    <a:pt x="453838" y="359170"/>
                    <a:pt x="453884" y="355278"/>
                    <a:pt x="453476" y="349574"/>
                  </a:cubicBezTo>
                  <a:cubicBezTo>
                    <a:pt x="453476" y="348624"/>
                    <a:pt x="453476" y="347719"/>
                    <a:pt x="453476" y="346859"/>
                  </a:cubicBezTo>
                  <a:cubicBezTo>
                    <a:pt x="453476" y="340250"/>
                    <a:pt x="455332" y="337580"/>
                    <a:pt x="463163" y="334457"/>
                  </a:cubicBezTo>
                  <a:cubicBezTo>
                    <a:pt x="469567" y="332261"/>
                    <a:pt x="476158" y="330655"/>
                    <a:pt x="482852" y="329659"/>
                  </a:cubicBezTo>
                  <a:lnTo>
                    <a:pt x="488555" y="328572"/>
                  </a:lnTo>
                  <a:cubicBezTo>
                    <a:pt x="492221" y="327758"/>
                    <a:pt x="492584" y="324046"/>
                    <a:pt x="492674" y="318569"/>
                  </a:cubicBezTo>
                  <a:lnTo>
                    <a:pt x="492674" y="316895"/>
                  </a:lnTo>
                  <a:cubicBezTo>
                    <a:pt x="492516" y="315220"/>
                    <a:pt x="491837" y="313636"/>
                    <a:pt x="490728" y="312368"/>
                  </a:cubicBezTo>
                  <a:cubicBezTo>
                    <a:pt x="488189" y="309820"/>
                    <a:pt x="487587" y="305923"/>
                    <a:pt x="489234" y="302727"/>
                  </a:cubicBezTo>
                  <a:cubicBezTo>
                    <a:pt x="490130" y="301374"/>
                    <a:pt x="490230" y="299649"/>
                    <a:pt x="489506" y="298201"/>
                  </a:cubicBezTo>
                  <a:cubicBezTo>
                    <a:pt x="488351" y="295331"/>
                    <a:pt x="488745" y="292072"/>
                    <a:pt x="490547" y="289556"/>
                  </a:cubicBezTo>
                  <a:cubicBezTo>
                    <a:pt x="493896" y="283988"/>
                    <a:pt x="505348" y="283128"/>
                    <a:pt x="511141" y="283038"/>
                  </a:cubicBezTo>
                  <a:cubicBezTo>
                    <a:pt x="508426" y="277968"/>
                    <a:pt x="503311" y="267784"/>
                    <a:pt x="503945" y="262805"/>
                  </a:cubicBezTo>
                  <a:cubicBezTo>
                    <a:pt x="504714" y="256468"/>
                    <a:pt x="509240" y="253753"/>
                    <a:pt x="515532" y="249769"/>
                  </a:cubicBezTo>
                  <a:lnTo>
                    <a:pt x="517478" y="248547"/>
                  </a:lnTo>
                  <a:cubicBezTo>
                    <a:pt x="522638" y="245288"/>
                    <a:pt x="522729" y="233294"/>
                    <a:pt x="522774" y="225373"/>
                  </a:cubicBezTo>
                  <a:cubicBezTo>
                    <a:pt x="522774" y="223381"/>
                    <a:pt x="522774" y="221570"/>
                    <a:pt x="522774" y="220032"/>
                  </a:cubicBezTo>
                  <a:cubicBezTo>
                    <a:pt x="522851" y="217615"/>
                    <a:pt x="522747" y="215193"/>
                    <a:pt x="522457" y="212789"/>
                  </a:cubicBezTo>
                  <a:cubicBezTo>
                    <a:pt x="521040" y="207064"/>
                    <a:pt x="522254" y="201007"/>
                    <a:pt x="525761" y="196268"/>
                  </a:cubicBezTo>
                  <a:cubicBezTo>
                    <a:pt x="527975" y="193326"/>
                    <a:pt x="529337" y="189837"/>
                    <a:pt x="529699" y="186175"/>
                  </a:cubicBezTo>
                  <a:cubicBezTo>
                    <a:pt x="530089" y="182223"/>
                    <a:pt x="531664" y="178480"/>
                    <a:pt x="534226" y="175447"/>
                  </a:cubicBezTo>
                  <a:cubicBezTo>
                    <a:pt x="537892" y="171736"/>
                    <a:pt x="547171" y="172007"/>
                    <a:pt x="559799" y="172822"/>
                  </a:cubicBezTo>
                  <a:cubicBezTo>
                    <a:pt x="563683" y="173166"/>
                    <a:pt x="567594" y="173166"/>
                    <a:pt x="571477" y="172822"/>
                  </a:cubicBezTo>
                  <a:cubicBezTo>
                    <a:pt x="576682" y="171826"/>
                    <a:pt x="577090" y="164765"/>
                    <a:pt x="577090" y="164675"/>
                  </a:cubicBezTo>
                  <a:cubicBezTo>
                    <a:pt x="577090" y="164584"/>
                    <a:pt x="577316" y="164267"/>
                    <a:pt x="577407" y="164041"/>
                  </a:cubicBezTo>
                  <a:cubicBezTo>
                    <a:pt x="567856" y="157523"/>
                    <a:pt x="558939" y="150870"/>
                    <a:pt x="557129" y="138694"/>
                  </a:cubicBezTo>
                  <a:close/>
                  <a:moveTo>
                    <a:pt x="467689" y="98681"/>
                  </a:moveTo>
                  <a:lnTo>
                    <a:pt x="466014" y="100130"/>
                  </a:lnTo>
                  <a:lnTo>
                    <a:pt x="465697" y="99813"/>
                  </a:lnTo>
                  <a:close/>
                  <a:moveTo>
                    <a:pt x="88746" y="298382"/>
                  </a:moveTo>
                  <a:lnTo>
                    <a:pt x="88746" y="298382"/>
                  </a:lnTo>
                  <a:lnTo>
                    <a:pt x="88746" y="298156"/>
                  </a:ln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2" name="Frihandsfigur: Form 201">
              <a:extLst>
                <a:ext uri="{FF2B5EF4-FFF2-40B4-BE49-F238E27FC236}">
                  <a16:creationId xmlns:a16="http://schemas.microsoft.com/office/drawing/2014/main" id="{1EB3F24F-1443-4A08-A14A-46F977F7200E}"/>
                </a:ext>
              </a:extLst>
            </p:cNvPr>
            <p:cNvSpPr/>
            <p:nvPr/>
          </p:nvSpPr>
          <p:spPr>
            <a:xfrm>
              <a:off x="10554272" y="1065761"/>
              <a:ext cx="517821" cy="470238"/>
            </a:xfrm>
            <a:custGeom>
              <a:avLst/>
              <a:gdLst>
                <a:gd name="connsiteX0" fmla="*/ 517684 w 517821"/>
                <a:gd name="connsiteY0" fmla="*/ 470020 h 470238"/>
                <a:gd name="connsiteX1" fmla="*/ 517457 w 517821"/>
                <a:gd name="connsiteY1" fmla="*/ 451009 h 470238"/>
                <a:gd name="connsiteX2" fmla="*/ 510532 w 517821"/>
                <a:gd name="connsiteY2" fmla="*/ 419868 h 470238"/>
                <a:gd name="connsiteX3" fmla="*/ 478848 w 517821"/>
                <a:gd name="connsiteY3" fmla="*/ 408236 h 470238"/>
                <a:gd name="connsiteX4" fmla="*/ 462191 w 517821"/>
                <a:gd name="connsiteY4" fmla="*/ 380263 h 470238"/>
                <a:gd name="connsiteX5" fmla="*/ 479165 w 517821"/>
                <a:gd name="connsiteY5" fmla="*/ 361071 h 470238"/>
                <a:gd name="connsiteX6" fmla="*/ 482650 w 517821"/>
                <a:gd name="connsiteY6" fmla="*/ 339073 h 470238"/>
                <a:gd name="connsiteX7" fmla="*/ 465676 w 517821"/>
                <a:gd name="connsiteY7" fmla="*/ 292815 h 470238"/>
                <a:gd name="connsiteX8" fmla="*/ 432725 w 517821"/>
                <a:gd name="connsiteY8" fmla="*/ 221118 h 470238"/>
                <a:gd name="connsiteX9" fmla="*/ 427610 w 517821"/>
                <a:gd name="connsiteY9" fmla="*/ 200840 h 470238"/>
                <a:gd name="connsiteX10" fmla="*/ 404978 w 517821"/>
                <a:gd name="connsiteY10" fmla="*/ 157659 h 470238"/>
                <a:gd name="connsiteX11" fmla="*/ 393799 w 517821"/>
                <a:gd name="connsiteY11" fmla="*/ 158791 h 470238"/>
                <a:gd name="connsiteX12" fmla="*/ 378997 w 517821"/>
                <a:gd name="connsiteY12" fmla="*/ 166169 h 470238"/>
                <a:gd name="connsiteX13" fmla="*/ 377323 w 517821"/>
                <a:gd name="connsiteY13" fmla="*/ 166485 h 470238"/>
                <a:gd name="connsiteX14" fmla="*/ 376100 w 517821"/>
                <a:gd name="connsiteY14" fmla="*/ 165309 h 470238"/>
                <a:gd name="connsiteX15" fmla="*/ 363427 w 517821"/>
                <a:gd name="connsiteY15" fmla="*/ 153812 h 470238"/>
                <a:gd name="connsiteX16" fmla="*/ 352519 w 517821"/>
                <a:gd name="connsiteY16" fmla="*/ 138468 h 470238"/>
                <a:gd name="connsiteX17" fmla="*/ 348581 w 517821"/>
                <a:gd name="connsiteY17" fmla="*/ 130547 h 470238"/>
                <a:gd name="connsiteX18" fmla="*/ 331924 w 517821"/>
                <a:gd name="connsiteY18" fmla="*/ 128917 h 470238"/>
                <a:gd name="connsiteX19" fmla="*/ 329434 w 517821"/>
                <a:gd name="connsiteY19" fmla="*/ 128691 h 470238"/>
                <a:gd name="connsiteX20" fmla="*/ 329434 w 517821"/>
                <a:gd name="connsiteY20" fmla="*/ 126428 h 470238"/>
                <a:gd name="connsiteX21" fmla="*/ 329434 w 517821"/>
                <a:gd name="connsiteY21" fmla="*/ 126428 h 470238"/>
                <a:gd name="connsiteX22" fmla="*/ 335047 w 517821"/>
                <a:gd name="connsiteY22" fmla="*/ 81572 h 470238"/>
                <a:gd name="connsiteX23" fmla="*/ 344100 w 517821"/>
                <a:gd name="connsiteY23" fmla="*/ 20602 h 470238"/>
                <a:gd name="connsiteX24" fmla="*/ 336360 w 517821"/>
                <a:gd name="connsiteY24" fmla="*/ 21734 h 470238"/>
                <a:gd name="connsiteX25" fmla="*/ 327579 w 517821"/>
                <a:gd name="connsiteY25" fmla="*/ 18385 h 470238"/>
                <a:gd name="connsiteX26" fmla="*/ 320744 w 517821"/>
                <a:gd name="connsiteY26" fmla="*/ 13858 h 470238"/>
                <a:gd name="connsiteX27" fmla="*/ 296347 w 517821"/>
                <a:gd name="connsiteY27" fmla="*/ 13043 h 470238"/>
                <a:gd name="connsiteX28" fmla="*/ 277291 w 517821"/>
                <a:gd name="connsiteY28" fmla="*/ 11324 h 470238"/>
                <a:gd name="connsiteX29" fmla="*/ 261223 w 517821"/>
                <a:gd name="connsiteY29" fmla="*/ 10147 h 470238"/>
                <a:gd name="connsiteX30" fmla="*/ 253709 w 517821"/>
                <a:gd name="connsiteY30" fmla="*/ 13677 h 470238"/>
                <a:gd name="connsiteX31" fmla="*/ 205051 w 517821"/>
                <a:gd name="connsiteY31" fmla="*/ 28614 h 470238"/>
                <a:gd name="connsiteX32" fmla="*/ 177894 w 517821"/>
                <a:gd name="connsiteY32" fmla="*/ 22323 h 470238"/>
                <a:gd name="connsiteX33" fmla="*/ 157208 w 517821"/>
                <a:gd name="connsiteY33" fmla="*/ 8200 h 470238"/>
                <a:gd name="connsiteX34" fmla="*/ 146300 w 517821"/>
                <a:gd name="connsiteY34" fmla="*/ -219 h 470238"/>
                <a:gd name="connsiteX35" fmla="*/ 137836 w 517821"/>
                <a:gd name="connsiteY35" fmla="*/ 9875 h 470238"/>
                <a:gd name="connsiteX36" fmla="*/ 125253 w 517821"/>
                <a:gd name="connsiteY36" fmla="*/ 9875 h 470238"/>
                <a:gd name="connsiteX37" fmla="*/ 102621 w 517821"/>
                <a:gd name="connsiteY37" fmla="*/ 11414 h 470238"/>
                <a:gd name="connsiteX38" fmla="*/ 99136 w 517821"/>
                <a:gd name="connsiteY38" fmla="*/ 20240 h 470238"/>
                <a:gd name="connsiteX39" fmla="*/ 94338 w 517821"/>
                <a:gd name="connsiteY39" fmla="*/ 32054 h 470238"/>
                <a:gd name="connsiteX40" fmla="*/ 91939 w 517821"/>
                <a:gd name="connsiteY40" fmla="*/ 45633 h 470238"/>
                <a:gd name="connsiteX41" fmla="*/ 92301 w 517821"/>
                <a:gd name="connsiteY41" fmla="*/ 53464 h 470238"/>
                <a:gd name="connsiteX42" fmla="*/ 92301 w 517821"/>
                <a:gd name="connsiteY42" fmla="*/ 58623 h 470238"/>
                <a:gd name="connsiteX43" fmla="*/ 83248 w 517821"/>
                <a:gd name="connsiteY43" fmla="*/ 86143 h 470238"/>
                <a:gd name="connsiteX44" fmla="*/ 73381 w 517821"/>
                <a:gd name="connsiteY44" fmla="*/ 96463 h 470238"/>
                <a:gd name="connsiteX45" fmla="*/ 81755 w 517821"/>
                <a:gd name="connsiteY45" fmla="*/ 117239 h 470238"/>
                <a:gd name="connsiteX46" fmla="*/ 81755 w 517821"/>
                <a:gd name="connsiteY46" fmla="*/ 119140 h 470238"/>
                <a:gd name="connsiteX47" fmla="*/ 80080 w 517821"/>
                <a:gd name="connsiteY47" fmla="*/ 120000 h 470238"/>
                <a:gd name="connsiteX48" fmla="*/ 59576 w 517821"/>
                <a:gd name="connsiteY48" fmla="*/ 124526 h 470238"/>
                <a:gd name="connsiteX49" fmla="*/ 58897 w 517821"/>
                <a:gd name="connsiteY49" fmla="*/ 130184 h 470238"/>
                <a:gd name="connsiteX50" fmla="*/ 58309 w 517821"/>
                <a:gd name="connsiteY50" fmla="*/ 137426 h 470238"/>
                <a:gd name="connsiteX51" fmla="*/ 59621 w 517821"/>
                <a:gd name="connsiteY51" fmla="*/ 143130 h 470238"/>
                <a:gd name="connsiteX52" fmla="*/ 62201 w 517821"/>
                <a:gd name="connsiteY52" fmla="*/ 149874 h 470238"/>
                <a:gd name="connsiteX53" fmla="*/ 62201 w 517821"/>
                <a:gd name="connsiteY53" fmla="*/ 151865 h 470238"/>
                <a:gd name="connsiteX54" fmla="*/ 55140 w 517821"/>
                <a:gd name="connsiteY54" fmla="*/ 165444 h 470238"/>
                <a:gd name="connsiteX55" fmla="*/ 49346 w 517821"/>
                <a:gd name="connsiteY55" fmla="*/ 166576 h 470238"/>
                <a:gd name="connsiteX56" fmla="*/ 30336 w 517821"/>
                <a:gd name="connsiteY56" fmla="*/ 171102 h 470238"/>
                <a:gd name="connsiteX57" fmla="*/ 23003 w 517821"/>
                <a:gd name="connsiteY57" fmla="*/ 179883 h 470238"/>
                <a:gd name="connsiteX58" fmla="*/ 23003 w 517821"/>
                <a:gd name="connsiteY58" fmla="*/ 182463 h 470238"/>
                <a:gd name="connsiteX59" fmla="*/ 17164 w 517821"/>
                <a:gd name="connsiteY59" fmla="*/ 197491 h 470238"/>
                <a:gd name="connsiteX60" fmla="*/ 10239 w 517821"/>
                <a:gd name="connsiteY60" fmla="*/ 199754 h 470238"/>
                <a:gd name="connsiteX61" fmla="*/ -36 w 517821"/>
                <a:gd name="connsiteY61" fmla="*/ 205366 h 470238"/>
                <a:gd name="connsiteX62" fmla="*/ 5034 w 517821"/>
                <a:gd name="connsiteY62" fmla="*/ 218945 h 470238"/>
                <a:gd name="connsiteX63" fmla="*/ 9560 w 517821"/>
                <a:gd name="connsiteY63" fmla="*/ 231031 h 470238"/>
                <a:gd name="connsiteX64" fmla="*/ 9560 w 517821"/>
                <a:gd name="connsiteY64" fmla="*/ 233837 h 470238"/>
                <a:gd name="connsiteX65" fmla="*/ 8881 w 517821"/>
                <a:gd name="connsiteY65" fmla="*/ 245198 h 470238"/>
                <a:gd name="connsiteX66" fmla="*/ 19020 w 517821"/>
                <a:gd name="connsiteY66" fmla="*/ 245198 h 470238"/>
                <a:gd name="connsiteX67" fmla="*/ 20785 w 517821"/>
                <a:gd name="connsiteY67" fmla="*/ 246465 h 470238"/>
                <a:gd name="connsiteX68" fmla="*/ 26624 w 517821"/>
                <a:gd name="connsiteY68" fmla="*/ 264073 h 470238"/>
                <a:gd name="connsiteX69" fmla="*/ 33052 w 517821"/>
                <a:gd name="connsiteY69" fmla="*/ 267784 h 470238"/>
                <a:gd name="connsiteX70" fmla="*/ 36537 w 517821"/>
                <a:gd name="connsiteY70" fmla="*/ 257464 h 470238"/>
                <a:gd name="connsiteX71" fmla="*/ 37940 w 517821"/>
                <a:gd name="connsiteY71" fmla="*/ 256242 h 470238"/>
                <a:gd name="connsiteX72" fmla="*/ 39705 w 517821"/>
                <a:gd name="connsiteY72" fmla="*/ 256876 h 470238"/>
                <a:gd name="connsiteX73" fmla="*/ 51881 w 517821"/>
                <a:gd name="connsiteY73" fmla="*/ 271315 h 470238"/>
                <a:gd name="connsiteX74" fmla="*/ 52289 w 517821"/>
                <a:gd name="connsiteY74" fmla="*/ 272808 h 470238"/>
                <a:gd name="connsiteX75" fmla="*/ 51338 w 517821"/>
                <a:gd name="connsiteY75" fmla="*/ 279055 h 470238"/>
                <a:gd name="connsiteX76" fmla="*/ 58535 w 517821"/>
                <a:gd name="connsiteY76" fmla="*/ 279055 h 470238"/>
                <a:gd name="connsiteX77" fmla="*/ 60979 w 517821"/>
                <a:gd name="connsiteY77" fmla="*/ 295757 h 470238"/>
                <a:gd name="connsiteX78" fmla="*/ 74920 w 517821"/>
                <a:gd name="connsiteY78" fmla="*/ 292996 h 470238"/>
                <a:gd name="connsiteX79" fmla="*/ 76504 w 517821"/>
                <a:gd name="connsiteY79" fmla="*/ 293403 h 470238"/>
                <a:gd name="connsiteX80" fmla="*/ 77183 w 517821"/>
                <a:gd name="connsiteY80" fmla="*/ 294851 h 470238"/>
                <a:gd name="connsiteX81" fmla="*/ 77183 w 517821"/>
                <a:gd name="connsiteY81" fmla="*/ 298473 h 470238"/>
                <a:gd name="connsiteX82" fmla="*/ 111221 w 517821"/>
                <a:gd name="connsiteY82" fmla="*/ 291683 h 470238"/>
                <a:gd name="connsiteX83" fmla="*/ 113407 w 517821"/>
                <a:gd name="connsiteY83" fmla="*/ 293136 h 470238"/>
                <a:gd name="connsiteX84" fmla="*/ 113439 w 517821"/>
                <a:gd name="connsiteY84" fmla="*/ 293358 h 470238"/>
                <a:gd name="connsiteX85" fmla="*/ 113892 w 517821"/>
                <a:gd name="connsiteY85" fmla="*/ 299242 h 470238"/>
                <a:gd name="connsiteX86" fmla="*/ 155307 w 517821"/>
                <a:gd name="connsiteY86" fmla="*/ 297703 h 470238"/>
                <a:gd name="connsiteX87" fmla="*/ 156665 w 517821"/>
                <a:gd name="connsiteY87" fmla="*/ 298201 h 470238"/>
                <a:gd name="connsiteX88" fmla="*/ 163590 w 517821"/>
                <a:gd name="connsiteY88" fmla="*/ 304583 h 470238"/>
                <a:gd name="connsiteX89" fmla="*/ 180066 w 517821"/>
                <a:gd name="connsiteY89" fmla="*/ 302818 h 470238"/>
                <a:gd name="connsiteX90" fmla="*/ 193283 w 517821"/>
                <a:gd name="connsiteY90" fmla="*/ 309969 h 470238"/>
                <a:gd name="connsiteX91" fmla="*/ 210166 w 517821"/>
                <a:gd name="connsiteY91" fmla="*/ 320697 h 470238"/>
                <a:gd name="connsiteX92" fmla="*/ 211207 w 517821"/>
                <a:gd name="connsiteY92" fmla="*/ 322462 h 470238"/>
                <a:gd name="connsiteX93" fmla="*/ 210392 w 517821"/>
                <a:gd name="connsiteY93" fmla="*/ 346225 h 470238"/>
                <a:gd name="connsiteX94" fmla="*/ 218630 w 517821"/>
                <a:gd name="connsiteY94" fmla="*/ 347764 h 470238"/>
                <a:gd name="connsiteX95" fmla="*/ 219853 w 517821"/>
                <a:gd name="connsiteY95" fmla="*/ 348579 h 470238"/>
                <a:gd name="connsiteX96" fmla="*/ 220124 w 517821"/>
                <a:gd name="connsiteY96" fmla="*/ 350027 h 470238"/>
                <a:gd name="connsiteX97" fmla="*/ 217453 w 517821"/>
                <a:gd name="connsiteY97" fmla="*/ 360890 h 470238"/>
                <a:gd name="connsiteX98" fmla="*/ 217453 w 517821"/>
                <a:gd name="connsiteY98" fmla="*/ 387641 h 470238"/>
                <a:gd name="connsiteX99" fmla="*/ 222885 w 517821"/>
                <a:gd name="connsiteY99" fmla="*/ 390085 h 470238"/>
                <a:gd name="connsiteX100" fmla="*/ 223971 w 517821"/>
                <a:gd name="connsiteY100" fmla="*/ 391941 h 470238"/>
                <a:gd name="connsiteX101" fmla="*/ 222930 w 517821"/>
                <a:gd name="connsiteY101" fmla="*/ 405520 h 470238"/>
                <a:gd name="connsiteX102" fmla="*/ 248142 w 517821"/>
                <a:gd name="connsiteY102" fmla="*/ 409141 h 470238"/>
                <a:gd name="connsiteX103" fmla="*/ 267288 w 517821"/>
                <a:gd name="connsiteY103" fmla="*/ 413667 h 470238"/>
                <a:gd name="connsiteX104" fmla="*/ 277789 w 517821"/>
                <a:gd name="connsiteY104" fmla="*/ 415840 h 470238"/>
                <a:gd name="connsiteX105" fmla="*/ 292998 w 517821"/>
                <a:gd name="connsiteY105" fmla="*/ 426024 h 470238"/>
                <a:gd name="connsiteX106" fmla="*/ 289331 w 517821"/>
                <a:gd name="connsiteY106" fmla="*/ 467575 h 47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17821" h="470238">
                  <a:moveTo>
                    <a:pt x="517684" y="470020"/>
                  </a:moveTo>
                  <a:cubicBezTo>
                    <a:pt x="517457" y="464135"/>
                    <a:pt x="517457" y="457663"/>
                    <a:pt x="517457" y="451009"/>
                  </a:cubicBezTo>
                  <a:cubicBezTo>
                    <a:pt x="517457" y="435937"/>
                    <a:pt x="519358" y="427744"/>
                    <a:pt x="510532" y="419868"/>
                  </a:cubicBezTo>
                  <a:cubicBezTo>
                    <a:pt x="501706" y="411992"/>
                    <a:pt x="488534" y="411721"/>
                    <a:pt x="478848" y="408236"/>
                  </a:cubicBezTo>
                  <a:cubicBezTo>
                    <a:pt x="469161" y="404750"/>
                    <a:pt x="465676" y="399455"/>
                    <a:pt x="462191" y="380263"/>
                  </a:cubicBezTo>
                  <a:cubicBezTo>
                    <a:pt x="458706" y="361071"/>
                    <a:pt x="472285" y="366412"/>
                    <a:pt x="479165" y="361071"/>
                  </a:cubicBezTo>
                  <a:cubicBezTo>
                    <a:pt x="486045" y="355730"/>
                    <a:pt x="480749" y="350706"/>
                    <a:pt x="482650" y="339073"/>
                  </a:cubicBezTo>
                  <a:cubicBezTo>
                    <a:pt x="484551" y="327441"/>
                    <a:pt x="473597" y="313274"/>
                    <a:pt x="465676" y="292815"/>
                  </a:cubicBezTo>
                  <a:cubicBezTo>
                    <a:pt x="457755" y="272356"/>
                    <a:pt x="443452" y="241441"/>
                    <a:pt x="432725" y="221118"/>
                  </a:cubicBezTo>
                  <a:cubicBezTo>
                    <a:pt x="427338" y="210843"/>
                    <a:pt x="425709" y="205231"/>
                    <a:pt x="427610" y="200840"/>
                  </a:cubicBezTo>
                  <a:lnTo>
                    <a:pt x="404978" y="157659"/>
                  </a:lnTo>
                  <a:cubicBezTo>
                    <a:pt x="401217" y="157478"/>
                    <a:pt x="397447" y="157858"/>
                    <a:pt x="393799" y="158791"/>
                  </a:cubicBezTo>
                  <a:cubicBezTo>
                    <a:pt x="388439" y="160289"/>
                    <a:pt x="383420" y="162792"/>
                    <a:pt x="378997" y="166169"/>
                  </a:cubicBezTo>
                  <a:cubicBezTo>
                    <a:pt x="378536" y="166562"/>
                    <a:pt x="377898" y="166684"/>
                    <a:pt x="377323" y="166485"/>
                  </a:cubicBezTo>
                  <a:cubicBezTo>
                    <a:pt x="376730" y="166345"/>
                    <a:pt x="376263" y="165892"/>
                    <a:pt x="376100" y="165309"/>
                  </a:cubicBezTo>
                  <a:cubicBezTo>
                    <a:pt x="373421" y="160058"/>
                    <a:pt x="368913" y="155966"/>
                    <a:pt x="363427" y="153812"/>
                  </a:cubicBezTo>
                  <a:cubicBezTo>
                    <a:pt x="357620" y="150652"/>
                    <a:pt x="353596" y="144990"/>
                    <a:pt x="352519" y="138468"/>
                  </a:cubicBezTo>
                  <a:cubicBezTo>
                    <a:pt x="352003" y="135503"/>
                    <a:pt x="350636" y="132751"/>
                    <a:pt x="348581" y="130547"/>
                  </a:cubicBezTo>
                  <a:cubicBezTo>
                    <a:pt x="344371" y="127152"/>
                    <a:pt x="335454" y="128148"/>
                    <a:pt x="331924" y="128917"/>
                  </a:cubicBezTo>
                  <a:cubicBezTo>
                    <a:pt x="331091" y="128903"/>
                    <a:pt x="330258" y="128827"/>
                    <a:pt x="329434" y="128691"/>
                  </a:cubicBezTo>
                  <a:lnTo>
                    <a:pt x="329434" y="126428"/>
                  </a:lnTo>
                  <a:lnTo>
                    <a:pt x="329434" y="126428"/>
                  </a:lnTo>
                  <a:cubicBezTo>
                    <a:pt x="329887" y="122444"/>
                    <a:pt x="333101" y="94743"/>
                    <a:pt x="335047" y="81572"/>
                  </a:cubicBezTo>
                  <a:cubicBezTo>
                    <a:pt x="336812" y="69532"/>
                    <a:pt x="342334" y="31782"/>
                    <a:pt x="344100" y="20602"/>
                  </a:cubicBezTo>
                  <a:cubicBezTo>
                    <a:pt x="341583" y="21327"/>
                    <a:pt x="338980" y="21707"/>
                    <a:pt x="336360" y="21734"/>
                  </a:cubicBezTo>
                  <a:cubicBezTo>
                    <a:pt x="333096" y="21879"/>
                    <a:pt x="329914" y="20666"/>
                    <a:pt x="327579" y="18385"/>
                  </a:cubicBezTo>
                  <a:cubicBezTo>
                    <a:pt x="325447" y="16665"/>
                    <a:pt x="323156" y="15153"/>
                    <a:pt x="320744" y="13858"/>
                  </a:cubicBezTo>
                  <a:cubicBezTo>
                    <a:pt x="312642" y="9604"/>
                    <a:pt x="307391" y="10509"/>
                    <a:pt x="296347" y="13043"/>
                  </a:cubicBezTo>
                  <a:cubicBezTo>
                    <a:pt x="289947" y="13895"/>
                    <a:pt x="283438" y="13306"/>
                    <a:pt x="277291" y="11324"/>
                  </a:cubicBezTo>
                  <a:cubicBezTo>
                    <a:pt x="271090" y="9875"/>
                    <a:pt x="265206" y="8517"/>
                    <a:pt x="261223" y="10147"/>
                  </a:cubicBezTo>
                  <a:cubicBezTo>
                    <a:pt x="259412" y="10871"/>
                    <a:pt x="256697" y="12138"/>
                    <a:pt x="253709" y="13677"/>
                  </a:cubicBezTo>
                  <a:cubicBezTo>
                    <a:pt x="241669" y="19652"/>
                    <a:pt x="221391" y="29519"/>
                    <a:pt x="205051" y="28614"/>
                  </a:cubicBezTo>
                  <a:cubicBezTo>
                    <a:pt x="195786" y="27568"/>
                    <a:pt x="186675" y="25459"/>
                    <a:pt x="177894" y="22323"/>
                  </a:cubicBezTo>
                  <a:cubicBezTo>
                    <a:pt x="170339" y="18661"/>
                    <a:pt x="163369" y="13904"/>
                    <a:pt x="157208" y="8200"/>
                  </a:cubicBezTo>
                  <a:cubicBezTo>
                    <a:pt x="153741" y="5181"/>
                    <a:pt x="150102" y="2366"/>
                    <a:pt x="146300" y="-219"/>
                  </a:cubicBezTo>
                  <a:cubicBezTo>
                    <a:pt x="145942" y="4616"/>
                    <a:pt x="142534" y="8680"/>
                    <a:pt x="137836" y="9875"/>
                  </a:cubicBezTo>
                  <a:cubicBezTo>
                    <a:pt x="133654" y="10301"/>
                    <a:pt x="129435" y="10301"/>
                    <a:pt x="125253" y="9875"/>
                  </a:cubicBezTo>
                  <a:cubicBezTo>
                    <a:pt x="117286" y="9377"/>
                    <a:pt x="105337" y="8608"/>
                    <a:pt x="102621" y="11414"/>
                  </a:cubicBezTo>
                  <a:cubicBezTo>
                    <a:pt x="100616" y="13949"/>
                    <a:pt x="99403" y="17018"/>
                    <a:pt x="99136" y="20240"/>
                  </a:cubicBezTo>
                  <a:cubicBezTo>
                    <a:pt x="98642" y="24540"/>
                    <a:pt x="96981" y="28628"/>
                    <a:pt x="94338" y="32054"/>
                  </a:cubicBezTo>
                  <a:cubicBezTo>
                    <a:pt x="90943" y="35947"/>
                    <a:pt x="91396" y="40473"/>
                    <a:pt x="91939" y="45633"/>
                  </a:cubicBezTo>
                  <a:cubicBezTo>
                    <a:pt x="92247" y="48231"/>
                    <a:pt x="92369" y="50847"/>
                    <a:pt x="92301" y="53464"/>
                  </a:cubicBezTo>
                  <a:cubicBezTo>
                    <a:pt x="92301" y="54957"/>
                    <a:pt x="92301" y="56677"/>
                    <a:pt x="92301" y="58623"/>
                  </a:cubicBezTo>
                  <a:cubicBezTo>
                    <a:pt x="92301" y="67088"/>
                    <a:pt x="93795" y="81255"/>
                    <a:pt x="83248" y="86143"/>
                  </a:cubicBezTo>
                  <a:cubicBezTo>
                    <a:pt x="76821" y="90127"/>
                    <a:pt x="73924" y="92073"/>
                    <a:pt x="73381" y="96463"/>
                  </a:cubicBezTo>
                  <a:cubicBezTo>
                    <a:pt x="72838" y="100854"/>
                    <a:pt x="78270" y="111264"/>
                    <a:pt x="81755" y="117239"/>
                  </a:cubicBezTo>
                  <a:cubicBezTo>
                    <a:pt x="82094" y="117828"/>
                    <a:pt x="82094" y="118552"/>
                    <a:pt x="81755" y="119140"/>
                  </a:cubicBezTo>
                  <a:cubicBezTo>
                    <a:pt x="81384" y="119697"/>
                    <a:pt x="80750" y="120023"/>
                    <a:pt x="80080" y="120000"/>
                  </a:cubicBezTo>
                  <a:cubicBezTo>
                    <a:pt x="73426" y="119729"/>
                    <a:pt x="61975" y="120724"/>
                    <a:pt x="59576" y="124526"/>
                  </a:cubicBezTo>
                  <a:cubicBezTo>
                    <a:pt x="58327" y="126147"/>
                    <a:pt x="58069" y="128315"/>
                    <a:pt x="58897" y="130184"/>
                  </a:cubicBezTo>
                  <a:cubicBezTo>
                    <a:pt x="59857" y="132556"/>
                    <a:pt x="59635" y="135240"/>
                    <a:pt x="58309" y="137426"/>
                  </a:cubicBezTo>
                  <a:cubicBezTo>
                    <a:pt x="57177" y="139418"/>
                    <a:pt x="57992" y="140776"/>
                    <a:pt x="59621" y="143130"/>
                  </a:cubicBezTo>
                  <a:cubicBezTo>
                    <a:pt x="61201" y="145031"/>
                    <a:pt x="62106" y="147403"/>
                    <a:pt x="62201" y="149874"/>
                  </a:cubicBezTo>
                  <a:lnTo>
                    <a:pt x="62201" y="151865"/>
                  </a:lnTo>
                  <a:cubicBezTo>
                    <a:pt x="62201" y="156663"/>
                    <a:pt x="61975" y="163951"/>
                    <a:pt x="55140" y="165444"/>
                  </a:cubicBezTo>
                  <a:cubicBezTo>
                    <a:pt x="53556" y="165806"/>
                    <a:pt x="51564" y="166169"/>
                    <a:pt x="49346" y="166576"/>
                  </a:cubicBezTo>
                  <a:cubicBezTo>
                    <a:pt x="42887" y="167526"/>
                    <a:pt x="36528" y="169038"/>
                    <a:pt x="30336" y="171102"/>
                  </a:cubicBezTo>
                  <a:cubicBezTo>
                    <a:pt x="23546" y="173773"/>
                    <a:pt x="22868" y="175266"/>
                    <a:pt x="23003" y="179883"/>
                  </a:cubicBezTo>
                  <a:cubicBezTo>
                    <a:pt x="23003" y="180698"/>
                    <a:pt x="23003" y="181603"/>
                    <a:pt x="23003" y="182463"/>
                  </a:cubicBezTo>
                  <a:cubicBezTo>
                    <a:pt x="23366" y="187850"/>
                    <a:pt x="23818" y="194548"/>
                    <a:pt x="17164" y="197491"/>
                  </a:cubicBezTo>
                  <a:cubicBezTo>
                    <a:pt x="14906" y="198387"/>
                    <a:pt x="12593" y="199143"/>
                    <a:pt x="10239" y="199754"/>
                  </a:cubicBezTo>
                  <a:cubicBezTo>
                    <a:pt x="5713" y="201021"/>
                    <a:pt x="689" y="202379"/>
                    <a:pt x="-36" y="205366"/>
                  </a:cubicBezTo>
                  <a:cubicBezTo>
                    <a:pt x="-760" y="208354"/>
                    <a:pt x="2499" y="214057"/>
                    <a:pt x="5034" y="218945"/>
                  </a:cubicBezTo>
                  <a:cubicBezTo>
                    <a:pt x="7374" y="222612"/>
                    <a:pt x="8913" y="226731"/>
                    <a:pt x="9560" y="231031"/>
                  </a:cubicBezTo>
                  <a:lnTo>
                    <a:pt x="9560" y="233837"/>
                  </a:lnTo>
                  <a:cubicBezTo>
                    <a:pt x="9334" y="236688"/>
                    <a:pt x="9017" y="240898"/>
                    <a:pt x="8881" y="245198"/>
                  </a:cubicBezTo>
                  <a:lnTo>
                    <a:pt x="19020" y="245198"/>
                  </a:lnTo>
                  <a:cubicBezTo>
                    <a:pt x="19817" y="245207"/>
                    <a:pt x="20518" y="245714"/>
                    <a:pt x="20785" y="246465"/>
                  </a:cubicBezTo>
                  <a:cubicBezTo>
                    <a:pt x="20785" y="246465"/>
                    <a:pt x="24542" y="257917"/>
                    <a:pt x="26624" y="264073"/>
                  </a:cubicBezTo>
                  <a:cubicBezTo>
                    <a:pt x="27684" y="266616"/>
                    <a:pt x="30318" y="268137"/>
                    <a:pt x="33052" y="267784"/>
                  </a:cubicBezTo>
                  <a:lnTo>
                    <a:pt x="36537" y="257464"/>
                  </a:lnTo>
                  <a:cubicBezTo>
                    <a:pt x="36759" y="256839"/>
                    <a:pt x="37293" y="256378"/>
                    <a:pt x="37940" y="256242"/>
                  </a:cubicBezTo>
                  <a:cubicBezTo>
                    <a:pt x="38601" y="256106"/>
                    <a:pt x="39280" y="256351"/>
                    <a:pt x="39705" y="256876"/>
                  </a:cubicBezTo>
                  <a:lnTo>
                    <a:pt x="51881" y="271315"/>
                  </a:lnTo>
                  <a:cubicBezTo>
                    <a:pt x="52234" y="271727"/>
                    <a:pt x="52384" y="272274"/>
                    <a:pt x="52289" y="272808"/>
                  </a:cubicBezTo>
                  <a:lnTo>
                    <a:pt x="51338" y="279055"/>
                  </a:lnTo>
                  <a:lnTo>
                    <a:pt x="58535" y="279055"/>
                  </a:lnTo>
                  <a:cubicBezTo>
                    <a:pt x="60572" y="279055"/>
                    <a:pt x="60662" y="279055"/>
                    <a:pt x="60979" y="295757"/>
                  </a:cubicBezTo>
                  <a:lnTo>
                    <a:pt x="74920" y="292996"/>
                  </a:lnTo>
                  <a:cubicBezTo>
                    <a:pt x="75481" y="292923"/>
                    <a:pt x="76047" y="293073"/>
                    <a:pt x="76504" y="293403"/>
                  </a:cubicBezTo>
                  <a:cubicBezTo>
                    <a:pt x="76934" y="293761"/>
                    <a:pt x="77183" y="294290"/>
                    <a:pt x="77183" y="294851"/>
                  </a:cubicBezTo>
                  <a:lnTo>
                    <a:pt x="77183" y="298473"/>
                  </a:lnTo>
                  <a:lnTo>
                    <a:pt x="111221" y="291683"/>
                  </a:lnTo>
                  <a:cubicBezTo>
                    <a:pt x="112226" y="291479"/>
                    <a:pt x="113204" y="292131"/>
                    <a:pt x="113407" y="293136"/>
                  </a:cubicBezTo>
                  <a:cubicBezTo>
                    <a:pt x="113421" y="293208"/>
                    <a:pt x="113434" y="293281"/>
                    <a:pt x="113439" y="293358"/>
                  </a:cubicBezTo>
                  <a:lnTo>
                    <a:pt x="113892" y="299242"/>
                  </a:lnTo>
                  <a:lnTo>
                    <a:pt x="155307" y="297703"/>
                  </a:lnTo>
                  <a:cubicBezTo>
                    <a:pt x="155805" y="297703"/>
                    <a:pt x="156285" y="297880"/>
                    <a:pt x="156665" y="298201"/>
                  </a:cubicBezTo>
                  <a:lnTo>
                    <a:pt x="163590" y="304583"/>
                  </a:lnTo>
                  <a:cubicBezTo>
                    <a:pt x="169045" y="303696"/>
                    <a:pt x="174544" y="303107"/>
                    <a:pt x="180066" y="302818"/>
                  </a:cubicBezTo>
                  <a:cubicBezTo>
                    <a:pt x="185045" y="302818"/>
                    <a:pt x="187580" y="304674"/>
                    <a:pt x="193283" y="309969"/>
                  </a:cubicBezTo>
                  <a:cubicBezTo>
                    <a:pt x="198484" y="314174"/>
                    <a:pt x="204151" y="317773"/>
                    <a:pt x="210166" y="320697"/>
                  </a:cubicBezTo>
                  <a:cubicBezTo>
                    <a:pt x="210813" y="321050"/>
                    <a:pt x="211212" y="321724"/>
                    <a:pt x="211207" y="322462"/>
                  </a:cubicBezTo>
                  <a:lnTo>
                    <a:pt x="210392" y="346225"/>
                  </a:lnTo>
                  <a:lnTo>
                    <a:pt x="218630" y="347764"/>
                  </a:lnTo>
                  <a:cubicBezTo>
                    <a:pt x="219128" y="347859"/>
                    <a:pt x="219572" y="348153"/>
                    <a:pt x="219853" y="348579"/>
                  </a:cubicBezTo>
                  <a:cubicBezTo>
                    <a:pt x="220120" y="349009"/>
                    <a:pt x="220219" y="349529"/>
                    <a:pt x="220124" y="350027"/>
                  </a:cubicBezTo>
                  <a:lnTo>
                    <a:pt x="217453" y="360890"/>
                  </a:lnTo>
                  <a:lnTo>
                    <a:pt x="217453" y="387641"/>
                  </a:lnTo>
                  <a:lnTo>
                    <a:pt x="222885" y="390085"/>
                  </a:lnTo>
                  <a:cubicBezTo>
                    <a:pt x="223596" y="390420"/>
                    <a:pt x="224026" y="391158"/>
                    <a:pt x="223971" y="391941"/>
                  </a:cubicBezTo>
                  <a:lnTo>
                    <a:pt x="222930" y="405520"/>
                  </a:lnTo>
                  <a:cubicBezTo>
                    <a:pt x="231449" y="405701"/>
                    <a:pt x="239918" y="406914"/>
                    <a:pt x="248142" y="409141"/>
                  </a:cubicBezTo>
                  <a:cubicBezTo>
                    <a:pt x="254429" y="411028"/>
                    <a:pt x="260820" y="412540"/>
                    <a:pt x="267288" y="413667"/>
                  </a:cubicBezTo>
                  <a:cubicBezTo>
                    <a:pt x="271045" y="414391"/>
                    <a:pt x="274621" y="414980"/>
                    <a:pt x="277789" y="415840"/>
                  </a:cubicBezTo>
                  <a:cubicBezTo>
                    <a:pt x="283787" y="417591"/>
                    <a:pt x="289096" y="421145"/>
                    <a:pt x="292998" y="426024"/>
                  </a:cubicBezTo>
                  <a:cubicBezTo>
                    <a:pt x="290784" y="439770"/>
                    <a:pt x="289562" y="453657"/>
                    <a:pt x="289331" y="467575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3" name="Frihandsfigur: Form 202">
              <a:extLst>
                <a:ext uri="{FF2B5EF4-FFF2-40B4-BE49-F238E27FC236}">
                  <a16:creationId xmlns:a16="http://schemas.microsoft.com/office/drawing/2014/main" id="{C3645E68-FBBD-42DE-BCDC-CA03CC277B7B}"/>
                </a:ext>
              </a:extLst>
            </p:cNvPr>
            <p:cNvSpPr/>
            <p:nvPr/>
          </p:nvSpPr>
          <p:spPr>
            <a:xfrm>
              <a:off x="10430263" y="1307783"/>
              <a:ext cx="408182" cy="399808"/>
            </a:xfrm>
            <a:custGeom>
              <a:avLst/>
              <a:gdLst>
                <a:gd name="connsiteX0" fmla="*/ 370928 w 408182"/>
                <a:gd name="connsiteY0" fmla="*/ 228360 h 399808"/>
                <a:gd name="connsiteX1" fmla="*/ 314621 w 408182"/>
                <a:gd name="connsiteY1" fmla="*/ 213785 h 399808"/>
                <a:gd name="connsiteX2" fmla="*/ 221696 w 408182"/>
                <a:gd name="connsiteY2" fmla="*/ 164539 h 399808"/>
                <a:gd name="connsiteX3" fmla="*/ 196847 w 408182"/>
                <a:gd name="connsiteY3" fmla="*/ 144261 h 399808"/>
                <a:gd name="connsiteX4" fmla="*/ 181729 w 408182"/>
                <a:gd name="connsiteY4" fmla="*/ 131859 h 399808"/>
                <a:gd name="connsiteX5" fmla="*/ 175754 w 408182"/>
                <a:gd name="connsiteY5" fmla="*/ 126790 h 399808"/>
                <a:gd name="connsiteX6" fmla="*/ 159097 w 408182"/>
                <a:gd name="connsiteY6" fmla="*/ 108684 h 399808"/>
                <a:gd name="connsiteX7" fmla="*/ 148144 w 408182"/>
                <a:gd name="connsiteY7" fmla="*/ 95830 h 399808"/>
                <a:gd name="connsiteX8" fmla="*/ 128545 w 408182"/>
                <a:gd name="connsiteY8" fmla="*/ 73968 h 399808"/>
                <a:gd name="connsiteX9" fmla="*/ 120443 w 408182"/>
                <a:gd name="connsiteY9" fmla="*/ 64553 h 399808"/>
                <a:gd name="connsiteX10" fmla="*/ 117138 w 408182"/>
                <a:gd name="connsiteY10" fmla="*/ 60977 h 399808"/>
                <a:gd name="connsiteX11" fmla="*/ 111707 w 408182"/>
                <a:gd name="connsiteY11" fmla="*/ 49254 h 399808"/>
                <a:gd name="connsiteX12" fmla="*/ 80747 w 408182"/>
                <a:gd name="connsiteY12" fmla="*/ 2769 h 399808"/>
                <a:gd name="connsiteX13" fmla="*/ 79434 w 408182"/>
                <a:gd name="connsiteY13" fmla="*/ -219 h 399808"/>
                <a:gd name="connsiteX14" fmla="*/ -138 w 408182"/>
                <a:gd name="connsiteY14" fmla="*/ 52966 h 399808"/>
                <a:gd name="connsiteX15" fmla="*/ 11223 w 408182"/>
                <a:gd name="connsiteY15" fmla="*/ 56994 h 399808"/>
                <a:gd name="connsiteX16" fmla="*/ 20819 w 408182"/>
                <a:gd name="connsiteY16" fmla="*/ 69125 h 399808"/>
                <a:gd name="connsiteX17" fmla="*/ 32180 w 408182"/>
                <a:gd name="connsiteY17" fmla="*/ 82930 h 399808"/>
                <a:gd name="connsiteX18" fmla="*/ 49606 w 408182"/>
                <a:gd name="connsiteY18" fmla="*/ 82025 h 399808"/>
                <a:gd name="connsiteX19" fmla="*/ 51190 w 408182"/>
                <a:gd name="connsiteY19" fmla="*/ 82025 h 399808"/>
                <a:gd name="connsiteX20" fmla="*/ 52050 w 408182"/>
                <a:gd name="connsiteY20" fmla="*/ 83337 h 399808"/>
                <a:gd name="connsiteX21" fmla="*/ 53046 w 408182"/>
                <a:gd name="connsiteY21" fmla="*/ 91077 h 399808"/>
                <a:gd name="connsiteX22" fmla="*/ 58251 w 408182"/>
                <a:gd name="connsiteY22" fmla="*/ 90262 h 399808"/>
                <a:gd name="connsiteX23" fmla="*/ 60288 w 408182"/>
                <a:gd name="connsiteY23" fmla="*/ 91484 h 399808"/>
                <a:gd name="connsiteX24" fmla="*/ 74682 w 408182"/>
                <a:gd name="connsiteY24" fmla="*/ 105063 h 399808"/>
                <a:gd name="connsiteX25" fmla="*/ 85183 w 408182"/>
                <a:gd name="connsiteY25" fmla="*/ 104022 h 399808"/>
                <a:gd name="connsiteX26" fmla="*/ 72192 w 408182"/>
                <a:gd name="connsiteY26" fmla="*/ 133308 h 399808"/>
                <a:gd name="connsiteX27" fmla="*/ 57617 w 408182"/>
                <a:gd name="connsiteY27" fmla="*/ 153902 h 399808"/>
                <a:gd name="connsiteX28" fmla="*/ 76583 w 408182"/>
                <a:gd name="connsiteY28" fmla="*/ 180743 h 399808"/>
                <a:gd name="connsiteX29" fmla="*/ 84821 w 408182"/>
                <a:gd name="connsiteY29" fmla="*/ 196902 h 399808"/>
                <a:gd name="connsiteX30" fmla="*/ 93285 w 408182"/>
                <a:gd name="connsiteY30" fmla="*/ 218357 h 399808"/>
                <a:gd name="connsiteX31" fmla="*/ 101523 w 408182"/>
                <a:gd name="connsiteY31" fmla="*/ 240083 h 399808"/>
                <a:gd name="connsiteX32" fmla="*/ 101160 w 408182"/>
                <a:gd name="connsiteY32" fmla="*/ 255925 h 399808"/>
                <a:gd name="connsiteX33" fmla="*/ 101387 w 408182"/>
                <a:gd name="connsiteY33" fmla="*/ 270545 h 399808"/>
                <a:gd name="connsiteX34" fmla="*/ 109263 w 408182"/>
                <a:gd name="connsiteY34" fmla="*/ 289012 h 399808"/>
                <a:gd name="connsiteX35" fmla="*/ 127368 w 408182"/>
                <a:gd name="connsiteY35" fmla="*/ 333914 h 399808"/>
                <a:gd name="connsiteX36" fmla="*/ 127368 w 408182"/>
                <a:gd name="connsiteY36" fmla="*/ 334592 h 399808"/>
                <a:gd name="connsiteX37" fmla="*/ 127368 w 408182"/>
                <a:gd name="connsiteY37" fmla="*/ 399590 h 399808"/>
                <a:gd name="connsiteX38" fmla="*/ 174306 w 408182"/>
                <a:gd name="connsiteY38" fmla="*/ 392258 h 399808"/>
                <a:gd name="connsiteX39" fmla="*/ 190917 w 408182"/>
                <a:gd name="connsiteY39" fmla="*/ 381666 h 399808"/>
                <a:gd name="connsiteX40" fmla="*/ 205220 w 408182"/>
                <a:gd name="connsiteY40" fmla="*/ 371120 h 399808"/>
                <a:gd name="connsiteX41" fmla="*/ 241204 w 408182"/>
                <a:gd name="connsiteY41" fmla="*/ 349077 h 399808"/>
                <a:gd name="connsiteX42" fmla="*/ 242743 w 408182"/>
                <a:gd name="connsiteY42" fmla="*/ 349077 h 399808"/>
                <a:gd name="connsiteX43" fmla="*/ 242743 w 408182"/>
                <a:gd name="connsiteY43" fmla="*/ 349077 h 399808"/>
                <a:gd name="connsiteX44" fmla="*/ 255462 w 408182"/>
                <a:gd name="connsiteY44" fmla="*/ 367182 h 399808"/>
                <a:gd name="connsiteX45" fmla="*/ 259174 w 408182"/>
                <a:gd name="connsiteY45" fmla="*/ 361796 h 399808"/>
                <a:gd name="connsiteX46" fmla="*/ 274880 w 408182"/>
                <a:gd name="connsiteY46" fmla="*/ 345139 h 399808"/>
                <a:gd name="connsiteX47" fmla="*/ 293438 w 408182"/>
                <a:gd name="connsiteY47" fmla="*/ 330790 h 399808"/>
                <a:gd name="connsiteX48" fmla="*/ 302491 w 408182"/>
                <a:gd name="connsiteY48" fmla="*/ 323277 h 399808"/>
                <a:gd name="connsiteX49" fmla="*/ 317427 w 408182"/>
                <a:gd name="connsiteY49" fmla="*/ 320561 h 399808"/>
                <a:gd name="connsiteX50" fmla="*/ 338475 w 408182"/>
                <a:gd name="connsiteY50" fmla="*/ 318026 h 399808"/>
                <a:gd name="connsiteX51" fmla="*/ 359386 w 408182"/>
                <a:gd name="connsiteY51" fmla="*/ 306303 h 399808"/>
                <a:gd name="connsiteX52" fmla="*/ 372151 w 408182"/>
                <a:gd name="connsiteY52" fmla="*/ 298065 h 399808"/>
                <a:gd name="connsiteX53" fmla="*/ 379393 w 408182"/>
                <a:gd name="connsiteY53" fmla="*/ 287609 h 399808"/>
                <a:gd name="connsiteX54" fmla="*/ 379664 w 408182"/>
                <a:gd name="connsiteY54" fmla="*/ 279688 h 399808"/>
                <a:gd name="connsiteX55" fmla="*/ 390211 w 408182"/>
                <a:gd name="connsiteY55" fmla="*/ 266381 h 399808"/>
                <a:gd name="connsiteX56" fmla="*/ 397000 w 408182"/>
                <a:gd name="connsiteY56" fmla="*/ 261357 h 399808"/>
                <a:gd name="connsiteX57" fmla="*/ 399580 w 408182"/>
                <a:gd name="connsiteY57" fmla="*/ 251082 h 399808"/>
                <a:gd name="connsiteX58" fmla="*/ 403518 w 408182"/>
                <a:gd name="connsiteY58" fmla="*/ 239857 h 399808"/>
                <a:gd name="connsiteX59" fmla="*/ 408044 w 408182"/>
                <a:gd name="connsiteY59" fmla="*/ 230035 h 399808"/>
                <a:gd name="connsiteX60" fmla="*/ 370928 w 408182"/>
                <a:gd name="connsiteY60" fmla="*/ 228360 h 399808"/>
                <a:gd name="connsiteX61" fmla="*/ 124018 w 408182"/>
                <a:gd name="connsiteY61" fmla="*/ 287836 h 399808"/>
                <a:gd name="connsiteX62" fmla="*/ 124018 w 408182"/>
                <a:gd name="connsiteY62" fmla="*/ 288062 h 399808"/>
                <a:gd name="connsiteX63" fmla="*/ 123113 w 408182"/>
                <a:gd name="connsiteY63" fmla="*/ 288062 h 39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8182" h="399808">
                  <a:moveTo>
                    <a:pt x="370928" y="228360"/>
                  </a:moveTo>
                  <a:cubicBezTo>
                    <a:pt x="357350" y="227726"/>
                    <a:pt x="338611" y="222069"/>
                    <a:pt x="314621" y="213785"/>
                  </a:cubicBezTo>
                  <a:cubicBezTo>
                    <a:pt x="290632" y="205502"/>
                    <a:pt x="232197" y="173049"/>
                    <a:pt x="221696" y="164539"/>
                  </a:cubicBezTo>
                  <a:lnTo>
                    <a:pt x="196847" y="144261"/>
                  </a:lnTo>
                  <a:lnTo>
                    <a:pt x="181729" y="131859"/>
                  </a:lnTo>
                  <a:lnTo>
                    <a:pt x="175754" y="126790"/>
                  </a:lnTo>
                  <a:cubicBezTo>
                    <a:pt x="169408" y="121539"/>
                    <a:pt x="163805" y="115447"/>
                    <a:pt x="159097" y="108684"/>
                  </a:cubicBezTo>
                  <a:cubicBezTo>
                    <a:pt x="155843" y="104077"/>
                    <a:pt x="152176" y="99777"/>
                    <a:pt x="148144" y="95830"/>
                  </a:cubicBezTo>
                  <a:cubicBezTo>
                    <a:pt x="141214" y="88909"/>
                    <a:pt x="134669" y="81613"/>
                    <a:pt x="128545" y="73968"/>
                  </a:cubicBezTo>
                  <a:cubicBezTo>
                    <a:pt x="125376" y="70120"/>
                    <a:pt x="122660" y="66861"/>
                    <a:pt x="120443" y="64553"/>
                  </a:cubicBezTo>
                  <a:cubicBezTo>
                    <a:pt x="120443" y="64553"/>
                    <a:pt x="117410" y="61022"/>
                    <a:pt x="117138" y="60977"/>
                  </a:cubicBezTo>
                  <a:cubicBezTo>
                    <a:pt x="113427" y="56813"/>
                    <a:pt x="110711" y="52875"/>
                    <a:pt x="111707" y="49254"/>
                  </a:cubicBezTo>
                  <a:cubicBezTo>
                    <a:pt x="109806" y="46946"/>
                    <a:pt x="89075" y="21779"/>
                    <a:pt x="80747" y="2769"/>
                  </a:cubicBezTo>
                  <a:cubicBezTo>
                    <a:pt x="80294" y="1818"/>
                    <a:pt x="79887" y="777"/>
                    <a:pt x="79434" y="-219"/>
                  </a:cubicBezTo>
                  <a:cubicBezTo>
                    <a:pt x="73143" y="3991"/>
                    <a:pt x="33175" y="30877"/>
                    <a:pt x="-138" y="52966"/>
                  </a:cubicBezTo>
                  <a:cubicBezTo>
                    <a:pt x="3922" y="53355"/>
                    <a:pt x="7823" y="54735"/>
                    <a:pt x="11223" y="56994"/>
                  </a:cubicBezTo>
                  <a:cubicBezTo>
                    <a:pt x="14943" y="60597"/>
                    <a:pt x="18171" y="64675"/>
                    <a:pt x="20819" y="69125"/>
                  </a:cubicBezTo>
                  <a:cubicBezTo>
                    <a:pt x="23774" y="74352"/>
                    <a:pt x="27622" y="79024"/>
                    <a:pt x="32180" y="82930"/>
                  </a:cubicBezTo>
                  <a:cubicBezTo>
                    <a:pt x="36706" y="85329"/>
                    <a:pt x="46392" y="82930"/>
                    <a:pt x="49606" y="82025"/>
                  </a:cubicBezTo>
                  <a:cubicBezTo>
                    <a:pt x="50104" y="81775"/>
                    <a:pt x="50692" y="81775"/>
                    <a:pt x="51190" y="82025"/>
                  </a:cubicBezTo>
                  <a:cubicBezTo>
                    <a:pt x="51652" y="82319"/>
                    <a:pt x="51964" y="82794"/>
                    <a:pt x="52050" y="83337"/>
                  </a:cubicBezTo>
                  <a:lnTo>
                    <a:pt x="53046" y="91077"/>
                  </a:lnTo>
                  <a:lnTo>
                    <a:pt x="58251" y="90262"/>
                  </a:lnTo>
                  <a:cubicBezTo>
                    <a:pt x="59138" y="90127"/>
                    <a:pt x="59994" y="90638"/>
                    <a:pt x="60288" y="91484"/>
                  </a:cubicBezTo>
                  <a:cubicBezTo>
                    <a:pt x="60288" y="91484"/>
                    <a:pt x="64814" y="103479"/>
                    <a:pt x="74682" y="105063"/>
                  </a:cubicBezTo>
                  <a:cubicBezTo>
                    <a:pt x="78217" y="105579"/>
                    <a:pt x="81820" y="105222"/>
                    <a:pt x="85183" y="104022"/>
                  </a:cubicBezTo>
                  <a:cubicBezTo>
                    <a:pt x="83770" y="114831"/>
                    <a:pt x="79258" y="125002"/>
                    <a:pt x="72192" y="133308"/>
                  </a:cubicBezTo>
                  <a:cubicBezTo>
                    <a:pt x="66702" y="139703"/>
                    <a:pt x="61822" y="146597"/>
                    <a:pt x="57617" y="153902"/>
                  </a:cubicBezTo>
                  <a:cubicBezTo>
                    <a:pt x="60333" y="157388"/>
                    <a:pt x="69386" y="169156"/>
                    <a:pt x="76583" y="180743"/>
                  </a:cubicBezTo>
                  <a:cubicBezTo>
                    <a:pt x="77986" y="183504"/>
                    <a:pt x="84006" y="194548"/>
                    <a:pt x="84821" y="196902"/>
                  </a:cubicBezTo>
                  <a:cubicBezTo>
                    <a:pt x="87265" y="203918"/>
                    <a:pt x="90343" y="211251"/>
                    <a:pt x="93285" y="218357"/>
                  </a:cubicBezTo>
                  <a:cubicBezTo>
                    <a:pt x="96444" y="225436"/>
                    <a:pt x="99192" y="232692"/>
                    <a:pt x="101523" y="240083"/>
                  </a:cubicBezTo>
                  <a:cubicBezTo>
                    <a:pt x="102573" y="245325"/>
                    <a:pt x="102450" y="250738"/>
                    <a:pt x="101160" y="255925"/>
                  </a:cubicBezTo>
                  <a:cubicBezTo>
                    <a:pt x="99726" y="260705"/>
                    <a:pt x="99803" y="265811"/>
                    <a:pt x="101387" y="270545"/>
                  </a:cubicBezTo>
                  <a:cubicBezTo>
                    <a:pt x="102790" y="273352"/>
                    <a:pt x="105913" y="280503"/>
                    <a:pt x="109263" y="289012"/>
                  </a:cubicBezTo>
                  <a:cubicBezTo>
                    <a:pt x="116188" y="306077"/>
                    <a:pt x="126734" y="332601"/>
                    <a:pt x="127368" y="333914"/>
                  </a:cubicBezTo>
                  <a:cubicBezTo>
                    <a:pt x="127409" y="334140"/>
                    <a:pt x="127409" y="334366"/>
                    <a:pt x="127368" y="334592"/>
                  </a:cubicBezTo>
                  <a:lnTo>
                    <a:pt x="127368" y="399590"/>
                  </a:lnTo>
                  <a:cubicBezTo>
                    <a:pt x="143273" y="399282"/>
                    <a:pt x="159066" y="396816"/>
                    <a:pt x="174306" y="392258"/>
                  </a:cubicBezTo>
                  <a:cubicBezTo>
                    <a:pt x="180466" y="389818"/>
                    <a:pt x="186106" y="386220"/>
                    <a:pt x="190917" y="381666"/>
                  </a:cubicBezTo>
                  <a:cubicBezTo>
                    <a:pt x="195403" y="377782"/>
                    <a:pt x="200183" y="374256"/>
                    <a:pt x="205220" y="371120"/>
                  </a:cubicBezTo>
                  <a:cubicBezTo>
                    <a:pt x="218799" y="362927"/>
                    <a:pt x="241204" y="349077"/>
                    <a:pt x="241204" y="349077"/>
                  </a:cubicBezTo>
                  <a:cubicBezTo>
                    <a:pt x="241698" y="348878"/>
                    <a:pt x="242250" y="348878"/>
                    <a:pt x="242743" y="349077"/>
                  </a:cubicBezTo>
                  <a:lnTo>
                    <a:pt x="242743" y="349077"/>
                  </a:lnTo>
                  <a:lnTo>
                    <a:pt x="255462" y="367182"/>
                  </a:lnTo>
                  <a:cubicBezTo>
                    <a:pt x="256802" y="365462"/>
                    <a:pt x="258042" y="363660"/>
                    <a:pt x="259174" y="361796"/>
                  </a:cubicBezTo>
                  <a:cubicBezTo>
                    <a:pt x="262895" y="354988"/>
                    <a:pt x="268303" y="349253"/>
                    <a:pt x="274880" y="345139"/>
                  </a:cubicBezTo>
                  <a:cubicBezTo>
                    <a:pt x="281547" y="341011"/>
                    <a:pt x="287767" y="336204"/>
                    <a:pt x="293438" y="330790"/>
                  </a:cubicBezTo>
                  <a:cubicBezTo>
                    <a:pt x="296222" y="328020"/>
                    <a:pt x="299254" y="325504"/>
                    <a:pt x="302491" y="323277"/>
                  </a:cubicBezTo>
                  <a:cubicBezTo>
                    <a:pt x="307062" y="320828"/>
                    <a:pt x="312286" y="319877"/>
                    <a:pt x="317427" y="320561"/>
                  </a:cubicBezTo>
                  <a:cubicBezTo>
                    <a:pt x="324538" y="320995"/>
                    <a:pt x="331672" y="320140"/>
                    <a:pt x="338475" y="318026"/>
                  </a:cubicBezTo>
                  <a:cubicBezTo>
                    <a:pt x="346142" y="315523"/>
                    <a:pt x="353249" y="311540"/>
                    <a:pt x="359386" y="306303"/>
                  </a:cubicBezTo>
                  <a:cubicBezTo>
                    <a:pt x="363293" y="303049"/>
                    <a:pt x="367579" y="300283"/>
                    <a:pt x="372151" y="298065"/>
                  </a:cubicBezTo>
                  <a:cubicBezTo>
                    <a:pt x="379664" y="294670"/>
                    <a:pt x="379619" y="292724"/>
                    <a:pt x="379393" y="287609"/>
                  </a:cubicBezTo>
                  <a:cubicBezTo>
                    <a:pt x="379275" y="284966"/>
                    <a:pt x="379366" y="282318"/>
                    <a:pt x="379664" y="279688"/>
                  </a:cubicBezTo>
                  <a:cubicBezTo>
                    <a:pt x="380642" y="273727"/>
                    <a:pt x="384630" y="268694"/>
                    <a:pt x="390211" y="266381"/>
                  </a:cubicBezTo>
                  <a:cubicBezTo>
                    <a:pt x="392732" y="265087"/>
                    <a:pt x="395027" y="263389"/>
                    <a:pt x="397000" y="261357"/>
                  </a:cubicBezTo>
                  <a:cubicBezTo>
                    <a:pt x="399001" y="258324"/>
                    <a:pt x="399910" y="254699"/>
                    <a:pt x="399580" y="251082"/>
                  </a:cubicBezTo>
                  <a:cubicBezTo>
                    <a:pt x="398978" y="246922"/>
                    <a:pt x="400449" y="242731"/>
                    <a:pt x="403518" y="239857"/>
                  </a:cubicBezTo>
                  <a:cubicBezTo>
                    <a:pt x="406283" y="237322"/>
                    <a:pt x="407913" y="233783"/>
                    <a:pt x="408044" y="230035"/>
                  </a:cubicBezTo>
                  <a:cubicBezTo>
                    <a:pt x="402069" y="229718"/>
                    <a:pt x="381973" y="228903"/>
                    <a:pt x="370928" y="228360"/>
                  </a:cubicBezTo>
                  <a:close/>
                  <a:moveTo>
                    <a:pt x="124018" y="287836"/>
                  </a:moveTo>
                  <a:lnTo>
                    <a:pt x="124018" y="288062"/>
                  </a:lnTo>
                  <a:lnTo>
                    <a:pt x="123113" y="288062"/>
                  </a:ln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4" name="Frihandsfigur: Form 203">
              <a:extLst>
                <a:ext uri="{FF2B5EF4-FFF2-40B4-BE49-F238E27FC236}">
                  <a16:creationId xmlns:a16="http://schemas.microsoft.com/office/drawing/2014/main" id="{9CA9108A-7C45-4CE1-B925-8F6ACA587EFE}"/>
                </a:ext>
              </a:extLst>
            </p:cNvPr>
            <p:cNvSpPr/>
            <p:nvPr/>
          </p:nvSpPr>
          <p:spPr>
            <a:xfrm>
              <a:off x="10136955" y="1616033"/>
              <a:ext cx="120416" cy="84996"/>
            </a:xfrm>
            <a:custGeom>
              <a:avLst/>
              <a:gdLst>
                <a:gd name="connsiteX0" fmla="*/ 107365 w 120416"/>
                <a:gd name="connsiteY0" fmla="*/ 2489 h 84996"/>
                <a:gd name="connsiteX1" fmla="*/ 80207 w 120416"/>
                <a:gd name="connsiteY1" fmla="*/ 2489 h 84996"/>
                <a:gd name="connsiteX2" fmla="*/ 57575 w 120416"/>
                <a:gd name="connsiteY2" fmla="*/ 17199 h 84996"/>
                <a:gd name="connsiteX3" fmla="*/ 43996 w 120416"/>
                <a:gd name="connsiteY3" fmla="*/ 13442 h 84996"/>
                <a:gd name="connsiteX4" fmla="*/ 29558 w 120416"/>
                <a:gd name="connsiteY4" fmla="*/ 16339 h 84996"/>
                <a:gd name="connsiteX5" fmla="*/ 10683 w 120416"/>
                <a:gd name="connsiteY5" fmla="*/ 12718 h 84996"/>
                <a:gd name="connsiteX6" fmla="*/ 7560 w 120416"/>
                <a:gd name="connsiteY6" fmla="*/ 30009 h 84996"/>
                <a:gd name="connsiteX7" fmla="*/ 21727 w 120416"/>
                <a:gd name="connsiteY7" fmla="*/ 43225 h 84996"/>
                <a:gd name="connsiteX8" fmla="*/ 34989 w 120416"/>
                <a:gd name="connsiteY8" fmla="*/ 63277 h 84996"/>
                <a:gd name="connsiteX9" fmla="*/ 55131 w 120416"/>
                <a:gd name="connsiteY9" fmla="*/ 81382 h 84996"/>
                <a:gd name="connsiteX10" fmla="*/ 71200 w 120416"/>
                <a:gd name="connsiteY10" fmla="*/ 82152 h 84996"/>
                <a:gd name="connsiteX11" fmla="*/ 80614 w 120416"/>
                <a:gd name="connsiteY11" fmla="*/ 70519 h 84996"/>
                <a:gd name="connsiteX12" fmla="*/ 103744 w 120416"/>
                <a:gd name="connsiteY12" fmla="*/ 56216 h 84996"/>
                <a:gd name="connsiteX13" fmla="*/ 119631 w 120416"/>
                <a:gd name="connsiteY13" fmla="*/ 31683 h 84996"/>
                <a:gd name="connsiteX14" fmla="*/ 107365 w 120416"/>
                <a:gd name="connsiteY14" fmla="*/ 2489 h 8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416" h="84996">
                  <a:moveTo>
                    <a:pt x="107365" y="2489"/>
                  </a:moveTo>
                  <a:cubicBezTo>
                    <a:pt x="97769" y="-2717"/>
                    <a:pt x="91161" y="904"/>
                    <a:pt x="80207" y="2489"/>
                  </a:cubicBezTo>
                  <a:cubicBezTo>
                    <a:pt x="69253" y="4073"/>
                    <a:pt x="65904" y="13171"/>
                    <a:pt x="57575" y="17199"/>
                  </a:cubicBezTo>
                  <a:cubicBezTo>
                    <a:pt x="49247" y="21228"/>
                    <a:pt x="49519" y="14619"/>
                    <a:pt x="43996" y="13442"/>
                  </a:cubicBezTo>
                  <a:cubicBezTo>
                    <a:pt x="39923" y="12537"/>
                    <a:pt x="38701" y="14438"/>
                    <a:pt x="29558" y="16339"/>
                  </a:cubicBezTo>
                  <a:cubicBezTo>
                    <a:pt x="20414" y="18240"/>
                    <a:pt x="18423" y="14121"/>
                    <a:pt x="10683" y="12718"/>
                  </a:cubicBezTo>
                  <a:cubicBezTo>
                    <a:pt x="-271" y="10681"/>
                    <a:pt x="-5476" y="24351"/>
                    <a:pt x="7560" y="30009"/>
                  </a:cubicBezTo>
                  <a:cubicBezTo>
                    <a:pt x="20596" y="35666"/>
                    <a:pt x="16069" y="39061"/>
                    <a:pt x="21727" y="43225"/>
                  </a:cubicBezTo>
                  <a:cubicBezTo>
                    <a:pt x="27385" y="47390"/>
                    <a:pt x="30010" y="54224"/>
                    <a:pt x="34989" y="63277"/>
                  </a:cubicBezTo>
                  <a:cubicBezTo>
                    <a:pt x="39968" y="72330"/>
                    <a:pt x="49654" y="77580"/>
                    <a:pt x="55131" y="81382"/>
                  </a:cubicBezTo>
                  <a:cubicBezTo>
                    <a:pt x="60608" y="85184"/>
                    <a:pt x="67081" y="86271"/>
                    <a:pt x="71200" y="82152"/>
                  </a:cubicBezTo>
                  <a:cubicBezTo>
                    <a:pt x="75319" y="78033"/>
                    <a:pt x="72603" y="74004"/>
                    <a:pt x="80614" y="70519"/>
                  </a:cubicBezTo>
                  <a:cubicBezTo>
                    <a:pt x="88626" y="67034"/>
                    <a:pt x="93650" y="59068"/>
                    <a:pt x="103744" y="56216"/>
                  </a:cubicBezTo>
                  <a:cubicBezTo>
                    <a:pt x="113837" y="53364"/>
                    <a:pt x="117096" y="42230"/>
                    <a:pt x="119631" y="31683"/>
                  </a:cubicBezTo>
                  <a:cubicBezTo>
                    <a:pt x="122139" y="20336"/>
                    <a:pt x="117223" y="8640"/>
                    <a:pt x="107365" y="248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5" name="Frihandsfigur: Form 204">
              <a:extLst>
                <a:ext uri="{FF2B5EF4-FFF2-40B4-BE49-F238E27FC236}">
                  <a16:creationId xmlns:a16="http://schemas.microsoft.com/office/drawing/2014/main" id="{7B5F9070-FD2F-4FC8-A3C0-1126A38011A2}"/>
                </a:ext>
              </a:extLst>
            </p:cNvPr>
            <p:cNvSpPr/>
            <p:nvPr/>
          </p:nvSpPr>
          <p:spPr>
            <a:xfrm>
              <a:off x="10262381" y="1647527"/>
              <a:ext cx="57818" cy="55199"/>
            </a:xfrm>
            <a:custGeom>
              <a:avLst/>
              <a:gdLst>
                <a:gd name="connsiteX0" fmla="*/ 51826 w 57818"/>
                <a:gd name="connsiteY0" fmla="*/ 35449 h 55199"/>
                <a:gd name="connsiteX1" fmla="*/ 57560 w 57818"/>
                <a:gd name="connsiteY1" fmla="*/ 27116 h 55199"/>
                <a:gd name="connsiteX2" fmla="*/ 54270 w 57818"/>
                <a:gd name="connsiteY2" fmla="*/ 22323 h 55199"/>
                <a:gd name="connsiteX3" fmla="*/ 40329 w 57818"/>
                <a:gd name="connsiteY3" fmla="*/ 2814 h 55199"/>
                <a:gd name="connsiteX4" fmla="*/ 20775 w 57818"/>
                <a:gd name="connsiteY4" fmla="*/ 3765 h 55199"/>
                <a:gd name="connsiteX5" fmla="*/ 7920 w 57818"/>
                <a:gd name="connsiteY5" fmla="*/ 4987 h 55199"/>
                <a:gd name="connsiteX6" fmla="*/ 226 w 57818"/>
                <a:gd name="connsiteY6" fmla="*/ 17299 h 55199"/>
                <a:gd name="connsiteX7" fmla="*/ 7558 w 57818"/>
                <a:gd name="connsiteY7" fmla="*/ 31511 h 55199"/>
                <a:gd name="connsiteX8" fmla="*/ 22902 w 57818"/>
                <a:gd name="connsiteY8" fmla="*/ 42057 h 55199"/>
                <a:gd name="connsiteX9" fmla="*/ 37703 w 57818"/>
                <a:gd name="connsiteY9" fmla="*/ 54233 h 55199"/>
                <a:gd name="connsiteX10" fmla="*/ 46276 w 57818"/>
                <a:gd name="connsiteY10" fmla="*/ 51626 h 55199"/>
                <a:gd name="connsiteX11" fmla="*/ 46485 w 57818"/>
                <a:gd name="connsiteY11" fmla="*/ 46086 h 55199"/>
                <a:gd name="connsiteX12" fmla="*/ 49689 w 57818"/>
                <a:gd name="connsiteY12" fmla="*/ 36155 h 55199"/>
                <a:gd name="connsiteX13" fmla="*/ 51826 w 57818"/>
                <a:gd name="connsiteY13" fmla="*/ 35449 h 5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18" h="55199">
                  <a:moveTo>
                    <a:pt x="51826" y="35449"/>
                  </a:moveTo>
                  <a:cubicBezTo>
                    <a:pt x="55709" y="34729"/>
                    <a:pt x="58275" y="31000"/>
                    <a:pt x="57560" y="27116"/>
                  </a:cubicBezTo>
                  <a:cubicBezTo>
                    <a:pt x="57189" y="25125"/>
                    <a:pt x="55994" y="23382"/>
                    <a:pt x="54270" y="22323"/>
                  </a:cubicBezTo>
                  <a:cubicBezTo>
                    <a:pt x="48023" y="17208"/>
                    <a:pt x="47028" y="8744"/>
                    <a:pt x="40329" y="2814"/>
                  </a:cubicBezTo>
                  <a:cubicBezTo>
                    <a:pt x="33630" y="-3115"/>
                    <a:pt x="26026" y="1004"/>
                    <a:pt x="20775" y="3765"/>
                  </a:cubicBezTo>
                  <a:cubicBezTo>
                    <a:pt x="15525" y="6526"/>
                    <a:pt x="11722" y="3765"/>
                    <a:pt x="7920" y="4987"/>
                  </a:cubicBezTo>
                  <a:cubicBezTo>
                    <a:pt x="4118" y="6209"/>
                    <a:pt x="2036" y="8201"/>
                    <a:pt x="226" y="17299"/>
                  </a:cubicBezTo>
                  <a:cubicBezTo>
                    <a:pt x="-1585" y="26396"/>
                    <a:pt x="3756" y="27211"/>
                    <a:pt x="7558" y="31511"/>
                  </a:cubicBezTo>
                  <a:cubicBezTo>
                    <a:pt x="11953" y="35970"/>
                    <a:pt x="17163" y="39550"/>
                    <a:pt x="22902" y="42057"/>
                  </a:cubicBezTo>
                  <a:cubicBezTo>
                    <a:pt x="29330" y="45452"/>
                    <a:pt x="30959" y="51744"/>
                    <a:pt x="37703" y="54233"/>
                  </a:cubicBezTo>
                  <a:cubicBezTo>
                    <a:pt x="40790" y="55881"/>
                    <a:pt x="44629" y="54713"/>
                    <a:pt x="46276" y="51626"/>
                  </a:cubicBezTo>
                  <a:cubicBezTo>
                    <a:pt x="47195" y="49906"/>
                    <a:pt x="47268" y="47865"/>
                    <a:pt x="46485" y="46086"/>
                  </a:cubicBezTo>
                  <a:cubicBezTo>
                    <a:pt x="44629" y="42460"/>
                    <a:pt x="46063" y="38016"/>
                    <a:pt x="49689" y="36155"/>
                  </a:cubicBezTo>
                  <a:cubicBezTo>
                    <a:pt x="50364" y="35811"/>
                    <a:pt x="51083" y="35576"/>
                    <a:pt x="51826" y="3544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6" name="Frihandsfigur: Form 205">
              <a:extLst>
                <a:ext uri="{FF2B5EF4-FFF2-40B4-BE49-F238E27FC236}">
                  <a16:creationId xmlns:a16="http://schemas.microsoft.com/office/drawing/2014/main" id="{EA6F5D55-AC4A-4DD5-8253-AAFDD9092F48}"/>
                </a:ext>
              </a:extLst>
            </p:cNvPr>
            <p:cNvSpPr/>
            <p:nvPr/>
          </p:nvSpPr>
          <p:spPr>
            <a:xfrm>
              <a:off x="10263687" y="1735283"/>
              <a:ext cx="71481" cy="96526"/>
            </a:xfrm>
            <a:custGeom>
              <a:avLst/>
              <a:gdLst>
                <a:gd name="connsiteX0" fmla="*/ 53778 w 71481"/>
                <a:gd name="connsiteY0" fmla="*/ 94662 h 96526"/>
                <a:gd name="connsiteX1" fmla="*/ 70571 w 71481"/>
                <a:gd name="connsiteY1" fmla="*/ 90860 h 96526"/>
                <a:gd name="connsiteX2" fmla="*/ 58938 w 71481"/>
                <a:gd name="connsiteY2" fmla="*/ 67142 h 96526"/>
                <a:gd name="connsiteX3" fmla="*/ 52013 w 71481"/>
                <a:gd name="connsiteY3" fmla="*/ 52703 h 96526"/>
                <a:gd name="connsiteX4" fmla="*/ 46446 w 71481"/>
                <a:gd name="connsiteY4" fmla="*/ 31429 h 96526"/>
                <a:gd name="connsiteX5" fmla="*/ 48845 w 71481"/>
                <a:gd name="connsiteY5" fmla="*/ 14727 h 96526"/>
                <a:gd name="connsiteX6" fmla="*/ 47713 w 71481"/>
                <a:gd name="connsiteY6" fmla="*/ 1556 h 96526"/>
                <a:gd name="connsiteX7" fmla="*/ 28974 w 71481"/>
                <a:gd name="connsiteY7" fmla="*/ 1239 h 96526"/>
                <a:gd name="connsiteX8" fmla="*/ 21279 w 71481"/>
                <a:gd name="connsiteY8" fmla="*/ 15361 h 96526"/>
                <a:gd name="connsiteX9" fmla="*/ 8923 w 71481"/>
                <a:gd name="connsiteY9" fmla="*/ 28351 h 96526"/>
                <a:gd name="connsiteX10" fmla="*/ -130 w 71481"/>
                <a:gd name="connsiteY10" fmla="*/ 45551 h 96526"/>
                <a:gd name="connsiteX11" fmla="*/ 9601 w 71481"/>
                <a:gd name="connsiteY11" fmla="*/ 62978 h 96526"/>
                <a:gd name="connsiteX12" fmla="*/ 33003 w 71481"/>
                <a:gd name="connsiteY12" fmla="*/ 67504 h 96526"/>
                <a:gd name="connsiteX13" fmla="*/ 44545 w 71481"/>
                <a:gd name="connsiteY13" fmla="*/ 80404 h 96526"/>
                <a:gd name="connsiteX14" fmla="*/ 53778 w 71481"/>
                <a:gd name="connsiteY14" fmla="*/ 94662 h 9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81" h="96526">
                  <a:moveTo>
                    <a:pt x="53778" y="94662"/>
                  </a:moveTo>
                  <a:cubicBezTo>
                    <a:pt x="61020" y="97559"/>
                    <a:pt x="66995" y="96834"/>
                    <a:pt x="70571" y="90860"/>
                  </a:cubicBezTo>
                  <a:cubicBezTo>
                    <a:pt x="74147" y="84885"/>
                    <a:pt x="64460" y="74701"/>
                    <a:pt x="58938" y="67142"/>
                  </a:cubicBezTo>
                  <a:cubicBezTo>
                    <a:pt x="53416" y="59583"/>
                    <a:pt x="55996" y="57320"/>
                    <a:pt x="52013" y="52703"/>
                  </a:cubicBezTo>
                  <a:cubicBezTo>
                    <a:pt x="48030" y="48086"/>
                    <a:pt x="46355" y="38219"/>
                    <a:pt x="46446" y="31429"/>
                  </a:cubicBezTo>
                  <a:cubicBezTo>
                    <a:pt x="46536" y="24640"/>
                    <a:pt x="51787" y="20113"/>
                    <a:pt x="48845" y="14727"/>
                  </a:cubicBezTo>
                  <a:cubicBezTo>
                    <a:pt x="45903" y="9341"/>
                    <a:pt x="51334" y="4905"/>
                    <a:pt x="47713" y="1556"/>
                  </a:cubicBezTo>
                  <a:cubicBezTo>
                    <a:pt x="42553" y="-2971"/>
                    <a:pt x="40652" y="2778"/>
                    <a:pt x="28974" y="1239"/>
                  </a:cubicBezTo>
                  <a:cubicBezTo>
                    <a:pt x="22999" y="469"/>
                    <a:pt x="22547" y="8028"/>
                    <a:pt x="21279" y="15361"/>
                  </a:cubicBezTo>
                  <a:cubicBezTo>
                    <a:pt x="20012" y="22694"/>
                    <a:pt x="13132" y="24187"/>
                    <a:pt x="8923" y="28351"/>
                  </a:cubicBezTo>
                  <a:cubicBezTo>
                    <a:pt x="3627" y="32561"/>
                    <a:pt x="341" y="38803"/>
                    <a:pt x="-130" y="45551"/>
                  </a:cubicBezTo>
                  <a:cubicBezTo>
                    <a:pt x="-356" y="53970"/>
                    <a:pt x="4170" y="57637"/>
                    <a:pt x="9601" y="62978"/>
                  </a:cubicBezTo>
                  <a:cubicBezTo>
                    <a:pt x="15033" y="68319"/>
                    <a:pt x="24719" y="66101"/>
                    <a:pt x="33003" y="67504"/>
                  </a:cubicBezTo>
                  <a:cubicBezTo>
                    <a:pt x="39733" y="67916"/>
                    <a:pt x="44880" y="73669"/>
                    <a:pt x="44545" y="80404"/>
                  </a:cubicBezTo>
                  <a:cubicBezTo>
                    <a:pt x="44101" y="86682"/>
                    <a:pt x="47867" y="92498"/>
                    <a:pt x="53778" y="94662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7" name="Frihandsfigur: Form 206">
              <a:extLst>
                <a:ext uri="{FF2B5EF4-FFF2-40B4-BE49-F238E27FC236}">
                  <a16:creationId xmlns:a16="http://schemas.microsoft.com/office/drawing/2014/main" id="{1385E888-B537-40FB-AC3A-AE3C6C0C2158}"/>
                </a:ext>
              </a:extLst>
            </p:cNvPr>
            <p:cNvSpPr/>
            <p:nvPr/>
          </p:nvSpPr>
          <p:spPr>
            <a:xfrm>
              <a:off x="10219165" y="1775395"/>
              <a:ext cx="35696" cy="105760"/>
            </a:xfrm>
            <a:custGeom>
              <a:avLst/>
              <a:gdLst>
                <a:gd name="connsiteX0" fmla="*/ 22620 w 35696"/>
                <a:gd name="connsiteY0" fmla="*/ -219 h 105760"/>
                <a:gd name="connsiteX1" fmla="*/ 9041 w 35696"/>
                <a:gd name="connsiteY1" fmla="*/ 11550 h 105760"/>
                <a:gd name="connsiteX2" fmla="*/ -12 w 35696"/>
                <a:gd name="connsiteY2" fmla="*/ 26622 h 105760"/>
                <a:gd name="connsiteX3" fmla="*/ 2930 w 35696"/>
                <a:gd name="connsiteY3" fmla="*/ 55681 h 105760"/>
                <a:gd name="connsiteX4" fmla="*/ 4424 w 35696"/>
                <a:gd name="connsiteY4" fmla="*/ 89946 h 105760"/>
                <a:gd name="connsiteX5" fmla="*/ 20357 w 35696"/>
                <a:gd name="connsiteY5" fmla="*/ 105154 h 105760"/>
                <a:gd name="connsiteX6" fmla="*/ 22982 w 35696"/>
                <a:gd name="connsiteY6" fmla="*/ 88904 h 105760"/>
                <a:gd name="connsiteX7" fmla="*/ 25154 w 35696"/>
                <a:gd name="connsiteY7" fmla="*/ 66273 h 105760"/>
                <a:gd name="connsiteX8" fmla="*/ 29455 w 35696"/>
                <a:gd name="connsiteY8" fmla="*/ 40066 h 105760"/>
                <a:gd name="connsiteX9" fmla="*/ 35339 w 35696"/>
                <a:gd name="connsiteY9" fmla="*/ 15759 h 105760"/>
                <a:gd name="connsiteX10" fmla="*/ 24390 w 35696"/>
                <a:gd name="connsiteY10" fmla="*/ -19 h 105760"/>
                <a:gd name="connsiteX11" fmla="*/ 22620 w 35696"/>
                <a:gd name="connsiteY11" fmla="*/ -219 h 10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96" h="105760">
                  <a:moveTo>
                    <a:pt x="22620" y="-219"/>
                  </a:moveTo>
                  <a:cubicBezTo>
                    <a:pt x="15378" y="-219"/>
                    <a:pt x="12436" y="6616"/>
                    <a:pt x="9041" y="11550"/>
                  </a:cubicBezTo>
                  <a:cubicBezTo>
                    <a:pt x="5646" y="16484"/>
                    <a:pt x="1075" y="19199"/>
                    <a:pt x="-12" y="26622"/>
                  </a:cubicBezTo>
                  <a:cubicBezTo>
                    <a:pt x="-1098" y="34046"/>
                    <a:pt x="5239" y="46131"/>
                    <a:pt x="2930" y="55681"/>
                  </a:cubicBezTo>
                  <a:cubicBezTo>
                    <a:pt x="622" y="65232"/>
                    <a:pt x="3881" y="79761"/>
                    <a:pt x="4424" y="89946"/>
                  </a:cubicBezTo>
                  <a:cubicBezTo>
                    <a:pt x="4967" y="100130"/>
                    <a:pt x="11847" y="107327"/>
                    <a:pt x="20357" y="105154"/>
                  </a:cubicBezTo>
                  <a:cubicBezTo>
                    <a:pt x="28866" y="102981"/>
                    <a:pt x="25562" y="94970"/>
                    <a:pt x="22982" y="88904"/>
                  </a:cubicBezTo>
                  <a:cubicBezTo>
                    <a:pt x="20402" y="82839"/>
                    <a:pt x="29862" y="74647"/>
                    <a:pt x="25154" y="66273"/>
                  </a:cubicBezTo>
                  <a:cubicBezTo>
                    <a:pt x="20447" y="57899"/>
                    <a:pt x="31672" y="46583"/>
                    <a:pt x="29455" y="40066"/>
                  </a:cubicBezTo>
                  <a:cubicBezTo>
                    <a:pt x="27237" y="33548"/>
                    <a:pt x="33981" y="22866"/>
                    <a:pt x="35339" y="15759"/>
                  </a:cubicBezTo>
                  <a:cubicBezTo>
                    <a:pt x="36674" y="8381"/>
                    <a:pt x="31772" y="1316"/>
                    <a:pt x="24390" y="-19"/>
                  </a:cubicBezTo>
                  <a:cubicBezTo>
                    <a:pt x="23806" y="-124"/>
                    <a:pt x="23213" y="-191"/>
                    <a:pt x="22620" y="-21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8" name="Frihandsfigur: Form 207">
              <a:extLst>
                <a:ext uri="{FF2B5EF4-FFF2-40B4-BE49-F238E27FC236}">
                  <a16:creationId xmlns:a16="http://schemas.microsoft.com/office/drawing/2014/main" id="{981084B3-80EE-432E-8748-2A3ABFAD275E}"/>
                </a:ext>
              </a:extLst>
            </p:cNvPr>
            <p:cNvSpPr/>
            <p:nvPr/>
          </p:nvSpPr>
          <p:spPr>
            <a:xfrm>
              <a:off x="10376688" y="2139174"/>
              <a:ext cx="40767" cy="47823"/>
            </a:xfrm>
            <a:custGeom>
              <a:avLst/>
              <a:gdLst>
                <a:gd name="connsiteX0" fmla="*/ 25645 w 40767"/>
                <a:gd name="connsiteY0" fmla="*/ 1230 h 47823"/>
                <a:gd name="connsiteX1" fmla="*/ 389 w 40767"/>
                <a:gd name="connsiteY1" fmla="*/ 22640 h 47823"/>
                <a:gd name="connsiteX2" fmla="*/ 35105 w 40767"/>
                <a:gd name="connsiteY2" fmla="*/ 41514 h 47823"/>
                <a:gd name="connsiteX3" fmla="*/ 25645 w 40767"/>
                <a:gd name="connsiteY3" fmla="*/ 1230 h 4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7" h="47823">
                  <a:moveTo>
                    <a:pt x="25645" y="1230"/>
                  </a:moveTo>
                  <a:cubicBezTo>
                    <a:pt x="15552" y="6707"/>
                    <a:pt x="-3549" y="5757"/>
                    <a:pt x="389" y="22640"/>
                  </a:cubicBezTo>
                  <a:cubicBezTo>
                    <a:pt x="4327" y="39523"/>
                    <a:pt x="25645" y="57221"/>
                    <a:pt x="35105" y="41514"/>
                  </a:cubicBezTo>
                  <a:cubicBezTo>
                    <a:pt x="44565" y="25808"/>
                    <a:pt x="42166" y="-7551"/>
                    <a:pt x="25645" y="1230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9" name="Frihandsfigur: Form 208">
              <a:extLst>
                <a:ext uri="{FF2B5EF4-FFF2-40B4-BE49-F238E27FC236}">
                  <a16:creationId xmlns:a16="http://schemas.microsoft.com/office/drawing/2014/main" id="{586407FA-2086-4494-BEB1-45DD6D961A8C}"/>
                </a:ext>
              </a:extLst>
            </p:cNvPr>
            <p:cNvSpPr/>
            <p:nvPr/>
          </p:nvSpPr>
          <p:spPr>
            <a:xfrm>
              <a:off x="10308830" y="2042309"/>
              <a:ext cx="26865" cy="20821"/>
            </a:xfrm>
            <a:custGeom>
              <a:avLst/>
              <a:gdLst>
                <a:gd name="connsiteX0" fmla="*/ 20675 w 26865"/>
                <a:gd name="connsiteY0" fmla="*/ 2727 h 20821"/>
                <a:gd name="connsiteX1" fmla="*/ 8318 w 26865"/>
                <a:gd name="connsiteY1" fmla="*/ 192 h 20821"/>
                <a:gd name="connsiteX2" fmla="*/ 3520 w 26865"/>
                <a:gd name="connsiteY2" fmla="*/ 18025 h 20821"/>
                <a:gd name="connsiteX3" fmla="*/ 22984 w 26865"/>
                <a:gd name="connsiteY3" fmla="*/ 15491 h 20821"/>
                <a:gd name="connsiteX4" fmla="*/ 20675 w 26865"/>
                <a:gd name="connsiteY4" fmla="*/ 2727 h 20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5" h="20821">
                  <a:moveTo>
                    <a:pt x="20675" y="2727"/>
                  </a:moveTo>
                  <a:cubicBezTo>
                    <a:pt x="14610" y="826"/>
                    <a:pt x="14202" y="-1076"/>
                    <a:pt x="8318" y="192"/>
                  </a:cubicBezTo>
                  <a:cubicBezTo>
                    <a:pt x="-2590" y="2546"/>
                    <a:pt x="-1504" y="13001"/>
                    <a:pt x="3520" y="18025"/>
                  </a:cubicBezTo>
                  <a:cubicBezTo>
                    <a:pt x="8545" y="23050"/>
                    <a:pt x="16511" y="19927"/>
                    <a:pt x="22984" y="15491"/>
                  </a:cubicBezTo>
                  <a:cubicBezTo>
                    <a:pt x="29456" y="11055"/>
                    <a:pt x="26786" y="4582"/>
                    <a:pt x="20675" y="2727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0" name="Frihandsfigur: Form 209">
              <a:extLst>
                <a:ext uri="{FF2B5EF4-FFF2-40B4-BE49-F238E27FC236}">
                  <a16:creationId xmlns:a16="http://schemas.microsoft.com/office/drawing/2014/main" id="{D31621F0-7FC2-47E3-9CF7-E39A62EE6D64}"/>
                </a:ext>
              </a:extLst>
            </p:cNvPr>
            <p:cNvSpPr/>
            <p:nvPr/>
          </p:nvSpPr>
          <p:spPr>
            <a:xfrm>
              <a:off x="10200564" y="1937530"/>
              <a:ext cx="28087" cy="33850"/>
            </a:xfrm>
            <a:custGeom>
              <a:avLst/>
              <a:gdLst>
                <a:gd name="connsiteX0" fmla="*/ 26194 w 28087"/>
                <a:gd name="connsiteY0" fmla="*/ 10099 h 33850"/>
                <a:gd name="connsiteX1" fmla="*/ 5373 w 28087"/>
                <a:gd name="connsiteY1" fmla="*/ 730 h 33850"/>
                <a:gd name="connsiteX2" fmla="*/ 1616 w 28087"/>
                <a:gd name="connsiteY2" fmla="*/ 21732 h 33850"/>
                <a:gd name="connsiteX3" fmla="*/ 16643 w 28087"/>
                <a:gd name="connsiteY3" fmla="*/ 33138 h 33850"/>
                <a:gd name="connsiteX4" fmla="*/ 26601 w 28087"/>
                <a:gd name="connsiteY4" fmla="*/ 22909 h 33850"/>
                <a:gd name="connsiteX5" fmla="*/ 26194 w 28087"/>
                <a:gd name="connsiteY5" fmla="*/ 10099 h 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87" h="33850">
                  <a:moveTo>
                    <a:pt x="26194" y="10099"/>
                  </a:moveTo>
                  <a:cubicBezTo>
                    <a:pt x="22211" y="4441"/>
                    <a:pt x="15421" y="-2846"/>
                    <a:pt x="5373" y="730"/>
                  </a:cubicBezTo>
                  <a:cubicBezTo>
                    <a:pt x="-1236" y="3129"/>
                    <a:pt x="-1100" y="14761"/>
                    <a:pt x="1616" y="21732"/>
                  </a:cubicBezTo>
                  <a:cubicBezTo>
                    <a:pt x="4332" y="28702"/>
                    <a:pt x="7817" y="30558"/>
                    <a:pt x="16643" y="33138"/>
                  </a:cubicBezTo>
                  <a:cubicBezTo>
                    <a:pt x="25470" y="35718"/>
                    <a:pt x="27235" y="27571"/>
                    <a:pt x="26601" y="22909"/>
                  </a:cubicBezTo>
                  <a:cubicBezTo>
                    <a:pt x="25967" y="18247"/>
                    <a:pt x="30222" y="15757"/>
                    <a:pt x="26194" y="1009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1" name="Frihandsfigur: Form 210">
              <a:extLst>
                <a:ext uri="{FF2B5EF4-FFF2-40B4-BE49-F238E27FC236}">
                  <a16:creationId xmlns:a16="http://schemas.microsoft.com/office/drawing/2014/main" id="{DEE90947-DB2C-4F75-B318-608EB41612C5}"/>
                </a:ext>
              </a:extLst>
            </p:cNvPr>
            <p:cNvSpPr/>
            <p:nvPr/>
          </p:nvSpPr>
          <p:spPr>
            <a:xfrm>
              <a:off x="10424180" y="2193768"/>
              <a:ext cx="46225" cy="29687"/>
            </a:xfrm>
            <a:custGeom>
              <a:avLst/>
              <a:gdLst>
                <a:gd name="connsiteX0" fmla="*/ 37222 w 46225"/>
                <a:gd name="connsiteY0" fmla="*/ 8919 h 29687"/>
                <a:gd name="connsiteX1" fmla="*/ 20882 w 46225"/>
                <a:gd name="connsiteY1" fmla="*/ 3487 h 29687"/>
                <a:gd name="connsiteX2" fmla="*/ 8480 w 46225"/>
                <a:gd name="connsiteY2" fmla="*/ 953 h 29687"/>
                <a:gd name="connsiteX3" fmla="*/ 3682 w 46225"/>
                <a:gd name="connsiteY3" fmla="*/ 19601 h 29687"/>
                <a:gd name="connsiteX4" fmla="*/ 29889 w 46225"/>
                <a:gd name="connsiteY4" fmla="*/ 29469 h 29687"/>
                <a:gd name="connsiteX5" fmla="*/ 42880 w 46225"/>
                <a:gd name="connsiteY5" fmla="*/ 19420 h 29687"/>
                <a:gd name="connsiteX6" fmla="*/ 37222 w 46225"/>
                <a:gd name="connsiteY6" fmla="*/ 8919 h 2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25" h="29687">
                  <a:moveTo>
                    <a:pt x="37222" y="8919"/>
                  </a:moveTo>
                  <a:cubicBezTo>
                    <a:pt x="28622" y="8285"/>
                    <a:pt x="26313" y="7652"/>
                    <a:pt x="20882" y="3487"/>
                  </a:cubicBezTo>
                  <a:cubicBezTo>
                    <a:pt x="15450" y="-677"/>
                    <a:pt x="12508" y="-1039"/>
                    <a:pt x="8480" y="953"/>
                  </a:cubicBezTo>
                  <a:cubicBezTo>
                    <a:pt x="468" y="4755"/>
                    <a:pt x="-3651" y="16252"/>
                    <a:pt x="3682" y="19601"/>
                  </a:cubicBezTo>
                  <a:cubicBezTo>
                    <a:pt x="11014" y="22951"/>
                    <a:pt x="21063" y="29469"/>
                    <a:pt x="29889" y="29469"/>
                  </a:cubicBezTo>
                  <a:cubicBezTo>
                    <a:pt x="38715" y="29469"/>
                    <a:pt x="36814" y="20054"/>
                    <a:pt x="42880" y="19420"/>
                  </a:cubicBezTo>
                  <a:cubicBezTo>
                    <a:pt x="48945" y="18786"/>
                    <a:pt x="46048" y="9553"/>
                    <a:pt x="37222" y="891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2" name="Frihandsfigur: Form 211">
              <a:extLst>
                <a:ext uri="{FF2B5EF4-FFF2-40B4-BE49-F238E27FC236}">
                  <a16:creationId xmlns:a16="http://schemas.microsoft.com/office/drawing/2014/main" id="{3169BF21-D5B3-4F61-B299-36F376C1BD01}"/>
                </a:ext>
              </a:extLst>
            </p:cNvPr>
            <p:cNvSpPr/>
            <p:nvPr/>
          </p:nvSpPr>
          <p:spPr>
            <a:xfrm>
              <a:off x="10226579" y="1364312"/>
              <a:ext cx="456930" cy="748203"/>
            </a:xfrm>
            <a:custGeom>
              <a:avLst/>
              <a:gdLst>
                <a:gd name="connsiteX0" fmla="*/ 456385 w 456930"/>
                <a:gd name="connsiteY0" fmla="*/ 313096 h 748203"/>
                <a:gd name="connsiteX1" fmla="*/ 445205 w 456930"/>
                <a:gd name="connsiteY1" fmla="*/ 296892 h 748203"/>
                <a:gd name="connsiteX2" fmla="*/ 410715 w 456930"/>
                <a:gd name="connsiteY2" fmla="*/ 317985 h 748203"/>
                <a:gd name="connsiteX3" fmla="*/ 396864 w 456930"/>
                <a:gd name="connsiteY3" fmla="*/ 328214 h 748203"/>
                <a:gd name="connsiteX4" fmla="*/ 379030 w 456930"/>
                <a:gd name="connsiteY4" fmla="*/ 339485 h 748203"/>
                <a:gd name="connsiteX5" fmla="*/ 329241 w 456930"/>
                <a:gd name="connsiteY5" fmla="*/ 347089 h 748203"/>
                <a:gd name="connsiteX6" fmla="*/ 327295 w 456930"/>
                <a:gd name="connsiteY6" fmla="*/ 347089 h 748203"/>
                <a:gd name="connsiteX7" fmla="*/ 327295 w 456930"/>
                <a:gd name="connsiteY7" fmla="*/ 278787 h 748203"/>
                <a:gd name="connsiteX8" fmla="*/ 301721 w 456930"/>
                <a:gd name="connsiteY8" fmla="*/ 216052 h 748203"/>
                <a:gd name="connsiteX9" fmla="*/ 301133 w 456930"/>
                <a:gd name="connsiteY9" fmla="*/ 199124 h 748203"/>
                <a:gd name="connsiteX10" fmla="*/ 301585 w 456930"/>
                <a:gd name="connsiteY10" fmla="*/ 184911 h 748203"/>
                <a:gd name="connsiteX11" fmla="*/ 293483 w 456930"/>
                <a:gd name="connsiteY11" fmla="*/ 163638 h 748203"/>
                <a:gd name="connsiteX12" fmla="*/ 284928 w 456930"/>
                <a:gd name="connsiteY12" fmla="*/ 141957 h 748203"/>
                <a:gd name="connsiteX13" fmla="*/ 279995 w 456930"/>
                <a:gd name="connsiteY13" fmla="*/ 131591 h 748203"/>
                <a:gd name="connsiteX14" fmla="*/ 279995 w 456930"/>
                <a:gd name="connsiteY14" fmla="*/ 131591 h 748203"/>
                <a:gd name="connsiteX15" fmla="*/ 279678 w 456930"/>
                <a:gd name="connsiteY15" fmla="*/ 131093 h 748203"/>
                <a:gd name="connsiteX16" fmla="*/ 277551 w 456930"/>
                <a:gd name="connsiteY16" fmla="*/ 127472 h 748203"/>
                <a:gd name="connsiteX17" fmla="*/ 277551 w 456930"/>
                <a:gd name="connsiteY17" fmla="*/ 127472 h 748203"/>
                <a:gd name="connsiteX18" fmla="*/ 257544 w 456930"/>
                <a:gd name="connsiteY18" fmla="*/ 99092 h 748203"/>
                <a:gd name="connsiteX19" fmla="*/ 257318 w 456930"/>
                <a:gd name="connsiteY19" fmla="*/ 97056 h 748203"/>
                <a:gd name="connsiteX20" fmla="*/ 272979 w 456930"/>
                <a:gd name="connsiteY20" fmla="*/ 74696 h 748203"/>
                <a:gd name="connsiteX21" fmla="*/ 284385 w 456930"/>
                <a:gd name="connsiteY21" fmla="*/ 52471 h 748203"/>
                <a:gd name="connsiteX22" fmla="*/ 281488 w 456930"/>
                <a:gd name="connsiteY22" fmla="*/ 52698 h 748203"/>
                <a:gd name="connsiteX23" fmla="*/ 277777 w 456930"/>
                <a:gd name="connsiteY23" fmla="*/ 52426 h 748203"/>
                <a:gd name="connsiteX24" fmla="*/ 260984 w 456930"/>
                <a:gd name="connsiteY24" fmla="*/ 37851 h 748203"/>
                <a:gd name="connsiteX25" fmla="*/ 255372 w 456930"/>
                <a:gd name="connsiteY25" fmla="*/ 38757 h 748203"/>
                <a:gd name="connsiteX26" fmla="*/ 253969 w 456930"/>
                <a:gd name="connsiteY26" fmla="*/ 38395 h 748203"/>
                <a:gd name="connsiteX27" fmla="*/ 253244 w 456930"/>
                <a:gd name="connsiteY27" fmla="*/ 37127 h 748203"/>
                <a:gd name="connsiteX28" fmla="*/ 252294 w 456930"/>
                <a:gd name="connsiteY28" fmla="*/ 29704 h 748203"/>
                <a:gd name="connsiteX29" fmla="*/ 234189 w 456930"/>
                <a:gd name="connsiteY29" fmla="*/ 29704 h 748203"/>
                <a:gd name="connsiteX30" fmla="*/ 221424 w 456930"/>
                <a:gd name="connsiteY30" fmla="*/ 14677 h 748203"/>
                <a:gd name="connsiteX31" fmla="*/ 212734 w 456930"/>
                <a:gd name="connsiteY31" fmla="*/ 3406 h 748203"/>
                <a:gd name="connsiteX32" fmla="*/ 198567 w 456930"/>
                <a:gd name="connsiteY32" fmla="*/ -215 h 748203"/>
                <a:gd name="connsiteX33" fmla="*/ 161360 w 456930"/>
                <a:gd name="connsiteY33" fmla="*/ 24092 h 748203"/>
                <a:gd name="connsiteX34" fmla="*/ 133659 w 456930"/>
                <a:gd name="connsiteY34" fmla="*/ 34728 h 748203"/>
                <a:gd name="connsiteX35" fmla="*/ 109625 w 456930"/>
                <a:gd name="connsiteY35" fmla="*/ 44777 h 748203"/>
                <a:gd name="connsiteX36" fmla="*/ 82059 w 456930"/>
                <a:gd name="connsiteY36" fmla="*/ 98187 h 748203"/>
                <a:gd name="connsiteX37" fmla="*/ 83915 w 456930"/>
                <a:gd name="connsiteY37" fmla="*/ 137973 h 748203"/>
                <a:gd name="connsiteX38" fmla="*/ 83915 w 456930"/>
                <a:gd name="connsiteY38" fmla="*/ 144944 h 748203"/>
                <a:gd name="connsiteX39" fmla="*/ 72373 w 456930"/>
                <a:gd name="connsiteY39" fmla="*/ 179661 h 748203"/>
                <a:gd name="connsiteX40" fmla="*/ 33175 w 456930"/>
                <a:gd name="connsiteY40" fmla="*/ 202292 h 748203"/>
                <a:gd name="connsiteX41" fmla="*/ 32270 w 456930"/>
                <a:gd name="connsiteY41" fmla="*/ 202519 h 748203"/>
                <a:gd name="connsiteX42" fmla="*/ 31274 w 456930"/>
                <a:gd name="connsiteY42" fmla="*/ 202247 h 748203"/>
                <a:gd name="connsiteX43" fmla="*/ 30414 w 456930"/>
                <a:gd name="connsiteY43" fmla="*/ 200618 h 748203"/>
                <a:gd name="connsiteX44" fmla="*/ 30912 w 456930"/>
                <a:gd name="connsiteY44" fmla="*/ 183734 h 748203"/>
                <a:gd name="connsiteX45" fmla="*/ 28785 w 456930"/>
                <a:gd name="connsiteY45" fmla="*/ 180294 h 748203"/>
                <a:gd name="connsiteX46" fmla="*/ 11042 w 456930"/>
                <a:gd name="connsiteY46" fmla="*/ 184006 h 748203"/>
                <a:gd name="connsiteX47" fmla="*/ 88 w 456930"/>
                <a:gd name="connsiteY47" fmla="*/ 196227 h 748203"/>
                <a:gd name="connsiteX48" fmla="*/ 11947 w 456930"/>
                <a:gd name="connsiteY48" fmla="*/ 200753 h 748203"/>
                <a:gd name="connsiteX49" fmla="*/ 22403 w 456930"/>
                <a:gd name="connsiteY49" fmla="*/ 202971 h 748203"/>
                <a:gd name="connsiteX50" fmla="*/ 4931 w 456930"/>
                <a:gd name="connsiteY50" fmla="*/ 218361 h 748203"/>
                <a:gd name="connsiteX51" fmla="*/ 13984 w 456930"/>
                <a:gd name="connsiteY51" fmla="*/ 238955 h 748203"/>
                <a:gd name="connsiteX52" fmla="*/ 36615 w 456930"/>
                <a:gd name="connsiteY52" fmla="*/ 261859 h 748203"/>
                <a:gd name="connsiteX53" fmla="*/ 67123 w 456930"/>
                <a:gd name="connsiteY53" fmla="*/ 269101 h 748203"/>
                <a:gd name="connsiteX54" fmla="*/ 93642 w 456930"/>
                <a:gd name="connsiteY54" fmla="*/ 278393 h 748203"/>
                <a:gd name="connsiteX55" fmla="*/ 93828 w 456930"/>
                <a:gd name="connsiteY55" fmla="*/ 278787 h 748203"/>
                <a:gd name="connsiteX56" fmla="*/ 105641 w 456930"/>
                <a:gd name="connsiteY56" fmla="*/ 308389 h 748203"/>
                <a:gd name="connsiteX57" fmla="*/ 121665 w 456930"/>
                <a:gd name="connsiteY57" fmla="*/ 313142 h 748203"/>
                <a:gd name="connsiteX58" fmla="*/ 131894 w 456930"/>
                <a:gd name="connsiteY58" fmla="*/ 317668 h 748203"/>
                <a:gd name="connsiteX59" fmla="*/ 133614 w 456930"/>
                <a:gd name="connsiteY59" fmla="*/ 357590 h 748203"/>
                <a:gd name="connsiteX60" fmla="*/ 122932 w 456930"/>
                <a:gd name="connsiteY60" fmla="*/ 374745 h 748203"/>
                <a:gd name="connsiteX61" fmla="*/ 131441 w 456930"/>
                <a:gd name="connsiteY61" fmla="*/ 409507 h 748203"/>
                <a:gd name="connsiteX62" fmla="*/ 163940 w 456930"/>
                <a:gd name="connsiteY62" fmla="*/ 415391 h 748203"/>
                <a:gd name="connsiteX63" fmla="*/ 174668 w 456930"/>
                <a:gd name="connsiteY63" fmla="*/ 398191 h 748203"/>
                <a:gd name="connsiteX64" fmla="*/ 184716 w 456930"/>
                <a:gd name="connsiteY64" fmla="*/ 400680 h 748203"/>
                <a:gd name="connsiteX65" fmla="*/ 188473 w 456930"/>
                <a:gd name="connsiteY65" fmla="*/ 421049 h 748203"/>
                <a:gd name="connsiteX66" fmla="*/ 172767 w 456930"/>
                <a:gd name="connsiteY66" fmla="*/ 440105 h 748203"/>
                <a:gd name="connsiteX67" fmla="*/ 168240 w 456930"/>
                <a:gd name="connsiteY67" fmla="*/ 477854 h 748203"/>
                <a:gd name="connsiteX68" fmla="*/ 147283 w 456930"/>
                <a:gd name="connsiteY68" fmla="*/ 489170 h 748203"/>
                <a:gd name="connsiteX69" fmla="*/ 146650 w 456930"/>
                <a:gd name="connsiteY69" fmla="*/ 521578 h 748203"/>
                <a:gd name="connsiteX70" fmla="*/ 153892 w 456930"/>
                <a:gd name="connsiteY70" fmla="*/ 558060 h 748203"/>
                <a:gd name="connsiteX71" fmla="*/ 148641 w 456930"/>
                <a:gd name="connsiteY71" fmla="*/ 584132 h 748203"/>
                <a:gd name="connsiteX72" fmla="*/ 145382 w 456930"/>
                <a:gd name="connsiteY72" fmla="*/ 608890 h 748203"/>
                <a:gd name="connsiteX73" fmla="*/ 158599 w 456930"/>
                <a:gd name="connsiteY73" fmla="*/ 631522 h 748203"/>
                <a:gd name="connsiteX74" fmla="*/ 180597 w 456930"/>
                <a:gd name="connsiteY74" fmla="*/ 630662 h 748203"/>
                <a:gd name="connsiteX75" fmla="*/ 181864 w 456930"/>
                <a:gd name="connsiteY75" fmla="*/ 652886 h 748203"/>
                <a:gd name="connsiteX76" fmla="*/ 170775 w 456930"/>
                <a:gd name="connsiteY76" fmla="*/ 670720 h 748203"/>
                <a:gd name="connsiteX77" fmla="*/ 161722 w 456930"/>
                <a:gd name="connsiteY77" fmla="*/ 694800 h 748203"/>
                <a:gd name="connsiteX78" fmla="*/ 187477 w 456930"/>
                <a:gd name="connsiteY78" fmla="*/ 687920 h 748203"/>
                <a:gd name="connsiteX79" fmla="*/ 202142 w 456930"/>
                <a:gd name="connsiteY79" fmla="*/ 668004 h 748203"/>
                <a:gd name="connsiteX80" fmla="*/ 213684 w 456930"/>
                <a:gd name="connsiteY80" fmla="*/ 642928 h 748203"/>
                <a:gd name="connsiteX81" fmla="*/ 236316 w 456930"/>
                <a:gd name="connsiteY81" fmla="*/ 641797 h 748203"/>
                <a:gd name="connsiteX82" fmla="*/ 226675 w 456930"/>
                <a:gd name="connsiteY82" fmla="*/ 661713 h 748203"/>
                <a:gd name="connsiteX83" fmla="*/ 207393 w 456930"/>
                <a:gd name="connsiteY83" fmla="*/ 676151 h 748203"/>
                <a:gd name="connsiteX84" fmla="*/ 217668 w 456930"/>
                <a:gd name="connsiteY84" fmla="*/ 690228 h 748203"/>
                <a:gd name="connsiteX85" fmla="*/ 232604 w 456930"/>
                <a:gd name="connsiteY85" fmla="*/ 700412 h 748203"/>
                <a:gd name="connsiteX86" fmla="*/ 228893 w 456930"/>
                <a:gd name="connsiteY86" fmla="*/ 719287 h 748203"/>
                <a:gd name="connsiteX87" fmla="*/ 223009 w 456930"/>
                <a:gd name="connsiteY87" fmla="*/ 736442 h 748203"/>
                <a:gd name="connsiteX88" fmla="*/ 237312 w 456930"/>
                <a:gd name="connsiteY88" fmla="*/ 732187 h 748203"/>
                <a:gd name="connsiteX89" fmla="*/ 250348 w 456930"/>
                <a:gd name="connsiteY89" fmla="*/ 721641 h 748203"/>
                <a:gd name="connsiteX90" fmla="*/ 272708 w 456930"/>
                <a:gd name="connsiteY90" fmla="*/ 719604 h 748203"/>
                <a:gd name="connsiteX91" fmla="*/ 295339 w 456930"/>
                <a:gd name="connsiteY91" fmla="*/ 728249 h 748203"/>
                <a:gd name="connsiteX92" fmla="*/ 292668 w 456930"/>
                <a:gd name="connsiteY92" fmla="*/ 744453 h 748203"/>
                <a:gd name="connsiteX93" fmla="*/ 313716 w 456930"/>
                <a:gd name="connsiteY93" fmla="*/ 744453 h 748203"/>
                <a:gd name="connsiteX94" fmla="*/ 326163 w 456930"/>
                <a:gd name="connsiteY94" fmla="*/ 724311 h 748203"/>
                <a:gd name="connsiteX95" fmla="*/ 326933 w 456930"/>
                <a:gd name="connsiteY95" fmla="*/ 704350 h 748203"/>
                <a:gd name="connsiteX96" fmla="*/ 317880 w 456930"/>
                <a:gd name="connsiteY96" fmla="*/ 678686 h 748203"/>
                <a:gd name="connsiteX97" fmla="*/ 303486 w 456930"/>
                <a:gd name="connsiteY97" fmla="*/ 668864 h 748203"/>
                <a:gd name="connsiteX98" fmla="*/ 309235 w 456930"/>
                <a:gd name="connsiteY98" fmla="*/ 658091 h 748203"/>
                <a:gd name="connsiteX99" fmla="*/ 307153 w 456930"/>
                <a:gd name="connsiteY99" fmla="*/ 650623 h 748203"/>
                <a:gd name="connsiteX100" fmla="*/ 306700 w 456930"/>
                <a:gd name="connsiteY100" fmla="*/ 636048 h 748203"/>
                <a:gd name="connsiteX101" fmla="*/ 332500 w 456930"/>
                <a:gd name="connsiteY101" fmla="*/ 643472 h 748203"/>
                <a:gd name="connsiteX102" fmla="*/ 363007 w 456930"/>
                <a:gd name="connsiteY102" fmla="*/ 639534 h 748203"/>
                <a:gd name="connsiteX103" fmla="*/ 391297 w 456930"/>
                <a:gd name="connsiteY103" fmla="*/ 636863 h 748203"/>
                <a:gd name="connsiteX104" fmla="*/ 399806 w 456930"/>
                <a:gd name="connsiteY104" fmla="*/ 593456 h 748203"/>
                <a:gd name="connsiteX105" fmla="*/ 399806 w 456930"/>
                <a:gd name="connsiteY105" fmla="*/ 551633 h 748203"/>
                <a:gd name="connsiteX106" fmla="*/ 404332 w 456930"/>
                <a:gd name="connsiteY106" fmla="*/ 503518 h 748203"/>
                <a:gd name="connsiteX107" fmla="*/ 424610 w 456930"/>
                <a:gd name="connsiteY107" fmla="*/ 474776 h 748203"/>
                <a:gd name="connsiteX108" fmla="*/ 413611 w 456930"/>
                <a:gd name="connsiteY108" fmla="*/ 441870 h 748203"/>
                <a:gd name="connsiteX109" fmla="*/ 410941 w 456930"/>
                <a:gd name="connsiteY109" fmla="*/ 395022 h 748203"/>
                <a:gd name="connsiteX110" fmla="*/ 420672 w 456930"/>
                <a:gd name="connsiteY110" fmla="*/ 366099 h 748203"/>
                <a:gd name="connsiteX111" fmla="*/ 426466 w 456930"/>
                <a:gd name="connsiteY111" fmla="*/ 347451 h 748203"/>
                <a:gd name="connsiteX112" fmla="*/ 429635 w 456930"/>
                <a:gd name="connsiteY112" fmla="*/ 349307 h 748203"/>
                <a:gd name="connsiteX113" fmla="*/ 439683 w 456930"/>
                <a:gd name="connsiteY113" fmla="*/ 332424 h 748203"/>
                <a:gd name="connsiteX114" fmla="*/ 453986 w 456930"/>
                <a:gd name="connsiteY114" fmla="*/ 315043 h 748203"/>
                <a:gd name="connsiteX115" fmla="*/ 456792 w 456930"/>
                <a:gd name="connsiteY115" fmla="*/ 313323 h 748203"/>
                <a:gd name="connsiteX116" fmla="*/ 456385 w 456930"/>
                <a:gd name="connsiteY116" fmla="*/ 313096 h 74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456930" h="748203">
                  <a:moveTo>
                    <a:pt x="456385" y="313096"/>
                  </a:moveTo>
                  <a:lnTo>
                    <a:pt x="445205" y="296892"/>
                  </a:lnTo>
                  <a:cubicBezTo>
                    <a:pt x="439909" y="300151"/>
                    <a:pt x="422121" y="311059"/>
                    <a:pt x="410715" y="317985"/>
                  </a:cubicBezTo>
                  <a:cubicBezTo>
                    <a:pt x="405831" y="321017"/>
                    <a:pt x="401200" y="324439"/>
                    <a:pt x="396864" y="328214"/>
                  </a:cubicBezTo>
                  <a:cubicBezTo>
                    <a:pt x="391700" y="333080"/>
                    <a:pt x="385643" y="336905"/>
                    <a:pt x="379030" y="339485"/>
                  </a:cubicBezTo>
                  <a:cubicBezTo>
                    <a:pt x="362862" y="344301"/>
                    <a:pt x="346111" y="346863"/>
                    <a:pt x="329241" y="347089"/>
                  </a:cubicBezTo>
                  <a:lnTo>
                    <a:pt x="327295" y="347089"/>
                  </a:lnTo>
                  <a:lnTo>
                    <a:pt x="327295" y="278787"/>
                  </a:lnTo>
                  <a:cubicBezTo>
                    <a:pt x="325484" y="274261"/>
                    <a:pt x="305840" y="224471"/>
                    <a:pt x="301721" y="216052"/>
                  </a:cubicBezTo>
                  <a:cubicBezTo>
                    <a:pt x="299725" y="210616"/>
                    <a:pt x="299517" y="204687"/>
                    <a:pt x="301133" y="199124"/>
                  </a:cubicBezTo>
                  <a:cubicBezTo>
                    <a:pt x="302296" y="194471"/>
                    <a:pt x="302450" y="189628"/>
                    <a:pt x="301585" y="184911"/>
                  </a:cubicBezTo>
                  <a:cubicBezTo>
                    <a:pt x="299290" y="177669"/>
                    <a:pt x="296588" y="170567"/>
                    <a:pt x="293483" y="163638"/>
                  </a:cubicBezTo>
                  <a:cubicBezTo>
                    <a:pt x="290496" y="156486"/>
                    <a:pt x="287418" y="149063"/>
                    <a:pt x="284928" y="141957"/>
                  </a:cubicBezTo>
                  <a:cubicBezTo>
                    <a:pt x="283462" y="138417"/>
                    <a:pt x="281814" y="134959"/>
                    <a:pt x="279995" y="131591"/>
                  </a:cubicBezTo>
                  <a:lnTo>
                    <a:pt x="279995" y="131591"/>
                  </a:lnTo>
                  <a:lnTo>
                    <a:pt x="279678" y="131093"/>
                  </a:lnTo>
                  <a:cubicBezTo>
                    <a:pt x="279035" y="129849"/>
                    <a:pt x="278325" y="128640"/>
                    <a:pt x="277551" y="127472"/>
                  </a:cubicBezTo>
                  <a:lnTo>
                    <a:pt x="277551" y="127472"/>
                  </a:lnTo>
                  <a:cubicBezTo>
                    <a:pt x="271381" y="117668"/>
                    <a:pt x="264705" y="108195"/>
                    <a:pt x="257544" y="99092"/>
                  </a:cubicBezTo>
                  <a:cubicBezTo>
                    <a:pt x="257064" y="98522"/>
                    <a:pt x="256979" y="97716"/>
                    <a:pt x="257318" y="97056"/>
                  </a:cubicBezTo>
                  <a:cubicBezTo>
                    <a:pt x="261785" y="89103"/>
                    <a:pt x="267031" y="81612"/>
                    <a:pt x="272979" y="74696"/>
                  </a:cubicBezTo>
                  <a:cubicBezTo>
                    <a:pt x="278388" y="68232"/>
                    <a:pt x="282285" y="60637"/>
                    <a:pt x="284385" y="52471"/>
                  </a:cubicBezTo>
                  <a:cubicBezTo>
                    <a:pt x="283426" y="52616"/>
                    <a:pt x="282457" y="52693"/>
                    <a:pt x="281488" y="52698"/>
                  </a:cubicBezTo>
                  <a:cubicBezTo>
                    <a:pt x="280248" y="52698"/>
                    <a:pt x="279008" y="52603"/>
                    <a:pt x="277777" y="52426"/>
                  </a:cubicBezTo>
                  <a:cubicBezTo>
                    <a:pt x="270123" y="50625"/>
                    <a:pt x="263845" y="45175"/>
                    <a:pt x="260984" y="37851"/>
                  </a:cubicBezTo>
                  <a:lnTo>
                    <a:pt x="255372" y="38757"/>
                  </a:lnTo>
                  <a:cubicBezTo>
                    <a:pt x="254878" y="38793"/>
                    <a:pt x="254385" y="38666"/>
                    <a:pt x="253969" y="38395"/>
                  </a:cubicBezTo>
                  <a:cubicBezTo>
                    <a:pt x="253579" y="38078"/>
                    <a:pt x="253321" y="37625"/>
                    <a:pt x="253244" y="37127"/>
                  </a:cubicBezTo>
                  <a:lnTo>
                    <a:pt x="252294" y="29704"/>
                  </a:lnTo>
                  <a:cubicBezTo>
                    <a:pt x="248265" y="30745"/>
                    <a:pt x="239530" y="32510"/>
                    <a:pt x="234189" y="29704"/>
                  </a:cubicBezTo>
                  <a:cubicBezTo>
                    <a:pt x="230205" y="27667"/>
                    <a:pt x="225770" y="21059"/>
                    <a:pt x="221424" y="14677"/>
                  </a:cubicBezTo>
                  <a:cubicBezTo>
                    <a:pt x="218985" y="10585"/>
                    <a:pt x="216070" y="6806"/>
                    <a:pt x="212734" y="3406"/>
                  </a:cubicBezTo>
                  <a:cubicBezTo>
                    <a:pt x="208420" y="953"/>
                    <a:pt x="203527" y="-296"/>
                    <a:pt x="198567" y="-215"/>
                  </a:cubicBezTo>
                  <a:cubicBezTo>
                    <a:pt x="182136" y="10694"/>
                    <a:pt x="167969" y="19973"/>
                    <a:pt x="161360" y="24092"/>
                  </a:cubicBezTo>
                  <a:cubicBezTo>
                    <a:pt x="152869" y="29333"/>
                    <a:pt x="143477" y="32940"/>
                    <a:pt x="133659" y="34728"/>
                  </a:cubicBezTo>
                  <a:cubicBezTo>
                    <a:pt x="124960" y="36104"/>
                    <a:pt x="116713" y="39549"/>
                    <a:pt x="109625" y="44777"/>
                  </a:cubicBezTo>
                  <a:cubicBezTo>
                    <a:pt x="93783" y="56862"/>
                    <a:pt x="83100" y="94566"/>
                    <a:pt x="82059" y="98187"/>
                  </a:cubicBezTo>
                  <a:cubicBezTo>
                    <a:pt x="82286" y="100858"/>
                    <a:pt x="83734" y="119370"/>
                    <a:pt x="83915" y="137973"/>
                  </a:cubicBezTo>
                  <a:lnTo>
                    <a:pt x="83915" y="144944"/>
                  </a:lnTo>
                  <a:cubicBezTo>
                    <a:pt x="83915" y="164090"/>
                    <a:pt x="83915" y="172102"/>
                    <a:pt x="72373" y="179661"/>
                  </a:cubicBezTo>
                  <a:cubicBezTo>
                    <a:pt x="60831" y="187220"/>
                    <a:pt x="33447" y="202292"/>
                    <a:pt x="33175" y="202292"/>
                  </a:cubicBezTo>
                  <a:cubicBezTo>
                    <a:pt x="32899" y="202451"/>
                    <a:pt x="32587" y="202532"/>
                    <a:pt x="32270" y="202519"/>
                  </a:cubicBezTo>
                  <a:cubicBezTo>
                    <a:pt x="31921" y="202519"/>
                    <a:pt x="31577" y="202424"/>
                    <a:pt x="31274" y="202247"/>
                  </a:cubicBezTo>
                  <a:cubicBezTo>
                    <a:pt x="30713" y="201903"/>
                    <a:pt x="30382" y="201278"/>
                    <a:pt x="30414" y="200618"/>
                  </a:cubicBezTo>
                  <a:lnTo>
                    <a:pt x="30912" y="183734"/>
                  </a:lnTo>
                  <a:lnTo>
                    <a:pt x="28785" y="180294"/>
                  </a:lnTo>
                  <a:lnTo>
                    <a:pt x="11042" y="184006"/>
                  </a:lnTo>
                  <a:cubicBezTo>
                    <a:pt x="7330" y="188532"/>
                    <a:pt x="1355" y="190795"/>
                    <a:pt x="88" y="196227"/>
                  </a:cubicBezTo>
                  <a:cubicBezTo>
                    <a:pt x="-1677" y="203786"/>
                    <a:pt x="7330" y="206411"/>
                    <a:pt x="11947" y="200753"/>
                  </a:cubicBezTo>
                  <a:cubicBezTo>
                    <a:pt x="16564" y="195095"/>
                    <a:pt x="24123" y="194688"/>
                    <a:pt x="22403" y="202971"/>
                  </a:cubicBezTo>
                  <a:cubicBezTo>
                    <a:pt x="20683" y="211254"/>
                    <a:pt x="14572" y="211028"/>
                    <a:pt x="4931" y="218361"/>
                  </a:cubicBezTo>
                  <a:cubicBezTo>
                    <a:pt x="-4710" y="225693"/>
                    <a:pt x="3483" y="234655"/>
                    <a:pt x="13984" y="238955"/>
                  </a:cubicBezTo>
                  <a:cubicBezTo>
                    <a:pt x="24485" y="243255"/>
                    <a:pt x="30641" y="249909"/>
                    <a:pt x="36615" y="261859"/>
                  </a:cubicBezTo>
                  <a:cubicBezTo>
                    <a:pt x="42590" y="273808"/>
                    <a:pt x="56259" y="273989"/>
                    <a:pt x="67123" y="269101"/>
                  </a:cubicBezTo>
                  <a:cubicBezTo>
                    <a:pt x="77013" y="264343"/>
                    <a:pt x="88885" y="268503"/>
                    <a:pt x="93642" y="278393"/>
                  </a:cubicBezTo>
                  <a:cubicBezTo>
                    <a:pt x="93705" y="278524"/>
                    <a:pt x="93769" y="278656"/>
                    <a:pt x="93828" y="278787"/>
                  </a:cubicBezTo>
                  <a:cubicBezTo>
                    <a:pt x="99667" y="289197"/>
                    <a:pt x="95729" y="300332"/>
                    <a:pt x="105641" y="308389"/>
                  </a:cubicBezTo>
                  <a:cubicBezTo>
                    <a:pt x="110435" y="311440"/>
                    <a:pt x="115984" y="313083"/>
                    <a:pt x="121665" y="313142"/>
                  </a:cubicBezTo>
                  <a:cubicBezTo>
                    <a:pt x="125535" y="313264"/>
                    <a:pt x="129201" y="314889"/>
                    <a:pt x="131894" y="317668"/>
                  </a:cubicBezTo>
                  <a:cubicBezTo>
                    <a:pt x="140041" y="326177"/>
                    <a:pt x="137235" y="348311"/>
                    <a:pt x="133614" y="357590"/>
                  </a:cubicBezTo>
                  <a:cubicBezTo>
                    <a:pt x="129993" y="366869"/>
                    <a:pt x="123701" y="365466"/>
                    <a:pt x="122932" y="374745"/>
                  </a:cubicBezTo>
                  <a:cubicBezTo>
                    <a:pt x="122162" y="384024"/>
                    <a:pt x="119492" y="392850"/>
                    <a:pt x="131441" y="409507"/>
                  </a:cubicBezTo>
                  <a:cubicBezTo>
                    <a:pt x="143391" y="426163"/>
                    <a:pt x="155974" y="418559"/>
                    <a:pt x="163940" y="415391"/>
                  </a:cubicBezTo>
                  <a:cubicBezTo>
                    <a:pt x="171907" y="412222"/>
                    <a:pt x="172993" y="405297"/>
                    <a:pt x="174668" y="398191"/>
                  </a:cubicBezTo>
                  <a:cubicBezTo>
                    <a:pt x="176342" y="391085"/>
                    <a:pt x="184309" y="390949"/>
                    <a:pt x="184716" y="400680"/>
                  </a:cubicBezTo>
                  <a:cubicBezTo>
                    <a:pt x="185123" y="410412"/>
                    <a:pt x="191415" y="412222"/>
                    <a:pt x="188473" y="421049"/>
                  </a:cubicBezTo>
                  <a:cubicBezTo>
                    <a:pt x="185531" y="429875"/>
                    <a:pt x="179058" y="427521"/>
                    <a:pt x="172767" y="440105"/>
                  </a:cubicBezTo>
                  <a:cubicBezTo>
                    <a:pt x="166475" y="452688"/>
                    <a:pt x="174668" y="472196"/>
                    <a:pt x="168240" y="477854"/>
                  </a:cubicBezTo>
                  <a:cubicBezTo>
                    <a:pt x="161813" y="483512"/>
                    <a:pt x="153756" y="476813"/>
                    <a:pt x="147283" y="489170"/>
                  </a:cubicBezTo>
                  <a:cubicBezTo>
                    <a:pt x="140811" y="501526"/>
                    <a:pt x="146876" y="511484"/>
                    <a:pt x="146650" y="521578"/>
                  </a:cubicBezTo>
                  <a:cubicBezTo>
                    <a:pt x="146423" y="531672"/>
                    <a:pt x="142893" y="548102"/>
                    <a:pt x="153892" y="558060"/>
                  </a:cubicBezTo>
                  <a:cubicBezTo>
                    <a:pt x="164891" y="568018"/>
                    <a:pt x="157015" y="579651"/>
                    <a:pt x="148641" y="584132"/>
                  </a:cubicBezTo>
                  <a:cubicBezTo>
                    <a:pt x="140268" y="588613"/>
                    <a:pt x="134474" y="600924"/>
                    <a:pt x="145382" y="608890"/>
                  </a:cubicBezTo>
                  <a:cubicBezTo>
                    <a:pt x="156291" y="616857"/>
                    <a:pt x="151493" y="628580"/>
                    <a:pt x="158599" y="631522"/>
                  </a:cubicBezTo>
                  <a:cubicBezTo>
                    <a:pt x="165706" y="634464"/>
                    <a:pt x="168240" y="626996"/>
                    <a:pt x="180597" y="630662"/>
                  </a:cubicBezTo>
                  <a:cubicBezTo>
                    <a:pt x="192954" y="634328"/>
                    <a:pt x="188156" y="648767"/>
                    <a:pt x="181864" y="652886"/>
                  </a:cubicBezTo>
                  <a:cubicBezTo>
                    <a:pt x="175573" y="657005"/>
                    <a:pt x="174305" y="662754"/>
                    <a:pt x="170775" y="670720"/>
                  </a:cubicBezTo>
                  <a:cubicBezTo>
                    <a:pt x="167244" y="678686"/>
                    <a:pt x="155476" y="684751"/>
                    <a:pt x="161722" y="694800"/>
                  </a:cubicBezTo>
                  <a:cubicBezTo>
                    <a:pt x="167969" y="704848"/>
                    <a:pt x="185621" y="696520"/>
                    <a:pt x="187477" y="687920"/>
                  </a:cubicBezTo>
                  <a:cubicBezTo>
                    <a:pt x="189333" y="679320"/>
                    <a:pt x="194402" y="675110"/>
                    <a:pt x="202142" y="668004"/>
                  </a:cubicBezTo>
                  <a:cubicBezTo>
                    <a:pt x="209882" y="660898"/>
                    <a:pt x="206352" y="651438"/>
                    <a:pt x="213684" y="642928"/>
                  </a:cubicBezTo>
                  <a:cubicBezTo>
                    <a:pt x="221017" y="634419"/>
                    <a:pt x="232378" y="635505"/>
                    <a:pt x="236316" y="641797"/>
                  </a:cubicBezTo>
                  <a:cubicBezTo>
                    <a:pt x="240254" y="648088"/>
                    <a:pt x="232333" y="655376"/>
                    <a:pt x="226675" y="661713"/>
                  </a:cubicBezTo>
                  <a:cubicBezTo>
                    <a:pt x="221017" y="668049"/>
                    <a:pt x="209249" y="669226"/>
                    <a:pt x="207393" y="676151"/>
                  </a:cubicBezTo>
                  <a:cubicBezTo>
                    <a:pt x="205537" y="683077"/>
                    <a:pt x="209701" y="691450"/>
                    <a:pt x="217668" y="690228"/>
                  </a:cubicBezTo>
                  <a:cubicBezTo>
                    <a:pt x="225634" y="689006"/>
                    <a:pt x="228893" y="694755"/>
                    <a:pt x="232604" y="700412"/>
                  </a:cubicBezTo>
                  <a:cubicBezTo>
                    <a:pt x="236316" y="706070"/>
                    <a:pt x="231473" y="715032"/>
                    <a:pt x="228893" y="719287"/>
                  </a:cubicBezTo>
                  <a:cubicBezTo>
                    <a:pt x="226313" y="723542"/>
                    <a:pt x="217803" y="729833"/>
                    <a:pt x="223009" y="736442"/>
                  </a:cubicBezTo>
                  <a:cubicBezTo>
                    <a:pt x="228214" y="743050"/>
                    <a:pt x="234641" y="738796"/>
                    <a:pt x="237312" y="732187"/>
                  </a:cubicBezTo>
                  <a:cubicBezTo>
                    <a:pt x="239982" y="725579"/>
                    <a:pt x="246907" y="727661"/>
                    <a:pt x="250348" y="721641"/>
                  </a:cubicBezTo>
                  <a:cubicBezTo>
                    <a:pt x="253787" y="715621"/>
                    <a:pt x="264334" y="715530"/>
                    <a:pt x="272708" y="719604"/>
                  </a:cubicBezTo>
                  <a:cubicBezTo>
                    <a:pt x="281081" y="723678"/>
                    <a:pt x="289998" y="723089"/>
                    <a:pt x="295339" y="728249"/>
                  </a:cubicBezTo>
                  <a:cubicBezTo>
                    <a:pt x="300680" y="733409"/>
                    <a:pt x="290134" y="738660"/>
                    <a:pt x="292668" y="744453"/>
                  </a:cubicBezTo>
                  <a:cubicBezTo>
                    <a:pt x="295203" y="750247"/>
                    <a:pt x="304301" y="747939"/>
                    <a:pt x="313716" y="744453"/>
                  </a:cubicBezTo>
                  <a:cubicBezTo>
                    <a:pt x="323131" y="740968"/>
                    <a:pt x="324579" y="732821"/>
                    <a:pt x="326163" y="724311"/>
                  </a:cubicBezTo>
                  <a:cubicBezTo>
                    <a:pt x="327747" y="715802"/>
                    <a:pt x="322542" y="710732"/>
                    <a:pt x="326933" y="704350"/>
                  </a:cubicBezTo>
                  <a:cubicBezTo>
                    <a:pt x="331323" y="697968"/>
                    <a:pt x="321410" y="684073"/>
                    <a:pt x="317880" y="678686"/>
                  </a:cubicBezTo>
                  <a:cubicBezTo>
                    <a:pt x="314349" y="673300"/>
                    <a:pt x="305025" y="674160"/>
                    <a:pt x="303486" y="668864"/>
                  </a:cubicBezTo>
                  <a:cubicBezTo>
                    <a:pt x="301947" y="663568"/>
                    <a:pt x="308013" y="660264"/>
                    <a:pt x="309235" y="658091"/>
                  </a:cubicBezTo>
                  <a:cubicBezTo>
                    <a:pt x="310457" y="655919"/>
                    <a:pt x="310502" y="653565"/>
                    <a:pt x="307153" y="650623"/>
                  </a:cubicBezTo>
                  <a:cubicBezTo>
                    <a:pt x="303803" y="647681"/>
                    <a:pt x="298643" y="638674"/>
                    <a:pt x="306700" y="636048"/>
                  </a:cubicBezTo>
                  <a:cubicBezTo>
                    <a:pt x="314757" y="633423"/>
                    <a:pt x="320279" y="638311"/>
                    <a:pt x="332500" y="643472"/>
                  </a:cubicBezTo>
                  <a:cubicBezTo>
                    <a:pt x="344721" y="648631"/>
                    <a:pt x="353864" y="635641"/>
                    <a:pt x="363007" y="639534"/>
                  </a:cubicBezTo>
                  <a:cubicBezTo>
                    <a:pt x="372150" y="643426"/>
                    <a:pt x="382470" y="646957"/>
                    <a:pt x="391297" y="636863"/>
                  </a:cubicBezTo>
                  <a:cubicBezTo>
                    <a:pt x="400811" y="624542"/>
                    <a:pt x="403961" y="608456"/>
                    <a:pt x="399806" y="593456"/>
                  </a:cubicBezTo>
                  <a:cubicBezTo>
                    <a:pt x="395687" y="577116"/>
                    <a:pt x="396955" y="570824"/>
                    <a:pt x="399806" y="551633"/>
                  </a:cubicBezTo>
                  <a:cubicBezTo>
                    <a:pt x="402658" y="532441"/>
                    <a:pt x="400711" y="516101"/>
                    <a:pt x="404332" y="503518"/>
                  </a:cubicBezTo>
                  <a:cubicBezTo>
                    <a:pt x="407953" y="490935"/>
                    <a:pt x="423343" y="493289"/>
                    <a:pt x="424610" y="474776"/>
                  </a:cubicBezTo>
                  <a:cubicBezTo>
                    <a:pt x="425878" y="456263"/>
                    <a:pt x="420084" y="456218"/>
                    <a:pt x="413611" y="441870"/>
                  </a:cubicBezTo>
                  <a:cubicBezTo>
                    <a:pt x="407139" y="427521"/>
                    <a:pt x="405419" y="406021"/>
                    <a:pt x="410941" y="395022"/>
                  </a:cubicBezTo>
                  <a:cubicBezTo>
                    <a:pt x="416463" y="384024"/>
                    <a:pt x="420220" y="378049"/>
                    <a:pt x="420672" y="366099"/>
                  </a:cubicBezTo>
                  <a:cubicBezTo>
                    <a:pt x="421125" y="354150"/>
                    <a:pt x="420989" y="349307"/>
                    <a:pt x="426466" y="347451"/>
                  </a:cubicBezTo>
                  <a:cubicBezTo>
                    <a:pt x="427734" y="346998"/>
                    <a:pt x="428820" y="347723"/>
                    <a:pt x="429635" y="349307"/>
                  </a:cubicBezTo>
                  <a:cubicBezTo>
                    <a:pt x="434613" y="344373"/>
                    <a:pt x="439140" y="339620"/>
                    <a:pt x="439683" y="332424"/>
                  </a:cubicBezTo>
                  <a:cubicBezTo>
                    <a:pt x="440226" y="325227"/>
                    <a:pt x="442716" y="320157"/>
                    <a:pt x="453986" y="315043"/>
                  </a:cubicBezTo>
                  <a:cubicBezTo>
                    <a:pt x="454982" y="314576"/>
                    <a:pt x="455923" y="314002"/>
                    <a:pt x="456792" y="313323"/>
                  </a:cubicBezTo>
                  <a:cubicBezTo>
                    <a:pt x="456792" y="313323"/>
                    <a:pt x="456385" y="313187"/>
                    <a:pt x="456385" y="313096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3" name="Frihandsfigur: Form 212">
              <a:extLst>
                <a:ext uri="{FF2B5EF4-FFF2-40B4-BE49-F238E27FC236}">
                  <a16:creationId xmlns:a16="http://schemas.microsoft.com/office/drawing/2014/main" id="{90F30FAE-F37C-43BE-B8A4-03C89A8821B0}"/>
                </a:ext>
              </a:extLst>
            </p:cNvPr>
            <p:cNvSpPr/>
            <p:nvPr/>
          </p:nvSpPr>
          <p:spPr>
            <a:xfrm>
              <a:off x="10086024" y="1768415"/>
              <a:ext cx="112858" cy="167604"/>
            </a:xfrm>
            <a:custGeom>
              <a:avLst/>
              <a:gdLst>
                <a:gd name="connsiteX0" fmla="*/ 102350 w 112858"/>
                <a:gd name="connsiteY0" fmla="*/ 119467 h 167604"/>
                <a:gd name="connsiteX1" fmla="*/ 90582 w 112858"/>
                <a:gd name="connsiteY1" fmla="*/ 124446 h 167604"/>
                <a:gd name="connsiteX2" fmla="*/ 74378 w 112858"/>
                <a:gd name="connsiteY2" fmla="*/ 113764 h 167604"/>
                <a:gd name="connsiteX3" fmla="*/ 74921 w 112858"/>
                <a:gd name="connsiteY3" fmla="*/ 102630 h 167604"/>
                <a:gd name="connsiteX4" fmla="*/ 78089 w 112858"/>
                <a:gd name="connsiteY4" fmla="*/ 86425 h 167604"/>
                <a:gd name="connsiteX5" fmla="*/ 107329 w 112858"/>
                <a:gd name="connsiteY5" fmla="*/ 68320 h 167604"/>
                <a:gd name="connsiteX6" fmla="*/ 96014 w 112858"/>
                <a:gd name="connsiteY6" fmla="*/ 33287 h 167604"/>
                <a:gd name="connsiteX7" fmla="*/ 75555 w 112858"/>
                <a:gd name="connsiteY7" fmla="*/ 10927 h 167604"/>
                <a:gd name="connsiteX8" fmla="*/ 39706 w 112858"/>
                <a:gd name="connsiteY8" fmla="*/ 4318 h 167604"/>
                <a:gd name="connsiteX9" fmla="*/ 22235 w 112858"/>
                <a:gd name="connsiteY9" fmla="*/ 4952 h 167604"/>
                <a:gd name="connsiteX10" fmla="*/ 11553 w 112858"/>
                <a:gd name="connsiteY10" fmla="*/ 31838 h 167604"/>
                <a:gd name="connsiteX11" fmla="*/ 735 w 112858"/>
                <a:gd name="connsiteY11" fmla="*/ 50713 h 167604"/>
                <a:gd name="connsiteX12" fmla="*/ 3161 w 112858"/>
                <a:gd name="connsiteY12" fmla="*/ 59670 h 167604"/>
                <a:gd name="connsiteX13" fmla="*/ 11100 w 112858"/>
                <a:gd name="connsiteY13" fmla="*/ 58589 h 167604"/>
                <a:gd name="connsiteX14" fmla="*/ 31378 w 112858"/>
                <a:gd name="connsiteY14" fmla="*/ 51347 h 167604"/>
                <a:gd name="connsiteX15" fmla="*/ 40974 w 112858"/>
                <a:gd name="connsiteY15" fmla="*/ 77147 h 167604"/>
                <a:gd name="connsiteX16" fmla="*/ 48849 w 112858"/>
                <a:gd name="connsiteY16" fmla="*/ 105300 h 167604"/>
                <a:gd name="connsiteX17" fmla="*/ 51203 w 112858"/>
                <a:gd name="connsiteY17" fmla="*/ 132458 h 167604"/>
                <a:gd name="connsiteX18" fmla="*/ 71164 w 112858"/>
                <a:gd name="connsiteY18" fmla="*/ 148345 h 167604"/>
                <a:gd name="connsiteX19" fmla="*/ 99001 w 112858"/>
                <a:gd name="connsiteY19" fmla="*/ 167220 h 167604"/>
                <a:gd name="connsiteX20" fmla="*/ 109049 w 112858"/>
                <a:gd name="connsiteY20" fmla="*/ 146309 h 167604"/>
                <a:gd name="connsiteX21" fmla="*/ 112670 w 112858"/>
                <a:gd name="connsiteY21" fmla="*/ 127343 h 167604"/>
                <a:gd name="connsiteX22" fmla="*/ 106017 w 112858"/>
                <a:gd name="connsiteY22" fmla="*/ 118974 h 167604"/>
                <a:gd name="connsiteX23" fmla="*/ 102350 w 112858"/>
                <a:gd name="connsiteY23" fmla="*/ 119467 h 16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858" h="167604">
                  <a:moveTo>
                    <a:pt x="102350" y="119467"/>
                  </a:moveTo>
                  <a:cubicBezTo>
                    <a:pt x="97824" y="121776"/>
                    <a:pt x="97145" y="127026"/>
                    <a:pt x="90582" y="124446"/>
                  </a:cubicBezTo>
                  <a:cubicBezTo>
                    <a:pt x="84019" y="121866"/>
                    <a:pt x="79583" y="116390"/>
                    <a:pt x="74378" y="113764"/>
                  </a:cubicBezTo>
                  <a:cubicBezTo>
                    <a:pt x="69173" y="111139"/>
                    <a:pt x="69489" y="106341"/>
                    <a:pt x="74921" y="102630"/>
                  </a:cubicBezTo>
                  <a:cubicBezTo>
                    <a:pt x="81846" y="98103"/>
                    <a:pt x="75962" y="93079"/>
                    <a:pt x="78089" y="86425"/>
                  </a:cubicBezTo>
                  <a:cubicBezTo>
                    <a:pt x="81167" y="76875"/>
                    <a:pt x="101038" y="85022"/>
                    <a:pt x="107329" y="68320"/>
                  </a:cubicBezTo>
                  <a:cubicBezTo>
                    <a:pt x="113621" y="51618"/>
                    <a:pt x="101355" y="46006"/>
                    <a:pt x="96014" y="33287"/>
                  </a:cubicBezTo>
                  <a:cubicBezTo>
                    <a:pt x="90672" y="20568"/>
                    <a:pt x="87187" y="17082"/>
                    <a:pt x="75555" y="10927"/>
                  </a:cubicBezTo>
                  <a:cubicBezTo>
                    <a:pt x="63922" y="4771"/>
                    <a:pt x="45047" y="9388"/>
                    <a:pt x="39706" y="4318"/>
                  </a:cubicBezTo>
                  <a:cubicBezTo>
                    <a:pt x="34365" y="-751"/>
                    <a:pt x="28074" y="-2879"/>
                    <a:pt x="22235" y="4952"/>
                  </a:cubicBezTo>
                  <a:cubicBezTo>
                    <a:pt x="16396" y="12782"/>
                    <a:pt x="21013" y="24958"/>
                    <a:pt x="11553" y="31838"/>
                  </a:cubicBezTo>
                  <a:cubicBezTo>
                    <a:pt x="2093" y="38718"/>
                    <a:pt x="3858" y="45417"/>
                    <a:pt x="735" y="50713"/>
                  </a:cubicBezTo>
                  <a:cubicBezTo>
                    <a:pt x="-1071" y="53859"/>
                    <a:pt x="15" y="57869"/>
                    <a:pt x="3161" y="59670"/>
                  </a:cubicBezTo>
                  <a:cubicBezTo>
                    <a:pt x="5745" y="61155"/>
                    <a:pt x="9004" y="60711"/>
                    <a:pt x="11100" y="58589"/>
                  </a:cubicBezTo>
                  <a:cubicBezTo>
                    <a:pt x="18342" y="53067"/>
                    <a:pt x="25539" y="47409"/>
                    <a:pt x="31378" y="51347"/>
                  </a:cubicBezTo>
                  <a:cubicBezTo>
                    <a:pt x="37217" y="55284"/>
                    <a:pt x="32645" y="69452"/>
                    <a:pt x="40974" y="77147"/>
                  </a:cubicBezTo>
                  <a:cubicBezTo>
                    <a:pt x="49302" y="84841"/>
                    <a:pt x="49302" y="96655"/>
                    <a:pt x="48849" y="105300"/>
                  </a:cubicBezTo>
                  <a:cubicBezTo>
                    <a:pt x="48397" y="113945"/>
                    <a:pt x="42875" y="127615"/>
                    <a:pt x="51203" y="132458"/>
                  </a:cubicBezTo>
                  <a:cubicBezTo>
                    <a:pt x="59531" y="137301"/>
                    <a:pt x="64239" y="137346"/>
                    <a:pt x="71164" y="148345"/>
                  </a:cubicBezTo>
                  <a:cubicBezTo>
                    <a:pt x="78089" y="159344"/>
                    <a:pt x="88636" y="168759"/>
                    <a:pt x="99001" y="167220"/>
                  </a:cubicBezTo>
                  <a:cubicBezTo>
                    <a:pt x="109366" y="165681"/>
                    <a:pt x="109683" y="153370"/>
                    <a:pt x="109049" y="146309"/>
                  </a:cubicBezTo>
                  <a:cubicBezTo>
                    <a:pt x="108416" y="139247"/>
                    <a:pt x="112489" y="134269"/>
                    <a:pt x="112670" y="127343"/>
                  </a:cubicBezTo>
                  <a:cubicBezTo>
                    <a:pt x="113146" y="123197"/>
                    <a:pt x="110167" y="119449"/>
                    <a:pt x="106017" y="118974"/>
                  </a:cubicBezTo>
                  <a:cubicBezTo>
                    <a:pt x="104772" y="118834"/>
                    <a:pt x="103514" y="119001"/>
                    <a:pt x="102350" y="119467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4" name="Frihandsfigur: Form 213">
              <a:extLst>
                <a:ext uri="{FF2B5EF4-FFF2-40B4-BE49-F238E27FC236}">
                  <a16:creationId xmlns:a16="http://schemas.microsoft.com/office/drawing/2014/main" id="{26A182ED-69E9-4752-AF5B-55DE804E9B7B}"/>
                </a:ext>
              </a:extLst>
            </p:cNvPr>
            <p:cNvSpPr/>
            <p:nvPr/>
          </p:nvSpPr>
          <p:spPr>
            <a:xfrm>
              <a:off x="9709436" y="1671285"/>
              <a:ext cx="153007" cy="196784"/>
            </a:xfrm>
            <a:custGeom>
              <a:avLst/>
              <a:gdLst>
                <a:gd name="connsiteX0" fmla="*/ 138288 w 153007"/>
                <a:gd name="connsiteY0" fmla="*/ 103394 h 196784"/>
                <a:gd name="connsiteX1" fmla="*/ 146481 w 153007"/>
                <a:gd name="connsiteY1" fmla="*/ 46770 h 196784"/>
                <a:gd name="connsiteX2" fmla="*/ 105246 w 153007"/>
                <a:gd name="connsiteY2" fmla="*/ 4947 h 196784"/>
                <a:gd name="connsiteX3" fmla="*/ 80125 w 153007"/>
                <a:gd name="connsiteY3" fmla="*/ 8703 h 196784"/>
                <a:gd name="connsiteX4" fmla="*/ 85783 w 153007"/>
                <a:gd name="connsiteY4" fmla="*/ 35137 h 196784"/>
                <a:gd name="connsiteX5" fmla="*/ 61884 w 153007"/>
                <a:gd name="connsiteY5" fmla="*/ 39663 h 196784"/>
                <a:gd name="connsiteX6" fmla="*/ 44865 w 153007"/>
                <a:gd name="connsiteY6" fmla="*/ 54148 h 196784"/>
                <a:gd name="connsiteX7" fmla="*/ 13181 w 153007"/>
                <a:gd name="connsiteY7" fmla="*/ 61390 h 196784"/>
                <a:gd name="connsiteX8" fmla="*/ 2454 w 153007"/>
                <a:gd name="connsiteY8" fmla="*/ 111179 h 196784"/>
                <a:gd name="connsiteX9" fmla="*/ 10013 w 153007"/>
                <a:gd name="connsiteY9" fmla="*/ 147661 h 196784"/>
                <a:gd name="connsiteX10" fmla="*/ 27620 w 153007"/>
                <a:gd name="connsiteY10" fmla="*/ 171243 h 196784"/>
                <a:gd name="connsiteX11" fmla="*/ 66320 w 153007"/>
                <a:gd name="connsiteY11" fmla="*/ 183509 h 196784"/>
                <a:gd name="connsiteX12" fmla="*/ 112217 w 153007"/>
                <a:gd name="connsiteY12" fmla="*/ 193286 h 196784"/>
                <a:gd name="connsiteX13" fmla="*/ 117558 w 153007"/>
                <a:gd name="connsiteY13" fmla="*/ 163729 h 196784"/>
                <a:gd name="connsiteX14" fmla="*/ 137066 w 153007"/>
                <a:gd name="connsiteY14" fmla="*/ 149336 h 196784"/>
                <a:gd name="connsiteX15" fmla="*/ 131409 w 153007"/>
                <a:gd name="connsiteY15" fmla="*/ 125663 h 196784"/>
                <a:gd name="connsiteX16" fmla="*/ 138288 w 153007"/>
                <a:gd name="connsiteY16" fmla="*/ 103394 h 19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07" h="196784">
                  <a:moveTo>
                    <a:pt x="138288" y="103394"/>
                  </a:moveTo>
                  <a:cubicBezTo>
                    <a:pt x="155579" y="90177"/>
                    <a:pt x="156394" y="67545"/>
                    <a:pt x="146481" y="46770"/>
                  </a:cubicBezTo>
                  <a:cubicBezTo>
                    <a:pt x="136568" y="25994"/>
                    <a:pt x="122944" y="23504"/>
                    <a:pt x="105246" y="4947"/>
                  </a:cubicBezTo>
                  <a:cubicBezTo>
                    <a:pt x="98050" y="-2612"/>
                    <a:pt x="81031" y="-2296"/>
                    <a:pt x="80125" y="8703"/>
                  </a:cubicBezTo>
                  <a:cubicBezTo>
                    <a:pt x="79220" y="19702"/>
                    <a:pt x="94429" y="27578"/>
                    <a:pt x="85783" y="35137"/>
                  </a:cubicBezTo>
                  <a:cubicBezTo>
                    <a:pt x="77138" y="42696"/>
                    <a:pt x="71163" y="37174"/>
                    <a:pt x="61884" y="39663"/>
                  </a:cubicBezTo>
                  <a:cubicBezTo>
                    <a:pt x="52605" y="42153"/>
                    <a:pt x="54778" y="51477"/>
                    <a:pt x="44865" y="54148"/>
                  </a:cubicBezTo>
                  <a:cubicBezTo>
                    <a:pt x="34953" y="56818"/>
                    <a:pt x="23637" y="48807"/>
                    <a:pt x="13181" y="61390"/>
                  </a:cubicBezTo>
                  <a:cubicBezTo>
                    <a:pt x="2725" y="73973"/>
                    <a:pt x="8655" y="98460"/>
                    <a:pt x="2454" y="111179"/>
                  </a:cubicBezTo>
                  <a:cubicBezTo>
                    <a:pt x="-3747" y="123898"/>
                    <a:pt x="2137" y="137930"/>
                    <a:pt x="10013" y="147661"/>
                  </a:cubicBezTo>
                  <a:cubicBezTo>
                    <a:pt x="17889" y="157393"/>
                    <a:pt x="7523" y="169387"/>
                    <a:pt x="27620" y="171243"/>
                  </a:cubicBezTo>
                  <a:cubicBezTo>
                    <a:pt x="47717" y="173099"/>
                    <a:pt x="55638" y="176629"/>
                    <a:pt x="66320" y="183509"/>
                  </a:cubicBezTo>
                  <a:cubicBezTo>
                    <a:pt x="77002" y="190389"/>
                    <a:pt x="98729" y="202384"/>
                    <a:pt x="112217" y="193286"/>
                  </a:cubicBezTo>
                  <a:cubicBezTo>
                    <a:pt x="125705" y="184188"/>
                    <a:pt x="113801" y="170021"/>
                    <a:pt x="117558" y="163729"/>
                  </a:cubicBezTo>
                  <a:cubicBezTo>
                    <a:pt x="121315" y="157438"/>
                    <a:pt x="135165" y="158705"/>
                    <a:pt x="137066" y="149336"/>
                  </a:cubicBezTo>
                  <a:cubicBezTo>
                    <a:pt x="138967" y="139966"/>
                    <a:pt x="138967" y="128786"/>
                    <a:pt x="131409" y="125663"/>
                  </a:cubicBezTo>
                  <a:cubicBezTo>
                    <a:pt x="123850" y="122540"/>
                    <a:pt x="120998" y="116656"/>
                    <a:pt x="138288" y="10339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5" name="Frihandsfigur: Form 214">
              <a:extLst>
                <a:ext uri="{FF2B5EF4-FFF2-40B4-BE49-F238E27FC236}">
                  <a16:creationId xmlns:a16="http://schemas.microsoft.com/office/drawing/2014/main" id="{6AE9B7C7-044D-4425-9392-19E647195352}"/>
                </a:ext>
              </a:extLst>
            </p:cNvPr>
            <p:cNvSpPr/>
            <p:nvPr/>
          </p:nvSpPr>
          <p:spPr>
            <a:xfrm>
              <a:off x="9635652" y="1266943"/>
              <a:ext cx="152251" cy="211143"/>
            </a:xfrm>
            <a:custGeom>
              <a:avLst/>
              <a:gdLst>
                <a:gd name="connsiteX0" fmla="*/ 86920 w 152251"/>
                <a:gd name="connsiteY0" fmla="*/ 100594 h 211143"/>
                <a:gd name="connsiteX1" fmla="*/ 68362 w 152251"/>
                <a:gd name="connsiteY1" fmla="*/ 91180 h 211143"/>
                <a:gd name="connsiteX2" fmla="*/ 52792 w 152251"/>
                <a:gd name="connsiteY2" fmla="*/ 83168 h 211143"/>
                <a:gd name="connsiteX3" fmla="*/ 37357 w 152251"/>
                <a:gd name="connsiteY3" fmla="*/ 81720 h 211143"/>
                <a:gd name="connsiteX4" fmla="*/ 17079 w 152251"/>
                <a:gd name="connsiteY4" fmla="*/ 54562 h 211143"/>
                <a:gd name="connsiteX5" fmla="*/ 196 w 152251"/>
                <a:gd name="connsiteY5" fmla="*/ 60672 h 211143"/>
                <a:gd name="connsiteX6" fmla="*/ 15676 w 152251"/>
                <a:gd name="connsiteY6" fmla="*/ 88509 h 211143"/>
                <a:gd name="connsiteX7" fmla="*/ 10652 w 152251"/>
                <a:gd name="connsiteY7" fmla="*/ 115079 h 211143"/>
                <a:gd name="connsiteX8" fmla="*/ 9837 w 152251"/>
                <a:gd name="connsiteY8" fmla="*/ 144500 h 211143"/>
                <a:gd name="connsiteX9" fmla="*/ 4044 w 152251"/>
                <a:gd name="connsiteY9" fmla="*/ 166678 h 211143"/>
                <a:gd name="connsiteX10" fmla="*/ 3546 w 152251"/>
                <a:gd name="connsiteY10" fmla="*/ 203930 h 211143"/>
                <a:gd name="connsiteX11" fmla="*/ 26992 w 152251"/>
                <a:gd name="connsiteY11" fmla="*/ 198136 h 211143"/>
                <a:gd name="connsiteX12" fmla="*/ 29979 w 152251"/>
                <a:gd name="connsiteY12" fmla="*/ 163374 h 211143"/>
                <a:gd name="connsiteX13" fmla="*/ 64560 w 152251"/>
                <a:gd name="connsiteY13" fmla="*/ 177858 h 211143"/>
                <a:gd name="connsiteX14" fmla="*/ 81851 w 152251"/>
                <a:gd name="connsiteY14" fmla="*/ 152511 h 211143"/>
                <a:gd name="connsiteX15" fmla="*/ 109869 w 152251"/>
                <a:gd name="connsiteY15" fmla="*/ 147487 h 211143"/>
                <a:gd name="connsiteX16" fmla="*/ 117880 w 152251"/>
                <a:gd name="connsiteY16" fmla="*/ 135854 h 211143"/>
                <a:gd name="connsiteX17" fmla="*/ 136891 w 152251"/>
                <a:gd name="connsiteY17" fmla="*/ 122954 h 211143"/>
                <a:gd name="connsiteX18" fmla="*/ 135352 w 152251"/>
                <a:gd name="connsiteY18" fmla="*/ 85205 h 211143"/>
                <a:gd name="connsiteX19" fmla="*/ 148523 w 152251"/>
                <a:gd name="connsiteY19" fmla="*/ 60989 h 211143"/>
                <a:gd name="connsiteX20" fmla="*/ 140059 w 152251"/>
                <a:gd name="connsiteY20" fmla="*/ 31432 h 211143"/>
                <a:gd name="connsiteX21" fmla="*/ 111860 w 152251"/>
                <a:gd name="connsiteY21" fmla="*/ 925 h 211143"/>
                <a:gd name="connsiteX22" fmla="*/ 106565 w 152251"/>
                <a:gd name="connsiteY22" fmla="*/ 18397 h 211143"/>
                <a:gd name="connsiteX23" fmla="*/ 93800 w 152251"/>
                <a:gd name="connsiteY23" fmla="*/ 31432 h 211143"/>
                <a:gd name="connsiteX24" fmla="*/ 88007 w 152251"/>
                <a:gd name="connsiteY24" fmla="*/ 49990 h 211143"/>
                <a:gd name="connsiteX25" fmla="*/ 93665 w 152251"/>
                <a:gd name="connsiteY25" fmla="*/ 71716 h 211143"/>
                <a:gd name="connsiteX26" fmla="*/ 97285 w 152251"/>
                <a:gd name="connsiteY26" fmla="*/ 90727 h 211143"/>
                <a:gd name="connsiteX27" fmla="*/ 86920 w 152251"/>
                <a:gd name="connsiteY27" fmla="*/ 100594 h 2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251" h="211143">
                  <a:moveTo>
                    <a:pt x="86920" y="100594"/>
                  </a:moveTo>
                  <a:cubicBezTo>
                    <a:pt x="81262" y="98241"/>
                    <a:pt x="75740" y="90863"/>
                    <a:pt x="68362" y="91180"/>
                  </a:cubicBezTo>
                  <a:cubicBezTo>
                    <a:pt x="60985" y="91496"/>
                    <a:pt x="57952" y="86653"/>
                    <a:pt x="52792" y="83168"/>
                  </a:cubicBezTo>
                  <a:cubicBezTo>
                    <a:pt x="47632" y="79683"/>
                    <a:pt x="46817" y="85205"/>
                    <a:pt x="37357" y="81720"/>
                  </a:cubicBezTo>
                  <a:cubicBezTo>
                    <a:pt x="27897" y="78234"/>
                    <a:pt x="22737" y="63614"/>
                    <a:pt x="17079" y="54562"/>
                  </a:cubicBezTo>
                  <a:cubicBezTo>
                    <a:pt x="11422" y="45509"/>
                    <a:pt x="2776" y="51891"/>
                    <a:pt x="196" y="60672"/>
                  </a:cubicBezTo>
                  <a:cubicBezTo>
                    <a:pt x="-2384" y="69453"/>
                    <a:pt x="10652" y="79230"/>
                    <a:pt x="15676" y="88509"/>
                  </a:cubicBezTo>
                  <a:cubicBezTo>
                    <a:pt x="20700" y="97788"/>
                    <a:pt x="16944" y="103944"/>
                    <a:pt x="10652" y="115079"/>
                  </a:cubicBezTo>
                  <a:cubicBezTo>
                    <a:pt x="4360" y="126213"/>
                    <a:pt x="17577" y="139792"/>
                    <a:pt x="9837" y="144500"/>
                  </a:cubicBezTo>
                  <a:cubicBezTo>
                    <a:pt x="2097" y="149207"/>
                    <a:pt x="1509" y="151877"/>
                    <a:pt x="4044" y="166678"/>
                  </a:cubicBezTo>
                  <a:cubicBezTo>
                    <a:pt x="6578" y="181479"/>
                    <a:pt x="-5416" y="189310"/>
                    <a:pt x="3546" y="203930"/>
                  </a:cubicBezTo>
                  <a:cubicBezTo>
                    <a:pt x="12508" y="218550"/>
                    <a:pt x="18030" y="207098"/>
                    <a:pt x="26992" y="198136"/>
                  </a:cubicBezTo>
                  <a:cubicBezTo>
                    <a:pt x="35954" y="189174"/>
                    <a:pt x="20881" y="169983"/>
                    <a:pt x="29979" y="163374"/>
                  </a:cubicBezTo>
                  <a:cubicBezTo>
                    <a:pt x="39077" y="156766"/>
                    <a:pt x="50755" y="182883"/>
                    <a:pt x="64560" y="177858"/>
                  </a:cubicBezTo>
                  <a:cubicBezTo>
                    <a:pt x="78366" y="172834"/>
                    <a:pt x="74971" y="160206"/>
                    <a:pt x="81851" y="152511"/>
                  </a:cubicBezTo>
                  <a:cubicBezTo>
                    <a:pt x="88731" y="144816"/>
                    <a:pt x="102174" y="147351"/>
                    <a:pt x="109869" y="147487"/>
                  </a:cubicBezTo>
                  <a:cubicBezTo>
                    <a:pt x="117563" y="147623"/>
                    <a:pt x="116613" y="141829"/>
                    <a:pt x="117880" y="135854"/>
                  </a:cubicBezTo>
                  <a:cubicBezTo>
                    <a:pt x="119148" y="129880"/>
                    <a:pt x="125258" y="131328"/>
                    <a:pt x="136891" y="122954"/>
                  </a:cubicBezTo>
                  <a:cubicBezTo>
                    <a:pt x="148523" y="114581"/>
                    <a:pt x="147301" y="98422"/>
                    <a:pt x="135352" y="85205"/>
                  </a:cubicBezTo>
                  <a:cubicBezTo>
                    <a:pt x="123402" y="71988"/>
                    <a:pt x="141010" y="68865"/>
                    <a:pt x="148523" y="60989"/>
                  </a:cubicBezTo>
                  <a:cubicBezTo>
                    <a:pt x="156037" y="53113"/>
                    <a:pt x="151058" y="42884"/>
                    <a:pt x="140059" y="31432"/>
                  </a:cubicBezTo>
                  <a:cubicBezTo>
                    <a:pt x="129060" y="19981"/>
                    <a:pt x="132998" y="-5955"/>
                    <a:pt x="111860" y="925"/>
                  </a:cubicBezTo>
                  <a:cubicBezTo>
                    <a:pt x="103622" y="3596"/>
                    <a:pt x="109869" y="11019"/>
                    <a:pt x="106565" y="18397"/>
                  </a:cubicBezTo>
                  <a:cubicBezTo>
                    <a:pt x="103260" y="25774"/>
                    <a:pt x="96018" y="22018"/>
                    <a:pt x="93800" y="31432"/>
                  </a:cubicBezTo>
                  <a:cubicBezTo>
                    <a:pt x="91582" y="40847"/>
                    <a:pt x="94751" y="39625"/>
                    <a:pt x="88007" y="49990"/>
                  </a:cubicBezTo>
                  <a:cubicBezTo>
                    <a:pt x="81262" y="60356"/>
                    <a:pt x="87554" y="65108"/>
                    <a:pt x="93665" y="71716"/>
                  </a:cubicBezTo>
                  <a:cubicBezTo>
                    <a:pt x="99775" y="78325"/>
                    <a:pt x="90994" y="79547"/>
                    <a:pt x="97285" y="90727"/>
                  </a:cubicBezTo>
                  <a:cubicBezTo>
                    <a:pt x="103577" y="101907"/>
                    <a:pt x="92578" y="102948"/>
                    <a:pt x="86920" y="10059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6" name="Frihandsfigur: Form 215">
              <a:extLst>
                <a:ext uri="{FF2B5EF4-FFF2-40B4-BE49-F238E27FC236}">
                  <a16:creationId xmlns:a16="http://schemas.microsoft.com/office/drawing/2014/main" id="{A8238DAD-69BF-4FB9-9C29-181C38424EF3}"/>
                </a:ext>
              </a:extLst>
            </p:cNvPr>
            <p:cNvSpPr/>
            <p:nvPr/>
          </p:nvSpPr>
          <p:spPr>
            <a:xfrm>
              <a:off x="9392648" y="1375080"/>
              <a:ext cx="276134" cy="382476"/>
            </a:xfrm>
            <a:custGeom>
              <a:avLst/>
              <a:gdLst>
                <a:gd name="connsiteX0" fmla="*/ 5660 w 276134"/>
                <a:gd name="connsiteY0" fmla="*/ 251453 h 382476"/>
                <a:gd name="connsiteX1" fmla="*/ 32411 w 276134"/>
                <a:gd name="connsiteY1" fmla="*/ 251453 h 382476"/>
                <a:gd name="connsiteX2" fmla="*/ 58663 w 276134"/>
                <a:gd name="connsiteY2" fmla="*/ 233981 h 382476"/>
                <a:gd name="connsiteX3" fmla="*/ 61470 w 276134"/>
                <a:gd name="connsiteY3" fmla="*/ 262451 h 382476"/>
                <a:gd name="connsiteX4" fmla="*/ 77131 w 276134"/>
                <a:gd name="connsiteY4" fmla="*/ 282503 h 382476"/>
                <a:gd name="connsiteX5" fmla="*/ 92067 w 276134"/>
                <a:gd name="connsiteY5" fmla="*/ 292144 h 382476"/>
                <a:gd name="connsiteX6" fmla="*/ 98133 w 276134"/>
                <a:gd name="connsiteY6" fmla="*/ 308756 h 382476"/>
                <a:gd name="connsiteX7" fmla="*/ 101030 w 276134"/>
                <a:gd name="connsiteY7" fmla="*/ 333288 h 382476"/>
                <a:gd name="connsiteX8" fmla="*/ 116600 w 276134"/>
                <a:gd name="connsiteY8" fmla="*/ 344061 h 382476"/>
                <a:gd name="connsiteX9" fmla="*/ 132397 w 276134"/>
                <a:gd name="connsiteY9" fmla="*/ 353792 h 382476"/>
                <a:gd name="connsiteX10" fmla="*/ 146247 w 276134"/>
                <a:gd name="connsiteY10" fmla="*/ 334827 h 382476"/>
                <a:gd name="connsiteX11" fmla="*/ 169286 w 276134"/>
                <a:gd name="connsiteY11" fmla="*/ 335868 h 382476"/>
                <a:gd name="connsiteX12" fmla="*/ 184178 w 276134"/>
                <a:gd name="connsiteY12" fmla="*/ 356644 h 382476"/>
                <a:gd name="connsiteX13" fmla="*/ 195720 w 276134"/>
                <a:gd name="connsiteY13" fmla="*/ 375926 h 382476"/>
                <a:gd name="connsiteX14" fmla="*/ 213825 w 276134"/>
                <a:gd name="connsiteY14" fmla="*/ 372984 h 382476"/>
                <a:gd name="connsiteX15" fmla="*/ 221158 w 276134"/>
                <a:gd name="connsiteY15" fmla="*/ 353476 h 382476"/>
                <a:gd name="connsiteX16" fmla="*/ 234737 w 276134"/>
                <a:gd name="connsiteY16" fmla="*/ 334193 h 382476"/>
                <a:gd name="connsiteX17" fmla="*/ 237271 w 276134"/>
                <a:gd name="connsiteY17" fmla="*/ 305044 h 382476"/>
                <a:gd name="connsiteX18" fmla="*/ 251529 w 276134"/>
                <a:gd name="connsiteY18" fmla="*/ 282412 h 382476"/>
                <a:gd name="connsiteX19" fmla="*/ 266195 w 276134"/>
                <a:gd name="connsiteY19" fmla="*/ 248873 h 382476"/>
                <a:gd name="connsiteX20" fmla="*/ 274840 w 276134"/>
                <a:gd name="connsiteY20" fmla="*/ 227056 h 382476"/>
                <a:gd name="connsiteX21" fmla="*/ 254245 w 276134"/>
                <a:gd name="connsiteY21" fmla="*/ 214292 h 382476"/>
                <a:gd name="connsiteX22" fmla="*/ 244830 w 276134"/>
                <a:gd name="connsiteY22" fmla="*/ 163552 h 382476"/>
                <a:gd name="connsiteX23" fmla="*/ 231251 w 276134"/>
                <a:gd name="connsiteY23" fmla="*/ 136394 h 382476"/>
                <a:gd name="connsiteX24" fmla="*/ 231840 w 276134"/>
                <a:gd name="connsiteY24" fmla="*/ 103216 h 382476"/>
                <a:gd name="connsiteX25" fmla="*/ 229350 w 276134"/>
                <a:gd name="connsiteY25" fmla="*/ 66372 h 382476"/>
                <a:gd name="connsiteX26" fmla="*/ 224824 w 276134"/>
                <a:gd name="connsiteY26" fmla="*/ 43333 h 382476"/>
                <a:gd name="connsiteX27" fmla="*/ 204682 w 276134"/>
                <a:gd name="connsiteY27" fmla="*/ 29754 h 382476"/>
                <a:gd name="connsiteX28" fmla="*/ 169694 w 276134"/>
                <a:gd name="connsiteY28" fmla="*/ 14862 h 382476"/>
                <a:gd name="connsiteX29" fmla="*/ 138009 w 276134"/>
                <a:gd name="connsiteY29" fmla="*/ 1012 h 382476"/>
                <a:gd name="connsiteX30" fmla="*/ 131084 w 276134"/>
                <a:gd name="connsiteY30" fmla="*/ 11377 h 382476"/>
                <a:gd name="connsiteX31" fmla="*/ 124702 w 276134"/>
                <a:gd name="connsiteY31" fmla="*/ 27446 h 382476"/>
                <a:gd name="connsiteX32" fmla="*/ 124702 w 276134"/>
                <a:gd name="connsiteY32" fmla="*/ 49760 h 382476"/>
                <a:gd name="connsiteX33" fmla="*/ 131220 w 276134"/>
                <a:gd name="connsiteY33" fmla="*/ 65602 h 382476"/>
                <a:gd name="connsiteX34" fmla="*/ 113703 w 276134"/>
                <a:gd name="connsiteY34" fmla="*/ 64561 h 382476"/>
                <a:gd name="connsiteX35" fmla="*/ 107955 w 276134"/>
                <a:gd name="connsiteY35" fmla="*/ 74383 h 382476"/>
                <a:gd name="connsiteX36" fmla="*/ 100713 w 276134"/>
                <a:gd name="connsiteY36" fmla="*/ 85428 h 382476"/>
                <a:gd name="connsiteX37" fmla="*/ 93471 w 276134"/>
                <a:gd name="connsiteY37" fmla="*/ 101949 h 382476"/>
                <a:gd name="connsiteX38" fmla="*/ 80254 w 276134"/>
                <a:gd name="connsiteY38" fmla="*/ 98192 h 382476"/>
                <a:gd name="connsiteX39" fmla="*/ 64231 w 276134"/>
                <a:gd name="connsiteY39" fmla="*/ 101949 h 382476"/>
                <a:gd name="connsiteX40" fmla="*/ 57396 w 276134"/>
                <a:gd name="connsiteY40" fmla="*/ 113310 h 382476"/>
                <a:gd name="connsiteX41" fmla="*/ 42323 w 276134"/>
                <a:gd name="connsiteY41" fmla="*/ 115075 h 382476"/>
                <a:gd name="connsiteX42" fmla="*/ 23765 w 276134"/>
                <a:gd name="connsiteY42" fmla="*/ 100591 h 382476"/>
                <a:gd name="connsiteX43" fmla="*/ 8059 w 276134"/>
                <a:gd name="connsiteY43" fmla="*/ 102899 h 382476"/>
                <a:gd name="connsiteX44" fmla="*/ 7109 w 276134"/>
                <a:gd name="connsiteY44" fmla="*/ 130555 h 382476"/>
                <a:gd name="connsiteX45" fmla="*/ 9779 w 276134"/>
                <a:gd name="connsiteY45" fmla="*/ 157713 h 382476"/>
                <a:gd name="connsiteX46" fmla="*/ 8693 w 276134"/>
                <a:gd name="connsiteY46" fmla="*/ 184871 h 382476"/>
                <a:gd name="connsiteX47" fmla="*/ 1587 w 276134"/>
                <a:gd name="connsiteY47" fmla="*/ 212843 h 382476"/>
                <a:gd name="connsiteX48" fmla="*/ 5660 w 276134"/>
                <a:gd name="connsiteY48" fmla="*/ 251453 h 38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6134" h="382476">
                  <a:moveTo>
                    <a:pt x="5660" y="251453"/>
                  </a:moveTo>
                  <a:cubicBezTo>
                    <a:pt x="10549" y="259328"/>
                    <a:pt x="27658" y="261818"/>
                    <a:pt x="32411" y="251453"/>
                  </a:cubicBezTo>
                  <a:cubicBezTo>
                    <a:pt x="37163" y="241087"/>
                    <a:pt x="45990" y="228821"/>
                    <a:pt x="58663" y="233981"/>
                  </a:cubicBezTo>
                  <a:cubicBezTo>
                    <a:pt x="71337" y="239141"/>
                    <a:pt x="67309" y="249868"/>
                    <a:pt x="61470" y="262451"/>
                  </a:cubicBezTo>
                  <a:cubicBezTo>
                    <a:pt x="55631" y="275035"/>
                    <a:pt x="72740" y="284766"/>
                    <a:pt x="77131" y="282503"/>
                  </a:cubicBezTo>
                  <a:cubicBezTo>
                    <a:pt x="81521" y="280240"/>
                    <a:pt x="89804" y="281236"/>
                    <a:pt x="92067" y="292144"/>
                  </a:cubicBezTo>
                  <a:cubicBezTo>
                    <a:pt x="94331" y="303052"/>
                    <a:pt x="101663" y="300337"/>
                    <a:pt x="98133" y="308756"/>
                  </a:cubicBezTo>
                  <a:cubicBezTo>
                    <a:pt x="94602" y="317174"/>
                    <a:pt x="92837" y="332247"/>
                    <a:pt x="101030" y="333288"/>
                  </a:cubicBezTo>
                  <a:cubicBezTo>
                    <a:pt x="109222" y="334329"/>
                    <a:pt x="110852" y="343246"/>
                    <a:pt x="116600" y="344061"/>
                  </a:cubicBezTo>
                  <a:cubicBezTo>
                    <a:pt x="122348" y="344876"/>
                    <a:pt x="123933" y="355060"/>
                    <a:pt x="132397" y="353792"/>
                  </a:cubicBezTo>
                  <a:cubicBezTo>
                    <a:pt x="140861" y="352525"/>
                    <a:pt x="140771" y="343020"/>
                    <a:pt x="146247" y="334827"/>
                  </a:cubicBezTo>
                  <a:cubicBezTo>
                    <a:pt x="151724" y="326635"/>
                    <a:pt x="160279" y="329396"/>
                    <a:pt x="169286" y="335868"/>
                  </a:cubicBezTo>
                  <a:cubicBezTo>
                    <a:pt x="178294" y="342341"/>
                    <a:pt x="175578" y="350534"/>
                    <a:pt x="184178" y="356644"/>
                  </a:cubicBezTo>
                  <a:cubicBezTo>
                    <a:pt x="192778" y="362754"/>
                    <a:pt x="192144" y="366285"/>
                    <a:pt x="195720" y="375926"/>
                  </a:cubicBezTo>
                  <a:cubicBezTo>
                    <a:pt x="199296" y="385567"/>
                    <a:pt x="211879" y="383892"/>
                    <a:pt x="213825" y="372984"/>
                  </a:cubicBezTo>
                  <a:cubicBezTo>
                    <a:pt x="215771" y="362076"/>
                    <a:pt x="215726" y="356644"/>
                    <a:pt x="221158" y="353476"/>
                  </a:cubicBezTo>
                  <a:cubicBezTo>
                    <a:pt x="226589" y="350307"/>
                    <a:pt x="238131" y="341526"/>
                    <a:pt x="234737" y="334193"/>
                  </a:cubicBezTo>
                  <a:cubicBezTo>
                    <a:pt x="231342" y="326861"/>
                    <a:pt x="238946" y="318035"/>
                    <a:pt x="237271" y="305044"/>
                  </a:cubicBezTo>
                  <a:cubicBezTo>
                    <a:pt x="235597" y="292054"/>
                    <a:pt x="246052" y="294136"/>
                    <a:pt x="251529" y="282412"/>
                  </a:cubicBezTo>
                  <a:cubicBezTo>
                    <a:pt x="257006" y="270689"/>
                    <a:pt x="257594" y="257473"/>
                    <a:pt x="266195" y="248873"/>
                  </a:cubicBezTo>
                  <a:cubicBezTo>
                    <a:pt x="274794" y="240273"/>
                    <a:pt x="277918" y="234207"/>
                    <a:pt x="274840" y="227056"/>
                  </a:cubicBezTo>
                  <a:cubicBezTo>
                    <a:pt x="271762" y="219904"/>
                    <a:pt x="263071" y="222530"/>
                    <a:pt x="254245" y="214292"/>
                  </a:cubicBezTo>
                  <a:cubicBezTo>
                    <a:pt x="245419" y="206054"/>
                    <a:pt x="249719" y="177583"/>
                    <a:pt x="244830" y="163552"/>
                  </a:cubicBezTo>
                  <a:cubicBezTo>
                    <a:pt x="239942" y="149520"/>
                    <a:pt x="228671" y="148841"/>
                    <a:pt x="231251" y="136394"/>
                  </a:cubicBezTo>
                  <a:cubicBezTo>
                    <a:pt x="233831" y="123947"/>
                    <a:pt x="229758" y="116071"/>
                    <a:pt x="231840" y="103216"/>
                  </a:cubicBezTo>
                  <a:cubicBezTo>
                    <a:pt x="233922" y="90361"/>
                    <a:pt x="235008" y="75198"/>
                    <a:pt x="229350" y="66372"/>
                  </a:cubicBezTo>
                  <a:cubicBezTo>
                    <a:pt x="223692" y="57546"/>
                    <a:pt x="227676" y="52793"/>
                    <a:pt x="224824" y="43333"/>
                  </a:cubicBezTo>
                  <a:cubicBezTo>
                    <a:pt x="221972" y="33873"/>
                    <a:pt x="214323" y="40165"/>
                    <a:pt x="204682" y="29754"/>
                  </a:cubicBezTo>
                  <a:cubicBezTo>
                    <a:pt x="195041" y="19343"/>
                    <a:pt x="183952" y="19660"/>
                    <a:pt x="169694" y="14862"/>
                  </a:cubicBezTo>
                  <a:cubicBezTo>
                    <a:pt x="155436" y="10065"/>
                    <a:pt x="155164" y="-4510"/>
                    <a:pt x="138009" y="1012"/>
                  </a:cubicBezTo>
                  <a:cubicBezTo>
                    <a:pt x="133166" y="2596"/>
                    <a:pt x="129636" y="6172"/>
                    <a:pt x="131084" y="11377"/>
                  </a:cubicBezTo>
                  <a:cubicBezTo>
                    <a:pt x="132533" y="16583"/>
                    <a:pt x="130541" y="20430"/>
                    <a:pt x="124702" y="27446"/>
                  </a:cubicBezTo>
                  <a:cubicBezTo>
                    <a:pt x="118863" y="34461"/>
                    <a:pt x="124702" y="42835"/>
                    <a:pt x="124702" y="49760"/>
                  </a:cubicBezTo>
                  <a:cubicBezTo>
                    <a:pt x="124702" y="56686"/>
                    <a:pt x="134977" y="59809"/>
                    <a:pt x="131220" y="65602"/>
                  </a:cubicBezTo>
                  <a:cubicBezTo>
                    <a:pt x="127463" y="71396"/>
                    <a:pt x="119904" y="67458"/>
                    <a:pt x="113703" y="64561"/>
                  </a:cubicBezTo>
                  <a:cubicBezTo>
                    <a:pt x="107502" y="61664"/>
                    <a:pt x="105239" y="69767"/>
                    <a:pt x="107955" y="74383"/>
                  </a:cubicBezTo>
                  <a:cubicBezTo>
                    <a:pt x="110671" y="79000"/>
                    <a:pt x="107095" y="82802"/>
                    <a:pt x="100713" y="85428"/>
                  </a:cubicBezTo>
                  <a:cubicBezTo>
                    <a:pt x="94331" y="88053"/>
                    <a:pt x="96413" y="99007"/>
                    <a:pt x="93471" y="101949"/>
                  </a:cubicBezTo>
                  <a:cubicBezTo>
                    <a:pt x="90528" y="104891"/>
                    <a:pt x="84871" y="105117"/>
                    <a:pt x="80254" y="98192"/>
                  </a:cubicBezTo>
                  <a:cubicBezTo>
                    <a:pt x="75637" y="91267"/>
                    <a:pt x="65408" y="95702"/>
                    <a:pt x="64231" y="101949"/>
                  </a:cubicBezTo>
                  <a:cubicBezTo>
                    <a:pt x="63054" y="108195"/>
                    <a:pt x="59704" y="105751"/>
                    <a:pt x="57396" y="113310"/>
                  </a:cubicBezTo>
                  <a:cubicBezTo>
                    <a:pt x="55088" y="120869"/>
                    <a:pt x="47031" y="118515"/>
                    <a:pt x="42323" y="115075"/>
                  </a:cubicBezTo>
                  <a:cubicBezTo>
                    <a:pt x="37616" y="111635"/>
                    <a:pt x="34040" y="109191"/>
                    <a:pt x="23765" y="100591"/>
                  </a:cubicBezTo>
                  <a:cubicBezTo>
                    <a:pt x="13491" y="91991"/>
                    <a:pt x="8874" y="95159"/>
                    <a:pt x="8059" y="102899"/>
                  </a:cubicBezTo>
                  <a:cubicBezTo>
                    <a:pt x="6814" y="112060"/>
                    <a:pt x="6498" y="121326"/>
                    <a:pt x="7109" y="130555"/>
                  </a:cubicBezTo>
                  <a:cubicBezTo>
                    <a:pt x="8059" y="139608"/>
                    <a:pt x="16840" y="149882"/>
                    <a:pt x="9779" y="157713"/>
                  </a:cubicBezTo>
                  <a:cubicBezTo>
                    <a:pt x="2718" y="165543"/>
                    <a:pt x="5253" y="169526"/>
                    <a:pt x="8693" y="184871"/>
                  </a:cubicBezTo>
                  <a:cubicBezTo>
                    <a:pt x="12133" y="200215"/>
                    <a:pt x="5389" y="199988"/>
                    <a:pt x="1587" y="212843"/>
                  </a:cubicBezTo>
                  <a:cubicBezTo>
                    <a:pt x="-2216" y="225698"/>
                    <a:pt x="772" y="243577"/>
                    <a:pt x="5660" y="251453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7" name="Frihandsfigur: Form 216">
              <a:extLst>
                <a:ext uri="{FF2B5EF4-FFF2-40B4-BE49-F238E27FC236}">
                  <a16:creationId xmlns:a16="http://schemas.microsoft.com/office/drawing/2014/main" id="{24628F63-9D3D-4FD3-B275-A20731871F3F}"/>
                </a:ext>
              </a:extLst>
            </p:cNvPr>
            <p:cNvSpPr/>
            <p:nvPr/>
          </p:nvSpPr>
          <p:spPr>
            <a:xfrm>
              <a:off x="9400327" y="1389115"/>
              <a:ext cx="65462" cy="47684"/>
            </a:xfrm>
            <a:custGeom>
              <a:avLst/>
              <a:gdLst>
                <a:gd name="connsiteX0" fmla="*/ 61213 w 65462"/>
                <a:gd name="connsiteY0" fmla="*/ 7210 h 47684"/>
                <a:gd name="connsiteX1" fmla="*/ 29122 w 65462"/>
                <a:gd name="connsiteY1" fmla="*/ 19476 h 47684"/>
                <a:gd name="connsiteX2" fmla="*/ 6174 w 65462"/>
                <a:gd name="connsiteY2" fmla="*/ 1371 h 47684"/>
                <a:gd name="connsiteX3" fmla="*/ 8980 w 65462"/>
                <a:gd name="connsiteY3" fmla="*/ 27805 h 47684"/>
                <a:gd name="connsiteX4" fmla="*/ 32245 w 65462"/>
                <a:gd name="connsiteY4" fmla="*/ 45910 h 47684"/>
                <a:gd name="connsiteX5" fmla="*/ 59403 w 65462"/>
                <a:gd name="connsiteY5" fmla="*/ 42741 h 47684"/>
                <a:gd name="connsiteX6" fmla="*/ 62526 w 65462"/>
                <a:gd name="connsiteY6" fmla="*/ 23640 h 47684"/>
                <a:gd name="connsiteX7" fmla="*/ 61213 w 65462"/>
                <a:gd name="connsiteY7" fmla="*/ 7210 h 4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462" h="47684">
                  <a:moveTo>
                    <a:pt x="61213" y="7210"/>
                  </a:moveTo>
                  <a:cubicBezTo>
                    <a:pt x="50622" y="3136"/>
                    <a:pt x="40121" y="29525"/>
                    <a:pt x="29122" y="19476"/>
                  </a:cubicBezTo>
                  <a:cubicBezTo>
                    <a:pt x="18123" y="9428"/>
                    <a:pt x="16539" y="-5056"/>
                    <a:pt x="6174" y="1371"/>
                  </a:cubicBezTo>
                  <a:cubicBezTo>
                    <a:pt x="-4192" y="7798"/>
                    <a:pt x="-752" y="21830"/>
                    <a:pt x="8980" y="27805"/>
                  </a:cubicBezTo>
                  <a:cubicBezTo>
                    <a:pt x="18711" y="33779"/>
                    <a:pt x="19390" y="44778"/>
                    <a:pt x="32245" y="45910"/>
                  </a:cubicBezTo>
                  <a:cubicBezTo>
                    <a:pt x="45100" y="47041"/>
                    <a:pt x="52387" y="49984"/>
                    <a:pt x="59403" y="42741"/>
                  </a:cubicBezTo>
                  <a:cubicBezTo>
                    <a:pt x="66419" y="35499"/>
                    <a:pt x="58769" y="29389"/>
                    <a:pt x="62526" y="23640"/>
                  </a:cubicBezTo>
                  <a:cubicBezTo>
                    <a:pt x="66283" y="17892"/>
                    <a:pt x="66645" y="9292"/>
                    <a:pt x="61213" y="7210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8" name="Frihandsfigur: Form 217">
              <a:extLst>
                <a:ext uri="{FF2B5EF4-FFF2-40B4-BE49-F238E27FC236}">
                  <a16:creationId xmlns:a16="http://schemas.microsoft.com/office/drawing/2014/main" id="{98DD9803-891A-4904-A0F8-E9503445C3DD}"/>
                </a:ext>
              </a:extLst>
            </p:cNvPr>
            <p:cNvSpPr/>
            <p:nvPr/>
          </p:nvSpPr>
          <p:spPr>
            <a:xfrm>
              <a:off x="9145043" y="1454498"/>
              <a:ext cx="247219" cy="179001"/>
            </a:xfrm>
            <a:custGeom>
              <a:avLst/>
              <a:gdLst>
                <a:gd name="connsiteX0" fmla="*/ 44918 w 247219"/>
                <a:gd name="connsiteY0" fmla="*/ 84496 h 179001"/>
                <a:gd name="connsiteX1" fmla="*/ 33738 w 247219"/>
                <a:gd name="connsiteY1" fmla="*/ 96762 h 179001"/>
                <a:gd name="connsiteX2" fmla="*/ 46186 w 247219"/>
                <a:gd name="connsiteY2" fmla="*/ 111382 h 179001"/>
                <a:gd name="connsiteX3" fmla="*/ 70402 w 247219"/>
                <a:gd name="connsiteY3" fmla="*/ 118127 h 179001"/>
                <a:gd name="connsiteX4" fmla="*/ 96337 w 247219"/>
                <a:gd name="connsiteY4" fmla="*/ 119892 h 179001"/>
                <a:gd name="connsiteX5" fmla="*/ 112225 w 247219"/>
                <a:gd name="connsiteY5" fmla="*/ 130393 h 179001"/>
                <a:gd name="connsiteX6" fmla="*/ 123088 w 247219"/>
                <a:gd name="connsiteY6" fmla="*/ 143157 h 179001"/>
                <a:gd name="connsiteX7" fmla="*/ 138794 w 247219"/>
                <a:gd name="connsiteY7" fmla="*/ 152210 h 179001"/>
                <a:gd name="connsiteX8" fmla="*/ 150291 w 247219"/>
                <a:gd name="connsiteY8" fmla="*/ 166694 h 179001"/>
                <a:gd name="connsiteX9" fmla="*/ 169618 w 247219"/>
                <a:gd name="connsiteY9" fmla="*/ 166694 h 179001"/>
                <a:gd name="connsiteX10" fmla="*/ 188312 w 247219"/>
                <a:gd name="connsiteY10" fmla="*/ 178779 h 179001"/>
                <a:gd name="connsiteX11" fmla="*/ 201891 w 247219"/>
                <a:gd name="connsiteY11" fmla="*/ 170949 h 179001"/>
                <a:gd name="connsiteX12" fmla="*/ 217461 w 247219"/>
                <a:gd name="connsiteY12" fmla="*/ 167011 h 179001"/>
                <a:gd name="connsiteX13" fmla="*/ 217914 w 247219"/>
                <a:gd name="connsiteY13" fmla="*/ 145601 h 179001"/>
                <a:gd name="connsiteX14" fmla="*/ 230995 w 247219"/>
                <a:gd name="connsiteY14" fmla="*/ 130981 h 179001"/>
                <a:gd name="connsiteX15" fmla="*/ 242944 w 247219"/>
                <a:gd name="connsiteY15" fmla="*/ 121929 h 179001"/>
                <a:gd name="connsiteX16" fmla="*/ 241994 w 247219"/>
                <a:gd name="connsiteY16" fmla="*/ 101334 h 179001"/>
                <a:gd name="connsiteX17" fmla="*/ 238690 w 247219"/>
                <a:gd name="connsiteY17" fmla="*/ 79653 h 179001"/>
                <a:gd name="connsiteX18" fmla="*/ 234435 w 247219"/>
                <a:gd name="connsiteY18" fmla="*/ 59511 h 179001"/>
                <a:gd name="connsiteX19" fmla="*/ 237920 w 247219"/>
                <a:gd name="connsiteY19" fmla="*/ 44438 h 179001"/>
                <a:gd name="connsiteX20" fmla="*/ 246973 w 247219"/>
                <a:gd name="connsiteY20" fmla="*/ 25247 h 179001"/>
                <a:gd name="connsiteX21" fmla="*/ 241632 w 247219"/>
                <a:gd name="connsiteY21" fmla="*/ 2615 h 179001"/>
                <a:gd name="connsiteX22" fmla="*/ 219453 w 247219"/>
                <a:gd name="connsiteY22" fmla="*/ 13297 h 179001"/>
                <a:gd name="connsiteX23" fmla="*/ 212347 w 247219"/>
                <a:gd name="connsiteY23" fmla="*/ 28053 h 179001"/>
                <a:gd name="connsiteX24" fmla="*/ 201529 w 247219"/>
                <a:gd name="connsiteY24" fmla="*/ 43624 h 179001"/>
                <a:gd name="connsiteX25" fmla="*/ 195237 w 247219"/>
                <a:gd name="connsiteY25" fmla="*/ 19725 h 179001"/>
                <a:gd name="connsiteX26" fmla="*/ 173828 w 247219"/>
                <a:gd name="connsiteY26" fmla="*/ 3702 h 179001"/>
                <a:gd name="connsiteX27" fmla="*/ 159525 w 247219"/>
                <a:gd name="connsiteY27" fmla="*/ 11396 h 179001"/>
                <a:gd name="connsiteX28" fmla="*/ 155587 w 247219"/>
                <a:gd name="connsiteY28" fmla="*/ 46158 h 179001"/>
                <a:gd name="connsiteX29" fmla="*/ 142370 w 247219"/>
                <a:gd name="connsiteY29" fmla="*/ 66436 h 179001"/>
                <a:gd name="connsiteX30" fmla="*/ 106159 w 247219"/>
                <a:gd name="connsiteY30" fmla="*/ 68654 h 179001"/>
                <a:gd name="connsiteX31" fmla="*/ 64201 w 247219"/>
                <a:gd name="connsiteY31" fmla="*/ 38464 h 179001"/>
                <a:gd name="connsiteX32" fmla="*/ 34327 w 247219"/>
                <a:gd name="connsiteY32" fmla="*/ 25700 h 179001"/>
                <a:gd name="connsiteX33" fmla="*/ 13099 w 247219"/>
                <a:gd name="connsiteY33" fmla="*/ 27284 h 179001"/>
                <a:gd name="connsiteX34" fmla="*/ 3005 w 247219"/>
                <a:gd name="connsiteY34" fmla="*/ 42537 h 179001"/>
                <a:gd name="connsiteX35" fmla="*/ 10745 w 247219"/>
                <a:gd name="connsiteY35" fmla="*/ 56116 h 179001"/>
                <a:gd name="connsiteX36" fmla="*/ 23781 w 247219"/>
                <a:gd name="connsiteY36" fmla="*/ 73045 h 179001"/>
                <a:gd name="connsiteX37" fmla="*/ 34644 w 247219"/>
                <a:gd name="connsiteY37" fmla="*/ 77978 h 179001"/>
                <a:gd name="connsiteX38" fmla="*/ 44253 w 247219"/>
                <a:gd name="connsiteY38" fmla="*/ 81522 h 179001"/>
                <a:gd name="connsiteX39" fmla="*/ 44918 w 247219"/>
                <a:gd name="connsiteY39" fmla="*/ 84496 h 1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7219" h="179001">
                  <a:moveTo>
                    <a:pt x="44918" y="84496"/>
                  </a:moveTo>
                  <a:cubicBezTo>
                    <a:pt x="44918" y="90335"/>
                    <a:pt x="35006" y="90924"/>
                    <a:pt x="33738" y="96762"/>
                  </a:cubicBezTo>
                  <a:cubicBezTo>
                    <a:pt x="32471" y="102601"/>
                    <a:pt x="40528" y="106494"/>
                    <a:pt x="46186" y="111382"/>
                  </a:cubicBezTo>
                  <a:cubicBezTo>
                    <a:pt x="51844" y="116271"/>
                    <a:pt x="61756" y="115003"/>
                    <a:pt x="70402" y="118127"/>
                  </a:cubicBezTo>
                  <a:cubicBezTo>
                    <a:pt x="79047" y="121250"/>
                    <a:pt x="90363" y="116271"/>
                    <a:pt x="96337" y="119892"/>
                  </a:cubicBezTo>
                  <a:cubicBezTo>
                    <a:pt x="102312" y="123513"/>
                    <a:pt x="104349" y="127406"/>
                    <a:pt x="112225" y="130393"/>
                  </a:cubicBezTo>
                  <a:cubicBezTo>
                    <a:pt x="120100" y="133380"/>
                    <a:pt x="119286" y="136685"/>
                    <a:pt x="123088" y="143157"/>
                  </a:cubicBezTo>
                  <a:cubicBezTo>
                    <a:pt x="126890" y="149630"/>
                    <a:pt x="132140" y="146914"/>
                    <a:pt x="138794" y="152210"/>
                  </a:cubicBezTo>
                  <a:cubicBezTo>
                    <a:pt x="145448" y="157506"/>
                    <a:pt x="138794" y="160538"/>
                    <a:pt x="150291" y="166694"/>
                  </a:cubicBezTo>
                  <a:cubicBezTo>
                    <a:pt x="161788" y="172850"/>
                    <a:pt x="161607" y="160719"/>
                    <a:pt x="169618" y="166694"/>
                  </a:cubicBezTo>
                  <a:cubicBezTo>
                    <a:pt x="177630" y="172669"/>
                    <a:pt x="175412" y="178960"/>
                    <a:pt x="188312" y="178779"/>
                  </a:cubicBezTo>
                  <a:cubicBezTo>
                    <a:pt x="201212" y="178598"/>
                    <a:pt x="194920" y="170949"/>
                    <a:pt x="201891" y="170949"/>
                  </a:cubicBezTo>
                  <a:cubicBezTo>
                    <a:pt x="208861" y="170949"/>
                    <a:pt x="214610" y="170949"/>
                    <a:pt x="217461" y="167011"/>
                  </a:cubicBezTo>
                  <a:cubicBezTo>
                    <a:pt x="220313" y="163073"/>
                    <a:pt x="217461" y="154564"/>
                    <a:pt x="217914" y="145601"/>
                  </a:cubicBezTo>
                  <a:cubicBezTo>
                    <a:pt x="218367" y="136639"/>
                    <a:pt x="220901" y="129126"/>
                    <a:pt x="230995" y="130981"/>
                  </a:cubicBezTo>
                  <a:cubicBezTo>
                    <a:pt x="241089" y="132837"/>
                    <a:pt x="244031" y="129759"/>
                    <a:pt x="242944" y="121929"/>
                  </a:cubicBezTo>
                  <a:cubicBezTo>
                    <a:pt x="241881" y="115117"/>
                    <a:pt x="241564" y="108214"/>
                    <a:pt x="241994" y="101334"/>
                  </a:cubicBezTo>
                  <a:cubicBezTo>
                    <a:pt x="242447" y="95359"/>
                    <a:pt x="243714" y="87031"/>
                    <a:pt x="238690" y="79653"/>
                  </a:cubicBezTo>
                  <a:cubicBezTo>
                    <a:pt x="233666" y="72275"/>
                    <a:pt x="230814" y="66074"/>
                    <a:pt x="234435" y="59511"/>
                  </a:cubicBezTo>
                  <a:cubicBezTo>
                    <a:pt x="238056" y="52948"/>
                    <a:pt x="232715" y="48195"/>
                    <a:pt x="237920" y="44438"/>
                  </a:cubicBezTo>
                  <a:cubicBezTo>
                    <a:pt x="244271" y="40220"/>
                    <a:pt x="247756" y="32828"/>
                    <a:pt x="246973" y="25247"/>
                  </a:cubicBezTo>
                  <a:cubicBezTo>
                    <a:pt x="246022" y="15968"/>
                    <a:pt x="249327" y="6825"/>
                    <a:pt x="241632" y="2615"/>
                  </a:cubicBezTo>
                  <a:cubicBezTo>
                    <a:pt x="229954" y="-3812"/>
                    <a:pt x="221626" y="4471"/>
                    <a:pt x="219453" y="13297"/>
                  </a:cubicBezTo>
                  <a:cubicBezTo>
                    <a:pt x="217280" y="22124"/>
                    <a:pt x="209540" y="22712"/>
                    <a:pt x="212347" y="28053"/>
                  </a:cubicBezTo>
                  <a:cubicBezTo>
                    <a:pt x="215153" y="33394"/>
                    <a:pt x="209042" y="53084"/>
                    <a:pt x="201529" y="43624"/>
                  </a:cubicBezTo>
                  <a:cubicBezTo>
                    <a:pt x="194015" y="34164"/>
                    <a:pt x="202615" y="28868"/>
                    <a:pt x="195237" y="19725"/>
                  </a:cubicBezTo>
                  <a:cubicBezTo>
                    <a:pt x="187859" y="10582"/>
                    <a:pt x="179667" y="9812"/>
                    <a:pt x="173828" y="3702"/>
                  </a:cubicBezTo>
                  <a:cubicBezTo>
                    <a:pt x="167989" y="-2409"/>
                    <a:pt x="160249" y="-2454"/>
                    <a:pt x="159525" y="11396"/>
                  </a:cubicBezTo>
                  <a:cubicBezTo>
                    <a:pt x="158800" y="25247"/>
                    <a:pt x="162829" y="40817"/>
                    <a:pt x="155587" y="46158"/>
                  </a:cubicBezTo>
                  <a:cubicBezTo>
                    <a:pt x="148345" y="51499"/>
                    <a:pt x="151966" y="61865"/>
                    <a:pt x="142370" y="66436"/>
                  </a:cubicBezTo>
                  <a:cubicBezTo>
                    <a:pt x="132774" y="71008"/>
                    <a:pt x="121323" y="77435"/>
                    <a:pt x="106159" y="68654"/>
                  </a:cubicBezTo>
                  <a:cubicBezTo>
                    <a:pt x="90996" y="59873"/>
                    <a:pt x="79590" y="48648"/>
                    <a:pt x="64201" y="38464"/>
                  </a:cubicBezTo>
                  <a:cubicBezTo>
                    <a:pt x="48811" y="28279"/>
                    <a:pt x="40437" y="18774"/>
                    <a:pt x="34327" y="25700"/>
                  </a:cubicBezTo>
                  <a:cubicBezTo>
                    <a:pt x="28216" y="32625"/>
                    <a:pt x="27402" y="26016"/>
                    <a:pt x="13099" y="27284"/>
                  </a:cubicBezTo>
                  <a:cubicBezTo>
                    <a:pt x="-1205" y="28551"/>
                    <a:pt x="-2789" y="37196"/>
                    <a:pt x="3005" y="42537"/>
                  </a:cubicBezTo>
                  <a:cubicBezTo>
                    <a:pt x="8799" y="47878"/>
                    <a:pt x="4272" y="51816"/>
                    <a:pt x="10745" y="56116"/>
                  </a:cubicBezTo>
                  <a:cubicBezTo>
                    <a:pt x="17217" y="60416"/>
                    <a:pt x="23464" y="64716"/>
                    <a:pt x="23781" y="73045"/>
                  </a:cubicBezTo>
                  <a:cubicBezTo>
                    <a:pt x="24097" y="81373"/>
                    <a:pt x="29574" y="79834"/>
                    <a:pt x="34644" y="77978"/>
                  </a:cubicBezTo>
                  <a:cubicBezTo>
                    <a:pt x="38274" y="76304"/>
                    <a:pt x="42578" y="77888"/>
                    <a:pt x="44253" y="81522"/>
                  </a:cubicBezTo>
                  <a:cubicBezTo>
                    <a:pt x="44683" y="82455"/>
                    <a:pt x="44909" y="83469"/>
                    <a:pt x="44918" y="84496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9" name="Frihandsfigur: Form 218">
              <a:extLst>
                <a:ext uri="{FF2B5EF4-FFF2-40B4-BE49-F238E27FC236}">
                  <a16:creationId xmlns:a16="http://schemas.microsoft.com/office/drawing/2014/main" id="{C1FDF5B4-5B6A-4EB7-9653-15AF77E57B8A}"/>
                </a:ext>
              </a:extLst>
            </p:cNvPr>
            <p:cNvSpPr/>
            <p:nvPr/>
          </p:nvSpPr>
          <p:spPr>
            <a:xfrm>
              <a:off x="9179732" y="1597096"/>
              <a:ext cx="76926" cy="51309"/>
            </a:xfrm>
            <a:custGeom>
              <a:avLst/>
              <a:gdLst>
                <a:gd name="connsiteX0" fmla="*/ 72602 w 76926"/>
                <a:gd name="connsiteY0" fmla="*/ 14319 h 51309"/>
                <a:gd name="connsiteX1" fmla="*/ 49970 w 76926"/>
                <a:gd name="connsiteY1" fmla="*/ 9250 h 51309"/>
                <a:gd name="connsiteX2" fmla="*/ 23537 w 76926"/>
                <a:gd name="connsiteY2" fmla="*/ 1419 h 51309"/>
                <a:gd name="connsiteX3" fmla="*/ 9369 w 76926"/>
                <a:gd name="connsiteY3" fmla="*/ 21833 h 51309"/>
                <a:gd name="connsiteX4" fmla="*/ 5296 w 76926"/>
                <a:gd name="connsiteY4" fmla="*/ 47180 h 51309"/>
                <a:gd name="connsiteX5" fmla="*/ 34400 w 76926"/>
                <a:gd name="connsiteY5" fmla="*/ 43559 h 51309"/>
                <a:gd name="connsiteX6" fmla="*/ 55130 w 76926"/>
                <a:gd name="connsiteY6" fmla="*/ 43559 h 51309"/>
                <a:gd name="connsiteX7" fmla="*/ 74503 w 76926"/>
                <a:gd name="connsiteY7" fmla="*/ 30342 h 51309"/>
                <a:gd name="connsiteX8" fmla="*/ 72602 w 76926"/>
                <a:gd name="connsiteY8" fmla="*/ 14319 h 5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926" h="51309">
                  <a:moveTo>
                    <a:pt x="72602" y="14319"/>
                  </a:moveTo>
                  <a:cubicBezTo>
                    <a:pt x="62463" y="7304"/>
                    <a:pt x="55628" y="13821"/>
                    <a:pt x="49970" y="9250"/>
                  </a:cubicBezTo>
                  <a:cubicBezTo>
                    <a:pt x="44312" y="4678"/>
                    <a:pt x="33585" y="-3786"/>
                    <a:pt x="23537" y="1419"/>
                  </a:cubicBezTo>
                  <a:cubicBezTo>
                    <a:pt x="13488" y="6624"/>
                    <a:pt x="16159" y="18393"/>
                    <a:pt x="9369" y="21833"/>
                  </a:cubicBezTo>
                  <a:cubicBezTo>
                    <a:pt x="2580" y="25273"/>
                    <a:pt x="-5884" y="38852"/>
                    <a:pt x="5296" y="47180"/>
                  </a:cubicBezTo>
                  <a:cubicBezTo>
                    <a:pt x="16476" y="55509"/>
                    <a:pt x="27927" y="48719"/>
                    <a:pt x="34400" y="43559"/>
                  </a:cubicBezTo>
                  <a:cubicBezTo>
                    <a:pt x="40872" y="38399"/>
                    <a:pt x="49020" y="46049"/>
                    <a:pt x="55130" y="43559"/>
                  </a:cubicBezTo>
                  <a:cubicBezTo>
                    <a:pt x="61241" y="41070"/>
                    <a:pt x="70384" y="39485"/>
                    <a:pt x="74503" y="30342"/>
                  </a:cubicBezTo>
                  <a:cubicBezTo>
                    <a:pt x="78622" y="21199"/>
                    <a:pt x="76676" y="17126"/>
                    <a:pt x="72602" y="1431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0" name="Frihandsfigur: Form 219">
              <a:extLst>
                <a:ext uri="{FF2B5EF4-FFF2-40B4-BE49-F238E27FC236}">
                  <a16:creationId xmlns:a16="http://schemas.microsoft.com/office/drawing/2014/main" id="{F799EDBA-E7A0-46E5-9E9F-5CE9810DFE23}"/>
                </a:ext>
              </a:extLst>
            </p:cNvPr>
            <p:cNvSpPr/>
            <p:nvPr/>
          </p:nvSpPr>
          <p:spPr>
            <a:xfrm>
              <a:off x="9261359" y="1627655"/>
              <a:ext cx="42654" cy="55489"/>
            </a:xfrm>
            <a:custGeom>
              <a:avLst/>
              <a:gdLst>
                <a:gd name="connsiteX0" fmla="*/ 36556 w 42654"/>
                <a:gd name="connsiteY0" fmla="*/ 16621 h 55489"/>
                <a:gd name="connsiteX1" fmla="*/ 6999 w 42654"/>
                <a:gd name="connsiteY1" fmla="*/ -81 h 55489"/>
                <a:gd name="connsiteX2" fmla="*/ 2473 w 42654"/>
                <a:gd name="connsiteY2" fmla="*/ 13000 h 55489"/>
                <a:gd name="connsiteX3" fmla="*/ 2554 w 42654"/>
                <a:gd name="connsiteY3" fmla="*/ 25800 h 55489"/>
                <a:gd name="connsiteX4" fmla="*/ 4826 w 42654"/>
                <a:gd name="connsiteY4" fmla="*/ 27439 h 55489"/>
                <a:gd name="connsiteX5" fmla="*/ 26824 w 42654"/>
                <a:gd name="connsiteY5" fmla="*/ 35948 h 55489"/>
                <a:gd name="connsiteX6" fmla="*/ 36103 w 42654"/>
                <a:gd name="connsiteY6" fmla="*/ 54959 h 55489"/>
                <a:gd name="connsiteX7" fmla="*/ 40629 w 42654"/>
                <a:gd name="connsiteY7" fmla="*/ 38302 h 55489"/>
                <a:gd name="connsiteX8" fmla="*/ 36556 w 42654"/>
                <a:gd name="connsiteY8" fmla="*/ 16621 h 5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54" h="55489">
                  <a:moveTo>
                    <a:pt x="36556" y="16621"/>
                  </a:moveTo>
                  <a:cubicBezTo>
                    <a:pt x="27277" y="8112"/>
                    <a:pt x="13924" y="-1484"/>
                    <a:pt x="6999" y="-81"/>
                  </a:cubicBezTo>
                  <a:cubicBezTo>
                    <a:pt x="1839" y="1141"/>
                    <a:pt x="5596" y="8972"/>
                    <a:pt x="2473" y="13000"/>
                  </a:cubicBezTo>
                  <a:cubicBezTo>
                    <a:pt x="-1040" y="16558"/>
                    <a:pt x="-1004" y="22288"/>
                    <a:pt x="2554" y="25800"/>
                  </a:cubicBezTo>
                  <a:cubicBezTo>
                    <a:pt x="3219" y="26461"/>
                    <a:pt x="3989" y="27013"/>
                    <a:pt x="4826" y="27439"/>
                  </a:cubicBezTo>
                  <a:cubicBezTo>
                    <a:pt x="11435" y="31965"/>
                    <a:pt x="23520" y="30607"/>
                    <a:pt x="26824" y="35948"/>
                  </a:cubicBezTo>
                  <a:cubicBezTo>
                    <a:pt x="30128" y="41289"/>
                    <a:pt x="29676" y="52786"/>
                    <a:pt x="36103" y="54959"/>
                  </a:cubicBezTo>
                  <a:cubicBezTo>
                    <a:pt x="42530" y="57131"/>
                    <a:pt x="44296" y="47581"/>
                    <a:pt x="40629" y="38302"/>
                  </a:cubicBezTo>
                  <a:cubicBezTo>
                    <a:pt x="36963" y="29023"/>
                    <a:pt x="45608" y="25085"/>
                    <a:pt x="36556" y="16621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1" name="Frihandsfigur: Form 220">
              <a:extLst>
                <a:ext uri="{FF2B5EF4-FFF2-40B4-BE49-F238E27FC236}">
                  <a16:creationId xmlns:a16="http://schemas.microsoft.com/office/drawing/2014/main" id="{28D1523B-347F-41DA-B60A-6441511D6090}"/>
                </a:ext>
              </a:extLst>
            </p:cNvPr>
            <p:cNvSpPr/>
            <p:nvPr/>
          </p:nvSpPr>
          <p:spPr>
            <a:xfrm>
              <a:off x="9266120" y="1755946"/>
              <a:ext cx="185806" cy="113879"/>
            </a:xfrm>
            <a:custGeom>
              <a:avLst/>
              <a:gdLst>
                <a:gd name="connsiteX0" fmla="*/ 117794 w 185806"/>
                <a:gd name="connsiteY0" fmla="*/ 51277 h 113879"/>
                <a:gd name="connsiteX1" fmla="*/ 110552 w 185806"/>
                <a:gd name="connsiteY1" fmla="*/ 26111 h 113879"/>
                <a:gd name="connsiteX2" fmla="*/ 87920 w 185806"/>
                <a:gd name="connsiteY2" fmla="*/ 13528 h 113879"/>
                <a:gd name="connsiteX3" fmla="*/ 62618 w 185806"/>
                <a:gd name="connsiteY3" fmla="*/ 12441 h 113879"/>
                <a:gd name="connsiteX4" fmla="*/ 50940 w 185806"/>
                <a:gd name="connsiteY4" fmla="*/ 3932 h 113879"/>
                <a:gd name="connsiteX5" fmla="*/ 32835 w 185806"/>
                <a:gd name="connsiteY5" fmla="*/ 311 h 113879"/>
                <a:gd name="connsiteX6" fmla="*/ 17355 w 185806"/>
                <a:gd name="connsiteY6" fmla="*/ 30547 h 113879"/>
                <a:gd name="connsiteX7" fmla="*/ 1739 w 185806"/>
                <a:gd name="connsiteY7" fmla="*/ 61009 h 113879"/>
                <a:gd name="connsiteX8" fmla="*/ 19347 w 185806"/>
                <a:gd name="connsiteY8" fmla="*/ 68115 h 113879"/>
                <a:gd name="connsiteX9" fmla="*/ 32518 w 185806"/>
                <a:gd name="connsiteY9" fmla="*/ 87759 h 113879"/>
                <a:gd name="connsiteX10" fmla="*/ 49039 w 185806"/>
                <a:gd name="connsiteY10" fmla="*/ 91199 h 113879"/>
                <a:gd name="connsiteX11" fmla="*/ 71988 w 185806"/>
                <a:gd name="connsiteY11" fmla="*/ 91833 h 113879"/>
                <a:gd name="connsiteX12" fmla="*/ 84118 w 185806"/>
                <a:gd name="connsiteY12" fmla="*/ 79114 h 113879"/>
                <a:gd name="connsiteX13" fmla="*/ 100639 w 185806"/>
                <a:gd name="connsiteY13" fmla="*/ 73275 h 113879"/>
                <a:gd name="connsiteX14" fmla="*/ 113358 w 185806"/>
                <a:gd name="connsiteY14" fmla="*/ 80336 h 113879"/>
                <a:gd name="connsiteX15" fmla="*/ 115576 w 185806"/>
                <a:gd name="connsiteY15" fmla="*/ 95590 h 113879"/>
                <a:gd name="connsiteX16" fmla="*/ 125308 w 185806"/>
                <a:gd name="connsiteY16" fmla="*/ 102696 h 113879"/>
                <a:gd name="connsiteX17" fmla="*/ 140244 w 185806"/>
                <a:gd name="connsiteY17" fmla="*/ 107222 h 113879"/>
                <a:gd name="connsiteX18" fmla="*/ 158350 w 185806"/>
                <a:gd name="connsiteY18" fmla="*/ 113197 h 113879"/>
                <a:gd name="connsiteX19" fmla="*/ 174871 w 185806"/>
                <a:gd name="connsiteY19" fmla="*/ 105004 h 113879"/>
                <a:gd name="connsiteX20" fmla="*/ 182249 w 185806"/>
                <a:gd name="connsiteY20" fmla="*/ 86899 h 113879"/>
                <a:gd name="connsiteX21" fmla="*/ 180664 w 185806"/>
                <a:gd name="connsiteY21" fmla="*/ 73094 h 113879"/>
                <a:gd name="connsiteX22" fmla="*/ 165592 w 185806"/>
                <a:gd name="connsiteY22" fmla="*/ 64041 h 113879"/>
                <a:gd name="connsiteX23" fmla="*/ 146536 w 185806"/>
                <a:gd name="connsiteY23" fmla="*/ 65309 h 113879"/>
                <a:gd name="connsiteX24" fmla="*/ 135220 w 185806"/>
                <a:gd name="connsiteY24" fmla="*/ 52725 h 113879"/>
                <a:gd name="connsiteX25" fmla="*/ 117794 w 185806"/>
                <a:gd name="connsiteY25" fmla="*/ 51277 h 11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806" h="113879">
                  <a:moveTo>
                    <a:pt x="117794" y="51277"/>
                  </a:moveTo>
                  <a:cubicBezTo>
                    <a:pt x="109782" y="45121"/>
                    <a:pt x="124086" y="33806"/>
                    <a:pt x="110552" y="26111"/>
                  </a:cubicBezTo>
                  <a:cubicBezTo>
                    <a:pt x="97018" y="18416"/>
                    <a:pt x="93261" y="18235"/>
                    <a:pt x="87920" y="13528"/>
                  </a:cubicBezTo>
                  <a:cubicBezTo>
                    <a:pt x="82579" y="8820"/>
                    <a:pt x="70132" y="15746"/>
                    <a:pt x="62618" y="12441"/>
                  </a:cubicBezTo>
                  <a:cubicBezTo>
                    <a:pt x="55105" y="9137"/>
                    <a:pt x="58499" y="6467"/>
                    <a:pt x="50940" y="3932"/>
                  </a:cubicBezTo>
                  <a:cubicBezTo>
                    <a:pt x="43381" y="1397"/>
                    <a:pt x="38493" y="-1409"/>
                    <a:pt x="32835" y="311"/>
                  </a:cubicBezTo>
                  <a:cubicBezTo>
                    <a:pt x="14730" y="6059"/>
                    <a:pt x="32428" y="20091"/>
                    <a:pt x="17355" y="30547"/>
                  </a:cubicBezTo>
                  <a:cubicBezTo>
                    <a:pt x="2283" y="41002"/>
                    <a:pt x="-3466" y="51911"/>
                    <a:pt x="1739" y="61009"/>
                  </a:cubicBezTo>
                  <a:cubicBezTo>
                    <a:pt x="6945" y="70107"/>
                    <a:pt x="10204" y="62095"/>
                    <a:pt x="19347" y="68115"/>
                  </a:cubicBezTo>
                  <a:cubicBezTo>
                    <a:pt x="28490" y="74135"/>
                    <a:pt x="24190" y="81694"/>
                    <a:pt x="32518" y="87759"/>
                  </a:cubicBezTo>
                  <a:cubicBezTo>
                    <a:pt x="40847" y="93824"/>
                    <a:pt x="43246" y="88076"/>
                    <a:pt x="49039" y="91199"/>
                  </a:cubicBezTo>
                  <a:cubicBezTo>
                    <a:pt x="54833" y="94322"/>
                    <a:pt x="64293" y="98894"/>
                    <a:pt x="71988" y="91833"/>
                  </a:cubicBezTo>
                  <a:cubicBezTo>
                    <a:pt x="79682" y="84772"/>
                    <a:pt x="76107" y="79431"/>
                    <a:pt x="84118" y="79114"/>
                  </a:cubicBezTo>
                  <a:cubicBezTo>
                    <a:pt x="90138" y="79159"/>
                    <a:pt x="95986" y="77091"/>
                    <a:pt x="100639" y="73275"/>
                  </a:cubicBezTo>
                  <a:cubicBezTo>
                    <a:pt x="106614" y="69337"/>
                    <a:pt x="114218" y="71872"/>
                    <a:pt x="113358" y="80336"/>
                  </a:cubicBezTo>
                  <a:cubicBezTo>
                    <a:pt x="112498" y="88800"/>
                    <a:pt x="110552" y="90837"/>
                    <a:pt x="115576" y="95590"/>
                  </a:cubicBezTo>
                  <a:cubicBezTo>
                    <a:pt x="120600" y="100342"/>
                    <a:pt x="121868" y="97808"/>
                    <a:pt x="125308" y="102696"/>
                  </a:cubicBezTo>
                  <a:cubicBezTo>
                    <a:pt x="128503" y="107666"/>
                    <a:pt x="134831" y="109580"/>
                    <a:pt x="140244" y="107222"/>
                  </a:cubicBezTo>
                  <a:cubicBezTo>
                    <a:pt x="146083" y="104869"/>
                    <a:pt x="154729" y="111160"/>
                    <a:pt x="158350" y="113197"/>
                  </a:cubicBezTo>
                  <a:cubicBezTo>
                    <a:pt x="161971" y="115234"/>
                    <a:pt x="170933" y="110210"/>
                    <a:pt x="174871" y="105004"/>
                  </a:cubicBezTo>
                  <a:cubicBezTo>
                    <a:pt x="178809" y="99799"/>
                    <a:pt x="177224" y="93689"/>
                    <a:pt x="182249" y="86899"/>
                  </a:cubicBezTo>
                  <a:cubicBezTo>
                    <a:pt x="187273" y="80110"/>
                    <a:pt x="186775" y="75267"/>
                    <a:pt x="180664" y="73094"/>
                  </a:cubicBezTo>
                  <a:cubicBezTo>
                    <a:pt x="174554" y="70921"/>
                    <a:pt x="172970" y="63317"/>
                    <a:pt x="165592" y="64041"/>
                  </a:cubicBezTo>
                  <a:cubicBezTo>
                    <a:pt x="158214" y="64765"/>
                    <a:pt x="152013" y="69201"/>
                    <a:pt x="146536" y="65309"/>
                  </a:cubicBezTo>
                  <a:cubicBezTo>
                    <a:pt x="141059" y="61416"/>
                    <a:pt x="142915" y="55396"/>
                    <a:pt x="135220" y="52725"/>
                  </a:cubicBezTo>
                  <a:cubicBezTo>
                    <a:pt x="127526" y="50055"/>
                    <a:pt x="125896" y="57388"/>
                    <a:pt x="117794" y="51277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2" name="Frihandsfigur: Form 221">
              <a:extLst>
                <a:ext uri="{FF2B5EF4-FFF2-40B4-BE49-F238E27FC236}">
                  <a16:creationId xmlns:a16="http://schemas.microsoft.com/office/drawing/2014/main" id="{C117C12A-523B-4C5B-AB1C-D6428A9BF82B}"/>
                </a:ext>
              </a:extLst>
            </p:cNvPr>
            <p:cNvSpPr/>
            <p:nvPr/>
          </p:nvSpPr>
          <p:spPr>
            <a:xfrm>
              <a:off x="9670272" y="1429910"/>
              <a:ext cx="156876" cy="193234"/>
            </a:xfrm>
            <a:custGeom>
              <a:avLst/>
              <a:gdLst>
                <a:gd name="connsiteX0" fmla="*/ 131375 w 156876"/>
                <a:gd name="connsiteY0" fmla="*/ 10456 h 193234"/>
                <a:gd name="connsiteX1" fmla="*/ 114085 w 156876"/>
                <a:gd name="connsiteY1" fmla="*/ 5431 h 193234"/>
                <a:gd name="connsiteX2" fmla="*/ 102181 w 156876"/>
                <a:gd name="connsiteY2" fmla="*/ 0 h 193234"/>
                <a:gd name="connsiteX3" fmla="*/ 76200 w 156876"/>
                <a:gd name="connsiteY3" fmla="*/ 3530 h 193234"/>
                <a:gd name="connsiteX4" fmla="*/ 54473 w 156876"/>
                <a:gd name="connsiteY4" fmla="*/ 20459 h 193234"/>
                <a:gd name="connsiteX5" fmla="*/ 23332 w 156876"/>
                <a:gd name="connsiteY5" fmla="*/ 37161 h 193234"/>
                <a:gd name="connsiteX6" fmla="*/ 9527 w 156876"/>
                <a:gd name="connsiteY6" fmla="*/ 52279 h 193234"/>
                <a:gd name="connsiteX7" fmla="*/ 3326 w 156876"/>
                <a:gd name="connsiteY7" fmla="*/ 80568 h 193234"/>
                <a:gd name="connsiteX8" fmla="*/ 24056 w 156876"/>
                <a:gd name="connsiteY8" fmla="*/ 105915 h 193234"/>
                <a:gd name="connsiteX9" fmla="*/ 42614 w 156876"/>
                <a:gd name="connsiteY9" fmla="*/ 122255 h 193234"/>
                <a:gd name="connsiteX10" fmla="*/ 60222 w 156876"/>
                <a:gd name="connsiteY10" fmla="*/ 129316 h 193234"/>
                <a:gd name="connsiteX11" fmla="*/ 71221 w 156876"/>
                <a:gd name="connsiteY11" fmla="*/ 151948 h 193234"/>
                <a:gd name="connsiteX12" fmla="*/ 75747 w 156876"/>
                <a:gd name="connsiteY12" fmla="*/ 171321 h 193234"/>
                <a:gd name="connsiteX13" fmla="*/ 82355 w 156876"/>
                <a:gd name="connsiteY13" fmla="*/ 189426 h 193234"/>
                <a:gd name="connsiteX14" fmla="*/ 97609 w 156876"/>
                <a:gd name="connsiteY14" fmla="*/ 186755 h 193234"/>
                <a:gd name="connsiteX15" fmla="*/ 116303 w 156876"/>
                <a:gd name="connsiteY15" fmla="*/ 171230 h 193234"/>
                <a:gd name="connsiteX16" fmla="*/ 147263 w 156876"/>
                <a:gd name="connsiteY16" fmla="*/ 124926 h 193234"/>
                <a:gd name="connsiteX17" fmla="*/ 156315 w 156876"/>
                <a:gd name="connsiteY17" fmla="*/ 95369 h 193234"/>
                <a:gd name="connsiteX18" fmla="*/ 145181 w 156876"/>
                <a:gd name="connsiteY18" fmla="*/ 71651 h 193234"/>
                <a:gd name="connsiteX19" fmla="*/ 142646 w 156876"/>
                <a:gd name="connsiteY19" fmla="*/ 46304 h 193234"/>
                <a:gd name="connsiteX20" fmla="*/ 136535 w 156876"/>
                <a:gd name="connsiteY20" fmla="*/ 24623 h 193234"/>
                <a:gd name="connsiteX21" fmla="*/ 131375 w 156876"/>
                <a:gd name="connsiteY21" fmla="*/ 10456 h 19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876" h="193234">
                  <a:moveTo>
                    <a:pt x="131375" y="10456"/>
                  </a:moveTo>
                  <a:cubicBezTo>
                    <a:pt x="125401" y="7287"/>
                    <a:pt x="119426" y="9324"/>
                    <a:pt x="114085" y="5431"/>
                  </a:cubicBezTo>
                  <a:cubicBezTo>
                    <a:pt x="110889" y="2263"/>
                    <a:pt x="106666" y="335"/>
                    <a:pt x="102181" y="0"/>
                  </a:cubicBezTo>
                  <a:cubicBezTo>
                    <a:pt x="95844" y="-996"/>
                    <a:pt x="88602" y="1629"/>
                    <a:pt x="76200" y="3530"/>
                  </a:cubicBezTo>
                  <a:cubicBezTo>
                    <a:pt x="63797" y="5431"/>
                    <a:pt x="59814" y="10003"/>
                    <a:pt x="54473" y="20459"/>
                  </a:cubicBezTo>
                  <a:cubicBezTo>
                    <a:pt x="49132" y="30915"/>
                    <a:pt x="34060" y="29013"/>
                    <a:pt x="23332" y="37161"/>
                  </a:cubicBezTo>
                  <a:cubicBezTo>
                    <a:pt x="12605" y="45308"/>
                    <a:pt x="18308" y="45670"/>
                    <a:pt x="9527" y="52279"/>
                  </a:cubicBezTo>
                  <a:cubicBezTo>
                    <a:pt x="746" y="58887"/>
                    <a:pt x="-3690" y="72873"/>
                    <a:pt x="3326" y="80568"/>
                  </a:cubicBezTo>
                  <a:cubicBezTo>
                    <a:pt x="10342" y="88263"/>
                    <a:pt x="9934" y="99760"/>
                    <a:pt x="24056" y="105915"/>
                  </a:cubicBezTo>
                  <a:cubicBezTo>
                    <a:pt x="38179" y="112071"/>
                    <a:pt x="32702" y="118001"/>
                    <a:pt x="42614" y="122255"/>
                  </a:cubicBezTo>
                  <a:cubicBezTo>
                    <a:pt x="52527" y="126510"/>
                    <a:pt x="54428" y="121441"/>
                    <a:pt x="60222" y="129316"/>
                  </a:cubicBezTo>
                  <a:cubicBezTo>
                    <a:pt x="66015" y="137192"/>
                    <a:pt x="65427" y="145521"/>
                    <a:pt x="71221" y="151948"/>
                  </a:cubicBezTo>
                  <a:cubicBezTo>
                    <a:pt x="77014" y="158375"/>
                    <a:pt x="71538" y="166296"/>
                    <a:pt x="75747" y="171321"/>
                  </a:cubicBezTo>
                  <a:cubicBezTo>
                    <a:pt x="79956" y="176345"/>
                    <a:pt x="77331" y="182319"/>
                    <a:pt x="82355" y="189426"/>
                  </a:cubicBezTo>
                  <a:cubicBezTo>
                    <a:pt x="86429" y="195084"/>
                    <a:pt x="91408" y="193952"/>
                    <a:pt x="97609" y="186755"/>
                  </a:cubicBezTo>
                  <a:cubicBezTo>
                    <a:pt x="104534" y="178744"/>
                    <a:pt x="112048" y="180192"/>
                    <a:pt x="116303" y="171230"/>
                  </a:cubicBezTo>
                  <a:cubicBezTo>
                    <a:pt x="121961" y="159281"/>
                    <a:pt x="135223" y="144977"/>
                    <a:pt x="147263" y="124926"/>
                  </a:cubicBezTo>
                  <a:cubicBezTo>
                    <a:pt x="152920" y="115602"/>
                    <a:pt x="158307" y="109672"/>
                    <a:pt x="156315" y="95369"/>
                  </a:cubicBezTo>
                  <a:cubicBezTo>
                    <a:pt x="154324" y="81066"/>
                    <a:pt x="151291" y="83420"/>
                    <a:pt x="145181" y="71651"/>
                  </a:cubicBezTo>
                  <a:cubicBezTo>
                    <a:pt x="139070" y="59883"/>
                    <a:pt x="147217" y="57801"/>
                    <a:pt x="142646" y="46304"/>
                  </a:cubicBezTo>
                  <a:cubicBezTo>
                    <a:pt x="138074" y="34807"/>
                    <a:pt x="136037" y="32725"/>
                    <a:pt x="136535" y="24623"/>
                  </a:cubicBezTo>
                  <a:cubicBezTo>
                    <a:pt x="137033" y="16521"/>
                    <a:pt x="137350" y="13579"/>
                    <a:pt x="131375" y="10456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3" name="Frihandsfigur: Form 222">
              <a:extLst>
                <a:ext uri="{FF2B5EF4-FFF2-40B4-BE49-F238E27FC236}">
                  <a16:creationId xmlns:a16="http://schemas.microsoft.com/office/drawing/2014/main" id="{27A038EA-10FA-4D54-A036-B89422827EED}"/>
                </a:ext>
              </a:extLst>
            </p:cNvPr>
            <p:cNvSpPr/>
            <p:nvPr/>
          </p:nvSpPr>
          <p:spPr>
            <a:xfrm>
              <a:off x="9696196" y="1621500"/>
              <a:ext cx="33338" cy="57583"/>
            </a:xfrm>
            <a:custGeom>
              <a:avLst/>
              <a:gdLst>
                <a:gd name="connsiteX0" fmla="*/ 1391 w 33338"/>
                <a:gd name="connsiteY0" fmla="*/ 53691 h 57583"/>
                <a:gd name="connsiteX1" fmla="*/ 13974 w 33338"/>
                <a:gd name="connsiteY1" fmla="*/ 54325 h 57583"/>
                <a:gd name="connsiteX2" fmla="*/ 30767 w 33338"/>
                <a:gd name="connsiteY2" fmla="*/ 30607 h 57583"/>
                <a:gd name="connsiteX3" fmla="*/ 18591 w 33338"/>
                <a:gd name="connsiteY3" fmla="*/ -217 h 57583"/>
                <a:gd name="connsiteX4" fmla="*/ 486 w 33338"/>
                <a:gd name="connsiteY4" fmla="*/ 21192 h 57583"/>
                <a:gd name="connsiteX5" fmla="*/ 4062 w 33338"/>
                <a:gd name="connsiteY5" fmla="*/ 39841 h 57583"/>
                <a:gd name="connsiteX6" fmla="*/ 1391 w 33338"/>
                <a:gd name="connsiteY6" fmla="*/ 53691 h 5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8" h="57583">
                  <a:moveTo>
                    <a:pt x="1391" y="53691"/>
                  </a:moveTo>
                  <a:cubicBezTo>
                    <a:pt x="2568" y="58218"/>
                    <a:pt x="8136" y="58715"/>
                    <a:pt x="13974" y="54325"/>
                  </a:cubicBezTo>
                  <a:cubicBezTo>
                    <a:pt x="19813" y="49934"/>
                    <a:pt x="24883" y="44458"/>
                    <a:pt x="30767" y="30607"/>
                  </a:cubicBezTo>
                  <a:cubicBezTo>
                    <a:pt x="36651" y="16757"/>
                    <a:pt x="31582" y="-398"/>
                    <a:pt x="18591" y="-217"/>
                  </a:cubicBezTo>
                  <a:cubicBezTo>
                    <a:pt x="10942" y="-217"/>
                    <a:pt x="2795" y="14674"/>
                    <a:pt x="486" y="21192"/>
                  </a:cubicBezTo>
                  <a:cubicBezTo>
                    <a:pt x="-1039" y="27633"/>
                    <a:pt x="260" y="34423"/>
                    <a:pt x="4062" y="39841"/>
                  </a:cubicBezTo>
                  <a:cubicBezTo>
                    <a:pt x="6642" y="44231"/>
                    <a:pt x="396" y="49482"/>
                    <a:pt x="1391" y="53691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4" name="Frihandsfigur: Form 223">
              <a:extLst>
                <a:ext uri="{FF2B5EF4-FFF2-40B4-BE49-F238E27FC236}">
                  <a16:creationId xmlns:a16="http://schemas.microsoft.com/office/drawing/2014/main" id="{BA4AB536-E255-463C-ADCD-406FC028C730}"/>
                </a:ext>
              </a:extLst>
            </p:cNvPr>
            <p:cNvSpPr/>
            <p:nvPr/>
          </p:nvSpPr>
          <p:spPr>
            <a:xfrm>
              <a:off x="9548154" y="1815487"/>
              <a:ext cx="84383" cy="67128"/>
            </a:xfrm>
            <a:custGeom>
              <a:avLst/>
              <a:gdLst>
                <a:gd name="connsiteX0" fmla="*/ 473 w 84383"/>
                <a:gd name="connsiteY0" fmla="*/ 50397 h 67128"/>
                <a:gd name="connsiteX1" fmla="*/ 23104 w 84383"/>
                <a:gd name="connsiteY1" fmla="*/ 60898 h 67128"/>
                <a:gd name="connsiteX2" fmla="*/ 43699 w 84383"/>
                <a:gd name="connsiteY2" fmla="*/ 61713 h 67128"/>
                <a:gd name="connsiteX3" fmla="*/ 62438 w 84383"/>
                <a:gd name="connsiteY3" fmla="*/ 66239 h 67128"/>
                <a:gd name="connsiteX4" fmla="*/ 82082 w 84383"/>
                <a:gd name="connsiteY4" fmla="*/ 49537 h 67128"/>
                <a:gd name="connsiteX5" fmla="*/ 82087 w 84383"/>
                <a:gd name="connsiteY5" fmla="*/ 39104 h 67128"/>
                <a:gd name="connsiteX6" fmla="*/ 76424 w 84383"/>
                <a:gd name="connsiteY6" fmla="*/ 36954 h 67128"/>
                <a:gd name="connsiteX7" fmla="*/ 62845 w 84383"/>
                <a:gd name="connsiteY7" fmla="*/ 35234 h 67128"/>
                <a:gd name="connsiteX8" fmla="*/ 59541 w 84383"/>
                <a:gd name="connsiteY8" fmla="*/ 15273 h 67128"/>
                <a:gd name="connsiteX9" fmla="*/ 47999 w 84383"/>
                <a:gd name="connsiteY9" fmla="*/ -71 h 67128"/>
                <a:gd name="connsiteX10" fmla="*/ 36412 w 84383"/>
                <a:gd name="connsiteY10" fmla="*/ 3957 h 67128"/>
                <a:gd name="connsiteX11" fmla="*/ 24326 w 84383"/>
                <a:gd name="connsiteY11" fmla="*/ 5994 h 67128"/>
                <a:gd name="connsiteX12" fmla="*/ 8303 w 84383"/>
                <a:gd name="connsiteY12" fmla="*/ 14006 h 67128"/>
                <a:gd name="connsiteX13" fmla="*/ 4682 w 84383"/>
                <a:gd name="connsiteY13" fmla="*/ 31613 h 67128"/>
                <a:gd name="connsiteX14" fmla="*/ 473 w 84383"/>
                <a:gd name="connsiteY14" fmla="*/ 50397 h 6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383" h="67128">
                  <a:moveTo>
                    <a:pt x="473" y="50397"/>
                  </a:moveTo>
                  <a:cubicBezTo>
                    <a:pt x="3641" y="60446"/>
                    <a:pt x="11472" y="66873"/>
                    <a:pt x="23104" y="60898"/>
                  </a:cubicBezTo>
                  <a:cubicBezTo>
                    <a:pt x="34737" y="54924"/>
                    <a:pt x="38358" y="56372"/>
                    <a:pt x="43699" y="61713"/>
                  </a:cubicBezTo>
                  <a:cubicBezTo>
                    <a:pt x="49040" y="67054"/>
                    <a:pt x="54245" y="67688"/>
                    <a:pt x="62438" y="66239"/>
                  </a:cubicBezTo>
                  <a:cubicBezTo>
                    <a:pt x="70630" y="64791"/>
                    <a:pt x="76424" y="55376"/>
                    <a:pt x="82082" y="49537"/>
                  </a:cubicBezTo>
                  <a:cubicBezTo>
                    <a:pt x="84965" y="46659"/>
                    <a:pt x="84965" y="41987"/>
                    <a:pt x="82087" y="39104"/>
                  </a:cubicBezTo>
                  <a:cubicBezTo>
                    <a:pt x="80593" y="37610"/>
                    <a:pt x="78533" y="36827"/>
                    <a:pt x="76424" y="36954"/>
                  </a:cubicBezTo>
                  <a:cubicBezTo>
                    <a:pt x="71930" y="38950"/>
                    <a:pt x="66697" y="38289"/>
                    <a:pt x="62845" y="35234"/>
                  </a:cubicBezTo>
                  <a:cubicBezTo>
                    <a:pt x="58319" y="31613"/>
                    <a:pt x="57323" y="20931"/>
                    <a:pt x="59541" y="15273"/>
                  </a:cubicBezTo>
                  <a:cubicBezTo>
                    <a:pt x="61759" y="9615"/>
                    <a:pt x="56780" y="925"/>
                    <a:pt x="47999" y="-71"/>
                  </a:cubicBezTo>
                  <a:cubicBezTo>
                    <a:pt x="43708" y="-718"/>
                    <a:pt x="39376" y="789"/>
                    <a:pt x="36412" y="3957"/>
                  </a:cubicBezTo>
                  <a:cubicBezTo>
                    <a:pt x="31885" y="7895"/>
                    <a:pt x="31387" y="6628"/>
                    <a:pt x="24326" y="5994"/>
                  </a:cubicBezTo>
                  <a:cubicBezTo>
                    <a:pt x="17265" y="5360"/>
                    <a:pt x="18171" y="12286"/>
                    <a:pt x="8303" y="14006"/>
                  </a:cubicBezTo>
                  <a:cubicBezTo>
                    <a:pt x="-1564" y="15726"/>
                    <a:pt x="2012" y="23918"/>
                    <a:pt x="4682" y="31613"/>
                  </a:cubicBezTo>
                  <a:cubicBezTo>
                    <a:pt x="7353" y="39308"/>
                    <a:pt x="-2650" y="40349"/>
                    <a:pt x="473" y="50397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5" name="Frihandsfigur: Form 224">
              <a:extLst>
                <a:ext uri="{FF2B5EF4-FFF2-40B4-BE49-F238E27FC236}">
                  <a16:creationId xmlns:a16="http://schemas.microsoft.com/office/drawing/2014/main" id="{3300239C-4042-44C8-A7B0-B2DD5D84D021}"/>
                </a:ext>
              </a:extLst>
            </p:cNvPr>
            <p:cNvSpPr/>
            <p:nvPr/>
          </p:nvSpPr>
          <p:spPr>
            <a:xfrm>
              <a:off x="9711432" y="1854400"/>
              <a:ext cx="79571" cy="67133"/>
            </a:xfrm>
            <a:custGeom>
              <a:avLst/>
              <a:gdLst>
                <a:gd name="connsiteX0" fmla="*/ 57445 w 79571"/>
                <a:gd name="connsiteY0" fmla="*/ 66705 h 67133"/>
                <a:gd name="connsiteX1" fmla="*/ 78854 w 79571"/>
                <a:gd name="connsiteY1" fmla="*/ 51407 h 67133"/>
                <a:gd name="connsiteX2" fmla="*/ 74328 w 79571"/>
                <a:gd name="connsiteY2" fmla="*/ 36922 h 67133"/>
                <a:gd name="connsiteX3" fmla="*/ 61835 w 79571"/>
                <a:gd name="connsiteY3" fmla="*/ 16192 h 67133"/>
                <a:gd name="connsiteX4" fmla="*/ 30151 w 79571"/>
                <a:gd name="connsiteY4" fmla="*/ -148 h 67133"/>
                <a:gd name="connsiteX5" fmla="*/ 10235 w 79571"/>
                <a:gd name="connsiteY5" fmla="*/ 16192 h 67133"/>
                <a:gd name="connsiteX6" fmla="*/ -39 w 79571"/>
                <a:gd name="connsiteY6" fmla="*/ 34614 h 67133"/>
                <a:gd name="connsiteX7" fmla="*/ 21370 w 79571"/>
                <a:gd name="connsiteY7" fmla="*/ 54982 h 67133"/>
                <a:gd name="connsiteX8" fmla="*/ 57445 w 79571"/>
                <a:gd name="connsiteY8" fmla="*/ 66705 h 6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571" h="67133">
                  <a:moveTo>
                    <a:pt x="57445" y="66705"/>
                  </a:moveTo>
                  <a:cubicBezTo>
                    <a:pt x="76546" y="68606"/>
                    <a:pt x="76138" y="57064"/>
                    <a:pt x="78854" y="51407"/>
                  </a:cubicBezTo>
                  <a:cubicBezTo>
                    <a:pt x="81570" y="45749"/>
                    <a:pt x="73830" y="43033"/>
                    <a:pt x="74328" y="36922"/>
                  </a:cubicBezTo>
                  <a:cubicBezTo>
                    <a:pt x="74826" y="30812"/>
                    <a:pt x="70616" y="23751"/>
                    <a:pt x="61835" y="16192"/>
                  </a:cubicBezTo>
                  <a:cubicBezTo>
                    <a:pt x="53054" y="8633"/>
                    <a:pt x="43956" y="-1144"/>
                    <a:pt x="30151" y="-148"/>
                  </a:cubicBezTo>
                  <a:cubicBezTo>
                    <a:pt x="18202" y="667"/>
                    <a:pt x="15305" y="9267"/>
                    <a:pt x="10235" y="16192"/>
                  </a:cubicBezTo>
                  <a:cubicBezTo>
                    <a:pt x="5166" y="23117"/>
                    <a:pt x="1183" y="23117"/>
                    <a:pt x="-39" y="34614"/>
                  </a:cubicBezTo>
                  <a:cubicBezTo>
                    <a:pt x="-1261" y="46111"/>
                    <a:pt x="9013" y="53715"/>
                    <a:pt x="21370" y="54982"/>
                  </a:cubicBezTo>
                  <a:cubicBezTo>
                    <a:pt x="33727" y="56250"/>
                    <a:pt x="38389" y="64804"/>
                    <a:pt x="57445" y="66705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6" name="Frihandsfigur: Form 225">
              <a:extLst>
                <a:ext uri="{FF2B5EF4-FFF2-40B4-BE49-F238E27FC236}">
                  <a16:creationId xmlns:a16="http://schemas.microsoft.com/office/drawing/2014/main" id="{6580F38C-DC0B-4B3D-A0AD-B355F934EC2E}"/>
                </a:ext>
              </a:extLst>
            </p:cNvPr>
            <p:cNvSpPr/>
            <p:nvPr/>
          </p:nvSpPr>
          <p:spPr>
            <a:xfrm>
              <a:off x="9273902" y="1882544"/>
              <a:ext cx="167592" cy="100817"/>
            </a:xfrm>
            <a:custGeom>
              <a:avLst/>
              <a:gdLst>
                <a:gd name="connsiteX0" fmla="*/ 48410 w 167592"/>
                <a:gd name="connsiteY0" fmla="*/ 62053 h 100817"/>
                <a:gd name="connsiteX1" fmla="*/ 50084 w 167592"/>
                <a:gd name="connsiteY1" fmla="*/ 76944 h 100817"/>
                <a:gd name="connsiteX2" fmla="*/ 66877 w 167592"/>
                <a:gd name="connsiteY2" fmla="*/ 70426 h 100817"/>
                <a:gd name="connsiteX3" fmla="*/ 83443 w 167592"/>
                <a:gd name="connsiteY3" fmla="*/ 60378 h 100817"/>
                <a:gd name="connsiteX4" fmla="*/ 70407 w 167592"/>
                <a:gd name="connsiteY4" fmla="*/ 81335 h 100817"/>
                <a:gd name="connsiteX5" fmla="*/ 76518 w 167592"/>
                <a:gd name="connsiteY5" fmla="*/ 100436 h 100817"/>
                <a:gd name="connsiteX6" fmla="*/ 92858 w 167592"/>
                <a:gd name="connsiteY6" fmla="*/ 90568 h 100817"/>
                <a:gd name="connsiteX7" fmla="*/ 109424 w 167592"/>
                <a:gd name="connsiteY7" fmla="*/ 76989 h 100817"/>
                <a:gd name="connsiteX8" fmla="*/ 125130 w 167592"/>
                <a:gd name="connsiteY8" fmla="*/ 57074 h 100817"/>
                <a:gd name="connsiteX9" fmla="*/ 149029 w 167592"/>
                <a:gd name="connsiteY9" fmla="*/ 38968 h 100817"/>
                <a:gd name="connsiteX10" fmla="*/ 167135 w 167592"/>
                <a:gd name="connsiteY10" fmla="*/ 27336 h 100817"/>
                <a:gd name="connsiteX11" fmla="*/ 161296 w 167592"/>
                <a:gd name="connsiteY11" fmla="*/ 13033 h 100817"/>
                <a:gd name="connsiteX12" fmla="*/ 138664 w 167592"/>
                <a:gd name="connsiteY12" fmla="*/ 1898 h 100817"/>
                <a:gd name="connsiteX13" fmla="*/ 102816 w 167592"/>
                <a:gd name="connsiteY13" fmla="*/ 4795 h 100817"/>
                <a:gd name="connsiteX14" fmla="*/ 81225 w 167592"/>
                <a:gd name="connsiteY14" fmla="*/ 12987 h 100817"/>
                <a:gd name="connsiteX15" fmla="*/ 69683 w 167592"/>
                <a:gd name="connsiteY15" fmla="*/ 10453 h 100817"/>
                <a:gd name="connsiteX16" fmla="*/ 56104 w 167592"/>
                <a:gd name="connsiteY16" fmla="*/ 1898 h 100817"/>
                <a:gd name="connsiteX17" fmla="*/ 54882 w 167592"/>
                <a:gd name="connsiteY17" fmla="*/ 20954 h 100817"/>
                <a:gd name="connsiteX18" fmla="*/ 58232 w 167592"/>
                <a:gd name="connsiteY18" fmla="*/ 40462 h 100817"/>
                <a:gd name="connsiteX19" fmla="*/ 39131 w 167592"/>
                <a:gd name="connsiteY19" fmla="*/ 45713 h 100817"/>
                <a:gd name="connsiteX20" fmla="*/ 20709 w 167592"/>
                <a:gd name="connsiteY20" fmla="*/ 57436 h 100817"/>
                <a:gd name="connsiteX21" fmla="*/ 159 w 167592"/>
                <a:gd name="connsiteY21" fmla="*/ 75541 h 100817"/>
                <a:gd name="connsiteX22" fmla="*/ 14376 w 167592"/>
                <a:gd name="connsiteY22" fmla="*/ 84675 h 100817"/>
                <a:gd name="connsiteX23" fmla="*/ 20075 w 167592"/>
                <a:gd name="connsiteY23" fmla="*/ 81652 h 100817"/>
                <a:gd name="connsiteX24" fmla="*/ 48410 w 167592"/>
                <a:gd name="connsiteY24" fmla="*/ 62053 h 10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592" h="100817">
                  <a:moveTo>
                    <a:pt x="48410" y="62053"/>
                  </a:moveTo>
                  <a:cubicBezTo>
                    <a:pt x="53434" y="65402"/>
                    <a:pt x="45467" y="73368"/>
                    <a:pt x="50084" y="76944"/>
                  </a:cubicBezTo>
                  <a:cubicBezTo>
                    <a:pt x="54701" y="80520"/>
                    <a:pt x="60766" y="78211"/>
                    <a:pt x="66877" y="70426"/>
                  </a:cubicBezTo>
                  <a:cubicBezTo>
                    <a:pt x="72987" y="62641"/>
                    <a:pt x="77966" y="55127"/>
                    <a:pt x="83443" y="60378"/>
                  </a:cubicBezTo>
                  <a:cubicBezTo>
                    <a:pt x="88920" y="65628"/>
                    <a:pt x="77740" y="72101"/>
                    <a:pt x="70407" y="81335"/>
                  </a:cubicBezTo>
                  <a:cubicBezTo>
                    <a:pt x="63075" y="90568"/>
                    <a:pt x="68959" y="102110"/>
                    <a:pt x="76518" y="100436"/>
                  </a:cubicBezTo>
                  <a:cubicBezTo>
                    <a:pt x="83067" y="99472"/>
                    <a:pt x="88956" y="95918"/>
                    <a:pt x="92858" y="90568"/>
                  </a:cubicBezTo>
                  <a:cubicBezTo>
                    <a:pt x="97443" y="85006"/>
                    <a:pt x="103069" y="80393"/>
                    <a:pt x="109424" y="76989"/>
                  </a:cubicBezTo>
                  <a:cubicBezTo>
                    <a:pt x="116748" y="72305"/>
                    <a:pt x="122279" y="65289"/>
                    <a:pt x="125130" y="57074"/>
                  </a:cubicBezTo>
                  <a:cubicBezTo>
                    <a:pt x="129657" y="46799"/>
                    <a:pt x="134183" y="41141"/>
                    <a:pt x="149029" y="38968"/>
                  </a:cubicBezTo>
                  <a:cubicBezTo>
                    <a:pt x="163876" y="36796"/>
                    <a:pt x="166094" y="31455"/>
                    <a:pt x="167135" y="27336"/>
                  </a:cubicBezTo>
                  <a:cubicBezTo>
                    <a:pt x="168352" y="21818"/>
                    <a:pt x="166030" y="16120"/>
                    <a:pt x="161296" y="13033"/>
                  </a:cubicBezTo>
                  <a:cubicBezTo>
                    <a:pt x="149573" y="7103"/>
                    <a:pt x="149120" y="1898"/>
                    <a:pt x="138664" y="1898"/>
                  </a:cubicBezTo>
                  <a:cubicBezTo>
                    <a:pt x="128208" y="1898"/>
                    <a:pt x="117481" y="10045"/>
                    <a:pt x="102816" y="4795"/>
                  </a:cubicBezTo>
                  <a:cubicBezTo>
                    <a:pt x="88151" y="-456"/>
                    <a:pt x="86023" y="5429"/>
                    <a:pt x="81225" y="12987"/>
                  </a:cubicBezTo>
                  <a:cubicBezTo>
                    <a:pt x="76427" y="20546"/>
                    <a:pt x="69683" y="19686"/>
                    <a:pt x="69683" y="10453"/>
                  </a:cubicBezTo>
                  <a:cubicBezTo>
                    <a:pt x="69683" y="1219"/>
                    <a:pt x="60223" y="-3126"/>
                    <a:pt x="56104" y="1898"/>
                  </a:cubicBezTo>
                  <a:cubicBezTo>
                    <a:pt x="51985" y="6922"/>
                    <a:pt x="53615" y="12987"/>
                    <a:pt x="54882" y="20954"/>
                  </a:cubicBezTo>
                  <a:cubicBezTo>
                    <a:pt x="56150" y="28920"/>
                    <a:pt x="63935" y="33944"/>
                    <a:pt x="58232" y="40462"/>
                  </a:cubicBezTo>
                  <a:cubicBezTo>
                    <a:pt x="52528" y="46980"/>
                    <a:pt x="47731" y="45894"/>
                    <a:pt x="39131" y="45713"/>
                  </a:cubicBezTo>
                  <a:cubicBezTo>
                    <a:pt x="30531" y="45532"/>
                    <a:pt x="32024" y="50239"/>
                    <a:pt x="20709" y="57436"/>
                  </a:cubicBezTo>
                  <a:cubicBezTo>
                    <a:pt x="9393" y="64633"/>
                    <a:pt x="-2149" y="67710"/>
                    <a:pt x="159" y="75541"/>
                  </a:cubicBezTo>
                  <a:cubicBezTo>
                    <a:pt x="1562" y="81991"/>
                    <a:pt x="7931" y="86078"/>
                    <a:pt x="14376" y="84675"/>
                  </a:cubicBezTo>
                  <a:cubicBezTo>
                    <a:pt x="16517" y="84209"/>
                    <a:pt x="18491" y="83163"/>
                    <a:pt x="20075" y="81652"/>
                  </a:cubicBezTo>
                  <a:cubicBezTo>
                    <a:pt x="29127" y="74409"/>
                    <a:pt x="43385" y="58703"/>
                    <a:pt x="48410" y="62053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7" name="Frihandsfigur: Form 226">
              <a:extLst>
                <a:ext uri="{FF2B5EF4-FFF2-40B4-BE49-F238E27FC236}">
                  <a16:creationId xmlns:a16="http://schemas.microsoft.com/office/drawing/2014/main" id="{0DA2CFCC-F122-4AAE-8255-D00641A47EBB}"/>
                </a:ext>
              </a:extLst>
            </p:cNvPr>
            <p:cNvSpPr/>
            <p:nvPr/>
          </p:nvSpPr>
          <p:spPr>
            <a:xfrm>
              <a:off x="9251783" y="1867954"/>
              <a:ext cx="53204" cy="80036"/>
            </a:xfrm>
            <a:custGeom>
              <a:avLst/>
              <a:gdLst>
                <a:gd name="connsiteX0" fmla="*/ 44592 w 53204"/>
                <a:gd name="connsiteY0" fmla="*/ 61027 h 80036"/>
                <a:gd name="connsiteX1" fmla="*/ 48666 w 53204"/>
                <a:gd name="connsiteY1" fmla="*/ 37128 h 80036"/>
                <a:gd name="connsiteX2" fmla="*/ 41243 w 53204"/>
                <a:gd name="connsiteY2" fmla="*/ 18253 h 80036"/>
                <a:gd name="connsiteX3" fmla="*/ 50295 w 53204"/>
                <a:gd name="connsiteY3" fmla="*/ 8250 h 80036"/>
                <a:gd name="connsiteX4" fmla="*/ 50703 w 53204"/>
                <a:gd name="connsiteY4" fmla="*/ 374 h 80036"/>
                <a:gd name="connsiteX5" fmla="*/ 24858 w 53204"/>
                <a:gd name="connsiteY5" fmla="*/ 11554 h 80036"/>
                <a:gd name="connsiteX6" fmla="*/ 8608 w 53204"/>
                <a:gd name="connsiteY6" fmla="*/ 22870 h 80036"/>
                <a:gd name="connsiteX7" fmla="*/ 20150 w 53204"/>
                <a:gd name="connsiteY7" fmla="*/ 26310 h 80036"/>
                <a:gd name="connsiteX8" fmla="*/ 25310 w 53204"/>
                <a:gd name="connsiteY8" fmla="*/ 44415 h 80036"/>
                <a:gd name="connsiteX9" fmla="*/ 8110 w 53204"/>
                <a:gd name="connsiteY9" fmla="*/ 60348 h 80036"/>
                <a:gd name="connsiteX10" fmla="*/ 4942 w 53204"/>
                <a:gd name="connsiteY10" fmla="*/ 78453 h 80036"/>
                <a:gd name="connsiteX11" fmla="*/ 24676 w 53204"/>
                <a:gd name="connsiteY11" fmla="*/ 73022 h 80036"/>
                <a:gd name="connsiteX12" fmla="*/ 44592 w 53204"/>
                <a:gd name="connsiteY12" fmla="*/ 61027 h 8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04" h="80036">
                  <a:moveTo>
                    <a:pt x="44592" y="61027"/>
                  </a:moveTo>
                  <a:cubicBezTo>
                    <a:pt x="48259" y="53785"/>
                    <a:pt x="52559" y="44687"/>
                    <a:pt x="48666" y="37128"/>
                  </a:cubicBezTo>
                  <a:cubicBezTo>
                    <a:pt x="44773" y="29569"/>
                    <a:pt x="39115" y="24137"/>
                    <a:pt x="41243" y="18253"/>
                  </a:cubicBezTo>
                  <a:cubicBezTo>
                    <a:pt x="42800" y="13840"/>
                    <a:pt x="46059" y="10237"/>
                    <a:pt x="50295" y="8250"/>
                  </a:cubicBezTo>
                  <a:cubicBezTo>
                    <a:pt x="54414" y="5444"/>
                    <a:pt x="53419" y="1823"/>
                    <a:pt x="50703" y="374"/>
                  </a:cubicBezTo>
                  <a:cubicBezTo>
                    <a:pt x="44411" y="-2975"/>
                    <a:pt x="35585" y="8839"/>
                    <a:pt x="24858" y="11554"/>
                  </a:cubicBezTo>
                  <a:cubicBezTo>
                    <a:pt x="14130" y="14270"/>
                    <a:pt x="7658" y="17529"/>
                    <a:pt x="8608" y="22870"/>
                  </a:cubicBezTo>
                  <a:cubicBezTo>
                    <a:pt x="9559" y="28211"/>
                    <a:pt x="14492" y="25812"/>
                    <a:pt x="20150" y="26310"/>
                  </a:cubicBezTo>
                  <a:cubicBezTo>
                    <a:pt x="25808" y="26808"/>
                    <a:pt x="31692" y="39210"/>
                    <a:pt x="25310" y="44415"/>
                  </a:cubicBezTo>
                  <a:cubicBezTo>
                    <a:pt x="18928" y="49621"/>
                    <a:pt x="16710" y="57994"/>
                    <a:pt x="8110" y="60348"/>
                  </a:cubicBezTo>
                  <a:cubicBezTo>
                    <a:pt x="-490" y="62702"/>
                    <a:pt x="-3658" y="74334"/>
                    <a:pt x="4942" y="78453"/>
                  </a:cubicBezTo>
                  <a:cubicBezTo>
                    <a:pt x="13542" y="82572"/>
                    <a:pt x="19335" y="76371"/>
                    <a:pt x="24676" y="73022"/>
                  </a:cubicBezTo>
                  <a:cubicBezTo>
                    <a:pt x="30018" y="69672"/>
                    <a:pt x="40926" y="68269"/>
                    <a:pt x="44592" y="61027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8" name="Frihandsfigur: Form 227">
              <a:extLst>
                <a:ext uri="{FF2B5EF4-FFF2-40B4-BE49-F238E27FC236}">
                  <a16:creationId xmlns:a16="http://schemas.microsoft.com/office/drawing/2014/main" id="{74D2CF94-B220-4975-B4D3-CBD82687EBF0}"/>
                </a:ext>
              </a:extLst>
            </p:cNvPr>
            <p:cNvSpPr/>
            <p:nvPr/>
          </p:nvSpPr>
          <p:spPr>
            <a:xfrm>
              <a:off x="9353808" y="1912546"/>
              <a:ext cx="371437" cy="363068"/>
            </a:xfrm>
            <a:custGeom>
              <a:avLst/>
              <a:gdLst>
                <a:gd name="connsiteX0" fmla="*/ 353646 w 371437"/>
                <a:gd name="connsiteY0" fmla="*/ 142945 h 363068"/>
                <a:gd name="connsiteX1" fmla="*/ 367814 w 371437"/>
                <a:gd name="connsiteY1" fmla="*/ 119997 h 363068"/>
                <a:gd name="connsiteX2" fmla="*/ 365188 w 371437"/>
                <a:gd name="connsiteY2" fmla="*/ 106418 h 363068"/>
                <a:gd name="connsiteX3" fmla="*/ 351610 w 371437"/>
                <a:gd name="connsiteY3" fmla="*/ 98995 h 363068"/>
                <a:gd name="connsiteX4" fmla="*/ 346676 w 371437"/>
                <a:gd name="connsiteY4" fmla="*/ 88086 h 363068"/>
                <a:gd name="connsiteX5" fmla="*/ 348169 w 371437"/>
                <a:gd name="connsiteY5" fmla="*/ 59163 h 363068"/>
                <a:gd name="connsiteX6" fmla="*/ 331784 w 371437"/>
                <a:gd name="connsiteY6" fmla="*/ 45086 h 363068"/>
                <a:gd name="connsiteX7" fmla="*/ 317210 w 371437"/>
                <a:gd name="connsiteY7" fmla="*/ 39202 h 363068"/>
                <a:gd name="connsiteX8" fmla="*/ 308157 w 371437"/>
                <a:gd name="connsiteY8" fmla="*/ 24944 h 363068"/>
                <a:gd name="connsiteX9" fmla="*/ 290640 w 371437"/>
                <a:gd name="connsiteY9" fmla="*/ 33227 h 363068"/>
                <a:gd name="connsiteX10" fmla="*/ 270543 w 371437"/>
                <a:gd name="connsiteY10" fmla="*/ 33454 h 363068"/>
                <a:gd name="connsiteX11" fmla="*/ 254384 w 371437"/>
                <a:gd name="connsiteY11" fmla="*/ 28430 h 363068"/>
                <a:gd name="connsiteX12" fmla="*/ 241937 w 371437"/>
                <a:gd name="connsiteY12" fmla="*/ 18064 h 363068"/>
                <a:gd name="connsiteX13" fmla="*/ 222610 w 371437"/>
                <a:gd name="connsiteY13" fmla="*/ 13538 h 363068"/>
                <a:gd name="connsiteX14" fmla="*/ 208488 w 371437"/>
                <a:gd name="connsiteY14" fmla="*/ 22591 h 363068"/>
                <a:gd name="connsiteX15" fmla="*/ 192329 w 371437"/>
                <a:gd name="connsiteY15" fmla="*/ 20418 h 363068"/>
                <a:gd name="connsiteX16" fmla="*/ 146206 w 371437"/>
                <a:gd name="connsiteY16" fmla="*/ 366 h 363068"/>
                <a:gd name="connsiteX17" fmla="*/ 118731 w 371437"/>
                <a:gd name="connsiteY17" fmla="*/ 15032 h 363068"/>
                <a:gd name="connsiteX18" fmla="*/ 102572 w 371437"/>
                <a:gd name="connsiteY18" fmla="*/ 37256 h 363068"/>
                <a:gd name="connsiteX19" fmla="*/ 94198 w 371437"/>
                <a:gd name="connsiteY19" fmla="*/ 58213 h 363068"/>
                <a:gd name="connsiteX20" fmla="*/ 75324 w 371437"/>
                <a:gd name="connsiteY20" fmla="*/ 67039 h 363068"/>
                <a:gd name="connsiteX21" fmla="*/ 53100 w 371437"/>
                <a:gd name="connsiteY21" fmla="*/ 87181 h 363068"/>
                <a:gd name="connsiteX22" fmla="*/ 28793 w 371437"/>
                <a:gd name="connsiteY22" fmla="*/ 97456 h 363068"/>
                <a:gd name="connsiteX23" fmla="*/ 19152 w 371437"/>
                <a:gd name="connsiteY23" fmla="*/ 111714 h 363068"/>
                <a:gd name="connsiteX24" fmla="*/ -130 w 371437"/>
                <a:gd name="connsiteY24" fmla="*/ 124704 h 363068"/>
                <a:gd name="connsiteX25" fmla="*/ 21053 w 371437"/>
                <a:gd name="connsiteY25" fmla="*/ 123663 h 363068"/>
                <a:gd name="connsiteX26" fmla="*/ 39159 w 371437"/>
                <a:gd name="connsiteY26" fmla="*/ 126786 h 363068"/>
                <a:gd name="connsiteX27" fmla="*/ 69349 w 371437"/>
                <a:gd name="connsiteY27" fmla="*/ 130045 h 363068"/>
                <a:gd name="connsiteX28" fmla="*/ 95149 w 371437"/>
                <a:gd name="connsiteY28" fmla="*/ 123210 h 363068"/>
                <a:gd name="connsiteX29" fmla="*/ 116513 w 371437"/>
                <a:gd name="connsiteY29" fmla="*/ 122577 h 363068"/>
                <a:gd name="connsiteX30" fmla="*/ 141906 w 371437"/>
                <a:gd name="connsiteY30" fmla="*/ 124252 h 363068"/>
                <a:gd name="connsiteX31" fmla="*/ 156571 w 371437"/>
                <a:gd name="connsiteY31" fmla="*/ 145435 h 363068"/>
                <a:gd name="connsiteX32" fmla="*/ 174178 w 371437"/>
                <a:gd name="connsiteY32" fmla="*/ 167252 h 363068"/>
                <a:gd name="connsiteX33" fmla="*/ 156797 w 371437"/>
                <a:gd name="connsiteY33" fmla="*/ 182550 h 363068"/>
                <a:gd name="connsiteX34" fmla="*/ 145255 w 371437"/>
                <a:gd name="connsiteY34" fmla="*/ 208758 h 363068"/>
                <a:gd name="connsiteX35" fmla="*/ 128463 w 371437"/>
                <a:gd name="connsiteY35" fmla="*/ 211473 h 363068"/>
                <a:gd name="connsiteX36" fmla="*/ 120496 w 371437"/>
                <a:gd name="connsiteY36" fmla="*/ 227859 h 363068"/>
                <a:gd name="connsiteX37" fmla="*/ 105831 w 371437"/>
                <a:gd name="connsiteY37" fmla="*/ 240216 h 363068"/>
                <a:gd name="connsiteX38" fmla="*/ 91799 w 371437"/>
                <a:gd name="connsiteY38" fmla="*/ 259090 h 363068"/>
                <a:gd name="connsiteX39" fmla="*/ 78221 w 371437"/>
                <a:gd name="connsiteY39" fmla="*/ 262847 h 363068"/>
                <a:gd name="connsiteX40" fmla="*/ 68353 w 371437"/>
                <a:gd name="connsiteY40" fmla="*/ 245240 h 363068"/>
                <a:gd name="connsiteX41" fmla="*/ 52013 w 371437"/>
                <a:gd name="connsiteY41" fmla="*/ 228900 h 363068"/>
                <a:gd name="connsiteX42" fmla="*/ 39837 w 371437"/>
                <a:gd name="connsiteY42" fmla="*/ 213148 h 363068"/>
                <a:gd name="connsiteX43" fmla="*/ 31011 w 371437"/>
                <a:gd name="connsiteY43" fmla="*/ 230801 h 363068"/>
                <a:gd name="connsiteX44" fmla="*/ 11548 w 371437"/>
                <a:gd name="connsiteY44" fmla="*/ 242931 h 363068"/>
                <a:gd name="connsiteX45" fmla="*/ 6 w 371437"/>
                <a:gd name="connsiteY45" fmla="*/ 258049 h 363068"/>
                <a:gd name="connsiteX46" fmla="*/ 9647 w 371437"/>
                <a:gd name="connsiteY46" fmla="*/ 277331 h 363068"/>
                <a:gd name="connsiteX47" fmla="*/ 28929 w 371437"/>
                <a:gd name="connsiteY47" fmla="*/ 296387 h 363068"/>
                <a:gd name="connsiteX48" fmla="*/ 49478 w 371437"/>
                <a:gd name="connsiteY48" fmla="*/ 308336 h 363068"/>
                <a:gd name="connsiteX49" fmla="*/ 71295 w 371437"/>
                <a:gd name="connsiteY49" fmla="*/ 300189 h 363068"/>
                <a:gd name="connsiteX50" fmla="*/ 86775 w 371437"/>
                <a:gd name="connsiteY50" fmla="*/ 304715 h 363068"/>
                <a:gd name="connsiteX51" fmla="*/ 100354 w 371437"/>
                <a:gd name="connsiteY51" fmla="*/ 288330 h 363068"/>
                <a:gd name="connsiteX52" fmla="*/ 118459 w 371437"/>
                <a:gd name="connsiteY52" fmla="*/ 279957 h 363068"/>
                <a:gd name="connsiteX53" fmla="*/ 138556 w 371437"/>
                <a:gd name="connsiteY53" fmla="*/ 297790 h 363068"/>
                <a:gd name="connsiteX54" fmla="*/ 163723 w 371437"/>
                <a:gd name="connsiteY54" fmla="*/ 296930 h 363068"/>
                <a:gd name="connsiteX55" fmla="*/ 187214 w 371437"/>
                <a:gd name="connsiteY55" fmla="*/ 296116 h 363068"/>
                <a:gd name="connsiteX56" fmla="*/ 209438 w 371437"/>
                <a:gd name="connsiteY56" fmla="*/ 296116 h 363068"/>
                <a:gd name="connsiteX57" fmla="*/ 209981 w 371437"/>
                <a:gd name="connsiteY57" fmla="*/ 307024 h 363068"/>
                <a:gd name="connsiteX58" fmla="*/ 191876 w 371437"/>
                <a:gd name="connsiteY58" fmla="*/ 325989 h 363068"/>
                <a:gd name="connsiteX59" fmla="*/ 178659 w 371437"/>
                <a:gd name="connsiteY59" fmla="*/ 340066 h 363068"/>
                <a:gd name="connsiteX60" fmla="*/ 177392 w 371437"/>
                <a:gd name="connsiteY60" fmla="*/ 358171 h 363068"/>
                <a:gd name="connsiteX61" fmla="*/ 195950 w 371437"/>
                <a:gd name="connsiteY61" fmla="*/ 360299 h 363068"/>
                <a:gd name="connsiteX62" fmla="*/ 224013 w 371437"/>
                <a:gd name="connsiteY62" fmla="*/ 357266 h 363068"/>
                <a:gd name="connsiteX63" fmla="*/ 242435 w 371437"/>
                <a:gd name="connsiteY63" fmla="*/ 341062 h 363068"/>
                <a:gd name="connsiteX64" fmla="*/ 264116 w 371437"/>
                <a:gd name="connsiteY64" fmla="*/ 344185 h 363068"/>
                <a:gd name="connsiteX65" fmla="*/ 267601 w 371437"/>
                <a:gd name="connsiteY65" fmla="*/ 326442 h 363068"/>
                <a:gd name="connsiteX66" fmla="*/ 276654 w 371437"/>
                <a:gd name="connsiteY66" fmla="*/ 304399 h 363068"/>
                <a:gd name="connsiteX67" fmla="*/ 292858 w 371437"/>
                <a:gd name="connsiteY67" fmla="*/ 281133 h 363068"/>
                <a:gd name="connsiteX68" fmla="*/ 311688 w 371437"/>
                <a:gd name="connsiteY68" fmla="*/ 268550 h 363068"/>
                <a:gd name="connsiteX69" fmla="*/ 317662 w 371437"/>
                <a:gd name="connsiteY69" fmla="*/ 258185 h 363068"/>
                <a:gd name="connsiteX70" fmla="*/ 315490 w 371437"/>
                <a:gd name="connsiteY70" fmla="*/ 221386 h 363068"/>
                <a:gd name="connsiteX71" fmla="*/ 329068 w 371437"/>
                <a:gd name="connsiteY71" fmla="*/ 212107 h 363068"/>
                <a:gd name="connsiteX72" fmla="*/ 333957 w 371437"/>
                <a:gd name="connsiteY72" fmla="*/ 230212 h 363068"/>
                <a:gd name="connsiteX73" fmla="*/ 345816 w 371437"/>
                <a:gd name="connsiteY73" fmla="*/ 214325 h 363068"/>
                <a:gd name="connsiteX74" fmla="*/ 348486 w 371437"/>
                <a:gd name="connsiteY74" fmla="*/ 196944 h 363068"/>
                <a:gd name="connsiteX75" fmla="*/ 344232 w 371437"/>
                <a:gd name="connsiteY75" fmla="*/ 184361 h 363068"/>
                <a:gd name="connsiteX76" fmla="*/ 341787 w 371437"/>
                <a:gd name="connsiteY76" fmla="*/ 166256 h 363068"/>
                <a:gd name="connsiteX77" fmla="*/ 353646 w 371437"/>
                <a:gd name="connsiteY77" fmla="*/ 142945 h 36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1437" h="363068">
                  <a:moveTo>
                    <a:pt x="353646" y="142945"/>
                  </a:moveTo>
                  <a:cubicBezTo>
                    <a:pt x="357856" y="136473"/>
                    <a:pt x="362246" y="125247"/>
                    <a:pt x="367814" y="119997"/>
                  </a:cubicBezTo>
                  <a:cubicBezTo>
                    <a:pt x="373381" y="114746"/>
                    <a:pt x="372114" y="108047"/>
                    <a:pt x="365188" y="106418"/>
                  </a:cubicBezTo>
                  <a:cubicBezTo>
                    <a:pt x="358263" y="104788"/>
                    <a:pt x="353148" y="104200"/>
                    <a:pt x="351610" y="98995"/>
                  </a:cubicBezTo>
                  <a:cubicBezTo>
                    <a:pt x="350071" y="93789"/>
                    <a:pt x="344594" y="93518"/>
                    <a:pt x="346676" y="88086"/>
                  </a:cubicBezTo>
                  <a:cubicBezTo>
                    <a:pt x="348758" y="82655"/>
                    <a:pt x="354552" y="68487"/>
                    <a:pt x="348169" y="59163"/>
                  </a:cubicBezTo>
                  <a:cubicBezTo>
                    <a:pt x="341787" y="49839"/>
                    <a:pt x="338076" y="45313"/>
                    <a:pt x="331784" y="45086"/>
                  </a:cubicBezTo>
                  <a:cubicBezTo>
                    <a:pt x="325493" y="44860"/>
                    <a:pt x="320287" y="44589"/>
                    <a:pt x="317210" y="39202"/>
                  </a:cubicBezTo>
                  <a:cubicBezTo>
                    <a:pt x="314132" y="33816"/>
                    <a:pt x="315354" y="26936"/>
                    <a:pt x="308157" y="24944"/>
                  </a:cubicBezTo>
                  <a:cubicBezTo>
                    <a:pt x="300960" y="22953"/>
                    <a:pt x="296207" y="29063"/>
                    <a:pt x="290640" y="33227"/>
                  </a:cubicBezTo>
                  <a:cubicBezTo>
                    <a:pt x="284914" y="38252"/>
                    <a:pt x="276382" y="38347"/>
                    <a:pt x="270543" y="33454"/>
                  </a:cubicBezTo>
                  <a:cubicBezTo>
                    <a:pt x="263211" y="27796"/>
                    <a:pt x="261083" y="34314"/>
                    <a:pt x="254384" y="28430"/>
                  </a:cubicBezTo>
                  <a:cubicBezTo>
                    <a:pt x="247686" y="22545"/>
                    <a:pt x="247595" y="20554"/>
                    <a:pt x="241937" y="18064"/>
                  </a:cubicBezTo>
                  <a:cubicBezTo>
                    <a:pt x="236279" y="15575"/>
                    <a:pt x="230259" y="9329"/>
                    <a:pt x="222610" y="13538"/>
                  </a:cubicBezTo>
                  <a:cubicBezTo>
                    <a:pt x="214960" y="17748"/>
                    <a:pt x="215820" y="20780"/>
                    <a:pt x="208488" y="22591"/>
                  </a:cubicBezTo>
                  <a:cubicBezTo>
                    <a:pt x="201155" y="24401"/>
                    <a:pt x="196855" y="21550"/>
                    <a:pt x="192329" y="20418"/>
                  </a:cubicBezTo>
                  <a:cubicBezTo>
                    <a:pt x="174224" y="15892"/>
                    <a:pt x="163813" y="-3843"/>
                    <a:pt x="146206" y="366"/>
                  </a:cubicBezTo>
                  <a:cubicBezTo>
                    <a:pt x="128598" y="4576"/>
                    <a:pt x="130499" y="10007"/>
                    <a:pt x="118731" y="15032"/>
                  </a:cubicBezTo>
                  <a:cubicBezTo>
                    <a:pt x="106963" y="20056"/>
                    <a:pt x="104881" y="28611"/>
                    <a:pt x="102572" y="37256"/>
                  </a:cubicBezTo>
                  <a:cubicBezTo>
                    <a:pt x="100264" y="45901"/>
                    <a:pt x="93791" y="49024"/>
                    <a:pt x="94198" y="58213"/>
                  </a:cubicBezTo>
                  <a:cubicBezTo>
                    <a:pt x="94606" y="67401"/>
                    <a:pt x="84376" y="62196"/>
                    <a:pt x="75324" y="67039"/>
                  </a:cubicBezTo>
                  <a:cubicBezTo>
                    <a:pt x="66271" y="71882"/>
                    <a:pt x="62967" y="78355"/>
                    <a:pt x="53100" y="87181"/>
                  </a:cubicBezTo>
                  <a:cubicBezTo>
                    <a:pt x="46482" y="93400"/>
                    <a:pt x="37864" y="97044"/>
                    <a:pt x="28793" y="97456"/>
                  </a:cubicBezTo>
                  <a:cubicBezTo>
                    <a:pt x="20827" y="98678"/>
                    <a:pt x="24267" y="104788"/>
                    <a:pt x="19152" y="111714"/>
                  </a:cubicBezTo>
                  <a:cubicBezTo>
                    <a:pt x="14037" y="118639"/>
                    <a:pt x="-537" y="116512"/>
                    <a:pt x="-130" y="124704"/>
                  </a:cubicBezTo>
                  <a:cubicBezTo>
                    <a:pt x="278" y="132897"/>
                    <a:pt x="10326" y="130996"/>
                    <a:pt x="21053" y="123663"/>
                  </a:cubicBezTo>
                  <a:cubicBezTo>
                    <a:pt x="31781" y="116331"/>
                    <a:pt x="31735" y="122577"/>
                    <a:pt x="39159" y="126786"/>
                  </a:cubicBezTo>
                  <a:cubicBezTo>
                    <a:pt x="46582" y="130996"/>
                    <a:pt x="59482" y="135839"/>
                    <a:pt x="69349" y="130045"/>
                  </a:cubicBezTo>
                  <a:cubicBezTo>
                    <a:pt x="79216" y="124252"/>
                    <a:pt x="83381" y="121536"/>
                    <a:pt x="95149" y="123210"/>
                  </a:cubicBezTo>
                  <a:cubicBezTo>
                    <a:pt x="106917" y="124885"/>
                    <a:pt x="108728" y="125971"/>
                    <a:pt x="116513" y="122577"/>
                  </a:cubicBezTo>
                  <a:cubicBezTo>
                    <a:pt x="124298" y="119182"/>
                    <a:pt x="133306" y="115878"/>
                    <a:pt x="141906" y="124252"/>
                  </a:cubicBezTo>
                  <a:cubicBezTo>
                    <a:pt x="150506" y="132625"/>
                    <a:pt x="146070" y="137287"/>
                    <a:pt x="156571" y="145435"/>
                  </a:cubicBezTo>
                  <a:cubicBezTo>
                    <a:pt x="167072" y="153582"/>
                    <a:pt x="178388" y="156569"/>
                    <a:pt x="174178" y="167252"/>
                  </a:cubicBezTo>
                  <a:cubicBezTo>
                    <a:pt x="169969" y="177934"/>
                    <a:pt x="165126" y="169967"/>
                    <a:pt x="156797" y="182550"/>
                  </a:cubicBezTo>
                  <a:cubicBezTo>
                    <a:pt x="148469" y="195134"/>
                    <a:pt x="150506" y="202466"/>
                    <a:pt x="145255" y="208758"/>
                  </a:cubicBezTo>
                  <a:cubicBezTo>
                    <a:pt x="140005" y="215049"/>
                    <a:pt x="137063" y="208124"/>
                    <a:pt x="128463" y="211473"/>
                  </a:cubicBezTo>
                  <a:cubicBezTo>
                    <a:pt x="119863" y="214823"/>
                    <a:pt x="125339" y="221567"/>
                    <a:pt x="120496" y="227859"/>
                  </a:cubicBezTo>
                  <a:cubicBezTo>
                    <a:pt x="115653" y="234150"/>
                    <a:pt x="111444" y="230982"/>
                    <a:pt x="105831" y="240216"/>
                  </a:cubicBezTo>
                  <a:cubicBezTo>
                    <a:pt x="100218" y="249449"/>
                    <a:pt x="94108" y="247956"/>
                    <a:pt x="91799" y="259090"/>
                  </a:cubicBezTo>
                  <a:cubicBezTo>
                    <a:pt x="89491" y="270225"/>
                    <a:pt x="79624" y="271266"/>
                    <a:pt x="78221" y="262847"/>
                  </a:cubicBezTo>
                  <a:cubicBezTo>
                    <a:pt x="76817" y="254428"/>
                    <a:pt x="77361" y="252799"/>
                    <a:pt x="68353" y="245240"/>
                  </a:cubicBezTo>
                  <a:cubicBezTo>
                    <a:pt x="59346" y="237681"/>
                    <a:pt x="58893" y="231661"/>
                    <a:pt x="52013" y="228900"/>
                  </a:cubicBezTo>
                  <a:cubicBezTo>
                    <a:pt x="45133" y="226139"/>
                    <a:pt x="49071" y="213782"/>
                    <a:pt x="39837" y="213148"/>
                  </a:cubicBezTo>
                  <a:cubicBezTo>
                    <a:pt x="30604" y="212515"/>
                    <a:pt x="27481" y="220073"/>
                    <a:pt x="31011" y="230801"/>
                  </a:cubicBezTo>
                  <a:cubicBezTo>
                    <a:pt x="34542" y="241528"/>
                    <a:pt x="20329" y="239356"/>
                    <a:pt x="11548" y="242931"/>
                  </a:cubicBezTo>
                  <a:cubicBezTo>
                    <a:pt x="2767" y="246507"/>
                    <a:pt x="-220" y="250717"/>
                    <a:pt x="6" y="258049"/>
                  </a:cubicBezTo>
                  <a:cubicBezTo>
                    <a:pt x="232" y="265382"/>
                    <a:pt x="10462" y="267690"/>
                    <a:pt x="9647" y="277331"/>
                  </a:cubicBezTo>
                  <a:cubicBezTo>
                    <a:pt x="8832" y="286972"/>
                    <a:pt x="18700" y="292630"/>
                    <a:pt x="28929" y="296387"/>
                  </a:cubicBezTo>
                  <a:cubicBezTo>
                    <a:pt x="39159" y="300144"/>
                    <a:pt x="40471" y="305440"/>
                    <a:pt x="49478" y="308336"/>
                  </a:cubicBezTo>
                  <a:cubicBezTo>
                    <a:pt x="58486" y="311233"/>
                    <a:pt x="62062" y="300597"/>
                    <a:pt x="71295" y="300189"/>
                  </a:cubicBezTo>
                  <a:cubicBezTo>
                    <a:pt x="80529" y="299782"/>
                    <a:pt x="79669" y="306028"/>
                    <a:pt x="86775" y="304715"/>
                  </a:cubicBezTo>
                  <a:cubicBezTo>
                    <a:pt x="93882" y="303403"/>
                    <a:pt x="95194" y="296749"/>
                    <a:pt x="100354" y="288330"/>
                  </a:cubicBezTo>
                  <a:cubicBezTo>
                    <a:pt x="105514" y="279911"/>
                    <a:pt x="109995" y="272624"/>
                    <a:pt x="118459" y="279957"/>
                  </a:cubicBezTo>
                  <a:cubicBezTo>
                    <a:pt x="126924" y="287289"/>
                    <a:pt x="128508" y="293807"/>
                    <a:pt x="138556" y="297790"/>
                  </a:cubicBezTo>
                  <a:cubicBezTo>
                    <a:pt x="148605" y="301773"/>
                    <a:pt x="154308" y="294848"/>
                    <a:pt x="163723" y="296930"/>
                  </a:cubicBezTo>
                  <a:cubicBezTo>
                    <a:pt x="173137" y="299012"/>
                    <a:pt x="176079" y="295255"/>
                    <a:pt x="187214" y="296116"/>
                  </a:cubicBezTo>
                  <a:cubicBezTo>
                    <a:pt x="198349" y="296976"/>
                    <a:pt x="205093" y="294622"/>
                    <a:pt x="209438" y="296116"/>
                  </a:cubicBezTo>
                  <a:cubicBezTo>
                    <a:pt x="213783" y="297609"/>
                    <a:pt x="216997" y="304580"/>
                    <a:pt x="209981" y="307024"/>
                  </a:cubicBezTo>
                  <a:cubicBezTo>
                    <a:pt x="201567" y="310545"/>
                    <a:pt x="195004" y="317421"/>
                    <a:pt x="191876" y="325989"/>
                  </a:cubicBezTo>
                  <a:cubicBezTo>
                    <a:pt x="188708" y="334770"/>
                    <a:pt x="184860" y="336264"/>
                    <a:pt x="178659" y="340066"/>
                  </a:cubicBezTo>
                  <a:cubicBezTo>
                    <a:pt x="172458" y="343868"/>
                    <a:pt x="167479" y="354143"/>
                    <a:pt x="177392" y="358171"/>
                  </a:cubicBezTo>
                  <a:cubicBezTo>
                    <a:pt x="187305" y="362199"/>
                    <a:pt x="188165" y="356678"/>
                    <a:pt x="195950" y="360299"/>
                  </a:cubicBezTo>
                  <a:cubicBezTo>
                    <a:pt x="203735" y="363920"/>
                    <a:pt x="217133" y="364327"/>
                    <a:pt x="224013" y="357266"/>
                  </a:cubicBezTo>
                  <a:cubicBezTo>
                    <a:pt x="230893" y="350205"/>
                    <a:pt x="230304" y="339930"/>
                    <a:pt x="242435" y="341062"/>
                  </a:cubicBezTo>
                  <a:cubicBezTo>
                    <a:pt x="254565" y="342193"/>
                    <a:pt x="256919" y="347489"/>
                    <a:pt x="264116" y="344185"/>
                  </a:cubicBezTo>
                  <a:cubicBezTo>
                    <a:pt x="271313" y="340881"/>
                    <a:pt x="266153" y="330606"/>
                    <a:pt x="267601" y="326442"/>
                  </a:cubicBezTo>
                  <a:cubicBezTo>
                    <a:pt x="269050" y="322277"/>
                    <a:pt x="277197" y="314628"/>
                    <a:pt x="276654" y="304399"/>
                  </a:cubicBezTo>
                  <a:cubicBezTo>
                    <a:pt x="276111" y="294169"/>
                    <a:pt x="283398" y="286293"/>
                    <a:pt x="292858" y="281133"/>
                  </a:cubicBezTo>
                  <a:cubicBezTo>
                    <a:pt x="302318" y="275973"/>
                    <a:pt x="306437" y="267555"/>
                    <a:pt x="311688" y="268550"/>
                  </a:cubicBezTo>
                  <a:cubicBezTo>
                    <a:pt x="316938" y="269546"/>
                    <a:pt x="319246" y="265246"/>
                    <a:pt x="317662" y="258185"/>
                  </a:cubicBezTo>
                  <a:cubicBezTo>
                    <a:pt x="316078" y="251124"/>
                    <a:pt x="310918" y="228130"/>
                    <a:pt x="315490" y="221386"/>
                  </a:cubicBezTo>
                  <a:cubicBezTo>
                    <a:pt x="320061" y="214642"/>
                    <a:pt x="324542" y="209889"/>
                    <a:pt x="329068" y="212107"/>
                  </a:cubicBezTo>
                  <a:cubicBezTo>
                    <a:pt x="333595" y="214325"/>
                    <a:pt x="327394" y="225686"/>
                    <a:pt x="333957" y="230212"/>
                  </a:cubicBezTo>
                  <a:cubicBezTo>
                    <a:pt x="340520" y="234739"/>
                    <a:pt x="343915" y="221160"/>
                    <a:pt x="345816" y="214325"/>
                  </a:cubicBezTo>
                  <a:cubicBezTo>
                    <a:pt x="347717" y="207490"/>
                    <a:pt x="346269" y="203643"/>
                    <a:pt x="348486" y="196944"/>
                  </a:cubicBezTo>
                  <a:cubicBezTo>
                    <a:pt x="350704" y="190245"/>
                    <a:pt x="350387" y="186262"/>
                    <a:pt x="344232" y="184361"/>
                  </a:cubicBezTo>
                  <a:cubicBezTo>
                    <a:pt x="338076" y="182460"/>
                    <a:pt x="340294" y="174448"/>
                    <a:pt x="341787" y="166256"/>
                  </a:cubicBezTo>
                  <a:cubicBezTo>
                    <a:pt x="344295" y="157832"/>
                    <a:pt x="348310" y="149929"/>
                    <a:pt x="353646" y="142945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9" name="Frihandsfigur: Form 228">
              <a:extLst>
                <a:ext uri="{FF2B5EF4-FFF2-40B4-BE49-F238E27FC236}">
                  <a16:creationId xmlns:a16="http://schemas.microsoft.com/office/drawing/2014/main" id="{61C0DD30-05A8-4D4F-93F2-173747D2EB87}"/>
                </a:ext>
              </a:extLst>
            </p:cNvPr>
            <p:cNvSpPr/>
            <p:nvPr/>
          </p:nvSpPr>
          <p:spPr>
            <a:xfrm>
              <a:off x="9648697" y="2062584"/>
              <a:ext cx="243191" cy="305923"/>
            </a:xfrm>
            <a:custGeom>
              <a:avLst/>
              <a:gdLst>
                <a:gd name="connsiteX0" fmla="*/ 222157 w 243191"/>
                <a:gd name="connsiteY0" fmla="*/ 222799 h 305923"/>
                <a:gd name="connsiteX1" fmla="*/ 207537 w 243191"/>
                <a:gd name="connsiteY1" fmla="*/ 209220 h 305923"/>
                <a:gd name="connsiteX2" fmla="*/ 197942 w 243191"/>
                <a:gd name="connsiteY2" fmla="*/ 188942 h 305923"/>
                <a:gd name="connsiteX3" fmla="*/ 173092 w 243191"/>
                <a:gd name="connsiteY3" fmla="*/ 179029 h 305923"/>
                <a:gd name="connsiteX4" fmla="*/ 173092 w 243191"/>
                <a:gd name="connsiteY4" fmla="*/ 165043 h 305923"/>
                <a:gd name="connsiteX5" fmla="*/ 185675 w 243191"/>
                <a:gd name="connsiteY5" fmla="*/ 153546 h 305923"/>
                <a:gd name="connsiteX6" fmla="*/ 169154 w 243191"/>
                <a:gd name="connsiteY6" fmla="*/ 133132 h 305923"/>
                <a:gd name="connsiteX7" fmla="*/ 169788 w 243191"/>
                <a:gd name="connsiteY7" fmla="*/ 119282 h 305923"/>
                <a:gd name="connsiteX8" fmla="*/ 183367 w 243191"/>
                <a:gd name="connsiteY8" fmla="*/ 104979 h 305923"/>
                <a:gd name="connsiteX9" fmla="*/ 199888 w 243191"/>
                <a:gd name="connsiteY9" fmla="*/ 94297 h 305923"/>
                <a:gd name="connsiteX10" fmla="*/ 202242 w 243191"/>
                <a:gd name="connsiteY10" fmla="*/ 76961 h 305923"/>
                <a:gd name="connsiteX11" fmla="*/ 203826 w 243191"/>
                <a:gd name="connsiteY11" fmla="*/ 52926 h 305923"/>
                <a:gd name="connsiteX12" fmla="*/ 212290 w 243191"/>
                <a:gd name="connsiteY12" fmla="*/ 39347 h 305923"/>
                <a:gd name="connsiteX13" fmla="*/ 211294 w 243191"/>
                <a:gd name="connsiteY13" fmla="*/ 21242 h 305923"/>
                <a:gd name="connsiteX14" fmla="*/ 197715 w 243191"/>
                <a:gd name="connsiteY14" fmla="*/ 14950 h 305923"/>
                <a:gd name="connsiteX15" fmla="*/ 184725 w 243191"/>
                <a:gd name="connsiteY15" fmla="*/ 10967 h 305923"/>
                <a:gd name="connsiteX16" fmla="*/ 167615 w 243191"/>
                <a:gd name="connsiteY16" fmla="*/ 1100 h 305923"/>
                <a:gd name="connsiteX17" fmla="*/ 168023 w 243191"/>
                <a:gd name="connsiteY17" fmla="*/ 13412 h 305923"/>
                <a:gd name="connsiteX18" fmla="*/ 160464 w 243191"/>
                <a:gd name="connsiteY18" fmla="*/ 21604 h 305923"/>
                <a:gd name="connsiteX19" fmla="*/ 155258 w 243191"/>
                <a:gd name="connsiteY19" fmla="*/ 40479 h 305923"/>
                <a:gd name="connsiteX20" fmla="*/ 129956 w 243191"/>
                <a:gd name="connsiteY20" fmla="*/ 38125 h 305923"/>
                <a:gd name="connsiteX21" fmla="*/ 111399 w 243191"/>
                <a:gd name="connsiteY21" fmla="*/ 54329 h 305923"/>
                <a:gd name="connsiteX22" fmla="*/ 104473 w 243191"/>
                <a:gd name="connsiteY22" fmla="*/ 66279 h 305923"/>
                <a:gd name="connsiteX23" fmla="*/ 90623 w 243191"/>
                <a:gd name="connsiteY23" fmla="*/ 73973 h 305923"/>
                <a:gd name="connsiteX24" fmla="*/ 72518 w 243191"/>
                <a:gd name="connsiteY24" fmla="*/ 76961 h 305923"/>
                <a:gd name="connsiteX25" fmla="*/ 74419 w 243191"/>
                <a:gd name="connsiteY25" fmla="*/ 107016 h 305923"/>
                <a:gd name="connsiteX26" fmla="*/ 92524 w 243191"/>
                <a:gd name="connsiteY26" fmla="*/ 125845 h 305923"/>
                <a:gd name="connsiteX27" fmla="*/ 88948 w 243191"/>
                <a:gd name="connsiteY27" fmla="*/ 138926 h 305923"/>
                <a:gd name="connsiteX28" fmla="*/ 56992 w 243191"/>
                <a:gd name="connsiteY28" fmla="*/ 169750 h 305923"/>
                <a:gd name="connsiteX29" fmla="*/ 49298 w 243191"/>
                <a:gd name="connsiteY29" fmla="*/ 215330 h 305923"/>
                <a:gd name="connsiteX30" fmla="*/ 29337 w 243191"/>
                <a:gd name="connsiteY30" fmla="*/ 220219 h 305923"/>
                <a:gd name="connsiteX31" fmla="*/ 5573 w 243191"/>
                <a:gd name="connsiteY31" fmla="*/ 228230 h 305923"/>
                <a:gd name="connsiteX32" fmla="*/ 7927 w 243191"/>
                <a:gd name="connsiteY32" fmla="*/ 244117 h 305923"/>
                <a:gd name="connsiteX33" fmla="*/ 29653 w 243191"/>
                <a:gd name="connsiteY33" fmla="*/ 241266 h 305923"/>
                <a:gd name="connsiteX34" fmla="*/ 54820 w 243191"/>
                <a:gd name="connsiteY34" fmla="*/ 248689 h 305923"/>
                <a:gd name="connsiteX35" fmla="*/ 87681 w 243191"/>
                <a:gd name="connsiteY35" fmla="*/ 263445 h 305923"/>
                <a:gd name="connsiteX36" fmla="*/ 98996 w 243191"/>
                <a:gd name="connsiteY36" fmla="*/ 278246 h 305923"/>
                <a:gd name="connsiteX37" fmla="*/ 119727 w 243191"/>
                <a:gd name="connsiteY37" fmla="*/ 293318 h 305923"/>
                <a:gd name="connsiteX38" fmla="*/ 140050 w 243191"/>
                <a:gd name="connsiteY38" fmla="*/ 293952 h 305923"/>
                <a:gd name="connsiteX39" fmla="*/ 165035 w 243191"/>
                <a:gd name="connsiteY39" fmla="*/ 294586 h 305923"/>
                <a:gd name="connsiteX40" fmla="*/ 193506 w 243191"/>
                <a:gd name="connsiteY40" fmla="*/ 305585 h 305923"/>
                <a:gd name="connsiteX41" fmla="*/ 212199 w 243191"/>
                <a:gd name="connsiteY41" fmla="*/ 281369 h 305923"/>
                <a:gd name="connsiteX42" fmla="*/ 234378 w 243191"/>
                <a:gd name="connsiteY42" fmla="*/ 272316 h 305923"/>
                <a:gd name="connsiteX43" fmla="*/ 240353 w 243191"/>
                <a:gd name="connsiteY43" fmla="*/ 240270 h 305923"/>
                <a:gd name="connsiteX44" fmla="*/ 222157 w 243191"/>
                <a:gd name="connsiteY44" fmla="*/ 222799 h 30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43191" h="305923">
                  <a:moveTo>
                    <a:pt x="222157" y="222799"/>
                  </a:moveTo>
                  <a:cubicBezTo>
                    <a:pt x="216816" y="210396"/>
                    <a:pt x="215549" y="213746"/>
                    <a:pt x="207537" y="209220"/>
                  </a:cubicBezTo>
                  <a:cubicBezTo>
                    <a:pt x="199526" y="204693"/>
                    <a:pt x="204550" y="200755"/>
                    <a:pt x="197942" y="188942"/>
                  </a:cubicBezTo>
                  <a:cubicBezTo>
                    <a:pt x="191333" y="177128"/>
                    <a:pt x="183638" y="183103"/>
                    <a:pt x="173092" y="179029"/>
                  </a:cubicBezTo>
                  <a:cubicBezTo>
                    <a:pt x="162546" y="174955"/>
                    <a:pt x="166620" y="166944"/>
                    <a:pt x="173092" y="165043"/>
                  </a:cubicBezTo>
                  <a:cubicBezTo>
                    <a:pt x="179565" y="163142"/>
                    <a:pt x="185042" y="159702"/>
                    <a:pt x="185675" y="153546"/>
                  </a:cubicBezTo>
                  <a:cubicBezTo>
                    <a:pt x="186309" y="147390"/>
                    <a:pt x="182552" y="138926"/>
                    <a:pt x="169154" y="133132"/>
                  </a:cubicBezTo>
                  <a:cubicBezTo>
                    <a:pt x="155756" y="127339"/>
                    <a:pt x="161776" y="118196"/>
                    <a:pt x="169788" y="119282"/>
                  </a:cubicBezTo>
                  <a:cubicBezTo>
                    <a:pt x="177800" y="120368"/>
                    <a:pt x="181602" y="115344"/>
                    <a:pt x="183367" y="104979"/>
                  </a:cubicBezTo>
                  <a:cubicBezTo>
                    <a:pt x="185132" y="94613"/>
                    <a:pt x="194230" y="100090"/>
                    <a:pt x="199888" y="94297"/>
                  </a:cubicBezTo>
                  <a:cubicBezTo>
                    <a:pt x="205546" y="88503"/>
                    <a:pt x="198304" y="81532"/>
                    <a:pt x="202242" y="76961"/>
                  </a:cubicBezTo>
                  <a:cubicBezTo>
                    <a:pt x="206179" y="72389"/>
                    <a:pt x="205365" y="60621"/>
                    <a:pt x="203826" y="52926"/>
                  </a:cubicBezTo>
                  <a:cubicBezTo>
                    <a:pt x="202287" y="45231"/>
                    <a:pt x="207447" y="42063"/>
                    <a:pt x="212290" y="39347"/>
                  </a:cubicBezTo>
                  <a:cubicBezTo>
                    <a:pt x="217133" y="36631"/>
                    <a:pt x="218310" y="26130"/>
                    <a:pt x="211294" y="21242"/>
                  </a:cubicBezTo>
                  <a:cubicBezTo>
                    <a:pt x="204278" y="16354"/>
                    <a:pt x="203328" y="14226"/>
                    <a:pt x="197715" y="14950"/>
                  </a:cubicBezTo>
                  <a:cubicBezTo>
                    <a:pt x="192103" y="15675"/>
                    <a:pt x="192148" y="12642"/>
                    <a:pt x="184725" y="10967"/>
                  </a:cubicBezTo>
                  <a:cubicBezTo>
                    <a:pt x="177302" y="9293"/>
                    <a:pt x="173454" y="-4467"/>
                    <a:pt x="167615" y="1100"/>
                  </a:cubicBezTo>
                  <a:cubicBezTo>
                    <a:pt x="165081" y="3589"/>
                    <a:pt x="168023" y="7120"/>
                    <a:pt x="168023" y="13412"/>
                  </a:cubicBezTo>
                  <a:cubicBezTo>
                    <a:pt x="168023" y="19703"/>
                    <a:pt x="163134" y="17214"/>
                    <a:pt x="160464" y="21604"/>
                  </a:cubicBezTo>
                  <a:cubicBezTo>
                    <a:pt x="157793" y="25995"/>
                    <a:pt x="162501" y="38759"/>
                    <a:pt x="155258" y="40479"/>
                  </a:cubicBezTo>
                  <a:cubicBezTo>
                    <a:pt x="148016" y="42199"/>
                    <a:pt x="136565" y="34957"/>
                    <a:pt x="129956" y="38125"/>
                  </a:cubicBezTo>
                  <a:cubicBezTo>
                    <a:pt x="123348" y="41293"/>
                    <a:pt x="120496" y="51704"/>
                    <a:pt x="111399" y="54329"/>
                  </a:cubicBezTo>
                  <a:cubicBezTo>
                    <a:pt x="102301" y="56955"/>
                    <a:pt x="101939" y="60757"/>
                    <a:pt x="104473" y="66279"/>
                  </a:cubicBezTo>
                  <a:cubicBezTo>
                    <a:pt x="107008" y="71801"/>
                    <a:pt x="101803" y="75693"/>
                    <a:pt x="90623" y="73973"/>
                  </a:cubicBezTo>
                  <a:cubicBezTo>
                    <a:pt x="79443" y="72254"/>
                    <a:pt x="75686" y="71756"/>
                    <a:pt x="72518" y="76961"/>
                  </a:cubicBezTo>
                  <a:cubicBezTo>
                    <a:pt x="69349" y="82166"/>
                    <a:pt x="71114" y="93165"/>
                    <a:pt x="74419" y="107016"/>
                  </a:cubicBezTo>
                  <a:cubicBezTo>
                    <a:pt x="77723" y="120866"/>
                    <a:pt x="85101" y="124125"/>
                    <a:pt x="92524" y="125845"/>
                  </a:cubicBezTo>
                  <a:cubicBezTo>
                    <a:pt x="99947" y="127565"/>
                    <a:pt x="101214" y="139062"/>
                    <a:pt x="88948" y="138926"/>
                  </a:cubicBezTo>
                  <a:cubicBezTo>
                    <a:pt x="76682" y="138790"/>
                    <a:pt x="67222" y="159837"/>
                    <a:pt x="56992" y="169750"/>
                  </a:cubicBezTo>
                  <a:cubicBezTo>
                    <a:pt x="46763" y="179663"/>
                    <a:pt x="54956" y="207952"/>
                    <a:pt x="49298" y="215330"/>
                  </a:cubicBezTo>
                  <a:cubicBezTo>
                    <a:pt x="43640" y="222708"/>
                    <a:pt x="38932" y="224383"/>
                    <a:pt x="29337" y="220219"/>
                  </a:cubicBezTo>
                  <a:cubicBezTo>
                    <a:pt x="19741" y="216054"/>
                    <a:pt x="16120" y="218317"/>
                    <a:pt x="5573" y="228230"/>
                  </a:cubicBezTo>
                  <a:cubicBezTo>
                    <a:pt x="-4973" y="238143"/>
                    <a:pt x="1047" y="245837"/>
                    <a:pt x="7927" y="244117"/>
                  </a:cubicBezTo>
                  <a:cubicBezTo>
                    <a:pt x="14807" y="242397"/>
                    <a:pt x="25399" y="250228"/>
                    <a:pt x="29653" y="241266"/>
                  </a:cubicBezTo>
                  <a:cubicBezTo>
                    <a:pt x="33908" y="232304"/>
                    <a:pt x="45677" y="241899"/>
                    <a:pt x="54820" y="248689"/>
                  </a:cubicBezTo>
                  <a:cubicBezTo>
                    <a:pt x="64741" y="255641"/>
                    <a:pt x="75894" y="260652"/>
                    <a:pt x="87681" y="263445"/>
                  </a:cubicBezTo>
                  <a:cubicBezTo>
                    <a:pt x="95240" y="264576"/>
                    <a:pt x="101260" y="269419"/>
                    <a:pt x="98996" y="278246"/>
                  </a:cubicBezTo>
                  <a:cubicBezTo>
                    <a:pt x="96733" y="287072"/>
                    <a:pt x="112032" y="288158"/>
                    <a:pt x="119727" y="293318"/>
                  </a:cubicBezTo>
                  <a:cubicBezTo>
                    <a:pt x="127422" y="298478"/>
                    <a:pt x="131088" y="291282"/>
                    <a:pt x="140050" y="293952"/>
                  </a:cubicBezTo>
                  <a:cubicBezTo>
                    <a:pt x="149012" y="296623"/>
                    <a:pt x="156526" y="294269"/>
                    <a:pt x="165035" y="294586"/>
                  </a:cubicBezTo>
                  <a:cubicBezTo>
                    <a:pt x="173545" y="294903"/>
                    <a:pt x="184861" y="307033"/>
                    <a:pt x="193506" y="305585"/>
                  </a:cubicBezTo>
                  <a:cubicBezTo>
                    <a:pt x="202151" y="304136"/>
                    <a:pt x="205455" y="288158"/>
                    <a:pt x="212199" y="281369"/>
                  </a:cubicBezTo>
                  <a:cubicBezTo>
                    <a:pt x="218944" y="274580"/>
                    <a:pt x="227634" y="282002"/>
                    <a:pt x="234378" y="272316"/>
                  </a:cubicBezTo>
                  <a:cubicBezTo>
                    <a:pt x="241123" y="262630"/>
                    <a:pt x="246509" y="253306"/>
                    <a:pt x="240353" y="240270"/>
                  </a:cubicBezTo>
                  <a:cubicBezTo>
                    <a:pt x="234197" y="227234"/>
                    <a:pt x="227498" y="235246"/>
                    <a:pt x="222157" y="22279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0" name="Frihandsfigur: Form 229">
              <a:extLst>
                <a:ext uri="{FF2B5EF4-FFF2-40B4-BE49-F238E27FC236}">
                  <a16:creationId xmlns:a16="http://schemas.microsoft.com/office/drawing/2014/main" id="{05CBFF7A-8B1A-4732-B996-A2AD9E2D68DC}"/>
                </a:ext>
              </a:extLst>
            </p:cNvPr>
            <p:cNvSpPr/>
            <p:nvPr/>
          </p:nvSpPr>
          <p:spPr>
            <a:xfrm>
              <a:off x="9861855" y="2072536"/>
              <a:ext cx="44410" cy="80619"/>
            </a:xfrm>
            <a:custGeom>
              <a:avLst/>
              <a:gdLst>
                <a:gd name="connsiteX0" fmla="*/ 41000 w 44410"/>
                <a:gd name="connsiteY0" fmla="*/ 50714 h 80619"/>
                <a:gd name="connsiteX1" fmla="*/ 32944 w 44410"/>
                <a:gd name="connsiteY1" fmla="*/ 38177 h 80619"/>
                <a:gd name="connsiteX2" fmla="*/ 35161 w 44410"/>
                <a:gd name="connsiteY2" fmla="*/ 20614 h 80619"/>
                <a:gd name="connsiteX3" fmla="*/ 38918 w 44410"/>
                <a:gd name="connsiteY3" fmla="*/ 3958 h 80619"/>
                <a:gd name="connsiteX4" fmla="*/ 24027 w 44410"/>
                <a:gd name="connsiteY4" fmla="*/ 3958 h 80619"/>
                <a:gd name="connsiteX5" fmla="*/ 17418 w 44410"/>
                <a:gd name="connsiteY5" fmla="*/ 14006 h 80619"/>
                <a:gd name="connsiteX6" fmla="*/ 8818 w 44410"/>
                <a:gd name="connsiteY6" fmla="*/ 19392 h 80619"/>
                <a:gd name="connsiteX7" fmla="*/ 6193 w 44410"/>
                <a:gd name="connsiteY7" fmla="*/ 29758 h 80619"/>
                <a:gd name="connsiteX8" fmla="*/ 1667 w 44410"/>
                <a:gd name="connsiteY8" fmla="*/ 38177 h 80619"/>
                <a:gd name="connsiteX9" fmla="*/ 6193 w 44410"/>
                <a:gd name="connsiteY9" fmla="*/ 51077 h 80619"/>
                <a:gd name="connsiteX10" fmla="*/ 128 w 44410"/>
                <a:gd name="connsiteY10" fmla="*/ 65199 h 80619"/>
                <a:gd name="connsiteX11" fmla="*/ 5967 w 44410"/>
                <a:gd name="connsiteY11" fmla="*/ 73436 h 80619"/>
                <a:gd name="connsiteX12" fmla="*/ 17916 w 44410"/>
                <a:gd name="connsiteY12" fmla="*/ 80362 h 80619"/>
                <a:gd name="connsiteX13" fmla="*/ 31495 w 44410"/>
                <a:gd name="connsiteY13" fmla="*/ 71988 h 80619"/>
                <a:gd name="connsiteX14" fmla="*/ 41227 w 44410"/>
                <a:gd name="connsiteY14" fmla="*/ 62528 h 80619"/>
                <a:gd name="connsiteX15" fmla="*/ 42997 w 44410"/>
                <a:gd name="connsiteY15" fmla="*/ 52634 h 80619"/>
                <a:gd name="connsiteX16" fmla="*/ 41000 w 44410"/>
                <a:gd name="connsiteY16" fmla="*/ 50714 h 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410" h="80619">
                  <a:moveTo>
                    <a:pt x="41000" y="50714"/>
                  </a:moveTo>
                  <a:cubicBezTo>
                    <a:pt x="36202" y="48089"/>
                    <a:pt x="31948" y="44604"/>
                    <a:pt x="32944" y="38177"/>
                  </a:cubicBezTo>
                  <a:cubicBezTo>
                    <a:pt x="33939" y="31749"/>
                    <a:pt x="29594" y="25865"/>
                    <a:pt x="35161" y="20614"/>
                  </a:cubicBezTo>
                  <a:cubicBezTo>
                    <a:pt x="40729" y="15364"/>
                    <a:pt x="43309" y="9389"/>
                    <a:pt x="38918" y="3958"/>
                  </a:cubicBezTo>
                  <a:cubicBezTo>
                    <a:pt x="34528" y="-1474"/>
                    <a:pt x="26878" y="-1746"/>
                    <a:pt x="24027" y="3958"/>
                  </a:cubicBezTo>
                  <a:cubicBezTo>
                    <a:pt x="21175" y="9661"/>
                    <a:pt x="20904" y="12512"/>
                    <a:pt x="17418" y="14006"/>
                  </a:cubicBezTo>
                  <a:cubicBezTo>
                    <a:pt x="13933" y="15500"/>
                    <a:pt x="10403" y="14594"/>
                    <a:pt x="8818" y="19392"/>
                  </a:cubicBezTo>
                  <a:cubicBezTo>
                    <a:pt x="7234" y="24190"/>
                    <a:pt x="8818" y="26091"/>
                    <a:pt x="6193" y="29758"/>
                  </a:cubicBezTo>
                  <a:cubicBezTo>
                    <a:pt x="3568" y="33424"/>
                    <a:pt x="2889" y="36321"/>
                    <a:pt x="1667" y="38177"/>
                  </a:cubicBezTo>
                  <a:cubicBezTo>
                    <a:pt x="-1773" y="42703"/>
                    <a:pt x="580" y="45690"/>
                    <a:pt x="6193" y="51077"/>
                  </a:cubicBezTo>
                  <a:cubicBezTo>
                    <a:pt x="11806" y="56463"/>
                    <a:pt x="1350" y="59541"/>
                    <a:pt x="128" y="65199"/>
                  </a:cubicBezTo>
                  <a:cubicBezTo>
                    <a:pt x="-1094" y="70856"/>
                    <a:pt x="2074" y="72712"/>
                    <a:pt x="5967" y="73436"/>
                  </a:cubicBezTo>
                  <a:cubicBezTo>
                    <a:pt x="9859" y="74161"/>
                    <a:pt x="11217" y="80271"/>
                    <a:pt x="17916" y="80362"/>
                  </a:cubicBezTo>
                  <a:cubicBezTo>
                    <a:pt x="23778" y="80805"/>
                    <a:pt x="29259" y="77424"/>
                    <a:pt x="31495" y="71988"/>
                  </a:cubicBezTo>
                  <a:cubicBezTo>
                    <a:pt x="33546" y="67806"/>
                    <a:pt x="36986" y="64461"/>
                    <a:pt x="41227" y="62528"/>
                  </a:cubicBezTo>
                  <a:cubicBezTo>
                    <a:pt x="44445" y="60283"/>
                    <a:pt x="45242" y="55856"/>
                    <a:pt x="42997" y="52634"/>
                  </a:cubicBezTo>
                  <a:cubicBezTo>
                    <a:pt x="42462" y="51869"/>
                    <a:pt x="41783" y="51217"/>
                    <a:pt x="41000" y="5071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1" name="Frihandsfigur: Form 230">
              <a:extLst>
                <a:ext uri="{FF2B5EF4-FFF2-40B4-BE49-F238E27FC236}">
                  <a16:creationId xmlns:a16="http://schemas.microsoft.com/office/drawing/2014/main" id="{BF92F932-8904-4C6E-B966-2B8666046420}"/>
                </a:ext>
              </a:extLst>
            </p:cNvPr>
            <p:cNvSpPr/>
            <p:nvPr/>
          </p:nvSpPr>
          <p:spPr>
            <a:xfrm>
              <a:off x="9945931" y="1822689"/>
              <a:ext cx="61686" cy="119379"/>
            </a:xfrm>
            <a:custGeom>
              <a:avLst/>
              <a:gdLst>
                <a:gd name="connsiteX0" fmla="*/ 45187 w 61686"/>
                <a:gd name="connsiteY0" fmla="*/ 32151 h 119379"/>
                <a:gd name="connsiteX1" fmla="*/ 30929 w 61686"/>
                <a:gd name="connsiteY1" fmla="*/ 14046 h 119379"/>
                <a:gd name="connsiteX2" fmla="*/ 14770 w 61686"/>
                <a:gd name="connsiteY2" fmla="*/ 105 h 119379"/>
                <a:gd name="connsiteX3" fmla="*/ 3907 w 61686"/>
                <a:gd name="connsiteY3" fmla="*/ 11330 h 119379"/>
                <a:gd name="connsiteX4" fmla="*/ 4948 w 61686"/>
                <a:gd name="connsiteY4" fmla="*/ 45141 h 119379"/>
                <a:gd name="connsiteX5" fmla="*/ -76 w 61686"/>
                <a:gd name="connsiteY5" fmla="*/ 79677 h 119379"/>
                <a:gd name="connsiteX6" fmla="*/ 12507 w 61686"/>
                <a:gd name="connsiteY6" fmla="*/ 101675 h 119379"/>
                <a:gd name="connsiteX7" fmla="*/ 33871 w 61686"/>
                <a:gd name="connsiteY7" fmla="*/ 118649 h 119379"/>
                <a:gd name="connsiteX8" fmla="*/ 58404 w 61686"/>
                <a:gd name="connsiteY8" fmla="*/ 98552 h 119379"/>
                <a:gd name="connsiteX9" fmla="*/ 56955 w 61686"/>
                <a:gd name="connsiteY9" fmla="*/ 70217 h 119379"/>
                <a:gd name="connsiteX10" fmla="*/ 61482 w 61686"/>
                <a:gd name="connsiteY10" fmla="*/ 49894 h 119379"/>
                <a:gd name="connsiteX11" fmla="*/ 45187 w 61686"/>
                <a:gd name="connsiteY11" fmla="*/ 32151 h 11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86" h="119379">
                  <a:moveTo>
                    <a:pt x="45187" y="32151"/>
                  </a:moveTo>
                  <a:cubicBezTo>
                    <a:pt x="36587" y="26312"/>
                    <a:pt x="37402" y="17983"/>
                    <a:pt x="30929" y="14046"/>
                  </a:cubicBezTo>
                  <a:cubicBezTo>
                    <a:pt x="22963" y="9293"/>
                    <a:pt x="25226" y="-2294"/>
                    <a:pt x="14770" y="105"/>
                  </a:cubicBezTo>
                  <a:cubicBezTo>
                    <a:pt x="9927" y="1191"/>
                    <a:pt x="9067" y="6351"/>
                    <a:pt x="3907" y="11330"/>
                  </a:cubicBezTo>
                  <a:cubicBezTo>
                    <a:pt x="-2113" y="17123"/>
                    <a:pt x="738" y="31246"/>
                    <a:pt x="4948" y="45141"/>
                  </a:cubicBezTo>
                  <a:cubicBezTo>
                    <a:pt x="9157" y="59037"/>
                    <a:pt x="422" y="66687"/>
                    <a:pt x="-76" y="79677"/>
                  </a:cubicBezTo>
                  <a:cubicBezTo>
                    <a:pt x="-574" y="92668"/>
                    <a:pt x="1780" y="99593"/>
                    <a:pt x="12507" y="101675"/>
                  </a:cubicBezTo>
                  <a:cubicBezTo>
                    <a:pt x="23234" y="103757"/>
                    <a:pt x="23415" y="115254"/>
                    <a:pt x="33871" y="118649"/>
                  </a:cubicBezTo>
                  <a:cubicBezTo>
                    <a:pt x="44327" y="122043"/>
                    <a:pt x="54828" y="107785"/>
                    <a:pt x="58404" y="98552"/>
                  </a:cubicBezTo>
                  <a:cubicBezTo>
                    <a:pt x="61332" y="89237"/>
                    <a:pt x="60816" y="79184"/>
                    <a:pt x="56955" y="70217"/>
                  </a:cubicBezTo>
                  <a:cubicBezTo>
                    <a:pt x="53787" y="62477"/>
                    <a:pt x="62387" y="56638"/>
                    <a:pt x="61482" y="49894"/>
                  </a:cubicBezTo>
                  <a:cubicBezTo>
                    <a:pt x="60576" y="43150"/>
                    <a:pt x="53787" y="38035"/>
                    <a:pt x="45187" y="32151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2" name="Frihandsfigur: Form 231">
              <a:extLst>
                <a:ext uri="{FF2B5EF4-FFF2-40B4-BE49-F238E27FC236}">
                  <a16:creationId xmlns:a16="http://schemas.microsoft.com/office/drawing/2014/main" id="{AD3122B1-1246-40C6-AB61-A28138F7DD9E}"/>
                </a:ext>
              </a:extLst>
            </p:cNvPr>
            <p:cNvSpPr/>
            <p:nvPr/>
          </p:nvSpPr>
          <p:spPr>
            <a:xfrm>
              <a:off x="9312969" y="2216061"/>
              <a:ext cx="137306" cy="117980"/>
            </a:xfrm>
            <a:custGeom>
              <a:avLst/>
              <a:gdLst>
                <a:gd name="connsiteX0" fmla="*/ 104983 w 137306"/>
                <a:gd name="connsiteY0" fmla="*/ 88603 h 117980"/>
                <a:gd name="connsiteX1" fmla="*/ 119830 w 137306"/>
                <a:gd name="connsiteY1" fmla="*/ 93356 h 117980"/>
                <a:gd name="connsiteX2" fmla="*/ 133409 w 137306"/>
                <a:gd name="connsiteY2" fmla="*/ 80999 h 117980"/>
                <a:gd name="connsiteX3" fmla="*/ 134631 w 137306"/>
                <a:gd name="connsiteY3" fmla="*/ 62532 h 117980"/>
                <a:gd name="connsiteX4" fmla="*/ 130104 w 137306"/>
                <a:gd name="connsiteY4" fmla="*/ 44064 h 117980"/>
                <a:gd name="connsiteX5" fmla="*/ 112316 w 137306"/>
                <a:gd name="connsiteY5" fmla="*/ 30259 h 117980"/>
                <a:gd name="connsiteX6" fmla="*/ 85882 w 137306"/>
                <a:gd name="connsiteY6" fmla="*/ 21207 h 117980"/>
                <a:gd name="connsiteX7" fmla="*/ 71851 w 137306"/>
                <a:gd name="connsiteY7" fmla="*/ 10524 h 117980"/>
                <a:gd name="connsiteX8" fmla="*/ 50441 w 137306"/>
                <a:gd name="connsiteY8" fmla="*/ 250 h 117980"/>
                <a:gd name="connsiteX9" fmla="*/ 36410 w 137306"/>
                <a:gd name="connsiteY9" fmla="*/ 15141 h 117980"/>
                <a:gd name="connsiteX10" fmla="*/ 29575 w 137306"/>
                <a:gd name="connsiteY10" fmla="*/ 27634 h 117980"/>
                <a:gd name="connsiteX11" fmla="*/ 24053 w 137306"/>
                <a:gd name="connsiteY11" fmla="*/ 35057 h 117980"/>
                <a:gd name="connsiteX12" fmla="*/ 4952 w 137306"/>
                <a:gd name="connsiteY12" fmla="*/ 31481 h 117980"/>
                <a:gd name="connsiteX13" fmla="*/ 4228 w 137306"/>
                <a:gd name="connsiteY13" fmla="*/ 47097 h 117980"/>
                <a:gd name="connsiteX14" fmla="*/ 26045 w 137306"/>
                <a:gd name="connsiteY14" fmla="*/ 48183 h 117980"/>
                <a:gd name="connsiteX15" fmla="*/ 39624 w 137306"/>
                <a:gd name="connsiteY15" fmla="*/ 52710 h 117980"/>
                <a:gd name="connsiteX16" fmla="*/ 52116 w 137306"/>
                <a:gd name="connsiteY16" fmla="*/ 49813 h 117980"/>
                <a:gd name="connsiteX17" fmla="*/ 62300 w 137306"/>
                <a:gd name="connsiteY17" fmla="*/ 49813 h 117980"/>
                <a:gd name="connsiteX18" fmla="*/ 79998 w 137306"/>
                <a:gd name="connsiteY18" fmla="*/ 52348 h 117980"/>
                <a:gd name="connsiteX19" fmla="*/ 89413 w 137306"/>
                <a:gd name="connsiteY19" fmla="*/ 68688 h 117980"/>
                <a:gd name="connsiteX20" fmla="*/ 68682 w 137306"/>
                <a:gd name="connsiteY20" fmla="*/ 73214 h 117980"/>
                <a:gd name="connsiteX21" fmla="*/ 54198 w 137306"/>
                <a:gd name="connsiteY21" fmla="*/ 74391 h 117980"/>
                <a:gd name="connsiteX22" fmla="*/ 34418 w 137306"/>
                <a:gd name="connsiteY22" fmla="*/ 76382 h 117980"/>
                <a:gd name="connsiteX23" fmla="*/ 13326 w 137306"/>
                <a:gd name="connsiteY23" fmla="*/ 75522 h 117980"/>
                <a:gd name="connsiteX24" fmla="*/ 8301 w 137306"/>
                <a:gd name="connsiteY24" fmla="*/ 88422 h 117980"/>
                <a:gd name="connsiteX25" fmla="*/ 22740 w 137306"/>
                <a:gd name="connsiteY25" fmla="*/ 97475 h 117980"/>
                <a:gd name="connsiteX26" fmla="*/ 35640 w 137306"/>
                <a:gd name="connsiteY26" fmla="*/ 105532 h 117980"/>
                <a:gd name="connsiteX27" fmla="*/ 42249 w 137306"/>
                <a:gd name="connsiteY27" fmla="*/ 111823 h 117980"/>
                <a:gd name="connsiteX28" fmla="*/ 52931 w 137306"/>
                <a:gd name="connsiteY28" fmla="*/ 116666 h 117980"/>
                <a:gd name="connsiteX29" fmla="*/ 70131 w 137306"/>
                <a:gd name="connsiteY29" fmla="*/ 112683 h 117980"/>
                <a:gd name="connsiteX30" fmla="*/ 94392 w 137306"/>
                <a:gd name="connsiteY30" fmla="*/ 106708 h 117980"/>
                <a:gd name="connsiteX31" fmla="*/ 104983 w 137306"/>
                <a:gd name="connsiteY31" fmla="*/ 88603 h 11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306" h="117980">
                  <a:moveTo>
                    <a:pt x="104983" y="88603"/>
                  </a:moveTo>
                  <a:cubicBezTo>
                    <a:pt x="109510" y="86159"/>
                    <a:pt x="114036" y="92315"/>
                    <a:pt x="119830" y="93356"/>
                  </a:cubicBezTo>
                  <a:cubicBezTo>
                    <a:pt x="125623" y="94397"/>
                    <a:pt x="127570" y="88830"/>
                    <a:pt x="133409" y="80999"/>
                  </a:cubicBezTo>
                  <a:cubicBezTo>
                    <a:pt x="139248" y="73169"/>
                    <a:pt x="137165" y="70272"/>
                    <a:pt x="134631" y="62532"/>
                  </a:cubicBezTo>
                  <a:cubicBezTo>
                    <a:pt x="132096" y="54792"/>
                    <a:pt x="135672" y="46599"/>
                    <a:pt x="130104" y="44064"/>
                  </a:cubicBezTo>
                  <a:cubicBezTo>
                    <a:pt x="124537" y="41530"/>
                    <a:pt x="118608" y="35012"/>
                    <a:pt x="112316" y="30259"/>
                  </a:cubicBezTo>
                  <a:cubicBezTo>
                    <a:pt x="104427" y="25027"/>
                    <a:pt x="95324" y="21908"/>
                    <a:pt x="85882" y="21207"/>
                  </a:cubicBezTo>
                  <a:cubicBezTo>
                    <a:pt x="76468" y="20573"/>
                    <a:pt x="77509" y="14327"/>
                    <a:pt x="71851" y="10524"/>
                  </a:cubicBezTo>
                  <a:cubicBezTo>
                    <a:pt x="66193" y="6722"/>
                    <a:pt x="61033" y="-2376"/>
                    <a:pt x="50441" y="250"/>
                  </a:cubicBezTo>
                  <a:cubicBezTo>
                    <a:pt x="42385" y="2241"/>
                    <a:pt x="44693" y="10932"/>
                    <a:pt x="36410" y="15141"/>
                  </a:cubicBezTo>
                  <a:cubicBezTo>
                    <a:pt x="28127" y="19351"/>
                    <a:pt x="26542" y="24873"/>
                    <a:pt x="29575" y="27634"/>
                  </a:cubicBezTo>
                  <a:cubicBezTo>
                    <a:pt x="32608" y="30395"/>
                    <a:pt x="31069" y="39267"/>
                    <a:pt x="24053" y="35057"/>
                  </a:cubicBezTo>
                  <a:cubicBezTo>
                    <a:pt x="18418" y="31363"/>
                    <a:pt x="11542" y="30078"/>
                    <a:pt x="4952" y="31481"/>
                  </a:cubicBezTo>
                  <a:cubicBezTo>
                    <a:pt x="-163" y="32839"/>
                    <a:pt x="-3014" y="39131"/>
                    <a:pt x="4228" y="47097"/>
                  </a:cubicBezTo>
                  <a:cubicBezTo>
                    <a:pt x="11470" y="55063"/>
                    <a:pt x="20387" y="48183"/>
                    <a:pt x="26045" y="48183"/>
                  </a:cubicBezTo>
                  <a:cubicBezTo>
                    <a:pt x="31702" y="48183"/>
                    <a:pt x="33558" y="50899"/>
                    <a:pt x="39624" y="52710"/>
                  </a:cubicBezTo>
                  <a:cubicBezTo>
                    <a:pt x="43973" y="54597"/>
                    <a:pt x="49043" y="53420"/>
                    <a:pt x="52116" y="49813"/>
                  </a:cubicBezTo>
                  <a:cubicBezTo>
                    <a:pt x="54334" y="46871"/>
                    <a:pt x="56642" y="45287"/>
                    <a:pt x="62300" y="49813"/>
                  </a:cubicBezTo>
                  <a:cubicBezTo>
                    <a:pt x="67958" y="54339"/>
                    <a:pt x="71353" y="50537"/>
                    <a:pt x="79998" y="52348"/>
                  </a:cubicBezTo>
                  <a:cubicBezTo>
                    <a:pt x="88643" y="54158"/>
                    <a:pt x="94347" y="63754"/>
                    <a:pt x="89413" y="68688"/>
                  </a:cubicBezTo>
                  <a:cubicBezTo>
                    <a:pt x="84479" y="73621"/>
                    <a:pt x="77780" y="70272"/>
                    <a:pt x="68682" y="73214"/>
                  </a:cubicBezTo>
                  <a:cubicBezTo>
                    <a:pt x="59585" y="76156"/>
                    <a:pt x="59630" y="73214"/>
                    <a:pt x="54198" y="74391"/>
                  </a:cubicBezTo>
                  <a:cubicBezTo>
                    <a:pt x="47793" y="76310"/>
                    <a:pt x="41076" y="76984"/>
                    <a:pt x="34418" y="76382"/>
                  </a:cubicBezTo>
                  <a:cubicBezTo>
                    <a:pt x="27516" y="74698"/>
                    <a:pt x="20346" y="74404"/>
                    <a:pt x="13326" y="75522"/>
                  </a:cubicBezTo>
                  <a:cubicBezTo>
                    <a:pt x="1059" y="77016"/>
                    <a:pt x="2010" y="86250"/>
                    <a:pt x="8301" y="88422"/>
                  </a:cubicBezTo>
                  <a:cubicBezTo>
                    <a:pt x="13566" y="90649"/>
                    <a:pt x="18440" y="93704"/>
                    <a:pt x="22740" y="97475"/>
                  </a:cubicBezTo>
                  <a:cubicBezTo>
                    <a:pt x="26950" y="100507"/>
                    <a:pt x="30526" y="105215"/>
                    <a:pt x="35640" y="105532"/>
                  </a:cubicBezTo>
                  <a:cubicBezTo>
                    <a:pt x="40755" y="105848"/>
                    <a:pt x="42792" y="107750"/>
                    <a:pt x="42249" y="111823"/>
                  </a:cubicBezTo>
                  <a:cubicBezTo>
                    <a:pt x="41706" y="115897"/>
                    <a:pt x="45508" y="119699"/>
                    <a:pt x="52931" y="116666"/>
                  </a:cubicBezTo>
                  <a:cubicBezTo>
                    <a:pt x="60354" y="113634"/>
                    <a:pt x="60082" y="112140"/>
                    <a:pt x="70131" y="112683"/>
                  </a:cubicBezTo>
                  <a:cubicBezTo>
                    <a:pt x="80179" y="113226"/>
                    <a:pt x="84389" y="111823"/>
                    <a:pt x="94392" y="106708"/>
                  </a:cubicBezTo>
                  <a:cubicBezTo>
                    <a:pt x="104395" y="101594"/>
                    <a:pt x="100502" y="91048"/>
                    <a:pt x="104983" y="88603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3" name="Frihandsfigur: Form 232">
              <a:extLst>
                <a:ext uri="{FF2B5EF4-FFF2-40B4-BE49-F238E27FC236}">
                  <a16:creationId xmlns:a16="http://schemas.microsoft.com/office/drawing/2014/main" id="{C5671E4B-770D-4AB8-849A-E1B62C1AA59E}"/>
                </a:ext>
              </a:extLst>
            </p:cNvPr>
            <p:cNvSpPr/>
            <p:nvPr/>
          </p:nvSpPr>
          <p:spPr>
            <a:xfrm>
              <a:off x="9427496" y="2320239"/>
              <a:ext cx="57140" cy="52212"/>
            </a:xfrm>
            <a:custGeom>
              <a:avLst/>
              <a:gdLst>
                <a:gd name="connsiteX0" fmla="*/ 49751 w 57140"/>
                <a:gd name="connsiteY0" fmla="*/ 13846 h 52212"/>
                <a:gd name="connsiteX1" fmla="*/ 30695 w 57140"/>
                <a:gd name="connsiteY1" fmla="*/ -140 h 52212"/>
                <a:gd name="connsiteX2" fmla="*/ 14763 w 57140"/>
                <a:gd name="connsiteY2" fmla="*/ 21677 h 52212"/>
                <a:gd name="connsiteX3" fmla="*/ -129 w 57140"/>
                <a:gd name="connsiteY3" fmla="*/ 42226 h 52212"/>
                <a:gd name="connsiteX4" fmla="*/ 22503 w 57140"/>
                <a:gd name="connsiteY4" fmla="*/ 48156 h 52212"/>
                <a:gd name="connsiteX5" fmla="*/ 50882 w 57140"/>
                <a:gd name="connsiteY5" fmla="*/ 41366 h 52212"/>
                <a:gd name="connsiteX6" fmla="*/ 49751 w 57140"/>
                <a:gd name="connsiteY6" fmla="*/ 13846 h 5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40" h="52212">
                  <a:moveTo>
                    <a:pt x="49751" y="13846"/>
                  </a:moveTo>
                  <a:cubicBezTo>
                    <a:pt x="42645" y="8369"/>
                    <a:pt x="38661" y="-1181"/>
                    <a:pt x="30695" y="-140"/>
                  </a:cubicBezTo>
                  <a:cubicBezTo>
                    <a:pt x="16211" y="1761"/>
                    <a:pt x="19968" y="12443"/>
                    <a:pt x="14763" y="21677"/>
                  </a:cubicBezTo>
                  <a:cubicBezTo>
                    <a:pt x="9557" y="30910"/>
                    <a:pt x="278" y="30050"/>
                    <a:pt x="-129" y="42226"/>
                  </a:cubicBezTo>
                  <a:cubicBezTo>
                    <a:pt x="-536" y="54402"/>
                    <a:pt x="12635" y="53723"/>
                    <a:pt x="22503" y="48156"/>
                  </a:cubicBezTo>
                  <a:cubicBezTo>
                    <a:pt x="32370" y="42588"/>
                    <a:pt x="40608" y="48156"/>
                    <a:pt x="50882" y="41366"/>
                  </a:cubicBezTo>
                  <a:cubicBezTo>
                    <a:pt x="61157" y="34577"/>
                    <a:pt x="56902" y="19368"/>
                    <a:pt x="49751" y="13846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4" name="Frihandsfigur: Form 233">
              <a:extLst>
                <a:ext uri="{FF2B5EF4-FFF2-40B4-BE49-F238E27FC236}">
                  <a16:creationId xmlns:a16="http://schemas.microsoft.com/office/drawing/2014/main" id="{C3C108B1-0F3A-4EDC-8FFE-AE4B825280AC}"/>
                </a:ext>
              </a:extLst>
            </p:cNvPr>
            <p:cNvSpPr/>
            <p:nvPr/>
          </p:nvSpPr>
          <p:spPr>
            <a:xfrm>
              <a:off x="9513333" y="2343616"/>
              <a:ext cx="91904" cy="58738"/>
            </a:xfrm>
            <a:custGeom>
              <a:avLst/>
              <a:gdLst>
                <a:gd name="connsiteX0" fmla="*/ 70643 w 91904"/>
                <a:gd name="connsiteY0" fmla="*/ 7488 h 58738"/>
                <a:gd name="connsiteX1" fmla="*/ 58694 w 91904"/>
                <a:gd name="connsiteY1" fmla="*/ 16541 h 58738"/>
                <a:gd name="connsiteX2" fmla="*/ 41268 w 91904"/>
                <a:gd name="connsiteY2" fmla="*/ 7488 h 58738"/>
                <a:gd name="connsiteX3" fmla="*/ 26059 w 91904"/>
                <a:gd name="connsiteY3" fmla="*/ 23421 h 58738"/>
                <a:gd name="connsiteX4" fmla="*/ 7954 w 91904"/>
                <a:gd name="connsiteY4" fmla="*/ 18895 h 58738"/>
                <a:gd name="connsiteX5" fmla="*/ 4378 w 91904"/>
                <a:gd name="connsiteY5" fmla="*/ 29170 h 58738"/>
                <a:gd name="connsiteX6" fmla="*/ 1572 w 91904"/>
                <a:gd name="connsiteY6" fmla="*/ 45555 h 58738"/>
                <a:gd name="connsiteX7" fmla="*/ 15739 w 91904"/>
                <a:gd name="connsiteY7" fmla="*/ 53340 h 58738"/>
                <a:gd name="connsiteX8" fmla="*/ 29771 w 91904"/>
                <a:gd name="connsiteY8" fmla="*/ 57232 h 58738"/>
                <a:gd name="connsiteX9" fmla="*/ 47152 w 91904"/>
                <a:gd name="connsiteY9" fmla="*/ 40259 h 58738"/>
                <a:gd name="connsiteX10" fmla="*/ 68154 w 91904"/>
                <a:gd name="connsiteY10" fmla="*/ 40259 h 58738"/>
                <a:gd name="connsiteX11" fmla="*/ 85128 w 91904"/>
                <a:gd name="connsiteY11" fmla="*/ 24824 h 58738"/>
                <a:gd name="connsiteX12" fmla="*/ 86576 w 91904"/>
                <a:gd name="connsiteY12" fmla="*/ 2555 h 58738"/>
                <a:gd name="connsiteX13" fmla="*/ 70643 w 91904"/>
                <a:gd name="connsiteY13" fmla="*/ 748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904" h="58738">
                  <a:moveTo>
                    <a:pt x="70643" y="7488"/>
                  </a:moveTo>
                  <a:cubicBezTo>
                    <a:pt x="68969" y="12739"/>
                    <a:pt x="63945" y="18623"/>
                    <a:pt x="58694" y="16541"/>
                  </a:cubicBezTo>
                  <a:cubicBezTo>
                    <a:pt x="53444" y="14459"/>
                    <a:pt x="49234" y="7488"/>
                    <a:pt x="41268" y="7488"/>
                  </a:cubicBezTo>
                  <a:cubicBezTo>
                    <a:pt x="33301" y="7488"/>
                    <a:pt x="31853" y="18171"/>
                    <a:pt x="26059" y="23421"/>
                  </a:cubicBezTo>
                  <a:cubicBezTo>
                    <a:pt x="20266" y="28671"/>
                    <a:pt x="15151" y="14368"/>
                    <a:pt x="7954" y="18895"/>
                  </a:cubicBezTo>
                  <a:cubicBezTo>
                    <a:pt x="3835" y="21249"/>
                    <a:pt x="6279" y="27630"/>
                    <a:pt x="4378" y="29170"/>
                  </a:cubicBezTo>
                  <a:cubicBezTo>
                    <a:pt x="-338" y="33266"/>
                    <a:pt x="-1510" y="40123"/>
                    <a:pt x="1572" y="45555"/>
                  </a:cubicBezTo>
                  <a:cubicBezTo>
                    <a:pt x="5646" y="55105"/>
                    <a:pt x="13205" y="50081"/>
                    <a:pt x="15739" y="53340"/>
                  </a:cubicBezTo>
                  <a:cubicBezTo>
                    <a:pt x="18274" y="56599"/>
                    <a:pt x="21171" y="60627"/>
                    <a:pt x="29771" y="57232"/>
                  </a:cubicBezTo>
                  <a:cubicBezTo>
                    <a:pt x="38371" y="53838"/>
                    <a:pt x="42761" y="47184"/>
                    <a:pt x="47152" y="40259"/>
                  </a:cubicBezTo>
                  <a:cubicBezTo>
                    <a:pt x="51542" y="33334"/>
                    <a:pt x="55978" y="40666"/>
                    <a:pt x="68154" y="40259"/>
                  </a:cubicBezTo>
                  <a:cubicBezTo>
                    <a:pt x="80330" y="39852"/>
                    <a:pt x="78610" y="31885"/>
                    <a:pt x="85128" y="24824"/>
                  </a:cubicBezTo>
                  <a:cubicBezTo>
                    <a:pt x="91646" y="17763"/>
                    <a:pt x="95402" y="9027"/>
                    <a:pt x="86576" y="2555"/>
                  </a:cubicBezTo>
                  <a:cubicBezTo>
                    <a:pt x="77750" y="-3918"/>
                    <a:pt x="72318" y="2283"/>
                    <a:pt x="70643" y="7488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5" name="Frihandsfigur: Form 234">
              <a:extLst>
                <a:ext uri="{FF2B5EF4-FFF2-40B4-BE49-F238E27FC236}">
                  <a16:creationId xmlns:a16="http://schemas.microsoft.com/office/drawing/2014/main" id="{DCF9A7E6-FE88-4AC0-8A3E-677FE368116C}"/>
                </a:ext>
              </a:extLst>
            </p:cNvPr>
            <p:cNvSpPr/>
            <p:nvPr/>
          </p:nvSpPr>
          <p:spPr>
            <a:xfrm>
              <a:off x="9517027" y="2412465"/>
              <a:ext cx="208842" cy="404700"/>
            </a:xfrm>
            <a:custGeom>
              <a:avLst/>
              <a:gdLst>
                <a:gd name="connsiteX0" fmla="*/ 177030 w 208842"/>
                <a:gd name="connsiteY0" fmla="*/ 398014 h 404700"/>
                <a:gd name="connsiteX1" fmla="*/ 166303 w 208842"/>
                <a:gd name="connsiteY1" fmla="*/ 377691 h 404700"/>
                <a:gd name="connsiteX2" fmla="*/ 159151 w 208842"/>
                <a:gd name="connsiteY2" fmla="*/ 360899 h 404700"/>
                <a:gd name="connsiteX3" fmla="*/ 163406 w 208842"/>
                <a:gd name="connsiteY3" fmla="*/ 339354 h 404700"/>
                <a:gd name="connsiteX4" fmla="*/ 186445 w 208842"/>
                <a:gd name="connsiteY4" fmla="*/ 338901 h 404700"/>
                <a:gd name="connsiteX5" fmla="*/ 193370 w 208842"/>
                <a:gd name="connsiteY5" fmla="*/ 358409 h 404700"/>
                <a:gd name="connsiteX6" fmla="*/ 208669 w 208842"/>
                <a:gd name="connsiteY6" fmla="*/ 350443 h 404700"/>
                <a:gd name="connsiteX7" fmla="*/ 191469 w 208842"/>
                <a:gd name="connsiteY7" fmla="*/ 326318 h 404700"/>
                <a:gd name="connsiteX8" fmla="*/ 169878 w 208842"/>
                <a:gd name="connsiteY8" fmla="*/ 310385 h 404700"/>
                <a:gd name="connsiteX9" fmla="*/ 151773 w 208842"/>
                <a:gd name="connsiteY9" fmla="*/ 296806 h 404700"/>
                <a:gd name="connsiteX10" fmla="*/ 158925 w 208842"/>
                <a:gd name="connsiteY10" fmla="*/ 276257 h 404700"/>
                <a:gd name="connsiteX11" fmla="*/ 163229 w 208842"/>
                <a:gd name="connsiteY11" fmla="*/ 265987 h 404700"/>
                <a:gd name="connsiteX12" fmla="*/ 170422 w 208842"/>
                <a:gd name="connsiteY12" fmla="*/ 266616 h 404700"/>
                <a:gd name="connsiteX13" fmla="*/ 182190 w 208842"/>
                <a:gd name="connsiteY13" fmla="*/ 261365 h 404700"/>
                <a:gd name="connsiteX14" fmla="*/ 172730 w 208842"/>
                <a:gd name="connsiteY14" fmla="*/ 247334 h 404700"/>
                <a:gd name="connsiteX15" fmla="*/ 176079 w 208842"/>
                <a:gd name="connsiteY15" fmla="*/ 230315 h 404700"/>
                <a:gd name="connsiteX16" fmla="*/ 164583 w 208842"/>
                <a:gd name="connsiteY16" fmla="*/ 216736 h 404700"/>
                <a:gd name="connsiteX17" fmla="*/ 146749 w 208842"/>
                <a:gd name="connsiteY17" fmla="*/ 212753 h 404700"/>
                <a:gd name="connsiteX18" fmla="*/ 154489 w 208842"/>
                <a:gd name="connsiteY18" fmla="*/ 201030 h 404700"/>
                <a:gd name="connsiteX19" fmla="*/ 176306 w 208842"/>
                <a:gd name="connsiteY19" fmla="*/ 192837 h 404700"/>
                <a:gd name="connsiteX20" fmla="*/ 171779 w 208842"/>
                <a:gd name="connsiteY20" fmla="*/ 165679 h 404700"/>
                <a:gd name="connsiteX21" fmla="*/ 170784 w 208842"/>
                <a:gd name="connsiteY21" fmla="*/ 136122 h 404700"/>
                <a:gd name="connsiteX22" fmla="*/ 155711 w 208842"/>
                <a:gd name="connsiteY22" fmla="*/ 108965 h 404700"/>
                <a:gd name="connsiteX23" fmla="*/ 143762 w 208842"/>
                <a:gd name="connsiteY23" fmla="*/ 90497 h 404700"/>
                <a:gd name="connsiteX24" fmla="*/ 161369 w 208842"/>
                <a:gd name="connsiteY24" fmla="*/ 91674 h 404700"/>
                <a:gd name="connsiteX25" fmla="*/ 163904 w 208842"/>
                <a:gd name="connsiteY25" fmla="*/ 77416 h 404700"/>
                <a:gd name="connsiteX26" fmla="*/ 167570 w 208842"/>
                <a:gd name="connsiteY26" fmla="*/ 58768 h 404700"/>
                <a:gd name="connsiteX27" fmla="*/ 167570 w 208842"/>
                <a:gd name="connsiteY27" fmla="*/ 41025 h 404700"/>
                <a:gd name="connsiteX28" fmla="*/ 169426 w 208842"/>
                <a:gd name="connsiteY28" fmla="*/ 24594 h 404700"/>
                <a:gd name="connsiteX29" fmla="*/ 157612 w 208842"/>
                <a:gd name="connsiteY29" fmla="*/ 14184 h 404700"/>
                <a:gd name="connsiteX30" fmla="*/ 109769 w 208842"/>
                <a:gd name="connsiteY30" fmla="*/ -74 h 404700"/>
                <a:gd name="connsiteX31" fmla="*/ 100716 w 208842"/>
                <a:gd name="connsiteY31" fmla="*/ 15044 h 404700"/>
                <a:gd name="connsiteX32" fmla="*/ 92886 w 208842"/>
                <a:gd name="connsiteY32" fmla="*/ 39260 h 404700"/>
                <a:gd name="connsiteX33" fmla="*/ 73377 w 208842"/>
                <a:gd name="connsiteY33" fmla="*/ 45053 h 404700"/>
                <a:gd name="connsiteX34" fmla="*/ 48664 w 208842"/>
                <a:gd name="connsiteY34" fmla="*/ 35638 h 404700"/>
                <a:gd name="connsiteX35" fmla="*/ 33591 w 208842"/>
                <a:gd name="connsiteY35" fmla="*/ 28260 h 404700"/>
                <a:gd name="connsiteX36" fmla="*/ 30151 w 208842"/>
                <a:gd name="connsiteY36" fmla="*/ 46954 h 404700"/>
                <a:gd name="connsiteX37" fmla="*/ 22592 w 208842"/>
                <a:gd name="connsiteY37" fmla="*/ 61257 h 404700"/>
                <a:gd name="connsiteX38" fmla="*/ 38299 w 208842"/>
                <a:gd name="connsiteY38" fmla="*/ 68047 h 404700"/>
                <a:gd name="connsiteX39" fmla="*/ 56404 w 208842"/>
                <a:gd name="connsiteY39" fmla="*/ 74474 h 404700"/>
                <a:gd name="connsiteX40" fmla="*/ 32686 w 208842"/>
                <a:gd name="connsiteY40" fmla="*/ 83527 h 404700"/>
                <a:gd name="connsiteX41" fmla="*/ 24810 w 208842"/>
                <a:gd name="connsiteY41" fmla="*/ 93982 h 404700"/>
                <a:gd name="connsiteX42" fmla="*/ 42191 w 208842"/>
                <a:gd name="connsiteY42" fmla="*/ 101858 h 404700"/>
                <a:gd name="connsiteX43" fmla="*/ 60296 w 208842"/>
                <a:gd name="connsiteY43" fmla="*/ 115120 h 404700"/>
                <a:gd name="connsiteX44" fmla="*/ 74509 w 208842"/>
                <a:gd name="connsiteY44" fmla="*/ 128337 h 404700"/>
                <a:gd name="connsiteX45" fmla="*/ 84920 w 208842"/>
                <a:gd name="connsiteY45" fmla="*/ 148706 h 404700"/>
                <a:gd name="connsiteX46" fmla="*/ 77637 w 208842"/>
                <a:gd name="connsiteY46" fmla="*/ 161280 h 404700"/>
                <a:gd name="connsiteX47" fmla="*/ 74373 w 208842"/>
                <a:gd name="connsiteY47" fmla="*/ 161605 h 404700"/>
                <a:gd name="connsiteX48" fmla="*/ 58305 w 208842"/>
                <a:gd name="connsiteY48" fmla="*/ 147348 h 404700"/>
                <a:gd name="connsiteX49" fmla="*/ 48438 w 208842"/>
                <a:gd name="connsiteY49" fmla="*/ 134448 h 404700"/>
                <a:gd name="connsiteX50" fmla="*/ 30015 w 208842"/>
                <a:gd name="connsiteY50" fmla="*/ 139336 h 404700"/>
                <a:gd name="connsiteX51" fmla="*/ 10915 w 208842"/>
                <a:gd name="connsiteY51" fmla="*/ 135262 h 404700"/>
                <a:gd name="connsiteX52" fmla="*/ 1002 w 208842"/>
                <a:gd name="connsiteY52" fmla="*/ 146442 h 404700"/>
                <a:gd name="connsiteX53" fmla="*/ 17976 w 208842"/>
                <a:gd name="connsiteY53" fmla="*/ 150652 h 404700"/>
                <a:gd name="connsiteX54" fmla="*/ 23950 w 208842"/>
                <a:gd name="connsiteY54" fmla="*/ 164231 h 404700"/>
                <a:gd name="connsiteX55" fmla="*/ 8787 w 208842"/>
                <a:gd name="connsiteY55" fmla="*/ 165136 h 404700"/>
                <a:gd name="connsiteX56" fmla="*/ 11231 w 208842"/>
                <a:gd name="connsiteY56" fmla="*/ 183241 h 404700"/>
                <a:gd name="connsiteX57" fmla="*/ 25987 w 208842"/>
                <a:gd name="connsiteY57" fmla="*/ 194964 h 404700"/>
                <a:gd name="connsiteX58" fmla="*/ 40245 w 208842"/>
                <a:gd name="connsiteY58" fmla="*/ 199491 h 404700"/>
                <a:gd name="connsiteX59" fmla="*/ 50520 w 208842"/>
                <a:gd name="connsiteY59" fmla="*/ 206190 h 404700"/>
                <a:gd name="connsiteX60" fmla="*/ 71884 w 208842"/>
                <a:gd name="connsiteY60" fmla="*/ 208317 h 404700"/>
                <a:gd name="connsiteX61" fmla="*/ 75460 w 208842"/>
                <a:gd name="connsiteY61" fmla="*/ 222348 h 404700"/>
                <a:gd name="connsiteX62" fmla="*/ 64959 w 208842"/>
                <a:gd name="connsiteY62" fmla="*/ 227780 h 404700"/>
                <a:gd name="connsiteX63" fmla="*/ 47351 w 208842"/>
                <a:gd name="connsiteY63" fmla="*/ 230541 h 404700"/>
                <a:gd name="connsiteX64" fmla="*/ 59753 w 208842"/>
                <a:gd name="connsiteY64" fmla="*/ 244799 h 404700"/>
                <a:gd name="connsiteX65" fmla="*/ 47578 w 208842"/>
                <a:gd name="connsiteY65" fmla="*/ 257563 h 404700"/>
                <a:gd name="connsiteX66" fmla="*/ 43368 w 208842"/>
                <a:gd name="connsiteY66" fmla="*/ 274129 h 404700"/>
                <a:gd name="connsiteX67" fmla="*/ 48438 w 208842"/>
                <a:gd name="connsiteY67" fmla="*/ 301287 h 404700"/>
                <a:gd name="connsiteX68" fmla="*/ 46718 w 208842"/>
                <a:gd name="connsiteY68" fmla="*/ 338403 h 404700"/>
                <a:gd name="connsiteX69" fmla="*/ 53235 w 208842"/>
                <a:gd name="connsiteY69" fmla="*/ 366285 h 404700"/>
                <a:gd name="connsiteX70" fmla="*/ 68353 w 208842"/>
                <a:gd name="connsiteY70" fmla="*/ 391225 h 404700"/>
                <a:gd name="connsiteX71" fmla="*/ 89944 w 208842"/>
                <a:gd name="connsiteY71" fmla="*/ 397924 h 404700"/>
                <a:gd name="connsiteX72" fmla="*/ 115517 w 208842"/>
                <a:gd name="connsiteY72" fmla="*/ 402134 h 404700"/>
                <a:gd name="connsiteX73" fmla="*/ 138556 w 208842"/>
                <a:gd name="connsiteY73" fmla="*/ 397109 h 404700"/>
                <a:gd name="connsiteX74" fmla="*/ 162048 w 208842"/>
                <a:gd name="connsiteY74" fmla="*/ 401274 h 404700"/>
                <a:gd name="connsiteX75" fmla="*/ 177030 w 208842"/>
                <a:gd name="connsiteY75" fmla="*/ 398014 h 40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8842" h="404700">
                  <a:moveTo>
                    <a:pt x="177030" y="398014"/>
                  </a:moveTo>
                  <a:cubicBezTo>
                    <a:pt x="176532" y="390017"/>
                    <a:pt x="172626" y="382616"/>
                    <a:pt x="166303" y="377691"/>
                  </a:cubicBezTo>
                  <a:cubicBezTo>
                    <a:pt x="160237" y="373935"/>
                    <a:pt x="162772" y="369092"/>
                    <a:pt x="159151" y="360899"/>
                  </a:cubicBezTo>
                  <a:cubicBezTo>
                    <a:pt x="155530" y="352706"/>
                    <a:pt x="159151" y="346686"/>
                    <a:pt x="163406" y="339354"/>
                  </a:cubicBezTo>
                  <a:cubicBezTo>
                    <a:pt x="167661" y="332021"/>
                    <a:pt x="178886" y="334103"/>
                    <a:pt x="186445" y="338901"/>
                  </a:cubicBezTo>
                  <a:cubicBezTo>
                    <a:pt x="194004" y="343699"/>
                    <a:pt x="188119" y="352751"/>
                    <a:pt x="193370" y="358409"/>
                  </a:cubicBezTo>
                  <a:cubicBezTo>
                    <a:pt x="198620" y="364067"/>
                    <a:pt x="208262" y="359451"/>
                    <a:pt x="208669" y="350443"/>
                  </a:cubicBezTo>
                  <a:cubicBezTo>
                    <a:pt x="209076" y="341436"/>
                    <a:pt x="206179" y="331976"/>
                    <a:pt x="191469" y="326318"/>
                  </a:cubicBezTo>
                  <a:cubicBezTo>
                    <a:pt x="176758" y="320660"/>
                    <a:pt x="180153" y="313554"/>
                    <a:pt x="169878" y="310385"/>
                  </a:cubicBezTo>
                  <a:cubicBezTo>
                    <a:pt x="159604" y="307217"/>
                    <a:pt x="152678" y="309751"/>
                    <a:pt x="151773" y="296806"/>
                  </a:cubicBezTo>
                  <a:cubicBezTo>
                    <a:pt x="150868" y="283861"/>
                    <a:pt x="161233" y="283227"/>
                    <a:pt x="158925" y="276257"/>
                  </a:cubicBezTo>
                  <a:cubicBezTo>
                    <a:pt x="157277" y="272233"/>
                    <a:pt x="159205" y="267634"/>
                    <a:pt x="163229" y="265987"/>
                  </a:cubicBezTo>
                  <a:cubicBezTo>
                    <a:pt x="165587" y="265018"/>
                    <a:pt x="168267" y="265253"/>
                    <a:pt x="170422" y="266616"/>
                  </a:cubicBezTo>
                  <a:cubicBezTo>
                    <a:pt x="177347" y="271142"/>
                    <a:pt x="181330" y="266616"/>
                    <a:pt x="182190" y="261365"/>
                  </a:cubicBezTo>
                  <a:cubicBezTo>
                    <a:pt x="183050" y="256115"/>
                    <a:pt x="176532" y="256115"/>
                    <a:pt x="172730" y="247334"/>
                  </a:cubicBezTo>
                  <a:cubicBezTo>
                    <a:pt x="168928" y="238553"/>
                    <a:pt x="176079" y="238281"/>
                    <a:pt x="176079" y="230315"/>
                  </a:cubicBezTo>
                  <a:cubicBezTo>
                    <a:pt x="176079" y="222348"/>
                    <a:pt x="172096" y="219452"/>
                    <a:pt x="164583" y="216736"/>
                  </a:cubicBezTo>
                  <a:cubicBezTo>
                    <a:pt x="157069" y="214020"/>
                    <a:pt x="151366" y="218411"/>
                    <a:pt x="146749" y="212753"/>
                  </a:cubicBezTo>
                  <a:cubicBezTo>
                    <a:pt x="142132" y="207095"/>
                    <a:pt x="147609" y="201256"/>
                    <a:pt x="154489" y="201030"/>
                  </a:cubicBezTo>
                  <a:cubicBezTo>
                    <a:pt x="162510" y="201016"/>
                    <a:pt x="170259" y="198106"/>
                    <a:pt x="176306" y="192837"/>
                  </a:cubicBezTo>
                  <a:cubicBezTo>
                    <a:pt x="183005" y="186772"/>
                    <a:pt x="178841" y="176090"/>
                    <a:pt x="171779" y="165679"/>
                  </a:cubicBezTo>
                  <a:cubicBezTo>
                    <a:pt x="164718" y="155269"/>
                    <a:pt x="167253" y="145763"/>
                    <a:pt x="170784" y="136122"/>
                  </a:cubicBezTo>
                  <a:cubicBezTo>
                    <a:pt x="174074" y="124467"/>
                    <a:pt x="167344" y="112341"/>
                    <a:pt x="155711" y="108965"/>
                  </a:cubicBezTo>
                  <a:cubicBezTo>
                    <a:pt x="142721" y="104438"/>
                    <a:pt x="140186" y="95657"/>
                    <a:pt x="143762" y="90497"/>
                  </a:cubicBezTo>
                  <a:cubicBezTo>
                    <a:pt x="147337" y="85337"/>
                    <a:pt x="155394" y="92941"/>
                    <a:pt x="161369" y="91674"/>
                  </a:cubicBezTo>
                  <a:cubicBezTo>
                    <a:pt x="167344" y="90407"/>
                    <a:pt x="165895" y="82621"/>
                    <a:pt x="163904" y="77416"/>
                  </a:cubicBezTo>
                  <a:cubicBezTo>
                    <a:pt x="161912" y="72211"/>
                    <a:pt x="164311" y="65059"/>
                    <a:pt x="167570" y="58768"/>
                  </a:cubicBezTo>
                  <a:cubicBezTo>
                    <a:pt x="170467" y="53209"/>
                    <a:pt x="170467" y="46583"/>
                    <a:pt x="167570" y="41025"/>
                  </a:cubicBezTo>
                  <a:cubicBezTo>
                    <a:pt x="164945" y="34235"/>
                    <a:pt x="174043" y="28894"/>
                    <a:pt x="169426" y="24594"/>
                  </a:cubicBezTo>
                  <a:cubicBezTo>
                    <a:pt x="164809" y="20294"/>
                    <a:pt x="165443" y="17443"/>
                    <a:pt x="157612" y="14184"/>
                  </a:cubicBezTo>
                  <a:cubicBezTo>
                    <a:pt x="149782" y="10925"/>
                    <a:pt x="125928" y="-1704"/>
                    <a:pt x="109769" y="-74"/>
                  </a:cubicBezTo>
                  <a:cubicBezTo>
                    <a:pt x="102074" y="741"/>
                    <a:pt x="99087" y="7032"/>
                    <a:pt x="100716" y="15044"/>
                  </a:cubicBezTo>
                  <a:cubicBezTo>
                    <a:pt x="102346" y="23055"/>
                    <a:pt x="96190" y="33420"/>
                    <a:pt x="92886" y="39260"/>
                  </a:cubicBezTo>
                  <a:cubicBezTo>
                    <a:pt x="89582" y="45098"/>
                    <a:pt x="83290" y="46321"/>
                    <a:pt x="73377" y="45053"/>
                  </a:cubicBezTo>
                  <a:cubicBezTo>
                    <a:pt x="63465" y="43786"/>
                    <a:pt x="55770" y="36725"/>
                    <a:pt x="48664" y="35638"/>
                  </a:cubicBezTo>
                  <a:cubicBezTo>
                    <a:pt x="41558" y="34552"/>
                    <a:pt x="40200" y="26043"/>
                    <a:pt x="33591" y="28260"/>
                  </a:cubicBezTo>
                  <a:cubicBezTo>
                    <a:pt x="26983" y="30478"/>
                    <a:pt x="30287" y="40210"/>
                    <a:pt x="30151" y="46954"/>
                  </a:cubicBezTo>
                  <a:cubicBezTo>
                    <a:pt x="30015" y="53698"/>
                    <a:pt x="23362" y="53427"/>
                    <a:pt x="22592" y="61257"/>
                  </a:cubicBezTo>
                  <a:cubicBezTo>
                    <a:pt x="21823" y="69088"/>
                    <a:pt x="30604" y="74836"/>
                    <a:pt x="38299" y="68047"/>
                  </a:cubicBezTo>
                  <a:cubicBezTo>
                    <a:pt x="45993" y="61257"/>
                    <a:pt x="57671" y="65829"/>
                    <a:pt x="56404" y="74474"/>
                  </a:cubicBezTo>
                  <a:cubicBezTo>
                    <a:pt x="55136" y="83119"/>
                    <a:pt x="39611" y="82486"/>
                    <a:pt x="32686" y="83527"/>
                  </a:cubicBezTo>
                  <a:cubicBezTo>
                    <a:pt x="25761" y="84568"/>
                    <a:pt x="23136" y="87781"/>
                    <a:pt x="24810" y="93982"/>
                  </a:cubicBezTo>
                  <a:cubicBezTo>
                    <a:pt x="26485" y="100183"/>
                    <a:pt x="33863" y="100500"/>
                    <a:pt x="42191" y="101858"/>
                  </a:cubicBezTo>
                  <a:cubicBezTo>
                    <a:pt x="50384" y="102121"/>
                    <a:pt x="57576" y="107390"/>
                    <a:pt x="60296" y="115120"/>
                  </a:cubicBezTo>
                  <a:cubicBezTo>
                    <a:pt x="65230" y="125486"/>
                    <a:pt x="72336" y="122679"/>
                    <a:pt x="74509" y="128337"/>
                  </a:cubicBezTo>
                  <a:cubicBezTo>
                    <a:pt x="76682" y="133995"/>
                    <a:pt x="82702" y="141916"/>
                    <a:pt x="84920" y="148706"/>
                  </a:cubicBezTo>
                  <a:cubicBezTo>
                    <a:pt x="86382" y="154191"/>
                    <a:pt x="83118" y="159818"/>
                    <a:pt x="77637" y="161280"/>
                  </a:cubicBezTo>
                  <a:cubicBezTo>
                    <a:pt x="76573" y="161560"/>
                    <a:pt x="75469" y="161673"/>
                    <a:pt x="74373" y="161605"/>
                  </a:cubicBezTo>
                  <a:cubicBezTo>
                    <a:pt x="67448" y="161605"/>
                    <a:pt x="64280" y="153187"/>
                    <a:pt x="58305" y="147348"/>
                  </a:cubicBezTo>
                  <a:cubicBezTo>
                    <a:pt x="52330" y="141509"/>
                    <a:pt x="53779" y="137390"/>
                    <a:pt x="48438" y="134448"/>
                  </a:cubicBezTo>
                  <a:cubicBezTo>
                    <a:pt x="43096" y="131506"/>
                    <a:pt x="36398" y="138974"/>
                    <a:pt x="30015" y="139336"/>
                  </a:cubicBezTo>
                  <a:cubicBezTo>
                    <a:pt x="23633" y="139698"/>
                    <a:pt x="21597" y="133452"/>
                    <a:pt x="10915" y="135262"/>
                  </a:cubicBezTo>
                  <a:cubicBezTo>
                    <a:pt x="232" y="137073"/>
                    <a:pt x="-1804" y="141690"/>
                    <a:pt x="1002" y="146442"/>
                  </a:cubicBezTo>
                  <a:cubicBezTo>
                    <a:pt x="3808" y="151195"/>
                    <a:pt x="10054" y="150607"/>
                    <a:pt x="17976" y="150652"/>
                  </a:cubicBezTo>
                  <a:cubicBezTo>
                    <a:pt x="25897" y="150697"/>
                    <a:pt x="29291" y="162601"/>
                    <a:pt x="23950" y="164231"/>
                  </a:cubicBezTo>
                  <a:cubicBezTo>
                    <a:pt x="18609" y="165860"/>
                    <a:pt x="12634" y="161289"/>
                    <a:pt x="8787" y="165136"/>
                  </a:cubicBezTo>
                  <a:cubicBezTo>
                    <a:pt x="4940" y="168983"/>
                    <a:pt x="7067" y="176316"/>
                    <a:pt x="11231" y="183241"/>
                  </a:cubicBezTo>
                  <a:cubicBezTo>
                    <a:pt x="15396" y="190166"/>
                    <a:pt x="23045" y="189306"/>
                    <a:pt x="25987" y="194964"/>
                  </a:cubicBezTo>
                  <a:cubicBezTo>
                    <a:pt x="28929" y="200622"/>
                    <a:pt x="34180" y="199491"/>
                    <a:pt x="40245" y="199491"/>
                  </a:cubicBezTo>
                  <a:cubicBezTo>
                    <a:pt x="46310" y="199491"/>
                    <a:pt x="45677" y="204968"/>
                    <a:pt x="50520" y="206190"/>
                  </a:cubicBezTo>
                  <a:cubicBezTo>
                    <a:pt x="55363" y="207412"/>
                    <a:pt x="69394" y="202840"/>
                    <a:pt x="71884" y="208317"/>
                  </a:cubicBezTo>
                  <a:cubicBezTo>
                    <a:pt x="74373" y="213794"/>
                    <a:pt x="72336" y="216917"/>
                    <a:pt x="75460" y="222348"/>
                  </a:cubicBezTo>
                  <a:cubicBezTo>
                    <a:pt x="78583" y="227780"/>
                    <a:pt x="75460" y="232216"/>
                    <a:pt x="64959" y="227780"/>
                  </a:cubicBezTo>
                  <a:cubicBezTo>
                    <a:pt x="54458" y="223344"/>
                    <a:pt x="47170" y="224250"/>
                    <a:pt x="47351" y="230541"/>
                  </a:cubicBezTo>
                  <a:cubicBezTo>
                    <a:pt x="47532" y="236833"/>
                    <a:pt x="59934" y="236380"/>
                    <a:pt x="59753" y="244799"/>
                  </a:cubicBezTo>
                  <a:cubicBezTo>
                    <a:pt x="59572" y="253218"/>
                    <a:pt x="50701" y="252946"/>
                    <a:pt x="47578" y="257563"/>
                  </a:cubicBezTo>
                  <a:cubicBezTo>
                    <a:pt x="44454" y="262180"/>
                    <a:pt x="37710" y="263221"/>
                    <a:pt x="43368" y="274129"/>
                  </a:cubicBezTo>
                  <a:cubicBezTo>
                    <a:pt x="49026" y="285038"/>
                    <a:pt x="44454" y="290062"/>
                    <a:pt x="48438" y="301287"/>
                  </a:cubicBezTo>
                  <a:cubicBezTo>
                    <a:pt x="52421" y="312513"/>
                    <a:pt x="49886" y="326227"/>
                    <a:pt x="46718" y="338403"/>
                  </a:cubicBezTo>
                  <a:cubicBezTo>
                    <a:pt x="43549" y="350579"/>
                    <a:pt x="50293" y="357051"/>
                    <a:pt x="53235" y="366285"/>
                  </a:cubicBezTo>
                  <a:cubicBezTo>
                    <a:pt x="56101" y="375736"/>
                    <a:pt x="61301" y="384313"/>
                    <a:pt x="68353" y="391225"/>
                  </a:cubicBezTo>
                  <a:cubicBezTo>
                    <a:pt x="74645" y="396476"/>
                    <a:pt x="79850" y="400278"/>
                    <a:pt x="89944" y="397924"/>
                  </a:cubicBezTo>
                  <a:cubicBezTo>
                    <a:pt x="100037" y="395570"/>
                    <a:pt x="107325" y="403175"/>
                    <a:pt x="115517" y="402134"/>
                  </a:cubicBezTo>
                  <a:cubicBezTo>
                    <a:pt x="123407" y="401640"/>
                    <a:pt x="131178" y="399943"/>
                    <a:pt x="138556" y="397109"/>
                  </a:cubicBezTo>
                  <a:cubicBezTo>
                    <a:pt x="145074" y="393941"/>
                    <a:pt x="153855" y="396249"/>
                    <a:pt x="162048" y="401274"/>
                  </a:cubicBezTo>
                  <a:cubicBezTo>
                    <a:pt x="170240" y="406298"/>
                    <a:pt x="177664" y="405574"/>
                    <a:pt x="177030" y="39801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6" name="Frihandsfigur: Form 235">
              <a:extLst>
                <a:ext uri="{FF2B5EF4-FFF2-40B4-BE49-F238E27FC236}">
                  <a16:creationId xmlns:a16="http://schemas.microsoft.com/office/drawing/2014/main" id="{64307104-8BF1-40FF-B747-320CE27FC094}"/>
                </a:ext>
              </a:extLst>
            </p:cNvPr>
            <p:cNvSpPr/>
            <p:nvPr/>
          </p:nvSpPr>
          <p:spPr>
            <a:xfrm>
              <a:off x="9317389" y="2464070"/>
              <a:ext cx="57689" cy="36321"/>
            </a:xfrm>
            <a:custGeom>
              <a:avLst/>
              <a:gdLst>
                <a:gd name="connsiteX0" fmla="*/ 33665 w 57689"/>
                <a:gd name="connsiteY0" fmla="*/ 35904 h 36321"/>
                <a:gd name="connsiteX1" fmla="*/ 53354 w 57689"/>
                <a:gd name="connsiteY1" fmla="*/ 26082 h 36321"/>
                <a:gd name="connsiteX2" fmla="*/ 56477 w 57689"/>
                <a:gd name="connsiteY2" fmla="*/ 10784 h 36321"/>
                <a:gd name="connsiteX3" fmla="*/ 24205 w 57689"/>
                <a:gd name="connsiteY3" fmla="*/ -125 h 36321"/>
                <a:gd name="connsiteX4" fmla="*/ 7005 w 57689"/>
                <a:gd name="connsiteY4" fmla="*/ 1550 h 36321"/>
                <a:gd name="connsiteX5" fmla="*/ 5556 w 57689"/>
                <a:gd name="connsiteY5" fmla="*/ 20198 h 36321"/>
                <a:gd name="connsiteX6" fmla="*/ 33665 w 57689"/>
                <a:gd name="connsiteY6" fmla="*/ 35904 h 3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89" h="36321">
                  <a:moveTo>
                    <a:pt x="33665" y="35904"/>
                  </a:moveTo>
                  <a:cubicBezTo>
                    <a:pt x="47922" y="36991"/>
                    <a:pt x="52494" y="33596"/>
                    <a:pt x="53354" y="26082"/>
                  </a:cubicBezTo>
                  <a:cubicBezTo>
                    <a:pt x="54214" y="18569"/>
                    <a:pt x="59872" y="20198"/>
                    <a:pt x="56477" y="10784"/>
                  </a:cubicBezTo>
                  <a:cubicBezTo>
                    <a:pt x="53082" y="1369"/>
                    <a:pt x="41224" y="-306"/>
                    <a:pt x="24205" y="-125"/>
                  </a:cubicBezTo>
                  <a:cubicBezTo>
                    <a:pt x="18420" y="-460"/>
                    <a:pt x="12617" y="106"/>
                    <a:pt x="7005" y="1550"/>
                  </a:cubicBezTo>
                  <a:cubicBezTo>
                    <a:pt x="-1369" y="3406"/>
                    <a:pt x="-3044" y="12639"/>
                    <a:pt x="5556" y="20198"/>
                  </a:cubicBezTo>
                  <a:cubicBezTo>
                    <a:pt x="14156" y="27757"/>
                    <a:pt x="19407" y="34864"/>
                    <a:pt x="33665" y="3590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7" name="Frihandsfigur: Form 236">
              <a:extLst>
                <a:ext uri="{FF2B5EF4-FFF2-40B4-BE49-F238E27FC236}">
                  <a16:creationId xmlns:a16="http://schemas.microsoft.com/office/drawing/2014/main" id="{99E17815-5394-4BB4-A8AC-CA5785162AF8}"/>
                </a:ext>
              </a:extLst>
            </p:cNvPr>
            <p:cNvSpPr/>
            <p:nvPr/>
          </p:nvSpPr>
          <p:spPr>
            <a:xfrm>
              <a:off x="9302736" y="2505263"/>
              <a:ext cx="91426" cy="127907"/>
            </a:xfrm>
            <a:custGeom>
              <a:avLst/>
              <a:gdLst>
                <a:gd name="connsiteX0" fmla="*/ 78689 w 91426"/>
                <a:gd name="connsiteY0" fmla="*/ 53871 h 127907"/>
                <a:gd name="connsiteX1" fmla="*/ 69636 w 91426"/>
                <a:gd name="connsiteY1" fmla="*/ 39387 h 127907"/>
                <a:gd name="connsiteX2" fmla="*/ 46371 w 91426"/>
                <a:gd name="connsiteY2" fmla="*/ 32280 h 127907"/>
                <a:gd name="connsiteX3" fmla="*/ 27496 w 91426"/>
                <a:gd name="connsiteY3" fmla="*/ 47353 h 127907"/>
                <a:gd name="connsiteX4" fmla="*/ 21612 w 91426"/>
                <a:gd name="connsiteY4" fmla="*/ 22413 h 127907"/>
                <a:gd name="connsiteX5" fmla="*/ 11564 w 91426"/>
                <a:gd name="connsiteY5" fmla="*/ -219 h 127907"/>
                <a:gd name="connsiteX6" fmla="*/ 2104 w 91426"/>
                <a:gd name="connsiteY6" fmla="*/ 14854 h 127907"/>
                <a:gd name="connsiteX7" fmla="*/ 5272 w 91426"/>
                <a:gd name="connsiteY7" fmla="*/ 41288 h 127907"/>
                <a:gd name="connsiteX8" fmla="*/ 20798 w 91426"/>
                <a:gd name="connsiteY8" fmla="*/ 58895 h 127907"/>
                <a:gd name="connsiteX9" fmla="*/ 41528 w 91426"/>
                <a:gd name="connsiteY9" fmla="*/ 67269 h 127907"/>
                <a:gd name="connsiteX10" fmla="*/ 39853 w 91426"/>
                <a:gd name="connsiteY10" fmla="*/ 78403 h 127907"/>
                <a:gd name="connsiteX11" fmla="*/ 20798 w 91426"/>
                <a:gd name="connsiteY11" fmla="*/ 75869 h 127907"/>
                <a:gd name="connsiteX12" fmla="*/ 14461 w 91426"/>
                <a:gd name="connsiteY12" fmla="*/ 103751 h 127907"/>
                <a:gd name="connsiteX13" fmla="*/ 33154 w 91426"/>
                <a:gd name="connsiteY13" fmla="*/ 117330 h 127907"/>
                <a:gd name="connsiteX14" fmla="*/ 52436 w 91426"/>
                <a:gd name="connsiteY14" fmla="*/ 127604 h 127907"/>
                <a:gd name="connsiteX15" fmla="*/ 72171 w 91426"/>
                <a:gd name="connsiteY15" fmla="*/ 111264 h 127907"/>
                <a:gd name="connsiteX16" fmla="*/ 81993 w 91426"/>
                <a:gd name="connsiteY16" fmla="*/ 88633 h 127907"/>
                <a:gd name="connsiteX17" fmla="*/ 90593 w 91426"/>
                <a:gd name="connsiteY17" fmla="*/ 68491 h 127907"/>
                <a:gd name="connsiteX18" fmla="*/ 78689 w 91426"/>
                <a:gd name="connsiteY18" fmla="*/ 53871 h 1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26" h="127907">
                  <a:moveTo>
                    <a:pt x="78689" y="53871"/>
                  </a:moveTo>
                  <a:cubicBezTo>
                    <a:pt x="71583" y="50702"/>
                    <a:pt x="71583" y="46719"/>
                    <a:pt x="69636" y="39387"/>
                  </a:cubicBezTo>
                  <a:cubicBezTo>
                    <a:pt x="67690" y="32054"/>
                    <a:pt x="57461" y="29972"/>
                    <a:pt x="46371" y="32280"/>
                  </a:cubicBezTo>
                  <a:cubicBezTo>
                    <a:pt x="35282" y="34589"/>
                    <a:pt x="33381" y="50929"/>
                    <a:pt x="27496" y="47353"/>
                  </a:cubicBezTo>
                  <a:cubicBezTo>
                    <a:pt x="21612" y="43777"/>
                    <a:pt x="27496" y="32280"/>
                    <a:pt x="21612" y="22413"/>
                  </a:cubicBezTo>
                  <a:cubicBezTo>
                    <a:pt x="15728" y="12546"/>
                    <a:pt x="24192" y="-219"/>
                    <a:pt x="11564" y="-219"/>
                  </a:cubicBezTo>
                  <a:cubicBezTo>
                    <a:pt x="5046" y="-219"/>
                    <a:pt x="5680" y="7522"/>
                    <a:pt x="2104" y="14854"/>
                  </a:cubicBezTo>
                  <a:cubicBezTo>
                    <a:pt x="-1472" y="22187"/>
                    <a:pt x="-1019" y="37486"/>
                    <a:pt x="5272" y="41288"/>
                  </a:cubicBezTo>
                  <a:cubicBezTo>
                    <a:pt x="11564" y="45090"/>
                    <a:pt x="11790" y="58261"/>
                    <a:pt x="20798" y="58895"/>
                  </a:cubicBezTo>
                  <a:cubicBezTo>
                    <a:pt x="28361" y="59660"/>
                    <a:pt x="35553" y="62566"/>
                    <a:pt x="41528" y="67269"/>
                  </a:cubicBezTo>
                  <a:cubicBezTo>
                    <a:pt x="46552" y="70845"/>
                    <a:pt x="47820" y="76321"/>
                    <a:pt x="39853" y="78403"/>
                  </a:cubicBezTo>
                  <a:cubicBezTo>
                    <a:pt x="31887" y="80486"/>
                    <a:pt x="31706" y="72293"/>
                    <a:pt x="20798" y="75869"/>
                  </a:cubicBezTo>
                  <a:cubicBezTo>
                    <a:pt x="9889" y="79445"/>
                    <a:pt x="10296" y="93974"/>
                    <a:pt x="14461" y="103751"/>
                  </a:cubicBezTo>
                  <a:cubicBezTo>
                    <a:pt x="18625" y="113528"/>
                    <a:pt x="26048" y="114885"/>
                    <a:pt x="33154" y="117330"/>
                  </a:cubicBezTo>
                  <a:cubicBezTo>
                    <a:pt x="40261" y="119774"/>
                    <a:pt x="42569" y="128646"/>
                    <a:pt x="52436" y="127604"/>
                  </a:cubicBezTo>
                  <a:cubicBezTo>
                    <a:pt x="62304" y="126563"/>
                    <a:pt x="65246" y="116515"/>
                    <a:pt x="72171" y="111264"/>
                  </a:cubicBezTo>
                  <a:cubicBezTo>
                    <a:pt x="79237" y="106005"/>
                    <a:pt x="82980" y="97387"/>
                    <a:pt x="81993" y="88633"/>
                  </a:cubicBezTo>
                  <a:cubicBezTo>
                    <a:pt x="80545" y="81074"/>
                    <a:pt x="87470" y="77091"/>
                    <a:pt x="90593" y="68491"/>
                  </a:cubicBezTo>
                  <a:cubicBezTo>
                    <a:pt x="93716" y="59891"/>
                    <a:pt x="85705" y="56994"/>
                    <a:pt x="78689" y="53871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8" name="Frihandsfigur: Form 237">
              <a:extLst>
                <a:ext uri="{FF2B5EF4-FFF2-40B4-BE49-F238E27FC236}">
                  <a16:creationId xmlns:a16="http://schemas.microsoft.com/office/drawing/2014/main" id="{BA12D436-2087-496C-A525-2833750E8F47}"/>
                </a:ext>
              </a:extLst>
            </p:cNvPr>
            <p:cNvSpPr/>
            <p:nvPr/>
          </p:nvSpPr>
          <p:spPr>
            <a:xfrm>
              <a:off x="9484608" y="2820724"/>
              <a:ext cx="100910" cy="135416"/>
            </a:xfrm>
            <a:custGeom>
              <a:avLst/>
              <a:gdLst>
                <a:gd name="connsiteX0" fmla="*/ 92987 w 100910"/>
                <a:gd name="connsiteY0" fmla="*/ 19765 h 135416"/>
                <a:gd name="connsiteX1" fmla="*/ 52250 w 100910"/>
                <a:gd name="connsiteY1" fmla="*/ 2158 h 135416"/>
                <a:gd name="connsiteX2" fmla="*/ 42835 w 100910"/>
                <a:gd name="connsiteY2" fmla="*/ 17230 h 135416"/>
                <a:gd name="connsiteX3" fmla="*/ 26450 w 100910"/>
                <a:gd name="connsiteY3" fmla="*/ 20082 h 135416"/>
                <a:gd name="connsiteX4" fmla="*/ 7621 w 100910"/>
                <a:gd name="connsiteY4" fmla="*/ 19448 h 135416"/>
                <a:gd name="connsiteX5" fmla="*/ 14818 w 100910"/>
                <a:gd name="connsiteY5" fmla="*/ 38323 h 135416"/>
                <a:gd name="connsiteX6" fmla="*/ 27084 w 100910"/>
                <a:gd name="connsiteY6" fmla="*/ 55613 h 135416"/>
                <a:gd name="connsiteX7" fmla="*/ 2551 w 100910"/>
                <a:gd name="connsiteY7" fmla="*/ 62539 h 135416"/>
                <a:gd name="connsiteX8" fmla="*/ 12011 w 100910"/>
                <a:gd name="connsiteY8" fmla="*/ 88022 h 135416"/>
                <a:gd name="connsiteX9" fmla="*/ 32017 w 100910"/>
                <a:gd name="connsiteY9" fmla="*/ 126993 h 135416"/>
                <a:gd name="connsiteX10" fmla="*/ 72075 w 100910"/>
                <a:gd name="connsiteY10" fmla="*/ 130162 h 135416"/>
                <a:gd name="connsiteX11" fmla="*/ 80268 w 100910"/>
                <a:gd name="connsiteY11" fmla="*/ 92729 h 135416"/>
                <a:gd name="connsiteX12" fmla="*/ 71442 w 100910"/>
                <a:gd name="connsiteY12" fmla="*/ 71953 h 135416"/>
                <a:gd name="connsiteX13" fmla="*/ 87465 w 100910"/>
                <a:gd name="connsiteY13" fmla="*/ 49639 h 135416"/>
                <a:gd name="connsiteX14" fmla="*/ 92987 w 100910"/>
                <a:gd name="connsiteY14" fmla="*/ 19765 h 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910" h="135416">
                  <a:moveTo>
                    <a:pt x="92987" y="19765"/>
                  </a:moveTo>
                  <a:cubicBezTo>
                    <a:pt x="78819" y="9988"/>
                    <a:pt x="65829" y="-6352"/>
                    <a:pt x="52250" y="2158"/>
                  </a:cubicBezTo>
                  <a:cubicBezTo>
                    <a:pt x="44691" y="6684"/>
                    <a:pt x="46909" y="12206"/>
                    <a:pt x="42835" y="17230"/>
                  </a:cubicBezTo>
                  <a:cubicBezTo>
                    <a:pt x="38762" y="22255"/>
                    <a:pt x="35276" y="26056"/>
                    <a:pt x="26450" y="20082"/>
                  </a:cubicBezTo>
                  <a:cubicBezTo>
                    <a:pt x="17624" y="14107"/>
                    <a:pt x="12645" y="16280"/>
                    <a:pt x="7621" y="19448"/>
                  </a:cubicBezTo>
                  <a:cubicBezTo>
                    <a:pt x="2596" y="22616"/>
                    <a:pt x="4452" y="36422"/>
                    <a:pt x="14818" y="38323"/>
                  </a:cubicBezTo>
                  <a:cubicBezTo>
                    <a:pt x="25183" y="40224"/>
                    <a:pt x="34960" y="51223"/>
                    <a:pt x="27084" y="55613"/>
                  </a:cubicBezTo>
                  <a:cubicBezTo>
                    <a:pt x="19208" y="60004"/>
                    <a:pt x="9793" y="53395"/>
                    <a:pt x="2551" y="62539"/>
                  </a:cubicBezTo>
                  <a:cubicBezTo>
                    <a:pt x="-4691" y="71682"/>
                    <a:pt x="4135" y="77928"/>
                    <a:pt x="12011" y="88022"/>
                  </a:cubicBezTo>
                  <a:cubicBezTo>
                    <a:pt x="19887" y="98115"/>
                    <a:pt x="17986" y="114093"/>
                    <a:pt x="32017" y="126993"/>
                  </a:cubicBezTo>
                  <a:cubicBezTo>
                    <a:pt x="46049" y="139893"/>
                    <a:pt x="61710" y="134869"/>
                    <a:pt x="72075" y="130162"/>
                  </a:cubicBezTo>
                  <a:cubicBezTo>
                    <a:pt x="82441" y="125454"/>
                    <a:pt x="75198" y="103728"/>
                    <a:pt x="80268" y="92729"/>
                  </a:cubicBezTo>
                  <a:cubicBezTo>
                    <a:pt x="85337" y="81730"/>
                    <a:pt x="78684" y="78878"/>
                    <a:pt x="71442" y="71953"/>
                  </a:cubicBezTo>
                  <a:cubicBezTo>
                    <a:pt x="64199" y="65028"/>
                    <a:pt x="74882" y="56564"/>
                    <a:pt x="87465" y="49639"/>
                  </a:cubicBezTo>
                  <a:cubicBezTo>
                    <a:pt x="100048" y="42713"/>
                    <a:pt x="107109" y="29497"/>
                    <a:pt x="92987" y="19765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9" name="Frihandsfigur: Form 238">
              <a:extLst>
                <a:ext uri="{FF2B5EF4-FFF2-40B4-BE49-F238E27FC236}">
                  <a16:creationId xmlns:a16="http://schemas.microsoft.com/office/drawing/2014/main" id="{B98E514A-BD65-4047-86BF-16D5B28253FE}"/>
                </a:ext>
              </a:extLst>
            </p:cNvPr>
            <p:cNvSpPr/>
            <p:nvPr/>
          </p:nvSpPr>
          <p:spPr>
            <a:xfrm>
              <a:off x="9412524" y="2878773"/>
              <a:ext cx="70559" cy="114684"/>
            </a:xfrm>
            <a:custGeom>
              <a:avLst/>
              <a:gdLst>
                <a:gd name="connsiteX0" fmla="*/ 66443 w 70559"/>
                <a:gd name="connsiteY0" fmla="*/ 19879 h 114684"/>
                <a:gd name="connsiteX1" fmla="*/ 49152 w 70559"/>
                <a:gd name="connsiteY1" fmla="*/ 5123 h 114684"/>
                <a:gd name="connsiteX2" fmla="*/ 23986 w 70559"/>
                <a:gd name="connsiteY2" fmla="*/ 9650 h 114684"/>
                <a:gd name="connsiteX3" fmla="*/ 2893 w 70559"/>
                <a:gd name="connsiteY3" fmla="*/ 47173 h 114684"/>
                <a:gd name="connsiteX4" fmla="*/ 4161 w 70559"/>
                <a:gd name="connsiteY4" fmla="*/ 73561 h 114684"/>
                <a:gd name="connsiteX5" fmla="*/ 12670 w 70559"/>
                <a:gd name="connsiteY5" fmla="*/ 99044 h 114684"/>
                <a:gd name="connsiteX6" fmla="*/ 26792 w 70559"/>
                <a:gd name="connsiteY6" fmla="*/ 82388 h 114684"/>
                <a:gd name="connsiteX7" fmla="*/ 41910 w 70559"/>
                <a:gd name="connsiteY7" fmla="*/ 93070 h 114684"/>
                <a:gd name="connsiteX8" fmla="*/ 46437 w 70559"/>
                <a:gd name="connsiteY8" fmla="*/ 113212 h 114684"/>
                <a:gd name="connsiteX9" fmla="*/ 67212 w 70559"/>
                <a:gd name="connsiteY9" fmla="*/ 99044 h 114684"/>
                <a:gd name="connsiteX10" fmla="*/ 63093 w 70559"/>
                <a:gd name="connsiteY10" fmla="*/ 74195 h 114684"/>
                <a:gd name="connsiteX11" fmla="*/ 70335 w 70559"/>
                <a:gd name="connsiteY11" fmla="*/ 52831 h 114684"/>
                <a:gd name="connsiteX12" fmla="*/ 66443 w 70559"/>
                <a:gd name="connsiteY12" fmla="*/ 19879 h 11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559" h="114684">
                  <a:moveTo>
                    <a:pt x="66443" y="19879"/>
                  </a:moveTo>
                  <a:cubicBezTo>
                    <a:pt x="64225" y="12139"/>
                    <a:pt x="57843" y="11505"/>
                    <a:pt x="49152" y="5123"/>
                  </a:cubicBezTo>
                  <a:cubicBezTo>
                    <a:pt x="41186" y="-715"/>
                    <a:pt x="28377" y="-4789"/>
                    <a:pt x="23986" y="9650"/>
                  </a:cubicBezTo>
                  <a:cubicBezTo>
                    <a:pt x="19595" y="24089"/>
                    <a:pt x="8868" y="35540"/>
                    <a:pt x="2893" y="47173"/>
                  </a:cubicBezTo>
                  <a:cubicBezTo>
                    <a:pt x="-3081" y="58805"/>
                    <a:pt x="11946" y="60073"/>
                    <a:pt x="4161" y="73561"/>
                  </a:cubicBezTo>
                  <a:cubicBezTo>
                    <a:pt x="-3624" y="87049"/>
                    <a:pt x="-863" y="99995"/>
                    <a:pt x="12670" y="99044"/>
                  </a:cubicBezTo>
                  <a:cubicBezTo>
                    <a:pt x="26204" y="98094"/>
                    <a:pt x="17694" y="85239"/>
                    <a:pt x="26792" y="82388"/>
                  </a:cubicBezTo>
                  <a:cubicBezTo>
                    <a:pt x="35890" y="79536"/>
                    <a:pt x="45667" y="85239"/>
                    <a:pt x="41910" y="93070"/>
                  </a:cubicBezTo>
                  <a:cubicBezTo>
                    <a:pt x="38153" y="100900"/>
                    <a:pt x="35619" y="109726"/>
                    <a:pt x="46437" y="113212"/>
                  </a:cubicBezTo>
                  <a:cubicBezTo>
                    <a:pt x="57254" y="116697"/>
                    <a:pt x="63727" y="113212"/>
                    <a:pt x="67212" y="99044"/>
                  </a:cubicBezTo>
                  <a:cubicBezTo>
                    <a:pt x="70698" y="84877"/>
                    <a:pt x="64994" y="85465"/>
                    <a:pt x="63093" y="74195"/>
                  </a:cubicBezTo>
                  <a:cubicBezTo>
                    <a:pt x="61192" y="62924"/>
                    <a:pt x="70652" y="62879"/>
                    <a:pt x="70335" y="52831"/>
                  </a:cubicBezTo>
                  <a:cubicBezTo>
                    <a:pt x="70784" y="41710"/>
                    <a:pt x="69471" y="30588"/>
                    <a:pt x="66443" y="19879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0" name="Frihandsfigur: Form 239">
              <a:extLst>
                <a:ext uri="{FF2B5EF4-FFF2-40B4-BE49-F238E27FC236}">
                  <a16:creationId xmlns:a16="http://schemas.microsoft.com/office/drawing/2014/main" id="{EDF4B1C3-0B79-4C57-BF2D-0F704366F3BC}"/>
                </a:ext>
              </a:extLst>
            </p:cNvPr>
            <p:cNvSpPr/>
            <p:nvPr/>
          </p:nvSpPr>
          <p:spPr>
            <a:xfrm>
              <a:off x="9668713" y="2925938"/>
              <a:ext cx="101606" cy="92256"/>
            </a:xfrm>
            <a:custGeom>
              <a:avLst/>
              <a:gdLst>
                <a:gd name="connsiteX0" fmla="*/ 77306 w 101606"/>
                <a:gd name="connsiteY0" fmla="*/ 9830 h 92256"/>
                <a:gd name="connsiteX1" fmla="*/ 52773 w 101606"/>
                <a:gd name="connsiteY1" fmla="*/ 9830 h 92256"/>
                <a:gd name="connsiteX2" fmla="*/ 27924 w 101606"/>
                <a:gd name="connsiteY2" fmla="*/ -219 h 92256"/>
                <a:gd name="connsiteX3" fmla="*/ 9049 w 101606"/>
                <a:gd name="connsiteY3" fmla="*/ 7023 h 92256"/>
                <a:gd name="connsiteX4" fmla="*/ 3391 w 101606"/>
                <a:gd name="connsiteY4" fmla="*/ 25129 h 92256"/>
                <a:gd name="connsiteX5" fmla="*/ 26973 w 101606"/>
                <a:gd name="connsiteY5" fmla="*/ 34860 h 92256"/>
                <a:gd name="connsiteX6" fmla="*/ 38606 w 101606"/>
                <a:gd name="connsiteY6" fmla="*/ 62018 h 92256"/>
                <a:gd name="connsiteX7" fmla="*/ 27924 w 101606"/>
                <a:gd name="connsiteY7" fmla="*/ 82432 h 92256"/>
                <a:gd name="connsiteX8" fmla="*/ 58431 w 101606"/>
                <a:gd name="connsiteY8" fmla="*/ 90624 h 92256"/>
                <a:gd name="connsiteX9" fmla="*/ 95863 w 101606"/>
                <a:gd name="connsiteY9" fmla="*/ 74873 h 92256"/>
                <a:gd name="connsiteX10" fmla="*/ 89889 w 101606"/>
                <a:gd name="connsiteY10" fmla="*/ 33367 h 92256"/>
                <a:gd name="connsiteX11" fmla="*/ 77306 w 101606"/>
                <a:gd name="connsiteY11" fmla="*/ 9830 h 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06" h="92256">
                  <a:moveTo>
                    <a:pt x="77306" y="9830"/>
                  </a:moveTo>
                  <a:cubicBezTo>
                    <a:pt x="64406" y="-1531"/>
                    <a:pt x="61871" y="12681"/>
                    <a:pt x="52773" y="9830"/>
                  </a:cubicBezTo>
                  <a:cubicBezTo>
                    <a:pt x="43675" y="6978"/>
                    <a:pt x="44988" y="-219"/>
                    <a:pt x="27924" y="-219"/>
                  </a:cubicBezTo>
                  <a:cubicBezTo>
                    <a:pt x="18871" y="-219"/>
                    <a:pt x="19731" y="7929"/>
                    <a:pt x="9049" y="7023"/>
                  </a:cubicBezTo>
                  <a:cubicBezTo>
                    <a:pt x="-1633" y="6118"/>
                    <a:pt x="-2267" y="17389"/>
                    <a:pt x="3391" y="25129"/>
                  </a:cubicBezTo>
                  <a:cubicBezTo>
                    <a:pt x="9049" y="32869"/>
                    <a:pt x="13756" y="28569"/>
                    <a:pt x="26973" y="34860"/>
                  </a:cubicBezTo>
                  <a:cubicBezTo>
                    <a:pt x="40190" y="41152"/>
                    <a:pt x="37972" y="54686"/>
                    <a:pt x="38606" y="62018"/>
                  </a:cubicBezTo>
                  <a:cubicBezTo>
                    <a:pt x="39239" y="69351"/>
                    <a:pt x="18464" y="69849"/>
                    <a:pt x="27924" y="82432"/>
                  </a:cubicBezTo>
                  <a:cubicBezTo>
                    <a:pt x="37384" y="95015"/>
                    <a:pt x="42362" y="85600"/>
                    <a:pt x="58431" y="90624"/>
                  </a:cubicBezTo>
                  <a:cubicBezTo>
                    <a:pt x="74499" y="95649"/>
                    <a:pt x="87037" y="86551"/>
                    <a:pt x="95863" y="74873"/>
                  </a:cubicBezTo>
                  <a:cubicBezTo>
                    <a:pt x="104690" y="63195"/>
                    <a:pt x="103377" y="46267"/>
                    <a:pt x="89889" y="33367"/>
                  </a:cubicBezTo>
                  <a:cubicBezTo>
                    <a:pt x="76400" y="20467"/>
                    <a:pt x="90341" y="21146"/>
                    <a:pt x="77306" y="9830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1" name="Frihandsfigur: Form 240">
              <a:extLst>
                <a:ext uri="{FF2B5EF4-FFF2-40B4-BE49-F238E27FC236}">
                  <a16:creationId xmlns:a16="http://schemas.microsoft.com/office/drawing/2014/main" id="{C1790DFB-408B-4EB5-B567-E7089DA16444}"/>
                </a:ext>
              </a:extLst>
            </p:cNvPr>
            <p:cNvSpPr/>
            <p:nvPr/>
          </p:nvSpPr>
          <p:spPr>
            <a:xfrm>
              <a:off x="9965432" y="1746206"/>
              <a:ext cx="38732" cy="56533"/>
            </a:xfrm>
            <a:custGeom>
              <a:avLst/>
              <a:gdLst>
                <a:gd name="connsiteX0" fmla="*/ 19395 w 38732"/>
                <a:gd name="connsiteY0" fmla="*/ 54544 h 56533"/>
                <a:gd name="connsiteX1" fmla="*/ 37500 w 38732"/>
                <a:gd name="connsiteY1" fmla="*/ 36122 h 56533"/>
                <a:gd name="connsiteX2" fmla="*/ 21568 w 38732"/>
                <a:gd name="connsiteY2" fmla="*/ 16387 h 56533"/>
                <a:gd name="connsiteX3" fmla="*/ 3960 w 38732"/>
                <a:gd name="connsiteY3" fmla="*/ 274 h 56533"/>
                <a:gd name="connsiteX4" fmla="*/ 2693 w 38732"/>
                <a:gd name="connsiteY4" fmla="*/ 24580 h 56533"/>
                <a:gd name="connsiteX5" fmla="*/ 19395 w 38732"/>
                <a:gd name="connsiteY5" fmla="*/ 54544 h 5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2" h="56533">
                  <a:moveTo>
                    <a:pt x="19395" y="54544"/>
                  </a:moveTo>
                  <a:cubicBezTo>
                    <a:pt x="35554" y="61696"/>
                    <a:pt x="41212" y="45492"/>
                    <a:pt x="37500" y="36122"/>
                  </a:cubicBezTo>
                  <a:cubicBezTo>
                    <a:pt x="33789" y="26753"/>
                    <a:pt x="25868" y="24580"/>
                    <a:pt x="21568" y="16387"/>
                  </a:cubicBezTo>
                  <a:cubicBezTo>
                    <a:pt x="17268" y="8195"/>
                    <a:pt x="9618" y="-2668"/>
                    <a:pt x="3960" y="274"/>
                  </a:cubicBezTo>
                  <a:cubicBezTo>
                    <a:pt x="-1698" y="3216"/>
                    <a:pt x="-883" y="13264"/>
                    <a:pt x="2693" y="24580"/>
                  </a:cubicBezTo>
                  <a:cubicBezTo>
                    <a:pt x="6269" y="35896"/>
                    <a:pt x="3281" y="47438"/>
                    <a:pt x="19395" y="5454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2" name="Frihandsfigur: Form 241">
              <a:extLst>
                <a:ext uri="{FF2B5EF4-FFF2-40B4-BE49-F238E27FC236}">
                  <a16:creationId xmlns:a16="http://schemas.microsoft.com/office/drawing/2014/main" id="{8D3192E0-4A32-427C-A02F-B88E161C22E7}"/>
                </a:ext>
              </a:extLst>
            </p:cNvPr>
            <p:cNvSpPr/>
            <p:nvPr/>
          </p:nvSpPr>
          <p:spPr>
            <a:xfrm>
              <a:off x="9862912" y="1827812"/>
              <a:ext cx="32015" cy="79608"/>
            </a:xfrm>
            <a:custGeom>
              <a:avLst/>
              <a:gdLst>
                <a:gd name="connsiteX0" fmla="*/ 8304 w 32015"/>
                <a:gd name="connsiteY0" fmla="*/ 78854 h 79608"/>
                <a:gd name="connsiteX1" fmla="*/ 21521 w 32015"/>
                <a:gd name="connsiteY1" fmla="*/ 58305 h 79608"/>
                <a:gd name="connsiteX2" fmla="*/ 27360 w 32015"/>
                <a:gd name="connsiteY2" fmla="*/ 40516 h 79608"/>
                <a:gd name="connsiteX3" fmla="*/ 30302 w 32015"/>
                <a:gd name="connsiteY3" fmla="*/ 20148 h 79608"/>
                <a:gd name="connsiteX4" fmla="*/ 25776 w 32015"/>
                <a:gd name="connsiteY4" fmla="*/ 141 h 79608"/>
                <a:gd name="connsiteX5" fmla="*/ 10884 w 32015"/>
                <a:gd name="connsiteY5" fmla="*/ 6071 h 79608"/>
                <a:gd name="connsiteX6" fmla="*/ 7535 w 32015"/>
                <a:gd name="connsiteY6" fmla="*/ 26349 h 79608"/>
                <a:gd name="connsiteX7" fmla="*/ 836 w 32015"/>
                <a:gd name="connsiteY7" fmla="*/ 55996 h 79608"/>
                <a:gd name="connsiteX8" fmla="*/ 8304 w 32015"/>
                <a:gd name="connsiteY8" fmla="*/ 78854 h 7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15" h="79608">
                  <a:moveTo>
                    <a:pt x="8304" y="78854"/>
                  </a:moveTo>
                  <a:cubicBezTo>
                    <a:pt x="16904" y="82611"/>
                    <a:pt x="15411" y="65637"/>
                    <a:pt x="21521" y="58305"/>
                  </a:cubicBezTo>
                  <a:cubicBezTo>
                    <a:pt x="27631" y="50972"/>
                    <a:pt x="28854" y="49252"/>
                    <a:pt x="27360" y="40516"/>
                  </a:cubicBezTo>
                  <a:cubicBezTo>
                    <a:pt x="25866" y="31780"/>
                    <a:pt x="35552" y="27254"/>
                    <a:pt x="30302" y="20148"/>
                  </a:cubicBezTo>
                  <a:cubicBezTo>
                    <a:pt x="25051" y="13041"/>
                    <a:pt x="30936" y="2359"/>
                    <a:pt x="25776" y="141"/>
                  </a:cubicBezTo>
                  <a:cubicBezTo>
                    <a:pt x="20616" y="-2076"/>
                    <a:pt x="19710" y="6705"/>
                    <a:pt x="10884" y="6071"/>
                  </a:cubicBezTo>
                  <a:cubicBezTo>
                    <a:pt x="4366" y="5618"/>
                    <a:pt x="4411" y="14490"/>
                    <a:pt x="7535" y="26349"/>
                  </a:cubicBezTo>
                  <a:cubicBezTo>
                    <a:pt x="10658" y="38208"/>
                    <a:pt x="3008" y="48437"/>
                    <a:pt x="836" y="55996"/>
                  </a:cubicBezTo>
                  <a:cubicBezTo>
                    <a:pt x="-1337" y="63555"/>
                    <a:pt x="-296" y="75052"/>
                    <a:pt x="8304" y="78854"/>
                  </a:cubicBezTo>
                  <a:close/>
                </a:path>
              </a:pathLst>
            </a:custGeom>
            <a:grpFill/>
            <a:ln w="4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47" name="Rektangel 246">
            <a:extLst>
              <a:ext uri="{FF2B5EF4-FFF2-40B4-BE49-F238E27FC236}">
                <a16:creationId xmlns:a16="http://schemas.microsoft.com/office/drawing/2014/main" id="{E262AF73-142D-482C-AD52-CD506FAC05DE}"/>
              </a:ext>
            </a:extLst>
          </p:cNvPr>
          <p:cNvSpPr/>
          <p:nvPr/>
        </p:nvSpPr>
        <p:spPr>
          <a:xfrm>
            <a:off x="341501" y="353985"/>
            <a:ext cx="6725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Stadsområden med markerade mellanområden</a:t>
            </a:r>
          </a:p>
        </p:txBody>
      </p:sp>
    </p:spTree>
    <p:extLst>
      <p:ext uri="{BB962C8B-B14F-4D97-AF65-F5344CB8AC3E}">
        <p14:creationId xmlns:p14="http://schemas.microsoft.com/office/powerpoint/2010/main" val="76879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027C25B-21D3-4A72-9EAF-51BBBFF62A1C}"/>
              </a:ext>
            </a:extLst>
          </p:cNvPr>
          <p:cNvGrpSpPr/>
          <p:nvPr/>
        </p:nvGrpSpPr>
        <p:grpSpPr>
          <a:xfrm>
            <a:off x="614625" y="2221918"/>
            <a:ext cx="2621774" cy="2844446"/>
            <a:chOff x="439728" y="398638"/>
            <a:chExt cx="2898606" cy="3144790"/>
          </a:xfrm>
          <a:solidFill>
            <a:srgbClr val="B8E1C8"/>
          </a:solidFill>
        </p:grpSpPr>
        <p:sp>
          <p:nvSpPr>
            <p:cNvPr id="3" name="Frihandsfigur: Form 2">
              <a:extLst>
                <a:ext uri="{FF2B5EF4-FFF2-40B4-BE49-F238E27FC236}">
                  <a16:creationId xmlns:a16="http://schemas.microsoft.com/office/drawing/2014/main" id="{3B682E3B-FB54-4137-87FC-6BEBB9B76F15}"/>
                </a:ext>
              </a:extLst>
            </p:cNvPr>
            <p:cNvSpPr/>
            <p:nvPr/>
          </p:nvSpPr>
          <p:spPr>
            <a:xfrm>
              <a:off x="1948012" y="2738385"/>
              <a:ext cx="285115" cy="199933"/>
            </a:xfrm>
            <a:custGeom>
              <a:avLst/>
              <a:gdLst>
                <a:gd name="connsiteX0" fmla="*/ 131392 w 285115"/>
                <a:gd name="connsiteY0" fmla="*/ 157081 h 199933"/>
                <a:gd name="connsiteX1" fmla="*/ 136107 w 285115"/>
                <a:gd name="connsiteY1" fmla="*/ 133398 h 199933"/>
                <a:gd name="connsiteX2" fmla="*/ 137286 w 285115"/>
                <a:gd name="connsiteY2" fmla="*/ 131897 h 199933"/>
                <a:gd name="connsiteX3" fmla="*/ 139215 w 285115"/>
                <a:gd name="connsiteY3" fmla="*/ 131897 h 199933"/>
                <a:gd name="connsiteX4" fmla="*/ 195370 w 285115"/>
                <a:gd name="connsiteY4" fmla="*/ 162440 h 199933"/>
                <a:gd name="connsiteX5" fmla="*/ 217446 w 285115"/>
                <a:gd name="connsiteY5" fmla="*/ 174710 h 199933"/>
                <a:gd name="connsiteX6" fmla="*/ 241612 w 285115"/>
                <a:gd name="connsiteY6" fmla="*/ 175568 h 199933"/>
                <a:gd name="connsiteX7" fmla="*/ 257687 w 285115"/>
                <a:gd name="connsiteY7" fmla="*/ 195179 h 199933"/>
                <a:gd name="connsiteX8" fmla="*/ 260849 w 285115"/>
                <a:gd name="connsiteY8" fmla="*/ 199733 h 199933"/>
                <a:gd name="connsiteX9" fmla="*/ 265403 w 285115"/>
                <a:gd name="connsiteY9" fmla="*/ 196626 h 199933"/>
                <a:gd name="connsiteX10" fmla="*/ 267815 w 285115"/>
                <a:gd name="connsiteY10" fmla="*/ 187141 h 199933"/>
                <a:gd name="connsiteX11" fmla="*/ 273173 w 285115"/>
                <a:gd name="connsiteY11" fmla="*/ 170424 h 199933"/>
                <a:gd name="connsiteX12" fmla="*/ 277245 w 285115"/>
                <a:gd name="connsiteY12" fmla="*/ 155206 h 199933"/>
                <a:gd name="connsiteX13" fmla="*/ 279817 w 285115"/>
                <a:gd name="connsiteY13" fmla="*/ 143686 h 199933"/>
                <a:gd name="connsiteX14" fmla="*/ 279817 w 285115"/>
                <a:gd name="connsiteY14" fmla="*/ 143686 h 199933"/>
                <a:gd name="connsiteX15" fmla="*/ 274941 w 285115"/>
                <a:gd name="connsiteY15" fmla="*/ 95461 h 199933"/>
                <a:gd name="connsiteX16" fmla="*/ 274941 w 285115"/>
                <a:gd name="connsiteY16" fmla="*/ 86834 h 199933"/>
                <a:gd name="connsiteX17" fmla="*/ 278692 w 285115"/>
                <a:gd name="connsiteY17" fmla="*/ 64650 h 199933"/>
                <a:gd name="connsiteX18" fmla="*/ 284050 w 285115"/>
                <a:gd name="connsiteY18" fmla="*/ 36305 h 199933"/>
                <a:gd name="connsiteX19" fmla="*/ 284961 w 285115"/>
                <a:gd name="connsiteY19" fmla="*/ 26660 h 199933"/>
                <a:gd name="connsiteX20" fmla="*/ 252008 w 285115"/>
                <a:gd name="connsiteY20" fmla="*/ 20016 h 199933"/>
                <a:gd name="connsiteX21" fmla="*/ 250347 w 285115"/>
                <a:gd name="connsiteY21" fmla="*/ 17604 h 199933"/>
                <a:gd name="connsiteX22" fmla="*/ 252168 w 285115"/>
                <a:gd name="connsiteY22" fmla="*/ 5923 h 199933"/>
                <a:gd name="connsiteX23" fmla="*/ 245363 w 285115"/>
                <a:gd name="connsiteY23" fmla="*/ 3941 h 199933"/>
                <a:gd name="connsiteX24" fmla="*/ 239684 w 285115"/>
                <a:gd name="connsiteY24" fmla="*/ 21784 h 199933"/>
                <a:gd name="connsiteX25" fmla="*/ 228967 w 285115"/>
                <a:gd name="connsiteY25" fmla="*/ 20605 h 199933"/>
                <a:gd name="connsiteX26" fmla="*/ 163060 w 285115"/>
                <a:gd name="connsiteY26" fmla="*/ 8656 h 199933"/>
                <a:gd name="connsiteX27" fmla="*/ 83757 w 285115"/>
                <a:gd name="connsiteY27" fmla="*/ -132 h 199933"/>
                <a:gd name="connsiteX28" fmla="*/ 83757 w 285115"/>
                <a:gd name="connsiteY28" fmla="*/ -132 h 199933"/>
                <a:gd name="connsiteX29" fmla="*/ 77326 w 285115"/>
                <a:gd name="connsiteY29" fmla="*/ 15568 h 199933"/>
                <a:gd name="connsiteX30" fmla="*/ 45873 w 285115"/>
                <a:gd name="connsiteY30" fmla="*/ 82226 h 199933"/>
                <a:gd name="connsiteX31" fmla="*/ 20796 w 285115"/>
                <a:gd name="connsiteY31" fmla="*/ 134684 h 199933"/>
                <a:gd name="connsiteX32" fmla="*/ -155 w 285115"/>
                <a:gd name="connsiteY32" fmla="*/ 183605 h 199933"/>
                <a:gd name="connsiteX33" fmla="*/ 70307 w 285115"/>
                <a:gd name="connsiteY33" fmla="*/ 169620 h 199933"/>
                <a:gd name="connsiteX34" fmla="*/ 131392 w 285115"/>
                <a:gd name="connsiteY34" fmla="*/ 157081 h 1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5115" h="199933">
                  <a:moveTo>
                    <a:pt x="131392" y="157081"/>
                  </a:moveTo>
                  <a:lnTo>
                    <a:pt x="136107" y="133398"/>
                  </a:lnTo>
                  <a:cubicBezTo>
                    <a:pt x="136220" y="132728"/>
                    <a:pt x="136665" y="132165"/>
                    <a:pt x="137286" y="131897"/>
                  </a:cubicBezTo>
                  <a:cubicBezTo>
                    <a:pt x="137897" y="131603"/>
                    <a:pt x="138604" y="131603"/>
                    <a:pt x="139215" y="131897"/>
                  </a:cubicBezTo>
                  <a:cubicBezTo>
                    <a:pt x="139644" y="131897"/>
                    <a:pt x="185029" y="157510"/>
                    <a:pt x="195370" y="162440"/>
                  </a:cubicBezTo>
                  <a:cubicBezTo>
                    <a:pt x="204372" y="166726"/>
                    <a:pt x="214660" y="173156"/>
                    <a:pt x="217446" y="174710"/>
                  </a:cubicBezTo>
                  <a:cubicBezTo>
                    <a:pt x="225441" y="172888"/>
                    <a:pt x="233768" y="173183"/>
                    <a:pt x="241612" y="175568"/>
                  </a:cubicBezTo>
                  <a:cubicBezTo>
                    <a:pt x="250105" y="178745"/>
                    <a:pt x="256241" y="186231"/>
                    <a:pt x="257687" y="195179"/>
                  </a:cubicBezTo>
                  <a:cubicBezTo>
                    <a:pt x="257623" y="197226"/>
                    <a:pt x="258909" y="199074"/>
                    <a:pt x="260849" y="199733"/>
                  </a:cubicBezTo>
                  <a:cubicBezTo>
                    <a:pt x="262510" y="200108"/>
                    <a:pt x="264225" y="198930"/>
                    <a:pt x="265403" y="196626"/>
                  </a:cubicBezTo>
                  <a:cubicBezTo>
                    <a:pt x="266684" y="193604"/>
                    <a:pt x="267498" y="190405"/>
                    <a:pt x="267815" y="187141"/>
                  </a:cubicBezTo>
                  <a:cubicBezTo>
                    <a:pt x="268217" y="181215"/>
                    <a:pt x="270055" y="175476"/>
                    <a:pt x="273173" y="170424"/>
                  </a:cubicBezTo>
                  <a:cubicBezTo>
                    <a:pt x="275874" y="165810"/>
                    <a:pt x="277283" y="160554"/>
                    <a:pt x="277245" y="155206"/>
                  </a:cubicBezTo>
                  <a:cubicBezTo>
                    <a:pt x="277277" y="151225"/>
                    <a:pt x="278156" y="147302"/>
                    <a:pt x="279817" y="143686"/>
                  </a:cubicBezTo>
                  <a:lnTo>
                    <a:pt x="279817" y="143686"/>
                  </a:lnTo>
                  <a:cubicBezTo>
                    <a:pt x="276174" y="138970"/>
                    <a:pt x="275477" y="119895"/>
                    <a:pt x="274941" y="95461"/>
                  </a:cubicBezTo>
                  <a:cubicBezTo>
                    <a:pt x="274941" y="92299"/>
                    <a:pt x="274941" y="89352"/>
                    <a:pt x="274941" y="86834"/>
                  </a:cubicBezTo>
                  <a:cubicBezTo>
                    <a:pt x="274941" y="79284"/>
                    <a:pt x="276206" y="71782"/>
                    <a:pt x="278692" y="64650"/>
                  </a:cubicBezTo>
                  <a:cubicBezTo>
                    <a:pt x="281527" y="55429"/>
                    <a:pt x="283327" y="45923"/>
                    <a:pt x="284050" y="36305"/>
                  </a:cubicBezTo>
                  <a:cubicBezTo>
                    <a:pt x="284050" y="33036"/>
                    <a:pt x="284586" y="29821"/>
                    <a:pt x="284961" y="26660"/>
                  </a:cubicBezTo>
                  <a:lnTo>
                    <a:pt x="252008" y="20016"/>
                  </a:lnTo>
                  <a:cubicBezTo>
                    <a:pt x="250888" y="19801"/>
                    <a:pt x="250148" y="18724"/>
                    <a:pt x="250347" y="17604"/>
                  </a:cubicBezTo>
                  <a:lnTo>
                    <a:pt x="252168" y="5923"/>
                  </a:lnTo>
                  <a:lnTo>
                    <a:pt x="245363" y="3941"/>
                  </a:lnTo>
                  <a:cubicBezTo>
                    <a:pt x="240702" y="20712"/>
                    <a:pt x="240005" y="21355"/>
                    <a:pt x="239684" y="21784"/>
                  </a:cubicBezTo>
                  <a:cubicBezTo>
                    <a:pt x="239362" y="22213"/>
                    <a:pt x="238612" y="22856"/>
                    <a:pt x="228967" y="20605"/>
                  </a:cubicBezTo>
                  <a:cubicBezTo>
                    <a:pt x="207234" y="15413"/>
                    <a:pt x="185232" y="11426"/>
                    <a:pt x="163060" y="8656"/>
                  </a:cubicBezTo>
                  <a:cubicBezTo>
                    <a:pt x="121747" y="3887"/>
                    <a:pt x="83757" y="-132"/>
                    <a:pt x="83757" y="-132"/>
                  </a:cubicBezTo>
                  <a:lnTo>
                    <a:pt x="83757" y="-132"/>
                  </a:lnTo>
                  <a:cubicBezTo>
                    <a:pt x="81560" y="5227"/>
                    <a:pt x="79416" y="10585"/>
                    <a:pt x="77326" y="15568"/>
                  </a:cubicBezTo>
                  <a:cubicBezTo>
                    <a:pt x="70093" y="32501"/>
                    <a:pt x="57769" y="57792"/>
                    <a:pt x="45873" y="82226"/>
                  </a:cubicBezTo>
                  <a:cubicBezTo>
                    <a:pt x="36389" y="101730"/>
                    <a:pt x="27441" y="120162"/>
                    <a:pt x="20796" y="134684"/>
                  </a:cubicBezTo>
                  <a:cubicBezTo>
                    <a:pt x="16670" y="143793"/>
                    <a:pt x="8043" y="163136"/>
                    <a:pt x="-155" y="183605"/>
                  </a:cubicBezTo>
                  <a:cubicBezTo>
                    <a:pt x="9651" y="181623"/>
                    <a:pt x="49463" y="173638"/>
                    <a:pt x="70307" y="169620"/>
                  </a:cubicBezTo>
                  <a:cubicBezTo>
                    <a:pt x="91151" y="165601"/>
                    <a:pt x="124319" y="158689"/>
                    <a:pt x="131392" y="157081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D3982737-DA7E-4C6E-B768-ECEA7772E8B4}"/>
                </a:ext>
              </a:extLst>
            </p:cNvPr>
            <p:cNvSpPr/>
            <p:nvPr/>
          </p:nvSpPr>
          <p:spPr>
            <a:xfrm>
              <a:off x="2657934" y="1772978"/>
              <a:ext cx="260897" cy="698150"/>
            </a:xfrm>
            <a:custGeom>
              <a:avLst/>
              <a:gdLst>
                <a:gd name="connsiteX0" fmla="*/ 22298 w 260897"/>
                <a:gd name="connsiteY0" fmla="*/ 460040 h 698150"/>
                <a:gd name="connsiteX1" fmla="*/ 44910 w 260897"/>
                <a:gd name="connsiteY1" fmla="*/ 518446 h 698150"/>
                <a:gd name="connsiteX2" fmla="*/ 56859 w 260897"/>
                <a:gd name="connsiteY2" fmla="*/ 554132 h 698150"/>
                <a:gd name="connsiteX3" fmla="*/ 75345 w 260897"/>
                <a:gd name="connsiteY3" fmla="*/ 612538 h 698150"/>
                <a:gd name="connsiteX4" fmla="*/ 82793 w 260897"/>
                <a:gd name="connsiteY4" fmla="*/ 635418 h 698150"/>
                <a:gd name="connsiteX5" fmla="*/ 88687 w 260897"/>
                <a:gd name="connsiteY5" fmla="*/ 658084 h 698150"/>
                <a:gd name="connsiteX6" fmla="*/ 90616 w 260897"/>
                <a:gd name="connsiteY6" fmla="*/ 680106 h 698150"/>
                <a:gd name="connsiteX7" fmla="*/ 111514 w 260897"/>
                <a:gd name="connsiteY7" fmla="*/ 676623 h 698150"/>
                <a:gd name="connsiteX8" fmla="*/ 119980 w 260897"/>
                <a:gd name="connsiteY8" fmla="*/ 676623 h 698150"/>
                <a:gd name="connsiteX9" fmla="*/ 139216 w 260897"/>
                <a:gd name="connsiteY9" fmla="*/ 674052 h 698150"/>
                <a:gd name="connsiteX10" fmla="*/ 162632 w 260897"/>
                <a:gd name="connsiteY10" fmla="*/ 677374 h 698150"/>
                <a:gd name="connsiteX11" fmla="*/ 178171 w 260897"/>
                <a:gd name="connsiteY11" fmla="*/ 690448 h 698150"/>
                <a:gd name="connsiteX12" fmla="*/ 185780 w 260897"/>
                <a:gd name="connsiteY12" fmla="*/ 696932 h 698150"/>
                <a:gd name="connsiteX13" fmla="*/ 187762 w 260897"/>
                <a:gd name="connsiteY13" fmla="*/ 696342 h 698150"/>
                <a:gd name="connsiteX14" fmla="*/ 201051 w 260897"/>
                <a:gd name="connsiteY14" fmla="*/ 697735 h 698150"/>
                <a:gd name="connsiteX15" fmla="*/ 220984 w 260897"/>
                <a:gd name="connsiteY15" fmla="*/ 669229 h 698150"/>
                <a:gd name="connsiteX16" fmla="*/ 219484 w 260897"/>
                <a:gd name="connsiteY16" fmla="*/ 649457 h 698150"/>
                <a:gd name="connsiteX17" fmla="*/ 197354 w 260897"/>
                <a:gd name="connsiteY17" fmla="*/ 635954 h 698150"/>
                <a:gd name="connsiteX18" fmla="*/ 196121 w 260897"/>
                <a:gd name="connsiteY18" fmla="*/ 634453 h 698150"/>
                <a:gd name="connsiteX19" fmla="*/ 196604 w 260897"/>
                <a:gd name="connsiteY19" fmla="*/ 632578 h 698150"/>
                <a:gd name="connsiteX20" fmla="*/ 210107 w 260897"/>
                <a:gd name="connsiteY20" fmla="*/ 617521 h 698150"/>
                <a:gd name="connsiteX21" fmla="*/ 210107 w 260897"/>
                <a:gd name="connsiteY21" fmla="*/ 599089 h 698150"/>
                <a:gd name="connsiteX22" fmla="*/ 211018 w 260897"/>
                <a:gd name="connsiteY22" fmla="*/ 597320 h 698150"/>
                <a:gd name="connsiteX23" fmla="*/ 228325 w 260897"/>
                <a:gd name="connsiteY23" fmla="*/ 588801 h 698150"/>
                <a:gd name="connsiteX24" fmla="*/ 252705 w 260897"/>
                <a:gd name="connsiteY24" fmla="*/ 590837 h 698150"/>
                <a:gd name="connsiteX25" fmla="*/ 252276 w 260897"/>
                <a:gd name="connsiteY25" fmla="*/ 581460 h 698150"/>
                <a:gd name="connsiteX26" fmla="*/ 193335 w 260897"/>
                <a:gd name="connsiteY26" fmla="*/ 557776 h 698150"/>
                <a:gd name="connsiteX27" fmla="*/ 185994 w 260897"/>
                <a:gd name="connsiteY27" fmla="*/ 552418 h 698150"/>
                <a:gd name="connsiteX28" fmla="*/ 181493 w 260897"/>
                <a:gd name="connsiteY28" fmla="*/ 550167 h 698150"/>
                <a:gd name="connsiteX29" fmla="*/ 153362 w 260897"/>
                <a:gd name="connsiteY29" fmla="*/ 540576 h 698150"/>
                <a:gd name="connsiteX30" fmla="*/ 152129 w 260897"/>
                <a:gd name="connsiteY30" fmla="*/ 538861 h 698150"/>
                <a:gd name="connsiteX31" fmla="*/ 153041 w 260897"/>
                <a:gd name="connsiteY31" fmla="*/ 536932 h 698150"/>
                <a:gd name="connsiteX32" fmla="*/ 159256 w 260897"/>
                <a:gd name="connsiteY32" fmla="*/ 526805 h 698150"/>
                <a:gd name="connsiteX33" fmla="*/ 151594 w 260897"/>
                <a:gd name="connsiteY33" fmla="*/ 517535 h 698150"/>
                <a:gd name="connsiteX34" fmla="*/ 143771 w 260897"/>
                <a:gd name="connsiteY34" fmla="*/ 508426 h 698150"/>
                <a:gd name="connsiteX35" fmla="*/ 142860 w 260897"/>
                <a:gd name="connsiteY35" fmla="*/ 496423 h 698150"/>
                <a:gd name="connsiteX36" fmla="*/ 143235 w 260897"/>
                <a:gd name="connsiteY36" fmla="*/ 491547 h 698150"/>
                <a:gd name="connsiteX37" fmla="*/ 141145 w 260897"/>
                <a:gd name="connsiteY37" fmla="*/ 488707 h 698150"/>
                <a:gd name="connsiteX38" fmla="*/ 136376 w 260897"/>
                <a:gd name="connsiteY38" fmla="*/ 476115 h 698150"/>
                <a:gd name="connsiteX39" fmla="*/ 152772 w 260897"/>
                <a:gd name="connsiteY39" fmla="*/ 438607 h 698150"/>
                <a:gd name="connsiteX40" fmla="*/ 187066 w 260897"/>
                <a:gd name="connsiteY40" fmla="*/ 412405 h 698150"/>
                <a:gd name="connsiteX41" fmla="*/ 207963 w 260897"/>
                <a:gd name="connsiteY41" fmla="*/ 400188 h 698150"/>
                <a:gd name="connsiteX42" fmla="*/ 231808 w 260897"/>
                <a:gd name="connsiteY42" fmla="*/ 375647 h 698150"/>
                <a:gd name="connsiteX43" fmla="*/ 245096 w 260897"/>
                <a:gd name="connsiteY43" fmla="*/ 352499 h 698150"/>
                <a:gd name="connsiteX44" fmla="*/ 247293 w 260897"/>
                <a:gd name="connsiteY44" fmla="*/ 346444 h 698150"/>
                <a:gd name="connsiteX45" fmla="*/ 260743 w 260897"/>
                <a:gd name="connsiteY45" fmla="*/ 324475 h 698150"/>
                <a:gd name="connsiteX46" fmla="*/ 251955 w 260897"/>
                <a:gd name="connsiteY46" fmla="*/ 307168 h 698150"/>
                <a:gd name="connsiteX47" fmla="*/ 242792 w 260897"/>
                <a:gd name="connsiteY47" fmla="*/ 269177 h 698150"/>
                <a:gd name="connsiteX48" fmla="*/ 207802 w 260897"/>
                <a:gd name="connsiteY48" fmla="*/ 260550 h 698150"/>
                <a:gd name="connsiteX49" fmla="*/ 206249 w 260897"/>
                <a:gd name="connsiteY49" fmla="*/ 258037 h 698150"/>
                <a:gd name="connsiteX50" fmla="*/ 206249 w 260897"/>
                <a:gd name="connsiteY50" fmla="*/ 258032 h 698150"/>
                <a:gd name="connsiteX51" fmla="*/ 210053 w 260897"/>
                <a:gd name="connsiteY51" fmla="*/ 241957 h 698150"/>
                <a:gd name="connsiteX52" fmla="*/ 210535 w 260897"/>
                <a:gd name="connsiteY52" fmla="*/ 234616 h 698150"/>
                <a:gd name="connsiteX53" fmla="*/ 213322 w 260897"/>
                <a:gd name="connsiteY53" fmla="*/ 223364 h 698150"/>
                <a:gd name="connsiteX54" fmla="*/ 222967 w 260897"/>
                <a:gd name="connsiteY54" fmla="*/ 184034 h 698150"/>
                <a:gd name="connsiteX55" fmla="*/ 225324 w 260897"/>
                <a:gd name="connsiteY55" fmla="*/ 171495 h 698150"/>
                <a:gd name="connsiteX56" fmla="*/ 237756 w 260897"/>
                <a:gd name="connsiteY56" fmla="*/ 130557 h 698150"/>
                <a:gd name="connsiteX57" fmla="*/ 249222 w 260897"/>
                <a:gd name="connsiteY57" fmla="*/ 90906 h 698150"/>
                <a:gd name="connsiteX58" fmla="*/ 236791 w 260897"/>
                <a:gd name="connsiteY58" fmla="*/ 77457 h 698150"/>
                <a:gd name="connsiteX59" fmla="*/ 214233 w 260897"/>
                <a:gd name="connsiteY59" fmla="*/ 50236 h 698150"/>
                <a:gd name="connsiteX60" fmla="*/ 206409 w 260897"/>
                <a:gd name="connsiteY60" fmla="*/ -132 h 698150"/>
                <a:gd name="connsiteX61" fmla="*/ 200676 w 260897"/>
                <a:gd name="connsiteY61" fmla="*/ 3565 h 698150"/>
                <a:gd name="connsiteX62" fmla="*/ 191781 w 260897"/>
                <a:gd name="connsiteY62" fmla="*/ 10103 h 698150"/>
                <a:gd name="connsiteX63" fmla="*/ 174902 w 260897"/>
                <a:gd name="connsiteY63" fmla="*/ 19372 h 698150"/>
                <a:gd name="connsiteX64" fmla="*/ 151433 w 260897"/>
                <a:gd name="connsiteY64" fmla="*/ 28428 h 698150"/>
                <a:gd name="connsiteX65" fmla="*/ 133590 w 260897"/>
                <a:gd name="connsiteY65" fmla="*/ 35662 h 698150"/>
                <a:gd name="connsiteX66" fmla="*/ 116551 w 260897"/>
                <a:gd name="connsiteY66" fmla="*/ 38395 h 698150"/>
                <a:gd name="connsiteX67" fmla="*/ 96403 w 260897"/>
                <a:gd name="connsiteY67" fmla="*/ 42949 h 698150"/>
                <a:gd name="connsiteX68" fmla="*/ 57019 w 260897"/>
                <a:gd name="connsiteY68" fmla="*/ 63793 h 698150"/>
                <a:gd name="connsiteX69" fmla="*/ 38105 w 260897"/>
                <a:gd name="connsiteY69" fmla="*/ 79868 h 698150"/>
                <a:gd name="connsiteX70" fmla="*/ 26477 w 260897"/>
                <a:gd name="connsiteY70" fmla="*/ 89781 h 698150"/>
                <a:gd name="connsiteX71" fmla="*/ 18118 w 260897"/>
                <a:gd name="connsiteY71" fmla="*/ 95139 h 698150"/>
                <a:gd name="connsiteX72" fmla="*/ 18654 w 260897"/>
                <a:gd name="connsiteY72" fmla="*/ 111214 h 698150"/>
                <a:gd name="connsiteX73" fmla="*/ 23584 w 260897"/>
                <a:gd name="connsiteY73" fmla="*/ 126432 h 698150"/>
                <a:gd name="connsiteX74" fmla="*/ 39069 w 260897"/>
                <a:gd name="connsiteY74" fmla="*/ 188588 h 698150"/>
                <a:gd name="connsiteX75" fmla="*/ 30442 w 260897"/>
                <a:gd name="connsiteY75" fmla="*/ 236277 h 698150"/>
                <a:gd name="connsiteX76" fmla="*/ 22565 w 260897"/>
                <a:gd name="connsiteY76" fmla="*/ 256103 h 698150"/>
                <a:gd name="connsiteX77" fmla="*/ 16511 w 260897"/>
                <a:gd name="connsiteY77" fmla="*/ 272178 h 698150"/>
                <a:gd name="connsiteX78" fmla="*/ 3651 w 260897"/>
                <a:gd name="connsiteY78" fmla="*/ 294683 h 698150"/>
                <a:gd name="connsiteX79" fmla="*/ 114 w 260897"/>
                <a:gd name="connsiteY79" fmla="*/ 348266 h 698150"/>
                <a:gd name="connsiteX80" fmla="*/ 13242 w 260897"/>
                <a:gd name="connsiteY80" fmla="*/ 438018 h 698150"/>
                <a:gd name="connsiteX81" fmla="*/ 22298 w 260897"/>
                <a:gd name="connsiteY81" fmla="*/ 460040 h 69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60897" h="698150">
                  <a:moveTo>
                    <a:pt x="22298" y="460040"/>
                  </a:moveTo>
                  <a:cubicBezTo>
                    <a:pt x="30823" y="479111"/>
                    <a:pt x="38367" y="498604"/>
                    <a:pt x="44910" y="518446"/>
                  </a:cubicBezTo>
                  <a:cubicBezTo>
                    <a:pt x="48125" y="528734"/>
                    <a:pt x="52358" y="541058"/>
                    <a:pt x="56859" y="554132"/>
                  </a:cubicBezTo>
                  <a:cubicBezTo>
                    <a:pt x="64360" y="575566"/>
                    <a:pt x="72076" y="598124"/>
                    <a:pt x="75345" y="612538"/>
                  </a:cubicBezTo>
                  <a:cubicBezTo>
                    <a:pt x="77183" y="620361"/>
                    <a:pt x="79674" y="628013"/>
                    <a:pt x="82793" y="635418"/>
                  </a:cubicBezTo>
                  <a:cubicBezTo>
                    <a:pt x="86137" y="642545"/>
                    <a:pt x="88135" y="650228"/>
                    <a:pt x="88687" y="658084"/>
                  </a:cubicBezTo>
                  <a:cubicBezTo>
                    <a:pt x="89116" y="665157"/>
                    <a:pt x="89652" y="672658"/>
                    <a:pt x="90616" y="680106"/>
                  </a:cubicBezTo>
                  <a:cubicBezTo>
                    <a:pt x="97314" y="677684"/>
                    <a:pt x="104392" y="676506"/>
                    <a:pt x="111514" y="676623"/>
                  </a:cubicBezTo>
                  <a:cubicBezTo>
                    <a:pt x="114782" y="676623"/>
                    <a:pt x="117515" y="676623"/>
                    <a:pt x="119980" y="676623"/>
                  </a:cubicBezTo>
                  <a:cubicBezTo>
                    <a:pt x="126506" y="677395"/>
                    <a:pt x="133124" y="676511"/>
                    <a:pt x="139216" y="674052"/>
                  </a:cubicBezTo>
                  <a:cubicBezTo>
                    <a:pt x="146894" y="669856"/>
                    <a:pt x="156422" y="671206"/>
                    <a:pt x="162632" y="677374"/>
                  </a:cubicBezTo>
                  <a:cubicBezTo>
                    <a:pt x="165365" y="679410"/>
                    <a:pt x="171045" y="684286"/>
                    <a:pt x="178171" y="690448"/>
                  </a:cubicBezTo>
                  <a:lnTo>
                    <a:pt x="185780" y="696932"/>
                  </a:lnTo>
                  <a:cubicBezTo>
                    <a:pt x="186262" y="696358"/>
                    <a:pt x="187045" y="696123"/>
                    <a:pt x="187762" y="696342"/>
                  </a:cubicBezTo>
                  <a:cubicBezTo>
                    <a:pt x="192006" y="697907"/>
                    <a:pt x="196577" y="698389"/>
                    <a:pt x="201051" y="697735"/>
                  </a:cubicBezTo>
                  <a:cubicBezTo>
                    <a:pt x="204266" y="696128"/>
                    <a:pt x="218787" y="674052"/>
                    <a:pt x="220984" y="669229"/>
                  </a:cubicBezTo>
                  <a:cubicBezTo>
                    <a:pt x="223851" y="662810"/>
                    <a:pt x="223288" y="655372"/>
                    <a:pt x="219484" y="649457"/>
                  </a:cubicBezTo>
                  <a:cubicBezTo>
                    <a:pt x="214125" y="643188"/>
                    <a:pt x="197515" y="636007"/>
                    <a:pt x="197354" y="635954"/>
                  </a:cubicBezTo>
                  <a:cubicBezTo>
                    <a:pt x="196743" y="635659"/>
                    <a:pt x="196293" y="635113"/>
                    <a:pt x="196121" y="634453"/>
                  </a:cubicBezTo>
                  <a:cubicBezTo>
                    <a:pt x="195982" y="633789"/>
                    <a:pt x="196159" y="633092"/>
                    <a:pt x="196604" y="632578"/>
                  </a:cubicBezTo>
                  <a:lnTo>
                    <a:pt x="210107" y="617521"/>
                  </a:lnTo>
                  <a:lnTo>
                    <a:pt x="210107" y="599089"/>
                  </a:lnTo>
                  <a:cubicBezTo>
                    <a:pt x="210101" y="598387"/>
                    <a:pt x="210444" y="597722"/>
                    <a:pt x="211018" y="597320"/>
                  </a:cubicBezTo>
                  <a:cubicBezTo>
                    <a:pt x="216344" y="593661"/>
                    <a:pt x="222174" y="590789"/>
                    <a:pt x="228325" y="588801"/>
                  </a:cubicBezTo>
                  <a:cubicBezTo>
                    <a:pt x="236507" y="587927"/>
                    <a:pt x="244780" y="588613"/>
                    <a:pt x="252705" y="590837"/>
                  </a:cubicBezTo>
                  <a:lnTo>
                    <a:pt x="252276" y="581460"/>
                  </a:lnTo>
                  <a:lnTo>
                    <a:pt x="193335" y="557776"/>
                  </a:lnTo>
                  <a:cubicBezTo>
                    <a:pt x="190431" y="556720"/>
                    <a:pt x="187886" y="554861"/>
                    <a:pt x="185994" y="552418"/>
                  </a:cubicBezTo>
                  <a:cubicBezTo>
                    <a:pt x="185062" y="550853"/>
                    <a:pt x="183304" y="549974"/>
                    <a:pt x="181493" y="550167"/>
                  </a:cubicBezTo>
                  <a:cubicBezTo>
                    <a:pt x="174474" y="550167"/>
                    <a:pt x="155505" y="541540"/>
                    <a:pt x="153362" y="540576"/>
                  </a:cubicBezTo>
                  <a:cubicBezTo>
                    <a:pt x="152692" y="540244"/>
                    <a:pt x="152232" y="539601"/>
                    <a:pt x="152129" y="538861"/>
                  </a:cubicBezTo>
                  <a:cubicBezTo>
                    <a:pt x="152071" y="538100"/>
                    <a:pt x="152414" y="537366"/>
                    <a:pt x="153041" y="536932"/>
                  </a:cubicBezTo>
                  <a:cubicBezTo>
                    <a:pt x="155130" y="535432"/>
                    <a:pt x="160757" y="530449"/>
                    <a:pt x="159256" y="526805"/>
                  </a:cubicBezTo>
                  <a:cubicBezTo>
                    <a:pt x="157226" y="523317"/>
                    <a:pt x="154637" y="520187"/>
                    <a:pt x="151594" y="517535"/>
                  </a:cubicBezTo>
                  <a:cubicBezTo>
                    <a:pt x="148588" y="514861"/>
                    <a:pt x="145957" y="511802"/>
                    <a:pt x="143771" y="508426"/>
                  </a:cubicBezTo>
                  <a:cubicBezTo>
                    <a:pt x="142061" y="504659"/>
                    <a:pt x="141734" y="500405"/>
                    <a:pt x="142860" y="496423"/>
                  </a:cubicBezTo>
                  <a:cubicBezTo>
                    <a:pt x="143304" y="494837"/>
                    <a:pt x="143433" y="493182"/>
                    <a:pt x="143235" y="491547"/>
                  </a:cubicBezTo>
                  <a:cubicBezTo>
                    <a:pt x="142752" y="490460"/>
                    <a:pt x="142040" y="489490"/>
                    <a:pt x="141145" y="488707"/>
                  </a:cubicBezTo>
                  <a:cubicBezTo>
                    <a:pt x="137662" y="485492"/>
                    <a:pt x="135894" y="480831"/>
                    <a:pt x="136376" y="476115"/>
                  </a:cubicBezTo>
                  <a:cubicBezTo>
                    <a:pt x="137180" y="466095"/>
                    <a:pt x="145217" y="449645"/>
                    <a:pt x="152772" y="438607"/>
                  </a:cubicBezTo>
                  <a:cubicBezTo>
                    <a:pt x="160971" y="426658"/>
                    <a:pt x="174849" y="412619"/>
                    <a:pt x="187066" y="412405"/>
                  </a:cubicBezTo>
                  <a:cubicBezTo>
                    <a:pt x="197782" y="412405"/>
                    <a:pt x="204855" y="408011"/>
                    <a:pt x="207963" y="400188"/>
                  </a:cubicBezTo>
                  <a:cubicBezTo>
                    <a:pt x="213434" y="389921"/>
                    <a:pt x="221702" y="381412"/>
                    <a:pt x="231808" y="375647"/>
                  </a:cubicBezTo>
                  <a:cubicBezTo>
                    <a:pt x="238238" y="371896"/>
                    <a:pt x="241721" y="362037"/>
                    <a:pt x="245096" y="352499"/>
                  </a:cubicBezTo>
                  <a:cubicBezTo>
                    <a:pt x="245847" y="350463"/>
                    <a:pt x="246543" y="348427"/>
                    <a:pt x="247293" y="346444"/>
                  </a:cubicBezTo>
                  <a:cubicBezTo>
                    <a:pt x="250707" y="338519"/>
                    <a:pt x="255234" y="331119"/>
                    <a:pt x="260743" y="324475"/>
                  </a:cubicBezTo>
                  <a:cubicBezTo>
                    <a:pt x="256360" y="319567"/>
                    <a:pt x="253332" y="313603"/>
                    <a:pt x="251955" y="307168"/>
                  </a:cubicBezTo>
                  <a:cubicBezTo>
                    <a:pt x="250508" y="298755"/>
                    <a:pt x="244293" y="275018"/>
                    <a:pt x="242792" y="269177"/>
                  </a:cubicBezTo>
                  <a:lnTo>
                    <a:pt x="207802" y="260550"/>
                  </a:lnTo>
                  <a:cubicBezTo>
                    <a:pt x="206677" y="260288"/>
                    <a:pt x="205981" y="259162"/>
                    <a:pt x="206249" y="258037"/>
                  </a:cubicBezTo>
                  <a:cubicBezTo>
                    <a:pt x="206249" y="258037"/>
                    <a:pt x="206249" y="258032"/>
                    <a:pt x="206249" y="258032"/>
                  </a:cubicBezTo>
                  <a:lnTo>
                    <a:pt x="210053" y="241957"/>
                  </a:lnTo>
                  <a:cubicBezTo>
                    <a:pt x="210541" y="239540"/>
                    <a:pt x="210707" y="237076"/>
                    <a:pt x="210535" y="234616"/>
                  </a:cubicBezTo>
                  <a:cubicBezTo>
                    <a:pt x="210032" y="230651"/>
                    <a:pt x="211023" y="226637"/>
                    <a:pt x="213322" y="223364"/>
                  </a:cubicBezTo>
                  <a:cubicBezTo>
                    <a:pt x="216429" y="219184"/>
                    <a:pt x="220073" y="199733"/>
                    <a:pt x="222967" y="184034"/>
                  </a:cubicBezTo>
                  <a:cubicBezTo>
                    <a:pt x="223770" y="179693"/>
                    <a:pt x="224520" y="175460"/>
                    <a:pt x="225324" y="171495"/>
                  </a:cubicBezTo>
                  <a:cubicBezTo>
                    <a:pt x="227039" y="162654"/>
                    <a:pt x="232504" y="146311"/>
                    <a:pt x="237756" y="130557"/>
                  </a:cubicBezTo>
                  <a:cubicBezTo>
                    <a:pt x="243007" y="114804"/>
                    <a:pt x="249919" y="94014"/>
                    <a:pt x="249222" y="90906"/>
                  </a:cubicBezTo>
                  <a:cubicBezTo>
                    <a:pt x="245412" y="86126"/>
                    <a:pt x="241260" y="81631"/>
                    <a:pt x="236791" y="77457"/>
                  </a:cubicBezTo>
                  <a:cubicBezTo>
                    <a:pt x="224360" y="64811"/>
                    <a:pt x="215358" y="55488"/>
                    <a:pt x="214233" y="50236"/>
                  </a:cubicBezTo>
                  <a:cubicBezTo>
                    <a:pt x="212464" y="42520"/>
                    <a:pt x="207535" y="7852"/>
                    <a:pt x="206409" y="-132"/>
                  </a:cubicBezTo>
                  <a:cubicBezTo>
                    <a:pt x="204630" y="1293"/>
                    <a:pt x="202712" y="2537"/>
                    <a:pt x="200676" y="3565"/>
                  </a:cubicBezTo>
                  <a:cubicBezTo>
                    <a:pt x="197381" y="5259"/>
                    <a:pt x="194380" y="7466"/>
                    <a:pt x="191781" y="10103"/>
                  </a:cubicBezTo>
                  <a:cubicBezTo>
                    <a:pt x="187189" y="14791"/>
                    <a:pt x="181322" y="18011"/>
                    <a:pt x="174902" y="19372"/>
                  </a:cubicBezTo>
                  <a:cubicBezTo>
                    <a:pt x="166822" y="21671"/>
                    <a:pt x="158967" y="24704"/>
                    <a:pt x="151433" y="28428"/>
                  </a:cubicBezTo>
                  <a:cubicBezTo>
                    <a:pt x="145651" y="31236"/>
                    <a:pt x="139693" y="33652"/>
                    <a:pt x="133590" y="35662"/>
                  </a:cubicBezTo>
                  <a:cubicBezTo>
                    <a:pt x="127996" y="37034"/>
                    <a:pt x="122294" y="37950"/>
                    <a:pt x="116551" y="38395"/>
                  </a:cubicBezTo>
                  <a:cubicBezTo>
                    <a:pt x="109584" y="38437"/>
                    <a:pt x="102710" y="39991"/>
                    <a:pt x="96403" y="42949"/>
                  </a:cubicBezTo>
                  <a:cubicBezTo>
                    <a:pt x="83897" y="51013"/>
                    <a:pt x="70721" y="57985"/>
                    <a:pt x="57019" y="63793"/>
                  </a:cubicBezTo>
                  <a:cubicBezTo>
                    <a:pt x="49470" y="67485"/>
                    <a:pt x="42965" y="73009"/>
                    <a:pt x="38105" y="79868"/>
                  </a:cubicBezTo>
                  <a:cubicBezTo>
                    <a:pt x="35313" y="84267"/>
                    <a:pt x="31262" y="87718"/>
                    <a:pt x="26477" y="89781"/>
                  </a:cubicBezTo>
                  <a:cubicBezTo>
                    <a:pt x="23064" y="90322"/>
                    <a:pt x="20036" y="92267"/>
                    <a:pt x="18118" y="95139"/>
                  </a:cubicBezTo>
                  <a:cubicBezTo>
                    <a:pt x="16243" y="98461"/>
                    <a:pt x="16457" y="103820"/>
                    <a:pt x="18654" y="111214"/>
                  </a:cubicBezTo>
                  <a:cubicBezTo>
                    <a:pt x="19886" y="115340"/>
                    <a:pt x="21601" y="120537"/>
                    <a:pt x="23584" y="126432"/>
                  </a:cubicBezTo>
                  <a:cubicBezTo>
                    <a:pt x="29638" y="144703"/>
                    <a:pt x="37944" y="169727"/>
                    <a:pt x="39069" y="188588"/>
                  </a:cubicBezTo>
                  <a:cubicBezTo>
                    <a:pt x="40462" y="212968"/>
                    <a:pt x="38158" y="226096"/>
                    <a:pt x="30442" y="236277"/>
                  </a:cubicBezTo>
                  <a:cubicBezTo>
                    <a:pt x="26745" y="242407"/>
                    <a:pt x="24087" y="249105"/>
                    <a:pt x="22565" y="256103"/>
                  </a:cubicBezTo>
                  <a:cubicBezTo>
                    <a:pt x="21263" y="261702"/>
                    <a:pt x="19227" y="267109"/>
                    <a:pt x="16511" y="272178"/>
                  </a:cubicBezTo>
                  <a:cubicBezTo>
                    <a:pt x="11795" y="279465"/>
                    <a:pt x="4937" y="292272"/>
                    <a:pt x="3651" y="294683"/>
                  </a:cubicBezTo>
                  <a:cubicBezTo>
                    <a:pt x="3383" y="298809"/>
                    <a:pt x="1454" y="330101"/>
                    <a:pt x="114" y="348266"/>
                  </a:cubicBezTo>
                  <a:cubicBezTo>
                    <a:pt x="-1332" y="368145"/>
                    <a:pt x="3061" y="412941"/>
                    <a:pt x="13242" y="438018"/>
                  </a:cubicBezTo>
                  <a:cubicBezTo>
                    <a:pt x="15975" y="445251"/>
                    <a:pt x="19136" y="452592"/>
                    <a:pt x="22298" y="460040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D83BF40B-4713-4912-8EAC-06F714DDDAB1}"/>
                </a:ext>
              </a:extLst>
            </p:cNvPr>
            <p:cNvSpPr/>
            <p:nvPr/>
          </p:nvSpPr>
          <p:spPr>
            <a:xfrm>
              <a:off x="2447139" y="2620931"/>
              <a:ext cx="295671" cy="159838"/>
            </a:xfrm>
            <a:custGeom>
              <a:avLst/>
              <a:gdLst>
                <a:gd name="connsiteX0" fmla="*/ 280299 w 295671"/>
                <a:gd name="connsiteY0" fmla="*/ 123002 h 159838"/>
                <a:gd name="connsiteX1" fmla="*/ 272369 w 295671"/>
                <a:gd name="connsiteY1" fmla="*/ 124342 h 159838"/>
                <a:gd name="connsiteX2" fmla="*/ 254955 w 295671"/>
                <a:gd name="connsiteY2" fmla="*/ 116144 h 159838"/>
                <a:gd name="connsiteX3" fmla="*/ 240487 w 295671"/>
                <a:gd name="connsiteY3" fmla="*/ 82815 h 159838"/>
                <a:gd name="connsiteX4" fmla="*/ 232503 w 295671"/>
                <a:gd name="connsiteY4" fmla="*/ 55166 h 159838"/>
                <a:gd name="connsiteX5" fmla="*/ 230467 w 295671"/>
                <a:gd name="connsiteY5" fmla="*/ 43539 h 159838"/>
                <a:gd name="connsiteX6" fmla="*/ 228806 w 295671"/>
                <a:gd name="connsiteY6" fmla="*/ 42895 h 159838"/>
                <a:gd name="connsiteX7" fmla="*/ 224680 w 295671"/>
                <a:gd name="connsiteY7" fmla="*/ 45253 h 159838"/>
                <a:gd name="connsiteX8" fmla="*/ 217714 w 295671"/>
                <a:gd name="connsiteY8" fmla="*/ 48682 h 159838"/>
                <a:gd name="connsiteX9" fmla="*/ 205926 w 295671"/>
                <a:gd name="connsiteY9" fmla="*/ 45682 h 159838"/>
                <a:gd name="connsiteX10" fmla="*/ 191512 w 295671"/>
                <a:gd name="connsiteY10" fmla="*/ 41181 h 159838"/>
                <a:gd name="connsiteX11" fmla="*/ 183475 w 295671"/>
                <a:gd name="connsiteY11" fmla="*/ 39520 h 159838"/>
                <a:gd name="connsiteX12" fmla="*/ 115156 w 295671"/>
                <a:gd name="connsiteY12" fmla="*/ 23445 h 159838"/>
                <a:gd name="connsiteX13" fmla="*/ 109798 w 295671"/>
                <a:gd name="connsiteY13" fmla="*/ 19480 h 159838"/>
                <a:gd name="connsiteX14" fmla="*/ 12544 w 295671"/>
                <a:gd name="connsiteY14" fmla="*/ -132 h 159838"/>
                <a:gd name="connsiteX15" fmla="*/ -155 w 295671"/>
                <a:gd name="connsiteY15" fmla="*/ 18140 h 159838"/>
                <a:gd name="connsiteX16" fmla="*/ 3007 w 295671"/>
                <a:gd name="connsiteY16" fmla="*/ 43806 h 159838"/>
                <a:gd name="connsiteX17" fmla="*/ 52571 w 295671"/>
                <a:gd name="connsiteY17" fmla="*/ 52433 h 159838"/>
                <a:gd name="connsiteX18" fmla="*/ 54178 w 295671"/>
                <a:gd name="connsiteY18" fmla="*/ 53719 h 159838"/>
                <a:gd name="connsiteX19" fmla="*/ 54178 w 295671"/>
                <a:gd name="connsiteY19" fmla="*/ 55755 h 159838"/>
                <a:gd name="connsiteX20" fmla="*/ 46302 w 295671"/>
                <a:gd name="connsiteY20" fmla="*/ 66472 h 159838"/>
                <a:gd name="connsiteX21" fmla="*/ 50160 w 295671"/>
                <a:gd name="connsiteY21" fmla="*/ 76224 h 159838"/>
                <a:gd name="connsiteX22" fmla="*/ 49624 w 295671"/>
                <a:gd name="connsiteY22" fmla="*/ 78582 h 159838"/>
                <a:gd name="connsiteX23" fmla="*/ 31781 w 295671"/>
                <a:gd name="connsiteY23" fmla="*/ 95032 h 159838"/>
                <a:gd name="connsiteX24" fmla="*/ 69718 w 295671"/>
                <a:gd name="connsiteY24" fmla="*/ 131254 h 159838"/>
                <a:gd name="connsiteX25" fmla="*/ 192637 w 295671"/>
                <a:gd name="connsiteY25" fmla="*/ 151133 h 159838"/>
                <a:gd name="connsiteX26" fmla="*/ 267975 w 295671"/>
                <a:gd name="connsiteY26" fmla="*/ 159707 h 159838"/>
                <a:gd name="connsiteX27" fmla="*/ 294445 w 295671"/>
                <a:gd name="connsiteY27" fmla="*/ 140631 h 159838"/>
                <a:gd name="connsiteX28" fmla="*/ 294445 w 295671"/>
                <a:gd name="connsiteY28" fmla="*/ 127075 h 159838"/>
                <a:gd name="connsiteX29" fmla="*/ 295517 w 295671"/>
                <a:gd name="connsiteY29" fmla="*/ 125360 h 159838"/>
                <a:gd name="connsiteX30" fmla="*/ 292141 w 295671"/>
                <a:gd name="connsiteY30" fmla="*/ 122895 h 159838"/>
                <a:gd name="connsiteX31" fmla="*/ 280299 w 295671"/>
                <a:gd name="connsiteY31" fmla="*/ 123002 h 1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5671" h="159838">
                  <a:moveTo>
                    <a:pt x="280299" y="123002"/>
                  </a:moveTo>
                  <a:cubicBezTo>
                    <a:pt x="277695" y="123651"/>
                    <a:pt x="275043" y="124101"/>
                    <a:pt x="272369" y="124342"/>
                  </a:cubicBezTo>
                  <a:cubicBezTo>
                    <a:pt x="265296" y="124771"/>
                    <a:pt x="256294" y="125306"/>
                    <a:pt x="254955" y="116144"/>
                  </a:cubicBezTo>
                  <a:cubicBezTo>
                    <a:pt x="251906" y="104345"/>
                    <a:pt x="247019" y="93103"/>
                    <a:pt x="240487" y="82815"/>
                  </a:cubicBezTo>
                  <a:cubicBezTo>
                    <a:pt x="234577" y="74863"/>
                    <a:pt x="231742" y="65047"/>
                    <a:pt x="232503" y="55166"/>
                  </a:cubicBezTo>
                  <a:cubicBezTo>
                    <a:pt x="233243" y="51174"/>
                    <a:pt x="232519" y="47043"/>
                    <a:pt x="230467" y="43539"/>
                  </a:cubicBezTo>
                  <a:cubicBezTo>
                    <a:pt x="230049" y="43067"/>
                    <a:pt x="229433" y="42826"/>
                    <a:pt x="228806" y="42895"/>
                  </a:cubicBezTo>
                  <a:cubicBezTo>
                    <a:pt x="227183" y="43126"/>
                    <a:pt x="225704" y="43967"/>
                    <a:pt x="224680" y="45253"/>
                  </a:cubicBezTo>
                  <a:cubicBezTo>
                    <a:pt x="222869" y="47225"/>
                    <a:pt x="220383" y="48452"/>
                    <a:pt x="217714" y="48682"/>
                  </a:cubicBezTo>
                  <a:cubicBezTo>
                    <a:pt x="213637" y="48409"/>
                    <a:pt x="209639" y="47396"/>
                    <a:pt x="205926" y="45682"/>
                  </a:cubicBezTo>
                  <a:cubicBezTo>
                    <a:pt x="201243" y="43823"/>
                    <a:pt x="196420" y="42317"/>
                    <a:pt x="191512" y="41181"/>
                  </a:cubicBezTo>
                  <a:lnTo>
                    <a:pt x="183475" y="39520"/>
                  </a:lnTo>
                  <a:cubicBezTo>
                    <a:pt x="163595" y="35394"/>
                    <a:pt x="122175" y="26820"/>
                    <a:pt x="115156" y="23445"/>
                  </a:cubicBezTo>
                  <a:cubicBezTo>
                    <a:pt x="113034" y="22646"/>
                    <a:pt x="111180" y="21275"/>
                    <a:pt x="109798" y="19480"/>
                  </a:cubicBezTo>
                  <a:lnTo>
                    <a:pt x="12544" y="-132"/>
                  </a:lnTo>
                  <a:lnTo>
                    <a:pt x="-155" y="18140"/>
                  </a:lnTo>
                  <a:cubicBezTo>
                    <a:pt x="392" y="26751"/>
                    <a:pt x="1447" y="35319"/>
                    <a:pt x="3007" y="43806"/>
                  </a:cubicBezTo>
                  <a:cubicBezTo>
                    <a:pt x="7668" y="44825"/>
                    <a:pt x="34567" y="49165"/>
                    <a:pt x="52571" y="52433"/>
                  </a:cubicBezTo>
                  <a:cubicBezTo>
                    <a:pt x="53278" y="52583"/>
                    <a:pt x="53873" y="53060"/>
                    <a:pt x="54178" y="53719"/>
                  </a:cubicBezTo>
                  <a:cubicBezTo>
                    <a:pt x="54521" y="54357"/>
                    <a:pt x="54521" y="55118"/>
                    <a:pt x="54178" y="55755"/>
                  </a:cubicBezTo>
                  <a:lnTo>
                    <a:pt x="46302" y="66472"/>
                  </a:lnTo>
                  <a:lnTo>
                    <a:pt x="50160" y="76224"/>
                  </a:lnTo>
                  <a:cubicBezTo>
                    <a:pt x="50481" y="77044"/>
                    <a:pt x="50272" y="77982"/>
                    <a:pt x="49624" y="78582"/>
                  </a:cubicBezTo>
                  <a:lnTo>
                    <a:pt x="31781" y="95032"/>
                  </a:lnTo>
                  <a:cubicBezTo>
                    <a:pt x="41544" y="109799"/>
                    <a:pt x="54511" y="122183"/>
                    <a:pt x="69718" y="131254"/>
                  </a:cubicBezTo>
                  <a:cubicBezTo>
                    <a:pt x="96509" y="146525"/>
                    <a:pt x="176884" y="150490"/>
                    <a:pt x="192637" y="151133"/>
                  </a:cubicBezTo>
                  <a:cubicBezTo>
                    <a:pt x="217125" y="152098"/>
                    <a:pt x="261277" y="158689"/>
                    <a:pt x="267975" y="159707"/>
                  </a:cubicBezTo>
                  <a:lnTo>
                    <a:pt x="294445" y="140631"/>
                  </a:lnTo>
                  <a:lnTo>
                    <a:pt x="294445" y="127075"/>
                  </a:lnTo>
                  <a:cubicBezTo>
                    <a:pt x="294472" y="126351"/>
                    <a:pt x="294879" y="125703"/>
                    <a:pt x="295517" y="125360"/>
                  </a:cubicBezTo>
                  <a:cubicBezTo>
                    <a:pt x="294461" y="124449"/>
                    <a:pt x="293331" y="123624"/>
                    <a:pt x="292141" y="122895"/>
                  </a:cubicBezTo>
                  <a:cubicBezTo>
                    <a:pt x="288326" y="121422"/>
                    <a:pt x="284088" y="121459"/>
                    <a:pt x="280299" y="123002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FE77DFBD-B535-48AB-924D-2EC6232C5D29}"/>
                </a:ext>
              </a:extLst>
            </p:cNvPr>
            <p:cNvSpPr/>
            <p:nvPr/>
          </p:nvSpPr>
          <p:spPr>
            <a:xfrm>
              <a:off x="2227502" y="2575010"/>
              <a:ext cx="146763" cy="275953"/>
            </a:xfrm>
            <a:custGeom>
              <a:avLst/>
              <a:gdLst>
                <a:gd name="connsiteX0" fmla="*/ 75933 w 146763"/>
                <a:gd name="connsiteY0" fmla="*/ 3780 h 275953"/>
                <a:gd name="connsiteX1" fmla="*/ 72558 w 146763"/>
                <a:gd name="connsiteY1" fmla="*/ -132 h 275953"/>
                <a:gd name="connsiteX2" fmla="*/ 48552 w 146763"/>
                <a:gd name="connsiteY2" fmla="*/ 32018 h 275953"/>
                <a:gd name="connsiteX3" fmla="*/ 22618 w 146763"/>
                <a:gd name="connsiteY3" fmla="*/ 117751 h 275953"/>
                <a:gd name="connsiteX4" fmla="*/ 17956 w 146763"/>
                <a:gd name="connsiteY4" fmla="*/ 142560 h 275953"/>
                <a:gd name="connsiteX5" fmla="*/ 9115 w 146763"/>
                <a:gd name="connsiteY5" fmla="*/ 199465 h 275953"/>
                <a:gd name="connsiteX6" fmla="*/ 3435 w 146763"/>
                <a:gd name="connsiteY6" fmla="*/ 228668 h 275953"/>
                <a:gd name="connsiteX7" fmla="*/ -155 w 146763"/>
                <a:gd name="connsiteY7" fmla="*/ 249566 h 275953"/>
                <a:gd name="connsiteX8" fmla="*/ -155 w 146763"/>
                <a:gd name="connsiteY8" fmla="*/ 258246 h 275953"/>
                <a:gd name="connsiteX9" fmla="*/ 220 w 146763"/>
                <a:gd name="connsiteY9" fmla="*/ 273089 h 275953"/>
                <a:gd name="connsiteX10" fmla="*/ 18385 w 146763"/>
                <a:gd name="connsiteY10" fmla="*/ 275821 h 275953"/>
                <a:gd name="connsiteX11" fmla="*/ 18921 w 146763"/>
                <a:gd name="connsiteY11" fmla="*/ 255996 h 275953"/>
                <a:gd name="connsiteX12" fmla="*/ 19564 w 146763"/>
                <a:gd name="connsiteY12" fmla="*/ 254388 h 275953"/>
                <a:gd name="connsiteX13" fmla="*/ 21171 w 146763"/>
                <a:gd name="connsiteY13" fmla="*/ 253799 h 275953"/>
                <a:gd name="connsiteX14" fmla="*/ 26958 w 146763"/>
                <a:gd name="connsiteY14" fmla="*/ 251012 h 275953"/>
                <a:gd name="connsiteX15" fmla="*/ 27601 w 146763"/>
                <a:gd name="connsiteY15" fmla="*/ 236063 h 275953"/>
                <a:gd name="connsiteX16" fmla="*/ 28137 w 146763"/>
                <a:gd name="connsiteY16" fmla="*/ 234562 h 275953"/>
                <a:gd name="connsiteX17" fmla="*/ 42444 w 146763"/>
                <a:gd name="connsiteY17" fmla="*/ 218487 h 275953"/>
                <a:gd name="connsiteX18" fmla="*/ 43676 w 146763"/>
                <a:gd name="connsiteY18" fmla="*/ 208950 h 275953"/>
                <a:gd name="connsiteX19" fmla="*/ 44212 w 146763"/>
                <a:gd name="connsiteY19" fmla="*/ 207771 h 275953"/>
                <a:gd name="connsiteX20" fmla="*/ 62859 w 146763"/>
                <a:gd name="connsiteY20" fmla="*/ 187838 h 275953"/>
                <a:gd name="connsiteX21" fmla="*/ 65485 w 146763"/>
                <a:gd name="connsiteY21" fmla="*/ 187463 h 275953"/>
                <a:gd name="connsiteX22" fmla="*/ 77755 w 146763"/>
                <a:gd name="connsiteY22" fmla="*/ 195125 h 275953"/>
                <a:gd name="connsiteX23" fmla="*/ 105779 w 146763"/>
                <a:gd name="connsiteY23" fmla="*/ 168334 h 275953"/>
                <a:gd name="connsiteX24" fmla="*/ 107119 w 146763"/>
                <a:gd name="connsiteY24" fmla="*/ 167798 h 275953"/>
                <a:gd name="connsiteX25" fmla="*/ 107494 w 146763"/>
                <a:gd name="connsiteY25" fmla="*/ 167316 h 275953"/>
                <a:gd name="connsiteX26" fmla="*/ 128927 w 146763"/>
                <a:gd name="connsiteY26" fmla="*/ 150544 h 275953"/>
                <a:gd name="connsiteX27" fmla="*/ 129463 w 146763"/>
                <a:gd name="connsiteY27" fmla="*/ 150544 h 275953"/>
                <a:gd name="connsiteX28" fmla="*/ 146395 w 146763"/>
                <a:gd name="connsiteY28" fmla="*/ 137363 h 275953"/>
                <a:gd name="connsiteX29" fmla="*/ 138411 w 146763"/>
                <a:gd name="connsiteY29" fmla="*/ 123645 h 275953"/>
                <a:gd name="connsiteX30" fmla="*/ 125498 w 146763"/>
                <a:gd name="connsiteY30" fmla="*/ 111536 h 275953"/>
                <a:gd name="connsiteX31" fmla="*/ 113763 w 146763"/>
                <a:gd name="connsiteY31" fmla="*/ 89674 h 275953"/>
                <a:gd name="connsiteX32" fmla="*/ 102028 w 146763"/>
                <a:gd name="connsiteY32" fmla="*/ 84690 h 275953"/>
                <a:gd name="connsiteX33" fmla="*/ 92598 w 146763"/>
                <a:gd name="connsiteY33" fmla="*/ 80136 h 275953"/>
                <a:gd name="connsiteX34" fmla="*/ 95170 w 146763"/>
                <a:gd name="connsiteY34" fmla="*/ 65663 h 275953"/>
                <a:gd name="connsiteX35" fmla="*/ 95920 w 146763"/>
                <a:gd name="connsiteY35" fmla="*/ 65186 h 275953"/>
                <a:gd name="connsiteX36" fmla="*/ 97099 w 146763"/>
                <a:gd name="connsiteY36" fmla="*/ 62936 h 275953"/>
                <a:gd name="connsiteX37" fmla="*/ 93241 w 146763"/>
                <a:gd name="connsiteY37" fmla="*/ 57149 h 275953"/>
                <a:gd name="connsiteX38" fmla="*/ 82953 w 146763"/>
                <a:gd name="connsiteY38" fmla="*/ 44985 h 275953"/>
                <a:gd name="connsiteX39" fmla="*/ 77594 w 146763"/>
                <a:gd name="connsiteY39" fmla="*/ 37216 h 275953"/>
                <a:gd name="connsiteX40" fmla="*/ 76576 w 146763"/>
                <a:gd name="connsiteY40" fmla="*/ 35876 h 275953"/>
                <a:gd name="connsiteX41" fmla="*/ 72611 w 146763"/>
                <a:gd name="connsiteY41" fmla="*/ 16693 h 275953"/>
                <a:gd name="connsiteX42" fmla="*/ 75933 w 146763"/>
                <a:gd name="connsiteY42" fmla="*/ 3780 h 27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46763" h="275953">
                  <a:moveTo>
                    <a:pt x="75933" y="3780"/>
                  </a:moveTo>
                  <a:cubicBezTo>
                    <a:pt x="74728" y="2547"/>
                    <a:pt x="73597" y="1240"/>
                    <a:pt x="72558" y="-132"/>
                  </a:cubicBezTo>
                  <a:cubicBezTo>
                    <a:pt x="62618" y="8993"/>
                    <a:pt x="54473" y="19897"/>
                    <a:pt x="48552" y="32018"/>
                  </a:cubicBezTo>
                  <a:cubicBezTo>
                    <a:pt x="36491" y="59447"/>
                    <a:pt x="27783" y="88238"/>
                    <a:pt x="22618" y="117751"/>
                  </a:cubicBezTo>
                  <a:cubicBezTo>
                    <a:pt x="21011" y="126699"/>
                    <a:pt x="19403" y="134898"/>
                    <a:pt x="17956" y="142560"/>
                  </a:cubicBezTo>
                  <a:cubicBezTo>
                    <a:pt x="13879" y="161336"/>
                    <a:pt x="10926" y="180336"/>
                    <a:pt x="9115" y="199465"/>
                  </a:cubicBezTo>
                  <a:cubicBezTo>
                    <a:pt x="8333" y="209384"/>
                    <a:pt x="6425" y="219179"/>
                    <a:pt x="3435" y="228668"/>
                  </a:cubicBezTo>
                  <a:cubicBezTo>
                    <a:pt x="1110" y="235393"/>
                    <a:pt x="-106" y="242450"/>
                    <a:pt x="-155" y="249566"/>
                  </a:cubicBezTo>
                  <a:cubicBezTo>
                    <a:pt x="-155" y="252084"/>
                    <a:pt x="-155" y="254924"/>
                    <a:pt x="-155" y="258246"/>
                  </a:cubicBezTo>
                  <a:cubicBezTo>
                    <a:pt x="-155" y="262265"/>
                    <a:pt x="-155" y="267570"/>
                    <a:pt x="220" y="273089"/>
                  </a:cubicBezTo>
                  <a:cubicBezTo>
                    <a:pt x="6222" y="274107"/>
                    <a:pt x="15170" y="275554"/>
                    <a:pt x="18385" y="275821"/>
                  </a:cubicBezTo>
                  <a:cubicBezTo>
                    <a:pt x="19275" y="269252"/>
                    <a:pt x="19457" y="262603"/>
                    <a:pt x="18921" y="255996"/>
                  </a:cubicBezTo>
                  <a:cubicBezTo>
                    <a:pt x="18910" y="255396"/>
                    <a:pt x="19146" y="254817"/>
                    <a:pt x="19564" y="254388"/>
                  </a:cubicBezTo>
                  <a:cubicBezTo>
                    <a:pt x="19998" y="253981"/>
                    <a:pt x="20577" y="253772"/>
                    <a:pt x="21171" y="253799"/>
                  </a:cubicBezTo>
                  <a:cubicBezTo>
                    <a:pt x="21171" y="253799"/>
                    <a:pt x="26208" y="254120"/>
                    <a:pt x="26958" y="251012"/>
                  </a:cubicBezTo>
                  <a:cubicBezTo>
                    <a:pt x="27666" y="246061"/>
                    <a:pt x="27880" y="241057"/>
                    <a:pt x="27601" y="236063"/>
                  </a:cubicBezTo>
                  <a:cubicBezTo>
                    <a:pt x="27591" y="235516"/>
                    <a:pt x="27783" y="234980"/>
                    <a:pt x="28137" y="234562"/>
                  </a:cubicBezTo>
                  <a:lnTo>
                    <a:pt x="42444" y="218487"/>
                  </a:lnTo>
                  <a:lnTo>
                    <a:pt x="43676" y="208950"/>
                  </a:lnTo>
                  <a:cubicBezTo>
                    <a:pt x="43719" y="208510"/>
                    <a:pt x="43907" y="208092"/>
                    <a:pt x="44212" y="207771"/>
                  </a:cubicBezTo>
                  <a:lnTo>
                    <a:pt x="62859" y="187838"/>
                  </a:lnTo>
                  <a:cubicBezTo>
                    <a:pt x="63524" y="187083"/>
                    <a:pt x="64638" y="186922"/>
                    <a:pt x="65485" y="187463"/>
                  </a:cubicBezTo>
                  <a:lnTo>
                    <a:pt x="77755" y="195125"/>
                  </a:lnTo>
                  <a:lnTo>
                    <a:pt x="105779" y="168334"/>
                  </a:lnTo>
                  <a:cubicBezTo>
                    <a:pt x="106138" y="167985"/>
                    <a:pt x="106620" y="167792"/>
                    <a:pt x="107119" y="167798"/>
                  </a:cubicBezTo>
                  <a:cubicBezTo>
                    <a:pt x="107119" y="167798"/>
                    <a:pt x="107119" y="167423"/>
                    <a:pt x="107494" y="167316"/>
                  </a:cubicBezTo>
                  <a:lnTo>
                    <a:pt x="128927" y="150544"/>
                  </a:lnTo>
                  <a:lnTo>
                    <a:pt x="129463" y="150544"/>
                  </a:lnTo>
                  <a:cubicBezTo>
                    <a:pt x="135625" y="148133"/>
                    <a:pt x="145538" y="142399"/>
                    <a:pt x="146395" y="137363"/>
                  </a:cubicBezTo>
                  <a:cubicBezTo>
                    <a:pt x="147735" y="126914"/>
                    <a:pt x="142483" y="124556"/>
                    <a:pt x="138411" y="123645"/>
                  </a:cubicBezTo>
                  <a:cubicBezTo>
                    <a:pt x="129999" y="121824"/>
                    <a:pt x="125926" y="120538"/>
                    <a:pt x="125498" y="111536"/>
                  </a:cubicBezTo>
                  <a:cubicBezTo>
                    <a:pt x="124544" y="103011"/>
                    <a:pt x="120343" y="95177"/>
                    <a:pt x="113763" y="89674"/>
                  </a:cubicBezTo>
                  <a:cubicBezTo>
                    <a:pt x="110371" y="86984"/>
                    <a:pt x="106315" y="85264"/>
                    <a:pt x="102028" y="84690"/>
                  </a:cubicBezTo>
                  <a:cubicBezTo>
                    <a:pt x="98406" y="84487"/>
                    <a:pt x="95009" y="82847"/>
                    <a:pt x="92598" y="80136"/>
                  </a:cubicBezTo>
                  <a:cubicBezTo>
                    <a:pt x="89313" y="75426"/>
                    <a:pt x="90465" y="68948"/>
                    <a:pt x="95170" y="65663"/>
                  </a:cubicBezTo>
                  <a:cubicBezTo>
                    <a:pt x="95416" y="65492"/>
                    <a:pt x="95663" y="65336"/>
                    <a:pt x="95920" y="65186"/>
                  </a:cubicBezTo>
                  <a:cubicBezTo>
                    <a:pt x="96665" y="64682"/>
                    <a:pt x="97109" y="63836"/>
                    <a:pt x="97099" y="62936"/>
                  </a:cubicBezTo>
                  <a:cubicBezTo>
                    <a:pt x="96713" y="60540"/>
                    <a:pt x="95304" y="58424"/>
                    <a:pt x="93241" y="57149"/>
                  </a:cubicBezTo>
                  <a:cubicBezTo>
                    <a:pt x="89179" y="53676"/>
                    <a:pt x="85707" y="49567"/>
                    <a:pt x="82953" y="44985"/>
                  </a:cubicBezTo>
                  <a:cubicBezTo>
                    <a:pt x="81345" y="42681"/>
                    <a:pt x="79523" y="40109"/>
                    <a:pt x="77594" y="37216"/>
                  </a:cubicBezTo>
                  <a:lnTo>
                    <a:pt x="76576" y="35876"/>
                  </a:lnTo>
                  <a:cubicBezTo>
                    <a:pt x="70361" y="27571"/>
                    <a:pt x="66931" y="22963"/>
                    <a:pt x="72611" y="16693"/>
                  </a:cubicBezTo>
                  <a:cubicBezTo>
                    <a:pt x="78291" y="10424"/>
                    <a:pt x="79845" y="7691"/>
                    <a:pt x="75933" y="3780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473592A5-B4A8-4119-B429-AFB3A36AADFA}"/>
                </a:ext>
              </a:extLst>
            </p:cNvPr>
            <p:cNvSpPr/>
            <p:nvPr/>
          </p:nvSpPr>
          <p:spPr>
            <a:xfrm>
              <a:off x="1929081" y="2875558"/>
              <a:ext cx="327969" cy="314049"/>
            </a:xfrm>
            <a:custGeom>
              <a:avLst/>
              <a:gdLst>
                <a:gd name="connsiteX0" fmla="*/ 314930 w 327969"/>
                <a:gd name="connsiteY0" fmla="*/ 51040 h 314049"/>
                <a:gd name="connsiteX1" fmla="*/ 302713 w 327969"/>
                <a:gd name="connsiteY1" fmla="*/ 17979 h 314049"/>
                <a:gd name="connsiteX2" fmla="*/ 302713 w 327969"/>
                <a:gd name="connsiteY2" fmla="*/ 17443 h 314049"/>
                <a:gd name="connsiteX3" fmla="*/ 301963 w 327969"/>
                <a:gd name="connsiteY3" fmla="*/ 11067 h 314049"/>
                <a:gd name="connsiteX4" fmla="*/ 300731 w 327969"/>
                <a:gd name="connsiteY4" fmla="*/ 18461 h 314049"/>
                <a:gd name="connsiteX5" fmla="*/ 295855 w 327969"/>
                <a:gd name="connsiteY5" fmla="*/ 35715 h 314049"/>
                <a:gd name="connsiteX6" fmla="*/ 291032 w 327969"/>
                <a:gd name="connsiteY6" fmla="*/ 50665 h 314049"/>
                <a:gd name="connsiteX7" fmla="*/ 288192 w 327969"/>
                <a:gd name="connsiteY7" fmla="*/ 61382 h 314049"/>
                <a:gd name="connsiteX8" fmla="*/ 280423 w 327969"/>
                <a:gd name="connsiteY8" fmla="*/ 66740 h 314049"/>
                <a:gd name="connsiteX9" fmla="*/ 279030 w 327969"/>
                <a:gd name="connsiteY9" fmla="*/ 66740 h 314049"/>
                <a:gd name="connsiteX10" fmla="*/ 272546 w 327969"/>
                <a:gd name="connsiteY10" fmla="*/ 58381 h 314049"/>
                <a:gd name="connsiteX11" fmla="*/ 258829 w 327969"/>
                <a:gd name="connsiteY11" fmla="*/ 42306 h 314049"/>
                <a:gd name="connsiteX12" fmla="*/ 236431 w 327969"/>
                <a:gd name="connsiteY12" fmla="*/ 41931 h 314049"/>
                <a:gd name="connsiteX13" fmla="*/ 234877 w 327969"/>
                <a:gd name="connsiteY13" fmla="*/ 41609 h 314049"/>
                <a:gd name="connsiteX14" fmla="*/ 212479 w 327969"/>
                <a:gd name="connsiteY14" fmla="*/ 29124 h 314049"/>
                <a:gd name="connsiteX15" fmla="*/ 158896 w 327969"/>
                <a:gd name="connsiteY15" fmla="*/ -132 h 314049"/>
                <a:gd name="connsiteX16" fmla="*/ 154449 w 327969"/>
                <a:gd name="connsiteY16" fmla="*/ 22105 h 314049"/>
                <a:gd name="connsiteX17" fmla="*/ 152841 w 327969"/>
                <a:gd name="connsiteY17" fmla="*/ 23766 h 314049"/>
                <a:gd name="connsiteX18" fmla="*/ 90095 w 327969"/>
                <a:gd name="connsiteY18" fmla="*/ 36573 h 314049"/>
                <a:gd name="connsiteX19" fmla="*/ 17437 w 327969"/>
                <a:gd name="connsiteY19" fmla="*/ 50986 h 314049"/>
                <a:gd name="connsiteX20" fmla="*/ 17437 w 327969"/>
                <a:gd name="connsiteY20" fmla="*/ 50290 h 314049"/>
                <a:gd name="connsiteX21" fmla="*/ 183 w 327969"/>
                <a:gd name="connsiteY21" fmla="*/ 106606 h 314049"/>
                <a:gd name="connsiteX22" fmla="*/ 17544 w 327969"/>
                <a:gd name="connsiteY22" fmla="*/ 156652 h 314049"/>
                <a:gd name="connsiteX23" fmla="*/ 35119 w 327969"/>
                <a:gd name="connsiteY23" fmla="*/ 173317 h 314049"/>
                <a:gd name="connsiteX24" fmla="*/ 78254 w 327969"/>
                <a:gd name="connsiteY24" fmla="*/ 212593 h 314049"/>
                <a:gd name="connsiteX25" fmla="*/ 117208 w 327969"/>
                <a:gd name="connsiteY25" fmla="*/ 249458 h 314049"/>
                <a:gd name="connsiteX26" fmla="*/ 143357 w 327969"/>
                <a:gd name="connsiteY26" fmla="*/ 274857 h 314049"/>
                <a:gd name="connsiteX27" fmla="*/ 181508 w 327969"/>
                <a:gd name="connsiteY27" fmla="*/ 298916 h 314049"/>
                <a:gd name="connsiteX28" fmla="*/ 188421 w 327969"/>
                <a:gd name="connsiteY28" fmla="*/ 305935 h 314049"/>
                <a:gd name="connsiteX29" fmla="*/ 199512 w 327969"/>
                <a:gd name="connsiteY29" fmla="*/ 312579 h 314049"/>
                <a:gd name="connsiteX30" fmla="*/ 240664 w 327969"/>
                <a:gd name="connsiteY30" fmla="*/ 312579 h 314049"/>
                <a:gd name="connsiteX31" fmla="*/ 285674 w 327969"/>
                <a:gd name="connsiteY31" fmla="*/ 311133 h 314049"/>
                <a:gd name="connsiteX32" fmla="*/ 280905 w 327969"/>
                <a:gd name="connsiteY32" fmla="*/ 281019 h 314049"/>
                <a:gd name="connsiteX33" fmla="*/ 277261 w 327969"/>
                <a:gd name="connsiteY33" fmla="*/ 253263 h 314049"/>
                <a:gd name="connsiteX34" fmla="*/ 275654 w 327969"/>
                <a:gd name="connsiteY34" fmla="*/ 222345 h 314049"/>
                <a:gd name="connsiteX35" fmla="*/ 289425 w 327969"/>
                <a:gd name="connsiteY35" fmla="*/ 211147 h 314049"/>
                <a:gd name="connsiteX36" fmla="*/ 298534 w 327969"/>
                <a:gd name="connsiteY36" fmla="*/ 205788 h 314049"/>
                <a:gd name="connsiteX37" fmla="*/ 302928 w 327969"/>
                <a:gd name="connsiteY37" fmla="*/ 200805 h 314049"/>
                <a:gd name="connsiteX38" fmla="*/ 317985 w 327969"/>
                <a:gd name="connsiteY38" fmla="*/ 180122 h 314049"/>
                <a:gd name="connsiteX39" fmla="*/ 321092 w 327969"/>
                <a:gd name="connsiteY39" fmla="*/ 172834 h 314049"/>
                <a:gd name="connsiteX40" fmla="*/ 324950 w 327969"/>
                <a:gd name="connsiteY40" fmla="*/ 164047 h 314049"/>
                <a:gd name="connsiteX41" fmla="*/ 324468 w 327969"/>
                <a:gd name="connsiteY41" fmla="*/ 163297 h 314049"/>
                <a:gd name="connsiteX42" fmla="*/ 327415 w 327969"/>
                <a:gd name="connsiteY42" fmla="*/ 100229 h 314049"/>
                <a:gd name="connsiteX43" fmla="*/ 314930 w 327969"/>
                <a:gd name="connsiteY43" fmla="*/ 51040 h 31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27969" h="314049">
                  <a:moveTo>
                    <a:pt x="314930" y="51040"/>
                  </a:moveTo>
                  <a:cubicBezTo>
                    <a:pt x="307005" y="41856"/>
                    <a:pt x="302665" y="30110"/>
                    <a:pt x="302713" y="17979"/>
                  </a:cubicBezTo>
                  <a:lnTo>
                    <a:pt x="302713" y="17443"/>
                  </a:lnTo>
                  <a:cubicBezTo>
                    <a:pt x="302885" y="15289"/>
                    <a:pt x="302628" y="13125"/>
                    <a:pt x="301963" y="11067"/>
                  </a:cubicBezTo>
                  <a:cubicBezTo>
                    <a:pt x="301299" y="13483"/>
                    <a:pt x="300886" y="15959"/>
                    <a:pt x="300731" y="18461"/>
                  </a:cubicBezTo>
                  <a:cubicBezTo>
                    <a:pt x="300688" y="24548"/>
                    <a:pt x="299005" y="30507"/>
                    <a:pt x="295855" y="35715"/>
                  </a:cubicBezTo>
                  <a:cubicBezTo>
                    <a:pt x="293079" y="40243"/>
                    <a:pt x="291429" y="45371"/>
                    <a:pt x="291032" y="50665"/>
                  </a:cubicBezTo>
                  <a:cubicBezTo>
                    <a:pt x="290652" y="54362"/>
                    <a:pt x="289698" y="57979"/>
                    <a:pt x="288192" y="61382"/>
                  </a:cubicBezTo>
                  <a:cubicBezTo>
                    <a:pt x="286842" y="64506"/>
                    <a:pt x="283825" y="66590"/>
                    <a:pt x="280423" y="66740"/>
                  </a:cubicBezTo>
                  <a:cubicBezTo>
                    <a:pt x="279962" y="66794"/>
                    <a:pt x="279490" y="66794"/>
                    <a:pt x="279030" y="66740"/>
                  </a:cubicBezTo>
                  <a:cubicBezTo>
                    <a:pt x="275204" y="65775"/>
                    <a:pt x="272525" y="62325"/>
                    <a:pt x="272546" y="58381"/>
                  </a:cubicBezTo>
                  <a:cubicBezTo>
                    <a:pt x="271180" y="50954"/>
                    <a:pt x="265945" y="44824"/>
                    <a:pt x="258829" y="42306"/>
                  </a:cubicBezTo>
                  <a:cubicBezTo>
                    <a:pt x="250791" y="38716"/>
                    <a:pt x="236592" y="41877"/>
                    <a:pt x="236431" y="41931"/>
                  </a:cubicBezTo>
                  <a:cubicBezTo>
                    <a:pt x="235890" y="42038"/>
                    <a:pt x="235333" y="41920"/>
                    <a:pt x="234877" y="41609"/>
                  </a:cubicBezTo>
                  <a:cubicBezTo>
                    <a:pt x="234877" y="41609"/>
                    <a:pt x="222714" y="34001"/>
                    <a:pt x="212479" y="29124"/>
                  </a:cubicBezTo>
                  <a:cubicBezTo>
                    <a:pt x="203317" y="24784"/>
                    <a:pt x="168434" y="5387"/>
                    <a:pt x="158896" y="-132"/>
                  </a:cubicBezTo>
                  <a:lnTo>
                    <a:pt x="154449" y="22105"/>
                  </a:lnTo>
                  <a:cubicBezTo>
                    <a:pt x="154272" y="22920"/>
                    <a:pt x="153650" y="23563"/>
                    <a:pt x="152841" y="23766"/>
                  </a:cubicBezTo>
                  <a:cubicBezTo>
                    <a:pt x="152413" y="23766"/>
                    <a:pt x="113726" y="32018"/>
                    <a:pt x="90095" y="36573"/>
                  </a:cubicBezTo>
                  <a:cubicBezTo>
                    <a:pt x="66465" y="41127"/>
                    <a:pt x="17437" y="50986"/>
                    <a:pt x="17437" y="50986"/>
                  </a:cubicBezTo>
                  <a:lnTo>
                    <a:pt x="17437" y="50290"/>
                  </a:lnTo>
                  <a:cubicBezTo>
                    <a:pt x="8917" y="71723"/>
                    <a:pt x="1362" y="94174"/>
                    <a:pt x="183" y="106606"/>
                  </a:cubicBezTo>
                  <a:cubicBezTo>
                    <a:pt x="-1639" y="128414"/>
                    <a:pt x="3880" y="144114"/>
                    <a:pt x="17544" y="156652"/>
                  </a:cubicBezTo>
                  <a:cubicBezTo>
                    <a:pt x="22420" y="161046"/>
                    <a:pt x="28260" y="166726"/>
                    <a:pt x="35119" y="173317"/>
                  </a:cubicBezTo>
                  <a:cubicBezTo>
                    <a:pt x="47818" y="185534"/>
                    <a:pt x="63572" y="200751"/>
                    <a:pt x="78254" y="212593"/>
                  </a:cubicBezTo>
                  <a:cubicBezTo>
                    <a:pt x="91885" y="224178"/>
                    <a:pt x="104890" y="236486"/>
                    <a:pt x="117208" y="249458"/>
                  </a:cubicBezTo>
                  <a:cubicBezTo>
                    <a:pt x="126693" y="259104"/>
                    <a:pt x="135641" y="268159"/>
                    <a:pt x="143357" y="274857"/>
                  </a:cubicBezTo>
                  <a:cubicBezTo>
                    <a:pt x="163236" y="292111"/>
                    <a:pt x="174650" y="296826"/>
                    <a:pt x="181508" y="298916"/>
                  </a:cubicBezTo>
                  <a:cubicBezTo>
                    <a:pt x="184911" y="299832"/>
                    <a:pt x="187552" y="302517"/>
                    <a:pt x="188421" y="305935"/>
                  </a:cubicBezTo>
                  <a:cubicBezTo>
                    <a:pt x="189653" y="309096"/>
                    <a:pt x="190671" y="311776"/>
                    <a:pt x="199512" y="312579"/>
                  </a:cubicBezTo>
                  <a:cubicBezTo>
                    <a:pt x="213171" y="314364"/>
                    <a:pt x="227006" y="314364"/>
                    <a:pt x="240664" y="312579"/>
                  </a:cubicBezTo>
                  <a:cubicBezTo>
                    <a:pt x="255555" y="310307"/>
                    <a:pt x="270665" y="309820"/>
                    <a:pt x="285674" y="311133"/>
                  </a:cubicBezTo>
                  <a:cubicBezTo>
                    <a:pt x="280316" y="304060"/>
                    <a:pt x="279405" y="296504"/>
                    <a:pt x="280905" y="281019"/>
                  </a:cubicBezTo>
                  <a:cubicBezTo>
                    <a:pt x="281146" y="271631"/>
                    <a:pt x="279914" y="262270"/>
                    <a:pt x="277261" y="253263"/>
                  </a:cubicBezTo>
                  <a:cubicBezTo>
                    <a:pt x="274475" y="241474"/>
                    <a:pt x="271903" y="230276"/>
                    <a:pt x="275654" y="222345"/>
                  </a:cubicBezTo>
                  <a:cubicBezTo>
                    <a:pt x="278049" y="216521"/>
                    <a:pt x="283236" y="212304"/>
                    <a:pt x="289425" y="211147"/>
                  </a:cubicBezTo>
                  <a:cubicBezTo>
                    <a:pt x="292956" y="210386"/>
                    <a:pt x="296149" y="208505"/>
                    <a:pt x="298534" y="205788"/>
                  </a:cubicBezTo>
                  <a:lnTo>
                    <a:pt x="302928" y="200805"/>
                  </a:lnTo>
                  <a:cubicBezTo>
                    <a:pt x="308929" y="194680"/>
                    <a:pt x="314003" y="187715"/>
                    <a:pt x="317985" y="180122"/>
                  </a:cubicBezTo>
                  <a:cubicBezTo>
                    <a:pt x="319163" y="177711"/>
                    <a:pt x="320128" y="175246"/>
                    <a:pt x="321092" y="172834"/>
                  </a:cubicBezTo>
                  <a:cubicBezTo>
                    <a:pt x="322202" y="169834"/>
                    <a:pt x="323493" y="166898"/>
                    <a:pt x="324950" y="164047"/>
                  </a:cubicBezTo>
                  <a:cubicBezTo>
                    <a:pt x="324758" y="163817"/>
                    <a:pt x="324597" y="163565"/>
                    <a:pt x="324468" y="163297"/>
                  </a:cubicBezTo>
                  <a:cubicBezTo>
                    <a:pt x="320878" y="151616"/>
                    <a:pt x="325379" y="113839"/>
                    <a:pt x="327415" y="100229"/>
                  </a:cubicBezTo>
                  <a:cubicBezTo>
                    <a:pt x="329237" y="85815"/>
                    <a:pt x="324790" y="62025"/>
                    <a:pt x="314930" y="51040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53F4A987-6B56-4805-9AF5-120C47D648ED}"/>
                </a:ext>
              </a:extLst>
            </p:cNvPr>
            <p:cNvSpPr/>
            <p:nvPr/>
          </p:nvSpPr>
          <p:spPr>
            <a:xfrm>
              <a:off x="2228252" y="2746798"/>
              <a:ext cx="236108" cy="288598"/>
            </a:xfrm>
            <a:custGeom>
              <a:avLst/>
              <a:gdLst>
                <a:gd name="connsiteX0" fmla="*/ 225270 w 236108"/>
                <a:gd name="connsiteY0" fmla="*/ 166940 h 288598"/>
                <a:gd name="connsiteX1" fmla="*/ 221305 w 236108"/>
                <a:gd name="connsiteY1" fmla="*/ 158689 h 288598"/>
                <a:gd name="connsiteX2" fmla="*/ 214178 w 236108"/>
                <a:gd name="connsiteY2" fmla="*/ 136291 h 288598"/>
                <a:gd name="connsiteX3" fmla="*/ 212356 w 236108"/>
                <a:gd name="connsiteY3" fmla="*/ 124020 h 288598"/>
                <a:gd name="connsiteX4" fmla="*/ 211338 w 236108"/>
                <a:gd name="connsiteY4" fmla="*/ 111696 h 288598"/>
                <a:gd name="connsiteX5" fmla="*/ 210159 w 236108"/>
                <a:gd name="connsiteY5" fmla="*/ 103873 h 288598"/>
                <a:gd name="connsiteX6" fmla="*/ 205390 w 236108"/>
                <a:gd name="connsiteY6" fmla="*/ 103498 h 288598"/>
                <a:gd name="connsiteX7" fmla="*/ 197353 w 236108"/>
                <a:gd name="connsiteY7" fmla="*/ 102587 h 288598"/>
                <a:gd name="connsiteX8" fmla="*/ 190494 w 236108"/>
                <a:gd name="connsiteY8" fmla="*/ 102587 h 288598"/>
                <a:gd name="connsiteX9" fmla="*/ 180313 w 236108"/>
                <a:gd name="connsiteY9" fmla="*/ 102266 h 288598"/>
                <a:gd name="connsiteX10" fmla="*/ 174955 w 236108"/>
                <a:gd name="connsiteY10" fmla="*/ 100712 h 288598"/>
                <a:gd name="connsiteX11" fmla="*/ 168579 w 236108"/>
                <a:gd name="connsiteY11" fmla="*/ 101408 h 288598"/>
                <a:gd name="connsiteX12" fmla="*/ 156791 w 236108"/>
                <a:gd name="connsiteY12" fmla="*/ 98300 h 288598"/>
                <a:gd name="connsiteX13" fmla="*/ 155826 w 236108"/>
                <a:gd name="connsiteY13" fmla="*/ 87584 h 288598"/>
                <a:gd name="connsiteX14" fmla="*/ 156201 w 236108"/>
                <a:gd name="connsiteY14" fmla="*/ 83029 h 288598"/>
                <a:gd name="connsiteX15" fmla="*/ 154058 w 236108"/>
                <a:gd name="connsiteY15" fmla="*/ 79868 h 288598"/>
                <a:gd name="connsiteX16" fmla="*/ 150467 w 236108"/>
                <a:gd name="connsiteY16" fmla="*/ 72313 h 288598"/>
                <a:gd name="connsiteX17" fmla="*/ 144627 w 236108"/>
                <a:gd name="connsiteY17" fmla="*/ 65186 h 288598"/>
                <a:gd name="connsiteX18" fmla="*/ 142591 w 236108"/>
                <a:gd name="connsiteY18" fmla="*/ 65186 h 288598"/>
                <a:gd name="connsiteX19" fmla="*/ 133107 w 236108"/>
                <a:gd name="connsiteY19" fmla="*/ 58649 h 288598"/>
                <a:gd name="connsiteX20" fmla="*/ 132731 w 236108"/>
                <a:gd name="connsiteY20" fmla="*/ 49165 h 288598"/>
                <a:gd name="connsiteX21" fmla="*/ 132731 w 236108"/>
                <a:gd name="connsiteY21" fmla="*/ 37859 h 288598"/>
                <a:gd name="connsiteX22" fmla="*/ 133214 w 236108"/>
                <a:gd name="connsiteY22" fmla="*/ 25695 h 288598"/>
                <a:gd name="connsiteX23" fmla="*/ 131821 w 236108"/>
                <a:gd name="connsiteY23" fmla="*/ 9942 h 288598"/>
                <a:gd name="connsiteX24" fmla="*/ 108298 w 236108"/>
                <a:gd name="connsiteY24" fmla="*/ -132 h 288598"/>
                <a:gd name="connsiteX25" fmla="*/ 108298 w 236108"/>
                <a:gd name="connsiteY25" fmla="*/ -132 h 288598"/>
                <a:gd name="connsiteX26" fmla="*/ 79095 w 236108"/>
                <a:gd name="connsiteY26" fmla="*/ 28160 h 288598"/>
                <a:gd name="connsiteX27" fmla="*/ 76469 w 236108"/>
                <a:gd name="connsiteY27" fmla="*/ 28160 h 288598"/>
                <a:gd name="connsiteX28" fmla="*/ 64306 w 236108"/>
                <a:gd name="connsiteY28" fmla="*/ 20498 h 288598"/>
                <a:gd name="connsiteX29" fmla="*/ 47320 w 236108"/>
                <a:gd name="connsiteY29" fmla="*/ 38662 h 288598"/>
                <a:gd name="connsiteX30" fmla="*/ 45980 w 236108"/>
                <a:gd name="connsiteY30" fmla="*/ 48468 h 288598"/>
                <a:gd name="connsiteX31" fmla="*/ 45498 w 236108"/>
                <a:gd name="connsiteY31" fmla="*/ 49647 h 288598"/>
                <a:gd name="connsiteX32" fmla="*/ 31299 w 236108"/>
                <a:gd name="connsiteY32" fmla="*/ 65722 h 288598"/>
                <a:gd name="connsiteX33" fmla="*/ 30495 w 236108"/>
                <a:gd name="connsiteY33" fmla="*/ 80993 h 288598"/>
                <a:gd name="connsiteX34" fmla="*/ 22725 w 236108"/>
                <a:gd name="connsiteY34" fmla="*/ 86941 h 288598"/>
                <a:gd name="connsiteX35" fmla="*/ 20743 w 236108"/>
                <a:gd name="connsiteY35" fmla="*/ 108374 h 288598"/>
                <a:gd name="connsiteX36" fmla="*/ 18760 w 236108"/>
                <a:gd name="connsiteY36" fmla="*/ 109285 h 288598"/>
                <a:gd name="connsiteX37" fmla="*/ -155 w 236108"/>
                <a:gd name="connsiteY37" fmla="*/ 106606 h 288598"/>
                <a:gd name="connsiteX38" fmla="*/ 3275 w 236108"/>
                <a:gd name="connsiteY38" fmla="*/ 133397 h 288598"/>
                <a:gd name="connsiteX39" fmla="*/ 7776 w 236108"/>
                <a:gd name="connsiteY39" fmla="*/ 146900 h 288598"/>
                <a:gd name="connsiteX40" fmla="*/ 7776 w 236108"/>
                <a:gd name="connsiteY40" fmla="*/ 147436 h 288598"/>
                <a:gd name="connsiteX41" fmla="*/ 18653 w 236108"/>
                <a:gd name="connsiteY41" fmla="*/ 177068 h 288598"/>
                <a:gd name="connsiteX42" fmla="*/ 31834 w 236108"/>
                <a:gd name="connsiteY42" fmla="*/ 229901 h 288598"/>
                <a:gd name="connsiteX43" fmla="*/ 28191 w 236108"/>
                <a:gd name="connsiteY43" fmla="*/ 288467 h 288598"/>
                <a:gd name="connsiteX44" fmla="*/ 38586 w 236108"/>
                <a:gd name="connsiteY44" fmla="*/ 280483 h 288598"/>
                <a:gd name="connsiteX45" fmla="*/ 73790 w 236108"/>
                <a:gd name="connsiteY45" fmla="*/ 270034 h 288598"/>
                <a:gd name="connsiteX46" fmla="*/ 79148 w 236108"/>
                <a:gd name="connsiteY46" fmla="*/ 268748 h 288598"/>
                <a:gd name="connsiteX47" fmla="*/ 109852 w 236108"/>
                <a:gd name="connsiteY47" fmla="*/ 254388 h 288598"/>
                <a:gd name="connsiteX48" fmla="*/ 131821 w 236108"/>
                <a:gd name="connsiteY48" fmla="*/ 230972 h 288598"/>
                <a:gd name="connsiteX49" fmla="*/ 134929 w 236108"/>
                <a:gd name="connsiteY49" fmla="*/ 227918 h 288598"/>
                <a:gd name="connsiteX50" fmla="*/ 139590 w 236108"/>
                <a:gd name="connsiteY50" fmla="*/ 214147 h 288598"/>
                <a:gd name="connsiteX51" fmla="*/ 137876 w 236108"/>
                <a:gd name="connsiteY51" fmla="*/ 211147 h 288598"/>
                <a:gd name="connsiteX52" fmla="*/ 134553 w 236108"/>
                <a:gd name="connsiteY52" fmla="*/ 199948 h 288598"/>
                <a:gd name="connsiteX53" fmla="*/ 140180 w 236108"/>
                <a:gd name="connsiteY53" fmla="*/ 194054 h 288598"/>
                <a:gd name="connsiteX54" fmla="*/ 151486 w 236108"/>
                <a:gd name="connsiteY54" fmla="*/ 195983 h 288598"/>
                <a:gd name="connsiteX55" fmla="*/ 160273 w 236108"/>
                <a:gd name="connsiteY55" fmla="*/ 202037 h 288598"/>
                <a:gd name="connsiteX56" fmla="*/ 172490 w 236108"/>
                <a:gd name="connsiteY56" fmla="*/ 209218 h 288598"/>
                <a:gd name="connsiteX57" fmla="*/ 181171 w 236108"/>
                <a:gd name="connsiteY57" fmla="*/ 206914 h 288598"/>
                <a:gd name="connsiteX58" fmla="*/ 190333 w 236108"/>
                <a:gd name="connsiteY58" fmla="*/ 203216 h 288598"/>
                <a:gd name="connsiteX59" fmla="*/ 217500 w 236108"/>
                <a:gd name="connsiteY59" fmla="*/ 194750 h 288598"/>
                <a:gd name="connsiteX60" fmla="*/ 219429 w 236108"/>
                <a:gd name="connsiteY60" fmla="*/ 194107 h 288598"/>
                <a:gd name="connsiteX61" fmla="*/ 227520 w 236108"/>
                <a:gd name="connsiteY61" fmla="*/ 192232 h 288598"/>
                <a:gd name="connsiteX62" fmla="*/ 235772 w 236108"/>
                <a:gd name="connsiteY62" fmla="*/ 188749 h 288598"/>
                <a:gd name="connsiteX63" fmla="*/ 231592 w 236108"/>
                <a:gd name="connsiteY63" fmla="*/ 178782 h 288598"/>
                <a:gd name="connsiteX64" fmla="*/ 225270 w 236108"/>
                <a:gd name="connsiteY64" fmla="*/ 166940 h 28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36108" h="288598">
                  <a:moveTo>
                    <a:pt x="225270" y="166940"/>
                  </a:moveTo>
                  <a:cubicBezTo>
                    <a:pt x="223930" y="163833"/>
                    <a:pt x="222591" y="161154"/>
                    <a:pt x="221305" y="158689"/>
                  </a:cubicBezTo>
                  <a:cubicBezTo>
                    <a:pt x="217302" y="151841"/>
                    <a:pt x="214869" y="144194"/>
                    <a:pt x="214178" y="136291"/>
                  </a:cubicBezTo>
                  <a:cubicBezTo>
                    <a:pt x="213862" y="132165"/>
                    <a:pt x="213251" y="128061"/>
                    <a:pt x="212356" y="124020"/>
                  </a:cubicBezTo>
                  <a:cubicBezTo>
                    <a:pt x="211327" y="120002"/>
                    <a:pt x="210979" y="115833"/>
                    <a:pt x="211338" y="111696"/>
                  </a:cubicBezTo>
                  <a:cubicBezTo>
                    <a:pt x="211660" y="107463"/>
                    <a:pt x="211338" y="104838"/>
                    <a:pt x="210159" y="103873"/>
                  </a:cubicBezTo>
                  <a:cubicBezTo>
                    <a:pt x="208981" y="102909"/>
                    <a:pt x="207802" y="103069"/>
                    <a:pt x="205390" y="103498"/>
                  </a:cubicBezTo>
                  <a:cubicBezTo>
                    <a:pt x="202679" y="103969"/>
                    <a:pt x="199887" y="103654"/>
                    <a:pt x="197353" y="102587"/>
                  </a:cubicBezTo>
                  <a:cubicBezTo>
                    <a:pt x="195161" y="101644"/>
                    <a:pt x="192686" y="101644"/>
                    <a:pt x="190494" y="102587"/>
                  </a:cubicBezTo>
                  <a:cubicBezTo>
                    <a:pt x="187231" y="104050"/>
                    <a:pt x="183475" y="103932"/>
                    <a:pt x="180313" y="102266"/>
                  </a:cubicBezTo>
                  <a:cubicBezTo>
                    <a:pt x="178620" y="101462"/>
                    <a:pt x="176815" y="100937"/>
                    <a:pt x="174955" y="100712"/>
                  </a:cubicBezTo>
                  <a:cubicBezTo>
                    <a:pt x="172806" y="100599"/>
                    <a:pt x="170652" y="100835"/>
                    <a:pt x="168579" y="101408"/>
                  </a:cubicBezTo>
                  <a:cubicBezTo>
                    <a:pt x="164721" y="102212"/>
                    <a:pt x="159898" y="103284"/>
                    <a:pt x="156791" y="98300"/>
                  </a:cubicBezTo>
                  <a:cubicBezTo>
                    <a:pt x="154872" y="95053"/>
                    <a:pt x="154519" y="91120"/>
                    <a:pt x="155826" y="87584"/>
                  </a:cubicBezTo>
                  <a:cubicBezTo>
                    <a:pt x="156410" y="86137"/>
                    <a:pt x="156544" y="84551"/>
                    <a:pt x="156201" y="83029"/>
                  </a:cubicBezTo>
                  <a:cubicBezTo>
                    <a:pt x="155756" y="81818"/>
                    <a:pt x="155022" y="80731"/>
                    <a:pt x="154058" y="79868"/>
                  </a:cubicBezTo>
                  <a:cubicBezTo>
                    <a:pt x="151888" y="77939"/>
                    <a:pt x="150591" y="75212"/>
                    <a:pt x="150467" y="72313"/>
                  </a:cubicBezTo>
                  <a:cubicBezTo>
                    <a:pt x="150146" y="68079"/>
                    <a:pt x="148056" y="65561"/>
                    <a:pt x="144627" y="65186"/>
                  </a:cubicBezTo>
                  <a:cubicBezTo>
                    <a:pt x="143952" y="65132"/>
                    <a:pt x="143266" y="65132"/>
                    <a:pt x="142591" y="65186"/>
                  </a:cubicBezTo>
                  <a:cubicBezTo>
                    <a:pt x="139376" y="65186"/>
                    <a:pt x="134500" y="65186"/>
                    <a:pt x="133107" y="58649"/>
                  </a:cubicBezTo>
                  <a:cubicBezTo>
                    <a:pt x="132501" y="55525"/>
                    <a:pt x="132373" y="52326"/>
                    <a:pt x="132731" y="49165"/>
                  </a:cubicBezTo>
                  <a:cubicBezTo>
                    <a:pt x="133032" y="45403"/>
                    <a:pt x="133032" y="41620"/>
                    <a:pt x="132731" y="37859"/>
                  </a:cubicBezTo>
                  <a:cubicBezTo>
                    <a:pt x="132522" y="33797"/>
                    <a:pt x="132683" y="29725"/>
                    <a:pt x="133214" y="25695"/>
                  </a:cubicBezTo>
                  <a:cubicBezTo>
                    <a:pt x="133803" y="19212"/>
                    <a:pt x="134393" y="12460"/>
                    <a:pt x="131821" y="9942"/>
                  </a:cubicBezTo>
                  <a:cubicBezTo>
                    <a:pt x="128016" y="6298"/>
                    <a:pt x="114085" y="1583"/>
                    <a:pt x="108298" y="-132"/>
                  </a:cubicBezTo>
                  <a:cubicBezTo>
                    <a:pt x="108298" y="-132"/>
                    <a:pt x="108298" y="-132"/>
                    <a:pt x="108298" y="-132"/>
                  </a:cubicBezTo>
                  <a:lnTo>
                    <a:pt x="79095" y="28160"/>
                  </a:lnTo>
                  <a:cubicBezTo>
                    <a:pt x="78313" y="28723"/>
                    <a:pt x="77252" y="28723"/>
                    <a:pt x="76469" y="28160"/>
                  </a:cubicBezTo>
                  <a:lnTo>
                    <a:pt x="64306" y="20498"/>
                  </a:lnTo>
                  <a:lnTo>
                    <a:pt x="47320" y="38662"/>
                  </a:lnTo>
                  <a:lnTo>
                    <a:pt x="45980" y="48468"/>
                  </a:lnTo>
                  <a:cubicBezTo>
                    <a:pt x="45932" y="48897"/>
                    <a:pt x="45766" y="49309"/>
                    <a:pt x="45498" y="49647"/>
                  </a:cubicBezTo>
                  <a:lnTo>
                    <a:pt x="31299" y="65722"/>
                  </a:lnTo>
                  <a:cubicBezTo>
                    <a:pt x="31577" y="70828"/>
                    <a:pt x="31309" y="75946"/>
                    <a:pt x="30495" y="80993"/>
                  </a:cubicBezTo>
                  <a:cubicBezTo>
                    <a:pt x="29455" y="84444"/>
                    <a:pt x="26326" y="86839"/>
                    <a:pt x="22725" y="86941"/>
                  </a:cubicBezTo>
                  <a:cubicBezTo>
                    <a:pt x="23047" y="95782"/>
                    <a:pt x="22725" y="105856"/>
                    <a:pt x="20743" y="108374"/>
                  </a:cubicBezTo>
                  <a:cubicBezTo>
                    <a:pt x="20239" y="108942"/>
                    <a:pt x="19521" y="109269"/>
                    <a:pt x="18760" y="109285"/>
                  </a:cubicBezTo>
                  <a:cubicBezTo>
                    <a:pt x="16135" y="109285"/>
                    <a:pt x="3757" y="107249"/>
                    <a:pt x="-155" y="106606"/>
                  </a:cubicBezTo>
                  <a:cubicBezTo>
                    <a:pt x="381" y="118877"/>
                    <a:pt x="1346" y="131201"/>
                    <a:pt x="3275" y="133397"/>
                  </a:cubicBezTo>
                  <a:cubicBezTo>
                    <a:pt x="6747" y="136982"/>
                    <a:pt x="8403" y="141949"/>
                    <a:pt x="7776" y="146900"/>
                  </a:cubicBezTo>
                  <a:lnTo>
                    <a:pt x="7776" y="147436"/>
                  </a:lnTo>
                  <a:cubicBezTo>
                    <a:pt x="7856" y="158276"/>
                    <a:pt x="11698" y="168752"/>
                    <a:pt x="18653" y="177068"/>
                  </a:cubicBezTo>
                  <a:cubicBezTo>
                    <a:pt x="30441" y="190196"/>
                    <a:pt x="33871" y="216183"/>
                    <a:pt x="31834" y="229901"/>
                  </a:cubicBezTo>
                  <a:cubicBezTo>
                    <a:pt x="29263" y="246994"/>
                    <a:pt x="26476" y="276411"/>
                    <a:pt x="28191" y="288467"/>
                  </a:cubicBezTo>
                  <a:cubicBezTo>
                    <a:pt x="30827" y="284877"/>
                    <a:pt x="34433" y="282107"/>
                    <a:pt x="38586" y="280483"/>
                  </a:cubicBezTo>
                  <a:cubicBezTo>
                    <a:pt x="50037" y="276105"/>
                    <a:pt x="61804" y="272612"/>
                    <a:pt x="73790" y="270034"/>
                  </a:cubicBezTo>
                  <a:lnTo>
                    <a:pt x="79148" y="268748"/>
                  </a:lnTo>
                  <a:cubicBezTo>
                    <a:pt x="90615" y="266069"/>
                    <a:pt x="102511" y="263390"/>
                    <a:pt x="109852" y="254388"/>
                  </a:cubicBezTo>
                  <a:cubicBezTo>
                    <a:pt x="117193" y="245386"/>
                    <a:pt x="125069" y="237670"/>
                    <a:pt x="131821" y="230972"/>
                  </a:cubicBezTo>
                  <a:lnTo>
                    <a:pt x="134929" y="227918"/>
                  </a:lnTo>
                  <a:cubicBezTo>
                    <a:pt x="142055" y="220738"/>
                    <a:pt x="141787" y="218112"/>
                    <a:pt x="139590" y="214147"/>
                  </a:cubicBezTo>
                  <a:cubicBezTo>
                    <a:pt x="139054" y="213075"/>
                    <a:pt x="138465" y="212111"/>
                    <a:pt x="137876" y="211147"/>
                  </a:cubicBezTo>
                  <a:cubicBezTo>
                    <a:pt x="135518" y="207074"/>
                    <a:pt x="133428" y="203591"/>
                    <a:pt x="134553" y="199948"/>
                  </a:cubicBezTo>
                  <a:cubicBezTo>
                    <a:pt x="135411" y="197215"/>
                    <a:pt x="137490" y="195040"/>
                    <a:pt x="140180" y="194054"/>
                  </a:cubicBezTo>
                  <a:cubicBezTo>
                    <a:pt x="144038" y="192826"/>
                    <a:pt x="148255" y="193545"/>
                    <a:pt x="151486" y="195983"/>
                  </a:cubicBezTo>
                  <a:cubicBezTo>
                    <a:pt x="154540" y="197858"/>
                    <a:pt x="157434" y="200002"/>
                    <a:pt x="160273" y="202037"/>
                  </a:cubicBezTo>
                  <a:cubicBezTo>
                    <a:pt x="163858" y="205177"/>
                    <a:pt x="168005" y="207610"/>
                    <a:pt x="172490" y="209218"/>
                  </a:cubicBezTo>
                  <a:cubicBezTo>
                    <a:pt x="175561" y="209427"/>
                    <a:pt x="178609" y="208618"/>
                    <a:pt x="181171" y="206914"/>
                  </a:cubicBezTo>
                  <a:cubicBezTo>
                    <a:pt x="184091" y="205376"/>
                    <a:pt x="187161" y="204138"/>
                    <a:pt x="190333" y="203216"/>
                  </a:cubicBezTo>
                  <a:cubicBezTo>
                    <a:pt x="198318" y="201019"/>
                    <a:pt x="209409" y="197376"/>
                    <a:pt x="217500" y="194750"/>
                  </a:cubicBezTo>
                  <a:lnTo>
                    <a:pt x="219429" y="194107"/>
                  </a:lnTo>
                  <a:cubicBezTo>
                    <a:pt x="222071" y="193271"/>
                    <a:pt x="224777" y="192644"/>
                    <a:pt x="227520" y="192232"/>
                  </a:cubicBezTo>
                  <a:cubicBezTo>
                    <a:pt x="232182" y="191428"/>
                    <a:pt x="234915" y="190892"/>
                    <a:pt x="235772" y="188749"/>
                  </a:cubicBezTo>
                  <a:cubicBezTo>
                    <a:pt x="236629" y="186606"/>
                    <a:pt x="234325" y="183015"/>
                    <a:pt x="231592" y="178782"/>
                  </a:cubicBezTo>
                  <a:cubicBezTo>
                    <a:pt x="229208" y="174989"/>
                    <a:pt x="227092" y="171034"/>
                    <a:pt x="225270" y="166940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C9DE1F6C-F5A3-4798-B802-C945C793C05F}"/>
                </a:ext>
              </a:extLst>
            </p:cNvPr>
            <p:cNvSpPr/>
            <p:nvPr/>
          </p:nvSpPr>
          <p:spPr>
            <a:xfrm>
              <a:off x="2517708" y="2902671"/>
              <a:ext cx="388156" cy="308512"/>
            </a:xfrm>
            <a:custGeom>
              <a:avLst/>
              <a:gdLst>
                <a:gd name="connsiteX0" fmla="*/ 360621 w 388156"/>
                <a:gd name="connsiteY0" fmla="*/ 32554 h 308512"/>
                <a:gd name="connsiteX1" fmla="*/ 360085 w 388156"/>
                <a:gd name="connsiteY1" fmla="*/ 31375 h 308512"/>
                <a:gd name="connsiteX2" fmla="*/ 350761 w 388156"/>
                <a:gd name="connsiteY2" fmla="*/ 11764 h 308512"/>
                <a:gd name="connsiteX3" fmla="*/ 316629 w 388156"/>
                <a:gd name="connsiteY3" fmla="*/ 1047 h 308512"/>
                <a:gd name="connsiteX4" fmla="*/ 291766 w 388156"/>
                <a:gd name="connsiteY4" fmla="*/ -132 h 308512"/>
                <a:gd name="connsiteX5" fmla="*/ 274780 w 388156"/>
                <a:gd name="connsiteY5" fmla="*/ 33358 h 308512"/>
                <a:gd name="connsiteX6" fmla="*/ 274405 w 388156"/>
                <a:gd name="connsiteY6" fmla="*/ 33893 h 308512"/>
                <a:gd name="connsiteX7" fmla="*/ 196335 w 388156"/>
                <a:gd name="connsiteY7" fmla="*/ 115554 h 308512"/>
                <a:gd name="connsiteX8" fmla="*/ 124748 w 388156"/>
                <a:gd name="connsiteY8" fmla="*/ 145186 h 308512"/>
                <a:gd name="connsiteX9" fmla="*/ 39497 w 388156"/>
                <a:gd name="connsiteY9" fmla="*/ 164261 h 308512"/>
                <a:gd name="connsiteX10" fmla="*/ 34621 w 388156"/>
                <a:gd name="connsiteY10" fmla="*/ 165869 h 308512"/>
                <a:gd name="connsiteX11" fmla="*/ 22886 w 388156"/>
                <a:gd name="connsiteY11" fmla="*/ 170477 h 308512"/>
                <a:gd name="connsiteX12" fmla="*/ -155 w 388156"/>
                <a:gd name="connsiteY12" fmla="*/ 179318 h 308512"/>
                <a:gd name="connsiteX13" fmla="*/ -155 w 388156"/>
                <a:gd name="connsiteY13" fmla="*/ 179318 h 308512"/>
                <a:gd name="connsiteX14" fmla="*/ 2471 w 388156"/>
                <a:gd name="connsiteY14" fmla="*/ 191910 h 308512"/>
                <a:gd name="connsiteX15" fmla="*/ 25351 w 388156"/>
                <a:gd name="connsiteY15" fmla="*/ 208253 h 308512"/>
                <a:gd name="connsiteX16" fmla="*/ 25351 w 388156"/>
                <a:gd name="connsiteY16" fmla="*/ 208253 h 308512"/>
                <a:gd name="connsiteX17" fmla="*/ 28834 w 388156"/>
                <a:gd name="connsiteY17" fmla="*/ 218273 h 308512"/>
                <a:gd name="connsiteX18" fmla="*/ 24601 w 388156"/>
                <a:gd name="connsiteY18" fmla="*/ 264569 h 308512"/>
                <a:gd name="connsiteX19" fmla="*/ 28834 w 388156"/>
                <a:gd name="connsiteY19" fmla="*/ 295647 h 308512"/>
                <a:gd name="connsiteX20" fmla="*/ 48820 w 388156"/>
                <a:gd name="connsiteY20" fmla="*/ 307596 h 308512"/>
                <a:gd name="connsiteX21" fmla="*/ 87454 w 388156"/>
                <a:gd name="connsiteY21" fmla="*/ 303684 h 308512"/>
                <a:gd name="connsiteX22" fmla="*/ 124319 w 388156"/>
                <a:gd name="connsiteY22" fmla="*/ 295647 h 308512"/>
                <a:gd name="connsiteX23" fmla="*/ 128552 w 388156"/>
                <a:gd name="connsiteY23" fmla="*/ 275875 h 308512"/>
                <a:gd name="connsiteX24" fmla="*/ 132142 w 388156"/>
                <a:gd name="connsiteY24" fmla="*/ 260389 h 308512"/>
                <a:gd name="connsiteX25" fmla="*/ 138625 w 388156"/>
                <a:gd name="connsiteY25" fmla="*/ 246136 h 308512"/>
                <a:gd name="connsiteX26" fmla="*/ 153308 w 388156"/>
                <a:gd name="connsiteY26" fmla="*/ 273839 h 308512"/>
                <a:gd name="connsiteX27" fmla="*/ 166757 w 388156"/>
                <a:gd name="connsiteY27" fmla="*/ 270838 h 308512"/>
                <a:gd name="connsiteX28" fmla="*/ 164453 w 388156"/>
                <a:gd name="connsiteY28" fmla="*/ 254442 h 308512"/>
                <a:gd name="connsiteX29" fmla="*/ 153736 w 388156"/>
                <a:gd name="connsiteY29" fmla="*/ 229954 h 308512"/>
                <a:gd name="connsiteX30" fmla="*/ 159094 w 388156"/>
                <a:gd name="connsiteY30" fmla="*/ 218220 h 308512"/>
                <a:gd name="connsiteX31" fmla="*/ 174580 w 388156"/>
                <a:gd name="connsiteY31" fmla="*/ 239653 h 308512"/>
                <a:gd name="connsiteX32" fmla="*/ 194727 w 388156"/>
                <a:gd name="connsiteY32" fmla="*/ 250745 h 308512"/>
                <a:gd name="connsiteX33" fmla="*/ 239791 w 388156"/>
                <a:gd name="connsiteY33" fmla="*/ 225775 h 308512"/>
                <a:gd name="connsiteX34" fmla="*/ 261224 w 388156"/>
                <a:gd name="connsiteY34" fmla="*/ 228561 h 308512"/>
                <a:gd name="connsiteX35" fmla="*/ 271940 w 388156"/>
                <a:gd name="connsiteY35" fmla="*/ 193464 h 308512"/>
                <a:gd name="connsiteX36" fmla="*/ 249168 w 388156"/>
                <a:gd name="connsiteY36" fmla="*/ 179211 h 308512"/>
                <a:gd name="connsiteX37" fmla="*/ 236308 w 388156"/>
                <a:gd name="connsiteY37" fmla="*/ 167583 h 308512"/>
                <a:gd name="connsiteX38" fmla="*/ 223501 w 388156"/>
                <a:gd name="connsiteY38" fmla="*/ 153062 h 308512"/>
                <a:gd name="connsiteX39" fmla="*/ 235825 w 388156"/>
                <a:gd name="connsiteY39" fmla="*/ 116036 h 308512"/>
                <a:gd name="connsiteX40" fmla="*/ 248203 w 388156"/>
                <a:gd name="connsiteY40" fmla="*/ 73867 h 308512"/>
                <a:gd name="connsiteX41" fmla="*/ 261277 w 388156"/>
                <a:gd name="connsiteY41" fmla="*/ 62614 h 308512"/>
                <a:gd name="connsiteX42" fmla="*/ 268742 w 388156"/>
                <a:gd name="connsiteY42" fmla="*/ 75013 h 308512"/>
                <a:gd name="connsiteX43" fmla="*/ 268136 w 388156"/>
                <a:gd name="connsiteY43" fmla="*/ 76760 h 308512"/>
                <a:gd name="connsiteX44" fmla="*/ 252061 w 388156"/>
                <a:gd name="connsiteY44" fmla="*/ 118876 h 308512"/>
                <a:gd name="connsiteX45" fmla="*/ 254901 w 388156"/>
                <a:gd name="connsiteY45" fmla="*/ 139774 h 308512"/>
                <a:gd name="connsiteX46" fmla="*/ 273655 w 388156"/>
                <a:gd name="connsiteY46" fmla="*/ 135755 h 308512"/>
                <a:gd name="connsiteX47" fmla="*/ 287051 w 388156"/>
                <a:gd name="connsiteY47" fmla="*/ 90370 h 308512"/>
                <a:gd name="connsiteX48" fmla="*/ 305966 w 388156"/>
                <a:gd name="connsiteY48" fmla="*/ 54416 h 308512"/>
                <a:gd name="connsiteX49" fmla="*/ 320112 w 388156"/>
                <a:gd name="connsiteY49" fmla="*/ 62614 h 308512"/>
                <a:gd name="connsiteX50" fmla="*/ 309395 w 388156"/>
                <a:gd name="connsiteY50" fmla="*/ 91227 h 308512"/>
                <a:gd name="connsiteX51" fmla="*/ 292784 w 388156"/>
                <a:gd name="connsiteY51" fmla="*/ 130397 h 308512"/>
                <a:gd name="connsiteX52" fmla="*/ 301411 w 388156"/>
                <a:gd name="connsiteY52" fmla="*/ 134094 h 308512"/>
                <a:gd name="connsiteX53" fmla="*/ 340152 w 388156"/>
                <a:gd name="connsiteY53" fmla="*/ 89084 h 308512"/>
                <a:gd name="connsiteX54" fmla="*/ 355316 w 388156"/>
                <a:gd name="connsiteY54" fmla="*/ 80404 h 308512"/>
                <a:gd name="connsiteX55" fmla="*/ 360674 w 388156"/>
                <a:gd name="connsiteY55" fmla="*/ 90263 h 308512"/>
                <a:gd name="connsiteX56" fmla="*/ 339670 w 388156"/>
                <a:gd name="connsiteY56" fmla="*/ 115447 h 308512"/>
                <a:gd name="connsiteX57" fmla="*/ 307520 w 388156"/>
                <a:gd name="connsiteY57" fmla="*/ 153920 h 308512"/>
                <a:gd name="connsiteX58" fmla="*/ 303930 w 388156"/>
                <a:gd name="connsiteY58" fmla="*/ 170638 h 308512"/>
                <a:gd name="connsiteX59" fmla="*/ 320380 w 388156"/>
                <a:gd name="connsiteY59" fmla="*/ 160296 h 308512"/>
                <a:gd name="connsiteX60" fmla="*/ 363675 w 388156"/>
                <a:gd name="connsiteY60" fmla="*/ 112071 h 308512"/>
                <a:gd name="connsiteX61" fmla="*/ 388002 w 388156"/>
                <a:gd name="connsiteY61" fmla="*/ 81850 h 308512"/>
                <a:gd name="connsiteX62" fmla="*/ 377660 w 388156"/>
                <a:gd name="connsiteY62" fmla="*/ 52540 h 308512"/>
                <a:gd name="connsiteX63" fmla="*/ 360621 w 388156"/>
                <a:gd name="connsiteY63" fmla="*/ 32554 h 3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8156" h="308512">
                  <a:moveTo>
                    <a:pt x="360621" y="32554"/>
                  </a:moveTo>
                  <a:cubicBezTo>
                    <a:pt x="360326" y="32227"/>
                    <a:pt x="360138" y="31814"/>
                    <a:pt x="360085" y="31375"/>
                  </a:cubicBezTo>
                  <a:cubicBezTo>
                    <a:pt x="358954" y="24072"/>
                    <a:pt x="355713" y="17256"/>
                    <a:pt x="350761" y="11764"/>
                  </a:cubicBezTo>
                  <a:cubicBezTo>
                    <a:pt x="342885" y="4369"/>
                    <a:pt x="328364" y="2119"/>
                    <a:pt x="316629" y="1047"/>
                  </a:cubicBezTo>
                  <a:cubicBezTo>
                    <a:pt x="306823" y="82"/>
                    <a:pt x="295517" y="-78"/>
                    <a:pt x="291766" y="-132"/>
                  </a:cubicBezTo>
                  <a:lnTo>
                    <a:pt x="274780" y="33358"/>
                  </a:lnTo>
                  <a:cubicBezTo>
                    <a:pt x="274689" y="33556"/>
                    <a:pt x="274561" y="33738"/>
                    <a:pt x="274405" y="33893"/>
                  </a:cubicBezTo>
                  <a:cubicBezTo>
                    <a:pt x="273762" y="34536"/>
                    <a:pt x="212249" y="98193"/>
                    <a:pt x="196335" y="115554"/>
                  </a:cubicBezTo>
                  <a:cubicBezTo>
                    <a:pt x="180421" y="132915"/>
                    <a:pt x="167078" y="144435"/>
                    <a:pt x="124748" y="145186"/>
                  </a:cubicBezTo>
                  <a:cubicBezTo>
                    <a:pt x="86221" y="145829"/>
                    <a:pt x="63502" y="154777"/>
                    <a:pt x="39497" y="164261"/>
                  </a:cubicBezTo>
                  <a:lnTo>
                    <a:pt x="34621" y="165869"/>
                  </a:lnTo>
                  <a:lnTo>
                    <a:pt x="22886" y="170477"/>
                  </a:lnTo>
                  <a:cubicBezTo>
                    <a:pt x="14473" y="173853"/>
                    <a:pt x="6811" y="176853"/>
                    <a:pt x="-155" y="179318"/>
                  </a:cubicBezTo>
                  <a:lnTo>
                    <a:pt x="-155" y="179318"/>
                  </a:lnTo>
                  <a:lnTo>
                    <a:pt x="2471" y="191910"/>
                  </a:lnTo>
                  <a:lnTo>
                    <a:pt x="25351" y="208253"/>
                  </a:lnTo>
                  <a:lnTo>
                    <a:pt x="25351" y="208253"/>
                  </a:lnTo>
                  <a:cubicBezTo>
                    <a:pt x="28834" y="209378"/>
                    <a:pt x="30709" y="212540"/>
                    <a:pt x="28834" y="218273"/>
                  </a:cubicBezTo>
                  <a:cubicBezTo>
                    <a:pt x="26262" y="226096"/>
                    <a:pt x="21279" y="259104"/>
                    <a:pt x="24601" y="264569"/>
                  </a:cubicBezTo>
                  <a:cubicBezTo>
                    <a:pt x="27923" y="270034"/>
                    <a:pt x="26476" y="287127"/>
                    <a:pt x="28834" y="295647"/>
                  </a:cubicBezTo>
                  <a:cubicBezTo>
                    <a:pt x="31191" y="304167"/>
                    <a:pt x="39550" y="305292"/>
                    <a:pt x="48820" y="307596"/>
                  </a:cubicBezTo>
                  <a:cubicBezTo>
                    <a:pt x="58090" y="309900"/>
                    <a:pt x="72826" y="306685"/>
                    <a:pt x="87454" y="303684"/>
                  </a:cubicBezTo>
                  <a:cubicBezTo>
                    <a:pt x="99901" y="301798"/>
                    <a:pt x="112215" y="299114"/>
                    <a:pt x="124319" y="295647"/>
                  </a:cubicBezTo>
                  <a:cubicBezTo>
                    <a:pt x="132142" y="292486"/>
                    <a:pt x="122872" y="278554"/>
                    <a:pt x="128552" y="275875"/>
                  </a:cubicBezTo>
                  <a:cubicBezTo>
                    <a:pt x="134232" y="273196"/>
                    <a:pt x="132946" y="266284"/>
                    <a:pt x="132142" y="260389"/>
                  </a:cubicBezTo>
                  <a:cubicBezTo>
                    <a:pt x="131338" y="254495"/>
                    <a:pt x="133321" y="247583"/>
                    <a:pt x="138625" y="246136"/>
                  </a:cubicBezTo>
                  <a:cubicBezTo>
                    <a:pt x="143930" y="244690"/>
                    <a:pt x="151486" y="269767"/>
                    <a:pt x="153308" y="273839"/>
                  </a:cubicBezTo>
                  <a:cubicBezTo>
                    <a:pt x="155129" y="277911"/>
                    <a:pt x="160112" y="275285"/>
                    <a:pt x="166757" y="270838"/>
                  </a:cubicBezTo>
                  <a:cubicBezTo>
                    <a:pt x="173401" y="266391"/>
                    <a:pt x="166757" y="259425"/>
                    <a:pt x="164453" y="254442"/>
                  </a:cubicBezTo>
                  <a:cubicBezTo>
                    <a:pt x="162149" y="249458"/>
                    <a:pt x="155826" y="235366"/>
                    <a:pt x="153736" y="229954"/>
                  </a:cubicBezTo>
                  <a:cubicBezTo>
                    <a:pt x="151646" y="224542"/>
                    <a:pt x="152396" y="220899"/>
                    <a:pt x="159094" y="218220"/>
                  </a:cubicBezTo>
                  <a:cubicBezTo>
                    <a:pt x="165792" y="215540"/>
                    <a:pt x="170132" y="229793"/>
                    <a:pt x="174580" y="239653"/>
                  </a:cubicBezTo>
                  <a:cubicBezTo>
                    <a:pt x="179027" y="249512"/>
                    <a:pt x="180635" y="257657"/>
                    <a:pt x="194727" y="250745"/>
                  </a:cubicBezTo>
                  <a:cubicBezTo>
                    <a:pt x="208820" y="243832"/>
                    <a:pt x="229985" y="230061"/>
                    <a:pt x="239791" y="225775"/>
                  </a:cubicBezTo>
                  <a:cubicBezTo>
                    <a:pt x="249596" y="221488"/>
                    <a:pt x="256187" y="232848"/>
                    <a:pt x="261224" y="228561"/>
                  </a:cubicBezTo>
                  <a:cubicBezTo>
                    <a:pt x="266261" y="224275"/>
                    <a:pt x="273548" y="201770"/>
                    <a:pt x="271940" y="193464"/>
                  </a:cubicBezTo>
                  <a:cubicBezTo>
                    <a:pt x="270333" y="185159"/>
                    <a:pt x="255544" y="181086"/>
                    <a:pt x="249168" y="179211"/>
                  </a:cubicBezTo>
                  <a:cubicBezTo>
                    <a:pt x="242791" y="177336"/>
                    <a:pt x="244613" y="170155"/>
                    <a:pt x="236308" y="167583"/>
                  </a:cubicBezTo>
                  <a:cubicBezTo>
                    <a:pt x="228002" y="165012"/>
                    <a:pt x="221144" y="159975"/>
                    <a:pt x="223501" y="153062"/>
                  </a:cubicBezTo>
                  <a:cubicBezTo>
                    <a:pt x="226663" y="140428"/>
                    <a:pt x="230783" y="128050"/>
                    <a:pt x="235825" y="116036"/>
                  </a:cubicBezTo>
                  <a:cubicBezTo>
                    <a:pt x="242041" y="103927"/>
                    <a:pt x="245470" y="82226"/>
                    <a:pt x="248203" y="73867"/>
                  </a:cubicBezTo>
                  <a:cubicBezTo>
                    <a:pt x="250936" y="65508"/>
                    <a:pt x="255222" y="60256"/>
                    <a:pt x="261277" y="62614"/>
                  </a:cubicBezTo>
                  <a:cubicBezTo>
                    <a:pt x="266764" y="63975"/>
                    <a:pt x="270103" y="69532"/>
                    <a:pt x="268742" y="75013"/>
                  </a:cubicBezTo>
                  <a:cubicBezTo>
                    <a:pt x="268591" y="75613"/>
                    <a:pt x="268388" y="76197"/>
                    <a:pt x="268136" y="76760"/>
                  </a:cubicBezTo>
                  <a:cubicBezTo>
                    <a:pt x="265885" y="84476"/>
                    <a:pt x="253669" y="110089"/>
                    <a:pt x="252061" y="118876"/>
                  </a:cubicBezTo>
                  <a:cubicBezTo>
                    <a:pt x="250347" y="125949"/>
                    <a:pt x="251359" y="133413"/>
                    <a:pt x="254901" y="139774"/>
                  </a:cubicBezTo>
                  <a:cubicBezTo>
                    <a:pt x="257741" y="143364"/>
                    <a:pt x="272476" y="142131"/>
                    <a:pt x="273655" y="135755"/>
                  </a:cubicBezTo>
                  <a:cubicBezTo>
                    <a:pt x="274834" y="129379"/>
                    <a:pt x="285658" y="100015"/>
                    <a:pt x="287051" y="90370"/>
                  </a:cubicBezTo>
                  <a:cubicBezTo>
                    <a:pt x="288444" y="80725"/>
                    <a:pt x="299429" y="56934"/>
                    <a:pt x="305966" y="54416"/>
                  </a:cubicBezTo>
                  <a:cubicBezTo>
                    <a:pt x="312123" y="52873"/>
                    <a:pt x="318392" y="56506"/>
                    <a:pt x="320112" y="62614"/>
                  </a:cubicBezTo>
                  <a:cubicBezTo>
                    <a:pt x="317899" y="72607"/>
                    <a:pt x="314293" y="82242"/>
                    <a:pt x="309395" y="91227"/>
                  </a:cubicBezTo>
                  <a:cubicBezTo>
                    <a:pt x="303040" y="103921"/>
                    <a:pt x="297489" y="117006"/>
                    <a:pt x="292784" y="130397"/>
                  </a:cubicBezTo>
                  <a:cubicBezTo>
                    <a:pt x="291820" y="134791"/>
                    <a:pt x="295946" y="138220"/>
                    <a:pt x="301411" y="134094"/>
                  </a:cubicBezTo>
                  <a:cubicBezTo>
                    <a:pt x="306877" y="129968"/>
                    <a:pt x="333561" y="97282"/>
                    <a:pt x="340152" y="89084"/>
                  </a:cubicBezTo>
                  <a:cubicBezTo>
                    <a:pt x="346743" y="80886"/>
                    <a:pt x="351512" y="79118"/>
                    <a:pt x="355316" y="80404"/>
                  </a:cubicBezTo>
                  <a:cubicBezTo>
                    <a:pt x="359120" y="81689"/>
                    <a:pt x="362925" y="86726"/>
                    <a:pt x="360674" y="90263"/>
                  </a:cubicBezTo>
                  <a:cubicBezTo>
                    <a:pt x="354169" y="99056"/>
                    <a:pt x="347155" y="107469"/>
                    <a:pt x="339670" y="115447"/>
                  </a:cubicBezTo>
                  <a:cubicBezTo>
                    <a:pt x="333722" y="121502"/>
                    <a:pt x="314861" y="146686"/>
                    <a:pt x="307520" y="153920"/>
                  </a:cubicBezTo>
                  <a:cubicBezTo>
                    <a:pt x="300179" y="161153"/>
                    <a:pt x="298518" y="168173"/>
                    <a:pt x="303930" y="170638"/>
                  </a:cubicBezTo>
                  <a:cubicBezTo>
                    <a:pt x="309342" y="173102"/>
                    <a:pt x="313360" y="167208"/>
                    <a:pt x="320380" y="160296"/>
                  </a:cubicBezTo>
                  <a:cubicBezTo>
                    <a:pt x="335683" y="145025"/>
                    <a:pt x="350134" y="128923"/>
                    <a:pt x="363675" y="112071"/>
                  </a:cubicBezTo>
                  <a:cubicBezTo>
                    <a:pt x="369462" y="103016"/>
                    <a:pt x="377499" y="89138"/>
                    <a:pt x="388002" y="81850"/>
                  </a:cubicBezTo>
                  <a:cubicBezTo>
                    <a:pt x="387021" y="71375"/>
                    <a:pt x="383469" y="61307"/>
                    <a:pt x="377660" y="52540"/>
                  </a:cubicBezTo>
                  <a:cubicBezTo>
                    <a:pt x="368872" y="41502"/>
                    <a:pt x="360674" y="32607"/>
                    <a:pt x="360621" y="32554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BDA2BDED-7078-4A18-BDA1-DE222AE1FACC}"/>
                </a:ext>
              </a:extLst>
            </p:cNvPr>
            <p:cNvSpPr/>
            <p:nvPr/>
          </p:nvSpPr>
          <p:spPr>
            <a:xfrm>
              <a:off x="1272221" y="2528236"/>
              <a:ext cx="1019151" cy="1015192"/>
            </a:xfrm>
            <a:custGeom>
              <a:avLst/>
              <a:gdLst>
                <a:gd name="connsiteX0" fmla="*/ 478450 w 1019151"/>
                <a:gd name="connsiteY0" fmla="*/ 885433 h 1015192"/>
                <a:gd name="connsiteX1" fmla="*/ 492382 w 1019151"/>
                <a:gd name="connsiteY1" fmla="*/ 839137 h 1015192"/>
                <a:gd name="connsiteX2" fmla="*/ 520834 w 1019151"/>
                <a:gd name="connsiteY2" fmla="*/ 836994 h 1015192"/>
                <a:gd name="connsiteX3" fmla="*/ 516762 w 1019151"/>
                <a:gd name="connsiteY3" fmla="*/ 894863 h 1015192"/>
                <a:gd name="connsiteX4" fmla="*/ 515851 w 1019151"/>
                <a:gd name="connsiteY4" fmla="*/ 927978 h 1015192"/>
                <a:gd name="connsiteX5" fmla="*/ 576239 w 1019151"/>
                <a:gd name="connsiteY5" fmla="*/ 927710 h 1015192"/>
                <a:gd name="connsiteX6" fmla="*/ 660740 w 1019151"/>
                <a:gd name="connsiteY6" fmla="*/ 930282 h 1015192"/>
                <a:gd name="connsiteX7" fmla="*/ 697819 w 1019151"/>
                <a:gd name="connsiteY7" fmla="*/ 923423 h 1015192"/>
                <a:gd name="connsiteX8" fmla="*/ 710840 w 1019151"/>
                <a:gd name="connsiteY8" fmla="*/ 895881 h 1015192"/>
                <a:gd name="connsiteX9" fmla="*/ 720592 w 1019151"/>
                <a:gd name="connsiteY9" fmla="*/ 855962 h 1015192"/>
                <a:gd name="connsiteX10" fmla="*/ 763459 w 1019151"/>
                <a:gd name="connsiteY10" fmla="*/ 866679 h 1015192"/>
                <a:gd name="connsiteX11" fmla="*/ 809005 w 1019151"/>
                <a:gd name="connsiteY11" fmla="*/ 885218 h 1015192"/>
                <a:gd name="connsiteX12" fmla="*/ 851282 w 1019151"/>
                <a:gd name="connsiteY12" fmla="*/ 871180 h 1015192"/>
                <a:gd name="connsiteX13" fmla="*/ 871000 w 1019151"/>
                <a:gd name="connsiteY13" fmla="*/ 881896 h 1015192"/>
                <a:gd name="connsiteX14" fmla="*/ 895434 w 1019151"/>
                <a:gd name="connsiteY14" fmla="*/ 906813 h 1015192"/>
                <a:gd name="connsiteX15" fmla="*/ 913760 w 1019151"/>
                <a:gd name="connsiteY15" fmla="*/ 888808 h 1015192"/>
                <a:gd name="connsiteX16" fmla="*/ 952929 w 1019151"/>
                <a:gd name="connsiteY16" fmla="*/ 889505 h 1015192"/>
                <a:gd name="connsiteX17" fmla="*/ 991455 w 1019151"/>
                <a:gd name="connsiteY17" fmla="*/ 873430 h 1015192"/>
                <a:gd name="connsiteX18" fmla="*/ 1014067 w 1019151"/>
                <a:gd name="connsiteY18" fmla="*/ 857945 h 1015192"/>
                <a:gd name="connsiteX19" fmla="*/ 1018997 w 1019151"/>
                <a:gd name="connsiteY19" fmla="*/ 855266 h 1015192"/>
                <a:gd name="connsiteX20" fmla="*/ 987222 w 1019151"/>
                <a:gd name="connsiteY20" fmla="*/ 773015 h 1015192"/>
                <a:gd name="connsiteX21" fmla="*/ 963056 w 1019151"/>
                <a:gd name="connsiteY21" fmla="*/ 706412 h 1015192"/>
                <a:gd name="connsiteX22" fmla="*/ 948160 w 1019151"/>
                <a:gd name="connsiteY22" fmla="*/ 665260 h 1015192"/>
                <a:gd name="connsiteX23" fmla="*/ 946606 w 1019151"/>
                <a:gd name="connsiteY23" fmla="*/ 663706 h 1015192"/>
                <a:gd name="connsiteX24" fmla="*/ 946177 w 1019151"/>
                <a:gd name="connsiteY24" fmla="*/ 663706 h 1015192"/>
                <a:gd name="connsiteX25" fmla="*/ 897953 w 1019151"/>
                <a:gd name="connsiteY25" fmla="*/ 664509 h 1015192"/>
                <a:gd name="connsiteX26" fmla="*/ 880002 w 1019151"/>
                <a:gd name="connsiteY26" fmla="*/ 665849 h 1015192"/>
                <a:gd name="connsiteX27" fmla="*/ 855729 w 1019151"/>
                <a:gd name="connsiteY27" fmla="*/ 664509 h 1015192"/>
                <a:gd name="connsiteX28" fmla="*/ 841101 w 1019151"/>
                <a:gd name="connsiteY28" fmla="*/ 655186 h 1015192"/>
                <a:gd name="connsiteX29" fmla="*/ 836921 w 1019151"/>
                <a:gd name="connsiteY29" fmla="*/ 650685 h 1015192"/>
                <a:gd name="connsiteX30" fmla="*/ 797216 w 1019151"/>
                <a:gd name="connsiteY30" fmla="*/ 625823 h 1015192"/>
                <a:gd name="connsiteX31" fmla="*/ 770800 w 1019151"/>
                <a:gd name="connsiteY31" fmla="*/ 600156 h 1015192"/>
                <a:gd name="connsiteX32" fmla="*/ 732220 w 1019151"/>
                <a:gd name="connsiteY32" fmla="*/ 563612 h 1015192"/>
                <a:gd name="connsiteX33" fmla="*/ 688818 w 1019151"/>
                <a:gd name="connsiteY33" fmla="*/ 524068 h 1015192"/>
                <a:gd name="connsiteX34" fmla="*/ 671350 w 1019151"/>
                <a:gd name="connsiteY34" fmla="*/ 507511 h 1015192"/>
                <a:gd name="connsiteX35" fmla="*/ 652595 w 1019151"/>
                <a:gd name="connsiteY35" fmla="*/ 453928 h 1015192"/>
                <a:gd name="connsiteX36" fmla="*/ 692676 w 1019151"/>
                <a:gd name="connsiteY36" fmla="*/ 343386 h 1015192"/>
                <a:gd name="connsiteX37" fmla="*/ 717752 w 1019151"/>
                <a:gd name="connsiteY37" fmla="*/ 290874 h 1015192"/>
                <a:gd name="connsiteX38" fmla="*/ 749152 w 1019151"/>
                <a:gd name="connsiteY38" fmla="*/ 224377 h 1015192"/>
                <a:gd name="connsiteX39" fmla="*/ 783231 w 1019151"/>
                <a:gd name="connsiteY39" fmla="*/ 115604 h 1015192"/>
                <a:gd name="connsiteX40" fmla="*/ 779909 w 1019151"/>
                <a:gd name="connsiteY40" fmla="*/ 37533 h 1015192"/>
                <a:gd name="connsiteX41" fmla="*/ 759333 w 1019151"/>
                <a:gd name="connsiteY41" fmla="*/ 43695 h 1015192"/>
                <a:gd name="connsiteX42" fmla="*/ 751563 w 1019151"/>
                <a:gd name="connsiteY42" fmla="*/ 50018 h 1015192"/>
                <a:gd name="connsiteX43" fmla="*/ 741758 w 1019151"/>
                <a:gd name="connsiteY43" fmla="*/ 61699 h 1015192"/>
                <a:gd name="connsiteX44" fmla="*/ 722682 w 1019151"/>
                <a:gd name="connsiteY44" fmla="*/ 84365 h 1015192"/>
                <a:gd name="connsiteX45" fmla="*/ 715448 w 1019151"/>
                <a:gd name="connsiteY45" fmla="*/ 90902 h 1015192"/>
                <a:gd name="connsiteX46" fmla="*/ 682388 w 1019151"/>
                <a:gd name="connsiteY46" fmla="*/ 98457 h 1015192"/>
                <a:gd name="connsiteX47" fmla="*/ 645630 w 1019151"/>
                <a:gd name="connsiteY47" fmla="*/ 84258 h 1015192"/>
                <a:gd name="connsiteX48" fmla="*/ 635234 w 1019151"/>
                <a:gd name="connsiteY48" fmla="*/ 99475 h 1015192"/>
                <a:gd name="connsiteX49" fmla="*/ 633198 w 1019151"/>
                <a:gd name="connsiteY49" fmla="*/ 100386 h 1015192"/>
                <a:gd name="connsiteX50" fmla="*/ 631484 w 1019151"/>
                <a:gd name="connsiteY50" fmla="*/ 98993 h 1015192"/>
                <a:gd name="connsiteX51" fmla="*/ 628376 w 1019151"/>
                <a:gd name="connsiteY51" fmla="*/ 82489 h 1015192"/>
                <a:gd name="connsiteX52" fmla="*/ 623982 w 1019151"/>
                <a:gd name="connsiteY52" fmla="*/ 75577 h 1015192"/>
                <a:gd name="connsiteX53" fmla="*/ 618302 w 1019151"/>
                <a:gd name="connsiteY53" fmla="*/ 77024 h 1015192"/>
                <a:gd name="connsiteX54" fmla="*/ 593064 w 1019151"/>
                <a:gd name="connsiteY54" fmla="*/ 88115 h 1015192"/>
                <a:gd name="connsiteX55" fmla="*/ 566862 w 1019151"/>
                <a:gd name="connsiteY55" fmla="*/ 94545 h 1015192"/>
                <a:gd name="connsiteX56" fmla="*/ 563540 w 1019151"/>
                <a:gd name="connsiteY56" fmla="*/ 95831 h 1015192"/>
                <a:gd name="connsiteX57" fmla="*/ 519066 w 1019151"/>
                <a:gd name="connsiteY57" fmla="*/ 105476 h 1015192"/>
                <a:gd name="connsiteX58" fmla="*/ 509153 w 1019151"/>
                <a:gd name="connsiteY58" fmla="*/ 109442 h 1015192"/>
                <a:gd name="connsiteX59" fmla="*/ 497258 w 1019151"/>
                <a:gd name="connsiteY59" fmla="*/ 112603 h 1015192"/>
                <a:gd name="connsiteX60" fmla="*/ 489917 w 1019151"/>
                <a:gd name="connsiteY60" fmla="*/ 109549 h 1015192"/>
                <a:gd name="connsiteX61" fmla="*/ 482737 w 1019151"/>
                <a:gd name="connsiteY61" fmla="*/ 107727 h 1015192"/>
                <a:gd name="connsiteX62" fmla="*/ 475181 w 1019151"/>
                <a:gd name="connsiteY62" fmla="*/ 106173 h 1015192"/>
                <a:gd name="connsiteX63" fmla="*/ 472931 w 1019151"/>
                <a:gd name="connsiteY63" fmla="*/ 97921 h 1015192"/>
                <a:gd name="connsiteX64" fmla="*/ 476253 w 1019151"/>
                <a:gd name="connsiteY64" fmla="*/ 91598 h 1015192"/>
                <a:gd name="connsiteX65" fmla="*/ 479415 w 1019151"/>
                <a:gd name="connsiteY65" fmla="*/ 84258 h 1015192"/>
                <a:gd name="connsiteX66" fmla="*/ 480540 w 1019151"/>
                <a:gd name="connsiteY66" fmla="*/ 75738 h 1015192"/>
                <a:gd name="connsiteX67" fmla="*/ 481236 w 1019151"/>
                <a:gd name="connsiteY67" fmla="*/ 64110 h 1015192"/>
                <a:gd name="connsiteX68" fmla="*/ 476950 w 1019151"/>
                <a:gd name="connsiteY68" fmla="*/ 59288 h 1015192"/>
                <a:gd name="connsiteX69" fmla="*/ 472127 w 1019151"/>
                <a:gd name="connsiteY69" fmla="*/ 61485 h 1015192"/>
                <a:gd name="connsiteX70" fmla="*/ 455409 w 1019151"/>
                <a:gd name="connsiteY70" fmla="*/ 78471 h 1015192"/>
                <a:gd name="connsiteX71" fmla="*/ 452623 w 1019151"/>
                <a:gd name="connsiteY71" fmla="*/ 85061 h 1015192"/>
                <a:gd name="connsiteX72" fmla="*/ 449569 w 1019151"/>
                <a:gd name="connsiteY72" fmla="*/ 94010 h 1015192"/>
                <a:gd name="connsiteX73" fmla="*/ 443407 w 1019151"/>
                <a:gd name="connsiteY73" fmla="*/ 97760 h 1015192"/>
                <a:gd name="connsiteX74" fmla="*/ 425939 w 1019151"/>
                <a:gd name="connsiteY74" fmla="*/ 88812 h 1015192"/>
                <a:gd name="connsiteX75" fmla="*/ 407399 w 1019151"/>
                <a:gd name="connsiteY75" fmla="*/ 80346 h 1015192"/>
                <a:gd name="connsiteX76" fmla="*/ 405523 w 1019151"/>
                <a:gd name="connsiteY76" fmla="*/ 80989 h 1015192"/>
                <a:gd name="connsiteX77" fmla="*/ 387787 w 1019151"/>
                <a:gd name="connsiteY77" fmla="*/ 90955 h 1015192"/>
                <a:gd name="connsiteX78" fmla="*/ 389502 w 1019151"/>
                <a:gd name="connsiteY78" fmla="*/ 104726 h 1015192"/>
                <a:gd name="connsiteX79" fmla="*/ 391377 w 1019151"/>
                <a:gd name="connsiteY79" fmla="*/ 114371 h 1015192"/>
                <a:gd name="connsiteX80" fmla="*/ 392985 w 1019151"/>
                <a:gd name="connsiteY80" fmla="*/ 120051 h 1015192"/>
                <a:gd name="connsiteX81" fmla="*/ 395771 w 1019151"/>
                <a:gd name="connsiteY81" fmla="*/ 129803 h 1015192"/>
                <a:gd name="connsiteX82" fmla="*/ 386662 w 1019151"/>
                <a:gd name="connsiteY82" fmla="*/ 133501 h 1015192"/>
                <a:gd name="connsiteX83" fmla="*/ 365818 w 1019151"/>
                <a:gd name="connsiteY83" fmla="*/ 136072 h 1015192"/>
                <a:gd name="connsiteX84" fmla="*/ 357191 w 1019151"/>
                <a:gd name="connsiteY84" fmla="*/ 137680 h 1015192"/>
                <a:gd name="connsiteX85" fmla="*/ 350333 w 1019151"/>
                <a:gd name="connsiteY85" fmla="*/ 130875 h 1015192"/>
                <a:gd name="connsiteX86" fmla="*/ 340956 w 1019151"/>
                <a:gd name="connsiteY86" fmla="*/ 88812 h 1015192"/>
                <a:gd name="connsiteX87" fmla="*/ 338169 w 1019151"/>
                <a:gd name="connsiteY87" fmla="*/ 50554 h 1015192"/>
                <a:gd name="connsiteX88" fmla="*/ 342617 w 1019151"/>
                <a:gd name="connsiteY88" fmla="*/ 43963 h 1015192"/>
                <a:gd name="connsiteX89" fmla="*/ 351190 w 1019151"/>
                <a:gd name="connsiteY89" fmla="*/ 45142 h 1015192"/>
                <a:gd name="connsiteX90" fmla="*/ 358210 w 1019151"/>
                <a:gd name="connsiteY90" fmla="*/ 46428 h 1015192"/>
                <a:gd name="connsiteX91" fmla="*/ 359335 w 1019151"/>
                <a:gd name="connsiteY91" fmla="*/ 43588 h 1015192"/>
                <a:gd name="connsiteX92" fmla="*/ 347010 w 1019151"/>
                <a:gd name="connsiteY92" fmla="*/ 29067 h 1015192"/>
                <a:gd name="connsiteX93" fmla="*/ 341974 w 1019151"/>
                <a:gd name="connsiteY93" fmla="*/ 19208 h 1015192"/>
                <a:gd name="connsiteX94" fmla="*/ 341384 w 1019151"/>
                <a:gd name="connsiteY94" fmla="*/ 15242 h 1015192"/>
                <a:gd name="connsiteX95" fmla="*/ 325899 w 1019151"/>
                <a:gd name="connsiteY95" fmla="*/ 3615 h 1015192"/>
                <a:gd name="connsiteX96" fmla="*/ 293749 w 1019151"/>
                <a:gd name="connsiteY96" fmla="*/ 8491 h 1015192"/>
                <a:gd name="connsiteX97" fmla="*/ 285711 w 1019151"/>
                <a:gd name="connsiteY97" fmla="*/ 41070 h 1015192"/>
                <a:gd name="connsiteX98" fmla="*/ 286301 w 1019151"/>
                <a:gd name="connsiteY98" fmla="*/ 49643 h 1015192"/>
                <a:gd name="connsiteX99" fmla="*/ 289730 w 1019151"/>
                <a:gd name="connsiteY99" fmla="*/ 93688 h 1015192"/>
                <a:gd name="connsiteX100" fmla="*/ 289194 w 1019151"/>
                <a:gd name="connsiteY100" fmla="*/ 95296 h 1015192"/>
                <a:gd name="connsiteX101" fmla="*/ 287640 w 1019151"/>
                <a:gd name="connsiteY101" fmla="*/ 95992 h 1015192"/>
                <a:gd name="connsiteX102" fmla="*/ 282657 w 1019151"/>
                <a:gd name="connsiteY102" fmla="*/ 95992 h 1015192"/>
                <a:gd name="connsiteX103" fmla="*/ 282657 w 1019151"/>
                <a:gd name="connsiteY103" fmla="*/ 274585 h 1015192"/>
                <a:gd name="connsiteX104" fmla="*/ 280567 w 1019151"/>
                <a:gd name="connsiteY104" fmla="*/ 276675 h 1015192"/>
                <a:gd name="connsiteX105" fmla="*/ 280514 w 1019151"/>
                <a:gd name="connsiteY105" fmla="*/ 276675 h 1015192"/>
                <a:gd name="connsiteX106" fmla="*/ 278424 w 1019151"/>
                <a:gd name="connsiteY106" fmla="*/ 274692 h 1015192"/>
                <a:gd name="connsiteX107" fmla="*/ 278424 w 1019151"/>
                <a:gd name="connsiteY107" fmla="*/ 274585 h 1015192"/>
                <a:gd name="connsiteX108" fmla="*/ 278424 w 1019151"/>
                <a:gd name="connsiteY108" fmla="*/ 207767 h 1015192"/>
                <a:gd name="connsiteX109" fmla="*/ 224144 w 1019151"/>
                <a:gd name="connsiteY109" fmla="*/ 207767 h 1015192"/>
                <a:gd name="connsiteX110" fmla="*/ 225538 w 1019151"/>
                <a:gd name="connsiteY110" fmla="*/ 263225 h 1015192"/>
                <a:gd name="connsiteX111" fmla="*/ 214821 w 1019151"/>
                <a:gd name="connsiteY111" fmla="*/ 274371 h 1015192"/>
                <a:gd name="connsiteX112" fmla="*/ 197192 w 1019151"/>
                <a:gd name="connsiteY112" fmla="*/ 275389 h 1015192"/>
                <a:gd name="connsiteX113" fmla="*/ 191834 w 1019151"/>
                <a:gd name="connsiteY113" fmla="*/ 283640 h 1015192"/>
                <a:gd name="connsiteX114" fmla="*/ 167078 w 1019151"/>
                <a:gd name="connsiteY114" fmla="*/ 293071 h 1015192"/>
                <a:gd name="connsiteX115" fmla="*/ 147520 w 1019151"/>
                <a:gd name="connsiteY115" fmla="*/ 300894 h 1015192"/>
                <a:gd name="connsiteX116" fmla="*/ 134232 w 1019151"/>
                <a:gd name="connsiteY116" fmla="*/ 307539 h 1015192"/>
                <a:gd name="connsiteX117" fmla="*/ 115906 w 1019151"/>
                <a:gd name="connsiteY117" fmla="*/ 316808 h 1015192"/>
                <a:gd name="connsiteX118" fmla="*/ 96509 w 1019151"/>
                <a:gd name="connsiteY118" fmla="*/ 326346 h 1015192"/>
                <a:gd name="connsiteX119" fmla="*/ 81131 w 1019151"/>
                <a:gd name="connsiteY119" fmla="*/ 335241 h 1015192"/>
                <a:gd name="connsiteX120" fmla="*/ 67414 w 1019151"/>
                <a:gd name="connsiteY120" fmla="*/ 342582 h 1015192"/>
                <a:gd name="connsiteX121" fmla="*/ 55572 w 1019151"/>
                <a:gd name="connsiteY121" fmla="*/ 353298 h 1015192"/>
                <a:gd name="connsiteX122" fmla="*/ 62859 w 1019151"/>
                <a:gd name="connsiteY122" fmla="*/ 363104 h 1015192"/>
                <a:gd name="connsiteX123" fmla="*/ 67682 w 1019151"/>
                <a:gd name="connsiteY123" fmla="*/ 367820 h 1015192"/>
                <a:gd name="connsiteX124" fmla="*/ 69879 w 1019151"/>
                <a:gd name="connsiteY124" fmla="*/ 382287 h 1015192"/>
                <a:gd name="connsiteX125" fmla="*/ 69075 w 1019151"/>
                <a:gd name="connsiteY125" fmla="*/ 389896 h 1015192"/>
                <a:gd name="connsiteX126" fmla="*/ 79363 w 1019151"/>
                <a:gd name="connsiteY126" fmla="*/ 415080 h 1015192"/>
                <a:gd name="connsiteX127" fmla="*/ 101278 w 1019151"/>
                <a:gd name="connsiteY127" fmla="*/ 426172 h 1015192"/>
                <a:gd name="connsiteX128" fmla="*/ 107655 w 1019151"/>
                <a:gd name="connsiteY128" fmla="*/ 425904 h 1015192"/>
                <a:gd name="connsiteX129" fmla="*/ 116496 w 1019151"/>
                <a:gd name="connsiteY129" fmla="*/ 424778 h 1015192"/>
                <a:gd name="connsiteX130" fmla="*/ 125819 w 1019151"/>
                <a:gd name="connsiteY130" fmla="*/ 439407 h 1015192"/>
                <a:gd name="connsiteX131" fmla="*/ 123730 w 1019151"/>
                <a:gd name="connsiteY131" fmla="*/ 441282 h 1015192"/>
                <a:gd name="connsiteX132" fmla="*/ 123730 w 1019151"/>
                <a:gd name="connsiteY132" fmla="*/ 441282 h 1015192"/>
                <a:gd name="connsiteX133" fmla="*/ 84185 w 1019151"/>
                <a:gd name="connsiteY133" fmla="*/ 440586 h 1015192"/>
                <a:gd name="connsiteX134" fmla="*/ 68807 w 1019151"/>
                <a:gd name="connsiteY134" fmla="*/ 437049 h 1015192"/>
                <a:gd name="connsiteX135" fmla="*/ 52732 w 1019151"/>
                <a:gd name="connsiteY135" fmla="*/ 433245 h 1015192"/>
                <a:gd name="connsiteX136" fmla="*/ 26637 w 1019151"/>
                <a:gd name="connsiteY136" fmla="*/ 434048 h 1015192"/>
                <a:gd name="connsiteX137" fmla="*/ 24279 w 1019151"/>
                <a:gd name="connsiteY137" fmla="*/ 457089 h 1015192"/>
                <a:gd name="connsiteX138" fmla="*/ 2417 w 1019151"/>
                <a:gd name="connsiteY138" fmla="*/ 489561 h 1015192"/>
                <a:gd name="connsiteX139" fmla="*/ 21975 w 1019151"/>
                <a:gd name="connsiteY139" fmla="*/ 523746 h 1015192"/>
                <a:gd name="connsiteX140" fmla="*/ 30548 w 1019151"/>
                <a:gd name="connsiteY140" fmla="*/ 543144 h 1015192"/>
                <a:gd name="connsiteX141" fmla="*/ 38050 w 1019151"/>
                <a:gd name="connsiteY141" fmla="*/ 559540 h 1015192"/>
                <a:gd name="connsiteX142" fmla="*/ 57233 w 1019151"/>
                <a:gd name="connsiteY142" fmla="*/ 595548 h 1015192"/>
                <a:gd name="connsiteX143" fmla="*/ 58465 w 1019151"/>
                <a:gd name="connsiteY143" fmla="*/ 600906 h 1015192"/>
                <a:gd name="connsiteX144" fmla="*/ 66771 w 1019151"/>
                <a:gd name="connsiteY144" fmla="*/ 632038 h 1015192"/>
                <a:gd name="connsiteX145" fmla="*/ 68378 w 1019151"/>
                <a:gd name="connsiteY145" fmla="*/ 635896 h 1015192"/>
                <a:gd name="connsiteX146" fmla="*/ 67306 w 1019151"/>
                <a:gd name="connsiteY146" fmla="*/ 660652 h 1015192"/>
                <a:gd name="connsiteX147" fmla="*/ 54018 w 1019151"/>
                <a:gd name="connsiteY147" fmla="*/ 687068 h 1015192"/>
                <a:gd name="connsiteX148" fmla="*/ 45391 w 1019151"/>
                <a:gd name="connsiteY148" fmla="*/ 705340 h 1015192"/>
                <a:gd name="connsiteX149" fmla="*/ 25083 w 1019151"/>
                <a:gd name="connsiteY149" fmla="*/ 727041 h 1015192"/>
                <a:gd name="connsiteX150" fmla="*/ 25083 w 1019151"/>
                <a:gd name="connsiteY150" fmla="*/ 764549 h 1015192"/>
                <a:gd name="connsiteX151" fmla="*/ 24601 w 1019151"/>
                <a:gd name="connsiteY151" fmla="*/ 765835 h 1015192"/>
                <a:gd name="connsiteX152" fmla="*/ 2900 w 1019151"/>
                <a:gd name="connsiteY152" fmla="*/ 792627 h 1015192"/>
                <a:gd name="connsiteX153" fmla="*/ -155 w 1019151"/>
                <a:gd name="connsiteY153" fmla="*/ 816739 h 1015192"/>
                <a:gd name="connsiteX154" fmla="*/ 43087 w 1019151"/>
                <a:gd name="connsiteY154" fmla="*/ 822794 h 1015192"/>
                <a:gd name="connsiteX155" fmla="*/ 48874 w 1019151"/>
                <a:gd name="connsiteY155" fmla="*/ 840852 h 1015192"/>
                <a:gd name="connsiteX156" fmla="*/ 56965 w 1019151"/>
                <a:gd name="connsiteY156" fmla="*/ 858534 h 1015192"/>
                <a:gd name="connsiteX157" fmla="*/ 68968 w 1019151"/>
                <a:gd name="connsiteY157" fmla="*/ 873376 h 1015192"/>
                <a:gd name="connsiteX158" fmla="*/ 89972 w 1019151"/>
                <a:gd name="connsiteY158" fmla="*/ 881682 h 1015192"/>
                <a:gd name="connsiteX159" fmla="*/ 112638 w 1019151"/>
                <a:gd name="connsiteY159" fmla="*/ 888326 h 1015192"/>
                <a:gd name="connsiteX160" fmla="*/ 114888 w 1019151"/>
                <a:gd name="connsiteY160" fmla="*/ 921923 h 1015192"/>
                <a:gd name="connsiteX161" fmla="*/ 125605 w 1019151"/>
                <a:gd name="connsiteY161" fmla="*/ 950858 h 1015192"/>
                <a:gd name="connsiteX162" fmla="*/ 139537 w 1019151"/>
                <a:gd name="connsiteY162" fmla="*/ 972291 h 1015192"/>
                <a:gd name="connsiteX163" fmla="*/ 126784 w 1019151"/>
                <a:gd name="connsiteY163" fmla="*/ 994742 h 1015192"/>
                <a:gd name="connsiteX164" fmla="*/ 131338 w 1019151"/>
                <a:gd name="connsiteY164" fmla="*/ 1015050 h 1015192"/>
                <a:gd name="connsiteX165" fmla="*/ 146770 w 1019151"/>
                <a:gd name="connsiteY165" fmla="*/ 995225 h 1015192"/>
                <a:gd name="connsiteX166" fmla="*/ 144948 w 1019151"/>
                <a:gd name="connsiteY166" fmla="*/ 966825 h 1015192"/>
                <a:gd name="connsiteX167" fmla="*/ 147467 w 1019151"/>
                <a:gd name="connsiteY167" fmla="*/ 931675 h 1015192"/>
                <a:gd name="connsiteX168" fmla="*/ 138304 w 1019151"/>
                <a:gd name="connsiteY168" fmla="*/ 902365 h 1015192"/>
                <a:gd name="connsiteX169" fmla="*/ 133321 w 1019151"/>
                <a:gd name="connsiteY169" fmla="*/ 869251 h 1015192"/>
                <a:gd name="connsiteX170" fmla="*/ 116496 w 1019151"/>
                <a:gd name="connsiteY170" fmla="*/ 838119 h 1015192"/>
                <a:gd name="connsiteX171" fmla="*/ 117889 w 1019151"/>
                <a:gd name="connsiteY171" fmla="*/ 814060 h 1015192"/>
                <a:gd name="connsiteX172" fmla="*/ 96992 w 1019151"/>
                <a:gd name="connsiteY172" fmla="*/ 806344 h 1015192"/>
                <a:gd name="connsiteX173" fmla="*/ 84078 w 1019151"/>
                <a:gd name="connsiteY173" fmla="*/ 780303 h 1015192"/>
                <a:gd name="connsiteX174" fmla="*/ 111513 w 1019151"/>
                <a:gd name="connsiteY174" fmla="*/ 770604 h 1015192"/>
                <a:gd name="connsiteX175" fmla="*/ 126087 w 1019151"/>
                <a:gd name="connsiteY175" fmla="*/ 753029 h 1015192"/>
                <a:gd name="connsiteX176" fmla="*/ 123354 w 1019151"/>
                <a:gd name="connsiteY176" fmla="*/ 730953 h 1015192"/>
                <a:gd name="connsiteX177" fmla="*/ 123944 w 1019151"/>
                <a:gd name="connsiteY177" fmla="*/ 703893 h 1015192"/>
                <a:gd name="connsiteX178" fmla="*/ 133910 w 1019151"/>
                <a:gd name="connsiteY178" fmla="*/ 699231 h 1015192"/>
                <a:gd name="connsiteX179" fmla="*/ 129784 w 1019151"/>
                <a:gd name="connsiteY179" fmla="*/ 684978 h 1015192"/>
                <a:gd name="connsiteX180" fmla="*/ 139162 w 1019151"/>
                <a:gd name="connsiteY180" fmla="*/ 677262 h 1015192"/>
                <a:gd name="connsiteX181" fmla="*/ 136536 w 1019151"/>
                <a:gd name="connsiteY181" fmla="*/ 663599 h 1015192"/>
                <a:gd name="connsiteX182" fmla="*/ 151754 w 1019151"/>
                <a:gd name="connsiteY182" fmla="*/ 644845 h 1015192"/>
                <a:gd name="connsiteX183" fmla="*/ 161934 w 1019151"/>
                <a:gd name="connsiteY183" fmla="*/ 639486 h 1015192"/>
                <a:gd name="connsiteX184" fmla="*/ 166810 w 1019151"/>
                <a:gd name="connsiteY184" fmla="*/ 626466 h 1015192"/>
                <a:gd name="connsiteX185" fmla="*/ 162792 w 1019151"/>
                <a:gd name="connsiteY185" fmla="*/ 620143 h 1015192"/>
                <a:gd name="connsiteX186" fmla="*/ 142001 w 1019151"/>
                <a:gd name="connsiteY186" fmla="*/ 627162 h 1015192"/>
                <a:gd name="connsiteX187" fmla="*/ 132731 w 1019151"/>
                <a:gd name="connsiteY187" fmla="*/ 607229 h 1015192"/>
                <a:gd name="connsiteX188" fmla="*/ 132142 w 1019151"/>
                <a:gd name="connsiteY188" fmla="*/ 575079 h 1015192"/>
                <a:gd name="connsiteX189" fmla="*/ 139269 w 1019151"/>
                <a:gd name="connsiteY189" fmla="*/ 565542 h 1015192"/>
                <a:gd name="connsiteX190" fmla="*/ 160702 w 1019151"/>
                <a:gd name="connsiteY190" fmla="*/ 595226 h 1015192"/>
                <a:gd name="connsiteX191" fmla="*/ 181010 w 1019151"/>
                <a:gd name="connsiteY191" fmla="*/ 597370 h 1015192"/>
                <a:gd name="connsiteX192" fmla="*/ 207480 w 1019151"/>
                <a:gd name="connsiteY192" fmla="*/ 609265 h 1015192"/>
                <a:gd name="connsiteX193" fmla="*/ 241773 w 1019151"/>
                <a:gd name="connsiteY193" fmla="*/ 576258 h 1015192"/>
                <a:gd name="connsiteX194" fmla="*/ 265779 w 1019151"/>
                <a:gd name="connsiteY194" fmla="*/ 576258 h 1015192"/>
                <a:gd name="connsiteX195" fmla="*/ 240862 w 1019151"/>
                <a:gd name="connsiteY195" fmla="*/ 607229 h 1015192"/>
                <a:gd name="connsiteX196" fmla="*/ 192637 w 1019151"/>
                <a:gd name="connsiteY196" fmla="*/ 623625 h 1015192"/>
                <a:gd name="connsiteX197" fmla="*/ 159523 w 1019151"/>
                <a:gd name="connsiteY197" fmla="*/ 673833 h 1015192"/>
                <a:gd name="connsiteX198" fmla="*/ 139590 w 1019151"/>
                <a:gd name="connsiteY198" fmla="*/ 757530 h 1015192"/>
                <a:gd name="connsiteX199" fmla="*/ 163435 w 1019151"/>
                <a:gd name="connsiteY199" fmla="*/ 805272 h 1015192"/>
                <a:gd name="connsiteX200" fmla="*/ 194781 w 1019151"/>
                <a:gd name="connsiteY200" fmla="*/ 850497 h 1015192"/>
                <a:gd name="connsiteX201" fmla="*/ 231860 w 1019151"/>
                <a:gd name="connsiteY201" fmla="*/ 845138 h 1015192"/>
                <a:gd name="connsiteX202" fmla="*/ 219483 w 1019151"/>
                <a:gd name="connsiteY202" fmla="*/ 823062 h 1015192"/>
                <a:gd name="connsiteX203" fmla="*/ 230521 w 1019151"/>
                <a:gd name="connsiteY203" fmla="*/ 801629 h 1015192"/>
                <a:gd name="connsiteX204" fmla="*/ 239094 w 1019151"/>
                <a:gd name="connsiteY204" fmla="*/ 823973 h 1015192"/>
                <a:gd name="connsiteX205" fmla="*/ 269369 w 1019151"/>
                <a:gd name="connsiteY205" fmla="*/ 832171 h 1015192"/>
                <a:gd name="connsiteX206" fmla="*/ 300447 w 1019151"/>
                <a:gd name="connsiteY206" fmla="*/ 838547 h 1015192"/>
                <a:gd name="connsiteX207" fmla="*/ 318397 w 1019151"/>
                <a:gd name="connsiteY207" fmla="*/ 845353 h 1015192"/>
                <a:gd name="connsiteX208" fmla="*/ 347225 w 1019151"/>
                <a:gd name="connsiteY208" fmla="*/ 837851 h 1015192"/>
                <a:gd name="connsiteX209" fmla="*/ 349368 w 1019151"/>
                <a:gd name="connsiteY209" fmla="*/ 874555 h 1015192"/>
                <a:gd name="connsiteX210" fmla="*/ 368605 w 1019151"/>
                <a:gd name="connsiteY210" fmla="*/ 893417 h 1015192"/>
                <a:gd name="connsiteX211" fmla="*/ 444478 w 1019151"/>
                <a:gd name="connsiteY211" fmla="*/ 894488 h 1015192"/>
                <a:gd name="connsiteX212" fmla="*/ 478450 w 1019151"/>
                <a:gd name="connsiteY212" fmla="*/ 885433 h 101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1019151" h="1015192">
                  <a:moveTo>
                    <a:pt x="478450" y="885433"/>
                  </a:moveTo>
                  <a:cubicBezTo>
                    <a:pt x="482737" y="874234"/>
                    <a:pt x="485041" y="846263"/>
                    <a:pt x="492382" y="839137"/>
                  </a:cubicBezTo>
                  <a:cubicBezTo>
                    <a:pt x="499722" y="832010"/>
                    <a:pt x="514458" y="830939"/>
                    <a:pt x="520834" y="836994"/>
                  </a:cubicBezTo>
                  <a:cubicBezTo>
                    <a:pt x="527211" y="843049"/>
                    <a:pt x="519763" y="881521"/>
                    <a:pt x="516762" y="894863"/>
                  </a:cubicBezTo>
                  <a:cubicBezTo>
                    <a:pt x="513761" y="908206"/>
                    <a:pt x="506796" y="924977"/>
                    <a:pt x="515851" y="927978"/>
                  </a:cubicBezTo>
                  <a:cubicBezTo>
                    <a:pt x="524907" y="930978"/>
                    <a:pt x="552502" y="929103"/>
                    <a:pt x="576239" y="927710"/>
                  </a:cubicBezTo>
                  <a:cubicBezTo>
                    <a:pt x="604429" y="926671"/>
                    <a:pt x="632662" y="927533"/>
                    <a:pt x="660740" y="930282"/>
                  </a:cubicBezTo>
                  <a:cubicBezTo>
                    <a:pt x="676815" y="932425"/>
                    <a:pt x="696855" y="933872"/>
                    <a:pt x="697819" y="923423"/>
                  </a:cubicBezTo>
                  <a:cubicBezTo>
                    <a:pt x="698784" y="912974"/>
                    <a:pt x="702321" y="909385"/>
                    <a:pt x="710840" y="895881"/>
                  </a:cubicBezTo>
                  <a:cubicBezTo>
                    <a:pt x="719360" y="882379"/>
                    <a:pt x="711805" y="866411"/>
                    <a:pt x="720592" y="855962"/>
                  </a:cubicBezTo>
                  <a:cubicBezTo>
                    <a:pt x="729380" y="845513"/>
                    <a:pt x="751456" y="858588"/>
                    <a:pt x="763459" y="866679"/>
                  </a:cubicBezTo>
                  <a:cubicBezTo>
                    <a:pt x="776737" y="876769"/>
                    <a:pt x="792453" y="883166"/>
                    <a:pt x="809005" y="885218"/>
                  </a:cubicBezTo>
                  <a:cubicBezTo>
                    <a:pt x="830867" y="888059"/>
                    <a:pt x="840619" y="879003"/>
                    <a:pt x="851282" y="871180"/>
                  </a:cubicBezTo>
                  <a:cubicBezTo>
                    <a:pt x="861945" y="863356"/>
                    <a:pt x="868375" y="874502"/>
                    <a:pt x="871000" y="881896"/>
                  </a:cubicBezTo>
                  <a:cubicBezTo>
                    <a:pt x="873626" y="889291"/>
                    <a:pt x="881717" y="909224"/>
                    <a:pt x="895434" y="906813"/>
                  </a:cubicBezTo>
                  <a:cubicBezTo>
                    <a:pt x="909151" y="904401"/>
                    <a:pt x="905401" y="895453"/>
                    <a:pt x="913760" y="888808"/>
                  </a:cubicBezTo>
                  <a:cubicBezTo>
                    <a:pt x="922119" y="882164"/>
                    <a:pt x="936533" y="884736"/>
                    <a:pt x="952929" y="889505"/>
                  </a:cubicBezTo>
                  <a:cubicBezTo>
                    <a:pt x="969325" y="894274"/>
                    <a:pt x="987329" y="879646"/>
                    <a:pt x="991455" y="873430"/>
                  </a:cubicBezTo>
                  <a:cubicBezTo>
                    <a:pt x="995581" y="867215"/>
                    <a:pt x="999975" y="864696"/>
                    <a:pt x="1014067" y="857945"/>
                  </a:cubicBezTo>
                  <a:cubicBezTo>
                    <a:pt x="1015755" y="857141"/>
                    <a:pt x="1017406" y="856246"/>
                    <a:pt x="1018997" y="855266"/>
                  </a:cubicBezTo>
                  <a:cubicBezTo>
                    <a:pt x="1012674" y="833832"/>
                    <a:pt x="999868" y="794073"/>
                    <a:pt x="987222" y="773015"/>
                  </a:cubicBezTo>
                  <a:cubicBezTo>
                    <a:pt x="977470" y="756940"/>
                    <a:pt x="969808" y="730149"/>
                    <a:pt x="963056" y="706412"/>
                  </a:cubicBezTo>
                  <a:cubicBezTo>
                    <a:pt x="957698" y="687229"/>
                    <a:pt x="952339" y="668903"/>
                    <a:pt x="948160" y="665260"/>
                  </a:cubicBezTo>
                  <a:lnTo>
                    <a:pt x="946606" y="663706"/>
                  </a:lnTo>
                  <a:cubicBezTo>
                    <a:pt x="946606" y="663706"/>
                    <a:pt x="946338" y="663706"/>
                    <a:pt x="946177" y="663706"/>
                  </a:cubicBezTo>
                  <a:cubicBezTo>
                    <a:pt x="930145" y="661739"/>
                    <a:pt x="913915" y="662007"/>
                    <a:pt x="897953" y="664509"/>
                  </a:cubicBezTo>
                  <a:cubicBezTo>
                    <a:pt x="892016" y="665458"/>
                    <a:pt x="886014" y="665903"/>
                    <a:pt x="880002" y="665849"/>
                  </a:cubicBezTo>
                  <a:cubicBezTo>
                    <a:pt x="872715" y="665849"/>
                    <a:pt x="864785" y="665367"/>
                    <a:pt x="855729" y="664509"/>
                  </a:cubicBezTo>
                  <a:cubicBezTo>
                    <a:pt x="845012" y="663599"/>
                    <a:pt x="842816" y="659740"/>
                    <a:pt x="841101" y="655186"/>
                  </a:cubicBezTo>
                  <a:cubicBezTo>
                    <a:pt x="840190" y="652882"/>
                    <a:pt x="839654" y="651489"/>
                    <a:pt x="836921" y="650685"/>
                  </a:cubicBezTo>
                  <a:cubicBezTo>
                    <a:pt x="825401" y="647256"/>
                    <a:pt x="812809" y="639325"/>
                    <a:pt x="797216" y="625823"/>
                  </a:cubicBezTo>
                  <a:cubicBezTo>
                    <a:pt x="789340" y="619017"/>
                    <a:pt x="780338" y="609748"/>
                    <a:pt x="770800" y="600156"/>
                  </a:cubicBezTo>
                  <a:cubicBezTo>
                    <a:pt x="758567" y="587328"/>
                    <a:pt x="745691" y="575133"/>
                    <a:pt x="732220" y="563612"/>
                  </a:cubicBezTo>
                  <a:cubicBezTo>
                    <a:pt x="717377" y="551663"/>
                    <a:pt x="701517" y="536392"/>
                    <a:pt x="688818" y="524068"/>
                  </a:cubicBezTo>
                  <a:cubicBezTo>
                    <a:pt x="682013" y="517531"/>
                    <a:pt x="676172" y="511851"/>
                    <a:pt x="671350" y="507511"/>
                  </a:cubicBezTo>
                  <a:cubicBezTo>
                    <a:pt x="656561" y="494222"/>
                    <a:pt x="650613" y="477236"/>
                    <a:pt x="652595" y="453928"/>
                  </a:cubicBezTo>
                  <a:cubicBezTo>
                    <a:pt x="654792" y="428208"/>
                    <a:pt x="683834" y="362836"/>
                    <a:pt x="692676" y="343386"/>
                  </a:cubicBezTo>
                  <a:cubicBezTo>
                    <a:pt x="699320" y="328811"/>
                    <a:pt x="708268" y="310379"/>
                    <a:pt x="717752" y="290874"/>
                  </a:cubicBezTo>
                  <a:cubicBezTo>
                    <a:pt x="729648" y="266440"/>
                    <a:pt x="741972" y="241203"/>
                    <a:pt x="749152" y="224377"/>
                  </a:cubicBezTo>
                  <a:cubicBezTo>
                    <a:pt x="764172" y="189372"/>
                    <a:pt x="775590" y="152924"/>
                    <a:pt x="783231" y="115604"/>
                  </a:cubicBezTo>
                  <a:cubicBezTo>
                    <a:pt x="787732" y="90902"/>
                    <a:pt x="783981" y="60895"/>
                    <a:pt x="779909" y="37533"/>
                  </a:cubicBezTo>
                  <a:cubicBezTo>
                    <a:pt x="772434" y="35165"/>
                    <a:pt x="764273" y="37608"/>
                    <a:pt x="759333" y="43695"/>
                  </a:cubicBezTo>
                  <a:cubicBezTo>
                    <a:pt x="756965" y="46058"/>
                    <a:pt x="754360" y="48175"/>
                    <a:pt x="751563" y="50018"/>
                  </a:cubicBezTo>
                  <a:cubicBezTo>
                    <a:pt x="747030" y="52643"/>
                    <a:pt x="743558" y="56780"/>
                    <a:pt x="741758" y="61699"/>
                  </a:cubicBezTo>
                  <a:cubicBezTo>
                    <a:pt x="737209" y="70610"/>
                    <a:pt x="730687" y="78363"/>
                    <a:pt x="722682" y="84365"/>
                  </a:cubicBezTo>
                  <a:cubicBezTo>
                    <a:pt x="720217" y="86508"/>
                    <a:pt x="717806" y="88651"/>
                    <a:pt x="715448" y="90902"/>
                  </a:cubicBezTo>
                  <a:cubicBezTo>
                    <a:pt x="704732" y="101351"/>
                    <a:pt x="691765" y="99636"/>
                    <a:pt x="682388" y="98457"/>
                  </a:cubicBezTo>
                  <a:cubicBezTo>
                    <a:pt x="673011" y="97278"/>
                    <a:pt x="651738" y="87205"/>
                    <a:pt x="645630" y="84258"/>
                  </a:cubicBezTo>
                  <a:lnTo>
                    <a:pt x="635234" y="99475"/>
                  </a:lnTo>
                  <a:cubicBezTo>
                    <a:pt x="634795" y="100156"/>
                    <a:pt x="633997" y="100515"/>
                    <a:pt x="633198" y="100386"/>
                  </a:cubicBezTo>
                  <a:cubicBezTo>
                    <a:pt x="632405" y="100284"/>
                    <a:pt x="631741" y="99748"/>
                    <a:pt x="631484" y="98993"/>
                  </a:cubicBezTo>
                  <a:cubicBezTo>
                    <a:pt x="629753" y="93645"/>
                    <a:pt x="628713" y="88099"/>
                    <a:pt x="628376" y="82489"/>
                  </a:cubicBezTo>
                  <a:cubicBezTo>
                    <a:pt x="628354" y="79531"/>
                    <a:pt x="626650" y="76847"/>
                    <a:pt x="623982" y="75577"/>
                  </a:cubicBezTo>
                  <a:cubicBezTo>
                    <a:pt x="621972" y="74795"/>
                    <a:pt x="619690" y="75373"/>
                    <a:pt x="618302" y="77024"/>
                  </a:cubicBezTo>
                  <a:cubicBezTo>
                    <a:pt x="611899" y="84209"/>
                    <a:pt x="602688" y="88255"/>
                    <a:pt x="593064" y="88115"/>
                  </a:cubicBezTo>
                  <a:cubicBezTo>
                    <a:pt x="583982" y="88458"/>
                    <a:pt x="575071" y="90644"/>
                    <a:pt x="566862" y="94545"/>
                  </a:cubicBezTo>
                  <a:lnTo>
                    <a:pt x="563540" y="95831"/>
                  </a:lnTo>
                  <a:cubicBezTo>
                    <a:pt x="549067" y="100499"/>
                    <a:pt x="534171" y="103730"/>
                    <a:pt x="519066" y="105476"/>
                  </a:cubicBezTo>
                  <a:cubicBezTo>
                    <a:pt x="515492" y="105986"/>
                    <a:pt x="512090" y="107341"/>
                    <a:pt x="509153" y="109442"/>
                  </a:cubicBezTo>
                  <a:cubicBezTo>
                    <a:pt x="505820" y="112147"/>
                    <a:pt x="501491" y="113300"/>
                    <a:pt x="497258" y="112603"/>
                  </a:cubicBezTo>
                  <a:cubicBezTo>
                    <a:pt x="494702" y="111874"/>
                    <a:pt x="492237" y="110851"/>
                    <a:pt x="489917" y="109549"/>
                  </a:cubicBezTo>
                  <a:cubicBezTo>
                    <a:pt x="486809" y="107941"/>
                    <a:pt x="485094" y="107137"/>
                    <a:pt x="482737" y="107727"/>
                  </a:cubicBezTo>
                  <a:cubicBezTo>
                    <a:pt x="480122" y="108563"/>
                    <a:pt x="477255" y="107973"/>
                    <a:pt x="475181" y="106173"/>
                  </a:cubicBezTo>
                  <a:cubicBezTo>
                    <a:pt x="473097" y="103971"/>
                    <a:pt x="472250" y="100874"/>
                    <a:pt x="472931" y="97921"/>
                  </a:cubicBezTo>
                  <a:cubicBezTo>
                    <a:pt x="473520" y="95580"/>
                    <a:pt x="474662" y="93415"/>
                    <a:pt x="476253" y="91598"/>
                  </a:cubicBezTo>
                  <a:cubicBezTo>
                    <a:pt x="478161" y="89616"/>
                    <a:pt x="479286" y="87006"/>
                    <a:pt x="479415" y="84258"/>
                  </a:cubicBezTo>
                  <a:cubicBezTo>
                    <a:pt x="479388" y="81380"/>
                    <a:pt x="479768" y="78513"/>
                    <a:pt x="480540" y="75738"/>
                  </a:cubicBezTo>
                  <a:cubicBezTo>
                    <a:pt x="481740" y="71982"/>
                    <a:pt x="481976" y="67984"/>
                    <a:pt x="481236" y="64110"/>
                  </a:cubicBezTo>
                  <a:cubicBezTo>
                    <a:pt x="480893" y="61795"/>
                    <a:pt x="479211" y="59899"/>
                    <a:pt x="476950" y="59288"/>
                  </a:cubicBezTo>
                  <a:cubicBezTo>
                    <a:pt x="475053" y="59020"/>
                    <a:pt x="473172" y="59877"/>
                    <a:pt x="472127" y="61485"/>
                  </a:cubicBezTo>
                  <a:cubicBezTo>
                    <a:pt x="467267" y="67808"/>
                    <a:pt x="461652" y="73509"/>
                    <a:pt x="455409" y="78471"/>
                  </a:cubicBezTo>
                  <a:cubicBezTo>
                    <a:pt x="453609" y="80190"/>
                    <a:pt x="452602" y="82575"/>
                    <a:pt x="452623" y="85061"/>
                  </a:cubicBezTo>
                  <a:cubicBezTo>
                    <a:pt x="452382" y="88255"/>
                    <a:pt x="451332" y="91336"/>
                    <a:pt x="449569" y="94010"/>
                  </a:cubicBezTo>
                  <a:cubicBezTo>
                    <a:pt x="448159" y="96099"/>
                    <a:pt x="445909" y="97471"/>
                    <a:pt x="443407" y="97760"/>
                  </a:cubicBezTo>
                  <a:cubicBezTo>
                    <a:pt x="438906" y="98296"/>
                    <a:pt x="432958" y="95242"/>
                    <a:pt x="425939" y="88812"/>
                  </a:cubicBezTo>
                  <a:cubicBezTo>
                    <a:pt x="417258" y="80828"/>
                    <a:pt x="413614" y="78095"/>
                    <a:pt x="407399" y="80346"/>
                  </a:cubicBezTo>
                  <a:lnTo>
                    <a:pt x="405523" y="80989"/>
                  </a:lnTo>
                  <a:cubicBezTo>
                    <a:pt x="398750" y="82473"/>
                    <a:pt x="392578" y="85945"/>
                    <a:pt x="387787" y="90955"/>
                  </a:cubicBezTo>
                  <a:cubicBezTo>
                    <a:pt x="383662" y="96314"/>
                    <a:pt x="384894" y="98832"/>
                    <a:pt x="389502" y="104726"/>
                  </a:cubicBezTo>
                  <a:cubicBezTo>
                    <a:pt x="391608" y="107464"/>
                    <a:pt x="392304" y="111038"/>
                    <a:pt x="391377" y="114371"/>
                  </a:cubicBezTo>
                  <a:cubicBezTo>
                    <a:pt x="390949" y="116890"/>
                    <a:pt x="390681" y="118283"/>
                    <a:pt x="392985" y="120051"/>
                  </a:cubicBezTo>
                  <a:cubicBezTo>
                    <a:pt x="396302" y="122087"/>
                    <a:pt x="397513" y="126320"/>
                    <a:pt x="395771" y="129803"/>
                  </a:cubicBezTo>
                  <a:cubicBezTo>
                    <a:pt x="394046" y="133093"/>
                    <a:pt x="390193" y="134658"/>
                    <a:pt x="386662" y="133501"/>
                  </a:cubicBezTo>
                  <a:cubicBezTo>
                    <a:pt x="379627" y="131952"/>
                    <a:pt x="372270" y="132863"/>
                    <a:pt x="365818" y="136072"/>
                  </a:cubicBezTo>
                  <a:cubicBezTo>
                    <a:pt x="363369" y="137969"/>
                    <a:pt x="360160" y="138569"/>
                    <a:pt x="357191" y="137680"/>
                  </a:cubicBezTo>
                  <a:cubicBezTo>
                    <a:pt x="353987" y="136576"/>
                    <a:pt x="351458" y="134074"/>
                    <a:pt x="350333" y="130875"/>
                  </a:cubicBezTo>
                  <a:cubicBezTo>
                    <a:pt x="346368" y="117056"/>
                    <a:pt x="343238" y="103006"/>
                    <a:pt x="340956" y="88812"/>
                  </a:cubicBezTo>
                  <a:cubicBezTo>
                    <a:pt x="340259" y="83775"/>
                    <a:pt x="336723" y="58270"/>
                    <a:pt x="338169" y="50554"/>
                  </a:cubicBezTo>
                  <a:cubicBezTo>
                    <a:pt x="338427" y="47741"/>
                    <a:pt x="340104" y="45254"/>
                    <a:pt x="342617" y="43963"/>
                  </a:cubicBezTo>
                  <a:cubicBezTo>
                    <a:pt x="345489" y="42886"/>
                    <a:pt x="348715" y="43331"/>
                    <a:pt x="351190" y="45142"/>
                  </a:cubicBezTo>
                  <a:cubicBezTo>
                    <a:pt x="353216" y="46610"/>
                    <a:pt x="355798" y="47087"/>
                    <a:pt x="358210" y="46428"/>
                  </a:cubicBezTo>
                  <a:cubicBezTo>
                    <a:pt x="358477" y="46428"/>
                    <a:pt x="359335" y="45785"/>
                    <a:pt x="359335" y="43588"/>
                  </a:cubicBezTo>
                  <a:cubicBezTo>
                    <a:pt x="359335" y="37747"/>
                    <a:pt x="353441" y="33193"/>
                    <a:pt x="347010" y="29067"/>
                  </a:cubicBezTo>
                  <a:cubicBezTo>
                    <a:pt x="343361" y="27229"/>
                    <a:pt x="341325" y="23242"/>
                    <a:pt x="341974" y="19208"/>
                  </a:cubicBezTo>
                  <a:cubicBezTo>
                    <a:pt x="342220" y="17857"/>
                    <a:pt x="342011" y="16464"/>
                    <a:pt x="341384" y="15242"/>
                  </a:cubicBezTo>
                  <a:cubicBezTo>
                    <a:pt x="338759" y="11009"/>
                    <a:pt x="334847" y="8598"/>
                    <a:pt x="325899" y="3615"/>
                  </a:cubicBezTo>
                  <a:cubicBezTo>
                    <a:pt x="318290" y="-565"/>
                    <a:pt x="307788" y="-3779"/>
                    <a:pt x="293749" y="8491"/>
                  </a:cubicBezTo>
                  <a:cubicBezTo>
                    <a:pt x="283354" y="17439"/>
                    <a:pt x="284586" y="29924"/>
                    <a:pt x="285711" y="41070"/>
                  </a:cubicBezTo>
                  <a:cubicBezTo>
                    <a:pt x="286054" y="43915"/>
                    <a:pt x="286253" y="46776"/>
                    <a:pt x="286301" y="49643"/>
                  </a:cubicBezTo>
                  <a:cubicBezTo>
                    <a:pt x="286301" y="61002"/>
                    <a:pt x="289730" y="93367"/>
                    <a:pt x="289730" y="93688"/>
                  </a:cubicBezTo>
                  <a:cubicBezTo>
                    <a:pt x="289827" y="94278"/>
                    <a:pt x="289628" y="94883"/>
                    <a:pt x="289194" y="95296"/>
                  </a:cubicBezTo>
                  <a:cubicBezTo>
                    <a:pt x="288814" y="95757"/>
                    <a:pt x="288241" y="96014"/>
                    <a:pt x="287640" y="95992"/>
                  </a:cubicBezTo>
                  <a:lnTo>
                    <a:pt x="282657" y="95992"/>
                  </a:lnTo>
                  <a:lnTo>
                    <a:pt x="282657" y="274585"/>
                  </a:lnTo>
                  <a:cubicBezTo>
                    <a:pt x="282657" y="275737"/>
                    <a:pt x="281725" y="276675"/>
                    <a:pt x="280567" y="276675"/>
                  </a:cubicBezTo>
                  <a:cubicBezTo>
                    <a:pt x="280551" y="276675"/>
                    <a:pt x="280530" y="276675"/>
                    <a:pt x="280514" y="276675"/>
                  </a:cubicBezTo>
                  <a:cubicBezTo>
                    <a:pt x="279389" y="276707"/>
                    <a:pt x="278456" y="275817"/>
                    <a:pt x="278424" y="274692"/>
                  </a:cubicBezTo>
                  <a:cubicBezTo>
                    <a:pt x="278424" y="274654"/>
                    <a:pt x="278424" y="274622"/>
                    <a:pt x="278424" y="274585"/>
                  </a:cubicBezTo>
                  <a:lnTo>
                    <a:pt x="278424" y="207767"/>
                  </a:lnTo>
                  <a:lnTo>
                    <a:pt x="224144" y="207767"/>
                  </a:lnTo>
                  <a:cubicBezTo>
                    <a:pt x="224412" y="217733"/>
                    <a:pt x="225538" y="257867"/>
                    <a:pt x="225538" y="263225"/>
                  </a:cubicBezTo>
                  <a:cubicBezTo>
                    <a:pt x="225361" y="269141"/>
                    <a:pt x="220726" y="273958"/>
                    <a:pt x="214821" y="274371"/>
                  </a:cubicBezTo>
                  <a:cubicBezTo>
                    <a:pt x="212088" y="274371"/>
                    <a:pt x="200996" y="275174"/>
                    <a:pt x="197192" y="275389"/>
                  </a:cubicBezTo>
                  <a:cubicBezTo>
                    <a:pt x="195713" y="278330"/>
                    <a:pt x="193918" y="281095"/>
                    <a:pt x="191834" y="283640"/>
                  </a:cubicBezTo>
                  <a:cubicBezTo>
                    <a:pt x="187333" y="288999"/>
                    <a:pt x="180528" y="290821"/>
                    <a:pt x="167078" y="293071"/>
                  </a:cubicBezTo>
                  <a:cubicBezTo>
                    <a:pt x="160145" y="294486"/>
                    <a:pt x="153516" y="297133"/>
                    <a:pt x="147520" y="300894"/>
                  </a:cubicBezTo>
                  <a:cubicBezTo>
                    <a:pt x="143218" y="303354"/>
                    <a:pt x="138781" y="305572"/>
                    <a:pt x="134232" y="307539"/>
                  </a:cubicBezTo>
                  <a:cubicBezTo>
                    <a:pt x="127968" y="310314"/>
                    <a:pt x="121854" y="313411"/>
                    <a:pt x="115906" y="316808"/>
                  </a:cubicBezTo>
                  <a:cubicBezTo>
                    <a:pt x="109664" y="320425"/>
                    <a:pt x="103186" y="323613"/>
                    <a:pt x="96509" y="326346"/>
                  </a:cubicBezTo>
                  <a:cubicBezTo>
                    <a:pt x="91044" y="328677"/>
                    <a:pt x="85878" y="331662"/>
                    <a:pt x="81131" y="335241"/>
                  </a:cubicBezTo>
                  <a:cubicBezTo>
                    <a:pt x="77069" y="338536"/>
                    <a:pt x="72413" y="341028"/>
                    <a:pt x="67414" y="342582"/>
                  </a:cubicBezTo>
                  <a:cubicBezTo>
                    <a:pt x="61198" y="343868"/>
                    <a:pt x="54875" y="347940"/>
                    <a:pt x="55572" y="353298"/>
                  </a:cubicBezTo>
                  <a:cubicBezTo>
                    <a:pt x="56820" y="357296"/>
                    <a:pt x="59387" y="360757"/>
                    <a:pt x="62859" y="363104"/>
                  </a:cubicBezTo>
                  <a:cubicBezTo>
                    <a:pt x="64467" y="364605"/>
                    <a:pt x="66181" y="366158"/>
                    <a:pt x="67682" y="367820"/>
                  </a:cubicBezTo>
                  <a:cubicBezTo>
                    <a:pt x="70693" y="372010"/>
                    <a:pt x="71513" y="377390"/>
                    <a:pt x="69879" y="382287"/>
                  </a:cubicBezTo>
                  <a:cubicBezTo>
                    <a:pt x="69369" y="384789"/>
                    <a:pt x="69096" y="387340"/>
                    <a:pt x="69075" y="389896"/>
                  </a:cubicBezTo>
                  <a:cubicBezTo>
                    <a:pt x="70141" y="399075"/>
                    <a:pt x="73699" y="407782"/>
                    <a:pt x="79363" y="415080"/>
                  </a:cubicBezTo>
                  <a:cubicBezTo>
                    <a:pt x="85621" y="420556"/>
                    <a:pt x="93160" y="424371"/>
                    <a:pt x="101278" y="426172"/>
                  </a:cubicBezTo>
                  <a:cubicBezTo>
                    <a:pt x="103352" y="426954"/>
                    <a:pt x="105656" y="426857"/>
                    <a:pt x="107655" y="425904"/>
                  </a:cubicBezTo>
                  <a:cubicBezTo>
                    <a:pt x="110436" y="424704"/>
                    <a:pt x="113501" y="424312"/>
                    <a:pt x="116496" y="424778"/>
                  </a:cubicBezTo>
                  <a:cubicBezTo>
                    <a:pt x="124962" y="425743"/>
                    <a:pt x="126302" y="434745"/>
                    <a:pt x="125819" y="439407"/>
                  </a:cubicBezTo>
                  <a:cubicBezTo>
                    <a:pt x="125707" y="440478"/>
                    <a:pt x="124806" y="441287"/>
                    <a:pt x="123730" y="441282"/>
                  </a:cubicBezTo>
                  <a:lnTo>
                    <a:pt x="123730" y="441282"/>
                  </a:lnTo>
                  <a:cubicBezTo>
                    <a:pt x="123408" y="441282"/>
                    <a:pt x="96348" y="441282"/>
                    <a:pt x="84185" y="440586"/>
                  </a:cubicBezTo>
                  <a:cubicBezTo>
                    <a:pt x="78902" y="440232"/>
                    <a:pt x="73710" y="439042"/>
                    <a:pt x="68807" y="437049"/>
                  </a:cubicBezTo>
                  <a:cubicBezTo>
                    <a:pt x="63684" y="434933"/>
                    <a:pt x="58256" y="433652"/>
                    <a:pt x="52732" y="433245"/>
                  </a:cubicBezTo>
                  <a:cubicBezTo>
                    <a:pt x="44025" y="432832"/>
                    <a:pt x="35301" y="433100"/>
                    <a:pt x="26637" y="434048"/>
                  </a:cubicBezTo>
                  <a:cubicBezTo>
                    <a:pt x="27955" y="441802"/>
                    <a:pt x="27141" y="449764"/>
                    <a:pt x="24279" y="457089"/>
                  </a:cubicBezTo>
                  <a:cubicBezTo>
                    <a:pt x="20100" y="464912"/>
                    <a:pt x="5900" y="484738"/>
                    <a:pt x="2417" y="489561"/>
                  </a:cubicBezTo>
                  <a:cubicBezTo>
                    <a:pt x="8258" y="501333"/>
                    <a:pt x="14790" y="512746"/>
                    <a:pt x="21975" y="523746"/>
                  </a:cubicBezTo>
                  <a:cubicBezTo>
                    <a:pt x="25828" y="529726"/>
                    <a:pt x="28721" y="536269"/>
                    <a:pt x="30548" y="543144"/>
                  </a:cubicBezTo>
                  <a:cubicBezTo>
                    <a:pt x="31984" y="549038"/>
                    <a:pt x="34530" y="554600"/>
                    <a:pt x="38050" y="559540"/>
                  </a:cubicBezTo>
                  <a:cubicBezTo>
                    <a:pt x="47020" y="569983"/>
                    <a:pt x="53568" y="582281"/>
                    <a:pt x="57233" y="595548"/>
                  </a:cubicBezTo>
                  <a:lnTo>
                    <a:pt x="58465" y="600906"/>
                  </a:lnTo>
                  <a:cubicBezTo>
                    <a:pt x="60651" y="611430"/>
                    <a:pt x="63422" y="621825"/>
                    <a:pt x="66771" y="632038"/>
                  </a:cubicBezTo>
                  <a:cubicBezTo>
                    <a:pt x="67237" y="633324"/>
                    <a:pt x="67773" y="634610"/>
                    <a:pt x="68378" y="635896"/>
                  </a:cubicBezTo>
                  <a:cubicBezTo>
                    <a:pt x="71486" y="643076"/>
                    <a:pt x="75022" y="651275"/>
                    <a:pt x="67306" y="660652"/>
                  </a:cubicBezTo>
                  <a:cubicBezTo>
                    <a:pt x="61862" y="668909"/>
                    <a:pt x="57404" y="677777"/>
                    <a:pt x="54018" y="687068"/>
                  </a:cubicBezTo>
                  <a:cubicBezTo>
                    <a:pt x="51607" y="693369"/>
                    <a:pt x="48724" y="699478"/>
                    <a:pt x="45391" y="705340"/>
                  </a:cubicBezTo>
                  <a:cubicBezTo>
                    <a:pt x="39379" y="713243"/>
                    <a:pt x="32574" y="720515"/>
                    <a:pt x="25083" y="727041"/>
                  </a:cubicBezTo>
                  <a:lnTo>
                    <a:pt x="25083" y="764549"/>
                  </a:lnTo>
                  <a:cubicBezTo>
                    <a:pt x="25061" y="765015"/>
                    <a:pt x="24890" y="765465"/>
                    <a:pt x="24601" y="765835"/>
                  </a:cubicBezTo>
                  <a:lnTo>
                    <a:pt x="2900" y="792627"/>
                  </a:lnTo>
                  <a:lnTo>
                    <a:pt x="-155" y="816739"/>
                  </a:lnTo>
                  <a:cubicBezTo>
                    <a:pt x="20046" y="823276"/>
                    <a:pt x="37353" y="820115"/>
                    <a:pt x="43087" y="822794"/>
                  </a:cubicBezTo>
                  <a:cubicBezTo>
                    <a:pt x="49463" y="825848"/>
                    <a:pt x="49946" y="832761"/>
                    <a:pt x="48874" y="840852"/>
                  </a:cubicBezTo>
                  <a:cubicBezTo>
                    <a:pt x="47802" y="848943"/>
                    <a:pt x="49624" y="857677"/>
                    <a:pt x="56965" y="858534"/>
                  </a:cubicBezTo>
                  <a:cubicBezTo>
                    <a:pt x="64306" y="859391"/>
                    <a:pt x="66717" y="866572"/>
                    <a:pt x="68968" y="873376"/>
                  </a:cubicBezTo>
                  <a:cubicBezTo>
                    <a:pt x="71218" y="880182"/>
                    <a:pt x="80006" y="882004"/>
                    <a:pt x="89972" y="881682"/>
                  </a:cubicBezTo>
                  <a:cubicBezTo>
                    <a:pt x="99939" y="881361"/>
                    <a:pt x="109209" y="882861"/>
                    <a:pt x="112638" y="888326"/>
                  </a:cubicBezTo>
                  <a:cubicBezTo>
                    <a:pt x="116067" y="893792"/>
                    <a:pt x="115746" y="909760"/>
                    <a:pt x="114888" y="921923"/>
                  </a:cubicBezTo>
                  <a:cubicBezTo>
                    <a:pt x="114031" y="934086"/>
                    <a:pt x="117728" y="946142"/>
                    <a:pt x="125605" y="950858"/>
                  </a:cubicBezTo>
                  <a:cubicBezTo>
                    <a:pt x="133782" y="954957"/>
                    <a:pt x="139113" y="963155"/>
                    <a:pt x="139537" y="972291"/>
                  </a:cubicBezTo>
                  <a:cubicBezTo>
                    <a:pt x="139537" y="982365"/>
                    <a:pt x="131446" y="987509"/>
                    <a:pt x="126784" y="994742"/>
                  </a:cubicBezTo>
                  <a:cubicBezTo>
                    <a:pt x="122122" y="1001976"/>
                    <a:pt x="123033" y="1015479"/>
                    <a:pt x="131338" y="1015050"/>
                  </a:cubicBezTo>
                  <a:cubicBezTo>
                    <a:pt x="139644" y="1014622"/>
                    <a:pt x="145806" y="1001601"/>
                    <a:pt x="146770" y="995225"/>
                  </a:cubicBezTo>
                  <a:cubicBezTo>
                    <a:pt x="146877" y="985724"/>
                    <a:pt x="146267" y="976235"/>
                    <a:pt x="144948" y="966825"/>
                  </a:cubicBezTo>
                  <a:cubicBezTo>
                    <a:pt x="144145" y="954609"/>
                    <a:pt x="148324" y="950751"/>
                    <a:pt x="147467" y="931675"/>
                  </a:cubicBezTo>
                  <a:cubicBezTo>
                    <a:pt x="147612" y="921178"/>
                    <a:pt x="144402" y="910911"/>
                    <a:pt x="138304" y="902365"/>
                  </a:cubicBezTo>
                  <a:cubicBezTo>
                    <a:pt x="134768" y="895238"/>
                    <a:pt x="141519" y="877770"/>
                    <a:pt x="133321" y="869251"/>
                  </a:cubicBezTo>
                  <a:cubicBezTo>
                    <a:pt x="125123" y="860731"/>
                    <a:pt x="118853" y="855212"/>
                    <a:pt x="116496" y="838119"/>
                  </a:cubicBezTo>
                  <a:cubicBezTo>
                    <a:pt x="114138" y="821026"/>
                    <a:pt x="118746" y="819633"/>
                    <a:pt x="117889" y="814060"/>
                  </a:cubicBezTo>
                  <a:cubicBezTo>
                    <a:pt x="117032" y="808487"/>
                    <a:pt x="109369" y="807737"/>
                    <a:pt x="96992" y="806344"/>
                  </a:cubicBezTo>
                  <a:cubicBezTo>
                    <a:pt x="84614" y="804951"/>
                    <a:pt x="80166" y="792305"/>
                    <a:pt x="84078" y="780303"/>
                  </a:cubicBezTo>
                  <a:cubicBezTo>
                    <a:pt x="87989" y="768300"/>
                    <a:pt x="102618" y="771783"/>
                    <a:pt x="111513" y="770604"/>
                  </a:cubicBezTo>
                  <a:cubicBezTo>
                    <a:pt x="120407" y="769425"/>
                    <a:pt x="123622" y="759887"/>
                    <a:pt x="126087" y="753029"/>
                  </a:cubicBezTo>
                  <a:cubicBezTo>
                    <a:pt x="127973" y="745586"/>
                    <a:pt x="126998" y="737709"/>
                    <a:pt x="123354" y="730953"/>
                  </a:cubicBezTo>
                  <a:cubicBezTo>
                    <a:pt x="120300" y="723826"/>
                    <a:pt x="122444" y="707805"/>
                    <a:pt x="123944" y="703893"/>
                  </a:cubicBezTo>
                  <a:cubicBezTo>
                    <a:pt x="125444" y="699981"/>
                    <a:pt x="132249" y="702822"/>
                    <a:pt x="133910" y="699231"/>
                  </a:cubicBezTo>
                  <a:cubicBezTo>
                    <a:pt x="135571" y="695641"/>
                    <a:pt x="127534" y="689961"/>
                    <a:pt x="129784" y="684978"/>
                  </a:cubicBezTo>
                  <a:cubicBezTo>
                    <a:pt x="132035" y="679995"/>
                    <a:pt x="137608" y="681924"/>
                    <a:pt x="139162" y="677262"/>
                  </a:cubicBezTo>
                  <a:cubicBezTo>
                    <a:pt x="140715" y="672601"/>
                    <a:pt x="134661" y="669921"/>
                    <a:pt x="136536" y="663599"/>
                  </a:cubicBezTo>
                  <a:cubicBezTo>
                    <a:pt x="138411" y="657276"/>
                    <a:pt x="146877" y="644845"/>
                    <a:pt x="151754" y="644845"/>
                  </a:cubicBezTo>
                  <a:cubicBezTo>
                    <a:pt x="155949" y="645466"/>
                    <a:pt x="160070" y="643296"/>
                    <a:pt x="161934" y="639486"/>
                  </a:cubicBezTo>
                  <a:cubicBezTo>
                    <a:pt x="163006" y="635843"/>
                    <a:pt x="161666" y="629948"/>
                    <a:pt x="166810" y="626466"/>
                  </a:cubicBezTo>
                  <a:cubicBezTo>
                    <a:pt x="172758" y="622393"/>
                    <a:pt x="168150" y="615749"/>
                    <a:pt x="162792" y="620143"/>
                  </a:cubicBezTo>
                  <a:cubicBezTo>
                    <a:pt x="157471" y="625812"/>
                    <a:pt x="149669" y="628443"/>
                    <a:pt x="142001" y="627162"/>
                  </a:cubicBezTo>
                  <a:cubicBezTo>
                    <a:pt x="131660" y="626198"/>
                    <a:pt x="129195" y="618267"/>
                    <a:pt x="132731" y="607229"/>
                  </a:cubicBezTo>
                  <a:cubicBezTo>
                    <a:pt x="136268" y="596191"/>
                    <a:pt x="132731" y="582420"/>
                    <a:pt x="132142" y="575079"/>
                  </a:cubicBezTo>
                  <a:cubicBezTo>
                    <a:pt x="131553" y="567738"/>
                    <a:pt x="134553" y="562701"/>
                    <a:pt x="139269" y="565542"/>
                  </a:cubicBezTo>
                  <a:cubicBezTo>
                    <a:pt x="143984" y="568381"/>
                    <a:pt x="152664" y="589654"/>
                    <a:pt x="160702" y="595226"/>
                  </a:cubicBezTo>
                  <a:cubicBezTo>
                    <a:pt x="168739" y="600799"/>
                    <a:pt x="173669" y="592012"/>
                    <a:pt x="181010" y="597370"/>
                  </a:cubicBezTo>
                  <a:cubicBezTo>
                    <a:pt x="188351" y="602728"/>
                    <a:pt x="190280" y="614248"/>
                    <a:pt x="207480" y="609265"/>
                  </a:cubicBezTo>
                  <a:cubicBezTo>
                    <a:pt x="224680" y="604282"/>
                    <a:pt x="233254" y="589439"/>
                    <a:pt x="241773" y="576258"/>
                  </a:cubicBezTo>
                  <a:cubicBezTo>
                    <a:pt x="250293" y="563077"/>
                    <a:pt x="262939" y="566506"/>
                    <a:pt x="265779" y="576258"/>
                  </a:cubicBezTo>
                  <a:cubicBezTo>
                    <a:pt x="268618" y="586010"/>
                    <a:pt x="252972" y="598334"/>
                    <a:pt x="240862" y="607229"/>
                  </a:cubicBezTo>
                  <a:cubicBezTo>
                    <a:pt x="228753" y="616124"/>
                    <a:pt x="214499" y="616177"/>
                    <a:pt x="192637" y="623625"/>
                  </a:cubicBezTo>
                  <a:cubicBezTo>
                    <a:pt x="170776" y="631074"/>
                    <a:pt x="171204" y="647149"/>
                    <a:pt x="159523" y="673833"/>
                  </a:cubicBezTo>
                  <a:cubicBezTo>
                    <a:pt x="147842" y="700517"/>
                    <a:pt x="140662" y="743491"/>
                    <a:pt x="139590" y="757530"/>
                  </a:cubicBezTo>
                  <a:cubicBezTo>
                    <a:pt x="138519" y="771568"/>
                    <a:pt x="137072" y="785715"/>
                    <a:pt x="163435" y="805272"/>
                  </a:cubicBezTo>
                  <a:cubicBezTo>
                    <a:pt x="189797" y="824830"/>
                    <a:pt x="175544" y="841227"/>
                    <a:pt x="194781" y="850497"/>
                  </a:cubicBezTo>
                  <a:cubicBezTo>
                    <a:pt x="214017" y="859766"/>
                    <a:pt x="232664" y="851675"/>
                    <a:pt x="231860" y="845138"/>
                  </a:cubicBezTo>
                  <a:cubicBezTo>
                    <a:pt x="231057" y="838601"/>
                    <a:pt x="219858" y="835172"/>
                    <a:pt x="219483" y="823062"/>
                  </a:cubicBezTo>
                  <a:cubicBezTo>
                    <a:pt x="219107" y="810952"/>
                    <a:pt x="223984" y="800611"/>
                    <a:pt x="230521" y="801629"/>
                  </a:cubicBezTo>
                  <a:cubicBezTo>
                    <a:pt x="237058" y="802647"/>
                    <a:pt x="234700" y="815400"/>
                    <a:pt x="239094" y="823973"/>
                  </a:cubicBezTo>
                  <a:cubicBezTo>
                    <a:pt x="243488" y="832546"/>
                    <a:pt x="246328" y="835011"/>
                    <a:pt x="269369" y="832171"/>
                  </a:cubicBezTo>
                  <a:cubicBezTo>
                    <a:pt x="292409" y="829331"/>
                    <a:pt x="297982" y="834154"/>
                    <a:pt x="300447" y="838547"/>
                  </a:cubicBezTo>
                  <a:cubicBezTo>
                    <a:pt x="302912" y="842941"/>
                    <a:pt x="308752" y="854944"/>
                    <a:pt x="318397" y="845353"/>
                  </a:cubicBezTo>
                  <a:cubicBezTo>
                    <a:pt x="328042" y="835761"/>
                    <a:pt x="340098" y="832868"/>
                    <a:pt x="347225" y="837851"/>
                  </a:cubicBezTo>
                  <a:cubicBezTo>
                    <a:pt x="354352" y="842834"/>
                    <a:pt x="350761" y="855319"/>
                    <a:pt x="349368" y="874555"/>
                  </a:cubicBezTo>
                  <a:cubicBezTo>
                    <a:pt x="347975" y="893792"/>
                    <a:pt x="360085" y="898400"/>
                    <a:pt x="368605" y="893417"/>
                  </a:cubicBezTo>
                  <a:cubicBezTo>
                    <a:pt x="377124" y="888433"/>
                    <a:pt x="420580" y="896632"/>
                    <a:pt x="444478" y="894488"/>
                  </a:cubicBezTo>
                  <a:cubicBezTo>
                    <a:pt x="468376" y="892345"/>
                    <a:pt x="474217" y="896632"/>
                    <a:pt x="478450" y="885433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65335D3F-AAD5-47D3-8AD1-C42A60B9CC62}"/>
                </a:ext>
              </a:extLst>
            </p:cNvPr>
            <p:cNvSpPr/>
            <p:nvPr/>
          </p:nvSpPr>
          <p:spPr>
            <a:xfrm>
              <a:off x="2404185" y="2069775"/>
              <a:ext cx="378374" cy="680023"/>
            </a:xfrm>
            <a:custGeom>
              <a:avLst/>
              <a:gdLst>
                <a:gd name="connsiteX0" fmla="*/ 3469 w 378374"/>
                <a:gd name="connsiteY0" fmla="*/ 353571 h 680023"/>
                <a:gd name="connsiteX1" fmla="*/ 7702 w 378374"/>
                <a:gd name="connsiteY1" fmla="*/ 358286 h 680023"/>
                <a:gd name="connsiteX2" fmla="*/ 42049 w 378374"/>
                <a:gd name="connsiteY2" fmla="*/ 376451 h 680023"/>
                <a:gd name="connsiteX3" fmla="*/ 80951 w 378374"/>
                <a:gd name="connsiteY3" fmla="*/ 384863 h 680023"/>
                <a:gd name="connsiteX4" fmla="*/ 90060 w 378374"/>
                <a:gd name="connsiteY4" fmla="*/ 387167 h 680023"/>
                <a:gd name="connsiteX5" fmla="*/ 120388 w 378374"/>
                <a:gd name="connsiteY5" fmla="*/ 401688 h 680023"/>
                <a:gd name="connsiteX6" fmla="*/ 123710 w 378374"/>
                <a:gd name="connsiteY6" fmla="*/ 414816 h 680023"/>
                <a:gd name="connsiteX7" fmla="*/ 126818 w 378374"/>
                <a:gd name="connsiteY7" fmla="*/ 424943 h 680023"/>
                <a:gd name="connsiteX8" fmla="*/ 155056 w 378374"/>
                <a:gd name="connsiteY8" fmla="*/ 433838 h 680023"/>
                <a:gd name="connsiteX9" fmla="*/ 156128 w 378374"/>
                <a:gd name="connsiteY9" fmla="*/ 433838 h 680023"/>
                <a:gd name="connsiteX10" fmla="*/ 165130 w 378374"/>
                <a:gd name="connsiteY10" fmla="*/ 439732 h 680023"/>
                <a:gd name="connsiteX11" fmla="*/ 166309 w 378374"/>
                <a:gd name="connsiteY11" fmla="*/ 450021 h 680023"/>
                <a:gd name="connsiteX12" fmla="*/ 167863 w 378374"/>
                <a:gd name="connsiteY12" fmla="*/ 456504 h 680023"/>
                <a:gd name="connsiteX13" fmla="*/ 170006 w 378374"/>
                <a:gd name="connsiteY13" fmla="*/ 467221 h 680023"/>
                <a:gd name="connsiteX14" fmla="*/ 148144 w 378374"/>
                <a:gd name="connsiteY14" fmla="*/ 522143 h 680023"/>
                <a:gd name="connsiteX15" fmla="*/ 150716 w 378374"/>
                <a:gd name="connsiteY15" fmla="*/ 546738 h 680023"/>
                <a:gd name="connsiteX16" fmla="*/ 153181 w 378374"/>
                <a:gd name="connsiteY16" fmla="*/ 557990 h 680023"/>
                <a:gd name="connsiteX17" fmla="*/ 159932 w 378374"/>
                <a:gd name="connsiteY17" fmla="*/ 571011 h 680023"/>
                <a:gd name="connsiteX18" fmla="*/ 227447 w 378374"/>
                <a:gd name="connsiteY18" fmla="*/ 586550 h 680023"/>
                <a:gd name="connsiteX19" fmla="*/ 235538 w 378374"/>
                <a:gd name="connsiteY19" fmla="*/ 588211 h 680023"/>
                <a:gd name="connsiteX20" fmla="*/ 250541 w 378374"/>
                <a:gd name="connsiteY20" fmla="*/ 592873 h 680023"/>
                <a:gd name="connsiteX21" fmla="*/ 260615 w 378374"/>
                <a:gd name="connsiteY21" fmla="*/ 595660 h 680023"/>
                <a:gd name="connsiteX22" fmla="*/ 264902 w 378374"/>
                <a:gd name="connsiteY22" fmla="*/ 593302 h 680023"/>
                <a:gd name="connsiteX23" fmla="*/ 271599 w 378374"/>
                <a:gd name="connsiteY23" fmla="*/ 589872 h 680023"/>
                <a:gd name="connsiteX24" fmla="*/ 276583 w 378374"/>
                <a:gd name="connsiteY24" fmla="*/ 591694 h 680023"/>
                <a:gd name="connsiteX25" fmla="*/ 279851 w 378374"/>
                <a:gd name="connsiteY25" fmla="*/ 606644 h 680023"/>
                <a:gd name="connsiteX26" fmla="*/ 287192 w 378374"/>
                <a:gd name="connsiteY26" fmla="*/ 631721 h 680023"/>
                <a:gd name="connsiteX27" fmla="*/ 302249 w 378374"/>
                <a:gd name="connsiteY27" fmla="*/ 666604 h 680023"/>
                <a:gd name="connsiteX28" fmla="*/ 315216 w 378374"/>
                <a:gd name="connsiteY28" fmla="*/ 671265 h 680023"/>
                <a:gd name="connsiteX29" fmla="*/ 322503 w 378374"/>
                <a:gd name="connsiteY29" fmla="*/ 670033 h 680023"/>
                <a:gd name="connsiteX30" fmla="*/ 337292 w 378374"/>
                <a:gd name="connsiteY30" fmla="*/ 670622 h 680023"/>
                <a:gd name="connsiteX31" fmla="*/ 342651 w 378374"/>
                <a:gd name="connsiteY31" fmla="*/ 674534 h 680023"/>
                <a:gd name="connsiteX32" fmla="*/ 354546 w 378374"/>
                <a:gd name="connsiteY32" fmla="*/ 679892 h 680023"/>
                <a:gd name="connsiteX33" fmla="*/ 370621 w 378374"/>
                <a:gd name="connsiteY33" fmla="*/ 672980 h 680023"/>
                <a:gd name="connsiteX34" fmla="*/ 371157 w 378374"/>
                <a:gd name="connsiteY34" fmla="*/ 672391 h 680023"/>
                <a:gd name="connsiteX35" fmla="*/ 375765 w 378374"/>
                <a:gd name="connsiteY35" fmla="*/ 648707 h 680023"/>
                <a:gd name="connsiteX36" fmla="*/ 374479 w 378374"/>
                <a:gd name="connsiteY36" fmla="*/ 609752 h 680023"/>
                <a:gd name="connsiteX37" fmla="*/ 365745 w 378374"/>
                <a:gd name="connsiteY37" fmla="*/ 560670 h 680023"/>
                <a:gd name="connsiteX38" fmla="*/ 363763 w 378374"/>
                <a:gd name="connsiteY38" fmla="*/ 549953 h 680023"/>
                <a:gd name="connsiteX39" fmla="*/ 360387 w 378374"/>
                <a:gd name="connsiteY39" fmla="*/ 519518 h 680023"/>
                <a:gd name="connsiteX40" fmla="*/ 350259 w 378374"/>
                <a:gd name="connsiteY40" fmla="*/ 421836 h 680023"/>
                <a:gd name="connsiteX41" fmla="*/ 338686 w 378374"/>
                <a:gd name="connsiteY41" fmla="*/ 361715 h 680023"/>
                <a:gd name="connsiteX42" fmla="*/ 333060 w 378374"/>
                <a:gd name="connsiteY42" fmla="*/ 340282 h 680023"/>
                <a:gd name="connsiteX43" fmla="*/ 325397 w 378374"/>
                <a:gd name="connsiteY43" fmla="*/ 316813 h 680023"/>
                <a:gd name="connsiteX44" fmla="*/ 307071 w 378374"/>
                <a:gd name="connsiteY44" fmla="*/ 258836 h 680023"/>
                <a:gd name="connsiteX45" fmla="*/ 295069 w 378374"/>
                <a:gd name="connsiteY45" fmla="*/ 222989 h 680023"/>
                <a:gd name="connsiteX46" fmla="*/ 272618 w 378374"/>
                <a:gd name="connsiteY46" fmla="*/ 165012 h 680023"/>
                <a:gd name="connsiteX47" fmla="*/ 263294 w 378374"/>
                <a:gd name="connsiteY47" fmla="*/ 142882 h 680023"/>
                <a:gd name="connsiteX48" fmla="*/ 249898 w 378374"/>
                <a:gd name="connsiteY48" fmla="*/ 51255 h 680023"/>
                <a:gd name="connsiteX49" fmla="*/ 253274 w 378374"/>
                <a:gd name="connsiteY49" fmla="*/ -132 h 680023"/>
                <a:gd name="connsiteX50" fmla="*/ 212819 w 378374"/>
                <a:gd name="connsiteY50" fmla="*/ 1047 h 680023"/>
                <a:gd name="connsiteX51" fmla="*/ 190314 w 378374"/>
                <a:gd name="connsiteY51" fmla="*/ 8656 h 680023"/>
                <a:gd name="connsiteX52" fmla="*/ 185706 w 378374"/>
                <a:gd name="connsiteY52" fmla="*/ 10853 h 680023"/>
                <a:gd name="connsiteX53" fmla="*/ 166309 w 378374"/>
                <a:gd name="connsiteY53" fmla="*/ 4798 h 680023"/>
                <a:gd name="connsiteX54" fmla="*/ 160522 w 378374"/>
                <a:gd name="connsiteY54" fmla="*/ 2494 h 680023"/>
                <a:gd name="connsiteX55" fmla="*/ 156235 w 378374"/>
                <a:gd name="connsiteY55" fmla="*/ 6459 h 680023"/>
                <a:gd name="connsiteX56" fmla="*/ 155914 w 378374"/>
                <a:gd name="connsiteY56" fmla="*/ 7263 h 680023"/>
                <a:gd name="connsiteX57" fmla="*/ 146751 w 378374"/>
                <a:gd name="connsiteY57" fmla="*/ 17979 h 680023"/>
                <a:gd name="connsiteX58" fmla="*/ 138821 w 378374"/>
                <a:gd name="connsiteY58" fmla="*/ 25856 h 680023"/>
                <a:gd name="connsiteX59" fmla="*/ 116637 w 378374"/>
                <a:gd name="connsiteY59" fmla="*/ 34108 h 680023"/>
                <a:gd name="connsiteX60" fmla="*/ 106242 w 378374"/>
                <a:gd name="connsiteY60" fmla="*/ 40324 h 680023"/>
                <a:gd name="connsiteX61" fmla="*/ 90167 w 378374"/>
                <a:gd name="connsiteY61" fmla="*/ 49486 h 680023"/>
                <a:gd name="connsiteX62" fmla="*/ 80093 w 378374"/>
                <a:gd name="connsiteY62" fmla="*/ 54845 h 680023"/>
                <a:gd name="connsiteX63" fmla="*/ 74038 w 378374"/>
                <a:gd name="connsiteY63" fmla="*/ 59828 h 680023"/>
                <a:gd name="connsiteX64" fmla="*/ 68144 w 378374"/>
                <a:gd name="connsiteY64" fmla="*/ 73116 h 680023"/>
                <a:gd name="connsiteX65" fmla="*/ 69859 w 378374"/>
                <a:gd name="connsiteY65" fmla="*/ 76653 h 680023"/>
                <a:gd name="connsiteX66" fmla="*/ 81165 w 378374"/>
                <a:gd name="connsiteY66" fmla="*/ 74402 h 680023"/>
                <a:gd name="connsiteX67" fmla="*/ 99865 w 378374"/>
                <a:gd name="connsiteY67" fmla="*/ 69044 h 680023"/>
                <a:gd name="connsiteX68" fmla="*/ 102063 w 378374"/>
                <a:gd name="connsiteY68" fmla="*/ 70009 h 680023"/>
                <a:gd name="connsiteX69" fmla="*/ 109296 w 378374"/>
                <a:gd name="connsiteY69" fmla="*/ 85762 h 680023"/>
                <a:gd name="connsiteX70" fmla="*/ 107903 w 378374"/>
                <a:gd name="connsiteY70" fmla="*/ 99962 h 680023"/>
                <a:gd name="connsiteX71" fmla="*/ 101366 w 378374"/>
                <a:gd name="connsiteY71" fmla="*/ 103980 h 680023"/>
                <a:gd name="connsiteX72" fmla="*/ 96811 w 378374"/>
                <a:gd name="connsiteY72" fmla="*/ 116465 h 680023"/>
                <a:gd name="connsiteX73" fmla="*/ 85076 w 378374"/>
                <a:gd name="connsiteY73" fmla="*/ 135434 h 680023"/>
                <a:gd name="connsiteX74" fmla="*/ 65679 w 378374"/>
                <a:gd name="connsiteY74" fmla="*/ 154027 h 680023"/>
                <a:gd name="connsiteX75" fmla="*/ 69002 w 378374"/>
                <a:gd name="connsiteY75" fmla="*/ 194107 h 680023"/>
                <a:gd name="connsiteX76" fmla="*/ 75110 w 378374"/>
                <a:gd name="connsiteY76" fmla="*/ 230115 h 680023"/>
                <a:gd name="connsiteX77" fmla="*/ 75110 w 378374"/>
                <a:gd name="connsiteY77" fmla="*/ 234348 h 680023"/>
                <a:gd name="connsiteX78" fmla="*/ 68787 w 378374"/>
                <a:gd name="connsiteY78" fmla="*/ 254710 h 680023"/>
                <a:gd name="connsiteX79" fmla="*/ 66215 w 378374"/>
                <a:gd name="connsiteY79" fmla="*/ 255031 h 680023"/>
                <a:gd name="connsiteX80" fmla="*/ 53195 w 378374"/>
                <a:gd name="connsiteY80" fmla="*/ 247530 h 680023"/>
                <a:gd name="connsiteX81" fmla="*/ 39799 w 378374"/>
                <a:gd name="connsiteY81" fmla="*/ 267731 h 680023"/>
                <a:gd name="connsiteX82" fmla="*/ 24849 w 378374"/>
                <a:gd name="connsiteY82" fmla="*/ 272231 h 680023"/>
                <a:gd name="connsiteX83" fmla="*/ 13650 w 378374"/>
                <a:gd name="connsiteY83" fmla="*/ 298166 h 680023"/>
                <a:gd name="connsiteX84" fmla="*/ 4434 w 378374"/>
                <a:gd name="connsiteY84" fmla="*/ 322760 h 680023"/>
                <a:gd name="connsiteX85" fmla="*/ 951 w 378374"/>
                <a:gd name="connsiteY85" fmla="*/ 331655 h 680023"/>
                <a:gd name="connsiteX86" fmla="*/ 94 w 378374"/>
                <a:gd name="connsiteY86" fmla="*/ 350677 h 680023"/>
                <a:gd name="connsiteX87" fmla="*/ 3469 w 378374"/>
                <a:gd name="connsiteY87" fmla="*/ 353571 h 68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378374" h="680023">
                  <a:moveTo>
                    <a:pt x="3469" y="353571"/>
                  </a:moveTo>
                  <a:cubicBezTo>
                    <a:pt x="4970" y="355125"/>
                    <a:pt x="6309" y="356679"/>
                    <a:pt x="7702" y="358286"/>
                  </a:cubicBezTo>
                  <a:cubicBezTo>
                    <a:pt x="13811" y="365520"/>
                    <a:pt x="19652" y="372378"/>
                    <a:pt x="42049" y="376451"/>
                  </a:cubicBezTo>
                  <a:cubicBezTo>
                    <a:pt x="64447" y="380523"/>
                    <a:pt x="71145" y="382345"/>
                    <a:pt x="80951" y="384863"/>
                  </a:cubicBezTo>
                  <a:lnTo>
                    <a:pt x="90060" y="387167"/>
                  </a:lnTo>
                  <a:cubicBezTo>
                    <a:pt x="106510" y="391240"/>
                    <a:pt x="114172" y="394937"/>
                    <a:pt x="120388" y="401688"/>
                  </a:cubicBezTo>
                  <a:cubicBezTo>
                    <a:pt x="123137" y="405477"/>
                    <a:pt x="124326" y="410176"/>
                    <a:pt x="123710" y="414816"/>
                  </a:cubicBezTo>
                  <a:cubicBezTo>
                    <a:pt x="123710" y="420175"/>
                    <a:pt x="123710" y="423282"/>
                    <a:pt x="126818" y="424943"/>
                  </a:cubicBezTo>
                  <a:cubicBezTo>
                    <a:pt x="135857" y="428989"/>
                    <a:pt x="145331" y="431973"/>
                    <a:pt x="155056" y="433838"/>
                  </a:cubicBezTo>
                  <a:lnTo>
                    <a:pt x="156128" y="433838"/>
                  </a:lnTo>
                  <a:cubicBezTo>
                    <a:pt x="159820" y="434465"/>
                    <a:pt x="163078" y="436603"/>
                    <a:pt x="165130" y="439732"/>
                  </a:cubicBezTo>
                  <a:cubicBezTo>
                    <a:pt x="166920" y="442851"/>
                    <a:pt x="167348" y="446575"/>
                    <a:pt x="166309" y="450021"/>
                  </a:cubicBezTo>
                  <a:cubicBezTo>
                    <a:pt x="166019" y="452298"/>
                    <a:pt x="166571" y="454602"/>
                    <a:pt x="167863" y="456504"/>
                  </a:cubicBezTo>
                  <a:cubicBezTo>
                    <a:pt x="169781" y="459724"/>
                    <a:pt x="170536" y="463507"/>
                    <a:pt x="170006" y="467221"/>
                  </a:cubicBezTo>
                  <a:cubicBezTo>
                    <a:pt x="163715" y="485911"/>
                    <a:pt x="156417" y="504241"/>
                    <a:pt x="148144" y="522143"/>
                  </a:cubicBezTo>
                  <a:cubicBezTo>
                    <a:pt x="145786" y="526751"/>
                    <a:pt x="146537" y="531199"/>
                    <a:pt x="150716" y="546738"/>
                  </a:cubicBezTo>
                  <a:cubicBezTo>
                    <a:pt x="151895" y="551185"/>
                    <a:pt x="152591" y="554936"/>
                    <a:pt x="153181" y="557990"/>
                  </a:cubicBezTo>
                  <a:cubicBezTo>
                    <a:pt x="154681" y="566135"/>
                    <a:pt x="155431" y="569029"/>
                    <a:pt x="159932" y="571011"/>
                  </a:cubicBezTo>
                  <a:cubicBezTo>
                    <a:pt x="166577" y="573958"/>
                    <a:pt x="209229" y="582746"/>
                    <a:pt x="227447" y="586550"/>
                  </a:cubicBezTo>
                  <a:lnTo>
                    <a:pt x="235538" y="588211"/>
                  </a:lnTo>
                  <a:cubicBezTo>
                    <a:pt x="240650" y="589380"/>
                    <a:pt x="245665" y="590939"/>
                    <a:pt x="250541" y="592873"/>
                  </a:cubicBezTo>
                  <a:cubicBezTo>
                    <a:pt x="253719" y="594357"/>
                    <a:pt x="257127" y="595300"/>
                    <a:pt x="260615" y="595660"/>
                  </a:cubicBezTo>
                  <a:cubicBezTo>
                    <a:pt x="262298" y="595456"/>
                    <a:pt x="263830" y="594615"/>
                    <a:pt x="264902" y="593302"/>
                  </a:cubicBezTo>
                  <a:cubicBezTo>
                    <a:pt x="266616" y="591346"/>
                    <a:pt x="269012" y="590119"/>
                    <a:pt x="271599" y="589872"/>
                  </a:cubicBezTo>
                  <a:cubicBezTo>
                    <a:pt x="273443" y="589744"/>
                    <a:pt x="275259" y="590403"/>
                    <a:pt x="276583" y="591694"/>
                  </a:cubicBezTo>
                  <a:cubicBezTo>
                    <a:pt x="279433" y="596126"/>
                    <a:pt x="280596" y="601430"/>
                    <a:pt x="279851" y="606644"/>
                  </a:cubicBezTo>
                  <a:cubicBezTo>
                    <a:pt x="279122" y="615624"/>
                    <a:pt x="281738" y="624551"/>
                    <a:pt x="287192" y="631721"/>
                  </a:cubicBezTo>
                  <a:cubicBezTo>
                    <a:pt x="293997" y="642491"/>
                    <a:pt x="299077" y="654263"/>
                    <a:pt x="302249" y="666604"/>
                  </a:cubicBezTo>
                  <a:cubicBezTo>
                    <a:pt x="302999" y="671212"/>
                    <a:pt x="306322" y="671962"/>
                    <a:pt x="315216" y="671265"/>
                  </a:cubicBezTo>
                  <a:cubicBezTo>
                    <a:pt x="317676" y="671045"/>
                    <a:pt x="320108" y="670633"/>
                    <a:pt x="322503" y="670033"/>
                  </a:cubicBezTo>
                  <a:cubicBezTo>
                    <a:pt x="327321" y="668291"/>
                    <a:pt x="332631" y="668500"/>
                    <a:pt x="337292" y="670622"/>
                  </a:cubicBezTo>
                  <a:cubicBezTo>
                    <a:pt x="339200" y="671747"/>
                    <a:pt x="340995" y="673060"/>
                    <a:pt x="342651" y="674534"/>
                  </a:cubicBezTo>
                  <a:cubicBezTo>
                    <a:pt x="345780" y="677786"/>
                    <a:pt x="350040" y="679705"/>
                    <a:pt x="354546" y="679892"/>
                  </a:cubicBezTo>
                  <a:cubicBezTo>
                    <a:pt x="362691" y="679892"/>
                    <a:pt x="367835" y="677749"/>
                    <a:pt x="370621" y="672980"/>
                  </a:cubicBezTo>
                  <a:cubicBezTo>
                    <a:pt x="370621" y="672980"/>
                    <a:pt x="370996" y="672658"/>
                    <a:pt x="371157" y="672391"/>
                  </a:cubicBezTo>
                  <a:lnTo>
                    <a:pt x="375765" y="648707"/>
                  </a:lnTo>
                  <a:cubicBezTo>
                    <a:pt x="378337" y="635418"/>
                    <a:pt x="380159" y="622451"/>
                    <a:pt x="374479" y="609752"/>
                  </a:cubicBezTo>
                  <a:cubicBezTo>
                    <a:pt x="368108" y="594197"/>
                    <a:pt x="365134" y="577468"/>
                    <a:pt x="365745" y="560670"/>
                  </a:cubicBezTo>
                  <a:cubicBezTo>
                    <a:pt x="366019" y="556988"/>
                    <a:pt x="365338" y="553297"/>
                    <a:pt x="363763" y="549953"/>
                  </a:cubicBezTo>
                  <a:cubicBezTo>
                    <a:pt x="361780" y="545023"/>
                    <a:pt x="359315" y="538915"/>
                    <a:pt x="360387" y="519518"/>
                  </a:cubicBezTo>
                  <a:cubicBezTo>
                    <a:pt x="362209" y="487368"/>
                    <a:pt x="358458" y="439625"/>
                    <a:pt x="350259" y="421836"/>
                  </a:cubicBezTo>
                  <a:cubicBezTo>
                    <a:pt x="342061" y="404046"/>
                    <a:pt x="339811" y="381487"/>
                    <a:pt x="338686" y="361715"/>
                  </a:cubicBezTo>
                  <a:cubicBezTo>
                    <a:pt x="338112" y="354289"/>
                    <a:pt x="336210" y="347028"/>
                    <a:pt x="333060" y="340282"/>
                  </a:cubicBezTo>
                  <a:cubicBezTo>
                    <a:pt x="329834" y="332695"/>
                    <a:pt x="327272" y="324839"/>
                    <a:pt x="325397" y="316813"/>
                  </a:cubicBezTo>
                  <a:cubicBezTo>
                    <a:pt x="322182" y="302613"/>
                    <a:pt x="314681" y="280323"/>
                    <a:pt x="307071" y="258836"/>
                  </a:cubicBezTo>
                  <a:cubicBezTo>
                    <a:pt x="302571" y="245708"/>
                    <a:pt x="298284" y="233330"/>
                    <a:pt x="295069" y="222989"/>
                  </a:cubicBezTo>
                  <a:cubicBezTo>
                    <a:pt x="288564" y="203297"/>
                    <a:pt x="281073" y="183948"/>
                    <a:pt x="272618" y="165012"/>
                  </a:cubicBezTo>
                  <a:cubicBezTo>
                    <a:pt x="269403" y="157564"/>
                    <a:pt x="266295" y="150169"/>
                    <a:pt x="263294" y="142882"/>
                  </a:cubicBezTo>
                  <a:cubicBezTo>
                    <a:pt x="252899" y="117323"/>
                    <a:pt x="248398" y="71509"/>
                    <a:pt x="249898" y="51255"/>
                  </a:cubicBezTo>
                  <a:cubicBezTo>
                    <a:pt x="251077" y="35180"/>
                    <a:pt x="252738" y="8388"/>
                    <a:pt x="253274" y="-132"/>
                  </a:cubicBezTo>
                  <a:cubicBezTo>
                    <a:pt x="246898" y="-132"/>
                    <a:pt x="222946" y="243"/>
                    <a:pt x="212819" y="1047"/>
                  </a:cubicBezTo>
                  <a:cubicBezTo>
                    <a:pt x="204910" y="2162"/>
                    <a:pt x="197280" y="4744"/>
                    <a:pt x="190314" y="8656"/>
                  </a:cubicBezTo>
                  <a:cubicBezTo>
                    <a:pt x="188492" y="9567"/>
                    <a:pt x="186884" y="10371"/>
                    <a:pt x="185706" y="10853"/>
                  </a:cubicBezTo>
                  <a:cubicBezTo>
                    <a:pt x="178611" y="12964"/>
                    <a:pt x="170944" y="10569"/>
                    <a:pt x="166309" y="4798"/>
                  </a:cubicBezTo>
                  <a:cubicBezTo>
                    <a:pt x="164905" y="3083"/>
                    <a:pt x="162718" y="2215"/>
                    <a:pt x="160522" y="2494"/>
                  </a:cubicBezTo>
                  <a:cubicBezTo>
                    <a:pt x="158534" y="3035"/>
                    <a:pt x="156932" y="4519"/>
                    <a:pt x="156235" y="6459"/>
                  </a:cubicBezTo>
                  <a:lnTo>
                    <a:pt x="155914" y="7263"/>
                  </a:lnTo>
                  <a:cubicBezTo>
                    <a:pt x="154199" y="11817"/>
                    <a:pt x="152216" y="17015"/>
                    <a:pt x="146751" y="17979"/>
                  </a:cubicBezTo>
                  <a:cubicBezTo>
                    <a:pt x="143268" y="18515"/>
                    <a:pt x="141392" y="20230"/>
                    <a:pt x="138821" y="25856"/>
                  </a:cubicBezTo>
                  <a:cubicBezTo>
                    <a:pt x="135498" y="32661"/>
                    <a:pt x="125050" y="33465"/>
                    <a:pt x="116637" y="34108"/>
                  </a:cubicBezTo>
                  <a:cubicBezTo>
                    <a:pt x="108224" y="34751"/>
                    <a:pt x="106617" y="37966"/>
                    <a:pt x="106242" y="40324"/>
                  </a:cubicBezTo>
                  <a:cubicBezTo>
                    <a:pt x="105117" y="47557"/>
                    <a:pt x="97883" y="49004"/>
                    <a:pt x="90167" y="49486"/>
                  </a:cubicBezTo>
                  <a:cubicBezTo>
                    <a:pt x="86170" y="49658"/>
                    <a:pt x="82467" y="51630"/>
                    <a:pt x="80093" y="54845"/>
                  </a:cubicBezTo>
                  <a:cubicBezTo>
                    <a:pt x="78389" y="56854"/>
                    <a:pt x="76337" y="58542"/>
                    <a:pt x="74038" y="59828"/>
                  </a:cubicBezTo>
                  <a:cubicBezTo>
                    <a:pt x="68680" y="62668"/>
                    <a:pt x="67180" y="66043"/>
                    <a:pt x="68144" y="73116"/>
                  </a:cubicBezTo>
                  <a:cubicBezTo>
                    <a:pt x="68519" y="75903"/>
                    <a:pt x="69538" y="76492"/>
                    <a:pt x="69859" y="76653"/>
                  </a:cubicBezTo>
                  <a:cubicBezTo>
                    <a:pt x="71949" y="77885"/>
                    <a:pt x="76771" y="76224"/>
                    <a:pt x="81165" y="74402"/>
                  </a:cubicBezTo>
                  <a:cubicBezTo>
                    <a:pt x="87236" y="72098"/>
                    <a:pt x="93495" y="70303"/>
                    <a:pt x="99865" y="69044"/>
                  </a:cubicBezTo>
                  <a:cubicBezTo>
                    <a:pt x="100728" y="68889"/>
                    <a:pt x="101596" y="69269"/>
                    <a:pt x="102063" y="70009"/>
                  </a:cubicBezTo>
                  <a:cubicBezTo>
                    <a:pt x="105127" y="74933"/>
                    <a:pt x="107560" y="80227"/>
                    <a:pt x="109296" y="85762"/>
                  </a:cubicBezTo>
                  <a:cubicBezTo>
                    <a:pt x="110872" y="90477"/>
                    <a:pt x="110368" y="95643"/>
                    <a:pt x="107903" y="99962"/>
                  </a:cubicBezTo>
                  <a:cubicBezTo>
                    <a:pt x="106440" y="102217"/>
                    <a:pt x="104040" y="103691"/>
                    <a:pt x="101366" y="103980"/>
                  </a:cubicBezTo>
                  <a:cubicBezTo>
                    <a:pt x="97454" y="104409"/>
                    <a:pt x="96811" y="107517"/>
                    <a:pt x="96811" y="116465"/>
                  </a:cubicBezTo>
                  <a:cubicBezTo>
                    <a:pt x="96811" y="125414"/>
                    <a:pt x="93168" y="133933"/>
                    <a:pt x="85076" y="135434"/>
                  </a:cubicBezTo>
                  <a:cubicBezTo>
                    <a:pt x="79718" y="136398"/>
                    <a:pt x="70823" y="143793"/>
                    <a:pt x="65679" y="154027"/>
                  </a:cubicBezTo>
                  <a:cubicBezTo>
                    <a:pt x="60536" y="164261"/>
                    <a:pt x="62357" y="181247"/>
                    <a:pt x="69002" y="194107"/>
                  </a:cubicBezTo>
                  <a:cubicBezTo>
                    <a:pt x="75646" y="206967"/>
                    <a:pt x="75271" y="217952"/>
                    <a:pt x="75110" y="230115"/>
                  </a:cubicBezTo>
                  <a:lnTo>
                    <a:pt x="75110" y="234348"/>
                  </a:lnTo>
                  <a:cubicBezTo>
                    <a:pt x="75598" y="241684"/>
                    <a:pt x="73342" y="248939"/>
                    <a:pt x="68787" y="254710"/>
                  </a:cubicBezTo>
                  <a:cubicBezTo>
                    <a:pt x="68091" y="255363"/>
                    <a:pt x="67051" y="255497"/>
                    <a:pt x="66215" y="255031"/>
                  </a:cubicBezTo>
                  <a:lnTo>
                    <a:pt x="53195" y="247530"/>
                  </a:lnTo>
                  <a:cubicBezTo>
                    <a:pt x="49347" y="254651"/>
                    <a:pt x="44862" y="261413"/>
                    <a:pt x="39799" y="267731"/>
                  </a:cubicBezTo>
                  <a:cubicBezTo>
                    <a:pt x="35421" y="270785"/>
                    <a:pt x="30186" y="272365"/>
                    <a:pt x="24849" y="272231"/>
                  </a:cubicBezTo>
                  <a:cubicBezTo>
                    <a:pt x="20380" y="280542"/>
                    <a:pt x="16635" y="289217"/>
                    <a:pt x="13650" y="298166"/>
                  </a:cubicBezTo>
                  <a:cubicBezTo>
                    <a:pt x="11078" y="306525"/>
                    <a:pt x="7274" y="315902"/>
                    <a:pt x="4434" y="322760"/>
                  </a:cubicBezTo>
                  <a:cubicBezTo>
                    <a:pt x="2880" y="326565"/>
                    <a:pt x="1647" y="329673"/>
                    <a:pt x="951" y="331655"/>
                  </a:cubicBezTo>
                  <a:cubicBezTo>
                    <a:pt x="-137" y="337935"/>
                    <a:pt x="-421" y="344328"/>
                    <a:pt x="94" y="350677"/>
                  </a:cubicBezTo>
                  <a:cubicBezTo>
                    <a:pt x="1267" y="351583"/>
                    <a:pt x="2398" y="352547"/>
                    <a:pt x="3469" y="353571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13AFEDE-F825-4AA9-872B-6318BCC7DA55}"/>
                </a:ext>
              </a:extLst>
            </p:cNvPr>
            <p:cNvSpPr/>
            <p:nvPr/>
          </p:nvSpPr>
          <p:spPr>
            <a:xfrm>
              <a:off x="2052413" y="2273245"/>
              <a:ext cx="517968" cy="654181"/>
            </a:xfrm>
            <a:custGeom>
              <a:avLst/>
              <a:gdLst>
                <a:gd name="connsiteX0" fmla="*/ 12899 w 517968"/>
                <a:gd name="connsiteY0" fmla="*/ 118111 h 654181"/>
                <a:gd name="connsiteX1" fmla="*/ 23026 w 517968"/>
                <a:gd name="connsiteY1" fmla="*/ 125505 h 654181"/>
                <a:gd name="connsiteX2" fmla="*/ 25598 w 517968"/>
                <a:gd name="connsiteY2" fmla="*/ 152297 h 654181"/>
                <a:gd name="connsiteX3" fmla="*/ 24258 w 517968"/>
                <a:gd name="connsiteY3" fmla="*/ 164032 h 654181"/>
                <a:gd name="connsiteX4" fmla="*/ 52925 w 517968"/>
                <a:gd name="connsiteY4" fmla="*/ 164835 h 654181"/>
                <a:gd name="connsiteX5" fmla="*/ 79181 w 517968"/>
                <a:gd name="connsiteY5" fmla="*/ 166764 h 654181"/>
                <a:gd name="connsiteX6" fmla="*/ 85558 w 517968"/>
                <a:gd name="connsiteY6" fmla="*/ 178660 h 654181"/>
                <a:gd name="connsiteX7" fmla="*/ 77734 w 517968"/>
                <a:gd name="connsiteY7" fmla="*/ 187447 h 654181"/>
                <a:gd name="connsiteX8" fmla="*/ 67821 w 517968"/>
                <a:gd name="connsiteY8" fmla="*/ 204594 h 654181"/>
                <a:gd name="connsiteX9" fmla="*/ 73555 w 517968"/>
                <a:gd name="connsiteY9" fmla="*/ 226027 h 654181"/>
                <a:gd name="connsiteX10" fmla="*/ 85182 w 517968"/>
                <a:gd name="connsiteY10" fmla="*/ 230207 h 654181"/>
                <a:gd name="connsiteX11" fmla="*/ 103454 w 517968"/>
                <a:gd name="connsiteY11" fmla="*/ 213435 h 654181"/>
                <a:gd name="connsiteX12" fmla="*/ 104472 w 517968"/>
                <a:gd name="connsiteY12" fmla="*/ 211399 h 654181"/>
                <a:gd name="connsiteX13" fmla="*/ 134800 w 517968"/>
                <a:gd name="connsiteY13" fmla="*/ 204165 h 654181"/>
                <a:gd name="connsiteX14" fmla="*/ 146106 w 517968"/>
                <a:gd name="connsiteY14" fmla="*/ 211613 h 654181"/>
                <a:gd name="connsiteX15" fmla="*/ 146910 w 517968"/>
                <a:gd name="connsiteY15" fmla="*/ 222759 h 654181"/>
                <a:gd name="connsiteX16" fmla="*/ 133943 w 517968"/>
                <a:gd name="connsiteY16" fmla="*/ 231171 h 654181"/>
                <a:gd name="connsiteX17" fmla="*/ 124834 w 517968"/>
                <a:gd name="connsiteY17" fmla="*/ 232672 h 654181"/>
                <a:gd name="connsiteX18" fmla="*/ 117172 w 517968"/>
                <a:gd name="connsiteY18" fmla="*/ 246014 h 654181"/>
                <a:gd name="connsiteX19" fmla="*/ 117172 w 517968"/>
                <a:gd name="connsiteY19" fmla="*/ 249175 h 654181"/>
                <a:gd name="connsiteX20" fmla="*/ 126709 w 517968"/>
                <a:gd name="connsiteY20" fmla="*/ 263696 h 654181"/>
                <a:gd name="connsiteX21" fmla="*/ 143106 w 517968"/>
                <a:gd name="connsiteY21" fmla="*/ 261875 h 654181"/>
                <a:gd name="connsiteX22" fmla="*/ 153822 w 517968"/>
                <a:gd name="connsiteY22" fmla="*/ 259517 h 654181"/>
                <a:gd name="connsiteX23" fmla="*/ 166361 w 517968"/>
                <a:gd name="connsiteY23" fmla="*/ 270984 h 654181"/>
                <a:gd name="connsiteX24" fmla="*/ 172309 w 517968"/>
                <a:gd name="connsiteY24" fmla="*/ 279074 h 654181"/>
                <a:gd name="connsiteX25" fmla="*/ 179542 w 517968"/>
                <a:gd name="connsiteY25" fmla="*/ 273716 h 654181"/>
                <a:gd name="connsiteX26" fmla="*/ 184901 w 517968"/>
                <a:gd name="connsiteY26" fmla="*/ 267233 h 654181"/>
                <a:gd name="connsiteX27" fmla="*/ 191813 w 517968"/>
                <a:gd name="connsiteY27" fmla="*/ 258713 h 654181"/>
                <a:gd name="connsiteX28" fmla="*/ 202530 w 517968"/>
                <a:gd name="connsiteY28" fmla="*/ 247461 h 654181"/>
                <a:gd name="connsiteX29" fmla="*/ 211103 w 517968"/>
                <a:gd name="connsiteY29" fmla="*/ 246925 h 654181"/>
                <a:gd name="connsiteX30" fmla="*/ 218658 w 517968"/>
                <a:gd name="connsiteY30" fmla="*/ 255498 h 654181"/>
                <a:gd name="connsiteX31" fmla="*/ 222462 w 517968"/>
                <a:gd name="connsiteY31" fmla="*/ 260481 h 654181"/>
                <a:gd name="connsiteX32" fmla="*/ 229000 w 517968"/>
                <a:gd name="connsiteY32" fmla="*/ 272805 h 654181"/>
                <a:gd name="connsiteX33" fmla="*/ 240627 w 517968"/>
                <a:gd name="connsiteY33" fmla="*/ 288559 h 654181"/>
                <a:gd name="connsiteX34" fmla="*/ 250326 w 517968"/>
                <a:gd name="connsiteY34" fmla="*/ 297239 h 654181"/>
                <a:gd name="connsiteX35" fmla="*/ 254666 w 517968"/>
                <a:gd name="connsiteY35" fmla="*/ 302598 h 654181"/>
                <a:gd name="connsiteX36" fmla="*/ 251772 w 517968"/>
                <a:gd name="connsiteY36" fmla="*/ 321245 h 654181"/>
                <a:gd name="connsiteX37" fmla="*/ 255952 w 517968"/>
                <a:gd name="connsiteY37" fmla="*/ 335069 h 654181"/>
                <a:gd name="connsiteX38" fmla="*/ 256970 w 517968"/>
                <a:gd name="connsiteY38" fmla="*/ 336409 h 654181"/>
                <a:gd name="connsiteX39" fmla="*/ 262328 w 517968"/>
                <a:gd name="connsiteY39" fmla="*/ 344285 h 654181"/>
                <a:gd name="connsiteX40" fmla="*/ 271705 w 517968"/>
                <a:gd name="connsiteY40" fmla="*/ 355484 h 654181"/>
                <a:gd name="connsiteX41" fmla="*/ 277064 w 517968"/>
                <a:gd name="connsiteY41" fmla="*/ 364647 h 654181"/>
                <a:gd name="connsiteX42" fmla="*/ 274224 w 517968"/>
                <a:gd name="connsiteY42" fmla="*/ 370005 h 654181"/>
                <a:gd name="connsiteX43" fmla="*/ 271534 w 517968"/>
                <a:gd name="connsiteY43" fmla="*/ 378691 h 654181"/>
                <a:gd name="connsiteX44" fmla="*/ 271813 w 517968"/>
                <a:gd name="connsiteY44" fmla="*/ 379168 h 654181"/>
                <a:gd name="connsiteX45" fmla="*/ 278671 w 517968"/>
                <a:gd name="connsiteY45" fmla="*/ 382008 h 654181"/>
                <a:gd name="connsiteX46" fmla="*/ 292281 w 517968"/>
                <a:gd name="connsiteY46" fmla="*/ 388009 h 654181"/>
                <a:gd name="connsiteX47" fmla="*/ 305463 w 517968"/>
                <a:gd name="connsiteY47" fmla="*/ 412818 h 654181"/>
                <a:gd name="connsiteX48" fmla="*/ 315001 w 517968"/>
                <a:gd name="connsiteY48" fmla="*/ 420963 h 654181"/>
                <a:gd name="connsiteX49" fmla="*/ 326307 w 517968"/>
                <a:gd name="connsiteY49" fmla="*/ 439342 h 654181"/>
                <a:gd name="connsiteX50" fmla="*/ 307017 w 517968"/>
                <a:gd name="connsiteY50" fmla="*/ 455792 h 654181"/>
                <a:gd name="connsiteX51" fmla="*/ 288745 w 517968"/>
                <a:gd name="connsiteY51" fmla="*/ 469884 h 654181"/>
                <a:gd name="connsiteX52" fmla="*/ 310714 w 517968"/>
                <a:gd name="connsiteY52" fmla="*/ 479958 h 654181"/>
                <a:gd name="connsiteX53" fmla="*/ 313339 w 517968"/>
                <a:gd name="connsiteY53" fmla="*/ 499087 h 654181"/>
                <a:gd name="connsiteX54" fmla="*/ 312857 w 517968"/>
                <a:gd name="connsiteY54" fmla="*/ 510554 h 654181"/>
                <a:gd name="connsiteX55" fmla="*/ 312857 w 517968"/>
                <a:gd name="connsiteY55" fmla="*/ 522396 h 654181"/>
                <a:gd name="connsiteX56" fmla="*/ 312857 w 517968"/>
                <a:gd name="connsiteY56" fmla="*/ 530755 h 654181"/>
                <a:gd name="connsiteX57" fmla="*/ 318216 w 517968"/>
                <a:gd name="connsiteY57" fmla="*/ 533970 h 654181"/>
                <a:gd name="connsiteX58" fmla="*/ 320573 w 517968"/>
                <a:gd name="connsiteY58" fmla="*/ 533970 h 654181"/>
                <a:gd name="connsiteX59" fmla="*/ 330218 w 517968"/>
                <a:gd name="connsiteY59" fmla="*/ 545008 h 654181"/>
                <a:gd name="connsiteX60" fmla="*/ 332576 w 517968"/>
                <a:gd name="connsiteY60" fmla="*/ 549938 h 654181"/>
                <a:gd name="connsiteX61" fmla="*/ 335684 w 517968"/>
                <a:gd name="connsiteY61" fmla="*/ 554599 h 654181"/>
                <a:gd name="connsiteX62" fmla="*/ 335684 w 517968"/>
                <a:gd name="connsiteY62" fmla="*/ 561672 h 654181"/>
                <a:gd name="connsiteX63" fmla="*/ 336112 w 517968"/>
                <a:gd name="connsiteY63" fmla="*/ 569067 h 654181"/>
                <a:gd name="connsiteX64" fmla="*/ 343400 w 517968"/>
                <a:gd name="connsiteY64" fmla="*/ 570299 h 654181"/>
                <a:gd name="connsiteX65" fmla="*/ 351169 w 517968"/>
                <a:gd name="connsiteY65" fmla="*/ 569549 h 654181"/>
                <a:gd name="connsiteX66" fmla="*/ 357760 w 517968"/>
                <a:gd name="connsiteY66" fmla="*/ 571371 h 654181"/>
                <a:gd name="connsiteX67" fmla="*/ 364726 w 517968"/>
                <a:gd name="connsiteY67" fmla="*/ 571692 h 654181"/>
                <a:gd name="connsiteX68" fmla="*/ 374478 w 517968"/>
                <a:gd name="connsiteY68" fmla="*/ 571692 h 654181"/>
                <a:gd name="connsiteX69" fmla="*/ 380479 w 517968"/>
                <a:gd name="connsiteY69" fmla="*/ 572442 h 654181"/>
                <a:gd name="connsiteX70" fmla="*/ 388785 w 517968"/>
                <a:gd name="connsiteY70" fmla="*/ 573782 h 654181"/>
                <a:gd name="connsiteX71" fmla="*/ 391357 w 517968"/>
                <a:gd name="connsiteY71" fmla="*/ 585088 h 654181"/>
                <a:gd name="connsiteX72" fmla="*/ 392321 w 517968"/>
                <a:gd name="connsiteY72" fmla="*/ 596233 h 654181"/>
                <a:gd name="connsiteX73" fmla="*/ 394250 w 517968"/>
                <a:gd name="connsiteY73" fmla="*/ 609040 h 654181"/>
                <a:gd name="connsiteX74" fmla="*/ 400895 w 517968"/>
                <a:gd name="connsiteY74" fmla="*/ 629830 h 654181"/>
                <a:gd name="connsiteX75" fmla="*/ 404967 w 517968"/>
                <a:gd name="connsiteY75" fmla="*/ 638296 h 654181"/>
                <a:gd name="connsiteX76" fmla="*/ 411236 w 517968"/>
                <a:gd name="connsiteY76" fmla="*/ 649495 h 654181"/>
                <a:gd name="connsiteX77" fmla="*/ 413969 w 517968"/>
                <a:gd name="connsiteY77" fmla="*/ 654050 h 654181"/>
                <a:gd name="connsiteX78" fmla="*/ 424685 w 517968"/>
                <a:gd name="connsiteY78" fmla="*/ 649388 h 654181"/>
                <a:gd name="connsiteX79" fmla="*/ 424042 w 517968"/>
                <a:gd name="connsiteY79" fmla="*/ 647137 h 654181"/>
                <a:gd name="connsiteX80" fmla="*/ 419274 w 517968"/>
                <a:gd name="connsiteY80" fmla="*/ 644351 h 654181"/>
                <a:gd name="connsiteX81" fmla="*/ 418202 w 517968"/>
                <a:gd name="connsiteY81" fmla="*/ 642690 h 654181"/>
                <a:gd name="connsiteX82" fmla="*/ 417023 w 517968"/>
                <a:gd name="connsiteY82" fmla="*/ 627472 h 654181"/>
                <a:gd name="connsiteX83" fmla="*/ 418202 w 517968"/>
                <a:gd name="connsiteY83" fmla="*/ 625436 h 654181"/>
                <a:gd name="connsiteX84" fmla="*/ 422113 w 517968"/>
                <a:gd name="connsiteY84" fmla="*/ 623561 h 654181"/>
                <a:gd name="connsiteX85" fmla="*/ 412200 w 517968"/>
                <a:gd name="connsiteY85" fmla="*/ 604860 h 654181"/>
                <a:gd name="connsiteX86" fmla="*/ 409629 w 517968"/>
                <a:gd name="connsiteY86" fmla="*/ 568370 h 654181"/>
                <a:gd name="connsiteX87" fmla="*/ 399769 w 517968"/>
                <a:gd name="connsiteY87" fmla="*/ 566119 h 654181"/>
                <a:gd name="connsiteX88" fmla="*/ 398430 w 517968"/>
                <a:gd name="connsiteY88" fmla="*/ 565101 h 654181"/>
                <a:gd name="connsiteX89" fmla="*/ 398430 w 517968"/>
                <a:gd name="connsiteY89" fmla="*/ 563440 h 654181"/>
                <a:gd name="connsiteX90" fmla="*/ 421202 w 517968"/>
                <a:gd name="connsiteY90" fmla="*/ 488424 h 654181"/>
                <a:gd name="connsiteX91" fmla="*/ 423078 w 517968"/>
                <a:gd name="connsiteY91" fmla="*/ 486924 h 654181"/>
                <a:gd name="connsiteX92" fmla="*/ 440171 w 517968"/>
                <a:gd name="connsiteY92" fmla="*/ 485745 h 654181"/>
                <a:gd name="connsiteX93" fmla="*/ 409629 w 517968"/>
                <a:gd name="connsiteY93" fmla="*/ 455363 h 654181"/>
                <a:gd name="connsiteX94" fmla="*/ 409039 w 517968"/>
                <a:gd name="connsiteY94" fmla="*/ 453863 h 654181"/>
                <a:gd name="connsiteX95" fmla="*/ 409682 w 517968"/>
                <a:gd name="connsiteY95" fmla="*/ 452363 h 654181"/>
                <a:gd name="connsiteX96" fmla="*/ 440707 w 517968"/>
                <a:gd name="connsiteY96" fmla="*/ 423749 h 654181"/>
                <a:gd name="connsiteX97" fmla="*/ 436956 w 517968"/>
                <a:gd name="connsiteY97" fmla="*/ 414211 h 654181"/>
                <a:gd name="connsiteX98" fmla="*/ 437224 w 517968"/>
                <a:gd name="connsiteY98" fmla="*/ 412229 h 654181"/>
                <a:gd name="connsiteX99" fmla="*/ 443707 w 517968"/>
                <a:gd name="connsiteY99" fmla="*/ 403387 h 654181"/>
                <a:gd name="connsiteX100" fmla="*/ 396126 w 517968"/>
                <a:gd name="connsiteY100" fmla="*/ 394922 h 654181"/>
                <a:gd name="connsiteX101" fmla="*/ 390767 w 517968"/>
                <a:gd name="connsiteY101" fmla="*/ 365129 h 654181"/>
                <a:gd name="connsiteX102" fmla="*/ 391142 w 517968"/>
                <a:gd name="connsiteY102" fmla="*/ 363736 h 654181"/>
                <a:gd name="connsiteX103" fmla="*/ 405020 w 517968"/>
                <a:gd name="connsiteY103" fmla="*/ 343696 h 654181"/>
                <a:gd name="connsiteX104" fmla="*/ 407164 w 517968"/>
                <a:gd name="connsiteY104" fmla="*/ 342839 h 654181"/>
                <a:gd name="connsiteX105" fmla="*/ 502542 w 517968"/>
                <a:gd name="connsiteY105" fmla="*/ 362075 h 654181"/>
                <a:gd name="connsiteX106" fmla="*/ 500881 w 517968"/>
                <a:gd name="connsiteY106" fmla="*/ 354734 h 654181"/>
                <a:gd name="connsiteX107" fmla="*/ 498523 w 517968"/>
                <a:gd name="connsiteY107" fmla="*/ 344018 h 654181"/>
                <a:gd name="connsiteX108" fmla="*/ 496272 w 517968"/>
                <a:gd name="connsiteY108" fmla="*/ 316368 h 654181"/>
                <a:gd name="connsiteX109" fmla="*/ 517706 w 517968"/>
                <a:gd name="connsiteY109" fmla="*/ 262785 h 654181"/>
                <a:gd name="connsiteX110" fmla="*/ 515937 w 517968"/>
                <a:gd name="connsiteY110" fmla="*/ 254694 h 654181"/>
                <a:gd name="connsiteX111" fmla="*/ 514116 w 517968"/>
                <a:gd name="connsiteY111" fmla="*/ 245317 h 654181"/>
                <a:gd name="connsiteX112" fmla="*/ 513419 w 517968"/>
                <a:gd name="connsiteY112" fmla="*/ 238244 h 654181"/>
                <a:gd name="connsiteX113" fmla="*/ 507043 w 517968"/>
                <a:gd name="connsiteY113" fmla="*/ 234279 h 654181"/>
                <a:gd name="connsiteX114" fmla="*/ 505971 w 517968"/>
                <a:gd name="connsiteY114" fmla="*/ 234279 h 654181"/>
                <a:gd name="connsiteX115" fmla="*/ 476661 w 517968"/>
                <a:gd name="connsiteY115" fmla="*/ 224956 h 654181"/>
                <a:gd name="connsiteX116" fmla="*/ 471303 w 517968"/>
                <a:gd name="connsiteY116" fmla="*/ 211077 h 654181"/>
                <a:gd name="connsiteX117" fmla="*/ 469106 w 517968"/>
                <a:gd name="connsiteY117" fmla="*/ 200843 h 654181"/>
                <a:gd name="connsiteX118" fmla="*/ 440867 w 517968"/>
                <a:gd name="connsiteY118" fmla="*/ 187608 h 654181"/>
                <a:gd name="connsiteX119" fmla="*/ 431705 w 517968"/>
                <a:gd name="connsiteY119" fmla="*/ 185251 h 654181"/>
                <a:gd name="connsiteX120" fmla="*/ 393125 w 517968"/>
                <a:gd name="connsiteY120" fmla="*/ 176945 h 654181"/>
                <a:gd name="connsiteX121" fmla="*/ 356313 w 517968"/>
                <a:gd name="connsiteY121" fmla="*/ 157334 h 654181"/>
                <a:gd name="connsiteX122" fmla="*/ 352295 w 517968"/>
                <a:gd name="connsiteY122" fmla="*/ 152833 h 654181"/>
                <a:gd name="connsiteX123" fmla="*/ 334023 w 517968"/>
                <a:gd name="connsiteY123" fmla="*/ 142116 h 654181"/>
                <a:gd name="connsiteX124" fmla="*/ 325503 w 517968"/>
                <a:gd name="connsiteY124" fmla="*/ 138204 h 654181"/>
                <a:gd name="connsiteX125" fmla="*/ 318430 w 517968"/>
                <a:gd name="connsiteY125" fmla="*/ 136222 h 654181"/>
                <a:gd name="connsiteX126" fmla="*/ 312482 w 517968"/>
                <a:gd name="connsiteY126" fmla="*/ 146671 h 654181"/>
                <a:gd name="connsiteX127" fmla="*/ 288316 w 517968"/>
                <a:gd name="connsiteY127" fmla="*/ 165050 h 654181"/>
                <a:gd name="connsiteX128" fmla="*/ 266079 w 517968"/>
                <a:gd name="connsiteY128" fmla="*/ 156530 h 654181"/>
                <a:gd name="connsiteX129" fmla="*/ 260024 w 517968"/>
                <a:gd name="connsiteY129" fmla="*/ 152618 h 654181"/>
                <a:gd name="connsiteX130" fmla="*/ 244646 w 517968"/>
                <a:gd name="connsiteY130" fmla="*/ 123898 h 654181"/>
                <a:gd name="connsiteX131" fmla="*/ 238002 w 517968"/>
                <a:gd name="connsiteY131" fmla="*/ 107823 h 654181"/>
                <a:gd name="connsiteX132" fmla="*/ 234947 w 517968"/>
                <a:gd name="connsiteY132" fmla="*/ 104876 h 654181"/>
                <a:gd name="connsiteX133" fmla="*/ 216515 w 517968"/>
                <a:gd name="connsiteY133" fmla="*/ 85693 h 654181"/>
                <a:gd name="connsiteX134" fmla="*/ 192188 w 517968"/>
                <a:gd name="connsiteY134" fmla="*/ 60134 h 654181"/>
                <a:gd name="connsiteX135" fmla="*/ 180293 w 517968"/>
                <a:gd name="connsiteY135" fmla="*/ 47113 h 654181"/>
                <a:gd name="connsiteX136" fmla="*/ 146964 w 517968"/>
                <a:gd name="connsiteY136" fmla="*/ 21822 h 654181"/>
                <a:gd name="connsiteX137" fmla="*/ 125531 w 517968"/>
                <a:gd name="connsiteY137" fmla="*/ 10302 h 654181"/>
                <a:gd name="connsiteX138" fmla="*/ 111385 w 517968"/>
                <a:gd name="connsiteY138" fmla="*/ 4943 h 654181"/>
                <a:gd name="connsiteX139" fmla="*/ 69322 w 517968"/>
                <a:gd name="connsiteY139" fmla="*/ 335 h 654181"/>
                <a:gd name="connsiteX140" fmla="*/ 56140 w 517968"/>
                <a:gd name="connsiteY140" fmla="*/ 4622 h 654181"/>
                <a:gd name="connsiteX141" fmla="*/ 47353 w 517968"/>
                <a:gd name="connsiteY141" fmla="*/ 9980 h 654181"/>
                <a:gd name="connsiteX142" fmla="*/ 34600 w 517968"/>
                <a:gd name="connsiteY142" fmla="*/ 6497 h 654181"/>
                <a:gd name="connsiteX143" fmla="*/ 32135 w 517968"/>
                <a:gd name="connsiteY143" fmla="*/ 12284 h 654181"/>
                <a:gd name="connsiteX144" fmla="*/ 9952 w 517968"/>
                <a:gd name="connsiteY144" fmla="*/ 71226 h 654181"/>
                <a:gd name="connsiteX145" fmla="*/ 3093 w 517968"/>
                <a:gd name="connsiteY145" fmla="*/ 91909 h 654181"/>
                <a:gd name="connsiteX146" fmla="*/ 307 w 517968"/>
                <a:gd name="connsiteY146" fmla="*/ 106430 h 654181"/>
                <a:gd name="connsiteX147" fmla="*/ 12899 w 517968"/>
                <a:gd name="connsiteY147" fmla="*/ 118111 h 65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517968" h="654181">
                  <a:moveTo>
                    <a:pt x="12899" y="118111"/>
                  </a:moveTo>
                  <a:cubicBezTo>
                    <a:pt x="16617" y="120072"/>
                    <a:pt x="20025" y="122564"/>
                    <a:pt x="23026" y="125505"/>
                  </a:cubicBezTo>
                  <a:cubicBezTo>
                    <a:pt x="28384" y="132150"/>
                    <a:pt x="29992" y="146939"/>
                    <a:pt x="25598" y="152297"/>
                  </a:cubicBezTo>
                  <a:cubicBezTo>
                    <a:pt x="21204" y="157655"/>
                    <a:pt x="20240" y="160067"/>
                    <a:pt x="24258" y="164032"/>
                  </a:cubicBezTo>
                  <a:cubicBezTo>
                    <a:pt x="28277" y="167997"/>
                    <a:pt x="45960" y="167889"/>
                    <a:pt x="52925" y="164835"/>
                  </a:cubicBezTo>
                  <a:cubicBezTo>
                    <a:pt x="61461" y="161111"/>
                    <a:pt x="71283" y="161829"/>
                    <a:pt x="79181" y="166764"/>
                  </a:cubicBezTo>
                  <a:cubicBezTo>
                    <a:pt x="83500" y="169090"/>
                    <a:pt x="86013" y="173773"/>
                    <a:pt x="85558" y="178660"/>
                  </a:cubicBezTo>
                  <a:cubicBezTo>
                    <a:pt x="84936" y="182887"/>
                    <a:pt x="81860" y="186338"/>
                    <a:pt x="77734" y="187447"/>
                  </a:cubicBezTo>
                  <a:cubicBezTo>
                    <a:pt x="70983" y="189430"/>
                    <a:pt x="69215" y="189966"/>
                    <a:pt x="67821" y="204594"/>
                  </a:cubicBezTo>
                  <a:cubicBezTo>
                    <a:pt x="66546" y="212230"/>
                    <a:pt x="68636" y="220047"/>
                    <a:pt x="73555" y="226027"/>
                  </a:cubicBezTo>
                  <a:cubicBezTo>
                    <a:pt x="76555" y="229178"/>
                    <a:pt x="80864" y="230727"/>
                    <a:pt x="85182" y="230207"/>
                  </a:cubicBezTo>
                  <a:cubicBezTo>
                    <a:pt x="95202" y="229510"/>
                    <a:pt x="98632" y="222759"/>
                    <a:pt x="103454" y="213435"/>
                  </a:cubicBezTo>
                  <a:lnTo>
                    <a:pt x="104472" y="211399"/>
                  </a:lnTo>
                  <a:cubicBezTo>
                    <a:pt x="110581" y="199611"/>
                    <a:pt x="125906" y="202451"/>
                    <a:pt x="134800" y="204165"/>
                  </a:cubicBezTo>
                  <a:cubicBezTo>
                    <a:pt x="139484" y="204862"/>
                    <a:pt x="143620" y="207589"/>
                    <a:pt x="146106" y="211613"/>
                  </a:cubicBezTo>
                  <a:cubicBezTo>
                    <a:pt x="147998" y="215032"/>
                    <a:pt x="148293" y="219104"/>
                    <a:pt x="146910" y="222759"/>
                  </a:cubicBezTo>
                  <a:cubicBezTo>
                    <a:pt x="144124" y="230046"/>
                    <a:pt x="139194" y="230582"/>
                    <a:pt x="133943" y="231171"/>
                  </a:cubicBezTo>
                  <a:cubicBezTo>
                    <a:pt x="130851" y="231268"/>
                    <a:pt x="127792" y="231771"/>
                    <a:pt x="124834" y="232672"/>
                  </a:cubicBezTo>
                  <a:cubicBezTo>
                    <a:pt x="117975" y="235297"/>
                    <a:pt x="117654" y="239316"/>
                    <a:pt x="117172" y="246014"/>
                  </a:cubicBezTo>
                  <a:cubicBezTo>
                    <a:pt x="117172" y="247032"/>
                    <a:pt x="117172" y="248104"/>
                    <a:pt x="117172" y="249175"/>
                  </a:cubicBezTo>
                  <a:cubicBezTo>
                    <a:pt x="116309" y="255712"/>
                    <a:pt x="120370" y="261891"/>
                    <a:pt x="126709" y="263696"/>
                  </a:cubicBezTo>
                  <a:cubicBezTo>
                    <a:pt x="130728" y="265518"/>
                    <a:pt x="137426" y="263696"/>
                    <a:pt x="143106" y="261875"/>
                  </a:cubicBezTo>
                  <a:cubicBezTo>
                    <a:pt x="146583" y="260701"/>
                    <a:pt x="150173" y="259908"/>
                    <a:pt x="153822" y="259517"/>
                  </a:cubicBezTo>
                  <a:cubicBezTo>
                    <a:pt x="160435" y="259276"/>
                    <a:pt x="166013" y="264377"/>
                    <a:pt x="166361" y="270984"/>
                  </a:cubicBezTo>
                  <a:cubicBezTo>
                    <a:pt x="166897" y="276931"/>
                    <a:pt x="168343" y="278860"/>
                    <a:pt x="172309" y="279074"/>
                  </a:cubicBezTo>
                  <a:cubicBezTo>
                    <a:pt x="176274" y="279289"/>
                    <a:pt x="177024" y="277306"/>
                    <a:pt x="179542" y="273716"/>
                  </a:cubicBezTo>
                  <a:cubicBezTo>
                    <a:pt x="180989" y="271294"/>
                    <a:pt x="182795" y="269108"/>
                    <a:pt x="184901" y="267233"/>
                  </a:cubicBezTo>
                  <a:cubicBezTo>
                    <a:pt x="187553" y="264693"/>
                    <a:pt x="189879" y="261832"/>
                    <a:pt x="191813" y="258713"/>
                  </a:cubicBezTo>
                  <a:cubicBezTo>
                    <a:pt x="194422" y="254148"/>
                    <a:pt x="198098" y="250290"/>
                    <a:pt x="202530" y="247461"/>
                  </a:cubicBezTo>
                  <a:cubicBezTo>
                    <a:pt x="205187" y="246094"/>
                    <a:pt x="208295" y="245901"/>
                    <a:pt x="211103" y="246925"/>
                  </a:cubicBezTo>
                  <a:cubicBezTo>
                    <a:pt x="214698" y="248612"/>
                    <a:pt x="217436" y="251720"/>
                    <a:pt x="218658" y="255498"/>
                  </a:cubicBezTo>
                  <a:cubicBezTo>
                    <a:pt x="219585" y="257395"/>
                    <a:pt x="220882" y="259088"/>
                    <a:pt x="222462" y="260481"/>
                  </a:cubicBezTo>
                  <a:cubicBezTo>
                    <a:pt x="226133" y="263605"/>
                    <a:pt x="228469" y="268015"/>
                    <a:pt x="229000" y="272805"/>
                  </a:cubicBezTo>
                  <a:cubicBezTo>
                    <a:pt x="229294" y="279937"/>
                    <a:pt x="233897" y="286180"/>
                    <a:pt x="240627" y="288559"/>
                  </a:cubicBezTo>
                  <a:cubicBezTo>
                    <a:pt x="244673" y="290397"/>
                    <a:pt x="248054" y="293424"/>
                    <a:pt x="250326" y="297239"/>
                  </a:cubicBezTo>
                  <a:cubicBezTo>
                    <a:pt x="251622" y="299142"/>
                    <a:pt x="253075" y="300931"/>
                    <a:pt x="254666" y="302598"/>
                  </a:cubicBezTo>
                  <a:cubicBezTo>
                    <a:pt x="262007" y="309938"/>
                    <a:pt x="255577" y="317011"/>
                    <a:pt x="251772" y="321245"/>
                  </a:cubicBezTo>
                  <a:cubicBezTo>
                    <a:pt x="247968" y="325478"/>
                    <a:pt x="249361" y="326228"/>
                    <a:pt x="255952" y="335069"/>
                  </a:cubicBezTo>
                  <a:lnTo>
                    <a:pt x="256970" y="336409"/>
                  </a:lnTo>
                  <a:cubicBezTo>
                    <a:pt x="259167" y="339302"/>
                    <a:pt x="260989" y="341767"/>
                    <a:pt x="262328" y="344285"/>
                  </a:cubicBezTo>
                  <a:cubicBezTo>
                    <a:pt x="264847" y="348486"/>
                    <a:pt x="268008" y="352269"/>
                    <a:pt x="271705" y="355484"/>
                  </a:cubicBezTo>
                  <a:cubicBezTo>
                    <a:pt x="274760" y="357596"/>
                    <a:pt x="276721" y="360950"/>
                    <a:pt x="277064" y="364647"/>
                  </a:cubicBezTo>
                  <a:cubicBezTo>
                    <a:pt x="276978" y="366769"/>
                    <a:pt x="275933" y="368741"/>
                    <a:pt x="274224" y="370005"/>
                  </a:cubicBezTo>
                  <a:cubicBezTo>
                    <a:pt x="271084" y="371661"/>
                    <a:pt x="269878" y="375551"/>
                    <a:pt x="271534" y="378691"/>
                  </a:cubicBezTo>
                  <a:cubicBezTo>
                    <a:pt x="271620" y="378857"/>
                    <a:pt x="271711" y="379012"/>
                    <a:pt x="271813" y="379168"/>
                  </a:cubicBezTo>
                  <a:cubicBezTo>
                    <a:pt x="272991" y="380829"/>
                    <a:pt x="275456" y="381365"/>
                    <a:pt x="278671" y="382008"/>
                  </a:cubicBezTo>
                  <a:cubicBezTo>
                    <a:pt x="283676" y="382715"/>
                    <a:pt x="288386" y="384789"/>
                    <a:pt x="292281" y="388009"/>
                  </a:cubicBezTo>
                  <a:cubicBezTo>
                    <a:pt x="299756" y="394235"/>
                    <a:pt x="304488" y="403141"/>
                    <a:pt x="305463" y="412818"/>
                  </a:cubicBezTo>
                  <a:cubicBezTo>
                    <a:pt x="305731" y="418605"/>
                    <a:pt x="306803" y="419195"/>
                    <a:pt x="315001" y="420963"/>
                  </a:cubicBezTo>
                  <a:cubicBezTo>
                    <a:pt x="321109" y="422302"/>
                    <a:pt x="327968" y="426321"/>
                    <a:pt x="326307" y="439342"/>
                  </a:cubicBezTo>
                  <a:cubicBezTo>
                    <a:pt x="325128" y="448130"/>
                    <a:pt x="309857" y="454667"/>
                    <a:pt x="307017" y="455792"/>
                  </a:cubicBezTo>
                  <a:lnTo>
                    <a:pt x="288745" y="469884"/>
                  </a:lnTo>
                  <a:cubicBezTo>
                    <a:pt x="296579" y="471990"/>
                    <a:pt x="304005" y="475398"/>
                    <a:pt x="310714" y="479958"/>
                  </a:cubicBezTo>
                  <a:cubicBezTo>
                    <a:pt x="314733" y="483816"/>
                    <a:pt x="314090" y="491264"/>
                    <a:pt x="313339" y="499087"/>
                  </a:cubicBezTo>
                  <a:cubicBezTo>
                    <a:pt x="312868" y="502891"/>
                    <a:pt x="312707" y="506723"/>
                    <a:pt x="312857" y="510554"/>
                  </a:cubicBezTo>
                  <a:cubicBezTo>
                    <a:pt x="313157" y="514498"/>
                    <a:pt x="313157" y="518452"/>
                    <a:pt x="312857" y="522396"/>
                  </a:cubicBezTo>
                  <a:cubicBezTo>
                    <a:pt x="312450" y="525166"/>
                    <a:pt x="312450" y="527984"/>
                    <a:pt x="312857" y="530755"/>
                  </a:cubicBezTo>
                  <a:cubicBezTo>
                    <a:pt x="313554" y="533755"/>
                    <a:pt x="314947" y="533916"/>
                    <a:pt x="318216" y="533970"/>
                  </a:cubicBezTo>
                  <a:lnTo>
                    <a:pt x="320573" y="533970"/>
                  </a:lnTo>
                  <a:cubicBezTo>
                    <a:pt x="326194" y="534532"/>
                    <a:pt x="330417" y="539360"/>
                    <a:pt x="330218" y="545008"/>
                  </a:cubicBezTo>
                  <a:cubicBezTo>
                    <a:pt x="330224" y="546921"/>
                    <a:pt x="331092" y="548732"/>
                    <a:pt x="332576" y="549938"/>
                  </a:cubicBezTo>
                  <a:cubicBezTo>
                    <a:pt x="333964" y="551229"/>
                    <a:pt x="335025" y="552826"/>
                    <a:pt x="335684" y="554599"/>
                  </a:cubicBezTo>
                  <a:cubicBezTo>
                    <a:pt x="336413" y="556898"/>
                    <a:pt x="336413" y="559368"/>
                    <a:pt x="335684" y="561672"/>
                  </a:cubicBezTo>
                  <a:cubicBezTo>
                    <a:pt x="334644" y="564062"/>
                    <a:pt x="334800" y="566811"/>
                    <a:pt x="336112" y="569067"/>
                  </a:cubicBezTo>
                  <a:cubicBezTo>
                    <a:pt x="337506" y="571317"/>
                    <a:pt x="339167" y="571210"/>
                    <a:pt x="343400" y="570299"/>
                  </a:cubicBezTo>
                  <a:cubicBezTo>
                    <a:pt x="345929" y="569624"/>
                    <a:pt x="348554" y="569372"/>
                    <a:pt x="351169" y="569549"/>
                  </a:cubicBezTo>
                  <a:cubicBezTo>
                    <a:pt x="353452" y="569790"/>
                    <a:pt x="355676" y="570406"/>
                    <a:pt x="357760" y="571371"/>
                  </a:cubicBezTo>
                  <a:cubicBezTo>
                    <a:pt x="359882" y="572646"/>
                    <a:pt x="362497" y="572764"/>
                    <a:pt x="364726" y="571692"/>
                  </a:cubicBezTo>
                  <a:cubicBezTo>
                    <a:pt x="367844" y="570374"/>
                    <a:pt x="371359" y="570374"/>
                    <a:pt x="374478" y="571692"/>
                  </a:cubicBezTo>
                  <a:cubicBezTo>
                    <a:pt x="376369" y="572496"/>
                    <a:pt x="378448" y="572759"/>
                    <a:pt x="380479" y="572442"/>
                  </a:cubicBezTo>
                  <a:cubicBezTo>
                    <a:pt x="383308" y="571585"/>
                    <a:pt x="386368" y="572078"/>
                    <a:pt x="388785" y="573782"/>
                  </a:cubicBezTo>
                  <a:cubicBezTo>
                    <a:pt x="391035" y="575765"/>
                    <a:pt x="391785" y="579140"/>
                    <a:pt x="391357" y="585088"/>
                  </a:cubicBezTo>
                  <a:cubicBezTo>
                    <a:pt x="391051" y="588833"/>
                    <a:pt x="391378" y="592600"/>
                    <a:pt x="392321" y="596233"/>
                  </a:cubicBezTo>
                  <a:cubicBezTo>
                    <a:pt x="393280" y="600450"/>
                    <a:pt x="393923" y="604731"/>
                    <a:pt x="394250" y="609040"/>
                  </a:cubicBezTo>
                  <a:cubicBezTo>
                    <a:pt x="394845" y="616386"/>
                    <a:pt x="397122" y="623496"/>
                    <a:pt x="400895" y="629830"/>
                  </a:cubicBezTo>
                  <a:cubicBezTo>
                    <a:pt x="402234" y="632402"/>
                    <a:pt x="403627" y="635188"/>
                    <a:pt x="404967" y="638296"/>
                  </a:cubicBezTo>
                  <a:cubicBezTo>
                    <a:pt x="406762" y="642186"/>
                    <a:pt x="408857" y="645932"/>
                    <a:pt x="411236" y="649495"/>
                  </a:cubicBezTo>
                  <a:cubicBezTo>
                    <a:pt x="412254" y="651156"/>
                    <a:pt x="413165" y="652603"/>
                    <a:pt x="413969" y="654050"/>
                  </a:cubicBezTo>
                  <a:lnTo>
                    <a:pt x="424685" y="649388"/>
                  </a:lnTo>
                  <a:lnTo>
                    <a:pt x="424042" y="647137"/>
                  </a:lnTo>
                  <a:lnTo>
                    <a:pt x="419274" y="644351"/>
                  </a:lnTo>
                  <a:cubicBezTo>
                    <a:pt x="418663" y="644014"/>
                    <a:pt x="418255" y="643387"/>
                    <a:pt x="418202" y="642690"/>
                  </a:cubicBezTo>
                  <a:lnTo>
                    <a:pt x="417023" y="627472"/>
                  </a:lnTo>
                  <a:cubicBezTo>
                    <a:pt x="416927" y="626610"/>
                    <a:pt x="417403" y="625784"/>
                    <a:pt x="418202" y="625436"/>
                  </a:cubicBezTo>
                  <a:lnTo>
                    <a:pt x="422113" y="623561"/>
                  </a:lnTo>
                  <a:cubicBezTo>
                    <a:pt x="417044" y="618438"/>
                    <a:pt x="413599" y="611933"/>
                    <a:pt x="412200" y="604860"/>
                  </a:cubicBezTo>
                  <a:cubicBezTo>
                    <a:pt x="411397" y="596608"/>
                    <a:pt x="410003" y="574478"/>
                    <a:pt x="409629" y="568370"/>
                  </a:cubicBezTo>
                  <a:lnTo>
                    <a:pt x="399769" y="566119"/>
                  </a:lnTo>
                  <a:cubicBezTo>
                    <a:pt x="399207" y="565970"/>
                    <a:pt x="398724" y="565605"/>
                    <a:pt x="398430" y="565101"/>
                  </a:cubicBezTo>
                  <a:cubicBezTo>
                    <a:pt x="398194" y="564571"/>
                    <a:pt x="398194" y="563971"/>
                    <a:pt x="398430" y="563440"/>
                  </a:cubicBezTo>
                  <a:lnTo>
                    <a:pt x="421202" y="488424"/>
                  </a:lnTo>
                  <a:cubicBezTo>
                    <a:pt x="421465" y="487588"/>
                    <a:pt x="422204" y="486993"/>
                    <a:pt x="423078" y="486924"/>
                  </a:cubicBezTo>
                  <a:lnTo>
                    <a:pt x="440171" y="485745"/>
                  </a:lnTo>
                  <a:lnTo>
                    <a:pt x="409629" y="455363"/>
                  </a:lnTo>
                  <a:cubicBezTo>
                    <a:pt x="409248" y="454956"/>
                    <a:pt x="409039" y="454420"/>
                    <a:pt x="409039" y="453863"/>
                  </a:cubicBezTo>
                  <a:cubicBezTo>
                    <a:pt x="409023" y="453289"/>
                    <a:pt x="409259" y="452743"/>
                    <a:pt x="409682" y="452363"/>
                  </a:cubicBezTo>
                  <a:lnTo>
                    <a:pt x="440707" y="423749"/>
                  </a:lnTo>
                  <a:lnTo>
                    <a:pt x="436956" y="414211"/>
                  </a:lnTo>
                  <a:cubicBezTo>
                    <a:pt x="436693" y="413547"/>
                    <a:pt x="436795" y="412797"/>
                    <a:pt x="437224" y="412229"/>
                  </a:cubicBezTo>
                  <a:lnTo>
                    <a:pt x="443707" y="403387"/>
                  </a:lnTo>
                  <a:cubicBezTo>
                    <a:pt x="427632" y="400708"/>
                    <a:pt x="397787" y="395618"/>
                    <a:pt x="396126" y="394922"/>
                  </a:cubicBezTo>
                  <a:cubicBezTo>
                    <a:pt x="394464" y="394225"/>
                    <a:pt x="393125" y="393743"/>
                    <a:pt x="390767" y="365129"/>
                  </a:cubicBezTo>
                  <a:cubicBezTo>
                    <a:pt x="390730" y="364636"/>
                    <a:pt x="390864" y="364143"/>
                    <a:pt x="391142" y="363736"/>
                  </a:cubicBezTo>
                  <a:lnTo>
                    <a:pt x="405020" y="343696"/>
                  </a:lnTo>
                  <a:cubicBezTo>
                    <a:pt x="405497" y="343005"/>
                    <a:pt x="406344" y="342667"/>
                    <a:pt x="407164" y="342839"/>
                  </a:cubicBezTo>
                  <a:lnTo>
                    <a:pt x="502542" y="362075"/>
                  </a:lnTo>
                  <a:cubicBezTo>
                    <a:pt x="501899" y="359932"/>
                    <a:pt x="501417" y="357520"/>
                    <a:pt x="500881" y="354734"/>
                  </a:cubicBezTo>
                  <a:cubicBezTo>
                    <a:pt x="500345" y="351948"/>
                    <a:pt x="499648" y="348036"/>
                    <a:pt x="498523" y="344018"/>
                  </a:cubicBezTo>
                  <a:cubicBezTo>
                    <a:pt x="494504" y="328960"/>
                    <a:pt x="493165" y="322584"/>
                    <a:pt x="496272" y="316368"/>
                  </a:cubicBezTo>
                  <a:cubicBezTo>
                    <a:pt x="504321" y="298884"/>
                    <a:pt x="511474" y="280998"/>
                    <a:pt x="517706" y="262785"/>
                  </a:cubicBezTo>
                  <a:cubicBezTo>
                    <a:pt x="518086" y="259967"/>
                    <a:pt x="517459" y="257100"/>
                    <a:pt x="515937" y="254694"/>
                  </a:cubicBezTo>
                  <a:cubicBezTo>
                    <a:pt x="514175" y="251908"/>
                    <a:pt x="513526" y="248559"/>
                    <a:pt x="514116" y="245317"/>
                  </a:cubicBezTo>
                  <a:cubicBezTo>
                    <a:pt x="514834" y="242959"/>
                    <a:pt x="514582" y="240414"/>
                    <a:pt x="513419" y="238244"/>
                  </a:cubicBezTo>
                  <a:cubicBezTo>
                    <a:pt x="511924" y="236106"/>
                    <a:pt x="509620" y="234676"/>
                    <a:pt x="507043" y="234279"/>
                  </a:cubicBezTo>
                  <a:lnTo>
                    <a:pt x="505971" y="234279"/>
                  </a:lnTo>
                  <a:cubicBezTo>
                    <a:pt x="495865" y="232355"/>
                    <a:pt x="486022" y="229226"/>
                    <a:pt x="476661" y="224956"/>
                  </a:cubicBezTo>
                  <a:cubicBezTo>
                    <a:pt x="471303" y="222009"/>
                    <a:pt x="471303" y="216222"/>
                    <a:pt x="471303" y="211077"/>
                  </a:cubicBezTo>
                  <a:cubicBezTo>
                    <a:pt x="471844" y="207514"/>
                    <a:pt x="471062" y="203871"/>
                    <a:pt x="469106" y="200843"/>
                  </a:cubicBezTo>
                  <a:cubicBezTo>
                    <a:pt x="463747" y="194788"/>
                    <a:pt x="456407" y="191413"/>
                    <a:pt x="440867" y="187608"/>
                  </a:cubicBezTo>
                  <a:lnTo>
                    <a:pt x="431705" y="185251"/>
                  </a:lnTo>
                  <a:cubicBezTo>
                    <a:pt x="422006" y="182732"/>
                    <a:pt x="414933" y="180964"/>
                    <a:pt x="393125" y="176945"/>
                  </a:cubicBezTo>
                  <a:cubicBezTo>
                    <a:pt x="369227" y="172551"/>
                    <a:pt x="362636" y="164835"/>
                    <a:pt x="356313" y="157334"/>
                  </a:cubicBezTo>
                  <a:cubicBezTo>
                    <a:pt x="355027" y="155833"/>
                    <a:pt x="353741" y="154279"/>
                    <a:pt x="352295" y="152833"/>
                  </a:cubicBezTo>
                  <a:cubicBezTo>
                    <a:pt x="347017" y="148026"/>
                    <a:pt x="340796" y="144372"/>
                    <a:pt x="334023" y="142116"/>
                  </a:cubicBezTo>
                  <a:cubicBezTo>
                    <a:pt x="331113" y="140969"/>
                    <a:pt x="328268" y="139667"/>
                    <a:pt x="325503" y="138204"/>
                  </a:cubicBezTo>
                  <a:cubicBezTo>
                    <a:pt x="321913" y="136222"/>
                    <a:pt x="319877" y="135633"/>
                    <a:pt x="318430" y="136222"/>
                  </a:cubicBezTo>
                  <a:cubicBezTo>
                    <a:pt x="316983" y="136811"/>
                    <a:pt x="314518" y="140401"/>
                    <a:pt x="312482" y="146671"/>
                  </a:cubicBezTo>
                  <a:cubicBezTo>
                    <a:pt x="308035" y="160709"/>
                    <a:pt x="301176" y="165800"/>
                    <a:pt x="288316" y="165050"/>
                  </a:cubicBezTo>
                  <a:cubicBezTo>
                    <a:pt x="278135" y="164407"/>
                    <a:pt x="275563" y="162746"/>
                    <a:pt x="266079" y="156530"/>
                  </a:cubicBezTo>
                  <a:cubicBezTo>
                    <a:pt x="264365" y="155351"/>
                    <a:pt x="262382" y="154065"/>
                    <a:pt x="260024" y="152618"/>
                  </a:cubicBezTo>
                  <a:cubicBezTo>
                    <a:pt x="244699" y="142813"/>
                    <a:pt x="244271" y="137079"/>
                    <a:pt x="244646" y="123898"/>
                  </a:cubicBezTo>
                  <a:cubicBezTo>
                    <a:pt x="244914" y="114199"/>
                    <a:pt x="243574" y="113181"/>
                    <a:pt x="238002" y="107823"/>
                  </a:cubicBezTo>
                  <a:lnTo>
                    <a:pt x="234947" y="104876"/>
                  </a:lnTo>
                  <a:cubicBezTo>
                    <a:pt x="230661" y="100696"/>
                    <a:pt x="224231" y="94159"/>
                    <a:pt x="216515" y="85693"/>
                  </a:cubicBezTo>
                  <a:cubicBezTo>
                    <a:pt x="208799" y="77227"/>
                    <a:pt x="200976" y="69243"/>
                    <a:pt x="192188" y="60134"/>
                  </a:cubicBezTo>
                  <a:cubicBezTo>
                    <a:pt x="187473" y="55311"/>
                    <a:pt x="183668" y="50971"/>
                    <a:pt x="180293" y="47113"/>
                  </a:cubicBezTo>
                  <a:cubicBezTo>
                    <a:pt x="170487" y="35914"/>
                    <a:pt x="164218" y="28520"/>
                    <a:pt x="146964" y="21822"/>
                  </a:cubicBezTo>
                  <a:cubicBezTo>
                    <a:pt x="139366" y="18891"/>
                    <a:pt x="132164" y="15022"/>
                    <a:pt x="125531" y="10302"/>
                  </a:cubicBezTo>
                  <a:cubicBezTo>
                    <a:pt x="121694" y="6744"/>
                    <a:pt x="116620" y="4820"/>
                    <a:pt x="111385" y="4943"/>
                  </a:cubicBezTo>
                  <a:cubicBezTo>
                    <a:pt x="97228" y="5158"/>
                    <a:pt x="83098" y="3609"/>
                    <a:pt x="69322" y="335"/>
                  </a:cubicBezTo>
                  <a:cubicBezTo>
                    <a:pt x="64467" y="-1031"/>
                    <a:pt x="59264" y="662"/>
                    <a:pt x="56140" y="4622"/>
                  </a:cubicBezTo>
                  <a:cubicBezTo>
                    <a:pt x="53799" y="7226"/>
                    <a:pt x="50745" y="9090"/>
                    <a:pt x="47353" y="9980"/>
                  </a:cubicBezTo>
                  <a:cubicBezTo>
                    <a:pt x="42787" y="10961"/>
                    <a:pt x="38029" y="9664"/>
                    <a:pt x="34600" y="6497"/>
                  </a:cubicBezTo>
                  <a:cubicBezTo>
                    <a:pt x="33635" y="8855"/>
                    <a:pt x="32724" y="10945"/>
                    <a:pt x="32135" y="12284"/>
                  </a:cubicBezTo>
                  <a:cubicBezTo>
                    <a:pt x="23106" y="31279"/>
                    <a:pt x="15685" y="50993"/>
                    <a:pt x="9952" y="71226"/>
                  </a:cubicBezTo>
                  <a:cubicBezTo>
                    <a:pt x="8183" y="78283"/>
                    <a:pt x="5890" y="85195"/>
                    <a:pt x="3093" y="91909"/>
                  </a:cubicBezTo>
                  <a:cubicBezTo>
                    <a:pt x="575" y="98446"/>
                    <a:pt x="-979" y="102357"/>
                    <a:pt x="307" y="106430"/>
                  </a:cubicBezTo>
                  <a:cubicBezTo>
                    <a:pt x="1593" y="110502"/>
                    <a:pt x="7594" y="114789"/>
                    <a:pt x="12899" y="118111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10D823D6-EA3F-4212-BE6D-A0941F597784}"/>
                </a:ext>
              </a:extLst>
            </p:cNvPr>
            <p:cNvSpPr/>
            <p:nvPr/>
          </p:nvSpPr>
          <p:spPr>
            <a:xfrm>
              <a:off x="2033209" y="2384415"/>
              <a:ext cx="264593" cy="376636"/>
            </a:xfrm>
            <a:custGeom>
              <a:avLst/>
              <a:gdLst>
                <a:gd name="connsiteX0" fmla="*/ 19885 w 264593"/>
                <a:gd name="connsiteY0" fmla="*/ 163136 h 376636"/>
                <a:gd name="connsiteX1" fmla="*/ 22511 w 264593"/>
                <a:gd name="connsiteY1" fmla="*/ 177603 h 376636"/>
                <a:gd name="connsiteX2" fmla="*/ 23851 w 264593"/>
                <a:gd name="connsiteY2" fmla="*/ 179961 h 376636"/>
                <a:gd name="connsiteX3" fmla="*/ 23100 w 264593"/>
                <a:gd name="connsiteY3" fmla="*/ 180979 h 376636"/>
                <a:gd name="connsiteX4" fmla="*/ 26262 w 264593"/>
                <a:gd name="connsiteY4" fmla="*/ 259854 h 376636"/>
                <a:gd name="connsiteX5" fmla="*/ -155 w 264593"/>
                <a:gd name="connsiteY5" fmla="*/ 349820 h 376636"/>
                <a:gd name="connsiteX6" fmla="*/ 78345 w 264593"/>
                <a:gd name="connsiteY6" fmla="*/ 358554 h 376636"/>
                <a:gd name="connsiteX7" fmla="*/ 144788 w 264593"/>
                <a:gd name="connsiteY7" fmla="*/ 370342 h 376636"/>
                <a:gd name="connsiteX8" fmla="*/ 152075 w 264593"/>
                <a:gd name="connsiteY8" fmla="*/ 371950 h 376636"/>
                <a:gd name="connsiteX9" fmla="*/ 157005 w 264593"/>
                <a:gd name="connsiteY9" fmla="*/ 354642 h 376636"/>
                <a:gd name="connsiteX10" fmla="*/ 158023 w 264593"/>
                <a:gd name="connsiteY10" fmla="*/ 353356 h 376636"/>
                <a:gd name="connsiteX11" fmla="*/ 159630 w 264593"/>
                <a:gd name="connsiteY11" fmla="*/ 353356 h 376636"/>
                <a:gd name="connsiteX12" fmla="*/ 170347 w 264593"/>
                <a:gd name="connsiteY12" fmla="*/ 356464 h 376636"/>
                <a:gd name="connsiteX13" fmla="*/ 171847 w 264593"/>
                <a:gd name="connsiteY13" fmla="*/ 358822 h 376636"/>
                <a:gd name="connsiteX14" fmla="*/ 170025 w 264593"/>
                <a:gd name="connsiteY14" fmla="*/ 370342 h 376636"/>
                <a:gd name="connsiteX15" fmla="*/ 200675 w 264593"/>
                <a:gd name="connsiteY15" fmla="*/ 376504 h 376636"/>
                <a:gd name="connsiteX16" fmla="*/ 208123 w 264593"/>
                <a:gd name="connsiteY16" fmla="*/ 332995 h 376636"/>
                <a:gd name="connsiteX17" fmla="*/ 212838 w 264593"/>
                <a:gd name="connsiteY17" fmla="*/ 308239 h 376636"/>
                <a:gd name="connsiteX18" fmla="*/ 239094 w 264593"/>
                <a:gd name="connsiteY18" fmla="*/ 221274 h 376636"/>
                <a:gd name="connsiteX19" fmla="*/ 264439 w 264593"/>
                <a:gd name="connsiteY19" fmla="*/ 187249 h 376636"/>
                <a:gd name="connsiteX20" fmla="*/ 257420 w 264593"/>
                <a:gd name="connsiteY20" fmla="*/ 181462 h 376636"/>
                <a:gd name="connsiteX21" fmla="*/ 243434 w 264593"/>
                <a:gd name="connsiteY21" fmla="*/ 162332 h 376636"/>
                <a:gd name="connsiteX22" fmla="*/ 238076 w 264593"/>
                <a:gd name="connsiteY22" fmla="*/ 152527 h 376636"/>
                <a:gd name="connsiteX23" fmla="*/ 233361 w 264593"/>
                <a:gd name="connsiteY23" fmla="*/ 146150 h 376636"/>
                <a:gd name="connsiteX24" fmla="*/ 228002 w 264593"/>
                <a:gd name="connsiteY24" fmla="*/ 139935 h 376636"/>
                <a:gd name="connsiteX25" fmla="*/ 222644 w 264593"/>
                <a:gd name="connsiteY25" fmla="*/ 140417 h 376636"/>
                <a:gd name="connsiteX26" fmla="*/ 213856 w 264593"/>
                <a:gd name="connsiteY26" fmla="*/ 150223 h 376636"/>
                <a:gd name="connsiteX27" fmla="*/ 206087 w 264593"/>
                <a:gd name="connsiteY27" fmla="*/ 159600 h 376636"/>
                <a:gd name="connsiteX28" fmla="*/ 201425 w 264593"/>
                <a:gd name="connsiteY28" fmla="*/ 164958 h 376636"/>
                <a:gd name="connsiteX29" fmla="*/ 190708 w 264593"/>
                <a:gd name="connsiteY29" fmla="*/ 172299 h 376636"/>
                <a:gd name="connsiteX30" fmla="*/ 180796 w 264593"/>
                <a:gd name="connsiteY30" fmla="*/ 160350 h 376636"/>
                <a:gd name="connsiteX31" fmla="*/ 172983 w 264593"/>
                <a:gd name="connsiteY31" fmla="*/ 152730 h 376636"/>
                <a:gd name="connsiteX32" fmla="*/ 172651 w 264593"/>
                <a:gd name="connsiteY32" fmla="*/ 152741 h 376636"/>
                <a:gd name="connsiteX33" fmla="*/ 163113 w 264593"/>
                <a:gd name="connsiteY33" fmla="*/ 154884 h 376636"/>
                <a:gd name="connsiteX34" fmla="*/ 143823 w 264593"/>
                <a:gd name="connsiteY34" fmla="*/ 156545 h 376636"/>
                <a:gd name="connsiteX35" fmla="*/ 131767 w 264593"/>
                <a:gd name="connsiteY35" fmla="*/ 137791 h 376636"/>
                <a:gd name="connsiteX36" fmla="*/ 132035 w 264593"/>
                <a:gd name="connsiteY36" fmla="*/ 134684 h 376636"/>
                <a:gd name="connsiteX37" fmla="*/ 142377 w 264593"/>
                <a:gd name="connsiteY37" fmla="*/ 117751 h 376636"/>
                <a:gd name="connsiteX38" fmla="*/ 152450 w 264593"/>
                <a:gd name="connsiteY38" fmla="*/ 115608 h 376636"/>
                <a:gd name="connsiteX39" fmla="*/ 161934 w 264593"/>
                <a:gd name="connsiteY39" fmla="*/ 109875 h 376636"/>
                <a:gd name="connsiteX40" fmla="*/ 161398 w 264593"/>
                <a:gd name="connsiteY40" fmla="*/ 102266 h 376636"/>
                <a:gd name="connsiteX41" fmla="*/ 153040 w 264593"/>
                <a:gd name="connsiteY41" fmla="*/ 96907 h 376636"/>
                <a:gd name="connsiteX42" fmla="*/ 127212 w 264593"/>
                <a:gd name="connsiteY42" fmla="*/ 101944 h 376636"/>
                <a:gd name="connsiteX43" fmla="*/ 126194 w 264593"/>
                <a:gd name="connsiteY43" fmla="*/ 103980 h 376636"/>
                <a:gd name="connsiteX44" fmla="*/ 104493 w 264593"/>
                <a:gd name="connsiteY44" fmla="*/ 123056 h 376636"/>
                <a:gd name="connsiteX45" fmla="*/ 89543 w 264593"/>
                <a:gd name="connsiteY45" fmla="*/ 117698 h 376636"/>
                <a:gd name="connsiteX46" fmla="*/ 82631 w 264593"/>
                <a:gd name="connsiteY46" fmla="*/ 93210 h 376636"/>
                <a:gd name="connsiteX47" fmla="*/ 95545 w 264593"/>
                <a:gd name="connsiteY47" fmla="*/ 72366 h 376636"/>
                <a:gd name="connsiteX48" fmla="*/ 100367 w 264593"/>
                <a:gd name="connsiteY48" fmla="*/ 67008 h 376636"/>
                <a:gd name="connsiteX49" fmla="*/ 95973 w 264593"/>
                <a:gd name="connsiteY49" fmla="*/ 59292 h 376636"/>
                <a:gd name="connsiteX50" fmla="*/ 73576 w 264593"/>
                <a:gd name="connsiteY50" fmla="*/ 57631 h 376636"/>
                <a:gd name="connsiteX51" fmla="*/ 40247 w 264593"/>
                <a:gd name="connsiteY51" fmla="*/ 55970 h 376636"/>
                <a:gd name="connsiteX52" fmla="*/ 41426 w 264593"/>
                <a:gd name="connsiteY52" fmla="*/ 38502 h 376636"/>
                <a:gd name="connsiteX53" fmla="*/ 38747 w 264593"/>
                <a:gd name="connsiteY53" fmla="*/ 17069 h 376636"/>
                <a:gd name="connsiteX54" fmla="*/ 29798 w 264593"/>
                <a:gd name="connsiteY54" fmla="*/ 10317 h 376636"/>
                <a:gd name="connsiteX55" fmla="*/ 17099 w 264593"/>
                <a:gd name="connsiteY55" fmla="*/ -132 h 376636"/>
                <a:gd name="connsiteX56" fmla="*/ 5418 w 264593"/>
                <a:gd name="connsiteY56" fmla="*/ 69151 h 376636"/>
                <a:gd name="connsiteX57" fmla="*/ 15331 w 264593"/>
                <a:gd name="connsiteY57" fmla="*/ 138809 h 376636"/>
                <a:gd name="connsiteX58" fmla="*/ 18171 w 264593"/>
                <a:gd name="connsiteY58" fmla="*/ 153973 h 376636"/>
                <a:gd name="connsiteX59" fmla="*/ 19885 w 264593"/>
                <a:gd name="connsiteY59" fmla="*/ 163136 h 37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64593" h="376636">
                  <a:moveTo>
                    <a:pt x="19885" y="163136"/>
                  </a:moveTo>
                  <a:cubicBezTo>
                    <a:pt x="20689" y="167423"/>
                    <a:pt x="21600" y="172406"/>
                    <a:pt x="22511" y="177603"/>
                  </a:cubicBezTo>
                  <a:cubicBezTo>
                    <a:pt x="23508" y="177914"/>
                    <a:pt x="24097" y="178943"/>
                    <a:pt x="23851" y="179961"/>
                  </a:cubicBezTo>
                  <a:cubicBezTo>
                    <a:pt x="23717" y="180374"/>
                    <a:pt x="23454" y="180727"/>
                    <a:pt x="23100" y="180979"/>
                  </a:cubicBezTo>
                  <a:cubicBezTo>
                    <a:pt x="27173" y="204556"/>
                    <a:pt x="30870" y="234562"/>
                    <a:pt x="26262" y="259854"/>
                  </a:cubicBezTo>
                  <a:cubicBezTo>
                    <a:pt x="20094" y="290557"/>
                    <a:pt x="11253" y="320660"/>
                    <a:pt x="-155" y="349820"/>
                  </a:cubicBezTo>
                  <a:cubicBezTo>
                    <a:pt x="5472" y="350409"/>
                    <a:pt x="40461" y="354160"/>
                    <a:pt x="78345" y="358554"/>
                  </a:cubicBezTo>
                  <a:cubicBezTo>
                    <a:pt x="100689" y="361276"/>
                    <a:pt x="122872" y="365209"/>
                    <a:pt x="144788" y="370342"/>
                  </a:cubicBezTo>
                  <a:lnTo>
                    <a:pt x="152075" y="371950"/>
                  </a:lnTo>
                  <a:cubicBezTo>
                    <a:pt x="152825" y="369485"/>
                    <a:pt x="155076" y="361662"/>
                    <a:pt x="157005" y="354642"/>
                  </a:cubicBezTo>
                  <a:cubicBezTo>
                    <a:pt x="157155" y="354090"/>
                    <a:pt x="157524" y="353630"/>
                    <a:pt x="158023" y="353356"/>
                  </a:cubicBezTo>
                  <a:cubicBezTo>
                    <a:pt x="158537" y="353142"/>
                    <a:pt x="159116" y="353142"/>
                    <a:pt x="159630" y="353356"/>
                  </a:cubicBezTo>
                  <a:lnTo>
                    <a:pt x="170347" y="356464"/>
                  </a:lnTo>
                  <a:cubicBezTo>
                    <a:pt x="171408" y="356705"/>
                    <a:pt x="172078" y="357756"/>
                    <a:pt x="171847" y="358822"/>
                  </a:cubicBezTo>
                  <a:lnTo>
                    <a:pt x="170025" y="370342"/>
                  </a:lnTo>
                  <a:lnTo>
                    <a:pt x="200675" y="376504"/>
                  </a:lnTo>
                  <a:cubicBezTo>
                    <a:pt x="202390" y="362840"/>
                    <a:pt x="205015" y="349177"/>
                    <a:pt x="208123" y="332995"/>
                  </a:cubicBezTo>
                  <a:cubicBezTo>
                    <a:pt x="209623" y="325332"/>
                    <a:pt x="211177" y="317188"/>
                    <a:pt x="212838" y="308239"/>
                  </a:cubicBezTo>
                  <a:cubicBezTo>
                    <a:pt x="218052" y="278297"/>
                    <a:pt x="226866" y="249100"/>
                    <a:pt x="239094" y="221274"/>
                  </a:cubicBezTo>
                  <a:cubicBezTo>
                    <a:pt x="245240" y="208387"/>
                    <a:pt x="253851" y="196824"/>
                    <a:pt x="264439" y="187249"/>
                  </a:cubicBezTo>
                  <a:cubicBezTo>
                    <a:pt x="262665" y="184719"/>
                    <a:pt x="260238" y="182721"/>
                    <a:pt x="257420" y="181462"/>
                  </a:cubicBezTo>
                  <a:cubicBezTo>
                    <a:pt x="249334" y="178477"/>
                    <a:pt x="243825" y="170938"/>
                    <a:pt x="243434" y="162332"/>
                  </a:cubicBezTo>
                  <a:cubicBezTo>
                    <a:pt x="242952" y="158507"/>
                    <a:pt x="241039" y="155002"/>
                    <a:pt x="238076" y="152527"/>
                  </a:cubicBezTo>
                  <a:cubicBezTo>
                    <a:pt x="236067" y="150764"/>
                    <a:pt x="234459" y="148588"/>
                    <a:pt x="233361" y="146150"/>
                  </a:cubicBezTo>
                  <a:cubicBezTo>
                    <a:pt x="232471" y="143450"/>
                    <a:pt x="230542" y="141215"/>
                    <a:pt x="228002" y="139935"/>
                  </a:cubicBezTo>
                  <a:cubicBezTo>
                    <a:pt x="226229" y="139324"/>
                    <a:pt x="224278" y="139501"/>
                    <a:pt x="222644" y="140417"/>
                  </a:cubicBezTo>
                  <a:cubicBezTo>
                    <a:pt x="219017" y="142989"/>
                    <a:pt x="216016" y="146338"/>
                    <a:pt x="213856" y="150223"/>
                  </a:cubicBezTo>
                  <a:cubicBezTo>
                    <a:pt x="211702" y="153684"/>
                    <a:pt x="209088" y="156840"/>
                    <a:pt x="206087" y="159600"/>
                  </a:cubicBezTo>
                  <a:cubicBezTo>
                    <a:pt x="204281" y="161148"/>
                    <a:pt x="202706" y="162954"/>
                    <a:pt x="201425" y="164958"/>
                  </a:cubicBezTo>
                  <a:cubicBezTo>
                    <a:pt x="199014" y="168548"/>
                    <a:pt x="196067" y="172674"/>
                    <a:pt x="190708" y="172299"/>
                  </a:cubicBezTo>
                  <a:cubicBezTo>
                    <a:pt x="181814" y="171817"/>
                    <a:pt x="181064" y="163779"/>
                    <a:pt x="180796" y="160350"/>
                  </a:cubicBezTo>
                  <a:cubicBezTo>
                    <a:pt x="180742" y="156090"/>
                    <a:pt x="177248" y="152677"/>
                    <a:pt x="172983" y="152730"/>
                  </a:cubicBezTo>
                  <a:cubicBezTo>
                    <a:pt x="172876" y="152730"/>
                    <a:pt x="172763" y="152736"/>
                    <a:pt x="172651" y="152741"/>
                  </a:cubicBezTo>
                  <a:cubicBezTo>
                    <a:pt x="169404" y="153127"/>
                    <a:pt x="166210" y="153845"/>
                    <a:pt x="163113" y="154884"/>
                  </a:cubicBezTo>
                  <a:cubicBezTo>
                    <a:pt x="156630" y="156813"/>
                    <a:pt x="149235" y="159010"/>
                    <a:pt x="143823" y="156545"/>
                  </a:cubicBezTo>
                  <a:cubicBezTo>
                    <a:pt x="135834" y="153984"/>
                    <a:pt x="130776" y="146123"/>
                    <a:pt x="131767" y="137791"/>
                  </a:cubicBezTo>
                  <a:cubicBezTo>
                    <a:pt x="131767" y="136720"/>
                    <a:pt x="131767" y="135702"/>
                    <a:pt x="132035" y="134684"/>
                  </a:cubicBezTo>
                  <a:cubicBezTo>
                    <a:pt x="132517" y="127825"/>
                    <a:pt x="132999" y="121341"/>
                    <a:pt x="142377" y="117751"/>
                  </a:cubicBezTo>
                  <a:cubicBezTo>
                    <a:pt x="145624" y="116594"/>
                    <a:pt x="149010" y="115870"/>
                    <a:pt x="152450" y="115608"/>
                  </a:cubicBezTo>
                  <a:cubicBezTo>
                    <a:pt x="157380" y="115072"/>
                    <a:pt x="160113" y="114751"/>
                    <a:pt x="161934" y="109875"/>
                  </a:cubicBezTo>
                  <a:cubicBezTo>
                    <a:pt x="162894" y="107383"/>
                    <a:pt x="162695" y="104596"/>
                    <a:pt x="161398" y="102266"/>
                  </a:cubicBezTo>
                  <a:cubicBezTo>
                    <a:pt x="159555" y="99319"/>
                    <a:pt x="156485" y="97352"/>
                    <a:pt x="153040" y="96907"/>
                  </a:cubicBezTo>
                  <a:cubicBezTo>
                    <a:pt x="144627" y="95353"/>
                    <a:pt x="131874" y="92942"/>
                    <a:pt x="127212" y="101944"/>
                  </a:cubicBezTo>
                  <a:lnTo>
                    <a:pt x="126194" y="103980"/>
                  </a:lnTo>
                  <a:cubicBezTo>
                    <a:pt x="121372" y="113357"/>
                    <a:pt x="116871" y="122199"/>
                    <a:pt x="104493" y="123056"/>
                  </a:cubicBezTo>
                  <a:cubicBezTo>
                    <a:pt x="98964" y="123581"/>
                    <a:pt x="93482" y="121615"/>
                    <a:pt x="89543" y="117698"/>
                  </a:cubicBezTo>
                  <a:cubicBezTo>
                    <a:pt x="83783" y="110930"/>
                    <a:pt x="81254" y="101992"/>
                    <a:pt x="82631" y="93210"/>
                  </a:cubicBezTo>
                  <a:cubicBezTo>
                    <a:pt x="84132" y="77135"/>
                    <a:pt x="87025" y="74885"/>
                    <a:pt x="95545" y="72366"/>
                  </a:cubicBezTo>
                  <a:cubicBezTo>
                    <a:pt x="98079" y="71707"/>
                    <a:pt x="99982" y="69602"/>
                    <a:pt x="100367" y="67008"/>
                  </a:cubicBezTo>
                  <a:cubicBezTo>
                    <a:pt x="100555" y="63793"/>
                    <a:pt x="98835" y="60771"/>
                    <a:pt x="95973" y="59292"/>
                  </a:cubicBezTo>
                  <a:cubicBezTo>
                    <a:pt x="89238" y="55080"/>
                    <a:pt x="80858" y="54464"/>
                    <a:pt x="73576" y="57631"/>
                  </a:cubicBezTo>
                  <a:cubicBezTo>
                    <a:pt x="66074" y="60953"/>
                    <a:pt x="46784" y="62507"/>
                    <a:pt x="40247" y="55970"/>
                  </a:cubicBezTo>
                  <a:cubicBezTo>
                    <a:pt x="32745" y="48468"/>
                    <a:pt x="38800" y="41449"/>
                    <a:pt x="41426" y="38502"/>
                  </a:cubicBezTo>
                  <a:cubicBezTo>
                    <a:pt x="44051" y="35555"/>
                    <a:pt x="43408" y="22855"/>
                    <a:pt x="38747" y="17069"/>
                  </a:cubicBezTo>
                  <a:cubicBezTo>
                    <a:pt x="36094" y="14411"/>
                    <a:pt x="33083" y="12139"/>
                    <a:pt x="29798" y="10317"/>
                  </a:cubicBezTo>
                  <a:cubicBezTo>
                    <a:pt x="24954" y="7649"/>
                    <a:pt x="20652" y="4107"/>
                    <a:pt x="17099" y="-132"/>
                  </a:cubicBezTo>
                  <a:cubicBezTo>
                    <a:pt x="13884" y="9460"/>
                    <a:pt x="3918" y="41824"/>
                    <a:pt x="5418" y="69151"/>
                  </a:cubicBezTo>
                  <a:cubicBezTo>
                    <a:pt x="7095" y="92573"/>
                    <a:pt x="10407" y="115849"/>
                    <a:pt x="15331" y="138809"/>
                  </a:cubicBezTo>
                  <a:cubicBezTo>
                    <a:pt x="16402" y="144168"/>
                    <a:pt x="17367" y="149526"/>
                    <a:pt x="18171" y="153973"/>
                  </a:cubicBezTo>
                  <a:cubicBezTo>
                    <a:pt x="18653" y="156813"/>
                    <a:pt x="19242" y="159814"/>
                    <a:pt x="19885" y="163136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239921F5-A74C-4440-9007-9AF623DB9587}"/>
                </a:ext>
              </a:extLst>
            </p:cNvPr>
            <p:cNvSpPr/>
            <p:nvPr/>
          </p:nvSpPr>
          <p:spPr>
            <a:xfrm>
              <a:off x="2439851" y="2897313"/>
              <a:ext cx="355363" cy="187165"/>
            </a:xfrm>
            <a:custGeom>
              <a:avLst/>
              <a:gdLst>
                <a:gd name="connsiteX0" fmla="*/ 52196 w 355363"/>
                <a:gd name="connsiteY0" fmla="*/ 186820 h 187165"/>
                <a:gd name="connsiteX1" fmla="*/ 99135 w 355363"/>
                <a:gd name="connsiteY1" fmla="*/ 172138 h 187165"/>
                <a:gd name="connsiteX2" fmla="*/ 110870 w 355363"/>
                <a:gd name="connsiteY2" fmla="*/ 167476 h 187165"/>
                <a:gd name="connsiteX3" fmla="*/ 115799 w 355363"/>
                <a:gd name="connsiteY3" fmla="*/ 165547 h 187165"/>
                <a:gd name="connsiteX4" fmla="*/ 202550 w 355363"/>
                <a:gd name="connsiteY4" fmla="*/ 146204 h 187165"/>
                <a:gd name="connsiteX5" fmla="*/ 271083 w 355363"/>
                <a:gd name="connsiteY5" fmla="*/ 117965 h 187165"/>
                <a:gd name="connsiteX6" fmla="*/ 348993 w 355363"/>
                <a:gd name="connsiteY6" fmla="*/ 36465 h 187165"/>
                <a:gd name="connsiteX7" fmla="*/ 355209 w 355363"/>
                <a:gd name="connsiteY7" fmla="*/ 24248 h 187165"/>
                <a:gd name="connsiteX8" fmla="*/ 338330 w 355363"/>
                <a:gd name="connsiteY8" fmla="*/ 15836 h 187165"/>
                <a:gd name="connsiteX9" fmla="*/ 324238 w 355363"/>
                <a:gd name="connsiteY9" fmla="*/ 30464 h 187165"/>
                <a:gd name="connsiteX10" fmla="*/ 321452 w 355363"/>
                <a:gd name="connsiteY10" fmla="*/ 30464 h 187165"/>
                <a:gd name="connsiteX11" fmla="*/ 315021 w 355363"/>
                <a:gd name="connsiteY11" fmla="*/ 26820 h 187165"/>
                <a:gd name="connsiteX12" fmla="*/ 307091 w 355363"/>
                <a:gd name="connsiteY12" fmla="*/ 24356 h 187165"/>
                <a:gd name="connsiteX13" fmla="*/ 305430 w 355363"/>
                <a:gd name="connsiteY13" fmla="*/ 22320 h 187165"/>
                <a:gd name="connsiteX14" fmla="*/ 305430 w 355363"/>
                <a:gd name="connsiteY14" fmla="*/ 17283 h 187165"/>
                <a:gd name="connsiteX15" fmla="*/ 265511 w 355363"/>
                <a:gd name="connsiteY15" fmla="*/ 17658 h 187165"/>
                <a:gd name="connsiteX16" fmla="*/ 265511 w 355363"/>
                <a:gd name="connsiteY16" fmla="*/ 17658 h 187165"/>
                <a:gd name="connsiteX17" fmla="*/ 264064 w 355363"/>
                <a:gd name="connsiteY17" fmla="*/ 17068 h 187165"/>
                <a:gd name="connsiteX18" fmla="*/ 251793 w 355363"/>
                <a:gd name="connsiteY18" fmla="*/ 5816 h 187165"/>
                <a:gd name="connsiteX19" fmla="*/ 191512 w 355363"/>
                <a:gd name="connsiteY19" fmla="*/ 5816 h 187165"/>
                <a:gd name="connsiteX20" fmla="*/ 167614 w 355363"/>
                <a:gd name="connsiteY20" fmla="*/ 26981 h 187165"/>
                <a:gd name="connsiteX21" fmla="*/ 164780 w 355363"/>
                <a:gd name="connsiteY21" fmla="*/ 27817 h 187165"/>
                <a:gd name="connsiteX22" fmla="*/ 163703 w 355363"/>
                <a:gd name="connsiteY22" fmla="*/ 25749 h 187165"/>
                <a:gd name="connsiteX23" fmla="*/ 165899 w 355363"/>
                <a:gd name="connsiteY23" fmla="*/ -132 h 187165"/>
                <a:gd name="connsiteX24" fmla="*/ 96885 w 355363"/>
                <a:gd name="connsiteY24" fmla="*/ 22963 h 187165"/>
                <a:gd name="connsiteX25" fmla="*/ 33174 w 355363"/>
                <a:gd name="connsiteY25" fmla="*/ 44396 h 187165"/>
                <a:gd name="connsiteX26" fmla="*/ 35317 w 355363"/>
                <a:gd name="connsiteY26" fmla="*/ 53183 h 187165"/>
                <a:gd name="connsiteX27" fmla="*/ 34299 w 355363"/>
                <a:gd name="connsiteY27" fmla="*/ 55541 h 187165"/>
                <a:gd name="connsiteX28" fmla="*/ 11526 w 355363"/>
                <a:gd name="connsiteY28" fmla="*/ 67704 h 187165"/>
                <a:gd name="connsiteX29" fmla="*/ 10562 w 355363"/>
                <a:gd name="connsiteY29" fmla="*/ 94496 h 187165"/>
                <a:gd name="connsiteX30" fmla="*/ -155 w 355363"/>
                <a:gd name="connsiteY30" fmla="*/ 117376 h 187165"/>
                <a:gd name="connsiteX31" fmla="*/ 39658 w 355363"/>
                <a:gd name="connsiteY31" fmla="*/ 120430 h 187165"/>
                <a:gd name="connsiteX32" fmla="*/ 41265 w 355363"/>
                <a:gd name="connsiteY32" fmla="*/ 121341 h 187165"/>
                <a:gd name="connsiteX33" fmla="*/ 53000 w 355363"/>
                <a:gd name="connsiteY33" fmla="*/ 148722 h 187165"/>
                <a:gd name="connsiteX34" fmla="*/ 54447 w 355363"/>
                <a:gd name="connsiteY34" fmla="*/ 175514 h 187165"/>
                <a:gd name="connsiteX35" fmla="*/ 52946 w 355363"/>
                <a:gd name="connsiteY35" fmla="*/ 177711 h 187165"/>
                <a:gd name="connsiteX36" fmla="*/ 47588 w 355363"/>
                <a:gd name="connsiteY36" fmla="*/ 179425 h 187165"/>
                <a:gd name="connsiteX37" fmla="*/ 48285 w 355363"/>
                <a:gd name="connsiteY37" fmla="*/ 187034 h 18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5363" h="187165">
                  <a:moveTo>
                    <a:pt x="52196" y="186820"/>
                  </a:moveTo>
                  <a:cubicBezTo>
                    <a:pt x="63663" y="186230"/>
                    <a:pt x="79309" y="180015"/>
                    <a:pt x="99135" y="172138"/>
                  </a:cubicBezTo>
                  <a:lnTo>
                    <a:pt x="110870" y="167476"/>
                  </a:lnTo>
                  <a:lnTo>
                    <a:pt x="115799" y="165547"/>
                  </a:lnTo>
                  <a:cubicBezTo>
                    <a:pt x="140180" y="155956"/>
                    <a:pt x="163220" y="146900"/>
                    <a:pt x="202550" y="146204"/>
                  </a:cubicBezTo>
                  <a:cubicBezTo>
                    <a:pt x="244024" y="145507"/>
                    <a:pt x="255598" y="135005"/>
                    <a:pt x="271083" y="117965"/>
                  </a:cubicBezTo>
                  <a:cubicBezTo>
                    <a:pt x="286569" y="100926"/>
                    <a:pt x="344921" y="40645"/>
                    <a:pt x="348993" y="36465"/>
                  </a:cubicBezTo>
                  <a:lnTo>
                    <a:pt x="355209" y="24248"/>
                  </a:lnTo>
                  <a:lnTo>
                    <a:pt x="338330" y="15836"/>
                  </a:lnTo>
                  <a:cubicBezTo>
                    <a:pt x="335812" y="18354"/>
                    <a:pt x="328792" y="25695"/>
                    <a:pt x="324238" y="30464"/>
                  </a:cubicBezTo>
                  <a:cubicBezTo>
                    <a:pt x="323466" y="31225"/>
                    <a:pt x="322223" y="31225"/>
                    <a:pt x="321452" y="30464"/>
                  </a:cubicBezTo>
                  <a:cubicBezTo>
                    <a:pt x="319442" y="29028"/>
                    <a:pt x="317288" y="27806"/>
                    <a:pt x="315021" y="26820"/>
                  </a:cubicBezTo>
                  <a:cubicBezTo>
                    <a:pt x="312444" y="25792"/>
                    <a:pt x="309797" y="24966"/>
                    <a:pt x="307091" y="24356"/>
                  </a:cubicBezTo>
                  <a:cubicBezTo>
                    <a:pt x="306127" y="24152"/>
                    <a:pt x="305435" y="23305"/>
                    <a:pt x="305430" y="22320"/>
                  </a:cubicBezTo>
                  <a:lnTo>
                    <a:pt x="305430" y="17283"/>
                  </a:lnTo>
                  <a:lnTo>
                    <a:pt x="265511" y="17658"/>
                  </a:lnTo>
                  <a:lnTo>
                    <a:pt x="265511" y="17658"/>
                  </a:lnTo>
                  <a:cubicBezTo>
                    <a:pt x="264969" y="17658"/>
                    <a:pt x="264450" y="17443"/>
                    <a:pt x="264064" y="17068"/>
                  </a:cubicBezTo>
                  <a:cubicBezTo>
                    <a:pt x="259831" y="13103"/>
                    <a:pt x="252758" y="6352"/>
                    <a:pt x="251793" y="5816"/>
                  </a:cubicBezTo>
                  <a:cubicBezTo>
                    <a:pt x="248685" y="4798"/>
                    <a:pt x="206462" y="-239"/>
                    <a:pt x="191512" y="5816"/>
                  </a:cubicBezTo>
                  <a:cubicBezTo>
                    <a:pt x="181605" y="10311"/>
                    <a:pt x="173278" y="17690"/>
                    <a:pt x="167614" y="26981"/>
                  </a:cubicBezTo>
                  <a:cubicBezTo>
                    <a:pt x="167062" y="27994"/>
                    <a:pt x="165793" y="28369"/>
                    <a:pt x="164780" y="27817"/>
                  </a:cubicBezTo>
                  <a:cubicBezTo>
                    <a:pt x="164035" y="27410"/>
                    <a:pt x="163606" y="26590"/>
                    <a:pt x="163703" y="25749"/>
                  </a:cubicBezTo>
                  <a:lnTo>
                    <a:pt x="165899" y="-132"/>
                  </a:lnTo>
                  <a:cubicBezTo>
                    <a:pt x="155183" y="3780"/>
                    <a:pt x="119604" y="16693"/>
                    <a:pt x="96885" y="22963"/>
                  </a:cubicBezTo>
                  <a:cubicBezTo>
                    <a:pt x="74165" y="29232"/>
                    <a:pt x="40944" y="41395"/>
                    <a:pt x="33174" y="44396"/>
                  </a:cubicBezTo>
                  <a:lnTo>
                    <a:pt x="35317" y="53183"/>
                  </a:lnTo>
                  <a:cubicBezTo>
                    <a:pt x="35602" y="54110"/>
                    <a:pt x="35173" y="55112"/>
                    <a:pt x="34299" y="55541"/>
                  </a:cubicBezTo>
                  <a:lnTo>
                    <a:pt x="11526" y="67704"/>
                  </a:lnTo>
                  <a:cubicBezTo>
                    <a:pt x="13745" y="76546"/>
                    <a:pt x="13407" y="85837"/>
                    <a:pt x="10562" y="94496"/>
                  </a:cubicBezTo>
                  <a:cubicBezTo>
                    <a:pt x="7674" y="102426"/>
                    <a:pt x="4089" y="110083"/>
                    <a:pt x="-155" y="117376"/>
                  </a:cubicBezTo>
                  <a:lnTo>
                    <a:pt x="39658" y="120430"/>
                  </a:lnTo>
                  <a:cubicBezTo>
                    <a:pt x="40311" y="120452"/>
                    <a:pt x="40911" y="120789"/>
                    <a:pt x="41265" y="121341"/>
                  </a:cubicBezTo>
                  <a:cubicBezTo>
                    <a:pt x="42498" y="123216"/>
                    <a:pt x="53268" y="139720"/>
                    <a:pt x="53000" y="148722"/>
                  </a:cubicBezTo>
                  <a:cubicBezTo>
                    <a:pt x="52732" y="157724"/>
                    <a:pt x="54447" y="175085"/>
                    <a:pt x="54447" y="175514"/>
                  </a:cubicBezTo>
                  <a:cubicBezTo>
                    <a:pt x="54516" y="176505"/>
                    <a:pt x="53895" y="177416"/>
                    <a:pt x="52946" y="177711"/>
                  </a:cubicBezTo>
                  <a:lnTo>
                    <a:pt x="47588" y="179425"/>
                  </a:lnTo>
                  <a:lnTo>
                    <a:pt x="48285" y="187034"/>
                  </a:ln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6A2872A6-DB7B-4CD5-B4A4-6DDAF02834F5}"/>
                </a:ext>
              </a:extLst>
            </p:cNvPr>
            <p:cNvSpPr/>
            <p:nvPr/>
          </p:nvSpPr>
          <p:spPr>
            <a:xfrm>
              <a:off x="2816113" y="1174561"/>
              <a:ext cx="522221" cy="833378"/>
            </a:xfrm>
            <a:custGeom>
              <a:avLst/>
              <a:gdLst>
                <a:gd name="connsiteX0" fmla="*/ 394807 w 522221"/>
                <a:gd name="connsiteY0" fmla="*/ 58649 h 833378"/>
                <a:gd name="connsiteX1" fmla="*/ 392449 w 522221"/>
                <a:gd name="connsiteY1" fmla="*/ 59560 h 833378"/>
                <a:gd name="connsiteX2" fmla="*/ 387841 w 522221"/>
                <a:gd name="connsiteY2" fmla="*/ 60417 h 833378"/>
                <a:gd name="connsiteX3" fmla="*/ 375838 w 522221"/>
                <a:gd name="connsiteY3" fmla="*/ 57470 h 833378"/>
                <a:gd name="connsiteX4" fmla="*/ 369891 w 522221"/>
                <a:gd name="connsiteY4" fmla="*/ 55541 h 833378"/>
                <a:gd name="connsiteX5" fmla="*/ 364532 w 522221"/>
                <a:gd name="connsiteY5" fmla="*/ 56720 h 833378"/>
                <a:gd name="connsiteX6" fmla="*/ 349154 w 522221"/>
                <a:gd name="connsiteY6" fmla="*/ 59399 h 833378"/>
                <a:gd name="connsiteX7" fmla="*/ 319415 w 522221"/>
                <a:gd name="connsiteY7" fmla="*/ 48200 h 833378"/>
                <a:gd name="connsiteX8" fmla="*/ 307412 w 522221"/>
                <a:gd name="connsiteY8" fmla="*/ 42092 h 833378"/>
                <a:gd name="connsiteX9" fmla="*/ 255222 w 522221"/>
                <a:gd name="connsiteY9" fmla="*/ 31375 h 833378"/>
                <a:gd name="connsiteX10" fmla="*/ 218143 w 522221"/>
                <a:gd name="connsiteY10" fmla="*/ 26017 h 833378"/>
                <a:gd name="connsiteX11" fmla="*/ 190226 w 522221"/>
                <a:gd name="connsiteY11" fmla="*/ 20337 h 833378"/>
                <a:gd name="connsiteX12" fmla="*/ 105940 w 522221"/>
                <a:gd name="connsiteY12" fmla="*/ 190 h 833378"/>
                <a:gd name="connsiteX13" fmla="*/ 105083 w 522221"/>
                <a:gd name="connsiteY13" fmla="*/ -132 h 833378"/>
                <a:gd name="connsiteX14" fmla="*/ 67574 w 522221"/>
                <a:gd name="connsiteY14" fmla="*/ 80243 h 833378"/>
                <a:gd name="connsiteX15" fmla="*/ 15063 w 522221"/>
                <a:gd name="connsiteY15" fmla="*/ 193250 h 833378"/>
                <a:gd name="connsiteX16" fmla="*/ 6972 w 522221"/>
                <a:gd name="connsiteY16" fmla="*/ 262908 h 833378"/>
                <a:gd name="connsiteX17" fmla="*/ 31459 w 522221"/>
                <a:gd name="connsiteY17" fmla="*/ 262908 h 833378"/>
                <a:gd name="connsiteX18" fmla="*/ 33549 w 522221"/>
                <a:gd name="connsiteY18" fmla="*/ 264837 h 833378"/>
                <a:gd name="connsiteX19" fmla="*/ 36282 w 522221"/>
                <a:gd name="connsiteY19" fmla="*/ 307007 h 833378"/>
                <a:gd name="connsiteX20" fmla="*/ 49249 w 522221"/>
                <a:gd name="connsiteY20" fmla="*/ 308507 h 833378"/>
                <a:gd name="connsiteX21" fmla="*/ 51130 w 522221"/>
                <a:gd name="connsiteY21" fmla="*/ 310688 h 833378"/>
                <a:gd name="connsiteX22" fmla="*/ 51124 w 522221"/>
                <a:gd name="connsiteY22" fmla="*/ 310758 h 833378"/>
                <a:gd name="connsiteX23" fmla="*/ 47320 w 522221"/>
                <a:gd name="connsiteY23" fmla="*/ 344247 h 833378"/>
                <a:gd name="connsiteX24" fmla="*/ 41640 w 522221"/>
                <a:gd name="connsiteY24" fmla="*/ 372218 h 833378"/>
                <a:gd name="connsiteX25" fmla="*/ 40729 w 522221"/>
                <a:gd name="connsiteY25" fmla="*/ 373557 h 833378"/>
                <a:gd name="connsiteX26" fmla="*/ 39122 w 522221"/>
                <a:gd name="connsiteY26" fmla="*/ 373879 h 833378"/>
                <a:gd name="connsiteX27" fmla="*/ 3114 w 522221"/>
                <a:gd name="connsiteY27" fmla="*/ 366055 h 833378"/>
                <a:gd name="connsiteX28" fmla="*/ -155 w 522221"/>
                <a:gd name="connsiteY28" fmla="*/ 437268 h 833378"/>
                <a:gd name="connsiteX29" fmla="*/ 41586 w 522221"/>
                <a:gd name="connsiteY29" fmla="*/ 445680 h 833378"/>
                <a:gd name="connsiteX30" fmla="*/ 80274 w 522221"/>
                <a:gd name="connsiteY30" fmla="*/ 450288 h 833378"/>
                <a:gd name="connsiteX31" fmla="*/ 81667 w 522221"/>
                <a:gd name="connsiteY31" fmla="*/ 451253 h 833378"/>
                <a:gd name="connsiteX32" fmla="*/ 81988 w 522221"/>
                <a:gd name="connsiteY32" fmla="*/ 452914 h 833378"/>
                <a:gd name="connsiteX33" fmla="*/ 80220 w 522221"/>
                <a:gd name="connsiteY33" fmla="*/ 468721 h 833378"/>
                <a:gd name="connsiteX34" fmla="*/ 85578 w 522221"/>
                <a:gd name="connsiteY34" fmla="*/ 480831 h 833378"/>
                <a:gd name="connsiteX35" fmla="*/ 84935 w 522221"/>
                <a:gd name="connsiteY35" fmla="*/ 483724 h 833378"/>
                <a:gd name="connsiteX36" fmla="*/ 60180 w 522221"/>
                <a:gd name="connsiteY36" fmla="*/ 499799 h 833378"/>
                <a:gd name="connsiteX37" fmla="*/ 74111 w 522221"/>
                <a:gd name="connsiteY37" fmla="*/ 569993 h 833378"/>
                <a:gd name="connsiteX38" fmla="*/ 64949 w 522221"/>
                <a:gd name="connsiteY38" fmla="*/ 577977 h 833378"/>
                <a:gd name="connsiteX39" fmla="*/ 59001 w 522221"/>
                <a:gd name="connsiteY39" fmla="*/ 581245 h 833378"/>
                <a:gd name="connsiteX40" fmla="*/ 58197 w 522221"/>
                <a:gd name="connsiteY40" fmla="*/ 583121 h 833378"/>
                <a:gd name="connsiteX41" fmla="*/ 51178 w 522221"/>
                <a:gd name="connsiteY41" fmla="*/ 595070 h 833378"/>
                <a:gd name="connsiteX42" fmla="*/ 51714 w 522221"/>
                <a:gd name="connsiteY42" fmla="*/ 595981 h 833378"/>
                <a:gd name="connsiteX43" fmla="*/ 59644 w 522221"/>
                <a:gd name="connsiteY43" fmla="*/ 647581 h 833378"/>
                <a:gd name="connsiteX44" fmla="*/ 81077 w 522221"/>
                <a:gd name="connsiteY44" fmla="*/ 672765 h 833378"/>
                <a:gd name="connsiteX45" fmla="*/ 94419 w 522221"/>
                <a:gd name="connsiteY45" fmla="*/ 687662 h 833378"/>
                <a:gd name="connsiteX46" fmla="*/ 83060 w 522221"/>
                <a:gd name="connsiteY46" fmla="*/ 730207 h 833378"/>
                <a:gd name="connsiteX47" fmla="*/ 73736 w 522221"/>
                <a:gd name="connsiteY47" fmla="*/ 759034 h 833378"/>
                <a:gd name="connsiteX48" fmla="*/ 74272 w 522221"/>
                <a:gd name="connsiteY48" fmla="*/ 759034 h 833378"/>
                <a:gd name="connsiteX49" fmla="*/ 308645 w 522221"/>
                <a:gd name="connsiteY49" fmla="*/ 820655 h 833378"/>
                <a:gd name="connsiteX50" fmla="*/ 309717 w 522221"/>
                <a:gd name="connsiteY50" fmla="*/ 821352 h 833378"/>
                <a:gd name="connsiteX51" fmla="*/ 316629 w 522221"/>
                <a:gd name="connsiteY51" fmla="*/ 829496 h 833378"/>
                <a:gd name="connsiteX52" fmla="*/ 326649 w 522221"/>
                <a:gd name="connsiteY52" fmla="*/ 826013 h 833378"/>
                <a:gd name="connsiteX53" fmla="*/ 328685 w 522221"/>
                <a:gd name="connsiteY53" fmla="*/ 826442 h 833378"/>
                <a:gd name="connsiteX54" fmla="*/ 336347 w 522221"/>
                <a:gd name="connsiteY54" fmla="*/ 832497 h 833378"/>
                <a:gd name="connsiteX55" fmla="*/ 342510 w 522221"/>
                <a:gd name="connsiteY55" fmla="*/ 824620 h 833378"/>
                <a:gd name="connsiteX56" fmla="*/ 344331 w 522221"/>
                <a:gd name="connsiteY56" fmla="*/ 823816 h 833378"/>
                <a:gd name="connsiteX57" fmla="*/ 346046 w 522221"/>
                <a:gd name="connsiteY57" fmla="*/ 824942 h 833378"/>
                <a:gd name="connsiteX58" fmla="*/ 350333 w 522221"/>
                <a:gd name="connsiteY58" fmla="*/ 833247 h 833378"/>
                <a:gd name="connsiteX59" fmla="*/ 359013 w 522221"/>
                <a:gd name="connsiteY59" fmla="*/ 832175 h 833378"/>
                <a:gd name="connsiteX60" fmla="*/ 360567 w 522221"/>
                <a:gd name="connsiteY60" fmla="*/ 820976 h 833378"/>
                <a:gd name="connsiteX61" fmla="*/ 362657 w 522221"/>
                <a:gd name="connsiteY61" fmla="*/ 819155 h 833378"/>
                <a:gd name="connsiteX62" fmla="*/ 371230 w 522221"/>
                <a:gd name="connsiteY62" fmla="*/ 819155 h 833378"/>
                <a:gd name="connsiteX63" fmla="*/ 384090 w 522221"/>
                <a:gd name="connsiteY63" fmla="*/ 748961 h 833378"/>
                <a:gd name="connsiteX64" fmla="*/ 386501 w 522221"/>
                <a:gd name="connsiteY64" fmla="*/ 747246 h 833378"/>
                <a:gd name="connsiteX65" fmla="*/ 396307 w 522221"/>
                <a:gd name="connsiteY65" fmla="*/ 745746 h 833378"/>
                <a:gd name="connsiteX66" fmla="*/ 404345 w 522221"/>
                <a:gd name="connsiteY66" fmla="*/ 741030 h 833378"/>
                <a:gd name="connsiteX67" fmla="*/ 406381 w 522221"/>
                <a:gd name="connsiteY67" fmla="*/ 740441 h 833378"/>
                <a:gd name="connsiteX68" fmla="*/ 424921 w 522221"/>
                <a:gd name="connsiteY68" fmla="*/ 743870 h 833378"/>
                <a:gd name="connsiteX69" fmla="*/ 437191 w 522221"/>
                <a:gd name="connsiteY69" fmla="*/ 745263 h 833378"/>
                <a:gd name="connsiteX70" fmla="*/ 431833 w 522221"/>
                <a:gd name="connsiteY70" fmla="*/ 721901 h 833378"/>
                <a:gd name="connsiteX71" fmla="*/ 432315 w 522221"/>
                <a:gd name="connsiteY71" fmla="*/ 691037 h 833378"/>
                <a:gd name="connsiteX72" fmla="*/ 437995 w 522221"/>
                <a:gd name="connsiteY72" fmla="*/ 654922 h 833378"/>
                <a:gd name="connsiteX73" fmla="*/ 448711 w 522221"/>
                <a:gd name="connsiteY73" fmla="*/ 623147 h 833378"/>
                <a:gd name="connsiteX74" fmla="*/ 454873 w 522221"/>
                <a:gd name="connsiteY74" fmla="*/ 587997 h 833378"/>
                <a:gd name="connsiteX75" fmla="*/ 466287 w 522221"/>
                <a:gd name="connsiteY75" fmla="*/ 555847 h 833378"/>
                <a:gd name="connsiteX76" fmla="*/ 478182 w 522221"/>
                <a:gd name="connsiteY76" fmla="*/ 514534 h 833378"/>
                <a:gd name="connsiteX77" fmla="*/ 488149 w 522221"/>
                <a:gd name="connsiteY77" fmla="*/ 479866 h 833378"/>
                <a:gd name="connsiteX78" fmla="*/ 504224 w 522221"/>
                <a:gd name="connsiteY78" fmla="*/ 441769 h 833378"/>
                <a:gd name="connsiteX79" fmla="*/ 515958 w 522221"/>
                <a:gd name="connsiteY79" fmla="*/ 380148 h 833378"/>
                <a:gd name="connsiteX80" fmla="*/ 522067 w 522221"/>
                <a:gd name="connsiteY80" fmla="*/ 319974 h 833378"/>
                <a:gd name="connsiteX81" fmla="*/ 516333 w 522221"/>
                <a:gd name="connsiteY81" fmla="*/ 255674 h 833378"/>
                <a:gd name="connsiteX82" fmla="*/ 520566 w 522221"/>
                <a:gd name="connsiteY82" fmla="*/ 227543 h 833378"/>
                <a:gd name="connsiteX83" fmla="*/ 515208 w 522221"/>
                <a:gd name="connsiteY83" fmla="*/ 189767 h 833378"/>
                <a:gd name="connsiteX84" fmla="*/ 519495 w 522221"/>
                <a:gd name="connsiteY84" fmla="*/ 140256 h 833378"/>
                <a:gd name="connsiteX85" fmla="*/ 519495 w 522221"/>
                <a:gd name="connsiteY85" fmla="*/ 88280 h 833378"/>
                <a:gd name="connsiteX86" fmla="*/ 512207 w 522221"/>
                <a:gd name="connsiteY86" fmla="*/ 54041 h 833378"/>
                <a:gd name="connsiteX87" fmla="*/ 410399 w 522221"/>
                <a:gd name="connsiteY87" fmla="*/ 54416 h 833378"/>
                <a:gd name="connsiteX88" fmla="*/ 394807 w 522221"/>
                <a:gd name="connsiteY88" fmla="*/ 58649 h 83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22221" h="833378">
                  <a:moveTo>
                    <a:pt x="394807" y="58649"/>
                  </a:moveTo>
                  <a:lnTo>
                    <a:pt x="392449" y="59560"/>
                  </a:lnTo>
                  <a:cubicBezTo>
                    <a:pt x="390992" y="60165"/>
                    <a:pt x="389422" y="60460"/>
                    <a:pt x="387841" y="60417"/>
                  </a:cubicBezTo>
                  <a:cubicBezTo>
                    <a:pt x="383704" y="60106"/>
                    <a:pt x="379648" y="59110"/>
                    <a:pt x="375838" y="57470"/>
                  </a:cubicBezTo>
                  <a:cubicBezTo>
                    <a:pt x="373802" y="56774"/>
                    <a:pt x="371820" y="56023"/>
                    <a:pt x="369891" y="55541"/>
                  </a:cubicBezTo>
                  <a:cubicBezTo>
                    <a:pt x="368021" y="55123"/>
                    <a:pt x="366054" y="55552"/>
                    <a:pt x="364532" y="56720"/>
                  </a:cubicBezTo>
                  <a:cubicBezTo>
                    <a:pt x="359924" y="59517"/>
                    <a:pt x="354432" y="60471"/>
                    <a:pt x="349154" y="59399"/>
                  </a:cubicBezTo>
                  <a:cubicBezTo>
                    <a:pt x="338619" y="57583"/>
                    <a:pt x="328530" y="53783"/>
                    <a:pt x="319415" y="48200"/>
                  </a:cubicBezTo>
                  <a:lnTo>
                    <a:pt x="307412" y="42092"/>
                  </a:lnTo>
                  <a:cubicBezTo>
                    <a:pt x="295303" y="36144"/>
                    <a:pt x="274941" y="33733"/>
                    <a:pt x="255222" y="31375"/>
                  </a:cubicBezTo>
                  <a:cubicBezTo>
                    <a:pt x="242577" y="29875"/>
                    <a:pt x="229503" y="28321"/>
                    <a:pt x="218143" y="26017"/>
                  </a:cubicBezTo>
                  <a:cubicBezTo>
                    <a:pt x="210213" y="24248"/>
                    <a:pt x="200621" y="22373"/>
                    <a:pt x="190226" y="20337"/>
                  </a:cubicBezTo>
                  <a:cubicBezTo>
                    <a:pt x="161752" y="15316"/>
                    <a:pt x="133605" y="8592"/>
                    <a:pt x="105940" y="190"/>
                  </a:cubicBezTo>
                  <a:lnTo>
                    <a:pt x="105083" y="-132"/>
                  </a:lnTo>
                  <a:cubicBezTo>
                    <a:pt x="104708" y="726"/>
                    <a:pt x="76201" y="61917"/>
                    <a:pt x="67574" y="80243"/>
                  </a:cubicBezTo>
                  <a:cubicBezTo>
                    <a:pt x="57608" y="101676"/>
                    <a:pt x="24333" y="173799"/>
                    <a:pt x="15063" y="193250"/>
                  </a:cubicBezTo>
                  <a:cubicBezTo>
                    <a:pt x="6972" y="210343"/>
                    <a:pt x="6865" y="252834"/>
                    <a:pt x="6972" y="262908"/>
                  </a:cubicBezTo>
                  <a:lnTo>
                    <a:pt x="31459" y="262908"/>
                  </a:lnTo>
                  <a:cubicBezTo>
                    <a:pt x="32552" y="262903"/>
                    <a:pt x="33463" y="263744"/>
                    <a:pt x="33549" y="264837"/>
                  </a:cubicBezTo>
                  <a:lnTo>
                    <a:pt x="36282" y="307007"/>
                  </a:lnTo>
                  <a:lnTo>
                    <a:pt x="49249" y="308507"/>
                  </a:lnTo>
                  <a:cubicBezTo>
                    <a:pt x="50369" y="308588"/>
                    <a:pt x="51210" y="309563"/>
                    <a:pt x="51130" y="310688"/>
                  </a:cubicBezTo>
                  <a:cubicBezTo>
                    <a:pt x="51130" y="310709"/>
                    <a:pt x="51124" y="310736"/>
                    <a:pt x="51124" y="310758"/>
                  </a:cubicBezTo>
                  <a:cubicBezTo>
                    <a:pt x="51124" y="311776"/>
                    <a:pt x="48981" y="335674"/>
                    <a:pt x="47320" y="344247"/>
                  </a:cubicBezTo>
                  <a:lnTo>
                    <a:pt x="41640" y="372218"/>
                  </a:lnTo>
                  <a:cubicBezTo>
                    <a:pt x="41528" y="372769"/>
                    <a:pt x="41201" y="373252"/>
                    <a:pt x="40729" y="373557"/>
                  </a:cubicBezTo>
                  <a:cubicBezTo>
                    <a:pt x="40258" y="373873"/>
                    <a:pt x="39679" y="373991"/>
                    <a:pt x="39122" y="373879"/>
                  </a:cubicBezTo>
                  <a:lnTo>
                    <a:pt x="3114" y="366055"/>
                  </a:lnTo>
                  <a:lnTo>
                    <a:pt x="-155" y="437268"/>
                  </a:lnTo>
                  <a:cubicBezTo>
                    <a:pt x="13509" y="441190"/>
                    <a:pt x="27467" y="444003"/>
                    <a:pt x="41586" y="445680"/>
                  </a:cubicBezTo>
                  <a:cubicBezTo>
                    <a:pt x="57661" y="446752"/>
                    <a:pt x="80059" y="450288"/>
                    <a:pt x="80274" y="450288"/>
                  </a:cubicBezTo>
                  <a:cubicBezTo>
                    <a:pt x="80857" y="450385"/>
                    <a:pt x="81372" y="450738"/>
                    <a:pt x="81667" y="451253"/>
                  </a:cubicBezTo>
                  <a:cubicBezTo>
                    <a:pt x="81988" y="451746"/>
                    <a:pt x="82101" y="452340"/>
                    <a:pt x="81988" y="452914"/>
                  </a:cubicBezTo>
                  <a:cubicBezTo>
                    <a:pt x="80552" y="458052"/>
                    <a:pt x="79957" y="463389"/>
                    <a:pt x="80220" y="468721"/>
                  </a:cubicBezTo>
                  <a:cubicBezTo>
                    <a:pt x="81426" y="472991"/>
                    <a:pt x="83231" y="477064"/>
                    <a:pt x="85578" y="480831"/>
                  </a:cubicBezTo>
                  <a:cubicBezTo>
                    <a:pt x="86173" y="481811"/>
                    <a:pt x="85889" y="483086"/>
                    <a:pt x="84935" y="483724"/>
                  </a:cubicBezTo>
                  <a:lnTo>
                    <a:pt x="60180" y="499799"/>
                  </a:lnTo>
                  <a:cubicBezTo>
                    <a:pt x="62859" y="510516"/>
                    <a:pt x="75130" y="562116"/>
                    <a:pt x="74111" y="569993"/>
                  </a:cubicBezTo>
                  <a:cubicBezTo>
                    <a:pt x="73361" y="575834"/>
                    <a:pt x="68485" y="577066"/>
                    <a:pt x="64949" y="577977"/>
                  </a:cubicBezTo>
                  <a:cubicBezTo>
                    <a:pt x="61412" y="578888"/>
                    <a:pt x="59858" y="579370"/>
                    <a:pt x="59001" y="581245"/>
                  </a:cubicBezTo>
                  <a:lnTo>
                    <a:pt x="58197" y="583121"/>
                  </a:lnTo>
                  <a:cubicBezTo>
                    <a:pt x="56558" y="587477"/>
                    <a:pt x="54184" y="591517"/>
                    <a:pt x="51178" y="595070"/>
                  </a:cubicBezTo>
                  <a:cubicBezTo>
                    <a:pt x="51435" y="595322"/>
                    <a:pt x="51622" y="595633"/>
                    <a:pt x="51714" y="595981"/>
                  </a:cubicBezTo>
                  <a:cubicBezTo>
                    <a:pt x="51714" y="596409"/>
                    <a:pt x="57769" y="639222"/>
                    <a:pt x="59644" y="647581"/>
                  </a:cubicBezTo>
                  <a:cubicBezTo>
                    <a:pt x="60716" y="652082"/>
                    <a:pt x="72504" y="664031"/>
                    <a:pt x="81077" y="672765"/>
                  </a:cubicBezTo>
                  <a:cubicBezTo>
                    <a:pt x="86082" y="677202"/>
                    <a:pt x="90562" y="682196"/>
                    <a:pt x="94419" y="687662"/>
                  </a:cubicBezTo>
                  <a:cubicBezTo>
                    <a:pt x="95866" y="690984"/>
                    <a:pt x="92223" y="702558"/>
                    <a:pt x="83060" y="730207"/>
                  </a:cubicBezTo>
                  <a:cubicBezTo>
                    <a:pt x="79631" y="740334"/>
                    <a:pt x="76201" y="750622"/>
                    <a:pt x="73736" y="759034"/>
                  </a:cubicBezTo>
                  <a:cubicBezTo>
                    <a:pt x="73736" y="759034"/>
                    <a:pt x="74111" y="759034"/>
                    <a:pt x="74272" y="759034"/>
                  </a:cubicBezTo>
                  <a:lnTo>
                    <a:pt x="308645" y="820655"/>
                  </a:lnTo>
                  <a:cubicBezTo>
                    <a:pt x="309074" y="820751"/>
                    <a:pt x="309454" y="820998"/>
                    <a:pt x="309717" y="821352"/>
                  </a:cubicBezTo>
                  <a:lnTo>
                    <a:pt x="316629" y="829496"/>
                  </a:lnTo>
                  <a:lnTo>
                    <a:pt x="326649" y="826013"/>
                  </a:lnTo>
                  <a:cubicBezTo>
                    <a:pt x="327356" y="825793"/>
                    <a:pt x="328128" y="825960"/>
                    <a:pt x="328685" y="826442"/>
                  </a:cubicBezTo>
                  <a:lnTo>
                    <a:pt x="336347" y="832497"/>
                  </a:lnTo>
                  <a:lnTo>
                    <a:pt x="342510" y="824620"/>
                  </a:lnTo>
                  <a:cubicBezTo>
                    <a:pt x="342933" y="824052"/>
                    <a:pt x="343624" y="823747"/>
                    <a:pt x="344331" y="823816"/>
                  </a:cubicBezTo>
                  <a:cubicBezTo>
                    <a:pt x="345055" y="823875"/>
                    <a:pt x="345703" y="824299"/>
                    <a:pt x="346046" y="824942"/>
                  </a:cubicBezTo>
                  <a:lnTo>
                    <a:pt x="350333" y="833247"/>
                  </a:lnTo>
                  <a:lnTo>
                    <a:pt x="359013" y="832175"/>
                  </a:lnTo>
                  <a:lnTo>
                    <a:pt x="360567" y="820976"/>
                  </a:lnTo>
                  <a:cubicBezTo>
                    <a:pt x="360744" y="819953"/>
                    <a:pt x="361617" y="819192"/>
                    <a:pt x="362657" y="819155"/>
                  </a:cubicBezTo>
                  <a:lnTo>
                    <a:pt x="371230" y="819155"/>
                  </a:lnTo>
                  <a:lnTo>
                    <a:pt x="384090" y="748961"/>
                  </a:lnTo>
                  <a:cubicBezTo>
                    <a:pt x="384331" y="747851"/>
                    <a:pt x="385376" y="747112"/>
                    <a:pt x="386501" y="747246"/>
                  </a:cubicBezTo>
                  <a:cubicBezTo>
                    <a:pt x="389839" y="747509"/>
                    <a:pt x="393199" y="746994"/>
                    <a:pt x="396307" y="745746"/>
                  </a:cubicBezTo>
                  <a:cubicBezTo>
                    <a:pt x="399260" y="744701"/>
                    <a:pt x="401987" y="743099"/>
                    <a:pt x="404345" y="741030"/>
                  </a:cubicBezTo>
                  <a:cubicBezTo>
                    <a:pt x="404864" y="740478"/>
                    <a:pt x="405646" y="740253"/>
                    <a:pt x="406381" y="740441"/>
                  </a:cubicBezTo>
                  <a:cubicBezTo>
                    <a:pt x="406381" y="740441"/>
                    <a:pt x="416133" y="742799"/>
                    <a:pt x="424921" y="743870"/>
                  </a:cubicBezTo>
                  <a:cubicBezTo>
                    <a:pt x="430654" y="744620"/>
                    <a:pt x="434887" y="745049"/>
                    <a:pt x="437191" y="745263"/>
                  </a:cubicBezTo>
                  <a:cubicBezTo>
                    <a:pt x="436044" y="737344"/>
                    <a:pt x="434249" y="729531"/>
                    <a:pt x="431833" y="721901"/>
                  </a:cubicBezTo>
                  <a:cubicBezTo>
                    <a:pt x="428028" y="709577"/>
                    <a:pt x="432797" y="701004"/>
                    <a:pt x="432315" y="691037"/>
                  </a:cubicBezTo>
                  <a:cubicBezTo>
                    <a:pt x="431833" y="681071"/>
                    <a:pt x="437030" y="666336"/>
                    <a:pt x="437995" y="654922"/>
                  </a:cubicBezTo>
                  <a:cubicBezTo>
                    <a:pt x="438959" y="643509"/>
                    <a:pt x="444639" y="633489"/>
                    <a:pt x="448711" y="623147"/>
                  </a:cubicBezTo>
                  <a:cubicBezTo>
                    <a:pt x="452784" y="612806"/>
                    <a:pt x="453480" y="598446"/>
                    <a:pt x="454873" y="587997"/>
                  </a:cubicBezTo>
                  <a:cubicBezTo>
                    <a:pt x="456267" y="577548"/>
                    <a:pt x="463929" y="565653"/>
                    <a:pt x="466287" y="555847"/>
                  </a:cubicBezTo>
                  <a:cubicBezTo>
                    <a:pt x="468644" y="546041"/>
                    <a:pt x="469609" y="527341"/>
                    <a:pt x="478182" y="514534"/>
                  </a:cubicBezTo>
                  <a:cubicBezTo>
                    <a:pt x="486755" y="501728"/>
                    <a:pt x="485737" y="486993"/>
                    <a:pt x="488149" y="479866"/>
                  </a:cubicBezTo>
                  <a:cubicBezTo>
                    <a:pt x="490560" y="472740"/>
                    <a:pt x="495972" y="464220"/>
                    <a:pt x="504224" y="441769"/>
                  </a:cubicBezTo>
                  <a:cubicBezTo>
                    <a:pt x="511393" y="421986"/>
                    <a:pt x="515353" y="401179"/>
                    <a:pt x="515958" y="380148"/>
                  </a:cubicBezTo>
                  <a:cubicBezTo>
                    <a:pt x="517030" y="359518"/>
                    <a:pt x="522013" y="344193"/>
                    <a:pt x="522067" y="319974"/>
                  </a:cubicBezTo>
                  <a:cubicBezTo>
                    <a:pt x="521965" y="298417"/>
                    <a:pt x="520047" y="276909"/>
                    <a:pt x="516333" y="255674"/>
                  </a:cubicBezTo>
                  <a:cubicBezTo>
                    <a:pt x="513493" y="239599"/>
                    <a:pt x="517405" y="236063"/>
                    <a:pt x="520566" y="227543"/>
                  </a:cubicBezTo>
                  <a:cubicBezTo>
                    <a:pt x="523728" y="219023"/>
                    <a:pt x="520566" y="206538"/>
                    <a:pt x="515208" y="189767"/>
                  </a:cubicBezTo>
                  <a:cubicBezTo>
                    <a:pt x="509850" y="172995"/>
                    <a:pt x="521585" y="159492"/>
                    <a:pt x="519495" y="140256"/>
                  </a:cubicBezTo>
                  <a:cubicBezTo>
                    <a:pt x="517405" y="121020"/>
                    <a:pt x="526139" y="98247"/>
                    <a:pt x="519495" y="88280"/>
                  </a:cubicBezTo>
                  <a:cubicBezTo>
                    <a:pt x="512850" y="78314"/>
                    <a:pt x="517726" y="67437"/>
                    <a:pt x="512207" y="54041"/>
                  </a:cubicBezTo>
                  <a:cubicBezTo>
                    <a:pt x="487827" y="54041"/>
                    <a:pt x="415490" y="54041"/>
                    <a:pt x="410399" y="54416"/>
                  </a:cubicBezTo>
                  <a:cubicBezTo>
                    <a:pt x="404993" y="54898"/>
                    <a:pt x="399715" y="56329"/>
                    <a:pt x="394807" y="58649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1BB15AD4-EDD5-4B3D-A37B-35AEB3128BB2}"/>
                </a:ext>
              </a:extLst>
            </p:cNvPr>
            <p:cNvSpPr/>
            <p:nvPr/>
          </p:nvSpPr>
          <p:spPr>
            <a:xfrm>
              <a:off x="2798517" y="1919474"/>
              <a:ext cx="460118" cy="515952"/>
            </a:xfrm>
            <a:custGeom>
              <a:avLst/>
              <a:gdLst>
                <a:gd name="connsiteX0" fmla="*/ 423923 w 460118"/>
                <a:gd name="connsiteY0" fmla="*/ -132 h 515952"/>
                <a:gd name="connsiteX1" fmla="*/ 415350 w 460118"/>
                <a:gd name="connsiteY1" fmla="*/ 4798 h 515952"/>
                <a:gd name="connsiteX2" fmla="*/ 405383 w 460118"/>
                <a:gd name="connsiteY2" fmla="*/ 6620 h 515952"/>
                <a:gd name="connsiteX3" fmla="*/ 392577 w 460118"/>
                <a:gd name="connsiteY3" fmla="*/ 76706 h 515952"/>
                <a:gd name="connsiteX4" fmla="*/ 390487 w 460118"/>
                <a:gd name="connsiteY4" fmla="*/ 78475 h 515952"/>
                <a:gd name="connsiteX5" fmla="*/ 382021 w 460118"/>
                <a:gd name="connsiteY5" fmla="*/ 78475 h 515952"/>
                <a:gd name="connsiteX6" fmla="*/ 380467 w 460118"/>
                <a:gd name="connsiteY6" fmla="*/ 89459 h 515952"/>
                <a:gd name="connsiteX7" fmla="*/ 378645 w 460118"/>
                <a:gd name="connsiteY7" fmla="*/ 91281 h 515952"/>
                <a:gd name="connsiteX8" fmla="*/ 366857 w 460118"/>
                <a:gd name="connsiteY8" fmla="*/ 92674 h 515952"/>
                <a:gd name="connsiteX9" fmla="*/ 366857 w 460118"/>
                <a:gd name="connsiteY9" fmla="*/ 92674 h 515952"/>
                <a:gd name="connsiteX10" fmla="*/ 364982 w 460118"/>
                <a:gd name="connsiteY10" fmla="*/ 91495 h 515952"/>
                <a:gd name="connsiteX11" fmla="*/ 361499 w 460118"/>
                <a:gd name="connsiteY11" fmla="*/ 84851 h 515952"/>
                <a:gd name="connsiteX12" fmla="*/ 356140 w 460118"/>
                <a:gd name="connsiteY12" fmla="*/ 91817 h 515952"/>
                <a:gd name="connsiteX13" fmla="*/ 354694 w 460118"/>
                <a:gd name="connsiteY13" fmla="*/ 92621 h 515952"/>
                <a:gd name="connsiteX14" fmla="*/ 353140 w 460118"/>
                <a:gd name="connsiteY14" fmla="*/ 92138 h 515952"/>
                <a:gd name="connsiteX15" fmla="*/ 345156 w 460118"/>
                <a:gd name="connsiteY15" fmla="*/ 85441 h 515952"/>
                <a:gd name="connsiteX16" fmla="*/ 334868 w 460118"/>
                <a:gd name="connsiteY16" fmla="*/ 88977 h 515952"/>
                <a:gd name="connsiteX17" fmla="*/ 332564 w 460118"/>
                <a:gd name="connsiteY17" fmla="*/ 88334 h 515952"/>
                <a:gd name="connsiteX18" fmla="*/ 325169 w 460118"/>
                <a:gd name="connsiteY18" fmla="*/ 79600 h 515952"/>
                <a:gd name="connsiteX19" fmla="*/ 91386 w 460118"/>
                <a:gd name="connsiteY19" fmla="*/ 18462 h 515952"/>
                <a:gd name="connsiteX20" fmla="*/ 90904 w 460118"/>
                <a:gd name="connsiteY20" fmla="*/ 18086 h 515952"/>
                <a:gd name="connsiteX21" fmla="*/ 88921 w 460118"/>
                <a:gd name="connsiteY21" fmla="*/ 26070 h 515952"/>
                <a:gd name="connsiteX22" fmla="*/ 86563 w 460118"/>
                <a:gd name="connsiteY22" fmla="*/ 38555 h 515952"/>
                <a:gd name="connsiteX23" fmla="*/ 76168 w 460118"/>
                <a:gd name="connsiteY23" fmla="*/ 79654 h 515952"/>
                <a:gd name="connsiteX24" fmla="*/ 74239 w 460118"/>
                <a:gd name="connsiteY24" fmla="*/ 88280 h 515952"/>
                <a:gd name="connsiteX25" fmla="*/ 73596 w 460118"/>
                <a:gd name="connsiteY25" fmla="*/ 96693 h 515952"/>
                <a:gd name="connsiteX26" fmla="*/ 70274 w 460118"/>
                <a:gd name="connsiteY26" fmla="*/ 110678 h 515952"/>
                <a:gd name="connsiteX27" fmla="*/ 104460 w 460118"/>
                <a:gd name="connsiteY27" fmla="*/ 119091 h 515952"/>
                <a:gd name="connsiteX28" fmla="*/ 105960 w 460118"/>
                <a:gd name="connsiteY28" fmla="*/ 120591 h 515952"/>
                <a:gd name="connsiteX29" fmla="*/ 115498 w 460118"/>
                <a:gd name="connsiteY29" fmla="*/ 160189 h 515952"/>
                <a:gd name="connsiteX30" fmla="*/ 124447 w 460118"/>
                <a:gd name="connsiteY30" fmla="*/ 176639 h 515952"/>
                <a:gd name="connsiteX31" fmla="*/ 124447 w 460118"/>
                <a:gd name="connsiteY31" fmla="*/ 179479 h 515952"/>
                <a:gd name="connsiteX32" fmla="*/ 110569 w 460118"/>
                <a:gd name="connsiteY32" fmla="*/ 201662 h 515952"/>
                <a:gd name="connsiteX33" fmla="*/ 108372 w 460118"/>
                <a:gd name="connsiteY33" fmla="*/ 207664 h 515952"/>
                <a:gd name="connsiteX34" fmla="*/ 93261 w 460118"/>
                <a:gd name="connsiteY34" fmla="*/ 233009 h 515952"/>
                <a:gd name="connsiteX35" fmla="*/ 71185 w 460118"/>
                <a:gd name="connsiteY35" fmla="*/ 255460 h 515952"/>
                <a:gd name="connsiteX36" fmla="*/ 46483 w 460118"/>
                <a:gd name="connsiteY36" fmla="*/ 270356 h 515952"/>
                <a:gd name="connsiteX37" fmla="*/ 15566 w 460118"/>
                <a:gd name="connsiteY37" fmla="*/ 294683 h 515952"/>
                <a:gd name="connsiteX38" fmla="*/ -81 w 460118"/>
                <a:gd name="connsiteY38" fmla="*/ 330208 h 515952"/>
                <a:gd name="connsiteX39" fmla="*/ 3563 w 460118"/>
                <a:gd name="connsiteY39" fmla="*/ 339585 h 515952"/>
                <a:gd name="connsiteX40" fmla="*/ 6617 w 460118"/>
                <a:gd name="connsiteY40" fmla="*/ 344247 h 515952"/>
                <a:gd name="connsiteX41" fmla="*/ 6617 w 460118"/>
                <a:gd name="connsiteY41" fmla="*/ 350892 h 515952"/>
                <a:gd name="connsiteX42" fmla="*/ 7046 w 460118"/>
                <a:gd name="connsiteY42" fmla="*/ 360161 h 515952"/>
                <a:gd name="connsiteX43" fmla="*/ 14119 w 460118"/>
                <a:gd name="connsiteY43" fmla="*/ 368306 h 515952"/>
                <a:gd name="connsiteX44" fmla="*/ 22853 w 460118"/>
                <a:gd name="connsiteY44" fmla="*/ 379023 h 515952"/>
                <a:gd name="connsiteX45" fmla="*/ 17870 w 460118"/>
                <a:gd name="connsiteY45" fmla="*/ 391936 h 515952"/>
                <a:gd name="connsiteX46" fmla="*/ 41179 w 460118"/>
                <a:gd name="connsiteY46" fmla="*/ 399813 h 515952"/>
                <a:gd name="connsiteX47" fmla="*/ 48895 w 460118"/>
                <a:gd name="connsiteY47" fmla="*/ 403564 h 515952"/>
                <a:gd name="connsiteX48" fmla="*/ 54628 w 460118"/>
                <a:gd name="connsiteY48" fmla="*/ 407797 h 515952"/>
                <a:gd name="connsiteX49" fmla="*/ 114963 w 460118"/>
                <a:gd name="connsiteY49" fmla="*/ 432016 h 515952"/>
                <a:gd name="connsiteX50" fmla="*/ 116302 w 460118"/>
                <a:gd name="connsiteY50" fmla="*/ 433892 h 515952"/>
                <a:gd name="connsiteX51" fmla="*/ 116838 w 460118"/>
                <a:gd name="connsiteY51" fmla="*/ 446055 h 515952"/>
                <a:gd name="connsiteX52" fmla="*/ 123911 w 460118"/>
                <a:gd name="connsiteY52" fmla="*/ 448574 h 515952"/>
                <a:gd name="connsiteX53" fmla="*/ 148238 w 460118"/>
                <a:gd name="connsiteY53" fmla="*/ 456825 h 515952"/>
                <a:gd name="connsiteX54" fmla="*/ 180388 w 460118"/>
                <a:gd name="connsiteY54" fmla="*/ 468239 h 515952"/>
                <a:gd name="connsiteX55" fmla="*/ 194962 w 460118"/>
                <a:gd name="connsiteY55" fmla="*/ 483403 h 515952"/>
                <a:gd name="connsiteX56" fmla="*/ 200803 w 460118"/>
                <a:gd name="connsiteY56" fmla="*/ 489886 h 515952"/>
                <a:gd name="connsiteX57" fmla="*/ 223951 w 460118"/>
                <a:gd name="connsiteY57" fmla="*/ 492458 h 515952"/>
                <a:gd name="connsiteX58" fmla="*/ 225933 w 460118"/>
                <a:gd name="connsiteY58" fmla="*/ 494012 h 515952"/>
                <a:gd name="connsiteX59" fmla="*/ 227809 w 460118"/>
                <a:gd name="connsiteY59" fmla="*/ 501031 h 515952"/>
                <a:gd name="connsiteX60" fmla="*/ 231185 w 460118"/>
                <a:gd name="connsiteY60" fmla="*/ 502585 h 515952"/>
                <a:gd name="connsiteX61" fmla="*/ 243830 w 460118"/>
                <a:gd name="connsiteY61" fmla="*/ 488975 h 515952"/>
                <a:gd name="connsiteX62" fmla="*/ 245759 w 460118"/>
                <a:gd name="connsiteY62" fmla="*/ 488332 h 515952"/>
                <a:gd name="connsiteX63" fmla="*/ 380735 w 460118"/>
                <a:gd name="connsiteY63" fmla="*/ 515820 h 515952"/>
                <a:gd name="connsiteX64" fmla="*/ 389308 w 460118"/>
                <a:gd name="connsiteY64" fmla="*/ 453235 h 515952"/>
                <a:gd name="connsiteX65" fmla="*/ 390166 w 460118"/>
                <a:gd name="connsiteY65" fmla="*/ 451842 h 515952"/>
                <a:gd name="connsiteX66" fmla="*/ 391773 w 460118"/>
                <a:gd name="connsiteY66" fmla="*/ 451467 h 515952"/>
                <a:gd name="connsiteX67" fmla="*/ 433997 w 460118"/>
                <a:gd name="connsiteY67" fmla="*/ 458486 h 515952"/>
                <a:gd name="connsiteX68" fmla="*/ 421673 w 460118"/>
                <a:gd name="connsiteY68" fmla="*/ 422157 h 515952"/>
                <a:gd name="connsiteX69" fmla="*/ 407098 w 460118"/>
                <a:gd name="connsiteY69" fmla="*/ 351642 h 515952"/>
                <a:gd name="connsiteX70" fmla="*/ 400346 w 460118"/>
                <a:gd name="connsiteY70" fmla="*/ 288628 h 515952"/>
                <a:gd name="connsiteX71" fmla="*/ 410313 w 460118"/>
                <a:gd name="connsiteY71" fmla="*/ 248708 h 515952"/>
                <a:gd name="connsiteX72" fmla="*/ 426388 w 460118"/>
                <a:gd name="connsiteY72" fmla="*/ 220845 h 515952"/>
                <a:gd name="connsiteX73" fmla="*/ 447821 w 460118"/>
                <a:gd name="connsiteY73" fmla="*/ 192339 h 515952"/>
                <a:gd name="connsiteX74" fmla="*/ 451840 w 460118"/>
                <a:gd name="connsiteY74" fmla="*/ 165547 h 515952"/>
                <a:gd name="connsiteX75" fmla="*/ 459449 w 460118"/>
                <a:gd name="connsiteY75" fmla="*/ 134201 h 515952"/>
                <a:gd name="connsiteX76" fmla="*/ 458966 w 460118"/>
                <a:gd name="connsiteY76" fmla="*/ 61114 h 515952"/>
                <a:gd name="connsiteX77" fmla="*/ 455644 w 460118"/>
                <a:gd name="connsiteY77" fmla="*/ 15032 h 515952"/>
                <a:gd name="connsiteX78" fmla="*/ 455376 w 460118"/>
                <a:gd name="connsiteY78" fmla="*/ 4691 h 515952"/>
                <a:gd name="connsiteX79" fmla="*/ 441981 w 460118"/>
                <a:gd name="connsiteY79" fmla="*/ 3190 h 515952"/>
                <a:gd name="connsiteX80" fmla="*/ 423923 w 460118"/>
                <a:gd name="connsiteY80" fmla="*/ -132 h 51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60118" h="515952">
                  <a:moveTo>
                    <a:pt x="423923" y="-132"/>
                  </a:moveTo>
                  <a:cubicBezTo>
                    <a:pt x="421335" y="1942"/>
                    <a:pt x="418447" y="3608"/>
                    <a:pt x="415350" y="4798"/>
                  </a:cubicBezTo>
                  <a:cubicBezTo>
                    <a:pt x="412172" y="6036"/>
                    <a:pt x="408791" y="6652"/>
                    <a:pt x="405383" y="6620"/>
                  </a:cubicBezTo>
                  <a:lnTo>
                    <a:pt x="392577" y="76706"/>
                  </a:lnTo>
                  <a:cubicBezTo>
                    <a:pt x="392395" y="77725"/>
                    <a:pt x="391521" y="78464"/>
                    <a:pt x="390487" y="78475"/>
                  </a:cubicBezTo>
                  <a:lnTo>
                    <a:pt x="382021" y="78475"/>
                  </a:lnTo>
                  <a:lnTo>
                    <a:pt x="380467" y="89459"/>
                  </a:lnTo>
                  <a:cubicBezTo>
                    <a:pt x="380371" y="90424"/>
                    <a:pt x="379610" y="91185"/>
                    <a:pt x="378645" y="91281"/>
                  </a:cubicBezTo>
                  <a:lnTo>
                    <a:pt x="366857" y="92674"/>
                  </a:lnTo>
                  <a:lnTo>
                    <a:pt x="366857" y="92674"/>
                  </a:lnTo>
                  <a:cubicBezTo>
                    <a:pt x="366053" y="92685"/>
                    <a:pt x="365319" y="92224"/>
                    <a:pt x="364982" y="91495"/>
                  </a:cubicBezTo>
                  <a:lnTo>
                    <a:pt x="361499" y="84851"/>
                  </a:lnTo>
                  <a:lnTo>
                    <a:pt x="356140" y="91817"/>
                  </a:lnTo>
                  <a:cubicBezTo>
                    <a:pt x="355803" y="92289"/>
                    <a:pt x="355272" y="92583"/>
                    <a:pt x="354694" y="92621"/>
                  </a:cubicBezTo>
                  <a:cubicBezTo>
                    <a:pt x="354131" y="92706"/>
                    <a:pt x="353558" y="92530"/>
                    <a:pt x="353140" y="92138"/>
                  </a:cubicBezTo>
                  <a:lnTo>
                    <a:pt x="345156" y="85441"/>
                  </a:lnTo>
                  <a:lnTo>
                    <a:pt x="334868" y="88977"/>
                  </a:lnTo>
                  <a:cubicBezTo>
                    <a:pt x="334043" y="89250"/>
                    <a:pt x="333132" y="88998"/>
                    <a:pt x="332564" y="88334"/>
                  </a:cubicBezTo>
                  <a:lnTo>
                    <a:pt x="325169" y="79600"/>
                  </a:lnTo>
                  <a:lnTo>
                    <a:pt x="91386" y="18462"/>
                  </a:lnTo>
                  <a:cubicBezTo>
                    <a:pt x="91386" y="18462"/>
                    <a:pt x="91064" y="18194"/>
                    <a:pt x="90904" y="18086"/>
                  </a:cubicBezTo>
                  <a:cubicBezTo>
                    <a:pt x="90046" y="21141"/>
                    <a:pt x="89350" y="23874"/>
                    <a:pt x="88921" y="26070"/>
                  </a:cubicBezTo>
                  <a:cubicBezTo>
                    <a:pt x="88171" y="29982"/>
                    <a:pt x="87367" y="34269"/>
                    <a:pt x="86563" y="38555"/>
                  </a:cubicBezTo>
                  <a:cubicBezTo>
                    <a:pt x="82545" y="60417"/>
                    <a:pt x="79651" y="75045"/>
                    <a:pt x="76168" y="79654"/>
                  </a:cubicBezTo>
                  <a:cubicBezTo>
                    <a:pt x="74448" y="82177"/>
                    <a:pt x="73757" y="85264"/>
                    <a:pt x="74239" y="88280"/>
                  </a:cubicBezTo>
                  <a:cubicBezTo>
                    <a:pt x="74395" y="91099"/>
                    <a:pt x="74180" y="93928"/>
                    <a:pt x="73596" y="96693"/>
                  </a:cubicBezTo>
                  <a:lnTo>
                    <a:pt x="70274" y="110678"/>
                  </a:lnTo>
                  <a:lnTo>
                    <a:pt x="104460" y="119091"/>
                  </a:lnTo>
                  <a:cubicBezTo>
                    <a:pt x="105200" y="119268"/>
                    <a:pt x="105784" y="119852"/>
                    <a:pt x="105960" y="120591"/>
                  </a:cubicBezTo>
                  <a:cubicBezTo>
                    <a:pt x="106282" y="121824"/>
                    <a:pt x="113837" y="150491"/>
                    <a:pt x="115498" y="160189"/>
                  </a:cubicBezTo>
                  <a:cubicBezTo>
                    <a:pt x="116934" y="166383"/>
                    <a:pt x="120026" y="172068"/>
                    <a:pt x="124447" y="176639"/>
                  </a:cubicBezTo>
                  <a:cubicBezTo>
                    <a:pt x="125165" y="177448"/>
                    <a:pt x="125165" y="178670"/>
                    <a:pt x="124447" y="179479"/>
                  </a:cubicBezTo>
                  <a:cubicBezTo>
                    <a:pt x="118778" y="186166"/>
                    <a:pt x="114105" y="193641"/>
                    <a:pt x="110569" y="201662"/>
                  </a:cubicBezTo>
                  <a:cubicBezTo>
                    <a:pt x="109819" y="203591"/>
                    <a:pt x="109122" y="205628"/>
                    <a:pt x="108372" y="207664"/>
                  </a:cubicBezTo>
                  <a:cubicBezTo>
                    <a:pt x="104728" y="217898"/>
                    <a:pt x="100977" y="228508"/>
                    <a:pt x="93261" y="233009"/>
                  </a:cubicBezTo>
                  <a:cubicBezTo>
                    <a:pt x="83981" y="238324"/>
                    <a:pt x="76345" y="246094"/>
                    <a:pt x="71185" y="255460"/>
                  </a:cubicBezTo>
                  <a:cubicBezTo>
                    <a:pt x="67488" y="264890"/>
                    <a:pt x="58700" y="270142"/>
                    <a:pt x="46483" y="270356"/>
                  </a:cubicBezTo>
                  <a:cubicBezTo>
                    <a:pt x="36517" y="270356"/>
                    <a:pt x="23764" y="282680"/>
                    <a:pt x="15566" y="294683"/>
                  </a:cubicBezTo>
                  <a:cubicBezTo>
                    <a:pt x="8493" y="305078"/>
                    <a:pt x="616" y="320992"/>
                    <a:pt x="-81" y="330208"/>
                  </a:cubicBezTo>
                  <a:cubicBezTo>
                    <a:pt x="-499" y="333745"/>
                    <a:pt x="868" y="337260"/>
                    <a:pt x="3563" y="339585"/>
                  </a:cubicBezTo>
                  <a:cubicBezTo>
                    <a:pt x="4962" y="340855"/>
                    <a:pt x="6012" y="342458"/>
                    <a:pt x="6617" y="344247"/>
                  </a:cubicBezTo>
                  <a:cubicBezTo>
                    <a:pt x="7094" y="346439"/>
                    <a:pt x="7094" y="348700"/>
                    <a:pt x="6617" y="350892"/>
                  </a:cubicBezTo>
                  <a:cubicBezTo>
                    <a:pt x="5680" y="353935"/>
                    <a:pt x="5830" y="357214"/>
                    <a:pt x="7046" y="360161"/>
                  </a:cubicBezTo>
                  <a:cubicBezTo>
                    <a:pt x="9061" y="363157"/>
                    <a:pt x="11434" y="365895"/>
                    <a:pt x="14119" y="368306"/>
                  </a:cubicBezTo>
                  <a:cubicBezTo>
                    <a:pt x="17655" y="371317"/>
                    <a:pt x="20619" y="374950"/>
                    <a:pt x="22853" y="379023"/>
                  </a:cubicBezTo>
                  <a:cubicBezTo>
                    <a:pt x="24943" y="384113"/>
                    <a:pt x="20871" y="389150"/>
                    <a:pt x="17870" y="391936"/>
                  </a:cubicBezTo>
                  <a:cubicBezTo>
                    <a:pt x="25281" y="395526"/>
                    <a:pt x="33109" y="398173"/>
                    <a:pt x="41179" y="399813"/>
                  </a:cubicBezTo>
                  <a:cubicBezTo>
                    <a:pt x="44238" y="399593"/>
                    <a:pt x="47180" y="401024"/>
                    <a:pt x="48895" y="403564"/>
                  </a:cubicBezTo>
                  <a:cubicBezTo>
                    <a:pt x="50347" y="405509"/>
                    <a:pt x="52340" y="406982"/>
                    <a:pt x="54628" y="407797"/>
                  </a:cubicBezTo>
                  <a:lnTo>
                    <a:pt x="114963" y="432016"/>
                  </a:lnTo>
                  <a:cubicBezTo>
                    <a:pt x="115745" y="432316"/>
                    <a:pt x="116270" y="433056"/>
                    <a:pt x="116302" y="433892"/>
                  </a:cubicBezTo>
                  <a:lnTo>
                    <a:pt x="116838" y="446055"/>
                  </a:lnTo>
                  <a:cubicBezTo>
                    <a:pt x="119238" y="446768"/>
                    <a:pt x="121601" y="447609"/>
                    <a:pt x="123911" y="448574"/>
                  </a:cubicBezTo>
                  <a:cubicBezTo>
                    <a:pt x="130609" y="451360"/>
                    <a:pt x="139182" y="453932"/>
                    <a:pt x="148238" y="456825"/>
                  </a:cubicBezTo>
                  <a:cubicBezTo>
                    <a:pt x="159217" y="459853"/>
                    <a:pt x="169960" y="463668"/>
                    <a:pt x="180388" y="468239"/>
                  </a:cubicBezTo>
                  <a:cubicBezTo>
                    <a:pt x="186914" y="471373"/>
                    <a:pt x="192090" y="476758"/>
                    <a:pt x="194962" y="483403"/>
                  </a:cubicBezTo>
                  <a:cubicBezTo>
                    <a:pt x="196945" y="487261"/>
                    <a:pt x="198070" y="489297"/>
                    <a:pt x="200803" y="489886"/>
                  </a:cubicBezTo>
                  <a:cubicBezTo>
                    <a:pt x="208455" y="491258"/>
                    <a:pt x="216187" y="492115"/>
                    <a:pt x="223951" y="492458"/>
                  </a:cubicBezTo>
                  <a:cubicBezTo>
                    <a:pt x="224872" y="492506"/>
                    <a:pt x="225665" y="493128"/>
                    <a:pt x="225933" y="494012"/>
                  </a:cubicBezTo>
                  <a:lnTo>
                    <a:pt x="227809" y="501031"/>
                  </a:lnTo>
                  <a:lnTo>
                    <a:pt x="231185" y="502585"/>
                  </a:lnTo>
                  <a:lnTo>
                    <a:pt x="243830" y="488975"/>
                  </a:lnTo>
                  <a:cubicBezTo>
                    <a:pt x="244312" y="488434"/>
                    <a:pt x="245046" y="488188"/>
                    <a:pt x="245759" y="488332"/>
                  </a:cubicBezTo>
                  <a:lnTo>
                    <a:pt x="380735" y="515820"/>
                  </a:lnTo>
                  <a:lnTo>
                    <a:pt x="389308" y="453235"/>
                  </a:lnTo>
                  <a:cubicBezTo>
                    <a:pt x="389389" y="452673"/>
                    <a:pt x="389699" y="452164"/>
                    <a:pt x="390166" y="451842"/>
                  </a:cubicBezTo>
                  <a:cubicBezTo>
                    <a:pt x="390621" y="451488"/>
                    <a:pt x="391211" y="451355"/>
                    <a:pt x="391773" y="451467"/>
                  </a:cubicBezTo>
                  <a:lnTo>
                    <a:pt x="433997" y="458486"/>
                  </a:lnTo>
                  <a:cubicBezTo>
                    <a:pt x="429924" y="445144"/>
                    <a:pt x="425316" y="432016"/>
                    <a:pt x="421673" y="422157"/>
                  </a:cubicBezTo>
                  <a:cubicBezTo>
                    <a:pt x="414546" y="402921"/>
                    <a:pt x="415993" y="368038"/>
                    <a:pt x="407098" y="351642"/>
                  </a:cubicBezTo>
                  <a:cubicBezTo>
                    <a:pt x="398203" y="335245"/>
                    <a:pt x="398525" y="307864"/>
                    <a:pt x="400346" y="288628"/>
                  </a:cubicBezTo>
                  <a:cubicBezTo>
                    <a:pt x="402168" y="269391"/>
                    <a:pt x="404258" y="258728"/>
                    <a:pt x="410313" y="248708"/>
                  </a:cubicBezTo>
                  <a:cubicBezTo>
                    <a:pt x="416421" y="239873"/>
                    <a:pt x="421796" y="230554"/>
                    <a:pt x="426388" y="220845"/>
                  </a:cubicBezTo>
                  <a:cubicBezTo>
                    <a:pt x="430460" y="210879"/>
                    <a:pt x="442088" y="202091"/>
                    <a:pt x="447821" y="192339"/>
                  </a:cubicBezTo>
                  <a:cubicBezTo>
                    <a:pt x="453555" y="182587"/>
                    <a:pt x="451840" y="173585"/>
                    <a:pt x="451840" y="165547"/>
                  </a:cubicBezTo>
                  <a:cubicBezTo>
                    <a:pt x="451840" y="157510"/>
                    <a:pt x="458055" y="145614"/>
                    <a:pt x="459449" y="134201"/>
                  </a:cubicBezTo>
                  <a:cubicBezTo>
                    <a:pt x="460842" y="122788"/>
                    <a:pt x="458966" y="75796"/>
                    <a:pt x="458966" y="61114"/>
                  </a:cubicBezTo>
                  <a:cubicBezTo>
                    <a:pt x="458966" y="46432"/>
                    <a:pt x="455162" y="28321"/>
                    <a:pt x="455644" y="15032"/>
                  </a:cubicBezTo>
                  <a:cubicBezTo>
                    <a:pt x="455773" y="11582"/>
                    <a:pt x="455682" y="8131"/>
                    <a:pt x="455376" y="4691"/>
                  </a:cubicBezTo>
                  <a:cubicBezTo>
                    <a:pt x="453340" y="4691"/>
                    <a:pt x="448678" y="4048"/>
                    <a:pt x="441981" y="3190"/>
                  </a:cubicBezTo>
                  <a:cubicBezTo>
                    <a:pt x="435283" y="2333"/>
                    <a:pt x="426763" y="511"/>
                    <a:pt x="423923" y="-132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DF8C4D7-9210-4013-8E44-F3C98F54FF41}"/>
                </a:ext>
              </a:extLst>
            </p:cNvPr>
            <p:cNvSpPr/>
            <p:nvPr/>
          </p:nvSpPr>
          <p:spPr>
            <a:xfrm>
              <a:off x="2849227" y="2366234"/>
              <a:ext cx="396820" cy="347242"/>
            </a:xfrm>
            <a:custGeom>
              <a:avLst/>
              <a:gdLst>
                <a:gd name="connsiteX0" fmla="*/ 333668 w 396820"/>
                <a:gd name="connsiteY0" fmla="*/ 71847 h 347242"/>
                <a:gd name="connsiteX1" fmla="*/ 332811 w 396820"/>
                <a:gd name="connsiteY1" fmla="*/ 73294 h 347242"/>
                <a:gd name="connsiteX2" fmla="*/ 331150 w 396820"/>
                <a:gd name="connsiteY2" fmla="*/ 73669 h 347242"/>
                <a:gd name="connsiteX3" fmla="*/ 194834 w 396820"/>
                <a:gd name="connsiteY3" fmla="*/ 45752 h 347242"/>
                <a:gd name="connsiteX4" fmla="*/ 182028 w 396820"/>
                <a:gd name="connsiteY4" fmla="*/ 59576 h 347242"/>
                <a:gd name="connsiteX5" fmla="*/ 179563 w 396820"/>
                <a:gd name="connsiteY5" fmla="*/ 60059 h 347242"/>
                <a:gd name="connsiteX6" fmla="*/ 173883 w 396820"/>
                <a:gd name="connsiteY6" fmla="*/ 57487 h 347242"/>
                <a:gd name="connsiteX7" fmla="*/ 172705 w 396820"/>
                <a:gd name="connsiteY7" fmla="*/ 56094 h 347242"/>
                <a:gd name="connsiteX8" fmla="*/ 170990 w 396820"/>
                <a:gd name="connsiteY8" fmla="*/ 49610 h 347242"/>
                <a:gd name="connsiteX9" fmla="*/ 148646 w 396820"/>
                <a:gd name="connsiteY9" fmla="*/ 47038 h 347242"/>
                <a:gd name="connsiteX10" fmla="*/ 139965 w 396820"/>
                <a:gd name="connsiteY10" fmla="*/ 38358 h 347242"/>
                <a:gd name="connsiteX11" fmla="*/ 127320 w 396820"/>
                <a:gd name="connsiteY11" fmla="*/ 25015 h 347242"/>
                <a:gd name="connsiteX12" fmla="*/ 95866 w 396820"/>
                <a:gd name="connsiteY12" fmla="*/ 13870 h 347242"/>
                <a:gd name="connsiteX13" fmla="*/ 71164 w 396820"/>
                <a:gd name="connsiteY13" fmla="*/ 5511 h 347242"/>
                <a:gd name="connsiteX14" fmla="*/ 37782 w 396820"/>
                <a:gd name="connsiteY14" fmla="*/ 153 h 347242"/>
                <a:gd name="connsiteX15" fmla="*/ 22993 w 396820"/>
                <a:gd name="connsiteY15" fmla="*/ 7386 h 347242"/>
                <a:gd name="connsiteX16" fmla="*/ 22993 w 396820"/>
                <a:gd name="connsiteY16" fmla="*/ 25498 h 347242"/>
                <a:gd name="connsiteX17" fmla="*/ 22457 w 396820"/>
                <a:gd name="connsiteY17" fmla="*/ 26891 h 347242"/>
                <a:gd name="connsiteX18" fmla="*/ 10401 w 396820"/>
                <a:gd name="connsiteY18" fmla="*/ 40447 h 347242"/>
                <a:gd name="connsiteX19" fmla="*/ 31406 w 396820"/>
                <a:gd name="connsiteY19" fmla="*/ 53950 h 347242"/>
                <a:gd name="connsiteX20" fmla="*/ 33495 w 396820"/>
                <a:gd name="connsiteY20" fmla="*/ 78116 h 347242"/>
                <a:gd name="connsiteX21" fmla="*/ 11634 w 396820"/>
                <a:gd name="connsiteY21" fmla="*/ 108712 h 347242"/>
                <a:gd name="connsiteX22" fmla="*/ 6918 w 396820"/>
                <a:gd name="connsiteY22" fmla="*/ 109570 h 347242"/>
                <a:gd name="connsiteX23" fmla="*/ -155 w 396820"/>
                <a:gd name="connsiteY23" fmla="*/ 108712 h 347242"/>
                <a:gd name="connsiteX24" fmla="*/ 19350 w 396820"/>
                <a:gd name="connsiteY24" fmla="*/ 124787 h 347242"/>
                <a:gd name="connsiteX25" fmla="*/ 26262 w 396820"/>
                <a:gd name="connsiteY25" fmla="*/ 130145 h 347242"/>
                <a:gd name="connsiteX26" fmla="*/ 43408 w 396820"/>
                <a:gd name="connsiteY26" fmla="*/ 157741 h 347242"/>
                <a:gd name="connsiteX27" fmla="*/ 43408 w 396820"/>
                <a:gd name="connsiteY27" fmla="*/ 182175 h 347242"/>
                <a:gd name="connsiteX28" fmla="*/ 62002 w 396820"/>
                <a:gd name="connsiteY28" fmla="*/ 173708 h 347242"/>
                <a:gd name="connsiteX29" fmla="*/ 68378 w 396820"/>
                <a:gd name="connsiteY29" fmla="*/ 170118 h 347242"/>
                <a:gd name="connsiteX30" fmla="*/ 78130 w 396820"/>
                <a:gd name="connsiteY30" fmla="*/ 167547 h 347242"/>
                <a:gd name="connsiteX31" fmla="*/ 85043 w 396820"/>
                <a:gd name="connsiteY31" fmla="*/ 174351 h 347242"/>
                <a:gd name="connsiteX32" fmla="*/ 92866 w 396820"/>
                <a:gd name="connsiteY32" fmla="*/ 181746 h 347242"/>
                <a:gd name="connsiteX33" fmla="*/ 125605 w 396820"/>
                <a:gd name="connsiteY33" fmla="*/ 188337 h 347242"/>
                <a:gd name="connsiteX34" fmla="*/ 127373 w 396820"/>
                <a:gd name="connsiteY34" fmla="*/ 190266 h 347242"/>
                <a:gd name="connsiteX35" fmla="*/ 129892 w 396820"/>
                <a:gd name="connsiteY35" fmla="*/ 223166 h 347242"/>
                <a:gd name="connsiteX36" fmla="*/ 144466 w 396820"/>
                <a:gd name="connsiteY36" fmla="*/ 228524 h 347242"/>
                <a:gd name="connsiteX37" fmla="*/ 158398 w 396820"/>
                <a:gd name="connsiteY37" fmla="*/ 207680 h 347242"/>
                <a:gd name="connsiteX38" fmla="*/ 160220 w 396820"/>
                <a:gd name="connsiteY38" fmla="*/ 206287 h 347242"/>
                <a:gd name="connsiteX39" fmla="*/ 162256 w 396820"/>
                <a:gd name="connsiteY39" fmla="*/ 207412 h 347242"/>
                <a:gd name="connsiteX40" fmla="*/ 177420 w 396820"/>
                <a:gd name="connsiteY40" fmla="*/ 233293 h 347242"/>
                <a:gd name="connsiteX41" fmla="*/ 178491 w 396820"/>
                <a:gd name="connsiteY41" fmla="*/ 234793 h 347242"/>
                <a:gd name="connsiteX42" fmla="*/ 181224 w 396820"/>
                <a:gd name="connsiteY42" fmla="*/ 250868 h 347242"/>
                <a:gd name="connsiteX43" fmla="*/ 180367 w 396820"/>
                <a:gd name="connsiteY43" fmla="*/ 255798 h 347242"/>
                <a:gd name="connsiteX44" fmla="*/ 177741 w 396820"/>
                <a:gd name="connsiteY44" fmla="*/ 263889 h 347242"/>
                <a:gd name="connsiteX45" fmla="*/ 172383 w 396820"/>
                <a:gd name="connsiteY45" fmla="*/ 270212 h 347242"/>
                <a:gd name="connsiteX46" fmla="*/ 174258 w 396820"/>
                <a:gd name="connsiteY46" fmla="*/ 273480 h 347242"/>
                <a:gd name="connsiteX47" fmla="*/ 179027 w 396820"/>
                <a:gd name="connsiteY47" fmla="*/ 277178 h 347242"/>
                <a:gd name="connsiteX48" fmla="*/ 189369 w 396820"/>
                <a:gd name="connsiteY48" fmla="*/ 289930 h 347242"/>
                <a:gd name="connsiteX49" fmla="*/ 184654 w 396820"/>
                <a:gd name="connsiteY49" fmla="*/ 298450 h 347242"/>
                <a:gd name="connsiteX50" fmla="*/ 180742 w 396820"/>
                <a:gd name="connsiteY50" fmla="*/ 304880 h 347242"/>
                <a:gd name="connsiteX51" fmla="*/ 184707 w 396820"/>
                <a:gd name="connsiteY51" fmla="*/ 308524 h 347242"/>
                <a:gd name="connsiteX52" fmla="*/ 191459 w 396820"/>
                <a:gd name="connsiteY52" fmla="*/ 315597 h 347242"/>
                <a:gd name="connsiteX53" fmla="*/ 188351 w 396820"/>
                <a:gd name="connsiteY53" fmla="*/ 324813 h 347242"/>
                <a:gd name="connsiteX54" fmla="*/ 186904 w 396820"/>
                <a:gd name="connsiteY54" fmla="*/ 327224 h 347242"/>
                <a:gd name="connsiteX55" fmla="*/ 187708 w 396820"/>
                <a:gd name="connsiteY55" fmla="*/ 328885 h 347242"/>
                <a:gd name="connsiteX56" fmla="*/ 189476 w 396820"/>
                <a:gd name="connsiteY56" fmla="*/ 337191 h 347242"/>
                <a:gd name="connsiteX57" fmla="*/ 189958 w 396820"/>
                <a:gd name="connsiteY57" fmla="*/ 344532 h 347242"/>
                <a:gd name="connsiteX58" fmla="*/ 194513 w 396820"/>
                <a:gd name="connsiteY58" fmla="*/ 347050 h 347242"/>
                <a:gd name="connsiteX59" fmla="*/ 200514 w 396820"/>
                <a:gd name="connsiteY59" fmla="*/ 337084 h 347242"/>
                <a:gd name="connsiteX60" fmla="*/ 201425 w 396820"/>
                <a:gd name="connsiteY60" fmla="*/ 332583 h 347242"/>
                <a:gd name="connsiteX61" fmla="*/ 213856 w 396820"/>
                <a:gd name="connsiteY61" fmla="*/ 310024 h 347242"/>
                <a:gd name="connsiteX62" fmla="*/ 215250 w 396820"/>
                <a:gd name="connsiteY62" fmla="*/ 309167 h 347242"/>
                <a:gd name="connsiteX63" fmla="*/ 216857 w 396820"/>
                <a:gd name="connsiteY63" fmla="*/ 309542 h 347242"/>
                <a:gd name="connsiteX64" fmla="*/ 228163 w 396820"/>
                <a:gd name="connsiteY64" fmla="*/ 313668 h 347242"/>
                <a:gd name="connsiteX65" fmla="*/ 233521 w 396820"/>
                <a:gd name="connsiteY65" fmla="*/ 292663 h 347242"/>
                <a:gd name="connsiteX66" fmla="*/ 236951 w 396820"/>
                <a:gd name="connsiteY66" fmla="*/ 275516 h 347242"/>
                <a:gd name="connsiteX67" fmla="*/ 243166 w 396820"/>
                <a:gd name="connsiteY67" fmla="*/ 249368 h 347242"/>
                <a:gd name="connsiteX68" fmla="*/ 247614 w 396820"/>
                <a:gd name="connsiteY68" fmla="*/ 229649 h 347242"/>
                <a:gd name="connsiteX69" fmla="*/ 265725 w 396820"/>
                <a:gd name="connsiteY69" fmla="*/ 222737 h 347242"/>
                <a:gd name="connsiteX70" fmla="*/ 273709 w 396820"/>
                <a:gd name="connsiteY70" fmla="*/ 224559 h 347242"/>
                <a:gd name="connsiteX71" fmla="*/ 290159 w 396820"/>
                <a:gd name="connsiteY71" fmla="*/ 228310 h 347242"/>
                <a:gd name="connsiteX72" fmla="*/ 308056 w 396820"/>
                <a:gd name="connsiteY72" fmla="*/ 232007 h 347242"/>
                <a:gd name="connsiteX73" fmla="*/ 341920 w 396820"/>
                <a:gd name="connsiteY73" fmla="*/ 240098 h 347242"/>
                <a:gd name="connsiteX74" fmla="*/ 344706 w 396820"/>
                <a:gd name="connsiteY74" fmla="*/ 230936 h 347242"/>
                <a:gd name="connsiteX75" fmla="*/ 371498 w 396820"/>
                <a:gd name="connsiteY75" fmla="*/ 177834 h 347242"/>
                <a:gd name="connsiteX76" fmla="*/ 390038 w 396820"/>
                <a:gd name="connsiteY76" fmla="*/ 136897 h 347242"/>
                <a:gd name="connsiteX77" fmla="*/ 392503 w 396820"/>
                <a:gd name="connsiteY77" fmla="*/ 47520 h 347242"/>
                <a:gd name="connsiteX78" fmla="*/ 384787 w 396820"/>
                <a:gd name="connsiteY78" fmla="*/ 16013 h 347242"/>
                <a:gd name="connsiteX79" fmla="*/ 342670 w 396820"/>
                <a:gd name="connsiteY79" fmla="*/ 8994 h 34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96820" h="347242">
                  <a:moveTo>
                    <a:pt x="333668" y="71847"/>
                  </a:moveTo>
                  <a:cubicBezTo>
                    <a:pt x="333609" y="72431"/>
                    <a:pt x="333299" y="72961"/>
                    <a:pt x="332811" y="73294"/>
                  </a:cubicBezTo>
                  <a:cubicBezTo>
                    <a:pt x="332340" y="73658"/>
                    <a:pt x="331734" y="73792"/>
                    <a:pt x="331150" y="73669"/>
                  </a:cubicBezTo>
                  <a:lnTo>
                    <a:pt x="194834" y="45752"/>
                  </a:lnTo>
                  <a:lnTo>
                    <a:pt x="182028" y="59576"/>
                  </a:lnTo>
                  <a:cubicBezTo>
                    <a:pt x="181396" y="60252"/>
                    <a:pt x="180405" y="60445"/>
                    <a:pt x="179563" y="60059"/>
                  </a:cubicBezTo>
                  <a:lnTo>
                    <a:pt x="173883" y="57487"/>
                  </a:lnTo>
                  <a:cubicBezTo>
                    <a:pt x="173305" y="57214"/>
                    <a:pt x="172876" y="56704"/>
                    <a:pt x="172705" y="56094"/>
                  </a:cubicBezTo>
                  <a:lnTo>
                    <a:pt x="170990" y="49610"/>
                  </a:lnTo>
                  <a:cubicBezTo>
                    <a:pt x="163494" y="49273"/>
                    <a:pt x="156024" y="48415"/>
                    <a:pt x="148646" y="47038"/>
                  </a:cubicBezTo>
                  <a:cubicBezTo>
                    <a:pt x="143877" y="45966"/>
                    <a:pt x="141948" y="42269"/>
                    <a:pt x="139965" y="38358"/>
                  </a:cubicBezTo>
                  <a:cubicBezTo>
                    <a:pt x="137532" y="32506"/>
                    <a:pt x="133032" y="27759"/>
                    <a:pt x="127320" y="25015"/>
                  </a:cubicBezTo>
                  <a:cubicBezTo>
                    <a:pt x="117101" y="20589"/>
                    <a:pt x="106594" y="16865"/>
                    <a:pt x="95866" y="13870"/>
                  </a:cubicBezTo>
                  <a:cubicBezTo>
                    <a:pt x="86704" y="11030"/>
                    <a:pt x="78023" y="8512"/>
                    <a:pt x="71164" y="5511"/>
                  </a:cubicBezTo>
                  <a:cubicBezTo>
                    <a:pt x="60662" y="951"/>
                    <a:pt x="49185" y="-892"/>
                    <a:pt x="37782" y="153"/>
                  </a:cubicBezTo>
                  <a:cubicBezTo>
                    <a:pt x="32531" y="1841"/>
                    <a:pt x="27548" y="4273"/>
                    <a:pt x="22993" y="7386"/>
                  </a:cubicBezTo>
                  <a:lnTo>
                    <a:pt x="22993" y="25498"/>
                  </a:lnTo>
                  <a:cubicBezTo>
                    <a:pt x="23015" y="26017"/>
                    <a:pt x="22822" y="26521"/>
                    <a:pt x="22457" y="26891"/>
                  </a:cubicBezTo>
                  <a:lnTo>
                    <a:pt x="10401" y="40447"/>
                  </a:lnTo>
                  <a:cubicBezTo>
                    <a:pt x="18144" y="43673"/>
                    <a:pt x="25260" y="48244"/>
                    <a:pt x="31406" y="53950"/>
                  </a:cubicBezTo>
                  <a:cubicBezTo>
                    <a:pt x="36282" y="61088"/>
                    <a:pt x="37075" y="70250"/>
                    <a:pt x="33495" y="78116"/>
                  </a:cubicBezTo>
                  <a:cubicBezTo>
                    <a:pt x="31888" y="81760"/>
                    <a:pt x="16617" y="106194"/>
                    <a:pt x="11634" y="108712"/>
                  </a:cubicBezTo>
                  <a:cubicBezTo>
                    <a:pt x="10149" y="109350"/>
                    <a:pt x="8537" y="109644"/>
                    <a:pt x="6918" y="109570"/>
                  </a:cubicBezTo>
                  <a:cubicBezTo>
                    <a:pt x="4539" y="109511"/>
                    <a:pt x="2171" y="109221"/>
                    <a:pt x="-155" y="108712"/>
                  </a:cubicBezTo>
                  <a:cubicBezTo>
                    <a:pt x="6543" y="114392"/>
                    <a:pt x="13402" y="120072"/>
                    <a:pt x="19350" y="124787"/>
                  </a:cubicBezTo>
                  <a:cubicBezTo>
                    <a:pt x="21868" y="126770"/>
                    <a:pt x="24172" y="128484"/>
                    <a:pt x="26262" y="130145"/>
                  </a:cubicBezTo>
                  <a:cubicBezTo>
                    <a:pt x="38532" y="139308"/>
                    <a:pt x="44105" y="143488"/>
                    <a:pt x="43408" y="157741"/>
                  </a:cubicBezTo>
                  <a:cubicBezTo>
                    <a:pt x="42926" y="168457"/>
                    <a:pt x="43408" y="177406"/>
                    <a:pt x="43408" y="182175"/>
                  </a:cubicBezTo>
                  <a:cubicBezTo>
                    <a:pt x="49324" y="178767"/>
                    <a:pt x="55550" y="175932"/>
                    <a:pt x="62002" y="173708"/>
                  </a:cubicBezTo>
                  <a:cubicBezTo>
                    <a:pt x="64343" y="172948"/>
                    <a:pt x="66514" y="171731"/>
                    <a:pt x="68378" y="170118"/>
                  </a:cubicBezTo>
                  <a:cubicBezTo>
                    <a:pt x="70870" y="167471"/>
                    <a:pt x="74653" y="166475"/>
                    <a:pt x="78130" y="167547"/>
                  </a:cubicBezTo>
                  <a:cubicBezTo>
                    <a:pt x="81259" y="168790"/>
                    <a:pt x="83751" y="171244"/>
                    <a:pt x="85043" y="174351"/>
                  </a:cubicBezTo>
                  <a:cubicBezTo>
                    <a:pt x="86495" y="177808"/>
                    <a:pt x="89334" y="180487"/>
                    <a:pt x="92866" y="181746"/>
                  </a:cubicBezTo>
                  <a:cubicBezTo>
                    <a:pt x="101868" y="184532"/>
                    <a:pt x="125337" y="188283"/>
                    <a:pt x="125605" y="188337"/>
                  </a:cubicBezTo>
                  <a:cubicBezTo>
                    <a:pt x="126564" y="188503"/>
                    <a:pt x="127287" y="189296"/>
                    <a:pt x="127373" y="190266"/>
                  </a:cubicBezTo>
                  <a:lnTo>
                    <a:pt x="129892" y="223166"/>
                  </a:lnTo>
                  <a:cubicBezTo>
                    <a:pt x="131874" y="224934"/>
                    <a:pt x="138733" y="230507"/>
                    <a:pt x="144466" y="228524"/>
                  </a:cubicBezTo>
                  <a:cubicBezTo>
                    <a:pt x="150200" y="226542"/>
                    <a:pt x="156522" y="212449"/>
                    <a:pt x="158398" y="207680"/>
                  </a:cubicBezTo>
                  <a:cubicBezTo>
                    <a:pt x="158682" y="206903"/>
                    <a:pt x="159395" y="206362"/>
                    <a:pt x="160220" y="206287"/>
                  </a:cubicBezTo>
                  <a:cubicBezTo>
                    <a:pt x="161056" y="206255"/>
                    <a:pt x="161838" y="206689"/>
                    <a:pt x="162256" y="207412"/>
                  </a:cubicBezTo>
                  <a:cubicBezTo>
                    <a:pt x="162256" y="207412"/>
                    <a:pt x="172544" y="226488"/>
                    <a:pt x="177420" y="233293"/>
                  </a:cubicBezTo>
                  <a:lnTo>
                    <a:pt x="178491" y="234793"/>
                  </a:lnTo>
                  <a:cubicBezTo>
                    <a:pt x="182885" y="240902"/>
                    <a:pt x="186368" y="245510"/>
                    <a:pt x="181224" y="250868"/>
                  </a:cubicBezTo>
                  <a:cubicBezTo>
                    <a:pt x="179992" y="252047"/>
                    <a:pt x="180045" y="253440"/>
                    <a:pt x="180367" y="255798"/>
                  </a:cubicBezTo>
                  <a:cubicBezTo>
                    <a:pt x="181235" y="258777"/>
                    <a:pt x="180196" y="261987"/>
                    <a:pt x="177741" y="263889"/>
                  </a:cubicBezTo>
                  <a:cubicBezTo>
                    <a:pt x="174419" y="266139"/>
                    <a:pt x="172383" y="268390"/>
                    <a:pt x="172383" y="270212"/>
                  </a:cubicBezTo>
                  <a:cubicBezTo>
                    <a:pt x="172383" y="270587"/>
                    <a:pt x="172383" y="271819"/>
                    <a:pt x="174258" y="273480"/>
                  </a:cubicBezTo>
                  <a:cubicBezTo>
                    <a:pt x="176134" y="275142"/>
                    <a:pt x="177366" y="275945"/>
                    <a:pt x="179027" y="277178"/>
                  </a:cubicBezTo>
                  <a:cubicBezTo>
                    <a:pt x="184386" y="280928"/>
                    <a:pt x="189476" y="284787"/>
                    <a:pt x="189369" y="289930"/>
                  </a:cubicBezTo>
                  <a:cubicBezTo>
                    <a:pt x="188962" y="293274"/>
                    <a:pt x="187274" y="296328"/>
                    <a:pt x="184654" y="298450"/>
                  </a:cubicBezTo>
                  <a:cubicBezTo>
                    <a:pt x="182644" y="300074"/>
                    <a:pt x="181262" y="302346"/>
                    <a:pt x="180742" y="304880"/>
                  </a:cubicBezTo>
                  <a:cubicBezTo>
                    <a:pt x="180742" y="306434"/>
                    <a:pt x="181867" y="307131"/>
                    <a:pt x="184707" y="308524"/>
                  </a:cubicBezTo>
                  <a:cubicBezTo>
                    <a:pt x="187547" y="309917"/>
                    <a:pt x="190923" y="311525"/>
                    <a:pt x="191459" y="315597"/>
                  </a:cubicBezTo>
                  <a:cubicBezTo>
                    <a:pt x="191850" y="318978"/>
                    <a:pt x="190708" y="322359"/>
                    <a:pt x="188351" y="324813"/>
                  </a:cubicBezTo>
                  <a:cubicBezTo>
                    <a:pt x="187686" y="325494"/>
                    <a:pt x="187188" y="326319"/>
                    <a:pt x="186904" y="327224"/>
                  </a:cubicBezTo>
                  <a:cubicBezTo>
                    <a:pt x="186904" y="327707"/>
                    <a:pt x="186904" y="327975"/>
                    <a:pt x="187708" y="328885"/>
                  </a:cubicBezTo>
                  <a:cubicBezTo>
                    <a:pt x="189685" y="331168"/>
                    <a:pt x="190349" y="334303"/>
                    <a:pt x="189476" y="337191"/>
                  </a:cubicBezTo>
                  <a:cubicBezTo>
                    <a:pt x="188688" y="339607"/>
                    <a:pt x="188860" y="342238"/>
                    <a:pt x="189958" y="344532"/>
                  </a:cubicBezTo>
                  <a:cubicBezTo>
                    <a:pt x="191052" y="345973"/>
                    <a:pt x="192707" y="346889"/>
                    <a:pt x="194513" y="347050"/>
                  </a:cubicBezTo>
                  <a:cubicBezTo>
                    <a:pt x="197621" y="347586"/>
                    <a:pt x="198853" y="344585"/>
                    <a:pt x="200514" y="337084"/>
                  </a:cubicBezTo>
                  <a:lnTo>
                    <a:pt x="201425" y="332583"/>
                  </a:lnTo>
                  <a:cubicBezTo>
                    <a:pt x="204699" y="324615"/>
                    <a:pt x="208868" y="317049"/>
                    <a:pt x="213856" y="310024"/>
                  </a:cubicBezTo>
                  <a:cubicBezTo>
                    <a:pt x="214178" y="309553"/>
                    <a:pt x="214682" y="309236"/>
                    <a:pt x="215250" y="309167"/>
                  </a:cubicBezTo>
                  <a:cubicBezTo>
                    <a:pt x="215812" y="309065"/>
                    <a:pt x="216396" y="309199"/>
                    <a:pt x="216857" y="309542"/>
                  </a:cubicBezTo>
                  <a:cubicBezTo>
                    <a:pt x="220233" y="312167"/>
                    <a:pt x="226127" y="315275"/>
                    <a:pt x="228163" y="313668"/>
                  </a:cubicBezTo>
                  <a:cubicBezTo>
                    <a:pt x="230199" y="312060"/>
                    <a:pt x="232021" y="300433"/>
                    <a:pt x="233521" y="292663"/>
                  </a:cubicBezTo>
                  <a:cubicBezTo>
                    <a:pt x="234272" y="286876"/>
                    <a:pt x="235418" y="281148"/>
                    <a:pt x="236951" y="275516"/>
                  </a:cubicBezTo>
                  <a:cubicBezTo>
                    <a:pt x="238772" y="270158"/>
                    <a:pt x="240970" y="259442"/>
                    <a:pt x="243166" y="249368"/>
                  </a:cubicBezTo>
                  <a:cubicBezTo>
                    <a:pt x="244774" y="241759"/>
                    <a:pt x="246274" y="234579"/>
                    <a:pt x="247614" y="229649"/>
                  </a:cubicBezTo>
                  <a:cubicBezTo>
                    <a:pt x="250507" y="218933"/>
                    <a:pt x="257527" y="220647"/>
                    <a:pt x="265725" y="222737"/>
                  </a:cubicBezTo>
                  <a:cubicBezTo>
                    <a:pt x="268350" y="223487"/>
                    <a:pt x="271019" y="224093"/>
                    <a:pt x="273709" y="224559"/>
                  </a:cubicBezTo>
                  <a:cubicBezTo>
                    <a:pt x="279603" y="225631"/>
                    <a:pt x="284961" y="226970"/>
                    <a:pt x="290159" y="228310"/>
                  </a:cubicBezTo>
                  <a:cubicBezTo>
                    <a:pt x="296021" y="230008"/>
                    <a:pt x="302001" y="231241"/>
                    <a:pt x="308056" y="232007"/>
                  </a:cubicBezTo>
                  <a:cubicBezTo>
                    <a:pt x="319506" y="233984"/>
                    <a:pt x="330812" y="236685"/>
                    <a:pt x="341920" y="240098"/>
                  </a:cubicBezTo>
                  <a:cubicBezTo>
                    <a:pt x="342938" y="236669"/>
                    <a:pt x="343903" y="233561"/>
                    <a:pt x="344706" y="230936"/>
                  </a:cubicBezTo>
                  <a:cubicBezTo>
                    <a:pt x="351136" y="210627"/>
                    <a:pt x="368230" y="189944"/>
                    <a:pt x="371498" y="177834"/>
                  </a:cubicBezTo>
                  <a:cubicBezTo>
                    <a:pt x="375560" y="163324"/>
                    <a:pt x="381807" y="149521"/>
                    <a:pt x="390038" y="136897"/>
                  </a:cubicBezTo>
                  <a:cubicBezTo>
                    <a:pt x="400755" y="119107"/>
                    <a:pt x="396093" y="68846"/>
                    <a:pt x="392503" y="47520"/>
                  </a:cubicBezTo>
                  <a:cubicBezTo>
                    <a:pt x="390563" y="36873"/>
                    <a:pt x="387991" y="26350"/>
                    <a:pt x="384787" y="16013"/>
                  </a:cubicBezTo>
                  <a:lnTo>
                    <a:pt x="342670" y="8994"/>
                  </a:ln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19CC704-FC65-46E2-9A4F-9EFC68BBE8FA}"/>
                </a:ext>
              </a:extLst>
            </p:cNvPr>
            <p:cNvSpPr/>
            <p:nvPr/>
          </p:nvSpPr>
          <p:spPr>
            <a:xfrm>
              <a:off x="2322665" y="398638"/>
              <a:ext cx="1004630" cy="831738"/>
            </a:xfrm>
            <a:custGeom>
              <a:avLst/>
              <a:gdLst>
                <a:gd name="connsiteX0" fmla="*/ 46731 w 1004630"/>
                <a:gd name="connsiteY0" fmla="*/ 534078 h 831738"/>
                <a:gd name="connsiteX1" fmla="*/ 84239 w 1004630"/>
                <a:gd name="connsiteY1" fmla="*/ 521700 h 831738"/>
                <a:gd name="connsiteX2" fmla="*/ 108780 w 1004630"/>
                <a:gd name="connsiteY2" fmla="*/ 514306 h 831738"/>
                <a:gd name="connsiteX3" fmla="*/ 122819 w 1004630"/>
                <a:gd name="connsiteY3" fmla="*/ 508679 h 831738"/>
                <a:gd name="connsiteX4" fmla="*/ 154326 w 1004630"/>
                <a:gd name="connsiteY4" fmla="*/ 498981 h 831738"/>
                <a:gd name="connsiteX5" fmla="*/ 154647 w 1004630"/>
                <a:gd name="connsiteY5" fmla="*/ 498981 h 831738"/>
                <a:gd name="connsiteX6" fmla="*/ 169597 w 1004630"/>
                <a:gd name="connsiteY6" fmla="*/ 510555 h 831738"/>
                <a:gd name="connsiteX7" fmla="*/ 171633 w 1004630"/>
                <a:gd name="connsiteY7" fmla="*/ 514306 h 831738"/>
                <a:gd name="connsiteX8" fmla="*/ 203783 w 1004630"/>
                <a:gd name="connsiteY8" fmla="*/ 549938 h 831738"/>
                <a:gd name="connsiteX9" fmla="*/ 213642 w 1004630"/>
                <a:gd name="connsiteY9" fmla="*/ 563173 h 831738"/>
                <a:gd name="connsiteX10" fmla="*/ 229396 w 1004630"/>
                <a:gd name="connsiteY10" fmla="*/ 577962 h 831738"/>
                <a:gd name="connsiteX11" fmla="*/ 293695 w 1004630"/>
                <a:gd name="connsiteY11" fmla="*/ 609630 h 831738"/>
                <a:gd name="connsiteX12" fmla="*/ 335437 w 1004630"/>
                <a:gd name="connsiteY12" fmla="*/ 636743 h 831738"/>
                <a:gd name="connsiteX13" fmla="*/ 343742 w 1004630"/>
                <a:gd name="connsiteY13" fmla="*/ 642744 h 831738"/>
                <a:gd name="connsiteX14" fmla="*/ 405577 w 1004630"/>
                <a:gd name="connsiteY14" fmla="*/ 683950 h 831738"/>
                <a:gd name="connsiteX15" fmla="*/ 412168 w 1004630"/>
                <a:gd name="connsiteY15" fmla="*/ 687861 h 831738"/>
                <a:gd name="connsiteX16" fmla="*/ 501920 w 1004630"/>
                <a:gd name="connsiteY16" fmla="*/ 733675 h 831738"/>
                <a:gd name="connsiteX17" fmla="*/ 530801 w 1004630"/>
                <a:gd name="connsiteY17" fmla="*/ 745249 h 831738"/>
                <a:gd name="connsiteX18" fmla="*/ 600834 w 1004630"/>
                <a:gd name="connsiteY18" fmla="*/ 772040 h 831738"/>
                <a:gd name="connsiteX19" fmla="*/ 684424 w 1004630"/>
                <a:gd name="connsiteY19" fmla="*/ 791920 h 831738"/>
                <a:gd name="connsiteX20" fmla="*/ 712448 w 1004630"/>
                <a:gd name="connsiteY20" fmla="*/ 797600 h 831738"/>
                <a:gd name="connsiteX21" fmla="*/ 749099 w 1004630"/>
                <a:gd name="connsiteY21" fmla="*/ 802958 h 831738"/>
                <a:gd name="connsiteX22" fmla="*/ 802682 w 1004630"/>
                <a:gd name="connsiteY22" fmla="*/ 814050 h 831738"/>
                <a:gd name="connsiteX23" fmla="*/ 814738 w 1004630"/>
                <a:gd name="connsiteY23" fmla="*/ 820158 h 831738"/>
                <a:gd name="connsiteX24" fmla="*/ 843083 w 1004630"/>
                <a:gd name="connsiteY24" fmla="*/ 830875 h 831738"/>
                <a:gd name="connsiteX25" fmla="*/ 855890 w 1004630"/>
                <a:gd name="connsiteY25" fmla="*/ 828732 h 831738"/>
                <a:gd name="connsiteX26" fmla="*/ 864624 w 1004630"/>
                <a:gd name="connsiteY26" fmla="*/ 827124 h 831738"/>
                <a:gd name="connsiteX27" fmla="*/ 870893 w 1004630"/>
                <a:gd name="connsiteY27" fmla="*/ 829160 h 831738"/>
                <a:gd name="connsiteX28" fmla="*/ 884557 w 1004630"/>
                <a:gd name="connsiteY28" fmla="*/ 831303 h 831738"/>
                <a:gd name="connsiteX29" fmla="*/ 886861 w 1004630"/>
                <a:gd name="connsiteY29" fmla="*/ 830393 h 831738"/>
                <a:gd name="connsiteX30" fmla="*/ 904061 w 1004630"/>
                <a:gd name="connsiteY30" fmla="*/ 825517 h 831738"/>
                <a:gd name="connsiteX31" fmla="*/ 1004476 w 1004630"/>
                <a:gd name="connsiteY31" fmla="*/ 825195 h 831738"/>
                <a:gd name="connsiteX32" fmla="*/ 999546 w 1004630"/>
                <a:gd name="connsiteY32" fmla="*/ 768611 h 831738"/>
                <a:gd name="connsiteX33" fmla="*/ 975755 w 1004630"/>
                <a:gd name="connsiteY33" fmla="*/ 664178 h 831738"/>
                <a:gd name="connsiteX34" fmla="*/ 969594 w 1004630"/>
                <a:gd name="connsiteY34" fmla="*/ 568692 h 831738"/>
                <a:gd name="connsiteX35" fmla="*/ 973880 w 1004630"/>
                <a:gd name="connsiteY35" fmla="*/ 488318 h 831738"/>
                <a:gd name="connsiteX36" fmla="*/ 978649 w 1004630"/>
                <a:gd name="connsiteY36" fmla="*/ 410408 h 831738"/>
                <a:gd name="connsiteX37" fmla="*/ 982882 w 1004630"/>
                <a:gd name="connsiteY37" fmla="*/ 333034 h 831738"/>
                <a:gd name="connsiteX38" fmla="*/ 966807 w 1004630"/>
                <a:gd name="connsiteY38" fmla="*/ 255606 h 831738"/>
                <a:gd name="connsiteX39" fmla="*/ 969165 w 1004630"/>
                <a:gd name="connsiteY39" fmla="*/ 166337 h 831738"/>
                <a:gd name="connsiteX40" fmla="*/ 995528 w 1004630"/>
                <a:gd name="connsiteY40" fmla="*/ 110556 h 831738"/>
                <a:gd name="connsiteX41" fmla="*/ 997885 w 1004630"/>
                <a:gd name="connsiteY41" fmla="*/ 76370 h 831738"/>
                <a:gd name="connsiteX42" fmla="*/ 973719 w 1004630"/>
                <a:gd name="connsiteY42" fmla="*/ 74227 h 831738"/>
                <a:gd name="connsiteX43" fmla="*/ 936211 w 1004630"/>
                <a:gd name="connsiteY43" fmla="*/ 81568 h 831738"/>
                <a:gd name="connsiteX44" fmla="*/ 872554 w 1004630"/>
                <a:gd name="connsiteY44" fmla="*/ 83711 h 831738"/>
                <a:gd name="connsiteX45" fmla="*/ 842655 w 1004630"/>
                <a:gd name="connsiteY45" fmla="*/ 63778 h 831738"/>
                <a:gd name="connsiteX46" fmla="*/ 823419 w 1004630"/>
                <a:gd name="connsiteY46" fmla="*/ 46417 h 831738"/>
                <a:gd name="connsiteX47" fmla="*/ 788054 w 1004630"/>
                <a:gd name="connsiteY47" fmla="*/ 31468 h 831738"/>
                <a:gd name="connsiteX48" fmla="*/ 698784 w 1004630"/>
                <a:gd name="connsiteY48" fmla="*/ 7945 h 831738"/>
                <a:gd name="connsiteX49" fmla="*/ 634484 w 1004630"/>
                <a:gd name="connsiteY49" fmla="*/ 7945 h 831738"/>
                <a:gd name="connsiteX50" fmla="*/ 593547 w 1004630"/>
                <a:gd name="connsiteY50" fmla="*/ 51079 h 831738"/>
                <a:gd name="connsiteX51" fmla="*/ 571095 w 1004630"/>
                <a:gd name="connsiteY51" fmla="*/ 103055 h 831738"/>
                <a:gd name="connsiteX52" fmla="*/ 526246 w 1004630"/>
                <a:gd name="connsiteY52" fmla="*/ 161996 h 831738"/>
                <a:gd name="connsiteX53" fmla="*/ 497579 w 1004630"/>
                <a:gd name="connsiteY53" fmla="*/ 215794 h 831738"/>
                <a:gd name="connsiteX54" fmla="*/ 470788 w 1004630"/>
                <a:gd name="connsiteY54" fmla="*/ 290810 h 831738"/>
                <a:gd name="connsiteX55" fmla="*/ 418437 w 1004630"/>
                <a:gd name="connsiteY55" fmla="*/ 312565 h 831738"/>
                <a:gd name="connsiteX56" fmla="*/ 367319 w 1004630"/>
                <a:gd name="connsiteY56" fmla="*/ 293650 h 831738"/>
                <a:gd name="connsiteX57" fmla="*/ 344867 w 1004630"/>
                <a:gd name="connsiteY57" fmla="*/ 299544 h 831738"/>
                <a:gd name="connsiteX58" fmla="*/ 313896 w 1004630"/>
                <a:gd name="connsiteY58" fmla="*/ 321621 h 831738"/>
                <a:gd name="connsiteX59" fmla="*/ 245096 w 1004630"/>
                <a:gd name="connsiteY59" fmla="*/ 370703 h 831738"/>
                <a:gd name="connsiteX60" fmla="*/ 147520 w 1004630"/>
                <a:gd name="connsiteY60" fmla="*/ 368827 h 831738"/>
                <a:gd name="connsiteX61" fmla="*/ 81399 w 1004630"/>
                <a:gd name="connsiteY61" fmla="*/ 333087 h 831738"/>
                <a:gd name="connsiteX62" fmla="*/ 59055 w 1004630"/>
                <a:gd name="connsiteY62" fmla="*/ 338446 h 831738"/>
                <a:gd name="connsiteX63" fmla="*/ 39015 w 1004630"/>
                <a:gd name="connsiteY63" fmla="*/ 338928 h 831738"/>
                <a:gd name="connsiteX64" fmla="*/ 14634 w 1004630"/>
                <a:gd name="connsiteY64" fmla="*/ 371078 h 831738"/>
                <a:gd name="connsiteX65" fmla="*/ 13134 w 1004630"/>
                <a:gd name="connsiteY65" fmla="*/ 390796 h 831738"/>
                <a:gd name="connsiteX66" fmla="*/ 9169 w 1004630"/>
                <a:gd name="connsiteY66" fmla="*/ 403281 h 831738"/>
                <a:gd name="connsiteX67" fmla="*/ 4936 w 1004630"/>
                <a:gd name="connsiteY67" fmla="*/ 417266 h 831738"/>
                <a:gd name="connsiteX68" fmla="*/ 8472 w 1004630"/>
                <a:gd name="connsiteY68" fmla="*/ 434038 h 831738"/>
                <a:gd name="connsiteX69" fmla="*/ 6007 w 1004630"/>
                <a:gd name="connsiteY69" fmla="*/ 483495 h 831738"/>
                <a:gd name="connsiteX70" fmla="*/ 3114 w 1004630"/>
                <a:gd name="connsiteY70" fmla="*/ 525183 h 831738"/>
                <a:gd name="connsiteX71" fmla="*/ -155 w 1004630"/>
                <a:gd name="connsiteY71" fmla="*/ 533649 h 831738"/>
                <a:gd name="connsiteX72" fmla="*/ 16831 w 1004630"/>
                <a:gd name="connsiteY72" fmla="*/ 540240 h 831738"/>
                <a:gd name="connsiteX73" fmla="*/ 46731 w 1004630"/>
                <a:gd name="connsiteY73" fmla="*/ 534078 h 83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004630" h="831738">
                  <a:moveTo>
                    <a:pt x="46731" y="534078"/>
                  </a:moveTo>
                  <a:cubicBezTo>
                    <a:pt x="58889" y="528982"/>
                    <a:pt x="71432" y="524840"/>
                    <a:pt x="84239" y="521700"/>
                  </a:cubicBezTo>
                  <a:cubicBezTo>
                    <a:pt x="93402" y="519182"/>
                    <a:pt x="102082" y="516770"/>
                    <a:pt x="108780" y="514306"/>
                  </a:cubicBezTo>
                  <a:cubicBezTo>
                    <a:pt x="113442" y="512537"/>
                    <a:pt x="118211" y="510608"/>
                    <a:pt x="122819" y="508679"/>
                  </a:cubicBezTo>
                  <a:cubicBezTo>
                    <a:pt x="134714" y="503803"/>
                    <a:pt x="145967" y="499142"/>
                    <a:pt x="154326" y="498981"/>
                  </a:cubicBezTo>
                  <a:lnTo>
                    <a:pt x="154647" y="498981"/>
                  </a:lnTo>
                  <a:cubicBezTo>
                    <a:pt x="164131" y="498981"/>
                    <a:pt x="167293" y="505625"/>
                    <a:pt x="169597" y="510555"/>
                  </a:cubicBezTo>
                  <a:cubicBezTo>
                    <a:pt x="170170" y="511857"/>
                    <a:pt x="170856" y="513111"/>
                    <a:pt x="171633" y="514306"/>
                  </a:cubicBezTo>
                  <a:cubicBezTo>
                    <a:pt x="174687" y="518431"/>
                    <a:pt x="191405" y="537829"/>
                    <a:pt x="203783" y="549938"/>
                  </a:cubicBezTo>
                  <a:cubicBezTo>
                    <a:pt x="207619" y="553909"/>
                    <a:pt x="210936" y="558356"/>
                    <a:pt x="213642" y="563173"/>
                  </a:cubicBezTo>
                  <a:cubicBezTo>
                    <a:pt x="216793" y="569952"/>
                    <a:pt x="222435" y="575246"/>
                    <a:pt x="229396" y="577962"/>
                  </a:cubicBezTo>
                  <a:cubicBezTo>
                    <a:pt x="251483" y="587136"/>
                    <a:pt x="272959" y="597713"/>
                    <a:pt x="293695" y="609630"/>
                  </a:cubicBezTo>
                  <a:cubicBezTo>
                    <a:pt x="308179" y="617759"/>
                    <a:pt x="322121" y="626814"/>
                    <a:pt x="335437" y="636743"/>
                  </a:cubicBezTo>
                  <a:lnTo>
                    <a:pt x="343742" y="642744"/>
                  </a:lnTo>
                  <a:cubicBezTo>
                    <a:pt x="363032" y="656569"/>
                    <a:pt x="391217" y="675698"/>
                    <a:pt x="405577" y="683950"/>
                  </a:cubicBezTo>
                  <a:lnTo>
                    <a:pt x="412168" y="687861"/>
                  </a:lnTo>
                  <a:cubicBezTo>
                    <a:pt x="440904" y="705346"/>
                    <a:pt x="470906" y="720660"/>
                    <a:pt x="501920" y="733675"/>
                  </a:cubicBezTo>
                  <a:lnTo>
                    <a:pt x="530801" y="745249"/>
                  </a:lnTo>
                  <a:cubicBezTo>
                    <a:pt x="557164" y="755966"/>
                    <a:pt x="578008" y="764164"/>
                    <a:pt x="600834" y="772040"/>
                  </a:cubicBezTo>
                  <a:cubicBezTo>
                    <a:pt x="628274" y="780335"/>
                    <a:pt x="656191" y="786969"/>
                    <a:pt x="684424" y="791920"/>
                  </a:cubicBezTo>
                  <a:cubicBezTo>
                    <a:pt x="694873" y="793956"/>
                    <a:pt x="704518" y="795831"/>
                    <a:pt x="712448" y="797600"/>
                  </a:cubicBezTo>
                  <a:cubicBezTo>
                    <a:pt x="723593" y="800065"/>
                    <a:pt x="736560" y="801565"/>
                    <a:pt x="749099" y="802958"/>
                  </a:cubicBezTo>
                  <a:cubicBezTo>
                    <a:pt x="770103" y="805423"/>
                    <a:pt x="789929" y="807727"/>
                    <a:pt x="802682" y="814050"/>
                  </a:cubicBezTo>
                  <a:lnTo>
                    <a:pt x="814738" y="820158"/>
                  </a:lnTo>
                  <a:cubicBezTo>
                    <a:pt x="823419" y="825506"/>
                    <a:pt x="833037" y="829139"/>
                    <a:pt x="843083" y="830875"/>
                  </a:cubicBezTo>
                  <a:cubicBezTo>
                    <a:pt x="847467" y="831829"/>
                    <a:pt x="852053" y="831057"/>
                    <a:pt x="855890" y="828732"/>
                  </a:cubicBezTo>
                  <a:cubicBezTo>
                    <a:pt x="858430" y="826958"/>
                    <a:pt x="861618" y="826374"/>
                    <a:pt x="864624" y="827124"/>
                  </a:cubicBezTo>
                  <a:cubicBezTo>
                    <a:pt x="866660" y="827660"/>
                    <a:pt x="868804" y="828410"/>
                    <a:pt x="870893" y="829160"/>
                  </a:cubicBezTo>
                  <a:cubicBezTo>
                    <a:pt x="875094" y="831336"/>
                    <a:pt x="879890" y="832091"/>
                    <a:pt x="884557" y="831303"/>
                  </a:cubicBezTo>
                  <a:lnTo>
                    <a:pt x="886861" y="830393"/>
                  </a:lnTo>
                  <a:cubicBezTo>
                    <a:pt x="892257" y="827751"/>
                    <a:pt x="898081" y="826100"/>
                    <a:pt x="904061" y="825517"/>
                  </a:cubicBezTo>
                  <a:cubicBezTo>
                    <a:pt x="909419" y="825517"/>
                    <a:pt x="978596" y="825517"/>
                    <a:pt x="1004476" y="825195"/>
                  </a:cubicBezTo>
                  <a:cubicBezTo>
                    <a:pt x="1000457" y="812764"/>
                    <a:pt x="1005226" y="800922"/>
                    <a:pt x="999546" y="768611"/>
                  </a:cubicBezTo>
                  <a:cubicBezTo>
                    <a:pt x="993438" y="733514"/>
                    <a:pt x="984811" y="688826"/>
                    <a:pt x="975755" y="664178"/>
                  </a:cubicBezTo>
                  <a:cubicBezTo>
                    <a:pt x="966700" y="639529"/>
                    <a:pt x="968629" y="592430"/>
                    <a:pt x="969594" y="568692"/>
                  </a:cubicBezTo>
                  <a:cubicBezTo>
                    <a:pt x="970558" y="544955"/>
                    <a:pt x="973398" y="507447"/>
                    <a:pt x="973880" y="488318"/>
                  </a:cubicBezTo>
                  <a:cubicBezTo>
                    <a:pt x="974362" y="469188"/>
                    <a:pt x="981006" y="434145"/>
                    <a:pt x="978649" y="410408"/>
                  </a:cubicBezTo>
                  <a:cubicBezTo>
                    <a:pt x="976291" y="386670"/>
                    <a:pt x="981489" y="355807"/>
                    <a:pt x="982882" y="333034"/>
                  </a:cubicBezTo>
                  <a:cubicBezTo>
                    <a:pt x="984275" y="310261"/>
                    <a:pt x="981006" y="296919"/>
                    <a:pt x="966807" y="255606"/>
                  </a:cubicBezTo>
                  <a:cubicBezTo>
                    <a:pt x="952607" y="214293"/>
                    <a:pt x="963003" y="189109"/>
                    <a:pt x="969165" y="166337"/>
                  </a:cubicBezTo>
                  <a:cubicBezTo>
                    <a:pt x="975327" y="143564"/>
                    <a:pt x="991027" y="122398"/>
                    <a:pt x="995528" y="110556"/>
                  </a:cubicBezTo>
                  <a:cubicBezTo>
                    <a:pt x="1000029" y="98715"/>
                    <a:pt x="1000886" y="79907"/>
                    <a:pt x="997885" y="76370"/>
                  </a:cubicBezTo>
                  <a:cubicBezTo>
                    <a:pt x="994885" y="72834"/>
                    <a:pt x="987704" y="73959"/>
                    <a:pt x="973719" y="74227"/>
                  </a:cubicBezTo>
                  <a:cubicBezTo>
                    <a:pt x="959734" y="74495"/>
                    <a:pt x="947571" y="80121"/>
                    <a:pt x="936211" y="81568"/>
                  </a:cubicBezTo>
                  <a:cubicBezTo>
                    <a:pt x="924851" y="83015"/>
                    <a:pt x="891308" y="83711"/>
                    <a:pt x="872554" y="83711"/>
                  </a:cubicBezTo>
                  <a:cubicBezTo>
                    <a:pt x="853800" y="83711"/>
                    <a:pt x="843834" y="71816"/>
                    <a:pt x="842655" y="63778"/>
                  </a:cubicBezTo>
                  <a:cubicBezTo>
                    <a:pt x="841476" y="55741"/>
                    <a:pt x="834135" y="53062"/>
                    <a:pt x="823419" y="46417"/>
                  </a:cubicBezTo>
                  <a:cubicBezTo>
                    <a:pt x="812702" y="39773"/>
                    <a:pt x="807987" y="22466"/>
                    <a:pt x="788054" y="31468"/>
                  </a:cubicBezTo>
                  <a:cubicBezTo>
                    <a:pt x="768121" y="40470"/>
                    <a:pt x="730612" y="20751"/>
                    <a:pt x="698784" y="7945"/>
                  </a:cubicBezTo>
                  <a:cubicBezTo>
                    <a:pt x="666956" y="-4862"/>
                    <a:pt x="647826" y="-575"/>
                    <a:pt x="634484" y="7945"/>
                  </a:cubicBezTo>
                  <a:cubicBezTo>
                    <a:pt x="617622" y="18886"/>
                    <a:pt x="603594" y="33665"/>
                    <a:pt x="593547" y="51079"/>
                  </a:cubicBezTo>
                  <a:cubicBezTo>
                    <a:pt x="582134" y="71387"/>
                    <a:pt x="582134" y="83818"/>
                    <a:pt x="571095" y="103055"/>
                  </a:cubicBezTo>
                  <a:cubicBezTo>
                    <a:pt x="560057" y="122291"/>
                    <a:pt x="535838" y="150797"/>
                    <a:pt x="526246" y="161996"/>
                  </a:cubicBezTo>
                  <a:cubicBezTo>
                    <a:pt x="513767" y="178211"/>
                    <a:pt x="504079" y="196391"/>
                    <a:pt x="497579" y="215794"/>
                  </a:cubicBezTo>
                  <a:cubicBezTo>
                    <a:pt x="491149" y="235030"/>
                    <a:pt x="476146" y="276718"/>
                    <a:pt x="470788" y="290810"/>
                  </a:cubicBezTo>
                  <a:cubicBezTo>
                    <a:pt x="465429" y="304903"/>
                    <a:pt x="439442" y="314333"/>
                    <a:pt x="418437" y="312565"/>
                  </a:cubicBezTo>
                  <a:cubicBezTo>
                    <a:pt x="397432" y="310797"/>
                    <a:pt x="382429" y="295633"/>
                    <a:pt x="367319" y="293650"/>
                  </a:cubicBezTo>
                  <a:cubicBezTo>
                    <a:pt x="352208" y="291668"/>
                    <a:pt x="354459" y="297615"/>
                    <a:pt x="344867" y="299544"/>
                  </a:cubicBezTo>
                  <a:cubicBezTo>
                    <a:pt x="335276" y="301473"/>
                    <a:pt x="328149" y="307207"/>
                    <a:pt x="313896" y="321621"/>
                  </a:cubicBezTo>
                  <a:cubicBezTo>
                    <a:pt x="293406" y="341162"/>
                    <a:pt x="270242" y="357687"/>
                    <a:pt x="245096" y="370703"/>
                  </a:cubicBezTo>
                  <a:cubicBezTo>
                    <a:pt x="222269" y="381419"/>
                    <a:pt x="175973" y="374775"/>
                    <a:pt x="147520" y="368827"/>
                  </a:cubicBezTo>
                  <a:cubicBezTo>
                    <a:pt x="119068" y="362880"/>
                    <a:pt x="95170" y="337856"/>
                    <a:pt x="81399" y="333087"/>
                  </a:cubicBezTo>
                  <a:cubicBezTo>
                    <a:pt x="67628" y="328318"/>
                    <a:pt x="65324" y="336302"/>
                    <a:pt x="59055" y="338446"/>
                  </a:cubicBezTo>
                  <a:cubicBezTo>
                    <a:pt x="52785" y="340589"/>
                    <a:pt x="47427" y="334320"/>
                    <a:pt x="39015" y="338928"/>
                  </a:cubicBezTo>
                  <a:cubicBezTo>
                    <a:pt x="27339" y="346424"/>
                    <a:pt x="18701" y="357816"/>
                    <a:pt x="14634" y="371078"/>
                  </a:cubicBezTo>
                  <a:cubicBezTo>
                    <a:pt x="12759" y="379276"/>
                    <a:pt x="10508" y="386403"/>
                    <a:pt x="13134" y="390796"/>
                  </a:cubicBezTo>
                  <a:cubicBezTo>
                    <a:pt x="15759" y="395190"/>
                    <a:pt x="11901" y="400548"/>
                    <a:pt x="9169" y="403281"/>
                  </a:cubicBezTo>
                  <a:cubicBezTo>
                    <a:pt x="5498" y="406936"/>
                    <a:pt x="3912" y="412192"/>
                    <a:pt x="4936" y="417266"/>
                  </a:cubicBezTo>
                  <a:cubicBezTo>
                    <a:pt x="6007" y="424018"/>
                    <a:pt x="15224" y="425840"/>
                    <a:pt x="8472" y="434038"/>
                  </a:cubicBezTo>
                  <a:cubicBezTo>
                    <a:pt x="1721" y="442236"/>
                    <a:pt x="8151" y="471546"/>
                    <a:pt x="6007" y="483495"/>
                  </a:cubicBezTo>
                  <a:cubicBezTo>
                    <a:pt x="3864" y="495444"/>
                    <a:pt x="8472" y="514145"/>
                    <a:pt x="3114" y="525183"/>
                  </a:cubicBezTo>
                  <a:cubicBezTo>
                    <a:pt x="1989" y="527594"/>
                    <a:pt x="917" y="530541"/>
                    <a:pt x="-155" y="533649"/>
                  </a:cubicBezTo>
                  <a:cubicBezTo>
                    <a:pt x="5745" y="535182"/>
                    <a:pt x="11441" y="537394"/>
                    <a:pt x="16831" y="540240"/>
                  </a:cubicBezTo>
                  <a:cubicBezTo>
                    <a:pt x="23475" y="543991"/>
                    <a:pt x="30120" y="542008"/>
                    <a:pt x="46731" y="534078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D9449296-7AD1-44D7-8534-347867FCFA8C}"/>
                </a:ext>
              </a:extLst>
            </p:cNvPr>
            <p:cNvSpPr/>
            <p:nvPr/>
          </p:nvSpPr>
          <p:spPr>
            <a:xfrm>
              <a:off x="2749187" y="2449364"/>
              <a:ext cx="440614" cy="412744"/>
            </a:xfrm>
            <a:custGeom>
              <a:avLst/>
              <a:gdLst>
                <a:gd name="connsiteX0" fmla="*/ 388805 w 440614"/>
                <a:gd name="connsiteY0" fmla="*/ 149466 h 412744"/>
                <a:gd name="connsiteX1" fmla="*/ 372730 w 440614"/>
                <a:gd name="connsiteY1" fmla="*/ 145822 h 412744"/>
                <a:gd name="connsiteX2" fmla="*/ 364425 w 440614"/>
                <a:gd name="connsiteY2" fmla="*/ 143947 h 412744"/>
                <a:gd name="connsiteX3" fmla="*/ 351458 w 440614"/>
                <a:gd name="connsiteY3" fmla="*/ 147858 h 412744"/>
                <a:gd name="connsiteX4" fmla="*/ 347010 w 440614"/>
                <a:gd name="connsiteY4" fmla="*/ 167309 h 412744"/>
                <a:gd name="connsiteX5" fmla="*/ 340741 w 440614"/>
                <a:gd name="connsiteY5" fmla="*/ 194101 h 412744"/>
                <a:gd name="connsiteX6" fmla="*/ 337419 w 440614"/>
                <a:gd name="connsiteY6" fmla="*/ 210658 h 412744"/>
                <a:gd name="connsiteX7" fmla="*/ 330775 w 440614"/>
                <a:gd name="connsiteY7" fmla="*/ 234288 h 412744"/>
                <a:gd name="connsiteX8" fmla="*/ 316093 w 440614"/>
                <a:gd name="connsiteY8" fmla="*/ 231502 h 412744"/>
                <a:gd name="connsiteX9" fmla="*/ 305376 w 440614"/>
                <a:gd name="connsiteY9" fmla="*/ 250952 h 412744"/>
                <a:gd name="connsiteX10" fmla="*/ 304573 w 440614"/>
                <a:gd name="connsiteY10" fmla="*/ 254435 h 412744"/>
                <a:gd name="connsiteX11" fmla="*/ 295303 w 440614"/>
                <a:gd name="connsiteY11" fmla="*/ 267777 h 412744"/>
                <a:gd name="connsiteX12" fmla="*/ 293695 w 440614"/>
                <a:gd name="connsiteY12" fmla="*/ 267777 h 412744"/>
                <a:gd name="connsiteX13" fmla="*/ 286354 w 440614"/>
                <a:gd name="connsiteY13" fmla="*/ 263437 h 412744"/>
                <a:gd name="connsiteX14" fmla="*/ 285283 w 440614"/>
                <a:gd name="connsiteY14" fmla="*/ 252720 h 412744"/>
                <a:gd name="connsiteX15" fmla="*/ 284264 w 440614"/>
                <a:gd name="connsiteY15" fmla="*/ 247952 h 412744"/>
                <a:gd name="connsiteX16" fmla="*/ 282657 w 440614"/>
                <a:gd name="connsiteY16" fmla="*/ 243397 h 412744"/>
                <a:gd name="connsiteX17" fmla="*/ 284961 w 440614"/>
                <a:gd name="connsiteY17" fmla="*/ 238682 h 412744"/>
                <a:gd name="connsiteX18" fmla="*/ 287212 w 440614"/>
                <a:gd name="connsiteY18" fmla="*/ 232627 h 412744"/>
                <a:gd name="connsiteX19" fmla="*/ 282818 w 440614"/>
                <a:gd name="connsiteY19" fmla="*/ 228823 h 412744"/>
                <a:gd name="connsiteX20" fmla="*/ 276442 w 440614"/>
                <a:gd name="connsiteY20" fmla="*/ 221214 h 412744"/>
                <a:gd name="connsiteX21" fmla="*/ 281532 w 440614"/>
                <a:gd name="connsiteY21" fmla="*/ 212105 h 412744"/>
                <a:gd name="connsiteX22" fmla="*/ 285122 w 440614"/>
                <a:gd name="connsiteY22" fmla="*/ 206371 h 412744"/>
                <a:gd name="connsiteX23" fmla="*/ 276442 w 440614"/>
                <a:gd name="connsiteY23" fmla="*/ 197048 h 412744"/>
                <a:gd name="connsiteX24" fmla="*/ 271405 w 440614"/>
                <a:gd name="connsiteY24" fmla="*/ 193190 h 412744"/>
                <a:gd name="connsiteX25" fmla="*/ 268083 w 440614"/>
                <a:gd name="connsiteY25" fmla="*/ 186492 h 412744"/>
                <a:gd name="connsiteX26" fmla="*/ 275156 w 440614"/>
                <a:gd name="connsiteY26" fmla="*/ 176901 h 412744"/>
                <a:gd name="connsiteX27" fmla="*/ 276013 w 440614"/>
                <a:gd name="connsiteY27" fmla="*/ 172775 h 412744"/>
                <a:gd name="connsiteX28" fmla="*/ 278103 w 440614"/>
                <a:gd name="connsiteY28" fmla="*/ 164308 h 412744"/>
                <a:gd name="connsiteX29" fmla="*/ 274887 w 440614"/>
                <a:gd name="connsiteY29" fmla="*/ 153860 h 412744"/>
                <a:gd name="connsiteX30" fmla="*/ 273816 w 440614"/>
                <a:gd name="connsiteY30" fmla="*/ 152359 h 412744"/>
                <a:gd name="connsiteX31" fmla="*/ 260474 w 440614"/>
                <a:gd name="connsiteY31" fmla="*/ 129854 h 412744"/>
                <a:gd name="connsiteX32" fmla="*/ 245792 w 440614"/>
                <a:gd name="connsiteY32" fmla="*/ 149037 h 412744"/>
                <a:gd name="connsiteX33" fmla="*/ 226181 w 440614"/>
                <a:gd name="connsiteY33" fmla="*/ 142393 h 412744"/>
                <a:gd name="connsiteX34" fmla="*/ 225591 w 440614"/>
                <a:gd name="connsiteY34" fmla="*/ 141053 h 412744"/>
                <a:gd name="connsiteX35" fmla="*/ 223073 w 440614"/>
                <a:gd name="connsiteY35" fmla="*/ 108903 h 412744"/>
                <a:gd name="connsiteX36" fmla="*/ 191458 w 440614"/>
                <a:gd name="connsiteY36" fmla="*/ 102473 h 412744"/>
                <a:gd name="connsiteX37" fmla="*/ 181224 w 440614"/>
                <a:gd name="connsiteY37" fmla="*/ 93096 h 412744"/>
                <a:gd name="connsiteX38" fmla="*/ 176723 w 440614"/>
                <a:gd name="connsiteY38" fmla="*/ 88220 h 412744"/>
                <a:gd name="connsiteX39" fmla="*/ 170829 w 440614"/>
                <a:gd name="connsiteY39" fmla="*/ 90096 h 412744"/>
                <a:gd name="connsiteX40" fmla="*/ 162952 w 440614"/>
                <a:gd name="connsiteY40" fmla="*/ 94382 h 412744"/>
                <a:gd name="connsiteX41" fmla="*/ 142376 w 440614"/>
                <a:gd name="connsiteY41" fmla="*/ 104188 h 412744"/>
                <a:gd name="connsiteX42" fmla="*/ 140287 w 440614"/>
                <a:gd name="connsiteY42" fmla="*/ 104188 h 412744"/>
                <a:gd name="connsiteX43" fmla="*/ 139215 w 440614"/>
                <a:gd name="connsiteY43" fmla="*/ 102473 h 412744"/>
                <a:gd name="connsiteX44" fmla="*/ 139215 w 440614"/>
                <a:gd name="connsiteY44" fmla="*/ 74235 h 412744"/>
                <a:gd name="connsiteX45" fmla="*/ 123730 w 440614"/>
                <a:gd name="connsiteY45" fmla="*/ 50176 h 412744"/>
                <a:gd name="connsiteX46" fmla="*/ 116764 w 440614"/>
                <a:gd name="connsiteY46" fmla="*/ 44818 h 412744"/>
                <a:gd name="connsiteX47" fmla="*/ 84131 w 440614"/>
                <a:gd name="connsiteY47" fmla="*/ 17598 h 412744"/>
                <a:gd name="connsiteX48" fmla="*/ 68807 w 440614"/>
                <a:gd name="connsiteY48" fmla="*/ 4684 h 412744"/>
                <a:gd name="connsiteX49" fmla="*/ 49517 w 440614"/>
                <a:gd name="connsiteY49" fmla="*/ 1898 h 412744"/>
                <a:gd name="connsiteX50" fmla="*/ 28512 w 440614"/>
                <a:gd name="connsiteY50" fmla="*/ 4738 h 412744"/>
                <a:gd name="connsiteX51" fmla="*/ 20207 w 440614"/>
                <a:gd name="connsiteY51" fmla="*/ 4738 h 412744"/>
                <a:gd name="connsiteX52" fmla="*/ 435 w 440614"/>
                <a:gd name="connsiteY52" fmla="*/ 8114 h 412744"/>
                <a:gd name="connsiteX53" fmla="*/ -155 w 440614"/>
                <a:gd name="connsiteY53" fmla="*/ 8114 h 412744"/>
                <a:gd name="connsiteX54" fmla="*/ 8579 w 440614"/>
                <a:gd name="connsiteY54" fmla="*/ 40531 h 412744"/>
                <a:gd name="connsiteX55" fmla="*/ 19296 w 440614"/>
                <a:gd name="connsiteY55" fmla="*/ 140196 h 412744"/>
                <a:gd name="connsiteX56" fmla="*/ 22350 w 440614"/>
                <a:gd name="connsiteY56" fmla="*/ 168809 h 412744"/>
                <a:gd name="connsiteX57" fmla="*/ 24601 w 440614"/>
                <a:gd name="connsiteY57" fmla="*/ 181509 h 412744"/>
                <a:gd name="connsiteX58" fmla="*/ 33013 w 440614"/>
                <a:gd name="connsiteY58" fmla="*/ 228662 h 412744"/>
                <a:gd name="connsiteX59" fmla="*/ 34567 w 440614"/>
                <a:gd name="connsiteY59" fmla="*/ 270135 h 412744"/>
                <a:gd name="connsiteX60" fmla="*/ 30870 w 440614"/>
                <a:gd name="connsiteY60" fmla="*/ 289211 h 412744"/>
                <a:gd name="connsiteX61" fmla="*/ 37836 w 440614"/>
                <a:gd name="connsiteY61" fmla="*/ 288086 h 412744"/>
                <a:gd name="connsiteX62" fmla="*/ 42712 w 440614"/>
                <a:gd name="connsiteY62" fmla="*/ 287496 h 412744"/>
                <a:gd name="connsiteX63" fmla="*/ 78720 w 440614"/>
                <a:gd name="connsiteY63" fmla="*/ 282566 h 412744"/>
                <a:gd name="connsiteX64" fmla="*/ 81988 w 440614"/>
                <a:gd name="connsiteY64" fmla="*/ 282566 h 412744"/>
                <a:gd name="connsiteX65" fmla="*/ 94473 w 440614"/>
                <a:gd name="connsiteY65" fmla="*/ 289104 h 412744"/>
                <a:gd name="connsiteX66" fmla="*/ 95223 w 440614"/>
                <a:gd name="connsiteY66" fmla="*/ 290711 h 412744"/>
                <a:gd name="connsiteX67" fmla="*/ 132731 w 440614"/>
                <a:gd name="connsiteY67" fmla="*/ 330577 h 412744"/>
                <a:gd name="connsiteX68" fmla="*/ 155236 w 440614"/>
                <a:gd name="connsiteY68" fmla="*/ 338614 h 412744"/>
                <a:gd name="connsiteX69" fmla="*/ 200943 w 440614"/>
                <a:gd name="connsiteY69" fmla="*/ 354689 h 412744"/>
                <a:gd name="connsiteX70" fmla="*/ 229610 w 440614"/>
                <a:gd name="connsiteY70" fmla="*/ 359512 h 412744"/>
                <a:gd name="connsiteX71" fmla="*/ 235611 w 440614"/>
                <a:gd name="connsiteY71" fmla="*/ 359512 h 412744"/>
                <a:gd name="connsiteX72" fmla="*/ 263367 w 440614"/>
                <a:gd name="connsiteY72" fmla="*/ 356136 h 412744"/>
                <a:gd name="connsiteX73" fmla="*/ 284801 w 440614"/>
                <a:gd name="connsiteY73" fmla="*/ 361494 h 412744"/>
                <a:gd name="connsiteX74" fmla="*/ 291231 w 440614"/>
                <a:gd name="connsiteY74" fmla="*/ 369050 h 412744"/>
                <a:gd name="connsiteX75" fmla="*/ 307305 w 440614"/>
                <a:gd name="connsiteY75" fmla="*/ 383249 h 412744"/>
                <a:gd name="connsiteX76" fmla="*/ 337955 w 440614"/>
                <a:gd name="connsiteY76" fmla="*/ 412613 h 412744"/>
                <a:gd name="connsiteX77" fmla="*/ 344867 w 440614"/>
                <a:gd name="connsiteY77" fmla="*/ 407254 h 412744"/>
                <a:gd name="connsiteX78" fmla="*/ 371123 w 440614"/>
                <a:gd name="connsiteY78" fmla="*/ 376176 h 412744"/>
                <a:gd name="connsiteX79" fmla="*/ 383929 w 440614"/>
                <a:gd name="connsiteY79" fmla="*/ 345044 h 412744"/>
                <a:gd name="connsiteX80" fmla="*/ 393413 w 440614"/>
                <a:gd name="connsiteY80" fmla="*/ 313377 h 412744"/>
                <a:gd name="connsiteX81" fmla="*/ 402201 w 440614"/>
                <a:gd name="connsiteY81" fmla="*/ 283424 h 412744"/>
                <a:gd name="connsiteX82" fmla="*/ 404345 w 440614"/>
                <a:gd name="connsiteY82" fmla="*/ 267349 h 412744"/>
                <a:gd name="connsiteX83" fmla="*/ 400647 w 440614"/>
                <a:gd name="connsiteY83" fmla="*/ 258186 h 412744"/>
                <a:gd name="connsiteX84" fmla="*/ 416722 w 440614"/>
                <a:gd name="connsiteY84" fmla="*/ 251113 h 412744"/>
                <a:gd name="connsiteX85" fmla="*/ 409863 w 440614"/>
                <a:gd name="connsiteY85" fmla="*/ 233859 h 412744"/>
                <a:gd name="connsiteX86" fmla="*/ 403541 w 440614"/>
                <a:gd name="connsiteY86" fmla="*/ 224482 h 412744"/>
                <a:gd name="connsiteX87" fmla="*/ 417579 w 440614"/>
                <a:gd name="connsiteY87" fmla="*/ 221642 h 412744"/>
                <a:gd name="connsiteX88" fmla="*/ 440460 w 440614"/>
                <a:gd name="connsiteY88" fmla="*/ 162004 h 412744"/>
                <a:gd name="connsiteX89" fmla="*/ 407452 w 440614"/>
                <a:gd name="connsiteY89" fmla="*/ 154074 h 412744"/>
                <a:gd name="connsiteX90" fmla="*/ 388805 w 440614"/>
                <a:gd name="connsiteY90" fmla="*/ 149466 h 41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40614" h="412744">
                  <a:moveTo>
                    <a:pt x="388805" y="149466"/>
                  </a:moveTo>
                  <a:cubicBezTo>
                    <a:pt x="383715" y="148180"/>
                    <a:pt x="378464" y="146840"/>
                    <a:pt x="372730" y="145822"/>
                  </a:cubicBezTo>
                  <a:cubicBezTo>
                    <a:pt x="369676" y="145286"/>
                    <a:pt x="366890" y="144536"/>
                    <a:pt x="364425" y="143947"/>
                  </a:cubicBezTo>
                  <a:cubicBezTo>
                    <a:pt x="355584" y="141643"/>
                    <a:pt x="353173" y="141321"/>
                    <a:pt x="351458" y="147858"/>
                  </a:cubicBezTo>
                  <a:cubicBezTo>
                    <a:pt x="350172" y="152627"/>
                    <a:pt x="348672" y="159754"/>
                    <a:pt x="347010" y="167309"/>
                  </a:cubicBezTo>
                  <a:cubicBezTo>
                    <a:pt x="344867" y="177490"/>
                    <a:pt x="342617" y="188046"/>
                    <a:pt x="340741" y="194101"/>
                  </a:cubicBezTo>
                  <a:cubicBezTo>
                    <a:pt x="339278" y="199545"/>
                    <a:pt x="338169" y="205075"/>
                    <a:pt x="337419" y="210658"/>
                  </a:cubicBezTo>
                  <a:cubicBezTo>
                    <a:pt x="335329" y="223732"/>
                    <a:pt x="333829" y="231823"/>
                    <a:pt x="330775" y="234288"/>
                  </a:cubicBezTo>
                  <a:cubicBezTo>
                    <a:pt x="326488" y="237664"/>
                    <a:pt x="319576" y="233859"/>
                    <a:pt x="316093" y="231502"/>
                  </a:cubicBezTo>
                  <a:cubicBezTo>
                    <a:pt x="311758" y="237535"/>
                    <a:pt x="308163" y="244067"/>
                    <a:pt x="305376" y="250952"/>
                  </a:cubicBezTo>
                  <a:cubicBezTo>
                    <a:pt x="305055" y="252078"/>
                    <a:pt x="304787" y="253257"/>
                    <a:pt x="304573" y="254435"/>
                  </a:cubicBezTo>
                  <a:cubicBezTo>
                    <a:pt x="303340" y="260115"/>
                    <a:pt x="301679" y="267777"/>
                    <a:pt x="295303" y="267777"/>
                  </a:cubicBezTo>
                  <a:lnTo>
                    <a:pt x="293695" y="267777"/>
                  </a:lnTo>
                  <a:cubicBezTo>
                    <a:pt x="290753" y="267408"/>
                    <a:pt x="288096" y="265838"/>
                    <a:pt x="286354" y="263437"/>
                  </a:cubicBezTo>
                  <a:cubicBezTo>
                    <a:pt x="284527" y="260169"/>
                    <a:pt x="284136" y="256289"/>
                    <a:pt x="285283" y="252720"/>
                  </a:cubicBezTo>
                  <a:cubicBezTo>
                    <a:pt x="285910" y="251070"/>
                    <a:pt x="285508" y="249205"/>
                    <a:pt x="284264" y="247952"/>
                  </a:cubicBezTo>
                  <a:cubicBezTo>
                    <a:pt x="283145" y="246703"/>
                    <a:pt x="282571" y="245069"/>
                    <a:pt x="282657" y="243397"/>
                  </a:cubicBezTo>
                  <a:cubicBezTo>
                    <a:pt x="282909" y="241623"/>
                    <a:pt x="283718" y="239973"/>
                    <a:pt x="284961" y="238682"/>
                  </a:cubicBezTo>
                  <a:cubicBezTo>
                    <a:pt x="286612" y="237122"/>
                    <a:pt x="287447" y="234883"/>
                    <a:pt x="287212" y="232627"/>
                  </a:cubicBezTo>
                  <a:cubicBezTo>
                    <a:pt x="287212" y="230912"/>
                    <a:pt x="285390" y="230055"/>
                    <a:pt x="282818" y="228823"/>
                  </a:cubicBezTo>
                  <a:cubicBezTo>
                    <a:pt x="280246" y="227590"/>
                    <a:pt x="276281" y="225661"/>
                    <a:pt x="276442" y="221214"/>
                  </a:cubicBezTo>
                  <a:cubicBezTo>
                    <a:pt x="276966" y="217656"/>
                    <a:pt x="278778" y="214414"/>
                    <a:pt x="281532" y="212105"/>
                  </a:cubicBezTo>
                  <a:cubicBezTo>
                    <a:pt x="283316" y="210631"/>
                    <a:pt x="284575" y="208622"/>
                    <a:pt x="285122" y="206371"/>
                  </a:cubicBezTo>
                  <a:cubicBezTo>
                    <a:pt x="285122" y="203424"/>
                    <a:pt x="280728" y="200209"/>
                    <a:pt x="276442" y="197048"/>
                  </a:cubicBezTo>
                  <a:cubicBezTo>
                    <a:pt x="274727" y="195815"/>
                    <a:pt x="272959" y="194529"/>
                    <a:pt x="271405" y="193190"/>
                  </a:cubicBezTo>
                  <a:cubicBezTo>
                    <a:pt x="269293" y="191614"/>
                    <a:pt x="268056" y="189128"/>
                    <a:pt x="268083" y="186492"/>
                  </a:cubicBezTo>
                  <a:cubicBezTo>
                    <a:pt x="268833" y="182377"/>
                    <a:pt x="271442" y="178835"/>
                    <a:pt x="275156" y="176901"/>
                  </a:cubicBezTo>
                  <a:cubicBezTo>
                    <a:pt x="276281" y="176150"/>
                    <a:pt x="276281" y="175239"/>
                    <a:pt x="276013" y="172775"/>
                  </a:cubicBezTo>
                  <a:cubicBezTo>
                    <a:pt x="275225" y="169779"/>
                    <a:pt x="276013" y="166591"/>
                    <a:pt x="278103" y="164308"/>
                  </a:cubicBezTo>
                  <a:cubicBezTo>
                    <a:pt x="280407" y="162058"/>
                    <a:pt x="279603" y="160450"/>
                    <a:pt x="274887" y="153860"/>
                  </a:cubicBezTo>
                  <a:lnTo>
                    <a:pt x="273816" y="152359"/>
                  </a:lnTo>
                  <a:cubicBezTo>
                    <a:pt x="270119" y="147001"/>
                    <a:pt x="263796" y="135856"/>
                    <a:pt x="260474" y="129854"/>
                  </a:cubicBezTo>
                  <a:cubicBezTo>
                    <a:pt x="257794" y="135963"/>
                    <a:pt x="252275" y="146572"/>
                    <a:pt x="245792" y="149037"/>
                  </a:cubicBezTo>
                  <a:cubicBezTo>
                    <a:pt x="236576" y="152574"/>
                    <a:pt x="226609" y="142821"/>
                    <a:pt x="226181" y="142393"/>
                  </a:cubicBezTo>
                  <a:cubicBezTo>
                    <a:pt x="225848" y="142018"/>
                    <a:pt x="225639" y="141551"/>
                    <a:pt x="225591" y="141053"/>
                  </a:cubicBezTo>
                  <a:lnTo>
                    <a:pt x="223073" y="108903"/>
                  </a:lnTo>
                  <a:cubicBezTo>
                    <a:pt x="217714" y="107992"/>
                    <a:pt x="199443" y="104938"/>
                    <a:pt x="191458" y="102473"/>
                  </a:cubicBezTo>
                  <a:cubicBezTo>
                    <a:pt x="186893" y="100909"/>
                    <a:pt x="183185" y="97512"/>
                    <a:pt x="181224" y="93096"/>
                  </a:cubicBezTo>
                  <a:cubicBezTo>
                    <a:pt x="179670" y="90471"/>
                    <a:pt x="178599" y="88810"/>
                    <a:pt x="176723" y="88220"/>
                  </a:cubicBezTo>
                  <a:cubicBezTo>
                    <a:pt x="174848" y="87631"/>
                    <a:pt x="173240" y="88220"/>
                    <a:pt x="170829" y="90096"/>
                  </a:cubicBezTo>
                  <a:cubicBezTo>
                    <a:pt x="168525" y="92051"/>
                    <a:pt x="165846" y="93514"/>
                    <a:pt x="162952" y="94382"/>
                  </a:cubicBezTo>
                  <a:cubicBezTo>
                    <a:pt x="155804" y="97008"/>
                    <a:pt x="148919" y="100293"/>
                    <a:pt x="142376" y="104188"/>
                  </a:cubicBezTo>
                  <a:cubicBezTo>
                    <a:pt x="141723" y="104542"/>
                    <a:pt x="140940" y="104542"/>
                    <a:pt x="140287" y="104188"/>
                  </a:cubicBezTo>
                  <a:cubicBezTo>
                    <a:pt x="139649" y="103845"/>
                    <a:pt x="139242" y="103197"/>
                    <a:pt x="139215" y="102473"/>
                  </a:cubicBezTo>
                  <a:cubicBezTo>
                    <a:pt x="139215" y="102473"/>
                    <a:pt x="138465" y="89613"/>
                    <a:pt x="139215" y="74235"/>
                  </a:cubicBezTo>
                  <a:cubicBezTo>
                    <a:pt x="139751" y="62179"/>
                    <a:pt x="135732" y="59178"/>
                    <a:pt x="123730" y="50176"/>
                  </a:cubicBezTo>
                  <a:cubicBezTo>
                    <a:pt x="121640" y="48622"/>
                    <a:pt x="119282" y="46854"/>
                    <a:pt x="116764" y="44818"/>
                  </a:cubicBezTo>
                  <a:cubicBezTo>
                    <a:pt x="106690" y="36995"/>
                    <a:pt x="94205" y="26225"/>
                    <a:pt x="84131" y="17598"/>
                  </a:cubicBezTo>
                  <a:cubicBezTo>
                    <a:pt x="77326" y="11704"/>
                    <a:pt x="71432" y="6613"/>
                    <a:pt x="68807" y="4684"/>
                  </a:cubicBezTo>
                  <a:cubicBezTo>
                    <a:pt x="63738" y="-481"/>
                    <a:pt x="55839" y="-1623"/>
                    <a:pt x="49517" y="1898"/>
                  </a:cubicBezTo>
                  <a:cubicBezTo>
                    <a:pt x="42862" y="4588"/>
                    <a:pt x="35644" y="5563"/>
                    <a:pt x="28512" y="4738"/>
                  </a:cubicBezTo>
                  <a:cubicBezTo>
                    <a:pt x="26101" y="4738"/>
                    <a:pt x="23154" y="4738"/>
                    <a:pt x="20207" y="4738"/>
                  </a:cubicBezTo>
                  <a:cubicBezTo>
                    <a:pt x="13461" y="4609"/>
                    <a:pt x="6752" y="5756"/>
                    <a:pt x="435" y="8114"/>
                  </a:cubicBezTo>
                  <a:cubicBezTo>
                    <a:pt x="435" y="8114"/>
                    <a:pt x="59" y="8114"/>
                    <a:pt x="-155" y="8114"/>
                  </a:cubicBezTo>
                  <a:cubicBezTo>
                    <a:pt x="1222" y="19275"/>
                    <a:pt x="4159" y="30190"/>
                    <a:pt x="8579" y="40531"/>
                  </a:cubicBezTo>
                  <a:cubicBezTo>
                    <a:pt x="17206" y="59178"/>
                    <a:pt x="20957" y="107082"/>
                    <a:pt x="19296" y="140196"/>
                  </a:cubicBezTo>
                  <a:cubicBezTo>
                    <a:pt x="18224" y="158682"/>
                    <a:pt x="20528" y="164308"/>
                    <a:pt x="22350" y="168809"/>
                  </a:cubicBezTo>
                  <a:cubicBezTo>
                    <a:pt x="24188" y="172775"/>
                    <a:pt x="24965" y="177152"/>
                    <a:pt x="24601" y="181509"/>
                  </a:cubicBezTo>
                  <a:cubicBezTo>
                    <a:pt x="24070" y="197642"/>
                    <a:pt x="26937" y="213707"/>
                    <a:pt x="33013" y="228662"/>
                  </a:cubicBezTo>
                  <a:cubicBezTo>
                    <a:pt x="39175" y="242486"/>
                    <a:pt x="37193" y="256739"/>
                    <a:pt x="34567" y="270135"/>
                  </a:cubicBezTo>
                  <a:lnTo>
                    <a:pt x="30870" y="289211"/>
                  </a:lnTo>
                  <a:cubicBezTo>
                    <a:pt x="33142" y="288568"/>
                    <a:pt x="35478" y="288187"/>
                    <a:pt x="37836" y="288086"/>
                  </a:cubicBezTo>
                  <a:cubicBezTo>
                    <a:pt x="39475" y="288010"/>
                    <a:pt x="41104" y="287812"/>
                    <a:pt x="42712" y="287496"/>
                  </a:cubicBezTo>
                  <a:cubicBezTo>
                    <a:pt x="54607" y="285133"/>
                    <a:pt x="66631" y="283488"/>
                    <a:pt x="78720" y="282566"/>
                  </a:cubicBezTo>
                  <a:lnTo>
                    <a:pt x="81988" y="282566"/>
                  </a:lnTo>
                  <a:cubicBezTo>
                    <a:pt x="87829" y="282245"/>
                    <a:pt x="91365" y="282084"/>
                    <a:pt x="94473" y="289104"/>
                  </a:cubicBezTo>
                  <a:lnTo>
                    <a:pt x="95223" y="290711"/>
                  </a:lnTo>
                  <a:cubicBezTo>
                    <a:pt x="98867" y="299231"/>
                    <a:pt x="108565" y="321950"/>
                    <a:pt x="132731" y="330577"/>
                  </a:cubicBezTo>
                  <a:lnTo>
                    <a:pt x="155236" y="338614"/>
                  </a:lnTo>
                  <a:cubicBezTo>
                    <a:pt x="172758" y="344937"/>
                    <a:pt x="187922" y="350403"/>
                    <a:pt x="200943" y="354689"/>
                  </a:cubicBezTo>
                  <a:cubicBezTo>
                    <a:pt x="210122" y="358049"/>
                    <a:pt x="219836" y="359683"/>
                    <a:pt x="229610" y="359512"/>
                  </a:cubicBezTo>
                  <a:lnTo>
                    <a:pt x="235611" y="359512"/>
                  </a:lnTo>
                  <a:cubicBezTo>
                    <a:pt x="244983" y="359903"/>
                    <a:pt x="254360" y="358762"/>
                    <a:pt x="263367" y="356136"/>
                  </a:cubicBezTo>
                  <a:cubicBezTo>
                    <a:pt x="270547" y="353832"/>
                    <a:pt x="275852" y="352171"/>
                    <a:pt x="284801" y="361494"/>
                  </a:cubicBezTo>
                  <a:cubicBezTo>
                    <a:pt x="287089" y="363884"/>
                    <a:pt x="289237" y="366408"/>
                    <a:pt x="291231" y="369050"/>
                  </a:cubicBezTo>
                  <a:cubicBezTo>
                    <a:pt x="295426" y="374954"/>
                    <a:pt x="300929" y="379809"/>
                    <a:pt x="307305" y="383249"/>
                  </a:cubicBezTo>
                  <a:cubicBezTo>
                    <a:pt x="318778" y="391640"/>
                    <a:pt x="329082" y="401510"/>
                    <a:pt x="337955" y="412613"/>
                  </a:cubicBezTo>
                  <a:cubicBezTo>
                    <a:pt x="340382" y="410989"/>
                    <a:pt x="342692" y="409199"/>
                    <a:pt x="344867" y="407254"/>
                  </a:cubicBezTo>
                  <a:cubicBezTo>
                    <a:pt x="354459" y="397631"/>
                    <a:pt x="363241" y="387241"/>
                    <a:pt x="371123" y="376176"/>
                  </a:cubicBezTo>
                  <a:cubicBezTo>
                    <a:pt x="376481" y="369532"/>
                    <a:pt x="381840" y="349920"/>
                    <a:pt x="383929" y="345044"/>
                  </a:cubicBezTo>
                  <a:cubicBezTo>
                    <a:pt x="386019" y="340168"/>
                    <a:pt x="387037" y="323236"/>
                    <a:pt x="393413" y="313377"/>
                  </a:cubicBezTo>
                  <a:cubicBezTo>
                    <a:pt x="399790" y="303518"/>
                    <a:pt x="399897" y="287710"/>
                    <a:pt x="402201" y="283424"/>
                  </a:cubicBezTo>
                  <a:cubicBezTo>
                    <a:pt x="404505" y="279137"/>
                    <a:pt x="408095" y="268742"/>
                    <a:pt x="404345" y="267349"/>
                  </a:cubicBezTo>
                  <a:cubicBezTo>
                    <a:pt x="400594" y="265956"/>
                    <a:pt x="397004" y="261991"/>
                    <a:pt x="400647" y="258186"/>
                  </a:cubicBezTo>
                  <a:cubicBezTo>
                    <a:pt x="404291" y="254382"/>
                    <a:pt x="414579" y="257757"/>
                    <a:pt x="416722" y="251113"/>
                  </a:cubicBezTo>
                  <a:cubicBezTo>
                    <a:pt x="418865" y="244469"/>
                    <a:pt x="418383" y="234342"/>
                    <a:pt x="409863" y="233859"/>
                  </a:cubicBezTo>
                  <a:cubicBezTo>
                    <a:pt x="401344" y="233377"/>
                    <a:pt x="399522" y="228180"/>
                    <a:pt x="403541" y="224482"/>
                  </a:cubicBezTo>
                  <a:cubicBezTo>
                    <a:pt x="407559" y="220785"/>
                    <a:pt x="410775" y="225340"/>
                    <a:pt x="417579" y="221642"/>
                  </a:cubicBezTo>
                  <a:cubicBezTo>
                    <a:pt x="422938" y="218642"/>
                    <a:pt x="433654" y="185099"/>
                    <a:pt x="440460" y="162004"/>
                  </a:cubicBezTo>
                  <a:cubicBezTo>
                    <a:pt x="429641" y="158639"/>
                    <a:pt x="418619" y="155992"/>
                    <a:pt x="407452" y="154074"/>
                  </a:cubicBezTo>
                  <a:cubicBezTo>
                    <a:pt x="401129" y="153002"/>
                    <a:pt x="394898" y="151465"/>
                    <a:pt x="388805" y="149466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B20F6C3E-260A-4D3D-8B67-11B1AB7C7111}"/>
                </a:ext>
              </a:extLst>
            </p:cNvPr>
            <p:cNvSpPr/>
            <p:nvPr/>
          </p:nvSpPr>
          <p:spPr>
            <a:xfrm>
              <a:off x="2206989" y="2718988"/>
              <a:ext cx="876664" cy="530333"/>
            </a:xfrm>
            <a:custGeom>
              <a:avLst/>
              <a:gdLst>
                <a:gd name="connsiteX0" fmla="*/ 847575 w 876664"/>
                <a:gd name="connsiteY0" fmla="*/ 116679 h 530333"/>
                <a:gd name="connsiteX1" fmla="*/ 830214 w 876664"/>
                <a:gd name="connsiteY1" fmla="*/ 101408 h 530333"/>
                <a:gd name="connsiteX2" fmla="*/ 824159 w 876664"/>
                <a:gd name="connsiteY2" fmla="*/ 94282 h 530333"/>
                <a:gd name="connsiteX3" fmla="*/ 807334 w 876664"/>
                <a:gd name="connsiteY3" fmla="*/ 89835 h 530333"/>
                <a:gd name="connsiteX4" fmla="*/ 777756 w 876664"/>
                <a:gd name="connsiteY4" fmla="*/ 93585 h 530333"/>
                <a:gd name="connsiteX5" fmla="*/ 771808 w 876664"/>
                <a:gd name="connsiteY5" fmla="*/ 93585 h 530333"/>
                <a:gd name="connsiteX6" fmla="*/ 741909 w 876664"/>
                <a:gd name="connsiteY6" fmla="*/ 88602 h 530333"/>
                <a:gd name="connsiteX7" fmla="*/ 696042 w 876664"/>
                <a:gd name="connsiteY7" fmla="*/ 72527 h 530333"/>
                <a:gd name="connsiteX8" fmla="*/ 673590 w 876664"/>
                <a:gd name="connsiteY8" fmla="*/ 64489 h 530333"/>
                <a:gd name="connsiteX9" fmla="*/ 633403 w 876664"/>
                <a:gd name="connsiteY9" fmla="*/ 22320 h 530333"/>
                <a:gd name="connsiteX10" fmla="*/ 632706 w 876664"/>
                <a:gd name="connsiteY10" fmla="*/ 20766 h 530333"/>
                <a:gd name="connsiteX11" fmla="*/ 624294 w 876664"/>
                <a:gd name="connsiteY11" fmla="*/ 16747 h 530333"/>
                <a:gd name="connsiteX12" fmla="*/ 620918 w 876664"/>
                <a:gd name="connsiteY12" fmla="*/ 16747 h 530333"/>
                <a:gd name="connsiteX13" fmla="*/ 585767 w 876664"/>
                <a:gd name="connsiteY13" fmla="*/ 21516 h 530333"/>
                <a:gd name="connsiteX14" fmla="*/ 580409 w 876664"/>
                <a:gd name="connsiteY14" fmla="*/ 22266 h 530333"/>
                <a:gd name="connsiteX15" fmla="*/ 571246 w 876664"/>
                <a:gd name="connsiteY15" fmla="*/ 25642 h 530333"/>
                <a:gd name="connsiteX16" fmla="*/ 551581 w 876664"/>
                <a:gd name="connsiteY16" fmla="*/ 34644 h 530333"/>
                <a:gd name="connsiteX17" fmla="*/ 538882 w 876664"/>
                <a:gd name="connsiteY17" fmla="*/ 29821 h 530333"/>
                <a:gd name="connsiteX18" fmla="*/ 538882 w 876664"/>
                <a:gd name="connsiteY18" fmla="*/ 44128 h 530333"/>
                <a:gd name="connsiteX19" fmla="*/ 537971 w 876664"/>
                <a:gd name="connsiteY19" fmla="*/ 45843 h 530333"/>
                <a:gd name="connsiteX20" fmla="*/ 509786 w 876664"/>
                <a:gd name="connsiteY20" fmla="*/ 65561 h 530333"/>
                <a:gd name="connsiteX21" fmla="*/ 508554 w 876664"/>
                <a:gd name="connsiteY21" fmla="*/ 65936 h 530333"/>
                <a:gd name="connsiteX22" fmla="*/ 508233 w 876664"/>
                <a:gd name="connsiteY22" fmla="*/ 65936 h 530333"/>
                <a:gd name="connsiteX23" fmla="*/ 432520 w 876664"/>
                <a:gd name="connsiteY23" fmla="*/ 57256 h 530333"/>
                <a:gd name="connsiteX24" fmla="*/ 307671 w 876664"/>
                <a:gd name="connsiteY24" fmla="*/ 36894 h 530333"/>
                <a:gd name="connsiteX25" fmla="*/ 268662 w 876664"/>
                <a:gd name="connsiteY25" fmla="*/ -132 h 530333"/>
                <a:gd name="connsiteX26" fmla="*/ 259232 w 876664"/>
                <a:gd name="connsiteY26" fmla="*/ 8549 h 530333"/>
                <a:gd name="connsiteX27" fmla="*/ 291381 w 876664"/>
                <a:gd name="connsiteY27" fmla="*/ 40699 h 530333"/>
                <a:gd name="connsiteX28" fmla="*/ 291435 w 876664"/>
                <a:gd name="connsiteY28" fmla="*/ 43651 h 530333"/>
                <a:gd name="connsiteX29" fmla="*/ 290042 w 876664"/>
                <a:gd name="connsiteY29" fmla="*/ 44289 h 530333"/>
                <a:gd name="connsiteX30" fmla="*/ 269788 w 876664"/>
                <a:gd name="connsiteY30" fmla="*/ 45735 h 530333"/>
                <a:gd name="connsiteX31" fmla="*/ 248354 w 876664"/>
                <a:gd name="connsiteY31" fmla="*/ 117055 h 530333"/>
                <a:gd name="connsiteX32" fmla="*/ 257517 w 876664"/>
                <a:gd name="connsiteY32" fmla="*/ 119198 h 530333"/>
                <a:gd name="connsiteX33" fmla="*/ 259178 w 876664"/>
                <a:gd name="connsiteY33" fmla="*/ 121127 h 530333"/>
                <a:gd name="connsiteX34" fmla="*/ 261803 w 876664"/>
                <a:gd name="connsiteY34" fmla="*/ 159010 h 530333"/>
                <a:gd name="connsiteX35" fmla="*/ 272520 w 876664"/>
                <a:gd name="connsiteY35" fmla="*/ 177282 h 530333"/>
                <a:gd name="connsiteX36" fmla="*/ 273163 w 876664"/>
                <a:gd name="connsiteY36" fmla="*/ 179158 h 530333"/>
                <a:gd name="connsiteX37" fmla="*/ 271984 w 876664"/>
                <a:gd name="connsiteY37" fmla="*/ 180711 h 530333"/>
                <a:gd name="connsiteX38" fmla="*/ 266626 w 876664"/>
                <a:gd name="connsiteY38" fmla="*/ 183176 h 530333"/>
                <a:gd name="connsiteX39" fmla="*/ 267644 w 876664"/>
                <a:gd name="connsiteY39" fmla="*/ 195822 h 530333"/>
                <a:gd name="connsiteX40" fmla="*/ 272252 w 876664"/>
                <a:gd name="connsiteY40" fmla="*/ 198447 h 530333"/>
                <a:gd name="connsiteX41" fmla="*/ 273217 w 876664"/>
                <a:gd name="connsiteY41" fmla="*/ 199733 h 530333"/>
                <a:gd name="connsiteX42" fmla="*/ 274556 w 876664"/>
                <a:gd name="connsiteY42" fmla="*/ 204610 h 530333"/>
                <a:gd name="connsiteX43" fmla="*/ 273378 w 876664"/>
                <a:gd name="connsiteY43" fmla="*/ 207074 h 530333"/>
                <a:gd name="connsiteX44" fmla="*/ 261107 w 876664"/>
                <a:gd name="connsiteY44" fmla="*/ 212433 h 530333"/>
                <a:gd name="connsiteX45" fmla="*/ 261107 w 876664"/>
                <a:gd name="connsiteY45" fmla="*/ 217791 h 530333"/>
                <a:gd name="connsiteX46" fmla="*/ 249640 w 876664"/>
                <a:gd name="connsiteY46" fmla="*/ 223846 h 530333"/>
                <a:gd name="connsiteX47" fmla="*/ 242192 w 876664"/>
                <a:gd name="connsiteY47" fmla="*/ 225560 h 530333"/>
                <a:gd name="connsiteX48" fmla="*/ 240210 w 876664"/>
                <a:gd name="connsiteY48" fmla="*/ 226203 h 530333"/>
                <a:gd name="connsiteX49" fmla="*/ 212882 w 876664"/>
                <a:gd name="connsiteY49" fmla="*/ 234723 h 530333"/>
                <a:gd name="connsiteX50" fmla="*/ 204416 w 876664"/>
                <a:gd name="connsiteY50" fmla="*/ 238153 h 530333"/>
                <a:gd name="connsiteX51" fmla="*/ 193163 w 876664"/>
                <a:gd name="connsiteY51" fmla="*/ 240832 h 530333"/>
                <a:gd name="connsiteX52" fmla="*/ 179232 w 876664"/>
                <a:gd name="connsiteY52" fmla="*/ 232901 h 530333"/>
                <a:gd name="connsiteX53" fmla="*/ 170712 w 876664"/>
                <a:gd name="connsiteY53" fmla="*/ 227007 h 530333"/>
                <a:gd name="connsiteX54" fmla="*/ 163050 w 876664"/>
                <a:gd name="connsiteY54" fmla="*/ 225400 h 530333"/>
                <a:gd name="connsiteX55" fmla="*/ 159995 w 876664"/>
                <a:gd name="connsiteY55" fmla="*/ 228668 h 530333"/>
                <a:gd name="connsiteX56" fmla="*/ 162943 w 876664"/>
                <a:gd name="connsiteY56" fmla="*/ 236438 h 530333"/>
                <a:gd name="connsiteX57" fmla="*/ 164711 w 876664"/>
                <a:gd name="connsiteY57" fmla="*/ 239546 h 530333"/>
                <a:gd name="connsiteX58" fmla="*/ 159352 w 876664"/>
                <a:gd name="connsiteY58" fmla="*/ 258300 h 530333"/>
                <a:gd name="connsiteX59" fmla="*/ 156245 w 876664"/>
                <a:gd name="connsiteY59" fmla="*/ 261408 h 530333"/>
                <a:gd name="connsiteX60" fmla="*/ 134811 w 876664"/>
                <a:gd name="connsiteY60" fmla="*/ 284502 h 530333"/>
                <a:gd name="connsiteX61" fmla="*/ 101804 w 876664"/>
                <a:gd name="connsiteY61" fmla="*/ 300577 h 530333"/>
                <a:gd name="connsiteX62" fmla="*/ 96446 w 876664"/>
                <a:gd name="connsiteY62" fmla="*/ 301810 h 530333"/>
                <a:gd name="connsiteX63" fmla="*/ 61778 w 876664"/>
                <a:gd name="connsiteY63" fmla="*/ 312097 h 530333"/>
                <a:gd name="connsiteX64" fmla="*/ 46881 w 876664"/>
                <a:gd name="connsiteY64" fmla="*/ 331119 h 530333"/>
                <a:gd name="connsiteX65" fmla="*/ 43667 w 876664"/>
                <a:gd name="connsiteY65" fmla="*/ 338674 h 530333"/>
                <a:gd name="connsiteX66" fmla="*/ 27967 w 876664"/>
                <a:gd name="connsiteY66" fmla="*/ 360108 h 530333"/>
                <a:gd name="connsiteX67" fmla="*/ 23573 w 876664"/>
                <a:gd name="connsiteY67" fmla="*/ 365038 h 530333"/>
                <a:gd name="connsiteX68" fmla="*/ 12481 w 876664"/>
                <a:gd name="connsiteY68" fmla="*/ 371468 h 530333"/>
                <a:gd name="connsiteX69" fmla="*/ 1336 w 876664"/>
                <a:gd name="connsiteY69" fmla="*/ 380470 h 530333"/>
                <a:gd name="connsiteX70" fmla="*/ 3211 w 876664"/>
                <a:gd name="connsiteY70" fmla="*/ 408601 h 530333"/>
                <a:gd name="connsiteX71" fmla="*/ 7016 w 876664"/>
                <a:gd name="connsiteY71" fmla="*/ 437696 h 530333"/>
                <a:gd name="connsiteX72" fmla="*/ 16286 w 876664"/>
                <a:gd name="connsiteY72" fmla="*/ 470596 h 530333"/>
                <a:gd name="connsiteX73" fmla="*/ 32360 w 876664"/>
                <a:gd name="connsiteY73" fmla="*/ 513731 h 530333"/>
                <a:gd name="connsiteX74" fmla="*/ 35468 w 876664"/>
                <a:gd name="connsiteY74" fmla="*/ 524447 h 530333"/>
                <a:gd name="connsiteX75" fmla="*/ 37397 w 876664"/>
                <a:gd name="connsiteY75" fmla="*/ 524072 h 530333"/>
                <a:gd name="connsiteX76" fmla="*/ 76567 w 876664"/>
                <a:gd name="connsiteY76" fmla="*/ 530127 h 530333"/>
                <a:gd name="connsiteX77" fmla="*/ 113646 w 876664"/>
                <a:gd name="connsiteY77" fmla="*/ 519411 h 530333"/>
                <a:gd name="connsiteX78" fmla="*/ 116325 w 876664"/>
                <a:gd name="connsiteY78" fmla="*/ 520161 h 530333"/>
                <a:gd name="connsiteX79" fmla="*/ 119165 w 876664"/>
                <a:gd name="connsiteY79" fmla="*/ 524662 h 530333"/>
                <a:gd name="connsiteX80" fmla="*/ 157209 w 876664"/>
                <a:gd name="connsiteY80" fmla="*/ 509819 h 530333"/>
                <a:gd name="connsiteX81" fmla="*/ 156620 w 876664"/>
                <a:gd name="connsiteY81" fmla="*/ 505908 h 530333"/>
                <a:gd name="connsiteX82" fmla="*/ 173445 w 876664"/>
                <a:gd name="connsiteY82" fmla="*/ 490690 h 530333"/>
                <a:gd name="connsiteX83" fmla="*/ 175160 w 876664"/>
                <a:gd name="connsiteY83" fmla="*/ 490315 h 530333"/>
                <a:gd name="connsiteX84" fmla="*/ 182072 w 876664"/>
                <a:gd name="connsiteY84" fmla="*/ 491815 h 530333"/>
                <a:gd name="connsiteX85" fmla="*/ 184161 w 876664"/>
                <a:gd name="connsiteY85" fmla="*/ 471400 h 530333"/>
                <a:gd name="connsiteX86" fmla="*/ 207792 w 876664"/>
                <a:gd name="connsiteY86" fmla="*/ 444180 h 530333"/>
                <a:gd name="connsiteX87" fmla="*/ 245943 w 876664"/>
                <a:gd name="connsiteY87" fmla="*/ 412566 h 530333"/>
                <a:gd name="connsiteX88" fmla="*/ 254195 w 876664"/>
                <a:gd name="connsiteY88" fmla="*/ 366699 h 530333"/>
                <a:gd name="connsiteX89" fmla="*/ 254784 w 876664"/>
                <a:gd name="connsiteY89" fmla="*/ 365038 h 530333"/>
                <a:gd name="connsiteX90" fmla="*/ 256392 w 876664"/>
                <a:gd name="connsiteY90" fmla="*/ 364395 h 530333"/>
                <a:gd name="connsiteX91" fmla="*/ 276860 w 876664"/>
                <a:gd name="connsiteY91" fmla="*/ 364662 h 530333"/>
                <a:gd name="connsiteX92" fmla="*/ 276057 w 876664"/>
                <a:gd name="connsiteY92" fmla="*/ 355607 h 530333"/>
                <a:gd name="connsiteX93" fmla="*/ 277504 w 876664"/>
                <a:gd name="connsiteY93" fmla="*/ 353410 h 530333"/>
                <a:gd name="connsiteX94" fmla="*/ 282862 w 876664"/>
                <a:gd name="connsiteY94" fmla="*/ 351695 h 530333"/>
                <a:gd name="connsiteX95" fmla="*/ 281576 w 876664"/>
                <a:gd name="connsiteY95" fmla="*/ 326297 h 530333"/>
                <a:gd name="connsiteX96" fmla="*/ 270859 w 876664"/>
                <a:gd name="connsiteY96" fmla="*/ 302292 h 530333"/>
                <a:gd name="connsiteX97" fmla="*/ 228689 w 876664"/>
                <a:gd name="connsiteY97" fmla="*/ 299023 h 530333"/>
                <a:gd name="connsiteX98" fmla="*/ 226974 w 876664"/>
                <a:gd name="connsiteY98" fmla="*/ 297898 h 530333"/>
                <a:gd name="connsiteX99" fmla="*/ 226974 w 876664"/>
                <a:gd name="connsiteY99" fmla="*/ 295808 h 530333"/>
                <a:gd name="connsiteX100" fmla="*/ 239084 w 876664"/>
                <a:gd name="connsiteY100" fmla="*/ 270838 h 530333"/>
                <a:gd name="connsiteX101" fmla="*/ 239567 w 876664"/>
                <a:gd name="connsiteY101" fmla="*/ 245172 h 530333"/>
                <a:gd name="connsiteX102" fmla="*/ 240585 w 876664"/>
                <a:gd name="connsiteY102" fmla="*/ 242653 h 530333"/>
                <a:gd name="connsiteX103" fmla="*/ 263358 w 876664"/>
                <a:gd name="connsiteY103" fmla="*/ 230490 h 530333"/>
                <a:gd name="connsiteX104" fmla="*/ 261107 w 876664"/>
                <a:gd name="connsiteY104" fmla="*/ 221488 h 530333"/>
                <a:gd name="connsiteX105" fmla="*/ 261107 w 876664"/>
                <a:gd name="connsiteY105" fmla="*/ 220791 h 530333"/>
                <a:gd name="connsiteX106" fmla="*/ 261107 w 876664"/>
                <a:gd name="connsiteY106" fmla="*/ 219988 h 530333"/>
                <a:gd name="connsiteX107" fmla="*/ 261696 w 876664"/>
                <a:gd name="connsiteY107" fmla="*/ 219452 h 530333"/>
                <a:gd name="connsiteX108" fmla="*/ 262232 w 876664"/>
                <a:gd name="connsiteY108" fmla="*/ 218970 h 530333"/>
                <a:gd name="connsiteX109" fmla="*/ 328032 w 876664"/>
                <a:gd name="connsiteY109" fmla="*/ 196840 h 530333"/>
                <a:gd name="connsiteX110" fmla="*/ 399834 w 876664"/>
                <a:gd name="connsiteY110" fmla="*/ 172728 h 530333"/>
                <a:gd name="connsiteX111" fmla="*/ 402561 w 876664"/>
                <a:gd name="connsiteY111" fmla="*/ 174051 h 530333"/>
                <a:gd name="connsiteX112" fmla="*/ 402674 w 876664"/>
                <a:gd name="connsiteY112" fmla="*/ 174871 h 530333"/>
                <a:gd name="connsiteX113" fmla="*/ 400798 w 876664"/>
                <a:gd name="connsiteY113" fmla="*/ 196304 h 530333"/>
                <a:gd name="connsiteX114" fmla="*/ 422231 w 876664"/>
                <a:gd name="connsiteY114" fmla="*/ 179801 h 530333"/>
                <a:gd name="connsiteX115" fmla="*/ 486531 w 876664"/>
                <a:gd name="connsiteY115" fmla="*/ 180444 h 530333"/>
                <a:gd name="connsiteX116" fmla="*/ 498534 w 876664"/>
                <a:gd name="connsiteY116" fmla="*/ 191160 h 530333"/>
                <a:gd name="connsiteX117" fmla="*/ 539740 w 876664"/>
                <a:gd name="connsiteY117" fmla="*/ 190785 h 530333"/>
                <a:gd name="connsiteX118" fmla="*/ 539740 w 876664"/>
                <a:gd name="connsiteY118" fmla="*/ 190785 h 530333"/>
                <a:gd name="connsiteX119" fmla="*/ 541240 w 876664"/>
                <a:gd name="connsiteY119" fmla="*/ 191428 h 530333"/>
                <a:gd name="connsiteX120" fmla="*/ 541883 w 876664"/>
                <a:gd name="connsiteY120" fmla="*/ 192928 h 530333"/>
                <a:gd name="connsiteX121" fmla="*/ 541883 w 876664"/>
                <a:gd name="connsiteY121" fmla="*/ 198287 h 530333"/>
                <a:gd name="connsiteX122" fmla="*/ 548848 w 876664"/>
                <a:gd name="connsiteY122" fmla="*/ 200537 h 530333"/>
                <a:gd name="connsiteX123" fmla="*/ 554689 w 876664"/>
                <a:gd name="connsiteY123" fmla="*/ 203699 h 530333"/>
                <a:gd name="connsiteX124" fmla="*/ 570764 w 876664"/>
                <a:gd name="connsiteY124" fmla="*/ 188695 h 530333"/>
                <a:gd name="connsiteX125" fmla="*/ 589411 w 876664"/>
                <a:gd name="connsiteY125" fmla="*/ 197644 h 530333"/>
                <a:gd name="connsiteX126" fmla="*/ 598734 w 876664"/>
                <a:gd name="connsiteY126" fmla="*/ 179265 h 530333"/>
                <a:gd name="connsiteX127" fmla="*/ 600664 w 876664"/>
                <a:gd name="connsiteY127" fmla="*/ 178139 h 530333"/>
                <a:gd name="connsiteX128" fmla="*/ 627455 w 876664"/>
                <a:gd name="connsiteY128" fmla="*/ 179318 h 530333"/>
                <a:gd name="connsiteX129" fmla="*/ 664106 w 876664"/>
                <a:gd name="connsiteY129" fmla="*/ 191267 h 530333"/>
                <a:gd name="connsiteX130" fmla="*/ 674823 w 876664"/>
                <a:gd name="connsiteY130" fmla="*/ 212701 h 530333"/>
                <a:gd name="connsiteX131" fmla="*/ 691380 w 876664"/>
                <a:gd name="connsiteY131" fmla="*/ 232580 h 530333"/>
                <a:gd name="connsiteX132" fmla="*/ 702097 w 876664"/>
                <a:gd name="connsiteY132" fmla="*/ 261729 h 530333"/>
                <a:gd name="connsiteX133" fmla="*/ 720851 w 876664"/>
                <a:gd name="connsiteY133" fmla="*/ 245386 h 530333"/>
                <a:gd name="connsiteX134" fmla="*/ 722994 w 876664"/>
                <a:gd name="connsiteY134" fmla="*/ 233544 h 530333"/>
                <a:gd name="connsiteX135" fmla="*/ 733710 w 876664"/>
                <a:gd name="connsiteY135" fmla="*/ 233919 h 530333"/>
                <a:gd name="connsiteX136" fmla="*/ 751500 w 876664"/>
                <a:gd name="connsiteY136" fmla="*/ 221756 h 530333"/>
                <a:gd name="connsiteX137" fmla="*/ 766450 w 876664"/>
                <a:gd name="connsiteY137" fmla="*/ 210611 h 530333"/>
                <a:gd name="connsiteX138" fmla="*/ 787347 w 876664"/>
                <a:gd name="connsiteY138" fmla="*/ 199465 h 530333"/>
                <a:gd name="connsiteX139" fmla="*/ 802779 w 876664"/>
                <a:gd name="connsiteY139" fmla="*/ 191160 h 530333"/>
                <a:gd name="connsiteX140" fmla="*/ 834125 w 876664"/>
                <a:gd name="connsiteY140" fmla="*/ 175728 h 530333"/>
                <a:gd name="connsiteX141" fmla="*/ 849343 w 876664"/>
                <a:gd name="connsiteY141" fmla="*/ 157403 h 530333"/>
                <a:gd name="connsiteX142" fmla="*/ 876510 w 876664"/>
                <a:gd name="connsiteY142" fmla="*/ 143793 h 530333"/>
                <a:gd name="connsiteX143" fmla="*/ 847575 w 876664"/>
                <a:gd name="connsiteY143" fmla="*/ 116679 h 53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876664" h="530333">
                  <a:moveTo>
                    <a:pt x="847575" y="116679"/>
                  </a:moveTo>
                  <a:cubicBezTo>
                    <a:pt x="840716" y="112955"/>
                    <a:pt x="834785" y="107736"/>
                    <a:pt x="830214" y="101408"/>
                  </a:cubicBezTo>
                  <a:cubicBezTo>
                    <a:pt x="828360" y="98901"/>
                    <a:pt x="826334" y="96522"/>
                    <a:pt x="824159" y="94282"/>
                  </a:cubicBezTo>
                  <a:cubicBezTo>
                    <a:pt x="816872" y="86834"/>
                    <a:pt x="813442" y="87852"/>
                    <a:pt x="807334" y="89835"/>
                  </a:cubicBezTo>
                  <a:cubicBezTo>
                    <a:pt x="797753" y="92722"/>
                    <a:pt x="787754" y="93987"/>
                    <a:pt x="777756" y="93585"/>
                  </a:cubicBezTo>
                  <a:lnTo>
                    <a:pt x="771808" y="93585"/>
                  </a:lnTo>
                  <a:cubicBezTo>
                    <a:pt x="761617" y="93794"/>
                    <a:pt x="751479" y="92106"/>
                    <a:pt x="741909" y="88602"/>
                  </a:cubicBezTo>
                  <a:cubicBezTo>
                    <a:pt x="728834" y="84476"/>
                    <a:pt x="713617" y="79011"/>
                    <a:pt x="696042" y="72527"/>
                  </a:cubicBezTo>
                  <a:lnTo>
                    <a:pt x="673590" y="64489"/>
                  </a:lnTo>
                  <a:cubicBezTo>
                    <a:pt x="647495" y="55220"/>
                    <a:pt x="637261" y="31322"/>
                    <a:pt x="633403" y="22320"/>
                  </a:cubicBezTo>
                  <a:lnTo>
                    <a:pt x="632706" y="20766"/>
                  </a:lnTo>
                  <a:cubicBezTo>
                    <a:pt x="630777" y="16426"/>
                    <a:pt x="629920" y="16426"/>
                    <a:pt x="624294" y="16747"/>
                  </a:cubicBezTo>
                  <a:lnTo>
                    <a:pt x="620918" y="16747"/>
                  </a:lnTo>
                  <a:cubicBezTo>
                    <a:pt x="609114" y="17631"/>
                    <a:pt x="597379" y="19222"/>
                    <a:pt x="585767" y="21516"/>
                  </a:cubicBezTo>
                  <a:cubicBezTo>
                    <a:pt x="583999" y="21891"/>
                    <a:pt x="582209" y="22143"/>
                    <a:pt x="580409" y="22266"/>
                  </a:cubicBezTo>
                  <a:cubicBezTo>
                    <a:pt x="575640" y="22641"/>
                    <a:pt x="572693" y="23016"/>
                    <a:pt x="571246" y="25642"/>
                  </a:cubicBezTo>
                  <a:cubicBezTo>
                    <a:pt x="567817" y="31804"/>
                    <a:pt x="561226" y="34858"/>
                    <a:pt x="551581" y="34644"/>
                  </a:cubicBezTo>
                  <a:cubicBezTo>
                    <a:pt x="546904" y="34644"/>
                    <a:pt x="542381" y="32929"/>
                    <a:pt x="538882" y="29821"/>
                  </a:cubicBezTo>
                  <a:lnTo>
                    <a:pt x="538882" y="44128"/>
                  </a:lnTo>
                  <a:cubicBezTo>
                    <a:pt x="538898" y="44819"/>
                    <a:pt x="538555" y="45468"/>
                    <a:pt x="537971" y="45843"/>
                  </a:cubicBezTo>
                  <a:lnTo>
                    <a:pt x="509786" y="65561"/>
                  </a:lnTo>
                  <a:cubicBezTo>
                    <a:pt x="509433" y="65829"/>
                    <a:pt x="508999" y="65963"/>
                    <a:pt x="508554" y="65936"/>
                  </a:cubicBezTo>
                  <a:lnTo>
                    <a:pt x="508233" y="65936"/>
                  </a:lnTo>
                  <a:cubicBezTo>
                    <a:pt x="507750" y="65936"/>
                    <a:pt x="458668" y="58328"/>
                    <a:pt x="432520" y="57256"/>
                  </a:cubicBezTo>
                  <a:cubicBezTo>
                    <a:pt x="416445" y="56613"/>
                    <a:pt x="335105" y="52648"/>
                    <a:pt x="307671" y="36894"/>
                  </a:cubicBezTo>
                  <a:cubicBezTo>
                    <a:pt x="292051" y="27635"/>
                    <a:pt x="278720" y="14984"/>
                    <a:pt x="268662" y="-132"/>
                  </a:cubicBezTo>
                  <a:lnTo>
                    <a:pt x="259232" y="8549"/>
                  </a:lnTo>
                  <a:lnTo>
                    <a:pt x="291381" y="40699"/>
                  </a:lnTo>
                  <a:cubicBezTo>
                    <a:pt x="292212" y="41502"/>
                    <a:pt x="292233" y="42820"/>
                    <a:pt x="291435" y="43651"/>
                  </a:cubicBezTo>
                  <a:cubicBezTo>
                    <a:pt x="291065" y="44031"/>
                    <a:pt x="290567" y="44262"/>
                    <a:pt x="290042" y="44289"/>
                  </a:cubicBezTo>
                  <a:lnTo>
                    <a:pt x="269788" y="45735"/>
                  </a:lnTo>
                  <a:lnTo>
                    <a:pt x="248354" y="117055"/>
                  </a:lnTo>
                  <a:lnTo>
                    <a:pt x="257517" y="119198"/>
                  </a:lnTo>
                  <a:cubicBezTo>
                    <a:pt x="258433" y="119407"/>
                    <a:pt x="259108" y="120189"/>
                    <a:pt x="259178" y="121127"/>
                  </a:cubicBezTo>
                  <a:cubicBezTo>
                    <a:pt x="259178" y="121395"/>
                    <a:pt x="260893" y="149526"/>
                    <a:pt x="261803" y="159010"/>
                  </a:cubicBezTo>
                  <a:cubicBezTo>
                    <a:pt x="262715" y="168495"/>
                    <a:pt x="272520" y="177175"/>
                    <a:pt x="272520" y="177282"/>
                  </a:cubicBezTo>
                  <a:cubicBezTo>
                    <a:pt x="273018" y="177770"/>
                    <a:pt x="273260" y="178466"/>
                    <a:pt x="273163" y="179158"/>
                  </a:cubicBezTo>
                  <a:cubicBezTo>
                    <a:pt x="273051" y="179838"/>
                    <a:pt x="272611" y="180422"/>
                    <a:pt x="271984" y="180711"/>
                  </a:cubicBezTo>
                  <a:lnTo>
                    <a:pt x="266626" y="183176"/>
                  </a:lnTo>
                  <a:lnTo>
                    <a:pt x="267644" y="195822"/>
                  </a:lnTo>
                  <a:lnTo>
                    <a:pt x="272252" y="198447"/>
                  </a:lnTo>
                  <a:cubicBezTo>
                    <a:pt x="272735" y="198732"/>
                    <a:pt x="273077" y="199192"/>
                    <a:pt x="273217" y="199733"/>
                  </a:cubicBezTo>
                  <a:lnTo>
                    <a:pt x="274556" y="204610"/>
                  </a:lnTo>
                  <a:cubicBezTo>
                    <a:pt x="274830" y="205612"/>
                    <a:pt x="274326" y="206662"/>
                    <a:pt x="273378" y="207074"/>
                  </a:cubicBezTo>
                  <a:lnTo>
                    <a:pt x="261107" y="212433"/>
                  </a:lnTo>
                  <a:cubicBezTo>
                    <a:pt x="261723" y="214163"/>
                    <a:pt x="261723" y="216060"/>
                    <a:pt x="261107" y="217791"/>
                  </a:cubicBezTo>
                  <a:cubicBezTo>
                    <a:pt x="259285" y="222185"/>
                    <a:pt x="254623" y="223149"/>
                    <a:pt x="249640" y="223846"/>
                  </a:cubicBezTo>
                  <a:cubicBezTo>
                    <a:pt x="247116" y="224232"/>
                    <a:pt x="244630" y="224805"/>
                    <a:pt x="242192" y="225560"/>
                  </a:cubicBezTo>
                  <a:lnTo>
                    <a:pt x="240210" y="226203"/>
                  </a:lnTo>
                  <a:cubicBezTo>
                    <a:pt x="232118" y="228829"/>
                    <a:pt x="220973" y="232473"/>
                    <a:pt x="212882" y="234723"/>
                  </a:cubicBezTo>
                  <a:cubicBezTo>
                    <a:pt x="209951" y="235580"/>
                    <a:pt x="207116" y="236727"/>
                    <a:pt x="204416" y="238153"/>
                  </a:cubicBezTo>
                  <a:cubicBezTo>
                    <a:pt x="201062" y="240264"/>
                    <a:pt x="197107" y="241207"/>
                    <a:pt x="193163" y="240832"/>
                  </a:cubicBezTo>
                  <a:cubicBezTo>
                    <a:pt x="188030" y="239160"/>
                    <a:pt x="183288" y="236465"/>
                    <a:pt x="179232" y="232901"/>
                  </a:cubicBezTo>
                  <a:cubicBezTo>
                    <a:pt x="176445" y="230865"/>
                    <a:pt x="173874" y="228776"/>
                    <a:pt x="170712" y="227007"/>
                  </a:cubicBezTo>
                  <a:cubicBezTo>
                    <a:pt x="168531" y="225346"/>
                    <a:pt x="165713" y="224757"/>
                    <a:pt x="163050" y="225400"/>
                  </a:cubicBezTo>
                  <a:cubicBezTo>
                    <a:pt x="161603" y="225989"/>
                    <a:pt x="160489" y="227184"/>
                    <a:pt x="159995" y="228668"/>
                  </a:cubicBezTo>
                  <a:cubicBezTo>
                    <a:pt x="159406" y="230490"/>
                    <a:pt x="160960" y="233116"/>
                    <a:pt x="162943" y="236438"/>
                  </a:cubicBezTo>
                  <a:lnTo>
                    <a:pt x="164711" y="239546"/>
                  </a:lnTo>
                  <a:cubicBezTo>
                    <a:pt x="168301" y="245976"/>
                    <a:pt x="166908" y="250745"/>
                    <a:pt x="159352" y="258300"/>
                  </a:cubicBezTo>
                  <a:lnTo>
                    <a:pt x="156245" y="261408"/>
                  </a:lnTo>
                  <a:cubicBezTo>
                    <a:pt x="149600" y="268052"/>
                    <a:pt x="142045" y="275554"/>
                    <a:pt x="134811" y="284502"/>
                  </a:cubicBezTo>
                  <a:cubicBezTo>
                    <a:pt x="126506" y="294468"/>
                    <a:pt x="113968" y="297416"/>
                    <a:pt x="101804" y="300577"/>
                  </a:cubicBezTo>
                  <a:lnTo>
                    <a:pt x="96446" y="301810"/>
                  </a:lnTo>
                  <a:cubicBezTo>
                    <a:pt x="84647" y="304371"/>
                    <a:pt x="73062" y="307805"/>
                    <a:pt x="61778" y="312097"/>
                  </a:cubicBezTo>
                  <a:cubicBezTo>
                    <a:pt x="52990" y="315634"/>
                    <a:pt x="50150" y="322814"/>
                    <a:pt x="46881" y="331119"/>
                  </a:cubicBezTo>
                  <a:cubicBezTo>
                    <a:pt x="45863" y="333638"/>
                    <a:pt x="44845" y="336210"/>
                    <a:pt x="43667" y="338674"/>
                  </a:cubicBezTo>
                  <a:cubicBezTo>
                    <a:pt x="39503" y="346541"/>
                    <a:pt x="34214" y="353764"/>
                    <a:pt x="27967" y="360108"/>
                  </a:cubicBezTo>
                  <a:lnTo>
                    <a:pt x="23573" y="365038"/>
                  </a:lnTo>
                  <a:cubicBezTo>
                    <a:pt x="20669" y="368328"/>
                    <a:pt x="16779" y="370583"/>
                    <a:pt x="12481" y="371468"/>
                  </a:cubicBezTo>
                  <a:cubicBezTo>
                    <a:pt x="7455" y="372330"/>
                    <a:pt x="3238" y="375738"/>
                    <a:pt x="1336" y="380470"/>
                  </a:cubicBezTo>
                  <a:cubicBezTo>
                    <a:pt x="-1826" y="387114"/>
                    <a:pt x="639" y="397563"/>
                    <a:pt x="3211" y="408601"/>
                  </a:cubicBezTo>
                  <a:cubicBezTo>
                    <a:pt x="5998" y="418042"/>
                    <a:pt x="7278" y="427858"/>
                    <a:pt x="7016" y="437696"/>
                  </a:cubicBezTo>
                  <a:cubicBezTo>
                    <a:pt x="5087" y="457415"/>
                    <a:pt x="7284" y="462452"/>
                    <a:pt x="16286" y="470596"/>
                  </a:cubicBezTo>
                  <a:cubicBezTo>
                    <a:pt x="21644" y="475258"/>
                    <a:pt x="26252" y="492030"/>
                    <a:pt x="32360" y="513731"/>
                  </a:cubicBezTo>
                  <a:cubicBezTo>
                    <a:pt x="33379" y="517321"/>
                    <a:pt x="34397" y="521018"/>
                    <a:pt x="35468" y="524447"/>
                  </a:cubicBezTo>
                  <a:cubicBezTo>
                    <a:pt x="35999" y="523992"/>
                    <a:pt x="36733" y="523847"/>
                    <a:pt x="37397" y="524072"/>
                  </a:cubicBezTo>
                  <a:cubicBezTo>
                    <a:pt x="49947" y="528579"/>
                    <a:pt x="63240" y="530631"/>
                    <a:pt x="76567" y="530127"/>
                  </a:cubicBezTo>
                  <a:cubicBezTo>
                    <a:pt x="89346" y="528225"/>
                    <a:pt x="101820" y="524619"/>
                    <a:pt x="113646" y="519411"/>
                  </a:cubicBezTo>
                  <a:cubicBezTo>
                    <a:pt x="114605" y="518993"/>
                    <a:pt x="115725" y="519303"/>
                    <a:pt x="116325" y="520161"/>
                  </a:cubicBezTo>
                  <a:lnTo>
                    <a:pt x="119165" y="524662"/>
                  </a:lnTo>
                  <a:lnTo>
                    <a:pt x="157209" y="509819"/>
                  </a:lnTo>
                  <a:cubicBezTo>
                    <a:pt x="156882" y="508539"/>
                    <a:pt x="156684" y="507226"/>
                    <a:pt x="156620" y="505908"/>
                  </a:cubicBezTo>
                  <a:cubicBezTo>
                    <a:pt x="156620" y="504782"/>
                    <a:pt x="156620" y="503389"/>
                    <a:pt x="173445" y="490690"/>
                  </a:cubicBezTo>
                  <a:cubicBezTo>
                    <a:pt x="173927" y="490304"/>
                    <a:pt x="174559" y="490165"/>
                    <a:pt x="175160" y="490315"/>
                  </a:cubicBezTo>
                  <a:lnTo>
                    <a:pt x="182072" y="491815"/>
                  </a:lnTo>
                  <a:cubicBezTo>
                    <a:pt x="182045" y="484957"/>
                    <a:pt x="182747" y="478114"/>
                    <a:pt x="184161" y="471400"/>
                  </a:cubicBezTo>
                  <a:cubicBezTo>
                    <a:pt x="187162" y="456826"/>
                    <a:pt x="194021" y="451681"/>
                    <a:pt x="207792" y="444180"/>
                  </a:cubicBezTo>
                  <a:cubicBezTo>
                    <a:pt x="222088" y="435708"/>
                    <a:pt x="234964" y="425040"/>
                    <a:pt x="245943" y="412566"/>
                  </a:cubicBezTo>
                  <a:cubicBezTo>
                    <a:pt x="256660" y="400777"/>
                    <a:pt x="254195" y="367020"/>
                    <a:pt x="254195" y="366699"/>
                  </a:cubicBezTo>
                  <a:cubicBezTo>
                    <a:pt x="254136" y="366088"/>
                    <a:pt x="254350" y="365477"/>
                    <a:pt x="254784" y="365038"/>
                  </a:cubicBezTo>
                  <a:cubicBezTo>
                    <a:pt x="255202" y="364604"/>
                    <a:pt x="255786" y="364368"/>
                    <a:pt x="256392" y="364395"/>
                  </a:cubicBezTo>
                  <a:cubicBezTo>
                    <a:pt x="256392" y="364395"/>
                    <a:pt x="266037" y="364823"/>
                    <a:pt x="276860" y="364662"/>
                  </a:cubicBezTo>
                  <a:lnTo>
                    <a:pt x="276057" y="355607"/>
                  </a:lnTo>
                  <a:cubicBezTo>
                    <a:pt x="275939" y="354621"/>
                    <a:pt x="276550" y="353688"/>
                    <a:pt x="277504" y="353410"/>
                  </a:cubicBezTo>
                  <a:lnTo>
                    <a:pt x="282862" y="351695"/>
                  </a:lnTo>
                  <a:cubicBezTo>
                    <a:pt x="282433" y="346926"/>
                    <a:pt x="281361" y="333477"/>
                    <a:pt x="281576" y="326297"/>
                  </a:cubicBezTo>
                  <a:cubicBezTo>
                    <a:pt x="281576" y="320188"/>
                    <a:pt x="274503" y="307650"/>
                    <a:pt x="270859" y="302292"/>
                  </a:cubicBezTo>
                  <a:lnTo>
                    <a:pt x="228689" y="299023"/>
                  </a:lnTo>
                  <a:cubicBezTo>
                    <a:pt x="227955" y="298985"/>
                    <a:pt x="227301" y="298557"/>
                    <a:pt x="226974" y="297898"/>
                  </a:cubicBezTo>
                  <a:cubicBezTo>
                    <a:pt x="226600" y="297250"/>
                    <a:pt x="226600" y="296456"/>
                    <a:pt x="226974" y="295808"/>
                  </a:cubicBezTo>
                  <a:cubicBezTo>
                    <a:pt x="231776" y="287878"/>
                    <a:pt x="235832" y="279519"/>
                    <a:pt x="239084" y="270838"/>
                  </a:cubicBezTo>
                  <a:cubicBezTo>
                    <a:pt x="241694" y="262506"/>
                    <a:pt x="241860" y="253595"/>
                    <a:pt x="239567" y="245172"/>
                  </a:cubicBezTo>
                  <a:cubicBezTo>
                    <a:pt x="239240" y="244197"/>
                    <a:pt x="239674" y="243130"/>
                    <a:pt x="240585" y="242653"/>
                  </a:cubicBezTo>
                  <a:lnTo>
                    <a:pt x="263358" y="230490"/>
                  </a:lnTo>
                  <a:lnTo>
                    <a:pt x="261107" y="221488"/>
                  </a:lnTo>
                  <a:cubicBezTo>
                    <a:pt x="261107" y="221488"/>
                    <a:pt x="261107" y="221006"/>
                    <a:pt x="261107" y="220791"/>
                  </a:cubicBezTo>
                  <a:cubicBezTo>
                    <a:pt x="261080" y="220524"/>
                    <a:pt x="261080" y="220256"/>
                    <a:pt x="261107" y="219988"/>
                  </a:cubicBezTo>
                  <a:cubicBezTo>
                    <a:pt x="261279" y="219779"/>
                    <a:pt x="261477" y="219602"/>
                    <a:pt x="261696" y="219452"/>
                  </a:cubicBezTo>
                  <a:cubicBezTo>
                    <a:pt x="261696" y="219452"/>
                    <a:pt x="261696" y="219077"/>
                    <a:pt x="262232" y="218970"/>
                  </a:cubicBezTo>
                  <a:cubicBezTo>
                    <a:pt x="262768" y="218863"/>
                    <a:pt x="301187" y="204288"/>
                    <a:pt x="328032" y="196840"/>
                  </a:cubicBezTo>
                  <a:cubicBezTo>
                    <a:pt x="354878" y="189392"/>
                    <a:pt x="399352" y="172888"/>
                    <a:pt x="399834" y="172728"/>
                  </a:cubicBezTo>
                  <a:cubicBezTo>
                    <a:pt x="400954" y="172342"/>
                    <a:pt x="402175" y="172937"/>
                    <a:pt x="402561" y="174051"/>
                  </a:cubicBezTo>
                  <a:cubicBezTo>
                    <a:pt x="402652" y="174314"/>
                    <a:pt x="402690" y="174592"/>
                    <a:pt x="402674" y="174871"/>
                  </a:cubicBezTo>
                  <a:lnTo>
                    <a:pt x="400798" y="196304"/>
                  </a:lnTo>
                  <a:cubicBezTo>
                    <a:pt x="406451" y="189097"/>
                    <a:pt x="413819" y="183423"/>
                    <a:pt x="422231" y="179801"/>
                  </a:cubicBezTo>
                  <a:cubicBezTo>
                    <a:pt x="438306" y="173371"/>
                    <a:pt x="483745" y="178300"/>
                    <a:pt x="486531" y="180444"/>
                  </a:cubicBezTo>
                  <a:cubicBezTo>
                    <a:pt x="487817" y="181462"/>
                    <a:pt x="496069" y="189070"/>
                    <a:pt x="498534" y="191160"/>
                  </a:cubicBezTo>
                  <a:lnTo>
                    <a:pt x="539740" y="190785"/>
                  </a:lnTo>
                  <a:lnTo>
                    <a:pt x="539740" y="190785"/>
                  </a:lnTo>
                  <a:cubicBezTo>
                    <a:pt x="540307" y="190780"/>
                    <a:pt x="540849" y="191016"/>
                    <a:pt x="541240" y="191428"/>
                  </a:cubicBezTo>
                  <a:cubicBezTo>
                    <a:pt x="541642" y="191825"/>
                    <a:pt x="541878" y="192360"/>
                    <a:pt x="541883" y="192928"/>
                  </a:cubicBezTo>
                  <a:lnTo>
                    <a:pt x="541883" y="198287"/>
                  </a:lnTo>
                  <a:cubicBezTo>
                    <a:pt x="544251" y="198887"/>
                    <a:pt x="546577" y="199637"/>
                    <a:pt x="548848" y="200537"/>
                  </a:cubicBezTo>
                  <a:cubicBezTo>
                    <a:pt x="550890" y="201405"/>
                    <a:pt x="552846" y="202466"/>
                    <a:pt x="554689" y="203699"/>
                  </a:cubicBezTo>
                  <a:cubicBezTo>
                    <a:pt x="569210" y="188374"/>
                    <a:pt x="569264" y="188374"/>
                    <a:pt x="570764" y="188695"/>
                  </a:cubicBezTo>
                  <a:cubicBezTo>
                    <a:pt x="571086" y="188695"/>
                    <a:pt x="571300" y="188695"/>
                    <a:pt x="589411" y="197644"/>
                  </a:cubicBezTo>
                  <a:lnTo>
                    <a:pt x="598734" y="179265"/>
                  </a:lnTo>
                  <a:cubicBezTo>
                    <a:pt x="599126" y="178568"/>
                    <a:pt x="599865" y="178134"/>
                    <a:pt x="600664" y="178139"/>
                  </a:cubicBezTo>
                  <a:cubicBezTo>
                    <a:pt x="600664" y="178139"/>
                    <a:pt x="615131" y="178139"/>
                    <a:pt x="627455" y="179318"/>
                  </a:cubicBezTo>
                  <a:cubicBezTo>
                    <a:pt x="639779" y="180497"/>
                    <a:pt x="655318" y="183015"/>
                    <a:pt x="664106" y="191267"/>
                  </a:cubicBezTo>
                  <a:cubicBezTo>
                    <a:pt x="669759" y="197167"/>
                    <a:pt x="673499" y="204636"/>
                    <a:pt x="674823" y="212701"/>
                  </a:cubicBezTo>
                  <a:cubicBezTo>
                    <a:pt x="676645" y="214737"/>
                    <a:pt x="683878" y="222828"/>
                    <a:pt x="691380" y="232580"/>
                  </a:cubicBezTo>
                  <a:cubicBezTo>
                    <a:pt x="697263" y="241282"/>
                    <a:pt x="700939" y="251286"/>
                    <a:pt x="702097" y="261729"/>
                  </a:cubicBezTo>
                  <a:cubicBezTo>
                    <a:pt x="708977" y="257046"/>
                    <a:pt x="715273" y="251564"/>
                    <a:pt x="720851" y="245386"/>
                  </a:cubicBezTo>
                  <a:cubicBezTo>
                    <a:pt x="723583" y="241957"/>
                    <a:pt x="720047" y="235527"/>
                    <a:pt x="722994" y="233544"/>
                  </a:cubicBezTo>
                  <a:cubicBezTo>
                    <a:pt x="725941" y="231562"/>
                    <a:pt x="730496" y="235527"/>
                    <a:pt x="733710" y="233919"/>
                  </a:cubicBezTo>
                  <a:cubicBezTo>
                    <a:pt x="739974" y="230378"/>
                    <a:pt x="745928" y="226311"/>
                    <a:pt x="751500" y="221756"/>
                  </a:cubicBezTo>
                  <a:cubicBezTo>
                    <a:pt x="756858" y="217255"/>
                    <a:pt x="758144" y="211575"/>
                    <a:pt x="766450" y="210611"/>
                  </a:cubicBezTo>
                  <a:cubicBezTo>
                    <a:pt x="774809" y="210498"/>
                    <a:pt x="782595" y="206346"/>
                    <a:pt x="787347" y="199465"/>
                  </a:cubicBezTo>
                  <a:cubicBezTo>
                    <a:pt x="791420" y="192071"/>
                    <a:pt x="796617" y="189713"/>
                    <a:pt x="802779" y="191160"/>
                  </a:cubicBezTo>
                  <a:cubicBezTo>
                    <a:pt x="808941" y="192607"/>
                    <a:pt x="828660" y="181890"/>
                    <a:pt x="834125" y="175728"/>
                  </a:cubicBezTo>
                  <a:cubicBezTo>
                    <a:pt x="839591" y="169566"/>
                    <a:pt x="838412" y="161957"/>
                    <a:pt x="849343" y="157403"/>
                  </a:cubicBezTo>
                  <a:cubicBezTo>
                    <a:pt x="858816" y="153759"/>
                    <a:pt x="867915" y="149199"/>
                    <a:pt x="876510" y="143793"/>
                  </a:cubicBezTo>
                  <a:cubicBezTo>
                    <a:pt x="868049" y="133569"/>
                    <a:pt x="858324" y="124460"/>
                    <a:pt x="847575" y="116679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57E5F67-017A-4388-961F-E9A4E4B49676}"/>
                </a:ext>
              </a:extLst>
            </p:cNvPr>
            <p:cNvSpPr/>
            <p:nvPr/>
          </p:nvSpPr>
          <p:spPr>
            <a:xfrm>
              <a:off x="608754" y="2548841"/>
              <a:ext cx="827163" cy="795891"/>
            </a:xfrm>
            <a:custGeom>
              <a:avLst/>
              <a:gdLst>
                <a:gd name="connsiteX0" fmla="*/ 662937 w 827163"/>
                <a:gd name="connsiteY0" fmla="*/ 770201 h 795891"/>
                <a:gd name="connsiteX1" fmla="*/ 684370 w 827163"/>
                <a:gd name="connsiteY1" fmla="*/ 743409 h 795891"/>
                <a:gd name="connsiteX2" fmla="*/ 684370 w 827163"/>
                <a:gd name="connsiteY2" fmla="*/ 705526 h 795891"/>
                <a:gd name="connsiteX3" fmla="*/ 685067 w 827163"/>
                <a:gd name="connsiteY3" fmla="*/ 703918 h 795891"/>
                <a:gd name="connsiteX4" fmla="*/ 705375 w 827163"/>
                <a:gd name="connsiteY4" fmla="*/ 682485 h 795891"/>
                <a:gd name="connsiteX5" fmla="*/ 713627 w 827163"/>
                <a:gd name="connsiteY5" fmla="*/ 664910 h 795891"/>
                <a:gd name="connsiteX6" fmla="*/ 727558 w 827163"/>
                <a:gd name="connsiteY6" fmla="*/ 637422 h 795891"/>
                <a:gd name="connsiteX7" fmla="*/ 728040 w 827163"/>
                <a:gd name="connsiteY7" fmla="*/ 617006 h 795891"/>
                <a:gd name="connsiteX8" fmla="*/ 726326 w 827163"/>
                <a:gd name="connsiteY8" fmla="*/ 612988 h 795891"/>
                <a:gd name="connsiteX9" fmla="*/ 717860 w 827163"/>
                <a:gd name="connsiteY9" fmla="*/ 581320 h 795891"/>
                <a:gd name="connsiteX10" fmla="*/ 716627 w 827163"/>
                <a:gd name="connsiteY10" fmla="*/ 575962 h 795891"/>
                <a:gd name="connsiteX11" fmla="*/ 698463 w 827163"/>
                <a:gd name="connsiteY11" fmla="*/ 541829 h 795891"/>
                <a:gd name="connsiteX12" fmla="*/ 690104 w 827163"/>
                <a:gd name="connsiteY12" fmla="*/ 523932 h 795891"/>
                <a:gd name="connsiteX13" fmla="*/ 682120 w 827163"/>
                <a:gd name="connsiteY13" fmla="*/ 505714 h 795891"/>
                <a:gd name="connsiteX14" fmla="*/ 661597 w 827163"/>
                <a:gd name="connsiteY14" fmla="*/ 469760 h 795891"/>
                <a:gd name="connsiteX15" fmla="*/ 661597 w 827163"/>
                <a:gd name="connsiteY15" fmla="*/ 467617 h 795891"/>
                <a:gd name="connsiteX16" fmla="*/ 683834 w 827163"/>
                <a:gd name="connsiteY16" fmla="*/ 434556 h 795891"/>
                <a:gd name="connsiteX17" fmla="*/ 685442 w 827163"/>
                <a:gd name="connsiteY17" fmla="*/ 412051 h 795891"/>
                <a:gd name="connsiteX18" fmla="*/ 685817 w 827163"/>
                <a:gd name="connsiteY18" fmla="*/ 410443 h 795891"/>
                <a:gd name="connsiteX19" fmla="*/ 687210 w 827163"/>
                <a:gd name="connsiteY19" fmla="*/ 409586 h 795891"/>
                <a:gd name="connsiteX20" fmla="*/ 716306 w 827163"/>
                <a:gd name="connsiteY20" fmla="*/ 408514 h 795891"/>
                <a:gd name="connsiteX21" fmla="*/ 733667 w 827163"/>
                <a:gd name="connsiteY21" fmla="*/ 412533 h 795891"/>
                <a:gd name="connsiteX22" fmla="*/ 747759 w 827163"/>
                <a:gd name="connsiteY22" fmla="*/ 415802 h 795891"/>
                <a:gd name="connsiteX23" fmla="*/ 785267 w 827163"/>
                <a:gd name="connsiteY23" fmla="*/ 416498 h 795891"/>
                <a:gd name="connsiteX24" fmla="*/ 779641 w 827163"/>
                <a:gd name="connsiteY24" fmla="*/ 408407 h 795891"/>
                <a:gd name="connsiteX25" fmla="*/ 772836 w 827163"/>
                <a:gd name="connsiteY25" fmla="*/ 409265 h 795891"/>
                <a:gd name="connsiteX26" fmla="*/ 763834 w 827163"/>
                <a:gd name="connsiteY26" fmla="*/ 409693 h 795891"/>
                <a:gd name="connsiteX27" fmla="*/ 739668 w 827163"/>
                <a:gd name="connsiteY27" fmla="*/ 397155 h 795891"/>
                <a:gd name="connsiteX28" fmla="*/ 728362 w 827163"/>
                <a:gd name="connsiteY28" fmla="*/ 369292 h 795891"/>
                <a:gd name="connsiteX29" fmla="*/ 729166 w 827163"/>
                <a:gd name="connsiteY29" fmla="*/ 360825 h 795891"/>
                <a:gd name="connsiteX30" fmla="*/ 727987 w 827163"/>
                <a:gd name="connsiteY30" fmla="*/ 350109 h 795891"/>
                <a:gd name="connsiteX31" fmla="*/ 723486 w 827163"/>
                <a:gd name="connsiteY31" fmla="*/ 345715 h 795891"/>
                <a:gd name="connsiteX32" fmla="*/ 714805 w 827163"/>
                <a:gd name="connsiteY32" fmla="*/ 333284 h 795891"/>
                <a:gd name="connsiteX33" fmla="*/ 730023 w 827163"/>
                <a:gd name="connsiteY33" fmla="*/ 318120 h 795891"/>
                <a:gd name="connsiteX34" fmla="*/ 742186 w 827163"/>
                <a:gd name="connsiteY34" fmla="*/ 311422 h 795891"/>
                <a:gd name="connsiteX35" fmla="*/ 758261 w 827163"/>
                <a:gd name="connsiteY35" fmla="*/ 302098 h 795891"/>
                <a:gd name="connsiteX36" fmla="*/ 777123 w 827163"/>
                <a:gd name="connsiteY36" fmla="*/ 292775 h 795891"/>
                <a:gd name="connsiteX37" fmla="*/ 795823 w 827163"/>
                <a:gd name="connsiteY37" fmla="*/ 283344 h 795891"/>
                <a:gd name="connsiteX38" fmla="*/ 808737 w 827163"/>
                <a:gd name="connsiteY38" fmla="*/ 276861 h 795891"/>
                <a:gd name="connsiteX39" fmla="*/ 827009 w 827163"/>
                <a:gd name="connsiteY39" fmla="*/ 269198 h 795891"/>
                <a:gd name="connsiteX40" fmla="*/ 815863 w 827163"/>
                <a:gd name="connsiteY40" fmla="*/ 227671 h 795891"/>
                <a:gd name="connsiteX41" fmla="*/ 813184 w 827163"/>
                <a:gd name="connsiteY41" fmla="*/ 216204 h 795891"/>
                <a:gd name="connsiteX42" fmla="*/ 801825 w 827163"/>
                <a:gd name="connsiteY42" fmla="*/ 170712 h 795891"/>
                <a:gd name="connsiteX43" fmla="*/ 773533 w 827163"/>
                <a:gd name="connsiteY43" fmla="*/ 178696 h 795891"/>
                <a:gd name="connsiteX44" fmla="*/ 758851 w 827163"/>
                <a:gd name="connsiteY44" fmla="*/ 171570 h 795891"/>
                <a:gd name="connsiteX45" fmla="*/ 756815 w 827163"/>
                <a:gd name="connsiteY45" fmla="*/ 169426 h 795891"/>
                <a:gd name="connsiteX46" fmla="*/ 751724 w 827163"/>
                <a:gd name="connsiteY46" fmla="*/ 152333 h 795891"/>
                <a:gd name="connsiteX47" fmla="*/ 747384 w 827163"/>
                <a:gd name="connsiteY47" fmla="*/ 140545 h 795891"/>
                <a:gd name="connsiteX48" fmla="*/ 747063 w 827163"/>
                <a:gd name="connsiteY48" fmla="*/ 138241 h 795891"/>
                <a:gd name="connsiteX49" fmla="*/ 753707 w 827163"/>
                <a:gd name="connsiteY49" fmla="*/ 124845 h 795891"/>
                <a:gd name="connsiteX50" fmla="*/ 713680 w 827163"/>
                <a:gd name="connsiteY50" fmla="*/ 128382 h 795891"/>
                <a:gd name="connsiteX51" fmla="*/ 697123 w 827163"/>
                <a:gd name="connsiteY51" fmla="*/ 121362 h 795891"/>
                <a:gd name="connsiteX52" fmla="*/ 687746 w 827163"/>
                <a:gd name="connsiteY52" fmla="*/ 115629 h 795891"/>
                <a:gd name="connsiteX53" fmla="*/ 679119 w 827163"/>
                <a:gd name="connsiteY53" fmla="*/ 106680 h 795891"/>
                <a:gd name="connsiteX54" fmla="*/ 673064 w 827163"/>
                <a:gd name="connsiteY54" fmla="*/ 97678 h 795891"/>
                <a:gd name="connsiteX55" fmla="*/ 655275 w 827163"/>
                <a:gd name="connsiteY55" fmla="*/ 90552 h 795891"/>
                <a:gd name="connsiteX56" fmla="*/ 635020 w 827163"/>
                <a:gd name="connsiteY56" fmla="*/ 92213 h 795891"/>
                <a:gd name="connsiteX57" fmla="*/ 627411 w 827163"/>
                <a:gd name="connsiteY57" fmla="*/ 92213 h 795891"/>
                <a:gd name="connsiteX58" fmla="*/ 589903 w 827163"/>
                <a:gd name="connsiteY58" fmla="*/ 90766 h 795891"/>
                <a:gd name="connsiteX59" fmla="*/ 575436 w 827163"/>
                <a:gd name="connsiteY59" fmla="*/ 91838 h 795891"/>
                <a:gd name="connsiteX60" fmla="*/ 567934 w 827163"/>
                <a:gd name="connsiteY60" fmla="*/ 93285 h 795891"/>
                <a:gd name="connsiteX61" fmla="*/ 560807 w 827163"/>
                <a:gd name="connsiteY61" fmla="*/ 91945 h 795891"/>
                <a:gd name="connsiteX62" fmla="*/ 550412 w 827163"/>
                <a:gd name="connsiteY62" fmla="*/ 92427 h 795891"/>
                <a:gd name="connsiteX63" fmla="*/ 528068 w 827163"/>
                <a:gd name="connsiteY63" fmla="*/ 97786 h 795891"/>
                <a:gd name="connsiteX64" fmla="*/ 517619 w 827163"/>
                <a:gd name="connsiteY64" fmla="*/ 99393 h 795891"/>
                <a:gd name="connsiteX65" fmla="*/ 503420 w 827163"/>
                <a:gd name="connsiteY65" fmla="*/ 98964 h 795891"/>
                <a:gd name="connsiteX66" fmla="*/ 491471 w 827163"/>
                <a:gd name="connsiteY66" fmla="*/ 95642 h 795891"/>
                <a:gd name="connsiteX67" fmla="*/ 477861 w 827163"/>
                <a:gd name="connsiteY67" fmla="*/ 91409 h 795891"/>
                <a:gd name="connsiteX68" fmla="*/ 464251 w 827163"/>
                <a:gd name="connsiteY68" fmla="*/ 86051 h 795891"/>
                <a:gd name="connsiteX69" fmla="*/ 452837 w 827163"/>
                <a:gd name="connsiteY69" fmla="*/ 83050 h 795891"/>
                <a:gd name="connsiteX70" fmla="*/ 433440 w 827163"/>
                <a:gd name="connsiteY70" fmla="*/ 73888 h 795891"/>
                <a:gd name="connsiteX71" fmla="*/ 418812 w 827163"/>
                <a:gd name="connsiteY71" fmla="*/ 67779 h 795891"/>
                <a:gd name="connsiteX72" fmla="*/ 401773 w 827163"/>
                <a:gd name="connsiteY72" fmla="*/ 70512 h 795891"/>
                <a:gd name="connsiteX73" fmla="*/ 374284 w 827163"/>
                <a:gd name="connsiteY73" fmla="*/ 75870 h 795891"/>
                <a:gd name="connsiteX74" fmla="*/ 320112 w 827163"/>
                <a:gd name="connsiteY74" fmla="*/ 82997 h 795891"/>
                <a:gd name="connsiteX75" fmla="*/ 319094 w 827163"/>
                <a:gd name="connsiteY75" fmla="*/ 82997 h 795891"/>
                <a:gd name="connsiteX76" fmla="*/ 238183 w 827163"/>
                <a:gd name="connsiteY76" fmla="*/ 50525 h 795891"/>
                <a:gd name="connsiteX77" fmla="*/ 132088 w 827163"/>
                <a:gd name="connsiteY77" fmla="*/ 3265 h 795891"/>
                <a:gd name="connsiteX78" fmla="*/ 119336 w 827163"/>
                <a:gd name="connsiteY78" fmla="*/ 1390 h 795891"/>
                <a:gd name="connsiteX79" fmla="*/ 96616 w 827163"/>
                <a:gd name="connsiteY79" fmla="*/ 961 h 795891"/>
                <a:gd name="connsiteX80" fmla="*/ 81024 w 827163"/>
                <a:gd name="connsiteY80" fmla="*/ 13339 h 795891"/>
                <a:gd name="connsiteX81" fmla="*/ 71272 w 827163"/>
                <a:gd name="connsiteY81" fmla="*/ 22930 h 795891"/>
                <a:gd name="connsiteX82" fmla="*/ 52357 w 827163"/>
                <a:gd name="connsiteY82" fmla="*/ 26627 h 795891"/>
                <a:gd name="connsiteX83" fmla="*/ 53107 w 827163"/>
                <a:gd name="connsiteY83" fmla="*/ 48703 h 795891"/>
                <a:gd name="connsiteX84" fmla="*/ 52839 w 827163"/>
                <a:gd name="connsiteY84" fmla="*/ 59902 h 795891"/>
                <a:gd name="connsiteX85" fmla="*/ 66396 w 827163"/>
                <a:gd name="connsiteY85" fmla="*/ 69279 h 795891"/>
                <a:gd name="connsiteX86" fmla="*/ 69343 w 827163"/>
                <a:gd name="connsiteY86" fmla="*/ 86694 h 795891"/>
                <a:gd name="connsiteX87" fmla="*/ 72150 w 827163"/>
                <a:gd name="connsiteY87" fmla="*/ 102051 h 795891"/>
                <a:gd name="connsiteX88" fmla="*/ 69343 w 827163"/>
                <a:gd name="connsiteY88" fmla="*/ 104859 h 795891"/>
                <a:gd name="connsiteX89" fmla="*/ 51928 w 827163"/>
                <a:gd name="connsiteY89" fmla="*/ 102715 h 795891"/>
                <a:gd name="connsiteX90" fmla="*/ 32692 w 827163"/>
                <a:gd name="connsiteY90" fmla="*/ 101805 h 795891"/>
                <a:gd name="connsiteX91" fmla="*/ 15599 w 827163"/>
                <a:gd name="connsiteY91" fmla="*/ 94999 h 795891"/>
                <a:gd name="connsiteX92" fmla="*/ 13455 w 827163"/>
                <a:gd name="connsiteY92" fmla="*/ 111396 h 795891"/>
                <a:gd name="connsiteX93" fmla="*/ 5364 w 827163"/>
                <a:gd name="connsiteY93" fmla="*/ 124792 h 795891"/>
                <a:gd name="connsiteX94" fmla="*/ 15224 w 827163"/>
                <a:gd name="connsiteY94" fmla="*/ 145100 h 795891"/>
                <a:gd name="connsiteX95" fmla="*/ 46570 w 827163"/>
                <a:gd name="connsiteY95" fmla="*/ 180893 h 795891"/>
                <a:gd name="connsiteX96" fmla="*/ 46570 w 827163"/>
                <a:gd name="connsiteY96" fmla="*/ 196593 h 795891"/>
                <a:gd name="connsiteX97" fmla="*/ 34085 w 827163"/>
                <a:gd name="connsiteY97" fmla="*/ 209774 h 795891"/>
                <a:gd name="connsiteX98" fmla="*/ 7776 w 827163"/>
                <a:gd name="connsiteY98" fmla="*/ 219366 h 795891"/>
                <a:gd name="connsiteX99" fmla="*/ 971 w 827163"/>
                <a:gd name="connsiteY99" fmla="*/ 248247 h 795891"/>
                <a:gd name="connsiteX100" fmla="*/ -155 w 827163"/>
                <a:gd name="connsiteY100" fmla="*/ 255642 h 795891"/>
                <a:gd name="connsiteX101" fmla="*/ 31352 w 827163"/>
                <a:gd name="connsiteY101" fmla="*/ 309225 h 795891"/>
                <a:gd name="connsiteX102" fmla="*/ 42765 w 827163"/>
                <a:gd name="connsiteY102" fmla="*/ 301134 h 795891"/>
                <a:gd name="connsiteX103" fmla="*/ 27655 w 827163"/>
                <a:gd name="connsiteY103" fmla="*/ 281040 h 795891"/>
                <a:gd name="connsiteX104" fmla="*/ 28084 w 827163"/>
                <a:gd name="connsiteY104" fmla="*/ 278093 h 795891"/>
                <a:gd name="connsiteX105" fmla="*/ 48392 w 827163"/>
                <a:gd name="connsiteY105" fmla="*/ 258964 h 795891"/>
                <a:gd name="connsiteX106" fmla="*/ 66074 w 827163"/>
                <a:gd name="connsiteY106" fmla="*/ 223706 h 795891"/>
                <a:gd name="connsiteX107" fmla="*/ 67628 w 827163"/>
                <a:gd name="connsiteY107" fmla="*/ 222420 h 795891"/>
                <a:gd name="connsiteX108" fmla="*/ 69557 w 827163"/>
                <a:gd name="connsiteY108" fmla="*/ 223010 h 795891"/>
                <a:gd name="connsiteX109" fmla="*/ 76844 w 827163"/>
                <a:gd name="connsiteY109" fmla="*/ 227350 h 795891"/>
                <a:gd name="connsiteX110" fmla="*/ 85578 w 827163"/>
                <a:gd name="connsiteY110" fmla="*/ 228422 h 795891"/>
                <a:gd name="connsiteX111" fmla="*/ 87507 w 827163"/>
                <a:gd name="connsiteY111" fmla="*/ 230672 h 795891"/>
                <a:gd name="connsiteX112" fmla="*/ 79791 w 827163"/>
                <a:gd name="connsiteY112" fmla="*/ 331462 h 795891"/>
                <a:gd name="connsiteX113" fmla="*/ 122658 w 827163"/>
                <a:gd name="connsiteY113" fmla="*/ 338964 h 795891"/>
                <a:gd name="connsiteX114" fmla="*/ 124373 w 827163"/>
                <a:gd name="connsiteY114" fmla="*/ 341053 h 795891"/>
                <a:gd name="connsiteX115" fmla="*/ 124373 w 827163"/>
                <a:gd name="connsiteY115" fmla="*/ 451381 h 795891"/>
                <a:gd name="connsiteX116" fmla="*/ 261706 w 827163"/>
                <a:gd name="connsiteY116" fmla="*/ 498266 h 795891"/>
                <a:gd name="connsiteX117" fmla="*/ 263099 w 827163"/>
                <a:gd name="connsiteY117" fmla="*/ 500302 h 795891"/>
                <a:gd name="connsiteX118" fmla="*/ 263099 w 827163"/>
                <a:gd name="connsiteY118" fmla="*/ 527094 h 795891"/>
                <a:gd name="connsiteX119" fmla="*/ 264653 w 827163"/>
                <a:gd name="connsiteY119" fmla="*/ 527094 h 795891"/>
                <a:gd name="connsiteX120" fmla="*/ 341813 w 827163"/>
                <a:gd name="connsiteY120" fmla="*/ 401656 h 795891"/>
                <a:gd name="connsiteX121" fmla="*/ 344171 w 827163"/>
                <a:gd name="connsiteY121" fmla="*/ 400745 h 795891"/>
                <a:gd name="connsiteX122" fmla="*/ 350547 w 827163"/>
                <a:gd name="connsiteY122" fmla="*/ 402406 h 795891"/>
                <a:gd name="connsiteX123" fmla="*/ 352155 w 827163"/>
                <a:gd name="connsiteY123" fmla="*/ 404442 h 795891"/>
                <a:gd name="connsiteX124" fmla="*/ 352155 w 827163"/>
                <a:gd name="connsiteY124" fmla="*/ 409479 h 795891"/>
                <a:gd name="connsiteX125" fmla="*/ 362496 w 827163"/>
                <a:gd name="connsiteY125" fmla="*/ 418856 h 795891"/>
                <a:gd name="connsiteX126" fmla="*/ 374499 w 827163"/>
                <a:gd name="connsiteY126" fmla="*/ 408139 h 795891"/>
                <a:gd name="connsiteX127" fmla="*/ 375035 w 827163"/>
                <a:gd name="connsiteY127" fmla="*/ 408139 h 795891"/>
                <a:gd name="connsiteX128" fmla="*/ 395343 w 827163"/>
                <a:gd name="connsiteY128" fmla="*/ 410175 h 795891"/>
                <a:gd name="connsiteX129" fmla="*/ 405256 w 827163"/>
                <a:gd name="connsiteY129" fmla="*/ 426250 h 795891"/>
                <a:gd name="connsiteX130" fmla="*/ 417312 w 827163"/>
                <a:gd name="connsiteY130" fmla="*/ 428179 h 795891"/>
                <a:gd name="connsiteX131" fmla="*/ 418705 w 827163"/>
                <a:gd name="connsiteY131" fmla="*/ 429090 h 795891"/>
                <a:gd name="connsiteX132" fmla="*/ 419080 w 827163"/>
                <a:gd name="connsiteY132" fmla="*/ 430698 h 795891"/>
                <a:gd name="connsiteX133" fmla="*/ 419401 w 827163"/>
                <a:gd name="connsiteY133" fmla="*/ 443879 h 795891"/>
                <a:gd name="connsiteX134" fmla="*/ 428350 w 827163"/>
                <a:gd name="connsiteY134" fmla="*/ 454596 h 795891"/>
                <a:gd name="connsiteX135" fmla="*/ 429368 w 827163"/>
                <a:gd name="connsiteY135" fmla="*/ 455935 h 795891"/>
                <a:gd name="connsiteX136" fmla="*/ 429100 w 827163"/>
                <a:gd name="connsiteY136" fmla="*/ 457596 h 795891"/>
                <a:gd name="connsiteX137" fmla="*/ 419562 w 827163"/>
                <a:gd name="connsiteY137" fmla="*/ 472761 h 795891"/>
                <a:gd name="connsiteX138" fmla="*/ 419562 w 827163"/>
                <a:gd name="connsiteY138" fmla="*/ 478869 h 795891"/>
                <a:gd name="connsiteX139" fmla="*/ 459107 w 827163"/>
                <a:gd name="connsiteY139" fmla="*/ 522540 h 795891"/>
                <a:gd name="connsiteX140" fmla="*/ 459642 w 827163"/>
                <a:gd name="connsiteY140" fmla="*/ 523932 h 795891"/>
                <a:gd name="connsiteX141" fmla="*/ 459642 w 827163"/>
                <a:gd name="connsiteY141" fmla="*/ 535292 h 795891"/>
                <a:gd name="connsiteX142" fmla="*/ 485845 w 827163"/>
                <a:gd name="connsiteY142" fmla="*/ 545259 h 795891"/>
                <a:gd name="connsiteX143" fmla="*/ 487184 w 827163"/>
                <a:gd name="connsiteY143" fmla="*/ 546973 h 795891"/>
                <a:gd name="connsiteX144" fmla="*/ 489113 w 827163"/>
                <a:gd name="connsiteY144" fmla="*/ 564013 h 795891"/>
                <a:gd name="connsiteX145" fmla="*/ 493078 w 827163"/>
                <a:gd name="connsiteY145" fmla="*/ 568621 h 795891"/>
                <a:gd name="connsiteX146" fmla="*/ 493453 w 827163"/>
                <a:gd name="connsiteY146" fmla="*/ 570764 h 795891"/>
                <a:gd name="connsiteX147" fmla="*/ 491310 w 827163"/>
                <a:gd name="connsiteY147" fmla="*/ 576551 h 795891"/>
                <a:gd name="connsiteX148" fmla="*/ 504384 w 827163"/>
                <a:gd name="connsiteY148" fmla="*/ 599378 h 795891"/>
                <a:gd name="connsiteX149" fmla="*/ 504652 w 827163"/>
                <a:gd name="connsiteY149" fmla="*/ 600396 h 795891"/>
                <a:gd name="connsiteX150" fmla="*/ 504652 w 827163"/>
                <a:gd name="connsiteY150" fmla="*/ 657408 h 795891"/>
                <a:gd name="connsiteX151" fmla="*/ 534337 w 827163"/>
                <a:gd name="connsiteY151" fmla="*/ 657408 h 795891"/>
                <a:gd name="connsiteX152" fmla="*/ 555771 w 827163"/>
                <a:gd name="connsiteY152" fmla="*/ 646692 h 795891"/>
                <a:gd name="connsiteX153" fmla="*/ 583205 w 827163"/>
                <a:gd name="connsiteY153" fmla="*/ 676001 h 795891"/>
                <a:gd name="connsiteX154" fmla="*/ 599280 w 827163"/>
                <a:gd name="connsiteY154" fmla="*/ 686718 h 795891"/>
                <a:gd name="connsiteX155" fmla="*/ 630894 w 827163"/>
                <a:gd name="connsiteY155" fmla="*/ 713510 h 795891"/>
                <a:gd name="connsiteX156" fmla="*/ 637753 w 827163"/>
                <a:gd name="connsiteY156" fmla="*/ 742445 h 795891"/>
                <a:gd name="connsiteX157" fmla="*/ 619481 w 827163"/>
                <a:gd name="connsiteY157" fmla="*/ 759055 h 795891"/>
                <a:gd name="connsiteX158" fmla="*/ 653667 w 827163"/>
                <a:gd name="connsiteY158" fmla="*/ 793241 h 795891"/>
                <a:gd name="connsiteX159" fmla="*/ 659668 w 827163"/>
                <a:gd name="connsiteY159" fmla="*/ 795760 h 795891"/>
                <a:gd name="connsiteX160" fmla="*/ 662669 w 827163"/>
                <a:gd name="connsiteY160" fmla="*/ 772130 h 795891"/>
                <a:gd name="connsiteX161" fmla="*/ 662937 w 827163"/>
                <a:gd name="connsiteY161" fmla="*/ 770201 h 79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827163" h="795891">
                  <a:moveTo>
                    <a:pt x="662937" y="770201"/>
                  </a:moveTo>
                  <a:lnTo>
                    <a:pt x="684370" y="743409"/>
                  </a:lnTo>
                  <a:lnTo>
                    <a:pt x="684370" y="705526"/>
                  </a:lnTo>
                  <a:cubicBezTo>
                    <a:pt x="684365" y="704915"/>
                    <a:pt x="684617" y="704331"/>
                    <a:pt x="685067" y="703918"/>
                  </a:cubicBezTo>
                  <a:cubicBezTo>
                    <a:pt x="692515" y="697451"/>
                    <a:pt x="699320" y="690271"/>
                    <a:pt x="705375" y="682485"/>
                  </a:cubicBezTo>
                  <a:cubicBezTo>
                    <a:pt x="708536" y="676827"/>
                    <a:pt x="711290" y="670954"/>
                    <a:pt x="713627" y="664910"/>
                  </a:cubicBezTo>
                  <a:cubicBezTo>
                    <a:pt x="717147" y="655222"/>
                    <a:pt x="721825" y="645989"/>
                    <a:pt x="727558" y="637422"/>
                  </a:cubicBezTo>
                  <a:cubicBezTo>
                    <a:pt x="733667" y="630027"/>
                    <a:pt x="731041" y="623972"/>
                    <a:pt x="728040" y="617006"/>
                  </a:cubicBezTo>
                  <a:cubicBezTo>
                    <a:pt x="727451" y="615667"/>
                    <a:pt x="726862" y="614327"/>
                    <a:pt x="726326" y="612988"/>
                  </a:cubicBezTo>
                  <a:cubicBezTo>
                    <a:pt x="722945" y="602587"/>
                    <a:pt x="720115" y="592021"/>
                    <a:pt x="717860" y="581320"/>
                  </a:cubicBezTo>
                  <a:lnTo>
                    <a:pt x="716627" y="575962"/>
                  </a:lnTo>
                  <a:cubicBezTo>
                    <a:pt x="713085" y="563418"/>
                    <a:pt x="706891" y="551774"/>
                    <a:pt x="698463" y="541829"/>
                  </a:cubicBezTo>
                  <a:cubicBezTo>
                    <a:pt x="694492" y="536492"/>
                    <a:pt x="691652" y="530400"/>
                    <a:pt x="690104" y="523932"/>
                  </a:cubicBezTo>
                  <a:cubicBezTo>
                    <a:pt x="688373" y="517492"/>
                    <a:pt x="685683" y="511351"/>
                    <a:pt x="682120" y="505714"/>
                  </a:cubicBezTo>
                  <a:cubicBezTo>
                    <a:pt x="674559" y="494156"/>
                    <a:pt x="667706" y="482148"/>
                    <a:pt x="661597" y="469760"/>
                  </a:cubicBezTo>
                  <a:cubicBezTo>
                    <a:pt x="661201" y="469101"/>
                    <a:pt x="661201" y="468276"/>
                    <a:pt x="661597" y="467617"/>
                  </a:cubicBezTo>
                  <a:cubicBezTo>
                    <a:pt x="661597" y="467617"/>
                    <a:pt x="679333" y="443022"/>
                    <a:pt x="683834" y="434556"/>
                  </a:cubicBezTo>
                  <a:cubicBezTo>
                    <a:pt x="688335" y="426090"/>
                    <a:pt x="685442" y="412212"/>
                    <a:pt x="685442" y="412051"/>
                  </a:cubicBezTo>
                  <a:cubicBezTo>
                    <a:pt x="685329" y="411488"/>
                    <a:pt x="685463" y="410899"/>
                    <a:pt x="685817" y="410443"/>
                  </a:cubicBezTo>
                  <a:cubicBezTo>
                    <a:pt x="686128" y="409961"/>
                    <a:pt x="686637" y="409645"/>
                    <a:pt x="687210" y="409586"/>
                  </a:cubicBezTo>
                  <a:cubicBezTo>
                    <a:pt x="696860" y="408391"/>
                    <a:pt x="706597" y="408032"/>
                    <a:pt x="716306" y="408514"/>
                  </a:cubicBezTo>
                  <a:cubicBezTo>
                    <a:pt x="722270" y="408927"/>
                    <a:pt x="728132" y="410283"/>
                    <a:pt x="733667" y="412533"/>
                  </a:cubicBezTo>
                  <a:cubicBezTo>
                    <a:pt x="738157" y="414376"/>
                    <a:pt x="742915" y="415480"/>
                    <a:pt x="747759" y="415802"/>
                  </a:cubicBezTo>
                  <a:cubicBezTo>
                    <a:pt x="757940" y="416230"/>
                    <a:pt x="778462" y="416445"/>
                    <a:pt x="785267" y="416498"/>
                  </a:cubicBezTo>
                  <a:cubicBezTo>
                    <a:pt x="785267" y="413765"/>
                    <a:pt x="784303" y="408943"/>
                    <a:pt x="779641" y="408407"/>
                  </a:cubicBezTo>
                  <a:cubicBezTo>
                    <a:pt x="777337" y="408032"/>
                    <a:pt x="774974" y="408327"/>
                    <a:pt x="772836" y="409265"/>
                  </a:cubicBezTo>
                  <a:cubicBezTo>
                    <a:pt x="770001" y="410561"/>
                    <a:pt x="766776" y="410711"/>
                    <a:pt x="763834" y="409693"/>
                  </a:cubicBezTo>
                  <a:cubicBezTo>
                    <a:pt x="754832" y="407662"/>
                    <a:pt x="746511" y="403344"/>
                    <a:pt x="739668" y="397155"/>
                  </a:cubicBezTo>
                  <a:cubicBezTo>
                    <a:pt x="733388" y="389096"/>
                    <a:pt x="729471" y="379451"/>
                    <a:pt x="728362" y="369292"/>
                  </a:cubicBezTo>
                  <a:cubicBezTo>
                    <a:pt x="728340" y="366452"/>
                    <a:pt x="728609" y="363612"/>
                    <a:pt x="729166" y="360825"/>
                  </a:cubicBezTo>
                  <a:cubicBezTo>
                    <a:pt x="730023" y="355467"/>
                    <a:pt x="730398" y="352520"/>
                    <a:pt x="727987" y="350109"/>
                  </a:cubicBezTo>
                  <a:cubicBezTo>
                    <a:pt x="726567" y="348566"/>
                    <a:pt x="725067" y="347098"/>
                    <a:pt x="723486" y="345715"/>
                  </a:cubicBezTo>
                  <a:cubicBezTo>
                    <a:pt x="719237" y="342709"/>
                    <a:pt x="716166" y="338310"/>
                    <a:pt x="714805" y="333284"/>
                  </a:cubicBezTo>
                  <a:cubicBezTo>
                    <a:pt x="713948" y="326264"/>
                    <a:pt x="720164" y="320209"/>
                    <a:pt x="730023" y="318120"/>
                  </a:cubicBezTo>
                  <a:cubicBezTo>
                    <a:pt x="734460" y="316662"/>
                    <a:pt x="738586" y="314390"/>
                    <a:pt x="742186" y="311422"/>
                  </a:cubicBezTo>
                  <a:cubicBezTo>
                    <a:pt x="747137" y="307660"/>
                    <a:pt x="752539" y="304526"/>
                    <a:pt x="758261" y="302098"/>
                  </a:cubicBezTo>
                  <a:cubicBezTo>
                    <a:pt x="764761" y="299435"/>
                    <a:pt x="771062" y="296322"/>
                    <a:pt x="777123" y="292775"/>
                  </a:cubicBezTo>
                  <a:cubicBezTo>
                    <a:pt x="783188" y="289313"/>
                    <a:pt x="789431" y="286163"/>
                    <a:pt x="795823" y="283344"/>
                  </a:cubicBezTo>
                  <a:cubicBezTo>
                    <a:pt x="800244" y="281421"/>
                    <a:pt x="804552" y="279256"/>
                    <a:pt x="808737" y="276861"/>
                  </a:cubicBezTo>
                  <a:cubicBezTo>
                    <a:pt x="814433" y="273448"/>
                    <a:pt x="820584" y="270870"/>
                    <a:pt x="827009" y="269198"/>
                  </a:cubicBezTo>
                  <a:cubicBezTo>
                    <a:pt x="822352" y="255626"/>
                    <a:pt x="818628" y="241753"/>
                    <a:pt x="815863" y="227671"/>
                  </a:cubicBezTo>
                  <a:cubicBezTo>
                    <a:pt x="814845" y="223170"/>
                    <a:pt x="813934" y="219205"/>
                    <a:pt x="813184" y="216204"/>
                  </a:cubicBezTo>
                  <a:cubicBezTo>
                    <a:pt x="810558" y="205488"/>
                    <a:pt x="803753" y="178696"/>
                    <a:pt x="801825" y="170712"/>
                  </a:cubicBezTo>
                  <a:lnTo>
                    <a:pt x="773533" y="178696"/>
                  </a:lnTo>
                  <a:cubicBezTo>
                    <a:pt x="766781" y="180572"/>
                    <a:pt x="762012" y="175160"/>
                    <a:pt x="758851" y="171570"/>
                  </a:cubicBezTo>
                  <a:cubicBezTo>
                    <a:pt x="758213" y="170820"/>
                    <a:pt x="757533" y="170101"/>
                    <a:pt x="756815" y="169426"/>
                  </a:cubicBezTo>
                  <a:cubicBezTo>
                    <a:pt x="752592" y="164808"/>
                    <a:pt x="750717" y="158512"/>
                    <a:pt x="751724" y="152333"/>
                  </a:cubicBezTo>
                  <a:cubicBezTo>
                    <a:pt x="751681" y="148020"/>
                    <a:pt x="750149" y="143856"/>
                    <a:pt x="747384" y="140545"/>
                  </a:cubicBezTo>
                  <a:cubicBezTo>
                    <a:pt x="746805" y="139918"/>
                    <a:pt x="746677" y="139002"/>
                    <a:pt x="747063" y="138241"/>
                  </a:cubicBezTo>
                  <a:lnTo>
                    <a:pt x="753707" y="124845"/>
                  </a:lnTo>
                  <a:cubicBezTo>
                    <a:pt x="744491" y="125863"/>
                    <a:pt x="721557" y="128275"/>
                    <a:pt x="713680" y="128382"/>
                  </a:cubicBezTo>
                  <a:cubicBezTo>
                    <a:pt x="707507" y="128050"/>
                    <a:pt x="701651" y="125569"/>
                    <a:pt x="697123" y="121362"/>
                  </a:cubicBezTo>
                  <a:cubicBezTo>
                    <a:pt x="694219" y="119112"/>
                    <a:pt x="691073" y="117188"/>
                    <a:pt x="687746" y="115629"/>
                  </a:cubicBezTo>
                  <a:cubicBezTo>
                    <a:pt x="683615" y="114182"/>
                    <a:pt x="680416" y="110860"/>
                    <a:pt x="679119" y="106680"/>
                  </a:cubicBezTo>
                  <a:cubicBezTo>
                    <a:pt x="677870" y="103230"/>
                    <a:pt x="675791" y="100138"/>
                    <a:pt x="673064" y="97678"/>
                  </a:cubicBezTo>
                  <a:cubicBezTo>
                    <a:pt x="664116" y="89373"/>
                    <a:pt x="661544" y="88891"/>
                    <a:pt x="655275" y="90552"/>
                  </a:cubicBezTo>
                  <a:cubicBezTo>
                    <a:pt x="648614" y="91902"/>
                    <a:pt x="641815" y="92460"/>
                    <a:pt x="635020" y="92213"/>
                  </a:cubicBezTo>
                  <a:lnTo>
                    <a:pt x="627411" y="92213"/>
                  </a:lnTo>
                  <a:cubicBezTo>
                    <a:pt x="614894" y="93060"/>
                    <a:pt x="602318" y="92572"/>
                    <a:pt x="589903" y="90766"/>
                  </a:cubicBezTo>
                  <a:cubicBezTo>
                    <a:pt x="585075" y="89786"/>
                    <a:pt x="580065" y="90155"/>
                    <a:pt x="575436" y="91838"/>
                  </a:cubicBezTo>
                  <a:cubicBezTo>
                    <a:pt x="573019" y="92685"/>
                    <a:pt x="570490" y="93172"/>
                    <a:pt x="567934" y="93285"/>
                  </a:cubicBezTo>
                  <a:cubicBezTo>
                    <a:pt x="565507" y="93161"/>
                    <a:pt x="563111" y="92711"/>
                    <a:pt x="560807" y="91945"/>
                  </a:cubicBezTo>
                  <a:cubicBezTo>
                    <a:pt x="556253" y="90605"/>
                    <a:pt x="553306" y="89909"/>
                    <a:pt x="550412" y="92427"/>
                  </a:cubicBezTo>
                  <a:cubicBezTo>
                    <a:pt x="544320" y="97823"/>
                    <a:pt x="535945" y="99833"/>
                    <a:pt x="528068" y="97786"/>
                  </a:cubicBezTo>
                  <a:cubicBezTo>
                    <a:pt x="524510" y="97523"/>
                    <a:pt x="520936" y="98070"/>
                    <a:pt x="517619" y="99393"/>
                  </a:cubicBezTo>
                  <a:cubicBezTo>
                    <a:pt x="513140" y="101756"/>
                    <a:pt x="507749" y="101590"/>
                    <a:pt x="503420" y="98964"/>
                  </a:cubicBezTo>
                  <a:cubicBezTo>
                    <a:pt x="499760" y="96918"/>
                    <a:pt x="495661" y="95782"/>
                    <a:pt x="491471" y="95642"/>
                  </a:cubicBezTo>
                  <a:cubicBezTo>
                    <a:pt x="486622" y="95557"/>
                    <a:pt x="481901" y="94089"/>
                    <a:pt x="477861" y="91409"/>
                  </a:cubicBezTo>
                  <a:cubicBezTo>
                    <a:pt x="473906" y="88398"/>
                    <a:pt x="469196" y="86539"/>
                    <a:pt x="464251" y="86051"/>
                  </a:cubicBezTo>
                  <a:cubicBezTo>
                    <a:pt x="461303" y="85301"/>
                    <a:pt x="457606" y="84390"/>
                    <a:pt x="452837" y="83050"/>
                  </a:cubicBezTo>
                  <a:cubicBezTo>
                    <a:pt x="445957" y="80961"/>
                    <a:pt x="439425" y="77874"/>
                    <a:pt x="433440" y="73888"/>
                  </a:cubicBezTo>
                  <a:cubicBezTo>
                    <a:pt x="429175" y="70619"/>
                    <a:pt x="424138" y="68513"/>
                    <a:pt x="418812" y="67779"/>
                  </a:cubicBezTo>
                  <a:cubicBezTo>
                    <a:pt x="413036" y="67913"/>
                    <a:pt x="407302" y="68835"/>
                    <a:pt x="401773" y="70512"/>
                  </a:cubicBezTo>
                  <a:cubicBezTo>
                    <a:pt x="392712" y="72795"/>
                    <a:pt x="383538" y="74584"/>
                    <a:pt x="374284" y="75870"/>
                  </a:cubicBezTo>
                  <a:cubicBezTo>
                    <a:pt x="349261" y="79407"/>
                    <a:pt x="320380" y="82943"/>
                    <a:pt x="320112" y="82997"/>
                  </a:cubicBezTo>
                  <a:cubicBezTo>
                    <a:pt x="319780" y="83077"/>
                    <a:pt x="319426" y="83077"/>
                    <a:pt x="319094" y="82997"/>
                  </a:cubicBezTo>
                  <a:cubicBezTo>
                    <a:pt x="318665" y="82997"/>
                    <a:pt x="273066" y="65690"/>
                    <a:pt x="238183" y="50525"/>
                  </a:cubicBezTo>
                  <a:cubicBezTo>
                    <a:pt x="209891" y="38255"/>
                    <a:pt x="153040" y="12696"/>
                    <a:pt x="132088" y="3265"/>
                  </a:cubicBezTo>
                  <a:cubicBezTo>
                    <a:pt x="127764" y="3340"/>
                    <a:pt x="123456" y="2708"/>
                    <a:pt x="119336" y="1390"/>
                  </a:cubicBezTo>
                  <a:cubicBezTo>
                    <a:pt x="111893" y="-480"/>
                    <a:pt x="104123" y="-630"/>
                    <a:pt x="96616" y="961"/>
                  </a:cubicBezTo>
                  <a:cubicBezTo>
                    <a:pt x="89951" y="2788"/>
                    <a:pt x="84314" y="7257"/>
                    <a:pt x="81024" y="13339"/>
                  </a:cubicBezTo>
                  <a:cubicBezTo>
                    <a:pt x="79631" y="17893"/>
                    <a:pt x="75665" y="19769"/>
                    <a:pt x="71272" y="22930"/>
                  </a:cubicBezTo>
                  <a:cubicBezTo>
                    <a:pt x="66878" y="26091"/>
                    <a:pt x="56215" y="20304"/>
                    <a:pt x="52357" y="26627"/>
                  </a:cubicBezTo>
                  <a:cubicBezTo>
                    <a:pt x="49335" y="33738"/>
                    <a:pt x="49608" y="41818"/>
                    <a:pt x="53107" y="48703"/>
                  </a:cubicBezTo>
                  <a:cubicBezTo>
                    <a:pt x="55679" y="52776"/>
                    <a:pt x="50160" y="54490"/>
                    <a:pt x="52839" y="59902"/>
                  </a:cubicBezTo>
                  <a:cubicBezTo>
                    <a:pt x="55518" y="65314"/>
                    <a:pt x="61895" y="64618"/>
                    <a:pt x="66396" y="69279"/>
                  </a:cubicBezTo>
                  <a:cubicBezTo>
                    <a:pt x="70897" y="73941"/>
                    <a:pt x="62002" y="79996"/>
                    <a:pt x="69343" y="86694"/>
                  </a:cubicBezTo>
                  <a:cubicBezTo>
                    <a:pt x="74358" y="90161"/>
                    <a:pt x="75617" y="97036"/>
                    <a:pt x="72150" y="102051"/>
                  </a:cubicBezTo>
                  <a:cubicBezTo>
                    <a:pt x="71395" y="103149"/>
                    <a:pt x="70441" y="104098"/>
                    <a:pt x="69343" y="104859"/>
                  </a:cubicBezTo>
                  <a:cubicBezTo>
                    <a:pt x="64359" y="107109"/>
                    <a:pt x="58626" y="99500"/>
                    <a:pt x="51928" y="102715"/>
                  </a:cubicBezTo>
                  <a:cubicBezTo>
                    <a:pt x="45230" y="105931"/>
                    <a:pt x="39550" y="103198"/>
                    <a:pt x="32692" y="101805"/>
                  </a:cubicBezTo>
                  <a:cubicBezTo>
                    <a:pt x="25833" y="100411"/>
                    <a:pt x="20796" y="89427"/>
                    <a:pt x="15599" y="94999"/>
                  </a:cubicBezTo>
                  <a:cubicBezTo>
                    <a:pt x="10401" y="100572"/>
                    <a:pt x="13188" y="105716"/>
                    <a:pt x="13455" y="111396"/>
                  </a:cubicBezTo>
                  <a:cubicBezTo>
                    <a:pt x="13723" y="117076"/>
                    <a:pt x="8686" y="116272"/>
                    <a:pt x="5364" y="124792"/>
                  </a:cubicBezTo>
                  <a:cubicBezTo>
                    <a:pt x="2042" y="133311"/>
                    <a:pt x="7401" y="134436"/>
                    <a:pt x="15224" y="145100"/>
                  </a:cubicBezTo>
                  <a:cubicBezTo>
                    <a:pt x="23047" y="155763"/>
                    <a:pt x="36175" y="175856"/>
                    <a:pt x="46570" y="180893"/>
                  </a:cubicBezTo>
                  <a:cubicBezTo>
                    <a:pt x="56965" y="185930"/>
                    <a:pt x="53643" y="192950"/>
                    <a:pt x="46570" y="196593"/>
                  </a:cubicBezTo>
                  <a:cubicBezTo>
                    <a:pt x="39497" y="200237"/>
                    <a:pt x="42658" y="209560"/>
                    <a:pt x="34085" y="209774"/>
                  </a:cubicBezTo>
                  <a:cubicBezTo>
                    <a:pt x="25512" y="209989"/>
                    <a:pt x="15224" y="210632"/>
                    <a:pt x="7776" y="219366"/>
                  </a:cubicBezTo>
                  <a:cubicBezTo>
                    <a:pt x="328" y="228100"/>
                    <a:pt x="1185" y="236620"/>
                    <a:pt x="971" y="248247"/>
                  </a:cubicBezTo>
                  <a:cubicBezTo>
                    <a:pt x="965" y="250755"/>
                    <a:pt x="585" y="253247"/>
                    <a:pt x="-155" y="255642"/>
                  </a:cubicBezTo>
                  <a:cubicBezTo>
                    <a:pt x="11955" y="277075"/>
                    <a:pt x="27119" y="302956"/>
                    <a:pt x="31352" y="309225"/>
                  </a:cubicBezTo>
                  <a:cubicBezTo>
                    <a:pt x="34138" y="307189"/>
                    <a:pt x="39818" y="303223"/>
                    <a:pt x="42765" y="301134"/>
                  </a:cubicBezTo>
                  <a:lnTo>
                    <a:pt x="27655" y="281040"/>
                  </a:lnTo>
                  <a:cubicBezTo>
                    <a:pt x="26980" y="280102"/>
                    <a:pt x="27173" y="278800"/>
                    <a:pt x="28084" y="278093"/>
                  </a:cubicBezTo>
                  <a:cubicBezTo>
                    <a:pt x="35494" y="272429"/>
                    <a:pt x="42299" y="266021"/>
                    <a:pt x="48392" y="258964"/>
                  </a:cubicBezTo>
                  <a:cubicBezTo>
                    <a:pt x="56376" y="249158"/>
                    <a:pt x="65967" y="223974"/>
                    <a:pt x="66074" y="223706"/>
                  </a:cubicBezTo>
                  <a:cubicBezTo>
                    <a:pt x="66337" y="223042"/>
                    <a:pt x="66926" y="222554"/>
                    <a:pt x="67628" y="222420"/>
                  </a:cubicBezTo>
                  <a:cubicBezTo>
                    <a:pt x="68330" y="222249"/>
                    <a:pt x="69069" y="222479"/>
                    <a:pt x="69557" y="223010"/>
                  </a:cubicBezTo>
                  <a:cubicBezTo>
                    <a:pt x="71572" y="225062"/>
                    <a:pt x="74079" y="226557"/>
                    <a:pt x="76844" y="227350"/>
                  </a:cubicBezTo>
                  <a:cubicBezTo>
                    <a:pt x="80970" y="228046"/>
                    <a:pt x="85525" y="228422"/>
                    <a:pt x="85578" y="228422"/>
                  </a:cubicBezTo>
                  <a:cubicBezTo>
                    <a:pt x="86720" y="228534"/>
                    <a:pt x="87572" y="229525"/>
                    <a:pt x="87507" y="230672"/>
                  </a:cubicBezTo>
                  <a:lnTo>
                    <a:pt x="79791" y="331462"/>
                  </a:lnTo>
                  <a:lnTo>
                    <a:pt x="122658" y="338964"/>
                  </a:lnTo>
                  <a:cubicBezTo>
                    <a:pt x="123655" y="339167"/>
                    <a:pt x="124367" y="340041"/>
                    <a:pt x="124373" y="341053"/>
                  </a:cubicBezTo>
                  <a:lnTo>
                    <a:pt x="124373" y="451381"/>
                  </a:lnTo>
                  <a:lnTo>
                    <a:pt x="261706" y="498266"/>
                  </a:lnTo>
                  <a:cubicBezTo>
                    <a:pt x="262542" y="498593"/>
                    <a:pt x="263094" y="499402"/>
                    <a:pt x="263099" y="500302"/>
                  </a:cubicBezTo>
                  <a:lnTo>
                    <a:pt x="263099" y="527094"/>
                  </a:lnTo>
                  <a:lnTo>
                    <a:pt x="264653" y="527094"/>
                  </a:lnTo>
                  <a:lnTo>
                    <a:pt x="341813" y="401656"/>
                  </a:lnTo>
                  <a:cubicBezTo>
                    <a:pt x="342295" y="400841"/>
                    <a:pt x="343270" y="400466"/>
                    <a:pt x="344171" y="400745"/>
                  </a:cubicBezTo>
                  <a:lnTo>
                    <a:pt x="350547" y="402406"/>
                  </a:lnTo>
                  <a:cubicBezTo>
                    <a:pt x="351490" y="402631"/>
                    <a:pt x="352155" y="403472"/>
                    <a:pt x="352155" y="404442"/>
                  </a:cubicBezTo>
                  <a:lnTo>
                    <a:pt x="352155" y="409479"/>
                  </a:lnTo>
                  <a:lnTo>
                    <a:pt x="362496" y="418856"/>
                  </a:lnTo>
                  <a:cubicBezTo>
                    <a:pt x="372945" y="408139"/>
                    <a:pt x="373213" y="408139"/>
                    <a:pt x="374499" y="408139"/>
                  </a:cubicBezTo>
                  <a:lnTo>
                    <a:pt x="375035" y="408139"/>
                  </a:lnTo>
                  <a:cubicBezTo>
                    <a:pt x="385430" y="407389"/>
                    <a:pt x="392074" y="408139"/>
                    <a:pt x="395343" y="410175"/>
                  </a:cubicBezTo>
                  <a:cubicBezTo>
                    <a:pt x="399844" y="413069"/>
                    <a:pt x="403862" y="422875"/>
                    <a:pt x="405256" y="426250"/>
                  </a:cubicBezTo>
                  <a:lnTo>
                    <a:pt x="417312" y="428179"/>
                  </a:lnTo>
                  <a:cubicBezTo>
                    <a:pt x="417880" y="428276"/>
                    <a:pt x="418389" y="428608"/>
                    <a:pt x="418705" y="429090"/>
                  </a:cubicBezTo>
                  <a:cubicBezTo>
                    <a:pt x="419032" y="429557"/>
                    <a:pt x="419171" y="430135"/>
                    <a:pt x="419080" y="430698"/>
                  </a:cubicBezTo>
                  <a:cubicBezTo>
                    <a:pt x="418340" y="435070"/>
                    <a:pt x="418448" y="439545"/>
                    <a:pt x="419401" y="443879"/>
                  </a:cubicBezTo>
                  <a:cubicBezTo>
                    <a:pt x="420993" y="448412"/>
                    <a:pt x="424170" y="452217"/>
                    <a:pt x="428350" y="454596"/>
                  </a:cubicBezTo>
                  <a:cubicBezTo>
                    <a:pt x="428832" y="454912"/>
                    <a:pt x="429191" y="455384"/>
                    <a:pt x="429368" y="455935"/>
                  </a:cubicBezTo>
                  <a:cubicBezTo>
                    <a:pt x="429491" y="456503"/>
                    <a:pt x="429395" y="457098"/>
                    <a:pt x="429100" y="457596"/>
                  </a:cubicBezTo>
                  <a:lnTo>
                    <a:pt x="419562" y="472761"/>
                  </a:lnTo>
                  <a:cubicBezTo>
                    <a:pt x="419562" y="473725"/>
                    <a:pt x="419562" y="476404"/>
                    <a:pt x="419562" y="478869"/>
                  </a:cubicBezTo>
                  <a:lnTo>
                    <a:pt x="459107" y="522540"/>
                  </a:lnTo>
                  <a:cubicBezTo>
                    <a:pt x="459439" y="522931"/>
                    <a:pt x="459626" y="523424"/>
                    <a:pt x="459642" y="523932"/>
                  </a:cubicBezTo>
                  <a:lnTo>
                    <a:pt x="459642" y="535292"/>
                  </a:lnTo>
                  <a:lnTo>
                    <a:pt x="485845" y="545259"/>
                  </a:lnTo>
                  <a:cubicBezTo>
                    <a:pt x="486568" y="545543"/>
                    <a:pt x="487082" y="546202"/>
                    <a:pt x="487184" y="546973"/>
                  </a:cubicBezTo>
                  <a:lnTo>
                    <a:pt x="489113" y="564013"/>
                  </a:lnTo>
                  <a:lnTo>
                    <a:pt x="493078" y="568621"/>
                  </a:lnTo>
                  <a:cubicBezTo>
                    <a:pt x="493593" y="569210"/>
                    <a:pt x="493737" y="570035"/>
                    <a:pt x="493453" y="570764"/>
                  </a:cubicBezTo>
                  <a:lnTo>
                    <a:pt x="491310" y="576551"/>
                  </a:lnTo>
                  <a:lnTo>
                    <a:pt x="504384" y="599378"/>
                  </a:lnTo>
                  <a:cubicBezTo>
                    <a:pt x="504556" y="599688"/>
                    <a:pt x="504647" y="600042"/>
                    <a:pt x="504652" y="600396"/>
                  </a:cubicBezTo>
                  <a:lnTo>
                    <a:pt x="504652" y="657408"/>
                  </a:lnTo>
                  <a:lnTo>
                    <a:pt x="534337" y="657408"/>
                  </a:lnTo>
                  <a:cubicBezTo>
                    <a:pt x="536641" y="654247"/>
                    <a:pt x="544518" y="644763"/>
                    <a:pt x="555771" y="646692"/>
                  </a:cubicBezTo>
                  <a:cubicBezTo>
                    <a:pt x="569274" y="648781"/>
                    <a:pt x="579294" y="667428"/>
                    <a:pt x="583205" y="676001"/>
                  </a:cubicBezTo>
                  <a:cubicBezTo>
                    <a:pt x="587492" y="677287"/>
                    <a:pt x="591778" y="681896"/>
                    <a:pt x="599280" y="686718"/>
                  </a:cubicBezTo>
                  <a:cubicBezTo>
                    <a:pt x="610918" y="694263"/>
                    <a:pt x="621544" y="703270"/>
                    <a:pt x="630894" y="713510"/>
                  </a:cubicBezTo>
                  <a:cubicBezTo>
                    <a:pt x="641343" y="724869"/>
                    <a:pt x="641611" y="733925"/>
                    <a:pt x="637753" y="742445"/>
                  </a:cubicBezTo>
                  <a:cubicBezTo>
                    <a:pt x="633895" y="750964"/>
                    <a:pt x="620874" y="748178"/>
                    <a:pt x="619481" y="759055"/>
                  </a:cubicBezTo>
                  <a:cubicBezTo>
                    <a:pt x="618088" y="769933"/>
                    <a:pt x="629447" y="781400"/>
                    <a:pt x="653667" y="793241"/>
                  </a:cubicBezTo>
                  <a:cubicBezTo>
                    <a:pt x="655703" y="794259"/>
                    <a:pt x="657686" y="794956"/>
                    <a:pt x="659668" y="795760"/>
                  </a:cubicBezTo>
                  <a:lnTo>
                    <a:pt x="662669" y="772130"/>
                  </a:lnTo>
                  <a:cubicBezTo>
                    <a:pt x="662444" y="771481"/>
                    <a:pt x="662546" y="770763"/>
                    <a:pt x="662937" y="770201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86547F33-3F7B-4033-8896-6DD7DD964B3C}"/>
                </a:ext>
              </a:extLst>
            </p:cNvPr>
            <p:cNvSpPr/>
            <p:nvPr/>
          </p:nvSpPr>
          <p:spPr>
            <a:xfrm>
              <a:off x="2243576" y="3083729"/>
              <a:ext cx="292617" cy="296850"/>
            </a:xfrm>
            <a:custGeom>
              <a:avLst/>
              <a:gdLst>
                <a:gd name="connsiteX0" fmla="*/ 272584 w 292617"/>
                <a:gd name="connsiteY0" fmla="*/ 12728 h 296850"/>
                <a:gd name="connsiteX1" fmla="*/ 269904 w 292617"/>
                <a:gd name="connsiteY1" fmla="*/ -132 h 296850"/>
                <a:gd name="connsiteX2" fmla="*/ 248471 w 292617"/>
                <a:gd name="connsiteY2" fmla="*/ 4637 h 296850"/>
                <a:gd name="connsiteX3" fmla="*/ 221680 w 292617"/>
                <a:gd name="connsiteY3" fmla="*/ 4637 h 296850"/>
                <a:gd name="connsiteX4" fmla="*/ 212195 w 292617"/>
                <a:gd name="connsiteY4" fmla="*/ 51362 h 296850"/>
                <a:gd name="connsiteX5" fmla="*/ 172972 w 292617"/>
                <a:gd name="connsiteY5" fmla="*/ 83833 h 296850"/>
                <a:gd name="connsiteX6" fmla="*/ 151539 w 292617"/>
                <a:gd name="connsiteY6" fmla="*/ 108214 h 296850"/>
                <a:gd name="connsiteX7" fmla="*/ 149717 w 292617"/>
                <a:gd name="connsiteY7" fmla="*/ 130236 h 296850"/>
                <a:gd name="connsiteX8" fmla="*/ 147858 w 292617"/>
                <a:gd name="connsiteY8" fmla="*/ 132535 h 296850"/>
                <a:gd name="connsiteX9" fmla="*/ 147146 w 292617"/>
                <a:gd name="connsiteY9" fmla="*/ 132487 h 296850"/>
                <a:gd name="connsiteX10" fmla="*/ 138465 w 292617"/>
                <a:gd name="connsiteY10" fmla="*/ 130558 h 296850"/>
                <a:gd name="connsiteX11" fmla="*/ 124104 w 292617"/>
                <a:gd name="connsiteY11" fmla="*/ 142346 h 296850"/>
                <a:gd name="connsiteX12" fmla="*/ 124962 w 292617"/>
                <a:gd name="connsiteY12" fmla="*/ 146579 h 296850"/>
                <a:gd name="connsiteX13" fmla="*/ 123676 w 292617"/>
                <a:gd name="connsiteY13" fmla="*/ 149044 h 296850"/>
                <a:gd name="connsiteX14" fmla="*/ 82363 w 292617"/>
                <a:gd name="connsiteY14" fmla="*/ 165119 h 296850"/>
                <a:gd name="connsiteX15" fmla="*/ 79791 w 292617"/>
                <a:gd name="connsiteY15" fmla="*/ 164261 h 296850"/>
                <a:gd name="connsiteX16" fmla="*/ 77005 w 292617"/>
                <a:gd name="connsiteY16" fmla="*/ 159867 h 296850"/>
                <a:gd name="connsiteX17" fmla="*/ 40247 w 292617"/>
                <a:gd name="connsiteY17" fmla="*/ 169995 h 296850"/>
                <a:gd name="connsiteX18" fmla="*/ 34138 w 292617"/>
                <a:gd name="connsiteY18" fmla="*/ 170316 h 296850"/>
                <a:gd name="connsiteX19" fmla="*/ -155 w 292617"/>
                <a:gd name="connsiteY19" fmla="*/ 163940 h 296850"/>
                <a:gd name="connsiteX20" fmla="*/ 19296 w 292617"/>
                <a:gd name="connsiteY20" fmla="*/ 214790 h 296850"/>
                <a:gd name="connsiteX21" fmla="*/ 51178 w 292617"/>
                <a:gd name="connsiteY21" fmla="*/ 296719 h 296850"/>
                <a:gd name="connsiteX22" fmla="*/ 81131 w 292617"/>
                <a:gd name="connsiteY22" fmla="*/ 271910 h 296850"/>
                <a:gd name="connsiteX23" fmla="*/ 125176 w 292617"/>
                <a:gd name="connsiteY23" fmla="*/ 230490 h 296850"/>
                <a:gd name="connsiteX24" fmla="*/ 124104 w 292617"/>
                <a:gd name="connsiteY24" fmla="*/ 197161 h 296850"/>
                <a:gd name="connsiteX25" fmla="*/ 128713 w 292617"/>
                <a:gd name="connsiteY25" fmla="*/ 173103 h 296850"/>
                <a:gd name="connsiteX26" fmla="*/ 134071 w 292617"/>
                <a:gd name="connsiteY26" fmla="*/ 200751 h 296850"/>
                <a:gd name="connsiteX27" fmla="*/ 140662 w 292617"/>
                <a:gd name="connsiteY27" fmla="*/ 217309 h 296850"/>
                <a:gd name="connsiteX28" fmla="*/ 172812 w 292617"/>
                <a:gd name="connsiteY28" fmla="*/ 178461 h 296850"/>
                <a:gd name="connsiteX29" fmla="*/ 220554 w 292617"/>
                <a:gd name="connsiteY29" fmla="*/ 143900 h 296850"/>
                <a:gd name="connsiteX30" fmla="*/ 275048 w 292617"/>
                <a:gd name="connsiteY30" fmla="*/ 132272 h 296850"/>
                <a:gd name="connsiteX31" fmla="*/ 281907 w 292617"/>
                <a:gd name="connsiteY31" fmla="*/ 96425 h 296850"/>
                <a:gd name="connsiteX32" fmla="*/ 283354 w 292617"/>
                <a:gd name="connsiteY32" fmla="*/ 48200 h 296850"/>
                <a:gd name="connsiteX33" fmla="*/ 292463 w 292617"/>
                <a:gd name="connsiteY33" fmla="*/ 27517 h 296850"/>
                <a:gd name="connsiteX34" fmla="*/ 273334 w 292617"/>
                <a:gd name="connsiteY34" fmla="*/ 13853 h 296850"/>
                <a:gd name="connsiteX35" fmla="*/ 272584 w 292617"/>
                <a:gd name="connsiteY35" fmla="*/ 12728 h 2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617" h="296850">
                  <a:moveTo>
                    <a:pt x="272584" y="12728"/>
                  </a:moveTo>
                  <a:lnTo>
                    <a:pt x="269904" y="-132"/>
                  </a:lnTo>
                  <a:cubicBezTo>
                    <a:pt x="262998" y="2387"/>
                    <a:pt x="255791" y="3989"/>
                    <a:pt x="248471" y="4637"/>
                  </a:cubicBezTo>
                  <a:cubicBezTo>
                    <a:pt x="237754" y="5173"/>
                    <a:pt x="226449" y="4637"/>
                    <a:pt x="221680" y="4637"/>
                  </a:cubicBezTo>
                  <a:cubicBezTo>
                    <a:pt x="222108" y="12943"/>
                    <a:pt x="222644" y="40056"/>
                    <a:pt x="212195" y="51362"/>
                  </a:cubicBezTo>
                  <a:cubicBezTo>
                    <a:pt x="200911" y="64179"/>
                    <a:pt x="187670" y="75136"/>
                    <a:pt x="172972" y="83833"/>
                  </a:cubicBezTo>
                  <a:cubicBezTo>
                    <a:pt x="159737" y="91013"/>
                    <a:pt x="154111" y="95246"/>
                    <a:pt x="151539" y="108214"/>
                  </a:cubicBezTo>
                  <a:cubicBezTo>
                    <a:pt x="149878" y="115431"/>
                    <a:pt x="149262" y="122847"/>
                    <a:pt x="149717" y="130236"/>
                  </a:cubicBezTo>
                  <a:cubicBezTo>
                    <a:pt x="149841" y="131383"/>
                    <a:pt x="149005" y="132412"/>
                    <a:pt x="147858" y="132535"/>
                  </a:cubicBezTo>
                  <a:cubicBezTo>
                    <a:pt x="147622" y="132561"/>
                    <a:pt x="147376" y="132545"/>
                    <a:pt x="147146" y="132487"/>
                  </a:cubicBezTo>
                  <a:lnTo>
                    <a:pt x="138465" y="130558"/>
                  </a:lnTo>
                  <a:cubicBezTo>
                    <a:pt x="133482" y="134244"/>
                    <a:pt x="128691" y="138177"/>
                    <a:pt x="124104" y="142346"/>
                  </a:cubicBezTo>
                  <a:cubicBezTo>
                    <a:pt x="124303" y="143771"/>
                    <a:pt x="124587" y="145186"/>
                    <a:pt x="124962" y="146579"/>
                  </a:cubicBezTo>
                  <a:cubicBezTo>
                    <a:pt x="125198" y="147602"/>
                    <a:pt x="124651" y="148647"/>
                    <a:pt x="123676" y="149044"/>
                  </a:cubicBezTo>
                  <a:lnTo>
                    <a:pt x="82363" y="165119"/>
                  </a:lnTo>
                  <a:cubicBezTo>
                    <a:pt x="81409" y="165483"/>
                    <a:pt x="80338" y="165124"/>
                    <a:pt x="79791" y="164261"/>
                  </a:cubicBezTo>
                  <a:lnTo>
                    <a:pt x="77005" y="159867"/>
                  </a:lnTo>
                  <a:cubicBezTo>
                    <a:pt x="65265" y="164888"/>
                    <a:pt x="52898" y="168296"/>
                    <a:pt x="40247" y="169995"/>
                  </a:cubicBezTo>
                  <a:cubicBezTo>
                    <a:pt x="38216" y="170209"/>
                    <a:pt x="36180" y="170316"/>
                    <a:pt x="34138" y="170316"/>
                  </a:cubicBezTo>
                  <a:cubicBezTo>
                    <a:pt x="22447" y="169979"/>
                    <a:pt x="10878" y="167825"/>
                    <a:pt x="-155" y="163940"/>
                  </a:cubicBezTo>
                  <a:cubicBezTo>
                    <a:pt x="4362" y="181579"/>
                    <a:pt x="10889" y="198640"/>
                    <a:pt x="19296" y="214790"/>
                  </a:cubicBezTo>
                  <a:cubicBezTo>
                    <a:pt x="32102" y="236223"/>
                    <a:pt x="44748" y="275071"/>
                    <a:pt x="51178" y="296719"/>
                  </a:cubicBezTo>
                  <a:cubicBezTo>
                    <a:pt x="58894" y="291093"/>
                    <a:pt x="64252" y="284073"/>
                    <a:pt x="81131" y="271910"/>
                  </a:cubicBezTo>
                  <a:cubicBezTo>
                    <a:pt x="97602" y="260138"/>
                    <a:pt x="112418" y="246206"/>
                    <a:pt x="125176" y="230490"/>
                  </a:cubicBezTo>
                  <a:cubicBezTo>
                    <a:pt x="127480" y="226203"/>
                    <a:pt x="124426" y="211575"/>
                    <a:pt x="124104" y="197161"/>
                  </a:cubicBezTo>
                  <a:cubicBezTo>
                    <a:pt x="123783" y="182748"/>
                    <a:pt x="120890" y="173103"/>
                    <a:pt x="128713" y="173103"/>
                  </a:cubicBezTo>
                  <a:cubicBezTo>
                    <a:pt x="136536" y="173103"/>
                    <a:pt x="134071" y="190946"/>
                    <a:pt x="134071" y="200751"/>
                  </a:cubicBezTo>
                  <a:cubicBezTo>
                    <a:pt x="134071" y="210557"/>
                    <a:pt x="134071" y="218380"/>
                    <a:pt x="140662" y="217309"/>
                  </a:cubicBezTo>
                  <a:cubicBezTo>
                    <a:pt x="147252" y="216237"/>
                    <a:pt x="154915" y="202680"/>
                    <a:pt x="172812" y="178461"/>
                  </a:cubicBezTo>
                  <a:cubicBezTo>
                    <a:pt x="190708" y="154241"/>
                    <a:pt x="208445" y="150330"/>
                    <a:pt x="220554" y="143900"/>
                  </a:cubicBezTo>
                  <a:cubicBezTo>
                    <a:pt x="232664" y="137470"/>
                    <a:pt x="265778" y="136345"/>
                    <a:pt x="275048" y="132272"/>
                  </a:cubicBezTo>
                  <a:cubicBezTo>
                    <a:pt x="284318" y="128200"/>
                    <a:pt x="280407" y="108535"/>
                    <a:pt x="281907" y="96425"/>
                  </a:cubicBezTo>
                  <a:cubicBezTo>
                    <a:pt x="283407" y="84315"/>
                    <a:pt x="280728" y="62453"/>
                    <a:pt x="283354" y="48200"/>
                  </a:cubicBezTo>
                  <a:cubicBezTo>
                    <a:pt x="285551" y="36090"/>
                    <a:pt x="288123" y="29553"/>
                    <a:pt x="292463" y="27517"/>
                  </a:cubicBezTo>
                  <a:lnTo>
                    <a:pt x="273334" y="13853"/>
                  </a:lnTo>
                  <a:cubicBezTo>
                    <a:pt x="272969" y="13569"/>
                    <a:pt x="272707" y="13173"/>
                    <a:pt x="272584" y="12728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19BD05E-3948-4003-9B51-8925D320BCC1}"/>
                </a:ext>
              </a:extLst>
            </p:cNvPr>
            <p:cNvSpPr/>
            <p:nvPr/>
          </p:nvSpPr>
          <p:spPr>
            <a:xfrm>
              <a:off x="733727" y="1639770"/>
              <a:ext cx="1415525" cy="1177382"/>
            </a:xfrm>
            <a:custGeom>
              <a:avLst/>
              <a:gdLst>
                <a:gd name="connsiteX0" fmla="*/ 195407 w 1415525"/>
                <a:gd name="connsiteY0" fmla="*/ 987513 h 1177382"/>
                <a:gd name="connsiteX1" fmla="*/ 248990 w 1415525"/>
                <a:gd name="connsiteY1" fmla="*/ 980440 h 1177382"/>
                <a:gd name="connsiteX2" fmla="*/ 276049 w 1415525"/>
                <a:gd name="connsiteY2" fmla="*/ 975082 h 1177382"/>
                <a:gd name="connsiteX3" fmla="*/ 294214 w 1415525"/>
                <a:gd name="connsiteY3" fmla="*/ 972242 h 1177382"/>
                <a:gd name="connsiteX4" fmla="*/ 310932 w 1415525"/>
                <a:gd name="connsiteY4" fmla="*/ 978940 h 1177382"/>
                <a:gd name="connsiteX5" fmla="*/ 329257 w 1415525"/>
                <a:gd name="connsiteY5" fmla="*/ 987620 h 1177382"/>
                <a:gd name="connsiteX6" fmla="*/ 340564 w 1415525"/>
                <a:gd name="connsiteY6" fmla="*/ 990567 h 1177382"/>
                <a:gd name="connsiteX7" fmla="*/ 355888 w 1415525"/>
                <a:gd name="connsiteY7" fmla="*/ 997158 h 1177382"/>
                <a:gd name="connsiteX8" fmla="*/ 367301 w 1415525"/>
                <a:gd name="connsiteY8" fmla="*/ 1000373 h 1177382"/>
                <a:gd name="connsiteX9" fmla="*/ 381287 w 1415525"/>
                <a:gd name="connsiteY9" fmla="*/ 1004553 h 1177382"/>
                <a:gd name="connsiteX10" fmla="*/ 391682 w 1415525"/>
                <a:gd name="connsiteY10" fmla="*/ 1004285 h 1177382"/>
                <a:gd name="connsiteX11" fmla="*/ 404006 w 1415525"/>
                <a:gd name="connsiteY11" fmla="*/ 1002516 h 1177382"/>
                <a:gd name="connsiteX12" fmla="*/ 422921 w 1415525"/>
                <a:gd name="connsiteY12" fmla="*/ 998230 h 1177382"/>
                <a:gd name="connsiteX13" fmla="*/ 437335 w 1415525"/>
                <a:gd name="connsiteY13" fmla="*/ 996837 h 1177382"/>
                <a:gd name="connsiteX14" fmla="*/ 443229 w 1415525"/>
                <a:gd name="connsiteY14" fmla="*/ 998069 h 1177382"/>
                <a:gd name="connsiteX15" fmla="*/ 449552 w 1415525"/>
                <a:gd name="connsiteY15" fmla="*/ 996783 h 1177382"/>
                <a:gd name="connsiteX16" fmla="*/ 466109 w 1415525"/>
                <a:gd name="connsiteY16" fmla="*/ 995604 h 1177382"/>
                <a:gd name="connsiteX17" fmla="*/ 502438 w 1415525"/>
                <a:gd name="connsiteY17" fmla="*/ 996997 h 1177382"/>
                <a:gd name="connsiteX18" fmla="*/ 510154 w 1415525"/>
                <a:gd name="connsiteY18" fmla="*/ 996997 h 1177382"/>
                <a:gd name="connsiteX19" fmla="*/ 529391 w 1415525"/>
                <a:gd name="connsiteY19" fmla="*/ 995443 h 1177382"/>
                <a:gd name="connsiteX20" fmla="*/ 551145 w 1415525"/>
                <a:gd name="connsiteY20" fmla="*/ 1003588 h 1177382"/>
                <a:gd name="connsiteX21" fmla="*/ 558218 w 1415525"/>
                <a:gd name="connsiteY21" fmla="*/ 1014305 h 1177382"/>
                <a:gd name="connsiteX22" fmla="*/ 564595 w 1415525"/>
                <a:gd name="connsiteY22" fmla="*/ 1021003 h 1177382"/>
                <a:gd name="connsiteX23" fmla="*/ 574775 w 1415525"/>
                <a:gd name="connsiteY23" fmla="*/ 1027164 h 1177382"/>
                <a:gd name="connsiteX24" fmla="*/ 588707 w 1415525"/>
                <a:gd name="connsiteY24" fmla="*/ 1033380 h 1177382"/>
                <a:gd name="connsiteX25" fmla="*/ 588707 w 1415525"/>
                <a:gd name="connsiteY25" fmla="*/ 1033380 h 1177382"/>
                <a:gd name="connsiteX26" fmla="*/ 632110 w 1415525"/>
                <a:gd name="connsiteY26" fmla="*/ 1029468 h 1177382"/>
                <a:gd name="connsiteX27" fmla="*/ 634398 w 1415525"/>
                <a:gd name="connsiteY27" fmla="*/ 1031457 h 1177382"/>
                <a:gd name="connsiteX28" fmla="*/ 634199 w 1415525"/>
                <a:gd name="connsiteY28" fmla="*/ 1032523 h 1177382"/>
                <a:gd name="connsiteX29" fmla="*/ 626430 w 1415525"/>
                <a:gd name="connsiteY29" fmla="*/ 1048116 h 1177382"/>
                <a:gd name="connsiteX30" fmla="*/ 630984 w 1415525"/>
                <a:gd name="connsiteY30" fmla="*/ 1061940 h 1177382"/>
                <a:gd name="connsiteX31" fmla="*/ 634628 w 1415525"/>
                <a:gd name="connsiteY31" fmla="*/ 1075497 h 1177382"/>
                <a:gd name="connsiteX32" fmla="*/ 637039 w 1415525"/>
                <a:gd name="connsiteY32" fmla="*/ 1078015 h 1177382"/>
                <a:gd name="connsiteX33" fmla="*/ 647434 w 1415525"/>
                <a:gd name="connsiteY33" fmla="*/ 1083856 h 1177382"/>
                <a:gd name="connsiteX34" fmla="*/ 677816 w 1415525"/>
                <a:gd name="connsiteY34" fmla="*/ 1075282 h 1177382"/>
                <a:gd name="connsiteX35" fmla="*/ 679423 w 1415525"/>
                <a:gd name="connsiteY35" fmla="*/ 1075282 h 1177382"/>
                <a:gd name="connsiteX36" fmla="*/ 680388 w 1415525"/>
                <a:gd name="connsiteY36" fmla="*/ 1076622 h 1177382"/>
                <a:gd name="connsiteX37" fmla="*/ 692337 w 1415525"/>
                <a:gd name="connsiteY37" fmla="*/ 1124203 h 1177382"/>
                <a:gd name="connsiteX38" fmla="*/ 694962 w 1415525"/>
                <a:gd name="connsiteY38" fmla="*/ 1135724 h 1177382"/>
                <a:gd name="connsiteX39" fmla="*/ 706215 w 1415525"/>
                <a:gd name="connsiteY39" fmla="*/ 1177251 h 1177382"/>
                <a:gd name="connsiteX40" fmla="*/ 706215 w 1415525"/>
                <a:gd name="connsiteY40" fmla="*/ 1177251 h 1177382"/>
                <a:gd name="connsiteX41" fmla="*/ 726898 w 1415525"/>
                <a:gd name="connsiteY41" fmla="*/ 1169481 h 1177382"/>
                <a:gd name="connsiteX42" fmla="*/ 732256 w 1415525"/>
                <a:gd name="connsiteY42" fmla="*/ 1161069 h 1177382"/>
                <a:gd name="connsiteX43" fmla="*/ 734132 w 1415525"/>
                <a:gd name="connsiteY43" fmla="*/ 1159783 h 1177382"/>
                <a:gd name="connsiteX44" fmla="*/ 752725 w 1415525"/>
                <a:gd name="connsiteY44" fmla="*/ 1158765 h 1177382"/>
                <a:gd name="connsiteX45" fmla="*/ 759530 w 1415525"/>
                <a:gd name="connsiteY45" fmla="*/ 1151799 h 1177382"/>
                <a:gd name="connsiteX46" fmla="*/ 758083 w 1415525"/>
                <a:gd name="connsiteY46" fmla="*/ 1094304 h 1177382"/>
                <a:gd name="connsiteX47" fmla="*/ 758673 w 1415525"/>
                <a:gd name="connsiteY47" fmla="*/ 1092750 h 1177382"/>
                <a:gd name="connsiteX48" fmla="*/ 760227 w 1415525"/>
                <a:gd name="connsiteY48" fmla="*/ 1092107 h 1177382"/>
                <a:gd name="connsiteX49" fmla="*/ 816596 w 1415525"/>
                <a:gd name="connsiteY49" fmla="*/ 1092107 h 1177382"/>
                <a:gd name="connsiteX50" fmla="*/ 816596 w 1415525"/>
                <a:gd name="connsiteY50" fmla="*/ 982048 h 1177382"/>
                <a:gd name="connsiteX51" fmla="*/ 818579 w 1415525"/>
                <a:gd name="connsiteY51" fmla="*/ 979958 h 1177382"/>
                <a:gd name="connsiteX52" fmla="*/ 818686 w 1415525"/>
                <a:gd name="connsiteY52" fmla="*/ 979958 h 1177382"/>
                <a:gd name="connsiteX53" fmla="*/ 823509 w 1415525"/>
                <a:gd name="connsiteY53" fmla="*/ 979958 h 1177382"/>
                <a:gd name="connsiteX54" fmla="*/ 820294 w 1415525"/>
                <a:gd name="connsiteY54" fmla="*/ 937788 h 1177382"/>
                <a:gd name="connsiteX55" fmla="*/ 819704 w 1415525"/>
                <a:gd name="connsiteY55" fmla="*/ 929643 h 1177382"/>
                <a:gd name="connsiteX56" fmla="*/ 829188 w 1415525"/>
                <a:gd name="connsiteY56" fmla="*/ 893421 h 1177382"/>
                <a:gd name="connsiteX57" fmla="*/ 866375 w 1415525"/>
                <a:gd name="connsiteY57" fmla="*/ 888063 h 1177382"/>
                <a:gd name="connsiteX58" fmla="*/ 883415 w 1415525"/>
                <a:gd name="connsiteY58" fmla="*/ 901190 h 1177382"/>
                <a:gd name="connsiteX59" fmla="*/ 884647 w 1415525"/>
                <a:gd name="connsiteY59" fmla="*/ 907620 h 1177382"/>
                <a:gd name="connsiteX60" fmla="*/ 887755 w 1415525"/>
                <a:gd name="connsiteY60" fmla="*/ 913675 h 1177382"/>
                <a:gd name="connsiteX61" fmla="*/ 902008 w 1415525"/>
                <a:gd name="connsiteY61" fmla="*/ 931733 h 1177382"/>
                <a:gd name="connsiteX62" fmla="*/ 898739 w 1415525"/>
                <a:gd name="connsiteY62" fmla="*/ 938217 h 1177382"/>
                <a:gd name="connsiteX63" fmla="*/ 887487 w 1415525"/>
                <a:gd name="connsiteY63" fmla="*/ 936931 h 1177382"/>
                <a:gd name="connsiteX64" fmla="*/ 882825 w 1415525"/>
                <a:gd name="connsiteY64" fmla="*/ 935913 h 1177382"/>
                <a:gd name="connsiteX65" fmla="*/ 880789 w 1415525"/>
                <a:gd name="connsiteY65" fmla="*/ 939502 h 1177382"/>
                <a:gd name="connsiteX66" fmla="*/ 883575 w 1415525"/>
                <a:gd name="connsiteY66" fmla="*/ 976368 h 1177382"/>
                <a:gd name="connsiteX67" fmla="*/ 892738 w 1415525"/>
                <a:gd name="connsiteY67" fmla="*/ 1017627 h 1177382"/>
                <a:gd name="connsiteX68" fmla="*/ 896917 w 1415525"/>
                <a:gd name="connsiteY68" fmla="*/ 1021806 h 1177382"/>
                <a:gd name="connsiteX69" fmla="*/ 901847 w 1415525"/>
                <a:gd name="connsiteY69" fmla="*/ 1020788 h 1177382"/>
                <a:gd name="connsiteX70" fmla="*/ 926388 w 1415525"/>
                <a:gd name="connsiteY70" fmla="*/ 1017627 h 1177382"/>
                <a:gd name="connsiteX71" fmla="*/ 930461 w 1415525"/>
                <a:gd name="connsiteY71" fmla="*/ 1015966 h 1177382"/>
                <a:gd name="connsiteX72" fmla="*/ 928799 w 1415525"/>
                <a:gd name="connsiteY72" fmla="*/ 1011518 h 1177382"/>
                <a:gd name="connsiteX73" fmla="*/ 925638 w 1415525"/>
                <a:gd name="connsiteY73" fmla="*/ 1001820 h 1177382"/>
                <a:gd name="connsiteX74" fmla="*/ 924620 w 1415525"/>
                <a:gd name="connsiteY74" fmla="*/ 995497 h 1177382"/>
                <a:gd name="connsiteX75" fmla="*/ 922905 w 1415525"/>
                <a:gd name="connsiteY75" fmla="*/ 976528 h 1177382"/>
                <a:gd name="connsiteX76" fmla="*/ 942624 w 1415525"/>
                <a:gd name="connsiteY76" fmla="*/ 965115 h 1177382"/>
                <a:gd name="connsiteX77" fmla="*/ 944499 w 1415525"/>
                <a:gd name="connsiteY77" fmla="*/ 964526 h 1177382"/>
                <a:gd name="connsiteX78" fmla="*/ 967218 w 1415525"/>
                <a:gd name="connsiteY78" fmla="*/ 973849 h 1177382"/>
                <a:gd name="connsiteX79" fmla="*/ 981418 w 1415525"/>
                <a:gd name="connsiteY79" fmla="*/ 981672 h 1177382"/>
                <a:gd name="connsiteX80" fmla="*/ 984580 w 1415525"/>
                <a:gd name="connsiteY80" fmla="*/ 979690 h 1177382"/>
                <a:gd name="connsiteX81" fmla="*/ 986884 w 1415525"/>
                <a:gd name="connsiteY81" fmla="*/ 972563 h 1177382"/>
                <a:gd name="connsiteX82" fmla="*/ 991224 w 1415525"/>
                <a:gd name="connsiteY82" fmla="*/ 963347 h 1177382"/>
                <a:gd name="connsiteX83" fmla="*/ 1007299 w 1415525"/>
                <a:gd name="connsiteY83" fmla="*/ 947272 h 1177382"/>
                <a:gd name="connsiteX84" fmla="*/ 1016354 w 1415525"/>
                <a:gd name="connsiteY84" fmla="*/ 943360 h 1177382"/>
                <a:gd name="connsiteX85" fmla="*/ 1023963 w 1415525"/>
                <a:gd name="connsiteY85" fmla="*/ 951237 h 1177382"/>
                <a:gd name="connsiteX86" fmla="*/ 1023320 w 1415525"/>
                <a:gd name="connsiteY86" fmla="*/ 964901 h 1177382"/>
                <a:gd name="connsiteX87" fmla="*/ 1022249 w 1415525"/>
                <a:gd name="connsiteY87" fmla="*/ 972242 h 1177382"/>
                <a:gd name="connsiteX88" fmla="*/ 1018337 w 1415525"/>
                <a:gd name="connsiteY88" fmla="*/ 982262 h 1177382"/>
                <a:gd name="connsiteX89" fmla="*/ 1015711 w 1415525"/>
                <a:gd name="connsiteY89" fmla="*/ 986870 h 1177382"/>
                <a:gd name="connsiteX90" fmla="*/ 1016729 w 1415525"/>
                <a:gd name="connsiteY90" fmla="*/ 991264 h 1177382"/>
                <a:gd name="connsiteX91" fmla="*/ 1020373 w 1415525"/>
                <a:gd name="connsiteY91" fmla="*/ 991853 h 1177382"/>
                <a:gd name="connsiteX92" fmla="*/ 1030500 w 1415525"/>
                <a:gd name="connsiteY92" fmla="*/ 993996 h 1177382"/>
                <a:gd name="connsiteX93" fmla="*/ 1036984 w 1415525"/>
                <a:gd name="connsiteY93" fmla="*/ 996729 h 1177382"/>
                <a:gd name="connsiteX94" fmla="*/ 1045664 w 1415525"/>
                <a:gd name="connsiteY94" fmla="*/ 993996 h 1177382"/>
                <a:gd name="connsiteX95" fmla="*/ 1057399 w 1415525"/>
                <a:gd name="connsiteY95" fmla="*/ 989496 h 1177382"/>
                <a:gd name="connsiteX96" fmla="*/ 1100694 w 1415525"/>
                <a:gd name="connsiteY96" fmla="*/ 980065 h 1177382"/>
                <a:gd name="connsiteX97" fmla="*/ 1103963 w 1415525"/>
                <a:gd name="connsiteY97" fmla="*/ 978779 h 1177382"/>
                <a:gd name="connsiteX98" fmla="*/ 1131719 w 1415525"/>
                <a:gd name="connsiteY98" fmla="*/ 972081 h 1177382"/>
                <a:gd name="connsiteX99" fmla="*/ 1154010 w 1415525"/>
                <a:gd name="connsiteY99" fmla="*/ 962222 h 1177382"/>
                <a:gd name="connsiteX100" fmla="*/ 1164244 w 1415525"/>
                <a:gd name="connsiteY100" fmla="*/ 959864 h 1177382"/>
                <a:gd name="connsiteX101" fmla="*/ 1171210 w 1415525"/>
                <a:gd name="connsiteY101" fmla="*/ 970581 h 1177382"/>
                <a:gd name="connsiteX102" fmla="*/ 1172924 w 1415525"/>
                <a:gd name="connsiteY102" fmla="*/ 981297 h 1177382"/>
                <a:gd name="connsiteX103" fmla="*/ 1181819 w 1415525"/>
                <a:gd name="connsiteY103" fmla="*/ 968330 h 1177382"/>
                <a:gd name="connsiteX104" fmla="*/ 1184498 w 1415525"/>
                <a:gd name="connsiteY104" fmla="*/ 967580 h 1177382"/>
                <a:gd name="connsiteX105" fmla="*/ 1221578 w 1415525"/>
                <a:gd name="connsiteY105" fmla="*/ 982155 h 1177382"/>
                <a:gd name="connsiteX106" fmla="*/ 1251156 w 1415525"/>
                <a:gd name="connsiteY106" fmla="*/ 975832 h 1177382"/>
                <a:gd name="connsiteX107" fmla="*/ 1258550 w 1415525"/>
                <a:gd name="connsiteY107" fmla="*/ 969134 h 1177382"/>
                <a:gd name="connsiteX108" fmla="*/ 1276501 w 1415525"/>
                <a:gd name="connsiteY108" fmla="*/ 948022 h 1177382"/>
                <a:gd name="connsiteX109" fmla="*/ 1287807 w 1415525"/>
                <a:gd name="connsiteY109" fmla="*/ 934466 h 1177382"/>
                <a:gd name="connsiteX110" fmla="*/ 1294933 w 1415525"/>
                <a:gd name="connsiteY110" fmla="*/ 928679 h 1177382"/>
                <a:gd name="connsiteX111" fmla="*/ 1317813 w 1415525"/>
                <a:gd name="connsiteY111" fmla="*/ 921016 h 1177382"/>
                <a:gd name="connsiteX112" fmla="*/ 1315456 w 1415525"/>
                <a:gd name="connsiteY112" fmla="*/ 908317 h 1177382"/>
                <a:gd name="connsiteX113" fmla="*/ 1313795 w 1415525"/>
                <a:gd name="connsiteY113" fmla="*/ 899369 h 1177382"/>
                <a:gd name="connsiteX114" fmla="*/ 1310955 w 1415525"/>
                <a:gd name="connsiteY114" fmla="*/ 884258 h 1177382"/>
                <a:gd name="connsiteX115" fmla="*/ 1300935 w 1415525"/>
                <a:gd name="connsiteY115" fmla="*/ 813957 h 1177382"/>
                <a:gd name="connsiteX116" fmla="*/ 1313902 w 1415525"/>
                <a:gd name="connsiteY116" fmla="*/ 740120 h 1177382"/>
                <a:gd name="connsiteX117" fmla="*/ 1314813 w 1415525"/>
                <a:gd name="connsiteY117" fmla="*/ 739102 h 1177382"/>
                <a:gd name="connsiteX118" fmla="*/ 1318081 w 1415525"/>
                <a:gd name="connsiteY118" fmla="*/ 723777 h 1177382"/>
                <a:gd name="connsiteX119" fmla="*/ 1324725 w 1415525"/>
                <a:gd name="connsiteY119" fmla="*/ 703683 h 1177382"/>
                <a:gd name="connsiteX120" fmla="*/ 1347070 w 1415525"/>
                <a:gd name="connsiteY120" fmla="*/ 644099 h 1177382"/>
                <a:gd name="connsiteX121" fmla="*/ 1355911 w 1415525"/>
                <a:gd name="connsiteY121" fmla="*/ 622665 h 1177382"/>
                <a:gd name="connsiteX122" fmla="*/ 1383667 w 1415525"/>
                <a:gd name="connsiteY122" fmla="*/ 558366 h 1177382"/>
                <a:gd name="connsiteX123" fmla="*/ 1413566 w 1415525"/>
                <a:gd name="connsiteY123" fmla="*/ 483349 h 1177382"/>
                <a:gd name="connsiteX124" fmla="*/ 1404082 w 1415525"/>
                <a:gd name="connsiteY124" fmla="*/ 455057 h 1177382"/>
                <a:gd name="connsiteX125" fmla="*/ 1394544 w 1415525"/>
                <a:gd name="connsiteY125" fmla="*/ 437375 h 1177382"/>
                <a:gd name="connsiteX126" fmla="*/ 1390901 w 1415525"/>
                <a:gd name="connsiteY126" fmla="*/ 423175 h 1177382"/>
                <a:gd name="connsiteX127" fmla="*/ 1379702 w 1415525"/>
                <a:gd name="connsiteY127" fmla="*/ 390007 h 1177382"/>
                <a:gd name="connsiteX128" fmla="*/ 1378362 w 1415525"/>
                <a:gd name="connsiteY128" fmla="*/ 383524 h 1177382"/>
                <a:gd name="connsiteX129" fmla="*/ 1365663 w 1415525"/>
                <a:gd name="connsiteY129" fmla="*/ 371307 h 1177382"/>
                <a:gd name="connsiteX130" fmla="*/ 1353500 w 1415525"/>
                <a:gd name="connsiteY130" fmla="*/ 365948 h 1177382"/>
                <a:gd name="connsiteX131" fmla="*/ 1328958 w 1415525"/>
                <a:gd name="connsiteY131" fmla="*/ 353035 h 1177382"/>
                <a:gd name="connsiteX132" fmla="*/ 1246173 w 1415525"/>
                <a:gd name="connsiteY132" fmla="*/ 311347 h 1177382"/>
                <a:gd name="connsiteX133" fmla="*/ 1122931 w 1415525"/>
                <a:gd name="connsiteY133" fmla="*/ 250477 h 1177382"/>
                <a:gd name="connsiteX134" fmla="*/ 1115430 w 1415525"/>
                <a:gd name="connsiteY134" fmla="*/ 240296 h 1177382"/>
                <a:gd name="connsiteX135" fmla="*/ 1110821 w 1415525"/>
                <a:gd name="connsiteY135" fmla="*/ 233759 h 1177382"/>
                <a:gd name="connsiteX136" fmla="*/ 1100373 w 1415525"/>
                <a:gd name="connsiteY136" fmla="*/ 231348 h 1177382"/>
                <a:gd name="connsiteX137" fmla="*/ 1070902 w 1415525"/>
                <a:gd name="connsiteY137" fmla="*/ 217630 h 1177382"/>
                <a:gd name="connsiteX138" fmla="*/ 1028571 w 1415525"/>
                <a:gd name="connsiteY138" fmla="*/ 122306 h 1177382"/>
                <a:gd name="connsiteX139" fmla="*/ 1026214 w 1415525"/>
                <a:gd name="connsiteY139" fmla="*/ 115715 h 1177382"/>
                <a:gd name="connsiteX140" fmla="*/ 1003923 w 1415525"/>
                <a:gd name="connsiteY140" fmla="*/ 56184 h 1177382"/>
                <a:gd name="connsiteX141" fmla="*/ 982490 w 1415525"/>
                <a:gd name="connsiteY141" fmla="*/ 24302 h 1177382"/>
                <a:gd name="connsiteX142" fmla="*/ 977131 w 1415525"/>
                <a:gd name="connsiteY142" fmla="*/ 7049 h 1177382"/>
                <a:gd name="connsiteX143" fmla="*/ 977131 w 1415525"/>
                <a:gd name="connsiteY143" fmla="*/ -132 h 1177382"/>
                <a:gd name="connsiteX144" fmla="*/ 972845 w 1415525"/>
                <a:gd name="connsiteY144" fmla="*/ 297 h 1177382"/>
                <a:gd name="connsiteX145" fmla="*/ 938444 w 1415525"/>
                <a:gd name="connsiteY145" fmla="*/ 25695 h 1177382"/>
                <a:gd name="connsiteX146" fmla="*/ 937962 w 1415525"/>
                <a:gd name="connsiteY146" fmla="*/ 44449 h 1177382"/>
                <a:gd name="connsiteX147" fmla="*/ 927728 w 1415525"/>
                <a:gd name="connsiteY147" fmla="*/ 62507 h 1177382"/>
                <a:gd name="connsiteX148" fmla="*/ 904955 w 1415525"/>
                <a:gd name="connsiteY148" fmla="*/ 61542 h 1177382"/>
                <a:gd name="connsiteX149" fmla="*/ 867929 w 1415525"/>
                <a:gd name="connsiteY149" fmla="*/ 83887 h 1177382"/>
                <a:gd name="connsiteX150" fmla="*/ 831117 w 1415525"/>
                <a:gd name="connsiteY150" fmla="*/ 98354 h 1177382"/>
                <a:gd name="connsiteX151" fmla="*/ 774855 w 1415525"/>
                <a:gd name="connsiteY151" fmla="*/ 114000 h 1177382"/>
                <a:gd name="connsiteX152" fmla="*/ 748492 w 1415525"/>
                <a:gd name="connsiteY152" fmla="*/ 146150 h 1177382"/>
                <a:gd name="connsiteX153" fmla="*/ 734239 w 1415525"/>
                <a:gd name="connsiteY153" fmla="*/ 184194 h 1177382"/>
                <a:gd name="connsiteX154" fmla="*/ 754869 w 1415525"/>
                <a:gd name="connsiteY154" fmla="*/ 194429 h 1177382"/>
                <a:gd name="connsiteX155" fmla="*/ 765103 w 1415525"/>
                <a:gd name="connsiteY155" fmla="*/ 192285 h 1177382"/>
                <a:gd name="connsiteX156" fmla="*/ 783000 w 1415525"/>
                <a:gd name="connsiteY156" fmla="*/ 194965 h 1177382"/>
                <a:gd name="connsiteX157" fmla="*/ 791037 w 1415525"/>
                <a:gd name="connsiteY157" fmla="*/ 213022 h 1177382"/>
                <a:gd name="connsiteX158" fmla="*/ 783214 w 1415525"/>
                <a:gd name="connsiteY158" fmla="*/ 226471 h 1177382"/>
                <a:gd name="connsiteX159" fmla="*/ 777470 w 1415525"/>
                <a:gd name="connsiteY159" fmla="*/ 236979 h 1177382"/>
                <a:gd name="connsiteX160" fmla="*/ 780374 w 1415525"/>
                <a:gd name="connsiteY160" fmla="*/ 241260 h 1177382"/>
                <a:gd name="connsiteX161" fmla="*/ 778231 w 1415525"/>
                <a:gd name="connsiteY161" fmla="*/ 258193 h 1177382"/>
                <a:gd name="connsiteX162" fmla="*/ 757762 w 1415525"/>
                <a:gd name="connsiteY162" fmla="*/ 270142 h 1177382"/>
                <a:gd name="connsiteX163" fmla="*/ 762370 w 1415525"/>
                <a:gd name="connsiteY163" fmla="*/ 295106 h 1177382"/>
                <a:gd name="connsiteX164" fmla="*/ 763120 w 1415525"/>
                <a:gd name="connsiteY164" fmla="*/ 295594 h 1177382"/>
                <a:gd name="connsiteX165" fmla="*/ 778606 w 1415525"/>
                <a:gd name="connsiteY165" fmla="*/ 308400 h 1177382"/>
                <a:gd name="connsiteX166" fmla="*/ 763281 w 1415525"/>
                <a:gd name="connsiteY166" fmla="*/ 310383 h 1177382"/>
                <a:gd name="connsiteX167" fmla="*/ 738526 w 1415525"/>
                <a:gd name="connsiteY167" fmla="*/ 292540 h 1177382"/>
                <a:gd name="connsiteX168" fmla="*/ 721968 w 1415525"/>
                <a:gd name="connsiteY168" fmla="*/ 277751 h 1177382"/>
                <a:gd name="connsiteX169" fmla="*/ 707774 w 1415525"/>
                <a:gd name="connsiteY169" fmla="*/ 271251 h 1177382"/>
                <a:gd name="connsiteX170" fmla="*/ 706858 w 1415525"/>
                <a:gd name="connsiteY170" fmla="*/ 271642 h 1177382"/>
                <a:gd name="connsiteX171" fmla="*/ 700535 w 1415525"/>
                <a:gd name="connsiteY171" fmla="*/ 283645 h 1177382"/>
                <a:gd name="connsiteX172" fmla="*/ 686657 w 1415525"/>
                <a:gd name="connsiteY172" fmla="*/ 293343 h 1177382"/>
                <a:gd name="connsiteX173" fmla="*/ 676476 w 1415525"/>
                <a:gd name="connsiteY173" fmla="*/ 285627 h 1177382"/>
                <a:gd name="connsiteX174" fmla="*/ 671670 w 1415525"/>
                <a:gd name="connsiteY174" fmla="*/ 279771 h 1177382"/>
                <a:gd name="connsiteX175" fmla="*/ 673368 w 1415525"/>
                <a:gd name="connsiteY175" fmla="*/ 276357 h 1177382"/>
                <a:gd name="connsiteX176" fmla="*/ 675887 w 1415525"/>
                <a:gd name="connsiteY176" fmla="*/ 264944 h 1177382"/>
                <a:gd name="connsiteX177" fmla="*/ 660723 w 1415525"/>
                <a:gd name="connsiteY177" fmla="*/ 271696 h 1177382"/>
                <a:gd name="connsiteX178" fmla="*/ 647166 w 1415525"/>
                <a:gd name="connsiteY178" fmla="*/ 283484 h 1177382"/>
                <a:gd name="connsiteX179" fmla="*/ 620375 w 1415525"/>
                <a:gd name="connsiteY179" fmla="*/ 295219 h 1177382"/>
                <a:gd name="connsiteX180" fmla="*/ 617481 w 1415525"/>
                <a:gd name="connsiteY180" fmla="*/ 322653 h 1177382"/>
                <a:gd name="connsiteX181" fmla="*/ 644916 w 1415525"/>
                <a:gd name="connsiteY181" fmla="*/ 334388 h 1177382"/>
                <a:gd name="connsiteX182" fmla="*/ 660616 w 1415525"/>
                <a:gd name="connsiteY182" fmla="*/ 346337 h 1177382"/>
                <a:gd name="connsiteX183" fmla="*/ 628037 w 1415525"/>
                <a:gd name="connsiteY183" fmla="*/ 347784 h 1177382"/>
                <a:gd name="connsiteX184" fmla="*/ 600067 w 1415525"/>
                <a:gd name="connsiteY184" fmla="*/ 354857 h 1177382"/>
                <a:gd name="connsiteX185" fmla="*/ 573275 w 1415525"/>
                <a:gd name="connsiteY185" fmla="*/ 362198 h 1177382"/>
                <a:gd name="connsiteX186" fmla="*/ 551842 w 1415525"/>
                <a:gd name="connsiteY186" fmla="*/ 386739 h 1177382"/>
                <a:gd name="connsiteX187" fmla="*/ 528533 w 1415525"/>
                <a:gd name="connsiteY187" fmla="*/ 397777 h 1177382"/>
                <a:gd name="connsiteX188" fmla="*/ 490060 w 1415525"/>
                <a:gd name="connsiteY188" fmla="*/ 410637 h 1177382"/>
                <a:gd name="connsiteX189" fmla="*/ 482077 w 1415525"/>
                <a:gd name="connsiteY189" fmla="*/ 436785 h 1177382"/>
                <a:gd name="connsiteX190" fmla="*/ 456410 w 1415525"/>
                <a:gd name="connsiteY190" fmla="*/ 450878 h 1177382"/>
                <a:gd name="connsiteX191" fmla="*/ 451963 w 1415525"/>
                <a:gd name="connsiteY191" fmla="*/ 468828 h 1177382"/>
                <a:gd name="connsiteX192" fmla="*/ 444461 w 1415525"/>
                <a:gd name="connsiteY192" fmla="*/ 478473 h 1177382"/>
                <a:gd name="connsiteX193" fmla="*/ 432566 w 1415525"/>
                <a:gd name="connsiteY193" fmla="*/ 496638 h 1177382"/>
                <a:gd name="connsiteX194" fmla="*/ 461072 w 1415525"/>
                <a:gd name="connsiteY194" fmla="*/ 499317 h 1177382"/>
                <a:gd name="connsiteX195" fmla="*/ 509297 w 1415525"/>
                <a:gd name="connsiteY195" fmla="*/ 494334 h 1177382"/>
                <a:gd name="connsiteX196" fmla="*/ 549752 w 1415525"/>
                <a:gd name="connsiteY196" fmla="*/ 498245 h 1177382"/>
                <a:gd name="connsiteX197" fmla="*/ 591601 w 1415525"/>
                <a:gd name="connsiteY197" fmla="*/ 493423 h 1177382"/>
                <a:gd name="connsiteX198" fmla="*/ 627019 w 1415525"/>
                <a:gd name="connsiteY198" fmla="*/ 495941 h 1177382"/>
                <a:gd name="connsiteX199" fmla="*/ 671011 w 1415525"/>
                <a:gd name="connsiteY199" fmla="*/ 496477 h 1177382"/>
                <a:gd name="connsiteX200" fmla="*/ 698446 w 1415525"/>
                <a:gd name="connsiteY200" fmla="*/ 550382 h 1177382"/>
                <a:gd name="connsiteX201" fmla="*/ 650221 w 1415525"/>
                <a:gd name="connsiteY201" fmla="*/ 574065 h 1177382"/>
                <a:gd name="connsiteX202" fmla="*/ 616195 w 1415525"/>
                <a:gd name="connsiteY202" fmla="*/ 583871 h 1177382"/>
                <a:gd name="connsiteX203" fmla="*/ 583081 w 1415525"/>
                <a:gd name="connsiteY203" fmla="*/ 605947 h 1177382"/>
                <a:gd name="connsiteX204" fmla="*/ 610516 w 1415525"/>
                <a:gd name="connsiteY204" fmla="*/ 633382 h 1177382"/>
                <a:gd name="connsiteX205" fmla="*/ 654668 w 1415525"/>
                <a:gd name="connsiteY205" fmla="*/ 645492 h 1177382"/>
                <a:gd name="connsiteX206" fmla="*/ 649310 w 1415525"/>
                <a:gd name="connsiteY206" fmla="*/ 677642 h 1177382"/>
                <a:gd name="connsiteX207" fmla="*/ 629752 w 1415525"/>
                <a:gd name="connsiteY207" fmla="*/ 689591 h 1177382"/>
                <a:gd name="connsiteX208" fmla="*/ 630556 w 1415525"/>
                <a:gd name="connsiteY208" fmla="*/ 716382 h 1177382"/>
                <a:gd name="connsiteX209" fmla="*/ 632163 w 1415525"/>
                <a:gd name="connsiteY209" fmla="*/ 730099 h 1177382"/>
                <a:gd name="connsiteX210" fmla="*/ 619303 w 1415525"/>
                <a:gd name="connsiteY210" fmla="*/ 733100 h 1177382"/>
                <a:gd name="connsiteX211" fmla="*/ 604085 w 1415525"/>
                <a:gd name="connsiteY211" fmla="*/ 727742 h 1177382"/>
                <a:gd name="connsiteX212" fmla="*/ 591654 w 1415525"/>
                <a:gd name="connsiteY212" fmla="*/ 713810 h 1177382"/>
                <a:gd name="connsiteX213" fmla="*/ 584313 w 1415525"/>
                <a:gd name="connsiteY213" fmla="*/ 706148 h 1177382"/>
                <a:gd name="connsiteX214" fmla="*/ 565023 w 1415525"/>
                <a:gd name="connsiteY214" fmla="*/ 713114 h 1177382"/>
                <a:gd name="connsiteX215" fmla="*/ 546591 w 1415525"/>
                <a:gd name="connsiteY215" fmla="*/ 724152 h 1177382"/>
                <a:gd name="connsiteX216" fmla="*/ 539893 w 1415525"/>
                <a:gd name="connsiteY216" fmla="*/ 712149 h 1177382"/>
                <a:gd name="connsiteX217" fmla="*/ 516102 w 1415525"/>
                <a:gd name="connsiteY217" fmla="*/ 719008 h 1177382"/>
                <a:gd name="connsiteX218" fmla="*/ 489578 w 1415525"/>
                <a:gd name="connsiteY218" fmla="*/ 715096 h 1177382"/>
                <a:gd name="connsiteX219" fmla="*/ 458232 w 1415525"/>
                <a:gd name="connsiteY219" fmla="*/ 723777 h 1177382"/>
                <a:gd name="connsiteX220" fmla="*/ 434013 w 1415525"/>
                <a:gd name="connsiteY220" fmla="*/ 743924 h 1177382"/>
                <a:gd name="connsiteX221" fmla="*/ 414615 w 1415525"/>
                <a:gd name="connsiteY221" fmla="*/ 751747 h 1177382"/>
                <a:gd name="connsiteX222" fmla="*/ 386484 w 1415525"/>
                <a:gd name="connsiteY222" fmla="*/ 758016 h 1177382"/>
                <a:gd name="connsiteX223" fmla="*/ 375285 w 1415525"/>
                <a:gd name="connsiteY223" fmla="*/ 774895 h 1177382"/>
                <a:gd name="connsiteX224" fmla="*/ 409471 w 1415525"/>
                <a:gd name="connsiteY224" fmla="*/ 767447 h 1177382"/>
                <a:gd name="connsiteX225" fmla="*/ 436906 w 1415525"/>
                <a:gd name="connsiteY225" fmla="*/ 763857 h 1177382"/>
                <a:gd name="connsiteX226" fmla="*/ 454604 w 1415525"/>
                <a:gd name="connsiteY226" fmla="*/ 778126 h 1177382"/>
                <a:gd name="connsiteX227" fmla="*/ 454696 w 1415525"/>
                <a:gd name="connsiteY227" fmla="*/ 779932 h 1177382"/>
                <a:gd name="connsiteX228" fmla="*/ 434548 w 1415525"/>
                <a:gd name="connsiteY228" fmla="*/ 798472 h 1177382"/>
                <a:gd name="connsiteX229" fmla="*/ 410865 w 1415525"/>
                <a:gd name="connsiteY229" fmla="*/ 789363 h 1177382"/>
                <a:gd name="connsiteX230" fmla="*/ 375285 w 1415525"/>
                <a:gd name="connsiteY230" fmla="*/ 796489 h 1177382"/>
                <a:gd name="connsiteX231" fmla="*/ 358889 w 1415525"/>
                <a:gd name="connsiteY231" fmla="*/ 808974 h 1177382"/>
                <a:gd name="connsiteX232" fmla="*/ 333759 w 1415525"/>
                <a:gd name="connsiteY232" fmla="*/ 810046 h 1177382"/>
                <a:gd name="connsiteX233" fmla="*/ 303698 w 1415525"/>
                <a:gd name="connsiteY233" fmla="*/ 812885 h 1177382"/>
                <a:gd name="connsiteX234" fmla="*/ 284783 w 1415525"/>
                <a:gd name="connsiteY234" fmla="*/ 798633 h 1177382"/>
                <a:gd name="connsiteX235" fmla="*/ 264529 w 1415525"/>
                <a:gd name="connsiteY235" fmla="*/ 798633 h 1177382"/>
                <a:gd name="connsiteX236" fmla="*/ 248454 w 1415525"/>
                <a:gd name="connsiteY236" fmla="*/ 791720 h 1177382"/>
                <a:gd name="connsiteX237" fmla="*/ 218715 w 1415525"/>
                <a:gd name="connsiteY237" fmla="*/ 793864 h 1177382"/>
                <a:gd name="connsiteX238" fmla="*/ 195889 w 1415525"/>
                <a:gd name="connsiteY238" fmla="*/ 789898 h 1177382"/>
                <a:gd name="connsiteX239" fmla="*/ 184851 w 1415525"/>
                <a:gd name="connsiteY239" fmla="*/ 805973 h 1177382"/>
                <a:gd name="connsiteX240" fmla="*/ 167436 w 1415525"/>
                <a:gd name="connsiteY240" fmla="*/ 812564 h 1177382"/>
                <a:gd name="connsiteX241" fmla="*/ 150665 w 1415525"/>
                <a:gd name="connsiteY241" fmla="*/ 817226 h 1177382"/>
                <a:gd name="connsiteX242" fmla="*/ 133572 w 1415525"/>
                <a:gd name="connsiteY242" fmla="*/ 808277 h 1177382"/>
                <a:gd name="connsiteX243" fmla="*/ 121462 w 1415525"/>
                <a:gd name="connsiteY243" fmla="*/ 828800 h 1177382"/>
                <a:gd name="connsiteX244" fmla="*/ 108495 w 1415525"/>
                <a:gd name="connsiteY244" fmla="*/ 838016 h 1177382"/>
                <a:gd name="connsiteX245" fmla="*/ 90866 w 1415525"/>
                <a:gd name="connsiteY245" fmla="*/ 829496 h 1177382"/>
                <a:gd name="connsiteX246" fmla="*/ 80149 w 1415525"/>
                <a:gd name="connsiteY246" fmla="*/ 841445 h 1177382"/>
                <a:gd name="connsiteX247" fmla="*/ 53358 w 1415525"/>
                <a:gd name="connsiteY247" fmla="*/ 842142 h 1177382"/>
                <a:gd name="connsiteX248" fmla="*/ 33050 w 1415525"/>
                <a:gd name="connsiteY248" fmla="*/ 859074 h 1177382"/>
                <a:gd name="connsiteX249" fmla="*/ 2775 w 1415525"/>
                <a:gd name="connsiteY249" fmla="*/ 863682 h 1177382"/>
                <a:gd name="connsiteX250" fmla="*/ 9527 w 1415525"/>
                <a:gd name="connsiteY250" fmla="*/ 885384 h 1177382"/>
                <a:gd name="connsiteX251" fmla="*/ 13438 w 1415525"/>
                <a:gd name="connsiteY251" fmla="*/ 908906 h 1177382"/>
                <a:gd name="connsiteX252" fmla="*/ 12902 w 1415525"/>
                <a:gd name="connsiteY252" fmla="*/ 909657 h 1177382"/>
                <a:gd name="connsiteX253" fmla="*/ 115621 w 1415525"/>
                <a:gd name="connsiteY253" fmla="*/ 955417 h 1177382"/>
                <a:gd name="connsiteX254" fmla="*/ 195407 w 1415525"/>
                <a:gd name="connsiteY254" fmla="*/ 987513 h 117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1415525" h="1177382">
                  <a:moveTo>
                    <a:pt x="195407" y="987513"/>
                  </a:moveTo>
                  <a:cubicBezTo>
                    <a:pt x="199372" y="986977"/>
                    <a:pt x="225842" y="983709"/>
                    <a:pt x="248990" y="980440"/>
                  </a:cubicBezTo>
                  <a:cubicBezTo>
                    <a:pt x="258099" y="979138"/>
                    <a:pt x="267133" y="977354"/>
                    <a:pt x="276049" y="975082"/>
                  </a:cubicBezTo>
                  <a:cubicBezTo>
                    <a:pt x="281933" y="973249"/>
                    <a:pt x="288052" y="972290"/>
                    <a:pt x="294214" y="972242"/>
                  </a:cubicBezTo>
                  <a:cubicBezTo>
                    <a:pt x="300285" y="972949"/>
                    <a:pt x="306051" y="975264"/>
                    <a:pt x="310932" y="978940"/>
                  </a:cubicBezTo>
                  <a:cubicBezTo>
                    <a:pt x="316596" y="982691"/>
                    <a:pt x="322768" y="985616"/>
                    <a:pt x="329257" y="987620"/>
                  </a:cubicBezTo>
                  <a:cubicBezTo>
                    <a:pt x="333973" y="988960"/>
                    <a:pt x="337616" y="989871"/>
                    <a:pt x="340564" y="990567"/>
                  </a:cubicBezTo>
                  <a:cubicBezTo>
                    <a:pt x="346190" y="991285"/>
                    <a:pt x="351500" y="993568"/>
                    <a:pt x="355888" y="997158"/>
                  </a:cubicBezTo>
                  <a:cubicBezTo>
                    <a:pt x="359350" y="999199"/>
                    <a:pt x="363283" y="1000303"/>
                    <a:pt x="367301" y="1000373"/>
                  </a:cubicBezTo>
                  <a:cubicBezTo>
                    <a:pt x="372247" y="1000534"/>
                    <a:pt x="377064" y="1001975"/>
                    <a:pt x="381287" y="1004553"/>
                  </a:cubicBezTo>
                  <a:cubicBezTo>
                    <a:pt x="383859" y="1006589"/>
                    <a:pt x="386913" y="1005731"/>
                    <a:pt x="391682" y="1004285"/>
                  </a:cubicBezTo>
                  <a:cubicBezTo>
                    <a:pt x="395593" y="1002736"/>
                    <a:pt x="399816" y="1002130"/>
                    <a:pt x="404006" y="1002516"/>
                  </a:cubicBezTo>
                  <a:cubicBezTo>
                    <a:pt x="410629" y="1004418"/>
                    <a:pt x="417766" y="1002800"/>
                    <a:pt x="422921" y="998230"/>
                  </a:cubicBezTo>
                  <a:cubicBezTo>
                    <a:pt x="427095" y="995133"/>
                    <a:pt x="432641" y="994597"/>
                    <a:pt x="437335" y="996837"/>
                  </a:cubicBezTo>
                  <a:cubicBezTo>
                    <a:pt x="439232" y="997528"/>
                    <a:pt x="441214" y="997940"/>
                    <a:pt x="443229" y="998069"/>
                  </a:cubicBezTo>
                  <a:cubicBezTo>
                    <a:pt x="445388" y="997940"/>
                    <a:pt x="447515" y="997506"/>
                    <a:pt x="449552" y="996783"/>
                  </a:cubicBezTo>
                  <a:cubicBezTo>
                    <a:pt x="454851" y="994854"/>
                    <a:pt x="460590" y="994446"/>
                    <a:pt x="466109" y="995604"/>
                  </a:cubicBezTo>
                  <a:cubicBezTo>
                    <a:pt x="478138" y="997313"/>
                    <a:pt x="490312" y="997779"/>
                    <a:pt x="502438" y="996997"/>
                  </a:cubicBezTo>
                  <a:cubicBezTo>
                    <a:pt x="504957" y="996997"/>
                    <a:pt x="507797" y="996997"/>
                    <a:pt x="510154" y="996997"/>
                  </a:cubicBezTo>
                  <a:cubicBezTo>
                    <a:pt x="516606" y="997179"/>
                    <a:pt x="523052" y="996660"/>
                    <a:pt x="529391" y="995443"/>
                  </a:cubicBezTo>
                  <a:cubicBezTo>
                    <a:pt x="537589" y="993246"/>
                    <a:pt x="541661" y="994747"/>
                    <a:pt x="551145" y="1003588"/>
                  </a:cubicBezTo>
                  <a:cubicBezTo>
                    <a:pt x="554355" y="1006519"/>
                    <a:pt x="556782" y="1010200"/>
                    <a:pt x="558218" y="1014305"/>
                  </a:cubicBezTo>
                  <a:cubicBezTo>
                    <a:pt x="559065" y="1017477"/>
                    <a:pt x="561465" y="1020001"/>
                    <a:pt x="564595" y="1021003"/>
                  </a:cubicBezTo>
                  <a:cubicBezTo>
                    <a:pt x="568212" y="1022664"/>
                    <a:pt x="571625" y="1024732"/>
                    <a:pt x="574775" y="1027164"/>
                  </a:cubicBezTo>
                  <a:cubicBezTo>
                    <a:pt x="578617" y="1030701"/>
                    <a:pt x="583510" y="1032882"/>
                    <a:pt x="588707" y="1033380"/>
                  </a:cubicBezTo>
                  <a:lnTo>
                    <a:pt x="588707" y="1033380"/>
                  </a:lnTo>
                  <a:cubicBezTo>
                    <a:pt x="598352" y="1033380"/>
                    <a:pt x="631574" y="1029522"/>
                    <a:pt x="632110" y="1029468"/>
                  </a:cubicBezTo>
                  <a:cubicBezTo>
                    <a:pt x="633288" y="1029383"/>
                    <a:pt x="634317" y="1030272"/>
                    <a:pt x="634398" y="1031457"/>
                  </a:cubicBezTo>
                  <a:cubicBezTo>
                    <a:pt x="634424" y="1031821"/>
                    <a:pt x="634355" y="1032190"/>
                    <a:pt x="634199" y="1032523"/>
                  </a:cubicBezTo>
                  <a:lnTo>
                    <a:pt x="626430" y="1048116"/>
                  </a:lnTo>
                  <a:cubicBezTo>
                    <a:pt x="629516" y="1052054"/>
                    <a:pt x="631123" y="1056941"/>
                    <a:pt x="630984" y="1061940"/>
                  </a:cubicBezTo>
                  <a:cubicBezTo>
                    <a:pt x="630057" y="1066779"/>
                    <a:pt x="631402" y="1071773"/>
                    <a:pt x="634628" y="1075497"/>
                  </a:cubicBezTo>
                  <a:cubicBezTo>
                    <a:pt x="635325" y="1076140"/>
                    <a:pt x="636128" y="1076997"/>
                    <a:pt x="637039" y="1078015"/>
                  </a:cubicBezTo>
                  <a:cubicBezTo>
                    <a:pt x="640415" y="1081873"/>
                    <a:pt x="643523" y="1084981"/>
                    <a:pt x="647434" y="1083856"/>
                  </a:cubicBezTo>
                  <a:lnTo>
                    <a:pt x="677816" y="1075282"/>
                  </a:lnTo>
                  <a:cubicBezTo>
                    <a:pt x="678330" y="1075068"/>
                    <a:pt x="678909" y="1075068"/>
                    <a:pt x="679423" y="1075282"/>
                  </a:cubicBezTo>
                  <a:cubicBezTo>
                    <a:pt x="679922" y="1075571"/>
                    <a:pt x="680270" y="1076059"/>
                    <a:pt x="680388" y="1076622"/>
                  </a:cubicBezTo>
                  <a:cubicBezTo>
                    <a:pt x="680388" y="1076622"/>
                    <a:pt x="689229" y="1111612"/>
                    <a:pt x="692337" y="1124203"/>
                  </a:cubicBezTo>
                  <a:cubicBezTo>
                    <a:pt x="693034" y="1127204"/>
                    <a:pt x="693944" y="1131223"/>
                    <a:pt x="694962" y="1135724"/>
                  </a:cubicBezTo>
                  <a:cubicBezTo>
                    <a:pt x="697711" y="1149816"/>
                    <a:pt x="701473" y="1163695"/>
                    <a:pt x="706215" y="1177251"/>
                  </a:cubicBezTo>
                  <a:cubicBezTo>
                    <a:pt x="706215" y="1177251"/>
                    <a:pt x="706215" y="1177251"/>
                    <a:pt x="706215" y="1177251"/>
                  </a:cubicBezTo>
                  <a:cubicBezTo>
                    <a:pt x="717575" y="1175268"/>
                    <a:pt x="723415" y="1173607"/>
                    <a:pt x="726898" y="1169481"/>
                  </a:cubicBezTo>
                  <a:cubicBezTo>
                    <a:pt x="729084" y="1166952"/>
                    <a:pt x="730885" y="1164118"/>
                    <a:pt x="732256" y="1161069"/>
                  </a:cubicBezTo>
                  <a:cubicBezTo>
                    <a:pt x="732583" y="1160319"/>
                    <a:pt x="733312" y="1159815"/>
                    <a:pt x="734132" y="1159783"/>
                  </a:cubicBezTo>
                  <a:cubicBezTo>
                    <a:pt x="734132" y="1159783"/>
                    <a:pt x="749617" y="1159086"/>
                    <a:pt x="752725" y="1158765"/>
                  </a:cubicBezTo>
                  <a:cubicBezTo>
                    <a:pt x="756417" y="1158476"/>
                    <a:pt x="759327" y="1155496"/>
                    <a:pt x="759530" y="1151799"/>
                  </a:cubicBezTo>
                  <a:cubicBezTo>
                    <a:pt x="759530" y="1145851"/>
                    <a:pt x="758137" y="1094786"/>
                    <a:pt x="758083" y="1094304"/>
                  </a:cubicBezTo>
                  <a:cubicBezTo>
                    <a:pt x="758083" y="1093731"/>
                    <a:pt x="758292" y="1093179"/>
                    <a:pt x="758673" y="1092750"/>
                  </a:cubicBezTo>
                  <a:cubicBezTo>
                    <a:pt x="759096" y="1092359"/>
                    <a:pt x="759648" y="1092129"/>
                    <a:pt x="760227" y="1092107"/>
                  </a:cubicBezTo>
                  <a:lnTo>
                    <a:pt x="816596" y="1092107"/>
                  </a:lnTo>
                  <a:lnTo>
                    <a:pt x="816596" y="982048"/>
                  </a:lnTo>
                  <a:cubicBezTo>
                    <a:pt x="816564" y="980922"/>
                    <a:pt x="817454" y="979990"/>
                    <a:pt x="818579" y="979958"/>
                  </a:cubicBezTo>
                  <a:cubicBezTo>
                    <a:pt x="818611" y="979958"/>
                    <a:pt x="818649" y="979958"/>
                    <a:pt x="818686" y="979958"/>
                  </a:cubicBezTo>
                  <a:lnTo>
                    <a:pt x="823509" y="979958"/>
                  </a:lnTo>
                  <a:cubicBezTo>
                    <a:pt x="822705" y="972188"/>
                    <a:pt x="820294" y="947808"/>
                    <a:pt x="820294" y="937788"/>
                  </a:cubicBezTo>
                  <a:cubicBezTo>
                    <a:pt x="820294" y="935376"/>
                    <a:pt x="819972" y="932429"/>
                    <a:pt x="819704" y="929643"/>
                  </a:cubicBezTo>
                  <a:cubicBezTo>
                    <a:pt x="818525" y="918123"/>
                    <a:pt x="817079" y="903816"/>
                    <a:pt x="829188" y="893421"/>
                  </a:cubicBezTo>
                  <a:cubicBezTo>
                    <a:pt x="845585" y="879329"/>
                    <a:pt x="858284" y="883615"/>
                    <a:pt x="866375" y="888063"/>
                  </a:cubicBezTo>
                  <a:cubicBezTo>
                    <a:pt x="875806" y="893421"/>
                    <a:pt x="880307" y="896100"/>
                    <a:pt x="883415" y="901190"/>
                  </a:cubicBezTo>
                  <a:cubicBezTo>
                    <a:pt x="884518" y="903141"/>
                    <a:pt x="884952" y="905402"/>
                    <a:pt x="884647" y="907620"/>
                  </a:cubicBezTo>
                  <a:cubicBezTo>
                    <a:pt x="884106" y="910123"/>
                    <a:pt x="885408" y="912657"/>
                    <a:pt x="887755" y="913675"/>
                  </a:cubicBezTo>
                  <a:cubicBezTo>
                    <a:pt x="895149" y="918391"/>
                    <a:pt x="902008" y="923856"/>
                    <a:pt x="902008" y="931733"/>
                  </a:cubicBezTo>
                  <a:cubicBezTo>
                    <a:pt x="902244" y="934342"/>
                    <a:pt x="900979" y="936855"/>
                    <a:pt x="898739" y="938217"/>
                  </a:cubicBezTo>
                  <a:cubicBezTo>
                    <a:pt x="895010" y="939695"/>
                    <a:pt x="890788" y="939213"/>
                    <a:pt x="887487" y="936931"/>
                  </a:cubicBezTo>
                  <a:cubicBezTo>
                    <a:pt x="886179" y="935880"/>
                    <a:pt x="884454" y="935505"/>
                    <a:pt x="882825" y="935913"/>
                  </a:cubicBezTo>
                  <a:cubicBezTo>
                    <a:pt x="881641" y="936743"/>
                    <a:pt x="880896" y="938061"/>
                    <a:pt x="880789" y="939502"/>
                  </a:cubicBezTo>
                  <a:cubicBezTo>
                    <a:pt x="880510" y="951853"/>
                    <a:pt x="881443" y="964199"/>
                    <a:pt x="883575" y="976368"/>
                  </a:cubicBezTo>
                  <a:cubicBezTo>
                    <a:pt x="885826" y="990289"/>
                    <a:pt x="888885" y="1004065"/>
                    <a:pt x="892738" y="1017627"/>
                  </a:cubicBezTo>
                  <a:cubicBezTo>
                    <a:pt x="893451" y="1019567"/>
                    <a:pt x="894978" y="1021094"/>
                    <a:pt x="896917" y="1021806"/>
                  </a:cubicBezTo>
                  <a:cubicBezTo>
                    <a:pt x="898627" y="1022310"/>
                    <a:pt x="900475" y="1021924"/>
                    <a:pt x="901847" y="1020788"/>
                  </a:cubicBezTo>
                  <a:cubicBezTo>
                    <a:pt x="909370" y="1016775"/>
                    <a:pt x="918093" y="1015650"/>
                    <a:pt x="926388" y="1017627"/>
                  </a:cubicBezTo>
                  <a:cubicBezTo>
                    <a:pt x="927969" y="1018157"/>
                    <a:pt x="929700" y="1017450"/>
                    <a:pt x="930461" y="1015966"/>
                  </a:cubicBezTo>
                  <a:cubicBezTo>
                    <a:pt x="931264" y="1014519"/>
                    <a:pt x="930461" y="1012965"/>
                    <a:pt x="928799" y="1011518"/>
                  </a:cubicBezTo>
                  <a:cubicBezTo>
                    <a:pt x="925756" y="1009311"/>
                    <a:pt x="924481" y="1005394"/>
                    <a:pt x="925638" y="1001820"/>
                  </a:cubicBezTo>
                  <a:cubicBezTo>
                    <a:pt x="926345" y="999671"/>
                    <a:pt x="925965" y="997313"/>
                    <a:pt x="924620" y="995497"/>
                  </a:cubicBezTo>
                  <a:cubicBezTo>
                    <a:pt x="919798" y="989335"/>
                    <a:pt x="916850" y="984352"/>
                    <a:pt x="922905" y="976528"/>
                  </a:cubicBezTo>
                  <a:cubicBezTo>
                    <a:pt x="928199" y="970849"/>
                    <a:pt x="935063" y="966878"/>
                    <a:pt x="942624" y="965115"/>
                  </a:cubicBezTo>
                  <a:lnTo>
                    <a:pt x="944499" y="964526"/>
                  </a:lnTo>
                  <a:cubicBezTo>
                    <a:pt x="953180" y="961525"/>
                    <a:pt x="958538" y="965865"/>
                    <a:pt x="967218" y="973849"/>
                  </a:cubicBezTo>
                  <a:cubicBezTo>
                    <a:pt x="973113" y="979207"/>
                    <a:pt x="977935" y="982048"/>
                    <a:pt x="981418" y="981672"/>
                  </a:cubicBezTo>
                  <a:cubicBezTo>
                    <a:pt x="982726" y="981555"/>
                    <a:pt x="983904" y="980815"/>
                    <a:pt x="984580" y="979690"/>
                  </a:cubicBezTo>
                  <a:cubicBezTo>
                    <a:pt x="985935" y="977546"/>
                    <a:pt x="986728" y="975092"/>
                    <a:pt x="986884" y="972563"/>
                  </a:cubicBezTo>
                  <a:cubicBezTo>
                    <a:pt x="987012" y="969027"/>
                    <a:pt x="988582" y="965699"/>
                    <a:pt x="991224" y="963347"/>
                  </a:cubicBezTo>
                  <a:cubicBezTo>
                    <a:pt x="997214" y="958659"/>
                    <a:pt x="1002610" y="953263"/>
                    <a:pt x="1007299" y="947272"/>
                  </a:cubicBezTo>
                  <a:cubicBezTo>
                    <a:pt x="1009271" y="944282"/>
                    <a:pt x="1012829" y="942750"/>
                    <a:pt x="1016354" y="943360"/>
                  </a:cubicBezTo>
                  <a:cubicBezTo>
                    <a:pt x="1020250" y="944207"/>
                    <a:pt x="1023250" y="947315"/>
                    <a:pt x="1023963" y="951237"/>
                  </a:cubicBezTo>
                  <a:cubicBezTo>
                    <a:pt x="1024874" y="955776"/>
                    <a:pt x="1024654" y="960470"/>
                    <a:pt x="1023320" y="964901"/>
                  </a:cubicBezTo>
                  <a:cubicBezTo>
                    <a:pt x="1022645" y="967291"/>
                    <a:pt x="1022286" y="969761"/>
                    <a:pt x="1022249" y="972242"/>
                  </a:cubicBezTo>
                  <a:cubicBezTo>
                    <a:pt x="1022232" y="975950"/>
                    <a:pt x="1020839" y="979524"/>
                    <a:pt x="1018337" y="982262"/>
                  </a:cubicBezTo>
                  <a:cubicBezTo>
                    <a:pt x="1017147" y="983596"/>
                    <a:pt x="1016252" y="985166"/>
                    <a:pt x="1015711" y="986870"/>
                  </a:cubicBezTo>
                  <a:cubicBezTo>
                    <a:pt x="1015304" y="988413"/>
                    <a:pt x="1015685" y="990058"/>
                    <a:pt x="1016729" y="991264"/>
                  </a:cubicBezTo>
                  <a:cubicBezTo>
                    <a:pt x="1017769" y="992057"/>
                    <a:pt x="1019135" y="992277"/>
                    <a:pt x="1020373" y="991853"/>
                  </a:cubicBezTo>
                  <a:cubicBezTo>
                    <a:pt x="1023899" y="991194"/>
                    <a:pt x="1027543" y="991966"/>
                    <a:pt x="1030500" y="993996"/>
                  </a:cubicBezTo>
                  <a:cubicBezTo>
                    <a:pt x="1032536" y="995181"/>
                    <a:pt x="1034717" y="996097"/>
                    <a:pt x="1036984" y="996729"/>
                  </a:cubicBezTo>
                  <a:cubicBezTo>
                    <a:pt x="1039877" y="997480"/>
                    <a:pt x="1042342" y="995979"/>
                    <a:pt x="1045664" y="993996"/>
                  </a:cubicBezTo>
                  <a:cubicBezTo>
                    <a:pt x="1049147" y="991559"/>
                    <a:pt x="1053177" y="990015"/>
                    <a:pt x="1057399" y="989496"/>
                  </a:cubicBezTo>
                  <a:cubicBezTo>
                    <a:pt x="1072102" y="987765"/>
                    <a:pt x="1086602" y="984609"/>
                    <a:pt x="1100694" y="980065"/>
                  </a:cubicBezTo>
                  <a:lnTo>
                    <a:pt x="1103963" y="978779"/>
                  </a:lnTo>
                  <a:cubicBezTo>
                    <a:pt x="1112681" y="974733"/>
                    <a:pt x="1122117" y="972456"/>
                    <a:pt x="1131719" y="972081"/>
                  </a:cubicBezTo>
                  <a:cubicBezTo>
                    <a:pt x="1140233" y="972215"/>
                    <a:pt x="1148378" y="968614"/>
                    <a:pt x="1154010" y="962222"/>
                  </a:cubicBezTo>
                  <a:cubicBezTo>
                    <a:pt x="1156598" y="959376"/>
                    <a:pt x="1160675" y="958439"/>
                    <a:pt x="1164244" y="959864"/>
                  </a:cubicBezTo>
                  <a:cubicBezTo>
                    <a:pt x="1168472" y="961761"/>
                    <a:pt x="1171194" y="965951"/>
                    <a:pt x="1171210" y="970581"/>
                  </a:cubicBezTo>
                  <a:cubicBezTo>
                    <a:pt x="1171424" y="974203"/>
                    <a:pt x="1171997" y="977793"/>
                    <a:pt x="1172924" y="981297"/>
                  </a:cubicBezTo>
                  <a:lnTo>
                    <a:pt x="1181819" y="968330"/>
                  </a:lnTo>
                  <a:cubicBezTo>
                    <a:pt x="1182392" y="967435"/>
                    <a:pt x="1183545" y="967114"/>
                    <a:pt x="1184498" y="967580"/>
                  </a:cubicBezTo>
                  <a:cubicBezTo>
                    <a:pt x="1184766" y="967580"/>
                    <a:pt x="1211290" y="980815"/>
                    <a:pt x="1221578" y="982155"/>
                  </a:cubicBezTo>
                  <a:cubicBezTo>
                    <a:pt x="1233045" y="983709"/>
                    <a:pt x="1242475" y="984191"/>
                    <a:pt x="1251156" y="975832"/>
                  </a:cubicBezTo>
                  <a:cubicBezTo>
                    <a:pt x="1253567" y="973528"/>
                    <a:pt x="1256032" y="971331"/>
                    <a:pt x="1258550" y="969134"/>
                  </a:cubicBezTo>
                  <a:cubicBezTo>
                    <a:pt x="1266047" y="963540"/>
                    <a:pt x="1272187" y="956322"/>
                    <a:pt x="1276501" y="948022"/>
                  </a:cubicBezTo>
                  <a:cubicBezTo>
                    <a:pt x="1278628" y="942353"/>
                    <a:pt x="1282614" y="937579"/>
                    <a:pt x="1287807" y="934466"/>
                  </a:cubicBezTo>
                  <a:cubicBezTo>
                    <a:pt x="1290373" y="932789"/>
                    <a:pt x="1292763" y="930849"/>
                    <a:pt x="1294933" y="928679"/>
                  </a:cubicBezTo>
                  <a:cubicBezTo>
                    <a:pt x="1300490" y="921991"/>
                    <a:pt x="1309352" y="919028"/>
                    <a:pt x="1317813" y="921016"/>
                  </a:cubicBezTo>
                  <a:cubicBezTo>
                    <a:pt x="1317010" y="916462"/>
                    <a:pt x="1316206" y="912175"/>
                    <a:pt x="1315456" y="908317"/>
                  </a:cubicBezTo>
                  <a:cubicBezTo>
                    <a:pt x="1314705" y="904459"/>
                    <a:pt x="1314277" y="901994"/>
                    <a:pt x="1313795" y="899369"/>
                  </a:cubicBezTo>
                  <a:cubicBezTo>
                    <a:pt x="1312991" y="894707"/>
                    <a:pt x="1311973" y="889670"/>
                    <a:pt x="1310955" y="884258"/>
                  </a:cubicBezTo>
                  <a:cubicBezTo>
                    <a:pt x="1305955" y="861089"/>
                    <a:pt x="1302606" y="837598"/>
                    <a:pt x="1300935" y="813957"/>
                  </a:cubicBezTo>
                  <a:cubicBezTo>
                    <a:pt x="1299166" y="780789"/>
                    <a:pt x="1313259" y="741781"/>
                    <a:pt x="1313902" y="740120"/>
                  </a:cubicBezTo>
                  <a:cubicBezTo>
                    <a:pt x="1314068" y="739680"/>
                    <a:pt x="1314389" y="739316"/>
                    <a:pt x="1314813" y="739102"/>
                  </a:cubicBezTo>
                  <a:cubicBezTo>
                    <a:pt x="1314491" y="733791"/>
                    <a:pt x="1315616" y="728492"/>
                    <a:pt x="1318081" y="723777"/>
                  </a:cubicBezTo>
                  <a:cubicBezTo>
                    <a:pt x="1320803" y="717256"/>
                    <a:pt x="1323027" y="710542"/>
                    <a:pt x="1324725" y="703683"/>
                  </a:cubicBezTo>
                  <a:cubicBezTo>
                    <a:pt x="1330518" y="683241"/>
                    <a:pt x="1337993" y="663308"/>
                    <a:pt x="1347070" y="644099"/>
                  </a:cubicBezTo>
                  <a:cubicBezTo>
                    <a:pt x="1348784" y="640562"/>
                    <a:pt x="1351946" y="632739"/>
                    <a:pt x="1355911" y="622665"/>
                  </a:cubicBezTo>
                  <a:cubicBezTo>
                    <a:pt x="1363895" y="602839"/>
                    <a:pt x="1374826" y="575673"/>
                    <a:pt x="1383667" y="558366"/>
                  </a:cubicBezTo>
                  <a:cubicBezTo>
                    <a:pt x="1400492" y="526216"/>
                    <a:pt x="1410780" y="500067"/>
                    <a:pt x="1413566" y="483349"/>
                  </a:cubicBezTo>
                  <a:cubicBezTo>
                    <a:pt x="1416888" y="463202"/>
                    <a:pt x="1416621" y="462398"/>
                    <a:pt x="1404082" y="455057"/>
                  </a:cubicBezTo>
                  <a:cubicBezTo>
                    <a:pt x="1397636" y="451617"/>
                    <a:pt x="1393880" y="444651"/>
                    <a:pt x="1394544" y="437375"/>
                  </a:cubicBezTo>
                  <a:cubicBezTo>
                    <a:pt x="1394609" y="432402"/>
                    <a:pt x="1393349" y="427505"/>
                    <a:pt x="1390901" y="423175"/>
                  </a:cubicBezTo>
                  <a:cubicBezTo>
                    <a:pt x="1385189" y="412887"/>
                    <a:pt x="1381395" y="401651"/>
                    <a:pt x="1379702" y="390007"/>
                  </a:cubicBezTo>
                  <a:cubicBezTo>
                    <a:pt x="1379220" y="387810"/>
                    <a:pt x="1378791" y="385667"/>
                    <a:pt x="1378362" y="383524"/>
                  </a:cubicBezTo>
                  <a:cubicBezTo>
                    <a:pt x="1376647" y="375754"/>
                    <a:pt x="1374290" y="374843"/>
                    <a:pt x="1365663" y="371307"/>
                  </a:cubicBezTo>
                  <a:cubicBezTo>
                    <a:pt x="1362448" y="369967"/>
                    <a:pt x="1358429" y="368360"/>
                    <a:pt x="1353500" y="365948"/>
                  </a:cubicBezTo>
                  <a:cubicBezTo>
                    <a:pt x="1347713" y="363108"/>
                    <a:pt x="1339461" y="358661"/>
                    <a:pt x="1328958" y="353035"/>
                  </a:cubicBezTo>
                  <a:cubicBezTo>
                    <a:pt x="1306454" y="340979"/>
                    <a:pt x="1275643" y="324421"/>
                    <a:pt x="1246173" y="311347"/>
                  </a:cubicBezTo>
                  <a:cubicBezTo>
                    <a:pt x="1202609" y="292057"/>
                    <a:pt x="1132040" y="255835"/>
                    <a:pt x="1122931" y="250477"/>
                  </a:cubicBezTo>
                  <a:cubicBezTo>
                    <a:pt x="1119052" y="248355"/>
                    <a:pt x="1116308" y="244631"/>
                    <a:pt x="1115430" y="240296"/>
                  </a:cubicBezTo>
                  <a:cubicBezTo>
                    <a:pt x="1115049" y="237499"/>
                    <a:pt x="1113329" y="235061"/>
                    <a:pt x="1110821" y="233759"/>
                  </a:cubicBezTo>
                  <a:cubicBezTo>
                    <a:pt x="1107483" y="232414"/>
                    <a:pt x="1103957" y="231605"/>
                    <a:pt x="1100373" y="231348"/>
                  </a:cubicBezTo>
                  <a:cubicBezTo>
                    <a:pt x="1090942" y="230062"/>
                    <a:pt x="1079261" y="228508"/>
                    <a:pt x="1070902" y="217630"/>
                  </a:cubicBezTo>
                  <a:cubicBezTo>
                    <a:pt x="1058203" y="201019"/>
                    <a:pt x="1034305" y="138220"/>
                    <a:pt x="1028571" y="122306"/>
                  </a:cubicBezTo>
                  <a:lnTo>
                    <a:pt x="1026214" y="115715"/>
                  </a:lnTo>
                  <a:cubicBezTo>
                    <a:pt x="1019141" y="95943"/>
                    <a:pt x="1012443" y="77242"/>
                    <a:pt x="1003923" y="56184"/>
                  </a:cubicBezTo>
                  <a:cubicBezTo>
                    <a:pt x="994600" y="33036"/>
                    <a:pt x="991331" y="30089"/>
                    <a:pt x="982490" y="24302"/>
                  </a:cubicBezTo>
                  <a:cubicBezTo>
                    <a:pt x="976864" y="20605"/>
                    <a:pt x="977131" y="14282"/>
                    <a:pt x="977131" y="7049"/>
                  </a:cubicBezTo>
                  <a:cubicBezTo>
                    <a:pt x="977131" y="4744"/>
                    <a:pt x="977131" y="2333"/>
                    <a:pt x="977131" y="-132"/>
                  </a:cubicBezTo>
                  <a:lnTo>
                    <a:pt x="972845" y="297"/>
                  </a:lnTo>
                  <a:cubicBezTo>
                    <a:pt x="945785" y="2869"/>
                    <a:pt x="929657" y="21730"/>
                    <a:pt x="938444" y="25695"/>
                  </a:cubicBezTo>
                  <a:cubicBezTo>
                    <a:pt x="947232" y="29661"/>
                    <a:pt x="948143" y="39948"/>
                    <a:pt x="937962" y="44449"/>
                  </a:cubicBezTo>
                  <a:cubicBezTo>
                    <a:pt x="927781" y="48950"/>
                    <a:pt x="932979" y="58220"/>
                    <a:pt x="927728" y="62507"/>
                  </a:cubicBezTo>
                  <a:cubicBezTo>
                    <a:pt x="922477" y="66794"/>
                    <a:pt x="917761" y="63204"/>
                    <a:pt x="904955" y="61542"/>
                  </a:cubicBezTo>
                  <a:cubicBezTo>
                    <a:pt x="892149" y="59881"/>
                    <a:pt x="882396" y="72956"/>
                    <a:pt x="867929" y="83887"/>
                  </a:cubicBezTo>
                  <a:cubicBezTo>
                    <a:pt x="853462" y="94818"/>
                    <a:pt x="860320" y="86941"/>
                    <a:pt x="831117" y="98354"/>
                  </a:cubicBezTo>
                  <a:cubicBezTo>
                    <a:pt x="801915" y="109767"/>
                    <a:pt x="791198" y="104034"/>
                    <a:pt x="774855" y="114000"/>
                  </a:cubicBezTo>
                  <a:cubicBezTo>
                    <a:pt x="758512" y="123967"/>
                    <a:pt x="764138" y="133237"/>
                    <a:pt x="748492" y="146150"/>
                  </a:cubicBezTo>
                  <a:cubicBezTo>
                    <a:pt x="732846" y="159064"/>
                    <a:pt x="728881" y="171709"/>
                    <a:pt x="734239" y="184194"/>
                  </a:cubicBezTo>
                  <a:cubicBezTo>
                    <a:pt x="737293" y="192553"/>
                    <a:pt x="746365" y="197054"/>
                    <a:pt x="754869" y="194429"/>
                  </a:cubicBezTo>
                  <a:cubicBezTo>
                    <a:pt x="759316" y="193357"/>
                    <a:pt x="761674" y="189070"/>
                    <a:pt x="765103" y="192285"/>
                  </a:cubicBezTo>
                  <a:cubicBezTo>
                    <a:pt x="768532" y="195500"/>
                    <a:pt x="774212" y="192768"/>
                    <a:pt x="783000" y="194965"/>
                  </a:cubicBezTo>
                  <a:cubicBezTo>
                    <a:pt x="791787" y="197161"/>
                    <a:pt x="789805" y="202466"/>
                    <a:pt x="791037" y="213022"/>
                  </a:cubicBezTo>
                  <a:cubicBezTo>
                    <a:pt x="792270" y="223578"/>
                    <a:pt x="787769" y="224596"/>
                    <a:pt x="783214" y="226471"/>
                  </a:cubicBezTo>
                  <a:cubicBezTo>
                    <a:pt x="778729" y="227784"/>
                    <a:pt x="776157" y="232489"/>
                    <a:pt x="777470" y="236979"/>
                  </a:cubicBezTo>
                  <a:cubicBezTo>
                    <a:pt x="777968" y="238672"/>
                    <a:pt x="778981" y="240173"/>
                    <a:pt x="780374" y="241260"/>
                  </a:cubicBezTo>
                  <a:cubicBezTo>
                    <a:pt x="787126" y="247851"/>
                    <a:pt x="784982" y="257657"/>
                    <a:pt x="778231" y="258193"/>
                  </a:cubicBezTo>
                  <a:cubicBezTo>
                    <a:pt x="769593" y="257550"/>
                    <a:pt x="761449" y="262303"/>
                    <a:pt x="757762" y="270142"/>
                  </a:cubicBezTo>
                  <a:cubicBezTo>
                    <a:pt x="752141" y="278308"/>
                    <a:pt x="754204" y="289485"/>
                    <a:pt x="762370" y="295106"/>
                  </a:cubicBezTo>
                  <a:cubicBezTo>
                    <a:pt x="762617" y="295272"/>
                    <a:pt x="762868" y="295438"/>
                    <a:pt x="763120" y="295594"/>
                  </a:cubicBezTo>
                  <a:cubicBezTo>
                    <a:pt x="769872" y="300202"/>
                    <a:pt x="778231" y="301273"/>
                    <a:pt x="778606" y="308400"/>
                  </a:cubicBezTo>
                  <a:cubicBezTo>
                    <a:pt x="778981" y="315527"/>
                    <a:pt x="771318" y="312472"/>
                    <a:pt x="763281" y="310383"/>
                  </a:cubicBezTo>
                  <a:cubicBezTo>
                    <a:pt x="753406" y="307087"/>
                    <a:pt x="744773" y="300866"/>
                    <a:pt x="738526" y="292540"/>
                  </a:cubicBezTo>
                  <a:cubicBezTo>
                    <a:pt x="731774" y="283645"/>
                    <a:pt x="725559" y="284824"/>
                    <a:pt x="721968" y="277751"/>
                  </a:cubicBezTo>
                  <a:cubicBezTo>
                    <a:pt x="719841" y="272039"/>
                    <a:pt x="713486" y="269129"/>
                    <a:pt x="707774" y="271251"/>
                  </a:cubicBezTo>
                  <a:cubicBezTo>
                    <a:pt x="707463" y="271369"/>
                    <a:pt x="707158" y="271497"/>
                    <a:pt x="706858" y="271642"/>
                  </a:cubicBezTo>
                  <a:cubicBezTo>
                    <a:pt x="702196" y="274375"/>
                    <a:pt x="702946" y="279626"/>
                    <a:pt x="700535" y="283645"/>
                  </a:cubicBezTo>
                  <a:cubicBezTo>
                    <a:pt x="697963" y="289116"/>
                    <a:pt x="692680" y="292813"/>
                    <a:pt x="686657" y="293343"/>
                  </a:cubicBezTo>
                  <a:cubicBezTo>
                    <a:pt x="679799" y="293343"/>
                    <a:pt x="681674" y="286485"/>
                    <a:pt x="676476" y="285627"/>
                  </a:cubicBezTo>
                  <a:cubicBezTo>
                    <a:pt x="673529" y="285338"/>
                    <a:pt x="671381" y="282712"/>
                    <a:pt x="671670" y="279771"/>
                  </a:cubicBezTo>
                  <a:cubicBezTo>
                    <a:pt x="671798" y="278463"/>
                    <a:pt x="672404" y="277247"/>
                    <a:pt x="673368" y="276357"/>
                  </a:cubicBezTo>
                  <a:cubicBezTo>
                    <a:pt x="676583" y="273839"/>
                    <a:pt x="680870" y="267248"/>
                    <a:pt x="675887" y="264944"/>
                  </a:cubicBezTo>
                  <a:cubicBezTo>
                    <a:pt x="670904" y="262640"/>
                    <a:pt x="669082" y="268159"/>
                    <a:pt x="660723" y="271696"/>
                  </a:cubicBezTo>
                  <a:cubicBezTo>
                    <a:pt x="652364" y="275232"/>
                    <a:pt x="654829" y="280430"/>
                    <a:pt x="647166" y="283484"/>
                  </a:cubicBezTo>
                  <a:cubicBezTo>
                    <a:pt x="639504" y="286538"/>
                    <a:pt x="631091" y="284556"/>
                    <a:pt x="620375" y="295219"/>
                  </a:cubicBezTo>
                  <a:cubicBezTo>
                    <a:pt x="609658" y="305882"/>
                    <a:pt x="608586" y="316062"/>
                    <a:pt x="617481" y="322653"/>
                  </a:cubicBezTo>
                  <a:cubicBezTo>
                    <a:pt x="626376" y="329244"/>
                    <a:pt x="626430" y="335995"/>
                    <a:pt x="644916" y="334388"/>
                  </a:cubicBezTo>
                  <a:cubicBezTo>
                    <a:pt x="663402" y="332780"/>
                    <a:pt x="665760" y="340818"/>
                    <a:pt x="660616" y="346337"/>
                  </a:cubicBezTo>
                  <a:cubicBezTo>
                    <a:pt x="655472" y="351856"/>
                    <a:pt x="640308" y="350088"/>
                    <a:pt x="628037" y="347784"/>
                  </a:cubicBezTo>
                  <a:cubicBezTo>
                    <a:pt x="615767" y="345480"/>
                    <a:pt x="613945" y="348266"/>
                    <a:pt x="600067" y="354857"/>
                  </a:cubicBezTo>
                  <a:cubicBezTo>
                    <a:pt x="586189" y="361447"/>
                    <a:pt x="587582" y="355928"/>
                    <a:pt x="573275" y="362198"/>
                  </a:cubicBezTo>
                  <a:cubicBezTo>
                    <a:pt x="558969" y="368467"/>
                    <a:pt x="561005" y="386042"/>
                    <a:pt x="551842" y="386739"/>
                  </a:cubicBezTo>
                  <a:cubicBezTo>
                    <a:pt x="542679" y="387435"/>
                    <a:pt x="538714" y="388185"/>
                    <a:pt x="528533" y="397777"/>
                  </a:cubicBezTo>
                  <a:cubicBezTo>
                    <a:pt x="518352" y="407368"/>
                    <a:pt x="506618" y="402064"/>
                    <a:pt x="490060" y="410637"/>
                  </a:cubicBezTo>
                  <a:cubicBezTo>
                    <a:pt x="473503" y="419210"/>
                    <a:pt x="486524" y="428266"/>
                    <a:pt x="482077" y="436785"/>
                  </a:cubicBezTo>
                  <a:cubicBezTo>
                    <a:pt x="477629" y="445305"/>
                    <a:pt x="469431" y="450503"/>
                    <a:pt x="456410" y="450878"/>
                  </a:cubicBezTo>
                  <a:cubicBezTo>
                    <a:pt x="443390" y="451253"/>
                    <a:pt x="446605" y="465988"/>
                    <a:pt x="451963" y="468828"/>
                  </a:cubicBezTo>
                  <a:cubicBezTo>
                    <a:pt x="457321" y="471668"/>
                    <a:pt x="456571" y="478794"/>
                    <a:pt x="444461" y="478473"/>
                  </a:cubicBezTo>
                  <a:cubicBezTo>
                    <a:pt x="432351" y="478152"/>
                    <a:pt x="426297" y="488815"/>
                    <a:pt x="432566" y="496638"/>
                  </a:cubicBezTo>
                  <a:cubicBezTo>
                    <a:pt x="438835" y="504461"/>
                    <a:pt x="451427" y="495191"/>
                    <a:pt x="461072" y="499317"/>
                  </a:cubicBezTo>
                  <a:cubicBezTo>
                    <a:pt x="470717" y="503443"/>
                    <a:pt x="485613" y="498942"/>
                    <a:pt x="509297" y="494334"/>
                  </a:cubicBezTo>
                  <a:cubicBezTo>
                    <a:pt x="532981" y="489725"/>
                    <a:pt x="537107" y="492512"/>
                    <a:pt x="549752" y="498245"/>
                  </a:cubicBezTo>
                  <a:cubicBezTo>
                    <a:pt x="562398" y="503979"/>
                    <a:pt x="572686" y="501246"/>
                    <a:pt x="591601" y="493423"/>
                  </a:cubicBezTo>
                  <a:cubicBezTo>
                    <a:pt x="610516" y="485600"/>
                    <a:pt x="615606" y="491976"/>
                    <a:pt x="627019" y="495941"/>
                  </a:cubicBezTo>
                  <a:cubicBezTo>
                    <a:pt x="638432" y="499906"/>
                    <a:pt x="639826" y="489350"/>
                    <a:pt x="671011" y="496477"/>
                  </a:cubicBezTo>
                  <a:cubicBezTo>
                    <a:pt x="702196" y="503604"/>
                    <a:pt x="703161" y="530449"/>
                    <a:pt x="698446" y="550382"/>
                  </a:cubicBezTo>
                  <a:cubicBezTo>
                    <a:pt x="693730" y="570315"/>
                    <a:pt x="665652" y="575512"/>
                    <a:pt x="650221" y="574065"/>
                  </a:cubicBezTo>
                  <a:cubicBezTo>
                    <a:pt x="634789" y="572619"/>
                    <a:pt x="632592" y="580656"/>
                    <a:pt x="616195" y="583871"/>
                  </a:cubicBezTo>
                  <a:cubicBezTo>
                    <a:pt x="599799" y="587086"/>
                    <a:pt x="586992" y="593838"/>
                    <a:pt x="583081" y="605947"/>
                  </a:cubicBezTo>
                  <a:cubicBezTo>
                    <a:pt x="579169" y="618057"/>
                    <a:pt x="593422" y="632739"/>
                    <a:pt x="610516" y="633382"/>
                  </a:cubicBezTo>
                  <a:cubicBezTo>
                    <a:pt x="627609" y="634025"/>
                    <a:pt x="647542" y="634079"/>
                    <a:pt x="654668" y="645492"/>
                  </a:cubicBezTo>
                  <a:cubicBezTo>
                    <a:pt x="661794" y="656905"/>
                    <a:pt x="654668" y="672283"/>
                    <a:pt x="649310" y="677642"/>
                  </a:cubicBezTo>
                  <a:cubicBezTo>
                    <a:pt x="643951" y="683000"/>
                    <a:pt x="635860" y="683000"/>
                    <a:pt x="629752" y="689591"/>
                  </a:cubicBezTo>
                  <a:cubicBezTo>
                    <a:pt x="623643" y="696181"/>
                    <a:pt x="625894" y="711667"/>
                    <a:pt x="630556" y="716382"/>
                  </a:cubicBezTo>
                  <a:cubicBezTo>
                    <a:pt x="635217" y="721098"/>
                    <a:pt x="634789" y="724205"/>
                    <a:pt x="632163" y="730099"/>
                  </a:cubicBezTo>
                  <a:cubicBezTo>
                    <a:pt x="629537" y="735994"/>
                    <a:pt x="624929" y="732564"/>
                    <a:pt x="619303" y="733100"/>
                  </a:cubicBezTo>
                  <a:cubicBezTo>
                    <a:pt x="613677" y="733636"/>
                    <a:pt x="611748" y="728546"/>
                    <a:pt x="604085" y="727742"/>
                  </a:cubicBezTo>
                  <a:cubicBezTo>
                    <a:pt x="597141" y="726670"/>
                    <a:pt x="591933" y="720830"/>
                    <a:pt x="591654" y="713810"/>
                  </a:cubicBezTo>
                  <a:cubicBezTo>
                    <a:pt x="592458" y="709041"/>
                    <a:pt x="591654" y="701379"/>
                    <a:pt x="584313" y="706148"/>
                  </a:cubicBezTo>
                  <a:cubicBezTo>
                    <a:pt x="576972" y="710917"/>
                    <a:pt x="571346" y="709309"/>
                    <a:pt x="565023" y="713114"/>
                  </a:cubicBezTo>
                  <a:cubicBezTo>
                    <a:pt x="558701" y="716918"/>
                    <a:pt x="551360" y="726027"/>
                    <a:pt x="546591" y="724152"/>
                  </a:cubicBezTo>
                  <a:cubicBezTo>
                    <a:pt x="541822" y="722276"/>
                    <a:pt x="545626" y="713435"/>
                    <a:pt x="539893" y="712149"/>
                  </a:cubicBezTo>
                  <a:cubicBezTo>
                    <a:pt x="534160" y="710863"/>
                    <a:pt x="528212" y="714185"/>
                    <a:pt x="516102" y="719008"/>
                  </a:cubicBezTo>
                  <a:cubicBezTo>
                    <a:pt x="503992" y="723830"/>
                    <a:pt x="507582" y="720937"/>
                    <a:pt x="489578" y="715096"/>
                  </a:cubicBezTo>
                  <a:cubicBezTo>
                    <a:pt x="471574" y="709256"/>
                    <a:pt x="468949" y="715632"/>
                    <a:pt x="458232" y="723777"/>
                  </a:cubicBezTo>
                  <a:cubicBezTo>
                    <a:pt x="447515" y="731921"/>
                    <a:pt x="440818" y="741084"/>
                    <a:pt x="434013" y="743924"/>
                  </a:cubicBezTo>
                  <a:cubicBezTo>
                    <a:pt x="427207" y="746764"/>
                    <a:pt x="423885" y="744621"/>
                    <a:pt x="414615" y="751747"/>
                  </a:cubicBezTo>
                  <a:cubicBezTo>
                    <a:pt x="405346" y="758874"/>
                    <a:pt x="398219" y="754265"/>
                    <a:pt x="386484" y="758016"/>
                  </a:cubicBezTo>
                  <a:cubicBezTo>
                    <a:pt x="374750" y="761767"/>
                    <a:pt x="371695" y="767072"/>
                    <a:pt x="375285" y="774895"/>
                  </a:cubicBezTo>
                  <a:cubicBezTo>
                    <a:pt x="378875" y="782718"/>
                    <a:pt x="401273" y="773502"/>
                    <a:pt x="409471" y="767447"/>
                  </a:cubicBezTo>
                  <a:cubicBezTo>
                    <a:pt x="417670" y="761392"/>
                    <a:pt x="425546" y="763857"/>
                    <a:pt x="436906" y="763857"/>
                  </a:cubicBezTo>
                  <a:cubicBezTo>
                    <a:pt x="445731" y="762908"/>
                    <a:pt x="453656" y="769296"/>
                    <a:pt x="454604" y="778126"/>
                  </a:cubicBezTo>
                  <a:cubicBezTo>
                    <a:pt x="454669" y="778726"/>
                    <a:pt x="454701" y="779326"/>
                    <a:pt x="454696" y="779932"/>
                  </a:cubicBezTo>
                  <a:cubicBezTo>
                    <a:pt x="455392" y="789523"/>
                    <a:pt x="447194" y="798472"/>
                    <a:pt x="434548" y="798472"/>
                  </a:cubicBezTo>
                  <a:cubicBezTo>
                    <a:pt x="421903" y="798472"/>
                    <a:pt x="423510" y="791506"/>
                    <a:pt x="410865" y="789363"/>
                  </a:cubicBezTo>
                  <a:cubicBezTo>
                    <a:pt x="398219" y="787219"/>
                    <a:pt x="376143" y="792577"/>
                    <a:pt x="375285" y="796489"/>
                  </a:cubicBezTo>
                  <a:cubicBezTo>
                    <a:pt x="372504" y="803326"/>
                    <a:pt x="366219" y="808111"/>
                    <a:pt x="358889" y="808974"/>
                  </a:cubicBezTo>
                  <a:cubicBezTo>
                    <a:pt x="348547" y="811117"/>
                    <a:pt x="341260" y="804312"/>
                    <a:pt x="333759" y="810046"/>
                  </a:cubicBezTo>
                  <a:cubicBezTo>
                    <a:pt x="326257" y="815779"/>
                    <a:pt x="318809" y="811278"/>
                    <a:pt x="303698" y="812885"/>
                  </a:cubicBezTo>
                  <a:cubicBezTo>
                    <a:pt x="288588" y="814493"/>
                    <a:pt x="291374" y="803455"/>
                    <a:pt x="284783" y="798633"/>
                  </a:cubicBezTo>
                  <a:cubicBezTo>
                    <a:pt x="278193" y="793810"/>
                    <a:pt x="272138" y="797936"/>
                    <a:pt x="264529" y="798633"/>
                  </a:cubicBezTo>
                  <a:cubicBezTo>
                    <a:pt x="256920" y="799329"/>
                    <a:pt x="255581" y="789898"/>
                    <a:pt x="248454" y="791720"/>
                  </a:cubicBezTo>
                  <a:cubicBezTo>
                    <a:pt x="241327" y="793542"/>
                    <a:pt x="227610" y="799382"/>
                    <a:pt x="218715" y="793864"/>
                  </a:cubicBezTo>
                  <a:cubicBezTo>
                    <a:pt x="209821" y="788344"/>
                    <a:pt x="203926" y="787273"/>
                    <a:pt x="195889" y="789898"/>
                  </a:cubicBezTo>
                  <a:cubicBezTo>
                    <a:pt x="187851" y="792524"/>
                    <a:pt x="186994" y="799382"/>
                    <a:pt x="184851" y="805973"/>
                  </a:cubicBezTo>
                  <a:cubicBezTo>
                    <a:pt x="182707" y="812564"/>
                    <a:pt x="174134" y="813100"/>
                    <a:pt x="167436" y="812564"/>
                  </a:cubicBezTo>
                  <a:cubicBezTo>
                    <a:pt x="160738" y="812028"/>
                    <a:pt x="157095" y="817011"/>
                    <a:pt x="150665" y="817226"/>
                  </a:cubicBezTo>
                  <a:cubicBezTo>
                    <a:pt x="144235" y="817440"/>
                    <a:pt x="144074" y="809724"/>
                    <a:pt x="133572" y="808277"/>
                  </a:cubicBezTo>
                  <a:cubicBezTo>
                    <a:pt x="123069" y="806831"/>
                    <a:pt x="121140" y="821995"/>
                    <a:pt x="121462" y="828800"/>
                  </a:cubicBezTo>
                  <a:cubicBezTo>
                    <a:pt x="121783" y="835605"/>
                    <a:pt x="115246" y="843749"/>
                    <a:pt x="108495" y="838016"/>
                  </a:cubicBezTo>
                  <a:cubicBezTo>
                    <a:pt x="101743" y="832283"/>
                    <a:pt x="97778" y="828425"/>
                    <a:pt x="90866" y="829496"/>
                  </a:cubicBezTo>
                  <a:cubicBezTo>
                    <a:pt x="83954" y="830568"/>
                    <a:pt x="86579" y="837695"/>
                    <a:pt x="80149" y="841445"/>
                  </a:cubicBezTo>
                  <a:cubicBezTo>
                    <a:pt x="73719" y="845196"/>
                    <a:pt x="60591" y="841070"/>
                    <a:pt x="53358" y="842142"/>
                  </a:cubicBezTo>
                  <a:cubicBezTo>
                    <a:pt x="46124" y="843213"/>
                    <a:pt x="42105" y="849965"/>
                    <a:pt x="33050" y="859074"/>
                  </a:cubicBezTo>
                  <a:cubicBezTo>
                    <a:pt x="23994" y="868183"/>
                    <a:pt x="8669" y="857252"/>
                    <a:pt x="2775" y="863682"/>
                  </a:cubicBezTo>
                  <a:cubicBezTo>
                    <a:pt x="-3119" y="870112"/>
                    <a:pt x="257" y="880775"/>
                    <a:pt x="9527" y="885384"/>
                  </a:cubicBezTo>
                  <a:cubicBezTo>
                    <a:pt x="18797" y="889992"/>
                    <a:pt x="15582" y="904084"/>
                    <a:pt x="13438" y="908906"/>
                  </a:cubicBezTo>
                  <a:cubicBezTo>
                    <a:pt x="13320" y="909196"/>
                    <a:pt x="13138" y="909453"/>
                    <a:pt x="12902" y="909657"/>
                  </a:cubicBezTo>
                  <a:cubicBezTo>
                    <a:pt x="35943" y="920052"/>
                    <a:pt x="88723" y="943735"/>
                    <a:pt x="115621" y="955417"/>
                  </a:cubicBezTo>
                  <a:cubicBezTo>
                    <a:pt x="147986" y="969563"/>
                    <a:pt x="190423" y="985584"/>
                    <a:pt x="195407" y="987513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ABF501D6-8443-43DD-BD18-DF08ADF9FBF0}"/>
                </a:ext>
              </a:extLst>
            </p:cNvPr>
            <p:cNvSpPr/>
            <p:nvPr/>
          </p:nvSpPr>
          <p:spPr>
            <a:xfrm>
              <a:off x="439728" y="2775148"/>
              <a:ext cx="796249" cy="721827"/>
            </a:xfrm>
            <a:custGeom>
              <a:avLst/>
              <a:gdLst>
                <a:gd name="connsiteX0" fmla="*/ 723886 w 796249"/>
                <a:gd name="connsiteY0" fmla="*/ 423920 h 721827"/>
                <a:gd name="connsiteX1" fmla="*/ 706043 w 796249"/>
                <a:gd name="connsiteY1" fmla="*/ 433887 h 721827"/>
                <a:gd name="connsiteX2" fmla="*/ 704275 w 796249"/>
                <a:gd name="connsiteY2" fmla="*/ 434905 h 721827"/>
                <a:gd name="connsiteX3" fmla="*/ 671589 w 796249"/>
                <a:gd name="connsiteY3" fmla="*/ 434905 h 721827"/>
                <a:gd name="connsiteX4" fmla="*/ 669499 w 796249"/>
                <a:gd name="connsiteY4" fmla="*/ 432762 h 721827"/>
                <a:gd name="connsiteX5" fmla="*/ 669499 w 796249"/>
                <a:gd name="connsiteY5" fmla="*/ 374249 h 721827"/>
                <a:gd name="connsiteX6" fmla="*/ 656264 w 796249"/>
                <a:gd name="connsiteY6" fmla="*/ 351047 h 721827"/>
                <a:gd name="connsiteX7" fmla="*/ 656264 w 796249"/>
                <a:gd name="connsiteY7" fmla="*/ 349279 h 721827"/>
                <a:gd name="connsiteX8" fmla="*/ 658300 w 796249"/>
                <a:gd name="connsiteY8" fmla="*/ 343921 h 721827"/>
                <a:gd name="connsiteX9" fmla="*/ 654764 w 796249"/>
                <a:gd name="connsiteY9" fmla="*/ 339741 h 721827"/>
                <a:gd name="connsiteX10" fmla="*/ 654228 w 796249"/>
                <a:gd name="connsiteY10" fmla="*/ 338616 h 721827"/>
                <a:gd name="connsiteX11" fmla="*/ 652352 w 796249"/>
                <a:gd name="connsiteY11" fmla="*/ 322220 h 721827"/>
                <a:gd name="connsiteX12" fmla="*/ 626043 w 796249"/>
                <a:gd name="connsiteY12" fmla="*/ 312200 h 721827"/>
                <a:gd name="connsiteX13" fmla="*/ 624650 w 796249"/>
                <a:gd name="connsiteY13" fmla="*/ 310217 h 721827"/>
                <a:gd name="connsiteX14" fmla="*/ 624650 w 796249"/>
                <a:gd name="connsiteY14" fmla="*/ 298215 h 721827"/>
                <a:gd name="connsiteX15" fmla="*/ 585159 w 796249"/>
                <a:gd name="connsiteY15" fmla="*/ 254598 h 721827"/>
                <a:gd name="connsiteX16" fmla="*/ 584623 w 796249"/>
                <a:gd name="connsiteY16" fmla="*/ 253205 h 721827"/>
                <a:gd name="connsiteX17" fmla="*/ 584945 w 796249"/>
                <a:gd name="connsiteY17" fmla="*/ 244310 h 721827"/>
                <a:gd name="connsiteX18" fmla="*/ 593625 w 796249"/>
                <a:gd name="connsiteY18" fmla="*/ 230593 h 721827"/>
                <a:gd name="connsiteX19" fmla="*/ 584462 w 796249"/>
                <a:gd name="connsiteY19" fmla="*/ 218375 h 721827"/>
                <a:gd name="connsiteX20" fmla="*/ 583820 w 796249"/>
                <a:gd name="connsiteY20" fmla="*/ 205623 h 721827"/>
                <a:gd name="connsiteX21" fmla="*/ 572567 w 796249"/>
                <a:gd name="connsiteY21" fmla="*/ 203801 h 721827"/>
                <a:gd name="connsiteX22" fmla="*/ 570906 w 796249"/>
                <a:gd name="connsiteY22" fmla="*/ 202461 h 721827"/>
                <a:gd name="connsiteX23" fmla="*/ 562226 w 796249"/>
                <a:gd name="connsiteY23" fmla="*/ 187136 h 721827"/>
                <a:gd name="connsiteX24" fmla="*/ 544490 w 796249"/>
                <a:gd name="connsiteY24" fmla="*/ 185743 h 721827"/>
                <a:gd name="connsiteX25" fmla="*/ 544490 w 796249"/>
                <a:gd name="connsiteY25" fmla="*/ 185743 h 721827"/>
                <a:gd name="connsiteX26" fmla="*/ 533451 w 796249"/>
                <a:gd name="connsiteY26" fmla="*/ 196781 h 721827"/>
                <a:gd name="connsiteX27" fmla="*/ 530504 w 796249"/>
                <a:gd name="connsiteY27" fmla="*/ 196781 h 721827"/>
                <a:gd name="connsiteX28" fmla="*/ 517912 w 796249"/>
                <a:gd name="connsiteY28" fmla="*/ 185368 h 721827"/>
                <a:gd name="connsiteX29" fmla="*/ 517216 w 796249"/>
                <a:gd name="connsiteY29" fmla="*/ 183814 h 721827"/>
                <a:gd name="connsiteX30" fmla="*/ 517216 w 796249"/>
                <a:gd name="connsiteY30" fmla="*/ 179528 h 721827"/>
                <a:gd name="connsiteX31" fmla="*/ 513893 w 796249"/>
                <a:gd name="connsiteY31" fmla="*/ 178617 h 721827"/>
                <a:gd name="connsiteX32" fmla="*/ 436948 w 796249"/>
                <a:gd name="connsiteY32" fmla="*/ 303733 h 721827"/>
                <a:gd name="connsiteX33" fmla="*/ 435126 w 796249"/>
                <a:gd name="connsiteY33" fmla="*/ 304751 h 721827"/>
                <a:gd name="connsiteX34" fmla="*/ 430089 w 796249"/>
                <a:gd name="connsiteY34" fmla="*/ 304751 h 721827"/>
                <a:gd name="connsiteX35" fmla="*/ 427946 w 796249"/>
                <a:gd name="connsiteY35" fmla="*/ 302715 h 721827"/>
                <a:gd name="connsiteX36" fmla="*/ 427946 w 796249"/>
                <a:gd name="connsiteY36" fmla="*/ 302662 h 721827"/>
                <a:gd name="connsiteX37" fmla="*/ 427946 w 796249"/>
                <a:gd name="connsiteY37" fmla="*/ 275334 h 721827"/>
                <a:gd name="connsiteX38" fmla="*/ 291202 w 796249"/>
                <a:gd name="connsiteY38" fmla="*/ 228074 h 721827"/>
                <a:gd name="connsiteX39" fmla="*/ 289755 w 796249"/>
                <a:gd name="connsiteY39" fmla="*/ 226091 h 721827"/>
                <a:gd name="connsiteX40" fmla="*/ 289755 w 796249"/>
                <a:gd name="connsiteY40" fmla="*/ 115925 h 721827"/>
                <a:gd name="connsiteX41" fmla="*/ 246889 w 796249"/>
                <a:gd name="connsiteY41" fmla="*/ 108369 h 721827"/>
                <a:gd name="connsiteX42" fmla="*/ 245120 w 796249"/>
                <a:gd name="connsiteY42" fmla="*/ 106172 h 721827"/>
                <a:gd name="connsiteX43" fmla="*/ 252783 w 796249"/>
                <a:gd name="connsiteY43" fmla="*/ 5543 h 721827"/>
                <a:gd name="connsiteX44" fmla="*/ 245817 w 796249"/>
                <a:gd name="connsiteY44" fmla="*/ 4632 h 721827"/>
                <a:gd name="connsiteX45" fmla="*/ 238583 w 796249"/>
                <a:gd name="connsiteY45" fmla="*/ 1096 h 721827"/>
                <a:gd name="connsiteX46" fmla="*/ 221329 w 796249"/>
                <a:gd name="connsiteY46" fmla="*/ 34746 h 721827"/>
                <a:gd name="connsiteX47" fmla="*/ 201986 w 796249"/>
                <a:gd name="connsiteY47" fmla="*/ 53286 h 721827"/>
                <a:gd name="connsiteX48" fmla="*/ 216828 w 796249"/>
                <a:gd name="connsiteY48" fmla="*/ 73701 h 721827"/>
                <a:gd name="connsiteX49" fmla="*/ 216357 w 796249"/>
                <a:gd name="connsiteY49" fmla="*/ 76696 h 721827"/>
                <a:gd name="connsiteX50" fmla="*/ 216346 w 796249"/>
                <a:gd name="connsiteY50" fmla="*/ 76702 h 721827"/>
                <a:gd name="connsiteX51" fmla="*/ 201718 w 796249"/>
                <a:gd name="connsiteY51" fmla="*/ 87043 h 721827"/>
                <a:gd name="connsiteX52" fmla="*/ 199950 w 796249"/>
                <a:gd name="connsiteY52" fmla="*/ 87472 h 721827"/>
                <a:gd name="connsiteX53" fmla="*/ 166996 w 796249"/>
                <a:gd name="connsiteY53" fmla="*/ 33889 h 721827"/>
                <a:gd name="connsiteX54" fmla="*/ 154350 w 796249"/>
                <a:gd name="connsiteY54" fmla="*/ 47713 h 721827"/>
                <a:gd name="connsiteX55" fmla="*/ 131738 w 796249"/>
                <a:gd name="connsiteY55" fmla="*/ 34907 h 721827"/>
                <a:gd name="connsiteX56" fmla="*/ 139776 w 796249"/>
                <a:gd name="connsiteY56" fmla="*/ 12455 h 721827"/>
                <a:gd name="connsiteX57" fmla="*/ 125148 w 796249"/>
                <a:gd name="connsiteY57" fmla="*/ 292 h 721827"/>
                <a:gd name="connsiteX58" fmla="*/ 108215 w 796249"/>
                <a:gd name="connsiteY58" fmla="*/ 10098 h 721827"/>
                <a:gd name="connsiteX59" fmla="*/ 100821 w 796249"/>
                <a:gd name="connsiteY59" fmla="*/ 16903 h 721827"/>
                <a:gd name="connsiteX60" fmla="*/ 113467 w 796249"/>
                <a:gd name="connsiteY60" fmla="*/ 32067 h 721827"/>
                <a:gd name="connsiteX61" fmla="*/ 107272 w 796249"/>
                <a:gd name="connsiteY61" fmla="*/ 42312 h 721827"/>
                <a:gd name="connsiteX62" fmla="*/ 103982 w 796249"/>
                <a:gd name="connsiteY62" fmla="*/ 42462 h 721827"/>
                <a:gd name="connsiteX63" fmla="*/ 97434 w 796249"/>
                <a:gd name="connsiteY63" fmla="*/ 46277 h 721827"/>
                <a:gd name="connsiteX64" fmla="*/ 97445 w 796249"/>
                <a:gd name="connsiteY64" fmla="*/ 49053 h 721827"/>
                <a:gd name="connsiteX65" fmla="*/ 82228 w 796249"/>
                <a:gd name="connsiteY65" fmla="*/ 59769 h 721827"/>
                <a:gd name="connsiteX66" fmla="*/ 60794 w 796249"/>
                <a:gd name="connsiteY66" fmla="*/ 74398 h 721827"/>
                <a:gd name="connsiteX67" fmla="*/ 54204 w 796249"/>
                <a:gd name="connsiteY67" fmla="*/ 92026 h 721827"/>
                <a:gd name="connsiteX68" fmla="*/ 35021 w 796249"/>
                <a:gd name="connsiteY68" fmla="*/ 111102 h 721827"/>
                <a:gd name="connsiteX69" fmla="*/ 38932 w 796249"/>
                <a:gd name="connsiteY69" fmla="*/ 149360 h 721827"/>
                <a:gd name="connsiteX70" fmla="*/ 55650 w 796249"/>
                <a:gd name="connsiteY70" fmla="*/ 174277 h 721827"/>
                <a:gd name="connsiteX71" fmla="*/ 72047 w 796249"/>
                <a:gd name="connsiteY71" fmla="*/ 189601 h 721827"/>
                <a:gd name="connsiteX72" fmla="*/ 92140 w 796249"/>
                <a:gd name="connsiteY72" fmla="*/ 208677 h 721827"/>
                <a:gd name="connsiteX73" fmla="*/ 102107 w 796249"/>
                <a:gd name="connsiteY73" fmla="*/ 226842 h 721827"/>
                <a:gd name="connsiteX74" fmla="*/ 127237 w 796249"/>
                <a:gd name="connsiteY74" fmla="*/ 222930 h 721827"/>
                <a:gd name="connsiteX75" fmla="*/ 156815 w 796249"/>
                <a:gd name="connsiteY75" fmla="*/ 221322 h 721827"/>
                <a:gd name="connsiteX76" fmla="*/ 148081 w 796249"/>
                <a:gd name="connsiteY76" fmla="*/ 242756 h 721827"/>
                <a:gd name="connsiteX77" fmla="*/ 129917 w 796249"/>
                <a:gd name="connsiteY77" fmla="*/ 263600 h 721827"/>
                <a:gd name="connsiteX78" fmla="*/ 109233 w 796249"/>
                <a:gd name="connsiteY78" fmla="*/ 275173 h 721827"/>
                <a:gd name="connsiteX79" fmla="*/ 67760 w 796249"/>
                <a:gd name="connsiteY79" fmla="*/ 290659 h 721827"/>
                <a:gd name="connsiteX80" fmla="*/ 38396 w 796249"/>
                <a:gd name="connsiteY80" fmla="*/ 304591 h 721827"/>
                <a:gd name="connsiteX81" fmla="*/ 20928 w 796249"/>
                <a:gd name="connsiteY81" fmla="*/ 314718 h 721827"/>
                <a:gd name="connsiteX82" fmla="*/ 85 w 796249"/>
                <a:gd name="connsiteY82" fmla="*/ 330418 h 721827"/>
                <a:gd name="connsiteX83" fmla="*/ 11659 w 796249"/>
                <a:gd name="connsiteY83" fmla="*/ 351851 h 721827"/>
                <a:gd name="connsiteX84" fmla="*/ 4746 w 796249"/>
                <a:gd name="connsiteY84" fmla="*/ 386252 h 721827"/>
                <a:gd name="connsiteX85" fmla="*/ 36039 w 796249"/>
                <a:gd name="connsiteY85" fmla="*/ 421509 h 721827"/>
                <a:gd name="connsiteX86" fmla="*/ 57794 w 796249"/>
                <a:gd name="connsiteY86" fmla="*/ 374142 h 721827"/>
                <a:gd name="connsiteX87" fmla="*/ 51042 w 796249"/>
                <a:gd name="connsiteY87" fmla="*/ 331275 h 721827"/>
                <a:gd name="connsiteX88" fmla="*/ 72475 w 796249"/>
                <a:gd name="connsiteY88" fmla="*/ 355816 h 721827"/>
                <a:gd name="connsiteX89" fmla="*/ 89568 w 796249"/>
                <a:gd name="connsiteY89" fmla="*/ 383948 h 721827"/>
                <a:gd name="connsiteX90" fmla="*/ 102321 w 796249"/>
                <a:gd name="connsiteY90" fmla="*/ 410310 h 721827"/>
                <a:gd name="connsiteX91" fmla="*/ 102321 w 796249"/>
                <a:gd name="connsiteY91" fmla="*/ 439299 h 721827"/>
                <a:gd name="connsiteX92" fmla="*/ 119521 w 796249"/>
                <a:gd name="connsiteY92" fmla="*/ 462768 h 721827"/>
                <a:gd name="connsiteX93" fmla="*/ 144223 w 796249"/>
                <a:gd name="connsiteY93" fmla="*/ 485005 h 721827"/>
                <a:gd name="connsiteX94" fmla="*/ 157833 w 796249"/>
                <a:gd name="connsiteY94" fmla="*/ 496365 h 721827"/>
                <a:gd name="connsiteX95" fmla="*/ 165121 w 796249"/>
                <a:gd name="connsiteY95" fmla="*/ 507885 h 721827"/>
                <a:gd name="connsiteX96" fmla="*/ 175409 w 796249"/>
                <a:gd name="connsiteY96" fmla="*/ 516780 h 721827"/>
                <a:gd name="connsiteX97" fmla="*/ 194109 w 796249"/>
                <a:gd name="connsiteY97" fmla="*/ 506814 h 721827"/>
                <a:gd name="connsiteX98" fmla="*/ 223312 w 796249"/>
                <a:gd name="connsiteY98" fmla="*/ 498615 h 721827"/>
                <a:gd name="connsiteX99" fmla="*/ 247210 w 796249"/>
                <a:gd name="connsiteY99" fmla="*/ 484416 h 721827"/>
                <a:gd name="connsiteX100" fmla="*/ 271966 w 796249"/>
                <a:gd name="connsiteY100" fmla="*/ 482808 h 721827"/>
                <a:gd name="connsiteX101" fmla="*/ 293399 w 796249"/>
                <a:gd name="connsiteY101" fmla="*/ 471020 h 721827"/>
                <a:gd name="connsiteX102" fmla="*/ 307009 w 796249"/>
                <a:gd name="connsiteY102" fmla="*/ 463304 h 721827"/>
                <a:gd name="connsiteX103" fmla="*/ 318851 w 796249"/>
                <a:gd name="connsiteY103" fmla="*/ 457142 h 721827"/>
                <a:gd name="connsiteX104" fmla="*/ 323566 w 796249"/>
                <a:gd name="connsiteY104" fmla="*/ 473217 h 721827"/>
                <a:gd name="connsiteX105" fmla="*/ 332890 w 796249"/>
                <a:gd name="connsiteY105" fmla="*/ 484362 h 721827"/>
                <a:gd name="connsiteX106" fmla="*/ 354323 w 796249"/>
                <a:gd name="connsiteY106" fmla="*/ 505796 h 721827"/>
                <a:gd name="connsiteX107" fmla="*/ 369272 w 796249"/>
                <a:gd name="connsiteY107" fmla="*/ 520745 h 721827"/>
                <a:gd name="connsiteX108" fmla="*/ 397940 w 796249"/>
                <a:gd name="connsiteY108" fmla="*/ 540946 h 721827"/>
                <a:gd name="connsiteX109" fmla="*/ 422641 w 796249"/>
                <a:gd name="connsiteY109" fmla="*/ 555896 h 721827"/>
                <a:gd name="connsiteX110" fmla="*/ 443271 w 796249"/>
                <a:gd name="connsiteY110" fmla="*/ 568809 h 721827"/>
                <a:gd name="connsiteX111" fmla="*/ 457310 w 796249"/>
                <a:gd name="connsiteY111" fmla="*/ 580276 h 721827"/>
                <a:gd name="connsiteX112" fmla="*/ 468026 w 796249"/>
                <a:gd name="connsiteY112" fmla="*/ 571756 h 721827"/>
                <a:gd name="connsiteX113" fmla="*/ 474081 w 796249"/>
                <a:gd name="connsiteY113" fmla="*/ 558200 h 721827"/>
                <a:gd name="connsiteX114" fmla="*/ 483351 w 796249"/>
                <a:gd name="connsiteY114" fmla="*/ 540410 h 721827"/>
                <a:gd name="connsiteX115" fmla="*/ 485816 w 796249"/>
                <a:gd name="connsiteY115" fmla="*/ 563183 h 721827"/>
                <a:gd name="connsiteX116" fmla="*/ 501891 w 796249"/>
                <a:gd name="connsiteY116" fmla="*/ 580115 h 721827"/>
                <a:gd name="connsiteX117" fmla="*/ 511000 w 796249"/>
                <a:gd name="connsiteY117" fmla="*/ 595762 h 721827"/>
                <a:gd name="connsiteX118" fmla="*/ 499587 w 796249"/>
                <a:gd name="connsiteY118" fmla="*/ 628554 h 721827"/>
                <a:gd name="connsiteX119" fmla="*/ 529486 w 796249"/>
                <a:gd name="connsiteY119" fmla="*/ 658990 h 721827"/>
                <a:gd name="connsiteX120" fmla="*/ 560672 w 796249"/>
                <a:gd name="connsiteY120" fmla="*/ 669706 h 721827"/>
                <a:gd name="connsiteX121" fmla="*/ 574389 w 796249"/>
                <a:gd name="connsiteY121" fmla="*/ 680959 h 721827"/>
                <a:gd name="connsiteX122" fmla="*/ 585856 w 796249"/>
                <a:gd name="connsiteY122" fmla="*/ 679030 h 721827"/>
                <a:gd name="connsiteX123" fmla="*/ 592714 w 796249"/>
                <a:gd name="connsiteY123" fmla="*/ 669814 h 721827"/>
                <a:gd name="connsiteX124" fmla="*/ 590517 w 796249"/>
                <a:gd name="connsiteY124" fmla="*/ 685138 h 721827"/>
                <a:gd name="connsiteX125" fmla="*/ 598769 w 796249"/>
                <a:gd name="connsiteY125" fmla="*/ 694140 h 721827"/>
                <a:gd name="connsiteX126" fmla="*/ 608736 w 796249"/>
                <a:gd name="connsiteY126" fmla="*/ 683424 h 721827"/>
                <a:gd name="connsiteX127" fmla="*/ 613558 w 796249"/>
                <a:gd name="connsiteY127" fmla="*/ 702124 h 721827"/>
                <a:gd name="connsiteX128" fmla="*/ 627811 w 796249"/>
                <a:gd name="connsiteY128" fmla="*/ 712466 h 721827"/>
                <a:gd name="connsiteX129" fmla="*/ 645226 w 796249"/>
                <a:gd name="connsiteY129" fmla="*/ 718521 h 721827"/>
                <a:gd name="connsiteX130" fmla="*/ 648280 w 796249"/>
                <a:gd name="connsiteY130" fmla="*/ 694837 h 721827"/>
                <a:gd name="connsiteX131" fmla="*/ 658739 w 796249"/>
                <a:gd name="connsiteY131" fmla="*/ 679962 h 721827"/>
                <a:gd name="connsiteX132" fmla="*/ 661461 w 796249"/>
                <a:gd name="connsiteY132" fmla="*/ 679780 h 721827"/>
                <a:gd name="connsiteX133" fmla="*/ 662051 w 796249"/>
                <a:gd name="connsiteY133" fmla="*/ 669063 h 721827"/>
                <a:gd name="connsiteX134" fmla="*/ 640618 w 796249"/>
                <a:gd name="connsiteY134" fmla="*/ 661669 h 721827"/>
                <a:gd name="connsiteX135" fmla="*/ 640618 w 796249"/>
                <a:gd name="connsiteY135" fmla="*/ 643129 h 721827"/>
                <a:gd name="connsiteX136" fmla="*/ 644519 w 796249"/>
                <a:gd name="connsiteY136" fmla="*/ 630773 h 721827"/>
                <a:gd name="connsiteX137" fmla="*/ 642386 w 796249"/>
                <a:gd name="connsiteY137" fmla="*/ 628072 h 721827"/>
                <a:gd name="connsiteX138" fmla="*/ 622935 w 796249"/>
                <a:gd name="connsiteY138" fmla="*/ 632948 h 721827"/>
                <a:gd name="connsiteX139" fmla="*/ 610450 w 796249"/>
                <a:gd name="connsiteY139" fmla="*/ 632252 h 721827"/>
                <a:gd name="connsiteX140" fmla="*/ 615809 w 796249"/>
                <a:gd name="connsiteY140" fmla="*/ 612855 h 721827"/>
                <a:gd name="connsiteX141" fmla="*/ 615487 w 796249"/>
                <a:gd name="connsiteY141" fmla="*/ 595869 h 721827"/>
                <a:gd name="connsiteX142" fmla="*/ 621274 w 796249"/>
                <a:gd name="connsiteY142" fmla="*/ 570953 h 721827"/>
                <a:gd name="connsiteX143" fmla="*/ 602467 w 796249"/>
                <a:gd name="connsiteY143" fmla="*/ 564416 h 721827"/>
                <a:gd name="connsiteX144" fmla="*/ 600430 w 796249"/>
                <a:gd name="connsiteY144" fmla="*/ 557771 h 721827"/>
                <a:gd name="connsiteX145" fmla="*/ 619667 w 796249"/>
                <a:gd name="connsiteY145" fmla="*/ 546465 h 721827"/>
                <a:gd name="connsiteX146" fmla="*/ 623793 w 796249"/>
                <a:gd name="connsiteY146" fmla="*/ 525889 h 721827"/>
                <a:gd name="connsiteX147" fmla="*/ 631241 w 796249"/>
                <a:gd name="connsiteY147" fmla="*/ 513512 h 721827"/>
                <a:gd name="connsiteX148" fmla="*/ 649137 w 796249"/>
                <a:gd name="connsiteY148" fmla="*/ 502795 h 721827"/>
                <a:gd name="connsiteX149" fmla="*/ 672285 w 796249"/>
                <a:gd name="connsiteY149" fmla="*/ 511368 h 721827"/>
                <a:gd name="connsiteX150" fmla="*/ 694897 w 796249"/>
                <a:gd name="connsiteY150" fmla="*/ 503813 h 721827"/>
                <a:gd name="connsiteX151" fmla="*/ 709847 w 796249"/>
                <a:gd name="connsiteY151" fmla="*/ 482862 h 721827"/>
                <a:gd name="connsiteX152" fmla="*/ 726779 w 796249"/>
                <a:gd name="connsiteY152" fmla="*/ 486077 h 721827"/>
                <a:gd name="connsiteX153" fmla="*/ 728505 w 796249"/>
                <a:gd name="connsiteY153" fmla="*/ 496927 h 721827"/>
                <a:gd name="connsiteX154" fmla="*/ 728280 w 796249"/>
                <a:gd name="connsiteY154" fmla="*/ 497222 h 721827"/>
                <a:gd name="connsiteX155" fmla="*/ 725172 w 796249"/>
                <a:gd name="connsiteY155" fmla="*/ 515548 h 721827"/>
                <a:gd name="connsiteX156" fmla="*/ 710329 w 796249"/>
                <a:gd name="connsiteY156" fmla="*/ 525889 h 721827"/>
                <a:gd name="connsiteX157" fmla="*/ 693772 w 796249"/>
                <a:gd name="connsiteY157" fmla="*/ 528729 h 721827"/>
                <a:gd name="connsiteX158" fmla="*/ 688039 w 796249"/>
                <a:gd name="connsiteY158" fmla="*/ 536284 h 721827"/>
                <a:gd name="connsiteX159" fmla="*/ 712794 w 796249"/>
                <a:gd name="connsiteY159" fmla="*/ 532105 h 721827"/>
                <a:gd name="connsiteX160" fmla="*/ 727208 w 796249"/>
                <a:gd name="connsiteY160" fmla="*/ 537463 h 721827"/>
                <a:gd name="connsiteX161" fmla="*/ 711669 w 796249"/>
                <a:gd name="connsiteY161" fmla="*/ 541214 h 721827"/>
                <a:gd name="connsiteX162" fmla="*/ 686378 w 796249"/>
                <a:gd name="connsiteY162" fmla="*/ 549734 h 721827"/>
                <a:gd name="connsiteX163" fmla="*/ 697952 w 796249"/>
                <a:gd name="connsiteY163" fmla="*/ 562058 h 721827"/>
                <a:gd name="connsiteX164" fmla="*/ 716706 w 796249"/>
                <a:gd name="connsiteY164" fmla="*/ 568916 h 721827"/>
                <a:gd name="connsiteX165" fmla="*/ 735138 w 796249"/>
                <a:gd name="connsiteY165" fmla="*/ 576632 h 721827"/>
                <a:gd name="connsiteX166" fmla="*/ 752231 w 796249"/>
                <a:gd name="connsiteY166" fmla="*/ 567363 h 721827"/>
                <a:gd name="connsiteX167" fmla="*/ 767931 w 796249"/>
                <a:gd name="connsiteY167" fmla="*/ 565969 h 721827"/>
                <a:gd name="connsiteX168" fmla="*/ 779677 w 796249"/>
                <a:gd name="connsiteY168" fmla="*/ 560145 h 721827"/>
                <a:gd name="connsiteX169" fmla="*/ 779827 w 796249"/>
                <a:gd name="connsiteY169" fmla="*/ 554717 h 721827"/>
                <a:gd name="connsiteX170" fmla="*/ 776987 w 796249"/>
                <a:gd name="connsiteY170" fmla="*/ 540250 h 721827"/>
                <a:gd name="connsiteX171" fmla="*/ 763216 w 796249"/>
                <a:gd name="connsiteY171" fmla="*/ 525782 h 721827"/>
                <a:gd name="connsiteX172" fmla="*/ 784113 w 796249"/>
                <a:gd name="connsiteY172" fmla="*/ 514583 h 721827"/>
                <a:gd name="connsiteX173" fmla="*/ 796095 w 796249"/>
                <a:gd name="connsiteY173" fmla="*/ 502452 h 721827"/>
                <a:gd name="connsiteX174" fmla="*/ 795741 w 796249"/>
                <a:gd name="connsiteY174" fmla="*/ 499633 h 721827"/>
                <a:gd name="connsiteX175" fmla="*/ 772486 w 796249"/>
                <a:gd name="connsiteY175" fmla="*/ 479218 h 721827"/>
                <a:gd name="connsiteX176" fmla="*/ 752714 w 796249"/>
                <a:gd name="connsiteY176" fmla="*/ 480022 h 721827"/>
                <a:gd name="connsiteX177" fmla="*/ 746444 w 796249"/>
                <a:gd name="connsiteY177" fmla="*/ 463947 h 721827"/>
                <a:gd name="connsiteX178" fmla="*/ 748052 w 796249"/>
                <a:gd name="connsiteY178" fmla="*/ 449372 h 721827"/>
                <a:gd name="connsiteX179" fmla="*/ 748052 w 796249"/>
                <a:gd name="connsiteY179" fmla="*/ 449372 h 721827"/>
                <a:gd name="connsiteX180" fmla="*/ 723886 w 796249"/>
                <a:gd name="connsiteY180" fmla="*/ 42392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796249" h="721827">
                  <a:moveTo>
                    <a:pt x="723886" y="423920"/>
                  </a:moveTo>
                  <a:cubicBezTo>
                    <a:pt x="713437" y="422313"/>
                    <a:pt x="706096" y="433780"/>
                    <a:pt x="706043" y="433887"/>
                  </a:cubicBezTo>
                  <a:cubicBezTo>
                    <a:pt x="705668" y="434508"/>
                    <a:pt x="705003" y="434894"/>
                    <a:pt x="704275" y="434905"/>
                  </a:cubicBezTo>
                  <a:lnTo>
                    <a:pt x="671589" y="434905"/>
                  </a:lnTo>
                  <a:cubicBezTo>
                    <a:pt x="670426" y="434878"/>
                    <a:pt x="669499" y="433924"/>
                    <a:pt x="669499" y="432762"/>
                  </a:cubicBezTo>
                  <a:lnTo>
                    <a:pt x="669499" y="374249"/>
                  </a:lnTo>
                  <a:lnTo>
                    <a:pt x="656264" y="351047"/>
                  </a:lnTo>
                  <a:cubicBezTo>
                    <a:pt x="655996" y="350490"/>
                    <a:pt x="655996" y="349836"/>
                    <a:pt x="656264" y="349279"/>
                  </a:cubicBezTo>
                  <a:lnTo>
                    <a:pt x="658300" y="343921"/>
                  </a:lnTo>
                  <a:lnTo>
                    <a:pt x="654764" y="339741"/>
                  </a:lnTo>
                  <a:cubicBezTo>
                    <a:pt x="654464" y="339436"/>
                    <a:pt x="654271" y="339039"/>
                    <a:pt x="654228" y="338616"/>
                  </a:cubicBezTo>
                  <a:lnTo>
                    <a:pt x="652352" y="322220"/>
                  </a:lnTo>
                  <a:lnTo>
                    <a:pt x="626043" y="312200"/>
                  </a:lnTo>
                  <a:cubicBezTo>
                    <a:pt x="625191" y="311915"/>
                    <a:pt x="624628" y="311112"/>
                    <a:pt x="624650" y="310217"/>
                  </a:cubicBezTo>
                  <a:lnTo>
                    <a:pt x="624650" y="298215"/>
                  </a:lnTo>
                  <a:lnTo>
                    <a:pt x="585159" y="254598"/>
                  </a:lnTo>
                  <a:cubicBezTo>
                    <a:pt x="584795" y="254228"/>
                    <a:pt x="584602" y="253724"/>
                    <a:pt x="584623" y="253205"/>
                  </a:cubicBezTo>
                  <a:cubicBezTo>
                    <a:pt x="584623" y="245167"/>
                    <a:pt x="584623" y="244953"/>
                    <a:pt x="584945" y="244310"/>
                  </a:cubicBezTo>
                  <a:cubicBezTo>
                    <a:pt x="585266" y="243667"/>
                    <a:pt x="591107" y="234558"/>
                    <a:pt x="593625" y="230593"/>
                  </a:cubicBezTo>
                  <a:cubicBezTo>
                    <a:pt x="589237" y="227715"/>
                    <a:pt x="585995" y="223391"/>
                    <a:pt x="584462" y="218375"/>
                  </a:cubicBezTo>
                  <a:cubicBezTo>
                    <a:pt x="583552" y="214191"/>
                    <a:pt x="583332" y="209882"/>
                    <a:pt x="583820" y="205623"/>
                  </a:cubicBezTo>
                  <a:lnTo>
                    <a:pt x="572567" y="203801"/>
                  </a:lnTo>
                  <a:cubicBezTo>
                    <a:pt x="571806" y="203705"/>
                    <a:pt x="571163" y="203185"/>
                    <a:pt x="570906" y="202461"/>
                  </a:cubicBezTo>
                  <a:cubicBezTo>
                    <a:pt x="569154" y="196787"/>
                    <a:pt x="566191" y="191557"/>
                    <a:pt x="562226" y="187136"/>
                  </a:cubicBezTo>
                  <a:cubicBezTo>
                    <a:pt x="561154" y="186386"/>
                    <a:pt x="557242" y="184832"/>
                    <a:pt x="544490" y="185743"/>
                  </a:cubicBezTo>
                  <a:lnTo>
                    <a:pt x="544490" y="185743"/>
                  </a:lnTo>
                  <a:cubicBezTo>
                    <a:pt x="542989" y="186976"/>
                    <a:pt x="537899" y="192120"/>
                    <a:pt x="533451" y="196781"/>
                  </a:cubicBezTo>
                  <a:cubicBezTo>
                    <a:pt x="532626" y="197564"/>
                    <a:pt x="531329" y="197564"/>
                    <a:pt x="530504" y="196781"/>
                  </a:cubicBezTo>
                  <a:lnTo>
                    <a:pt x="517912" y="185368"/>
                  </a:lnTo>
                  <a:cubicBezTo>
                    <a:pt x="517468" y="184972"/>
                    <a:pt x="517216" y="184409"/>
                    <a:pt x="517216" y="183814"/>
                  </a:cubicBezTo>
                  <a:lnTo>
                    <a:pt x="517216" y="179528"/>
                  </a:lnTo>
                  <a:lnTo>
                    <a:pt x="513893" y="178617"/>
                  </a:lnTo>
                  <a:lnTo>
                    <a:pt x="436948" y="303733"/>
                  </a:lnTo>
                  <a:cubicBezTo>
                    <a:pt x="436568" y="304371"/>
                    <a:pt x="435871" y="304762"/>
                    <a:pt x="435126" y="304751"/>
                  </a:cubicBezTo>
                  <a:lnTo>
                    <a:pt x="430089" y="304751"/>
                  </a:lnTo>
                  <a:cubicBezTo>
                    <a:pt x="428937" y="304778"/>
                    <a:pt x="427978" y="303867"/>
                    <a:pt x="427946" y="302715"/>
                  </a:cubicBezTo>
                  <a:cubicBezTo>
                    <a:pt x="427946" y="302699"/>
                    <a:pt x="427946" y="302678"/>
                    <a:pt x="427946" y="302662"/>
                  </a:cubicBezTo>
                  <a:lnTo>
                    <a:pt x="427946" y="275334"/>
                  </a:lnTo>
                  <a:lnTo>
                    <a:pt x="291202" y="228074"/>
                  </a:lnTo>
                  <a:cubicBezTo>
                    <a:pt x="290339" y="227795"/>
                    <a:pt x="289755" y="226997"/>
                    <a:pt x="289755" y="226091"/>
                  </a:cubicBezTo>
                  <a:lnTo>
                    <a:pt x="289755" y="115925"/>
                  </a:lnTo>
                  <a:lnTo>
                    <a:pt x="246889" y="108369"/>
                  </a:lnTo>
                  <a:cubicBezTo>
                    <a:pt x="245806" y="108230"/>
                    <a:pt x="245024" y="107260"/>
                    <a:pt x="245120" y="106172"/>
                  </a:cubicBezTo>
                  <a:lnTo>
                    <a:pt x="252783" y="5543"/>
                  </a:lnTo>
                  <a:cubicBezTo>
                    <a:pt x="251014" y="5543"/>
                    <a:pt x="248389" y="5061"/>
                    <a:pt x="245817" y="4632"/>
                  </a:cubicBezTo>
                  <a:cubicBezTo>
                    <a:pt x="243159" y="4048"/>
                    <a:pt x="240678" y="2837"/>
                    <a:pt x="238583" y="1096"/>
                  </a:cubicBezTo>
                  <a:cubicBezTo>
                    <a:pt x="234189" y="12959"/>
                    <a:pt x="228397" y="24254"/>
                    <a:pt x="221329" y="34746"/>
                  </a:cubicBezTo>
                  <a:cubicBezTo>
                    <a:pt x="215505" y="41546"/>
                    <a:pt x="209027" y="47756"/>
                    <a:pt x="201986" y="53286"/>
                  </a:cubicBezTo>
                  <a:lnTo>
                    <a:pt x="216828" y="73701"/>
                  </a:lnTo>
                  <a:cubicBezTo>
                    <a:pt x="217525" y="74660"/>
                    <a:pt x="217311" y="76000"/>
                    <a:pt x="216357" y="76696"/>
                  </a:cubicBezTo>
                  <a:cubicBezTo>
                    <a:pt x="216351" y="76696"/>
                    <a:pt x="216351" y="76702"/>
                    <a:pt x="216346" y="76702"/>
                  </a:cubicBezTo>
                  <a:cubicBezTo>
                    <a:pt x="210988" y="80452"/>
                    <a:pt x="202575" y="86400"/>
                    <a:pt x="201718" y="87043"/>
                  </a:cubicBezTo>
                  <a:cubicBezTo>
                    <a:pt x="201214" y="87429"/>
                    <a:pt x="200571" y="87584"/>
                    <a:pt x="199950" y="87472"/>
                  </a:cubicBezTo>
                  <a:cubicBezTo>
                    <a:pt x="198878" y="87472"/>
                    <a:pt x="197324" y="86883"/>
                    <a:pt x="166996" y="33889"/>
                  </a:cubicBezTo>
                  <a:cubicBezTo>
                    <a:pt x="163213" y="38872"/>
                    <a:pt x="158980" y="43502"/>
                    <a:pt x="154350" y="47713"/>
                  </a:cubicBezTo>
                  <a:cubicBezTo>
                    <a:pt x="144223" y="58055"/>
                    <a:pt x="136186" y="47713"/>
                    <a:pt x="131738" y="34907"/>
                  </a:cubicBezTo>
                  <a:cubicBezTo>
                    <a:pt x="127291" y="22100"/>
                    <a:pt x="140633" y="20118"/>
                    <a:pt x="139776" y="12455"/>
                  </a:cubicBezTo>
                  <a:cubicBezTo>
                    <a:pt x="138919" y="4793"/>
                    <a:pt x="132971" y="2757"/>
                    <a:pt x="125148" y="292"/>
                  </a:cubicBezTo>
                  <a:cubicBezTo>
                    <a:pt x="117325" y="-2173"/>
                    <a:pt x="111109" y="6776"/>
                    <a:pt x="108215" y="10098"/>
                  </a:cubicBezTo>
                  <a:cubicBezTo>
                    <a:pt x="105322" y="13420"/>
                    <a:pt x="100767" y="11223"/>
                    <a:pt x="100821" y="16903"/>
                  </a:cubicBezTo>
                  <a:cubicBezTo>
                    <a:pt x="100874" y="22583"/>
                    <a:pt x="111966" y="24672"/>
                    <a:pt x="113467" y="32067"/>
                  </a:cubicBezTo>
                  <a:cubicBezTo>
                    <a:pt x="114586" y="36605"/>
                    <a:pt x="111811" y="41192"/>
                    <a:pt x="107272" y="42312"/>
                  </a:cubicBezTo>
                  <a:cubicBezTo>
                    <a:pt x="106195" y="42574"/>
                    <a:pt x="105075" y="42628"/>
                    <a:pt x="103982" y="42462"/>
                  </a:cubicBezTo>
                  <a:cubicBezTo>
                    <a:pt x="101121" y="41706"/>
                    <a:pt x="98190" y="43416"/>
                    <a:pt x="97434" y="46277"/>
                  </a:cubicBezTo>
                  <a:cubicBezTo>
                    <a:pt x="97193" y="47188"/>
                    <a:pt x="97199" y="48142"/>
                    <a:pt x="97445" y="49053"/>
                  </a:cubicBezTo>
                  <a:cubicBezTo>
                    <a:pt x="98410" y="53661"/>
                    <a:pt x="95034" y="62180"/>
                    <a:pt x="82228" y="59769"/>
                  </a:cubicBezTo>
                  <a:cubicBezTo>
                    <a:pt x="69421" y="57358"/>
                    <a:pt x="66742" y="66039"/>
                    <a:pt x="60794" y="74398"/>
                  </a:cubicBezTo>
                  <a:cubicBezTo>
                    <a:pt x="54847" y="82757"/>
                    <a:pt x="57633" y="85114"/>
                    <a:pt x="54204" y="92026"/>
                  </a:cubicBezTo>
                  <a:cubicBezTo>
                    <a:pt x="50774" y="98939"/>
                    <a:pt x="38129" y="96849"/>
                    <a:pt x="35021" y="111102"/>
                  </a:cubicBezTo>
                  <a:cubicBezTo>
                    <a:pt x="31913" y="125355"/>
                    <a:pt x="30359" y="140626"/>
                    <a:pt x="38932" y="149360"/>
                  </a:cubicBezTo>
                  <a:cubicBezTo>
                    <a:pt x="47506" y="158094"/>
                    <a:pt x="43005" y="171276"/>
                    <a:pt x="55650" y="174277"/>
                  </a:cubicBezTo>
                  <a:cubicBezTo>
                    <a:pt x="68296" y="177277"/>
                    <a:pt x="59026" y="186065"/>
                    <a:pt x="72047" y="189601"/>
                  </a:cubicBezTo>
                  <a:cubicBezTo>
                    <a:pt x="85067" y="193138"/>
                    <a:pt x="79334" y="206158"/>
                    <a:pt x="92140" y="208677"/>
                  </a:cubicBezTo>
                  <a:cubicBezTo>
                    <a:pt x="104947" y="211195"/>
                    <a:pt x="97874" y="220412"/>
                    <a:pt x="102107" y="226842"/>
                  </a:cubicBezTo>
                  <a:cubicBezTo>
                    <a:pt x="106340" y="233272"/>
                    <a:pt x="119039" y="230539"/>
                    <a:pt x="127237" y="222930"/>
                  </a:cubicBezTo>
                  <a:cubicBezTo>
                    <a:pt x="135436" y="215321"/>
                    <a:pt x="150225" y="214357"/>
                    <a:pt x="156815" y="221322"/>
                  </a:cubicBezTo>
                  <a:cubicBezTo>
                    <a:pt x="163406" y="228288"/>
                    <a:pt x="157512" y="240880"/>
                    <a:pt x="148081" y="242756"/>
                  </a:cubicBezTo>
                  <a:cubicBezTo>
                    <a:pt x="138651" y="244631"/>
                    <a:pt x="134739" y="253472"/>
                    <a:pt x="129917" y="263600"/>
                  </a:cubicBezTo>
                  <a:cubicBezTo>
                    <a:pt x="125094" y="273727"/>
                    <a:pt x="118878" y="278389"/>
                    <a:pt x="109233" y="275173"/>
                  </a:cubicBezTo>
                  <a:cubicBezTo>
                    <a:pt x="99589" y="271959"/>
                    <a:pt x="82442" y="276781"/>
                    <a:pt x="67760" y="290659"/>
                  </a:cubicBezTo>
                  <a:cubicBezTo>
                    <a:pt x="53078" y="304537"/>
                    <a:pt x="48684" y="305127"/>
                    <a:pt x="38396" y="304591"/>
                  </a:cubicBezTo>
                  <a:cubicBezTo>
                    <a:pt x="28108" y="304055"/>
                    <a:pt x="26983" y="310431"/>
                    <a:pt x="20928" y="314718"/>
                  </a:cubicBezTo>
                  <a:cubicBezTo>
                    <a:pt x="14873" y="319005"/>
                    <a:pt x="-2380" y="320076"/>
                    <a:pt x="85" y="330418"/>
                  </a:cubicBezTo>
                  <a:cubicBezTo>
                    <a:pt x="2549" y="340760"/>
                    <a:pt x="13641" y="344082"/>
                    <a:pt x="11659" y="351851"/>
                  </a:cubicBezTo>
                  <a:cubicBezTo>
                    <a:pt x="9676" y="359621"/>
                    <a:pt x="-6345" y="372373"/>
                    <a:pt x="4746" y="386252"/>
                  </a:cubicBezTo>
                  <a:cubicBezTo>
                    <a:pt x="15838" y="400129"/>
                    <a:pt x="17178" y="423277"/>
                    <a:pt x="36039" y="421509"/>
                  </a:cubicBezTo>
                  <a:cubicBezTo>
                    <a:pt x="54900" y="419741"/>
                    <a:pt x="62830" y="390538"/>
                    <a:pt x="57794" y="374142"/>
                  </a:cubicBezTo>
                  <a:cubicBezTo>
                    <a:pt x="52757" y="357745"/>
                    <a:pt x="38182" y="336044"/>
                    <a:pt x="51042" y="331275"/>
                  </a:cubicBezTo>
                  <a:cubicBezTo>
                    <a:pt x="63902" y="326506"/>
                    <a:pt x="58865" y="352976"/>
                    <a:pt x="72475" y="355816"/>
                  </a:cubicBezTo>
                  <a:cubicBezTo>
                    <a:pt x="86086" y="358656"/>
                    <a:pt x="91390" y="368998"/>
                    <a:pt x="89568" y="383948"/>
                  </a:cubicBezTo>
                  <a:cubicBezTo>
                    <a:pt x="87747" y="398897"/>
                    <a:pt x="93855" y="402112"/>
                    <a:pt x="102321" y="410310"/>
                  </a:cubicBezTo>
                  <a:cubicBezTo>
                    <a:pt x="110787" y="418508"/>
                    <a:pt x="100285" y="428743"/>
                    <a:pt x="102321" y="439299"/>
                  </a:cubicBezTo>
                  <a:cubicBezTo>
                    <a:pt x="104357" y="449855"/>
                    <a:pt x="109769" y="450926"/>
                    <a:pt x="119521" y="462768"/>
                  </a:cubicBezTo>
                  <a:cubicBezTo>
                    <a:pt x="129274" y="474610"/>
                    <a:pt x="135168" y="485005"/>
                    <a:pt x="144223" y="485005"/>
                  </a:cubicBezTo>
                  <a:cubicBezTo>
                    <a:pt x="153279" y="485005"/>
                    <a:pt x="157405" y="489399"/>
                    <a:pt x="157833" y="496365"/>
                  </a:cubicBezTo>
                  <a:cubicBezTo>
                    <a:pt x="157453" y="501391"/>
                    <a:pt x="160411" y="506079"/>
                    <a:pt x="165121" y="507885"/>
                  </a:cubicBezTo>
                  <a:cubicBezTo>
                    <a:pt x="169836" y="510511"/>
                    <a:pt x="169139" y="517745"/>
                    <a:pt x="175409" y="516780"/>
                  </a:cubicBezTo>
                  <a:cubicBezTo>
                    <a:pt x="181678" y="515816"/>
                    <a:pt x="183071" y="509493"/>
                    <a:pt x="194109" y="506814"/>
                  </a:cubicBezTo>
                  <a:cubicBezTo>
                    <a:pt x="204135" y="505265"/>
                    <a:pt x="213940" y="502511"/>
                    <a:pt x="223312" y="498615"/>
                  </a:cubicBezTo>
                  <a:cubicBezTo>
                    <a:pt x="231349" y="494382"/>
                    <a:pt x="235422" y="487899"/>
                    <a:pt x="247210" y="484416"/>
                  </a:cubicBezTo>
                  <a:cubicBezTo>
                    <a:pt x="258998" y="480933"/>
                    <a:pt x="265535" y="487577"/>
                    <a:pt x="271966" y="482808"/>
                  </a:cubicBezTo>
                  <a:cubicBezTo>
                    <a:pt x="278395" y="478040"/>
                    <a:pt x="285844" y="471770"/>
                    <a:pt x="293399" y="471020"/>
                  </a:cubicBezTo>
                  <a:cubicBezTo>
                    <a:pt x="299020" y="471181"/>
                    <a:pt x="304260" y="468207"/>
                    <a:pt x="307009" y="463304"/>
                  </a:cubicBezTo>
                  <a:cubicBezTo>
                    <a:pt x="308616" y="459553"/>
                    <a:pt x="311188" y="453337"/>
                    <a:pt x="318851" y="457142"/>
                  </a:cubicBezTo>
                  <a:cubicBezTo>
                    <a:pt x="326513" y="460947"/>
                    <a:pt x="319494" y="467216"/>
                    <a:pt x="323566" y="473217"/>
                  </a:cubicBezTo>
                  <a:cubicBezTo>
                    <a:pt x="327638" y="479218"/>
                    <a:pt x="329728" y="476861"/>
                    <a:pt x="332890" y="484362"/>
                  </a:cubicBezTo>
                  <a:cubicBezTo>
                    <a:pt x="336496" y="494334"/>
                    <a:pt x="344351" y="502189"/>
                    <a:pt x="354323" y="505796"/>
                  </a:cubicBezTo>
                  <a:cubicBezTo>
                    <a:pt x="366968" y="510243"/>
                    <a:pt x="360538" y="516994"/>
                    <a:pt x="369272" y="520745"/>
                  </a:cubicBezTo>
                  <a:cubicBezTo>
                    <a:pt x="380412" y="524887"/>
                    <a:pt x="390293" y="531848"/>
                    <a:pt x="397940" y="540946"/>
                  </a:cubicBezTo>
                  <a:cubicBezTo>
                    <a:pt x="406727" y="552198"/>
                    <a:pt x="415890" y="547912"/>
                    <a:pt x="422641" y="555896"/>
                  </a:cubicBezTo>
                  <a:cubicBezTo>
                    <a:pt x="429393" y="563880"/>
                    <a:pt x="432715" y="564308"/>
                    <a:pt x="443271" y="568809"/>
                  </a:cubicBezTo>
                  <a:cubicBezTo>
                    <a:pt x="453827" y="573310"/>
                    <a:pt x="449862" y="578079"/>
                    <a:pt x="457310" y="580276"/>
                  </a:cubicBezTo>
                  <a:cubicBezTo>
                    <a:pt x="464758" y="582473"/>
                    <a:pt x="468026" y="578347"/>
                    <a:pt x="468026" y="571756"/>
                  </a:cubicBezTo>
                  <a:cubicBezTo>
                    <a:pt x="468026" y="565165"/>
                    <a:pt x="473920" y="566934"/>
                    <a:pt x="474081" y="558200"/>
                  </a:cubicBezTo>
                  <a:cubicBezTo>
                    <a:pt x="474242" y="549466"/>
                    <a:pt x="475153" y="537731"/>
                    <a:pt x="483351" y="540410"/>
                  </a:cubicBezTo>
                  <a:cubicBezTo>
                    <a:pt x="491549" y="543089"/>
                    <a:pt x="485816" y="553056"/>
                    <a:pt x="485816" y="563183"/>
                  </a:cubicBezTo>
                  <a:cubicBezTo>
                    <a:pt x="485816" y="573310"/>
                    <a:pt x="493639" y="578347"/>
                    <a:pt x="501891" y="580115"/>
                  </a:cubicBezTo>
                  <a:cubicBezTo>
                    <a:pt x="510143" y="581884"/>
                    <a:pt x="510786" y="586545"/>
                    <a:pt x="511000" y="595762"/>
                  </a:cubicBezTo>
                  <a:cubicBezTo>
                    <a:pt x="511214" y="604978"/>
                    <a:pt x="496747" y="618213"/>
                    <a:pt x="499587" y="628554"/>
                  </a:cubicBezTo>
                  <a:cubicBezTo>
                    <a:pt x="502427" y="638896"/>
                    <a:pt x="514161" y="647416"/>
                    <a:pt x="529486" y="658990"/>
                  </a:cubicBezTo>
                  <a:cubicBezTo>
                    <a:pt x="544811" y="670564"/>
                    <a:pt x="552313" y="668420"/>
                    <a:pt x="560672" y="669706"/>
                  </a:cubicBezTo>
                  <a:cubicBezTo>
                    <a:pt x="569031" y="670992"/>
                    <a:pt x="569191" y="675601"/>
                    <a:pt x="574389" y="680959"/>
                  </a:cubicBezTo>
                  <a:cubicBezTo>
                    <a:pt x="579586" y="686317"/>
                    <a:pt x="585802" y="684067"/>
                    <a:pt x="585856" y="679030"/>
                  </a:cubicBezTo>
                  <a:cubicBezTo>
                    <a:pt x="585909" y="673993"/>
                    <a:pt x="588696" y="665312"/>
                    <a:pt x="592714" y="669814"/>
                  </a:cubicBezTo>
                  <a:cubicBezTo>
                    <a:pt x="596733" y="674315"/>
                    <a:pt x="590893" y="676190"/>
                    <a:pt x="590517" y="685138"/>
                  </a:cubicBezTo>
                  <a:cubicBezTo>
                    <a:pt x="590142" y="694087"/>
                    <a:pt x="595876" y="697141"/>
                    <a:pt x="598769" y="694140"/>
                  </a:cubicBezTo>
                  <a:cubicBezTo>
                    <a:pt x="601663" y="691140"/>
                    <a:pt x="601073" y="680048"/>
                    <a:pt x="608736" y="683424"/>
                  </a:cubicBezTo>
                  <a:cubicBezTo>
                    <a:pt x="616398" y="686799"/>
                    <a:pt x="610718" y="695212"/>
                    <a:pt x="613558" y="702124"/>
                  </a:cubicBezTo>
                  <a:cubicBezTo>
                    <a:pt x="616398" y="709036"/>
                    <a:pt x="623900" y="706250"/>
                    <a:pt x="627811" y="712466"/>
                  </a:cubicBezTo>
                  <a:cubicBezTo>
                    <a:pt x="631723" y="718681"/>
                    <a:pt x="637403" y="726022"/>
                    <a:pt x="645226" y="718521"/>
                  </a:cubicBezTo>
                  <a:cubicBezTo>
                    <a:pt x="653049" y="711019"/>
                    <a:pt x="649137" y="701803"/>
                    <a:pt x="648280" y="694837"/>
                  </a:cubicBezTo>
                  <a:cubicBezTo>
                    <a:pt x="647064" y="687839"/>
                    <a:pt x="651747" y="681178"/>
                    <a:pt x="658739" y="679962"/>
                  </a:cubicBezTo>
                  <a:cubicBezTo>
                    <a:pt x="659640" y="679807"/>
                    <a:pt x="660551" y="679743"/>
                    <a:pt x="661461" y="679780"/>
                  </a:cubicBezTo>
                  <a:cubicBezTo>
                    <a:pt x="671803" y="679244"/>
                    <a:pt x="669981" y="669063"/>
                    <a:pt x="662051" y="669063"/>
                  </a:cubicBezTo>
                  <a:cubicBezTo>
                    <a:pt x="654121" y="669063"/>
                    <a:pt x="650316" y="666545"/>
                    <a:pt x="640618" y="661669"/>
                  </a:cubicBezTo>
                  <a:cubicBezTo>
                    <a:pt x="630919" y="656793"/>
                    <a:pt x="634348" y="647041"/>
                    <a:pt x="640618" y="643129"/>
                  </a:cubicBezTo>
                  <a:cubicBezTo>
                    <a:pt x="645108" y="640793"/>
                    <a:pt x="646855" y="635263"/>
                    <a:pt x="644519" y="630773"/>
                  </a:cubicBezTo>
                  <a:cubicBezTo>
                    <a:pt x="643983" y="629744"/>
                    <a:pt x="643259" y="628828"/>
                    <a:pt x="642386" y="628072"/>
                  </a:cubicBezTo>
                  <a:cubicBezTo>
                    <a:pt x="637992" y="623303"/>
                    <a:pt x="629580" y="624054"/>
                    <a:pt x="622935" y="632948"/>
                  </a:cubicBezTo>
                  <a:cubicBezTo>
                    <a:pt x="616291" y="641843"/>
                    <a:pt x="612219" y="639111"/>
                    <a:pt x="610450" y="632252"/>
                  </a:cubicBezTo>
                  <a:cubicBezTo>
                    <a:pt x="608682" y="625393"/>
                    <a:pt x="617363" y="617838"/>
                    <a:pt x="615809" y="612855"/>
                  </a:cubicBezTo>
                  <a:cubicBezTo>
                    <a:pt x="614255" y="607871"/>
                    <a:pt x="608361" y="604228"/>
                    <a:pt x="615487" y="595869"/>
                  </a:cubicBezTo>
                  <a:cubicBezTo>
                    <a:pt x="621596" y="589123"/>
                    <a:pt x="623782" y="579697"/>
                    <a:pt x="621274" y="570953"/>
                  </a:cubicBezTo>
                  <a:cubicBezTo>
                    <a:pt x="618863" y="565219"/>
                    <a:pt x="608896" y="562647"/>
                    <a:pt x="602467" y="564416"/>
                  </a:cubicBezTo>
                  <a:cubicBezTo>
                    <a:pt x="596036" y="566184"/>
                    <a:pt x="592714" y="560075"/>
                    <a:pt x="600430" y="557771"/>
                  </a:cubicBezTo>
                  <a:cubicBezTo>
                    <a:pt x="607728" y="555767"/>
                    <a:pt x="614367" y="551866"/>
                    <a:pt x="619667" y="546465"/>
                  </a:cubicBezTo>
                  <a:cubicBezTo>
                    <a:pt x="624870" y="540962"/>
                    <a:pt x="626472" y="532973"/>
                    <a:pt x="623793" y="525889"/>
                  </a:cubicBezTo>
                  <a:cubicBezTo>
                    <a:pt x="622721" y="522031"/>
                    <a:pt x="625293" y="517530"/>
                    <a:pt x="631241" y="513512"/>
                  </a:cubicBezTo>
                  <a:cubicBezTo>
                    <a:pt x="637188" y="509493"/>
                    <a:pt x="640671" y="501670"/>
                    <a:pt x="649137" y="502795"/>
                  </a:cubicBezTo>
                  <a:cubicBezTo>
                    <a:pt x="657603" y="503920"/>
                    <a:pt x="662962" y="509814"/>
                    <a:pt x="672285" y="511368"/>
                  </a:cubicBezTo>
                  <a:cubicBezTo>
                    <a:pt x="680558" y="512226"/>
                    <a:pt x="688800" y="509471"/>
                    <a:pt x="694897" y="503813"/>
                  </a:cubicBezTo>
                  <a:cubicBezTo>
                    <a:pt x="701220" y="499044"/>
                    <a:pt x="704007" y="488809"/>
                    <a:pt x="709847" y="482862"/>
                  </a:cubicBezTo>
                  <a:cubicBezTo>
                    <a:pt x="715688" y="476914"/>
                    <a:pt x="723779" y="484094"/>
                    <a:pt x="726779" y="486077"/>
                  </a:cubicBezTo>
                  <a:cubicBezTo>
                    <a:pt x="730252" y="488595"/>
                    <a:pt x="731023" y="493455"/>
                    <a:pt x="728505" y="496927"/>
                  </a:cubicBezTo>
                  <a:cubicBezTo>
                    <a:pt x="728430" y="497029"/>
                    <a:pt x="728355" y="497126"/>
                    <a:pt x="728280" y="497222"/>
                  </a:cubicBezTo>
                  <a:cubicBezTo>
                    <a:pt x="725279" y="501562"/>
                    <a:pt x="725976" y="509921"/>
                    <a:pt x="725172" y="515548"/>
                  </a:cubicBezTo>
                  <a:cubicBezTo>
                    <a:pt x="724368" y="521174"/>
                    <a:pt x="714938" y="522406"/>
                    <a:pt x="710329" y="525889"/>
                  </a:cubicBezTo>
                  <a:cubicBezTo>
                    <a:pt x="705721" y="529372"/>
                    <a:pt x="697469" y="527979"/>
                    <a:pt x="693772" y="528729"/>
                  </a:cubicBezTo>
                  <a:cubicBezTo>
                    <a:pt x="690075" y="529479"/>
                    <a:pt x="685360" y="532212"/>
                    <a:pt x="688039" y="536284"/>
                  </a:cubicBezTo>
                  <a:cubicBezTo>
                    <a:pt x="690718" y="540357"/>
                    <a:pt x="706686" y="533980"/>
                    <a:pt x="712794" y="532105"/>
                  </a:cubicBezTo>
                  <a:cubicBezTo>
                    <a:pt x="718903" y="530229"/>
                    <a:pt x="726512" y="532534"/>
                    <a:pt x="727208" y="537463"/>
                  </a:cubicBezTo>
                  <a:cubicBezTo>
                    <a:pt x="727905" y="542393"/>
                    <a:pt x="724636" y="545125"/>
                    <a:pt x="711669" y="541214"/>
                  </a:cubicBezTo>
                  <a:cubicBezTo>
                    <a:pt x="698702" y="537303"/>
                    <a:pt x="692058" y="543679"/>
                    <a:pt x="686378" y="549734"/>
                  </a:cubicBezTo>
                  <a:cubicBezTo>
                    <a:pt x="680698" y="555788"/>
                    <a:pt x="688307" y="566666"/>
                    <a:pt x="697952" y="562058"/>
                  </a:cubicBezTo>
                  <a:cubicBezTo>
                    <a:pt x="705030" y="559004"/>
                    <a:pt x="713266" y="562015"/>
                    <a:pt x="716706" y="568916"/>
                  </a:cubicBezTo>
                  <a:cubicBezTo>
                    <a:pt x="718528" y="572346"/>
                    <a:pt x="724636" y="576472"/>
                    <a:pt x="735138" y="576632"/>
                  </a:cubicBezTo>
                  <a:cubicBezTo>
                    <a:pt x="742120" y="576981"/>
                    <a:pt x="748716" y="573407"/>
                    <a:pt x="752231" y="567363"/>
                  </a:cubicBezTo>
                  <a:cubicBezTo>
                    <a:pt x="754643" y="563987"/>
                    <a:pt x="759197" y="562755"/>
                    <a:pt x="767931" y="565969"/>
                  </a:cubicBezTo>
                  <a:cubicBezTo>
                    <a:pt x="772780" y="567604"/>
                    <a:pt x="778042" y="564994"/>
                    <a:pt x="779677" y="560145"/>
                  </a:cubicBezTo>
                  <a:cubicBezTo>
                    <a:pt x="780266" y="558393"/>
                    <a:pt x="780320" y="556501"/>
                    <a:pt x="779827" y="554717"/>
                  </a:cubicBezTo>
                  <a:cubicBezTo>
                    <a:pt x="778166" y="549734"/>
                    <a:pt x="780309" y="545715"/>
                    <a:pt x="776987" y="540250"/>
                  </a:cubicBezTo>
                  <a:cubicBezTo>
                    <a:pt x="773665" y="534784"/>
                    <a:pt x="762305" y="534891"/>
                    <a:pt x="763216" y="525782"/>
                  </a:cubicBezTo>
                  <a:cubicBezTo>
                    <a:pt x="764127" y="516673"/>
                    <a:pt x="775808" y="515548"/>
                    <a:pt x="784113" y="514583"/>
                  </a:cubicBezTo>
                  <a:cubicBezTo>
                    <a:pt x="790774" y="514540"/>
                    <a:pt x="796137" y="509107"/>
                    <a:pt x="796095" y="502452"/>
                  </a:cubicBezTo>
                  <a:cubicBezTo>
                    <a:pt x="796089" y="501503"/>
                    <a:pt x="795971" y="500555"/>
                    <a:pt x="795741" y="499633"/>
                  </a:cubicBezTo>
                  <a:cubicBezTo>
                    <a:pt x="794562" y="491114"/>
                    <a:pt x="780202" y="481254"/>
                    <a:pt x="772486" y="479218"/>
                  </a:cubicBezTo>
                  <a:cubicBezTo>
                    <a:pt x="764770" y="477182"/>
                    <a:pt x="759572" y="483505"/>
                    <a:pt x="752714" y="480022"/>
                  </a:cubicBezTo>
                  <a:cubicBezTo>
                    <a:pt x="745855" y="476539"/>
                    <a:pt x="751160" y="468823"/>
                    <a:pt x="746444" y="463947"/>
                  </a:cubicBezTo>
                  <a:cubicBezTo>
                    <a:pt x="741729" y="459071"/>
                    <a:pt x="741622" y="451248"/>
                    <a:pt x="748052" y="449372"/>
                  </a:cubicBezTo>
                  <a:lnTo>
                    <a:pt x="748052" y="449372"/>
                  </a:lnTo>
                  <a:cubicBezTo>
                    <a:pt x="743176" y="440585"/>
                    <a:pt x="734495" y="425581"/>
                    <a:pt x="723886" y="423920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5CA2747-8729-4706-974B-F92A667256FE}"/>
                </a:ext>
              </a:extLst>
            </p:cNvPr>
            <p:cNvSpPr/>
            <p:nvPr/>
          </p:nvSpPr>
          <p:spPr>
            <a:xfrm>
              <a:off x="1714975" y="902037"/>
              <a:ext cx="1202302" cy="1532389"/>
            </a:xfrm>
            <a:custGeom>
              <a:avLst/>
              <a:gdLst>
                <a:gd name="connsiteX0" fmla="*/ 3171 w 1202302"/>
                <a:gd name="connsiteY0" fmla="*/ 758713 h 1532389"/>
                <a:gd name="connsiteX1" fmla="*/ 26212 w 1202302"/>
                <a:gd name="connsiteY1" fmla="*/ 792524 h 1532389"/>
                <a:gd name="connsiteX2" fmla="*/ 48556 w 1202302"/>
                <a:gd name="connsiteY2" fmla="*/ 852269 h 1532389"/>
                <a:gd name="connsiteX3" fmla="*/ 50914 w 1202302"/>
                <a:gd name="connsiteY3" fmla="*/ 858860 h 1532389"/>
                <a:gd name="connsiteX4" fmla="*/ 92655 w 1202302"/>
                <a:gd name="connsiteY4" fmla="*/ 953005 h 1532389"/>
                <a:gd name="connsiteX5" fmla="*/ 119446 w 1202302"/>
                <a:gd name="connsiteY5" fmla="*/ 965115 h 1532389"/>
                <a:gd name="connsiteX6" fmla="*/ 131288 w 1202302"/>
                <a:gd name="connsiteY6" fmla="*/ 968009 h 1532389"/>
                <a:gd name="connsiteX7" fmla="*/ 137986 w 1202302"/>
                <a:gd name="connsiteY7" fmla="*/ 977064 h 1532389"/>
                <a:gd name="connsiteX8" fmla="*/ 143344 w 1202302"/>
                <a:gd name="connsiteY8" fmla="*/ 984780 h 1532389"/>
                <a:gd name="connsiteX9" fmla="*/ 266586 w 1202302"/>
                <a:gd name="connsiteY9" fmla="*/ 1045436 h 1532389"/>
                <a:gd name="connsiteX10" fmla="*/ 349640 w 1202302"/>
                <a:gd name="connsiteY10" fmla="*/ 1087285 h 1532389"/>
                <a:gd name="connsiteX11" fmla="*/ 374020 w 1202302"/>
                <a:gd name="connsiteY11" fmla="*/ 1100091 h 1532389"/>
                <a:gd name="connsiteX12" fmla="*/ 385969 w 1202302"/>
                <a:gd name="connsiteY12" fmla="*/ 1105450 h 1532389"/>
                <a:gd name="connsiteX13" fmla="*/ 401133 w 1202302"/>
                <a:gd name="connsiteY13" fmla="*/ 1120667 h 1532389"/>
                <a:gd name="connsiteX14" fmla="*/ 402526 w 1202302"/>
                <a:gd name="connsiteY14" fmla="*/ 1127258 h 1532389"/>
                <a:gd name="connsiteX15" fmla="*/ 413243 w 1202302"/>
                <a:gd name="connsiteY15" fmla="*/ 1159033 h 1532389"/>
                <a:gd name="connsiteX16" fmla="*/ 417476 w 1202302"/>
                <a:gd name="connsiteY16" fmla="*/ 1175108 h 1532389"/>
                <a:gd name="connsiteX17" fmla="*/ 424978 w 1202302"/>
                <a:gd name="connsiteY17" fmla="*/ 1189361 h 1532389"/>
                <a:gd name="connsiteX18" fmla="*/ 436498 w 1202302"/>
                <a:gd name="connsiteY18" fmla="*/ 1221993 h 1532389"/>
                <a:gd name="connsiteX19" fmla="*/ 406170 w 1202302"/>
                <a:gd name="connsiteY19" fmla="*/ 1298349 h 1532389"/>
                <a:gd name="connsiteX20" fmla="*/ 378575 w 1202302"/>
                <a:gd name="connsiteY20" fmla="*/ 1362113 h 1532389"/>
                <a:gd name="connsiteX21" fmla="*/ 373859 w 1202302"/>
                <a:gd name="connsiteY21" fmla="*/ 1373794 h 1532389"/>
                <a:gd name="connsiteX22" fmla="*/ 374341 w 1202302"/>
                <a:gd name="connsiteY22" fmla="*/ 1374115 h 1532389"/>
                <a:gd name="connsiteX23" fmla="*/ 384201 w 1202302"/>
                <a:gd name="connsiteY23" fmla="*/ 1377170 h 1532389"/>
                <a:gd name="connsiteX24" fmla="*/ 390845 w 1202302"/>
                <a:gd name="connsiteY24" fmla="*/ 1373044 h 1532389"/>
                <a:gd name="connsiteX25" fmla="*/ 407831 w 1202302"/>
                <a:gd name="connsiteY25" fmla="*/ 1367686 h 1532389"/>
                <a:gd name="connsiteX26" fmla="*/ 448769 w 1202302"/>
                <a:gd name="connsiteY26" fmla="*/ 1372240 h 1532389"/>
                <a:gd name="connsiteX27" fmla="*/ 465433 w 1202302"/>
                <a:gd name="connsiteY27" fmla="*/ 1378080 h 1532389"/>
                <a:gd name="connsiteX28" fmla="*/ 486116 w 1202302"/>
                <a:gd name="connsiteY28" fmla="*/ 1389172 h 1532389"/>
                <a:gd name="connsiteX29" fmla="*/ 521052 w 1202302"/>
                <a:gd name="connsiteY29" fmla="*/ 1415589 h 1532389"/>
                <a:gd name="connsiteX30" fmla="*/ 532787 w 1202302"/>
                <a:gd name="connsiteY30" fmla="*/ 1428449 h 1532389"/>
                <a:gd name="connsiteX31" fmla="*/ 557167 w 1202302"/>
                <a:gd name="connsiteY31" fmla="*/ 1454062 h 1532389"/>
                <a:gd name="connsiteX32" fmla="*/ 575493 w 1202302"/>
                <a:gd name="connsiteY32" fmla="*/ 1473137 h 1532389"/>
                <a:gd name="connsiteX33" fmla="*/ 578493 w 1202302"/>
                <a:gd name="connsiteY33" fmla="*/ 1475977 h 1532389"/>
                <a:gd name="connsiteX34" fmla="*/ 586477 w 1202302"/>
                <a:gd name="connsiteY34" fmla="*/ 1495374 h 1532389"/>
                <a:gd name="connsiteX35" fmla="*/ 599927 w 1202302"/>
                <a:gd name="connsiteY35" fmla="*/ 1520397 h 1532389"/>
                <a:gd name="connsiteX36" fmla="*/ 605982 w 1202302"/>
                <a:gd name="connsiteY36" fmla="*/ 1524363 h 1532389"/>
                <a:gd name="connsiteX37" fmla="*/ 626129 w 1202302"/>
                <a:gd name="connsiteY37" fmla="*/ 1532186 h 1532389"/>
                <a:gd name="connsiteX38" fmla="*/ 646115 w 1202302"/>
                <a:gd name="connsiteY38" fmla="*/ 1516754 h 1532389"/>
                <a:gd name="connsiteX39" fmla="*/ 654474 w 1202302"/>
                <a:gd name="connsiteY39" fmla="*/ 1503626 h 1532389"/>
                <a:gd name="connsiteX40" fmla="*/ 665191 w 1202302"/>
                <a:gd name="connsiteY40" fmla="*/ 1505930 h 1532389"/>
                <a:gd name="connsiteX41" fmla="*/ 673282 w 1202302"/>
                <a:gd name="connsiteY41" fmla="*/ 1509574 h 1532389"/>
                <a:gd name="connsiteX42" fmla="*/ 684802 w 1202302"/>
                <a:gd name="connsiteY42" fmla="*/ 1514932 h 1532389"/>
                <a:gd name="connsiteX43" fmla="*/ 686035 w 1202302"/>
                <a:gd name="connsiteY43" fmla="*/ 1497410 h 1532389"/>
                <a:gd name="connsiteX44" fmla="*/ 689571 w 1202302"/>
                <a:gd name="connsiteY44" fmla="*/ 1488301 h 1532389"/>
                <a:gd name="connsiteX45" fmla="*/ 698680 w 1202302"/>
                <a:gd name="connsiteY45" fmla="*/ 1464082 h 1532389"/>
                <a:gd name="connsiteX46" fmla="*/ 710790 w 1202302"/>
                <a:gd name="connsiteY46" fmla="*/ 1436272 h 1532389"/>
                <a:gd name="connsiteX47" fmla="*/ 712665 w 1202302"/>
                <a:gd name="connsiteY47" fmla="*/ 1435147 h 1532389"/>
                <a:gd name="connsiteX48" fmla="*/ 725954 w 1202302"/>
                <a:gd name="connsiteY48" fmla="*/ 1431825 h 1532389"/>
                <a:gd name="connsiteX49" fmla="*/ 739618 w 1202302"/>
                <a:gd name="connsiteY49" fmla="*/ 1410766 h 1532389"/>
                <a:gd name="connsiteX50" fmla="*/ 740904 w 1202302"/>
                <a:gd name="connsiteY50" fmla="*/ 1409748 h 1532389"/>
                <a:gd name="connsiteX51" fmla="*/ 742511 w 1202302"/>
                <a:gd name="connsiteY51" fmla="*/ 1409748 h 1532389"/>
                <a:gd name="connsiteX52" fmla="*/ 755800 w 1202302"/>
                <a:gd name="connsiteY52" fmla="*/ 1417411 h 1532389"/>
                <a:gd name="connsiteX53" fmla="*/ 759926 w 1202302"/>
                <a:gd name="connsiteY53" fmla="*/ 1401336 h 1532389"/>
                <a:gd name="connsiteX54" fmla="*/ 759926 w 1202302"/>
                <a:gd name="connsiteY54" fmla="*/ 1397103 h 1532389"/>
                <a:gd name="connsiteX55" fmla="*/ 754568 w 1202302"/>
                <a:gd name="connsiteY55" fmla="*/ 1363077 h 1532389"/>
                <a:gd name="connsiteX56" fmla="*/ 751245 w 1202302"/>
                <a:gd name="connsiteY56" fmla="*/ 1319139 h 1532389"/>
                <a:gd name="connsiteX57" fmla="*/ 773643 w 1202302"/>
                <a:gd name="connsiteY57" fmla="*/ 1298349 h 1532389"/>
                <a:gd name="connsiteX58" fmla="*/ 781895 w 1202302"/>
                <a:gd name="connsiteY58" fmla="*/ 1283506 h 1532389"/>
                <a:gd name="connsiteX59" fmla="*/ 790147 w 1202302"/>
                <a:gd name="connsiteY59" fmla="*/ 1266842 h 1532389"/>
                <a:gd name="connsiteX60" fmla="*/ 793737 w 1202302"/>
                <a:gd name="connsiteY60" fmla="*/ 1264645 h 1532389"/>
                <a:gd name="connsiteX61" fmla="*/ 794541 w 1202302"/>
                <a:gd name="connsiteY61" fmla="*/ 1253928 h 1532389"/>
                <a:gd name="connsiteX62" fmla="*/ 788539 w 1202302"/>
                <a:gd name="connsiteY62" fmla="*/ 1240533 h 1532389"/>
                <a:gd name="connsiteX63" fmla="*/ 772089 w 1202302"/>
                <a:gd name="connsiteY63" fmla="*/ 1245462 h 1532389"/>
                <a:gd name="connsiteX64" fmla="*/ 757032 w 1202302"/>
                <a:gd name="connsiteY64" fmla="*/ 1247498 h 1532389"/>
                <a:gd name="connsiteX65" fmla="*/ 753282 w 1202302"/>
                <a:gd name="connsiteY65" fmla="*/ 1240854 h 1532389"/>
                <a:gd name="connsiteX66" fmla="*/ 761426 w 1202302"/>
                <a:gd name="connsiteY66" fmla="*/ 1223279 h 1532389"/>
                <a:gd name="connsiteX67" fmla="*/ 766302 w 1202302"/>
                <a:gd name="connsiteY67" fmla="*/ 1219099 h 1532389"/>
                <a:gd name="connsiteX68" fmla="*/ 779269 w 1202302"/>
                <a:gd name="connsiteY68" fmla="*/ 1212455 h 1532389"/>
                <a:gd name="connsiteX69" fmla="*/ 791325 w 1202302"/>
                <a:gd name="connsiteY69" fmla="*/ 1207097 h 1532389"/>
                <a:gd name="connsiteX70" fmla="*/ 805204 w 1202302"/>
                <a:gd name="connsiteY70" fmla="*/ 1197345 h 1532389"/>
                <a:gd name="connsiteX71" fmla="*/ 824279 w 1202302"/>
                <a:gd name="connsiteY71" fmla="*/ 1191397 h 1532389"/>
                <a:gd name="connsiteX72" fmla="*/ 835317 w 1202302"/>
                <a:gd name="connsiteY72" fmla="*/ 1181216 h 1532389"/>
                <a:gd name="connsiteX73" fmla="*/ 841211 w 1202302"/>
                <a:gd name="connsiteY73" fmla="*/ 1173286 h 1532389"/>
                <a:gd name="connsiteX74" fmla="*/ 841533 w 1202302"/>
                <a:gd name="connsiteY74" fmla="*/ 1172482 h 1532389"/>
                <a:gd name="connsiteX75" fmla="*/ 848874 w 1202302"/>
                <a:gd name="connsiteY75" fmla="*/ 1165891 h 1532389"/>
                <a:gd name="connsiteX76" fmla="*/ 858519 w 1202302"/>
                <a:gd name="connsiteY76" fmla="*/ 1169374 h 1532389"/>
                <a:gd name="connsiteX77" fmla="*/ 873308 w 1202302"/>
                <a:gd name="connsiteY77" fmla="*/ 1174465 h 1532389"/>
                <a:gd name="connsiteX78" fmla="*/ 877595 w 1202302"/>
                <a:gd name="connsiteY78" fmla="*/ 1172428 h 1532389"/>
                <a:gd name="connsiteX79" fmla="*/ 901707 w 1202302"/>
                <a:gd name="connsiteY79" fmla="*/ 1164337 h 1532389"/>
                <a:gd name="connsiteX80" fmla="*/ 943288 w 1202302"/>
                <a:gd name="connsiteY80" fmla="*/ 1163159 h 1532389"/>
                <a:gd name="connsiteX81" fmla="*/ 956147 w 1202302"/>
                <a:gd name="connsiteY81" fmla="*/ 1140707 h 1532389"/>
                <a:gd name="connsiteX82" fmla="*/ 961506 w 1202302"/>
                <a:gd name="connsiteY82" fmla="*/ 1125704 h 1532389"/>
                <a:gd name="connsiteX83" fmla="*/ 970079 w 1202302"/>
                <a:gd name="connsiteY83" fmla="*/ 1104539 h 1532389"/>
                <a:gd name="connsiteX84" fmla="*/ 977848 w 1202302"/>
                <a:gd name="connsiteY84" fmla="*/ 1059636 h 1532389"/>
                <a:gd name="connsiteX85" fmla="*/ 962577 w 1202302"/>
                <a:gd name="connsiteY85" fmla="*/ 998551 h 1532389"/>
                <a:gd name="connsiteX86" fmla="*/ 957648 w 1202302"/>
                <a:gd name="connsiteY86" fmla="*/ 983173 h 1532389"/>
                <a:gd name="connsiteX87" fmla="*/ 957648 w 1202302"/>
                <a:gd name="connsiteY87" fmla="*/ 963615 h 1532389"/>
                <a:gd name="connsiteX88" fmla="*/ 968364 w 1202302"/>
                <a:gd name="connsiteY88" fmla="*/ 956328 h 1532389"/>
                <a:gd name="connsiteX89" fmla="*/ 977902 w 1202302"/>
                <a:gd name="connsiteY89" fmla="*/ 947808 h 1532389"/>
                <a:gd name="connsiteX90" fmla="*/ 998103 w 1202302"/>
                <a:gd name="connsiteY90" fmla="*/ 930876 h 1532389"/>
                <a:gd name="connsiteX91" fmla="*/ 1036790 w 1202302"/>
                <a:gd name="connsiteY91" fmla="*/ 910407 h 1532389"/>
                <a:gd name="connsiteX92" fmla="*/ 1058867 w 1202302"/>
                <a:gd name="connsiteY92" fmla="*/ 905048 h 1532389"/>
                <a:gd name="connsiteX93" fmla="*/ 1074941 w 1202302"/>
                <a:gd name="connsiteY93" fmla="*/ 902477 h 1532389"/>
                <a:gd name="connsiteX94" fmla="*/ 1092195 w 1202302"/>
                <a:gd name="connsiteY94" fmla="*/ 895457 h 1532389"/>
                <a:gd name="connsiteX95" fmla="*/ 1116468 w 1202302"/>
                <a:gd name="connsiteY95" fmla="*/ 886187 h 1532389"/>
                <a:gd name="connsiteX96" fmla="*/ 1131418 w 1202302"/>
                <a:gd name="connsiteY96" fmla="*/ 877882 h 1532389"/>
                <a:gd name="connsiteX97" fmla="*/ 1141277 w 1202302"/>
                <a:gd name="connsiteY97" fmla="*/ 870702 h 1532389"/>
                <a:gd name="connsiteX98" fmla="*/ 1155530 w 1202302"/>
                <a:gd name="connsiteY98" fmla="*/ 853984 h 1532389"/>
                <a:gd name="connsiteX99" fmla="*/ 1156334 w 1202302"/>
                <a:gd name="connsiteY99" fmla="*/ 852108 h 1532389"/>
                <a:gd name="connsiteX100" fmla="*/ 1165068 w 1202302"/>
                <a:gd name="connsiteY100" fmla="*/ 846750 h 1532389"/>
                <a:gd name="connsiteX101" fmla="*/ 1171123 w 1202302"/>
                <a:gd name="connsiteY101" fmla="*/ 842303 h 1532389"/>
                <a:gd name="connsiteX102" fmla="*/ 1156924 w 1202302"/>
                <a:gd name="connsiteY102" fmla="*/ 772162 h 1532389"/>
                <a:gd name="connsiteX103" fmla="*/ 1157834 w 1202302"/>
                <a:gd name="connsiteY103" fmla="*/ 769912 h 1532389"/>
                <a:gd name="connsiteX104" fmla="*/ 1182161 w 1202302"/>
                <a:gd name="connsiteY104" fmla="*/ 753837 h 1532389"/>
                <a:gd name="connsiteX105" fmla="*/ 1177232 w 1202302"/>
                <a:gd name="connsiteY105" fmla="*/ 742049 h 1532389"/>
                <a:gd name="connsiteX106" fmla="*/ 1178517 w 1202302"/>
                <a:gd name="connsiteY106" fmla="*/ 726670 h 1532389"/>
                <a:gd name="connsiteX107" fmla="*/ 1142456 w 1202302"/>
                <a:gd name="connsiteY107" fmla="*/ 722383 h 1532389"/>
                <a:gd name="connsiteX108" fmla="*/ 1098196 w 1202302"/>
                <a:gd name="connsiteY108" fmla="*/ 713435 h 1532389"/>
                <a:gd name="connsiteX109" fmla="*/ 1096696 w 1202302"/>
                <a:gd name="connsiteY109" fmla="*/ 711292 h 1532389"/>
                <a:gd name="connsiteX110" fmla="*/ 1100125 w 1202302"/>
                <a:gd name="connsiteY110" fmla="*/ 635900 h 1532389"/>
                <a:gd name="connsiteX111" fmla="*/ 1100929 w 1202302"/>
                <a:gd name="connsiteY111" fmla="*/ 634346 h 1532389"/>
                <a:gd name="connsiteX112" fmla="*/ 1102698 w 1202302"/>
                <a:gd name="connsiteY112" fmla="*/ 633918 h 1532389"/>
                <a:gd name="connsiteX113" fmla="*/ 1139027 w 1202302"/>
                <a:gd name="connsiteY113" fmla="*/ 641795 h 1532389"/>
                <a:gd name="connsiteX114" fmla="*/ 1144064 w 1202302"/>
                <a:gd name="connsiteY114" fmla="*/ 615914 h 1532389"/>
                <a:gd name="connsiteX115" fmla="*/ 1147654 w 1202302"/>
                <a:gd name="connsiteY115" fmla="*/ 584943 h 1532389"/>
                <a:gd name="connsiteX116" fmla="*/ 1135008 w 1202302"/>
                <a:gd name="connsiteY116" fmla="*/ 583496 h 1532389"/>
                <a:gd name="connsiteX117" fmla="*/ 1133133 w 1202302"/>
                <a:gd name="connsiteY117" fmla="*/ 581513 h 1532389"/>
                <a:gd name="connsiteX118" fmla="*/ 1130400 w 1202302"/>
                <a:gd name="connsiteY118" fmla="*/ 539558 h 1532389"/>
                <a:gd name="connsiteX119" fmla="*/ 1105805 w 1202302"/>
                <a:gd name="connsiteY119" fmla="*/ 539558 h 1532389"/>
                <a:gd name="connsiteX120" fmla="*/ 1103662 w 1202302"/>
                <a:gd name="connsiteY120" fmla="*/ 537522 h 1532389"/>
                <a:gd name="connsiteX121" fmla="*/ 1112182 w 1202302"/>
                <a:gd name="connsiteY121" fmla="*/ 464166 h 1532389"/>
                <a:gd name="connsiteX122" fmla="*/ 1164640 w 1202302"/>
                <a:gd name="connsiteY122" fmla="*/ 351159 h 1532389"/>
                <a:gd name="connsiteX123" fmla="*/ 1202148 w 1202302"/>
                <a:gd name="connsiteY123" fmla="*/ 271106 h 1532389"/>
                <a:gd name="connsiteX124" fmla="*/ 1136723 w 1202302"/>
                <a:gd name="connsiteY124" fmla="*/ 245869 h 1532389"/>
                <a:gd name="connsiteX125" fmla="*/ 1107895 w 1202302"/>
                <a:gd name="connsiteY125" fmla="*/ 234348 h 1532389"/>
                <a:gd name="connsiteX126" fmla="*/ 1017607 w 1202302"/>
                <a:gd name="connsiteY126" fmla="*/ 188213 h 1532389"/>
                <a:gd name="connsiteX127" fmla="*/ 1010963 w 1202302"/>
                <a:gd name="connsiteY127" fmla="*/ 184355 h 1532389"/>
                <a:gd name="connsiteX128" fmla="*/ 948860 w 1202302"/>
                <a:gd name="connsiteY128" fmla="*/ 142882 h 1532389"/>
                <a:gd name="connsiteX129" fmla="*/ 940448 w 1202302"/>
                <a:gd name="connsiteY129" fmla="*/ 136827 h 1532389"/>
                <a:gd name="connsiteX130" fmla="*/ 899188 w 1202302"/>
                <a:gd name="connsiteY130" fmla="*/ 110035 h 1532389"/>
                <a:gd name="connsiteX131" fmla="*/ 835317 w 1202302"/>
                <a:gd name="connsiteY131" fmla="*/ 78582 h 1532389"/>
                <a:gd name="connsiteX132" fmla="*/ 817474 w 1202302"/>
                <a:gd name="connsiteY132" fmla="*/ 62078 h 1532389"/>
                <a:gd name="connsiteX133" fmla="*/ 808258 w 1202302"/>
                <a:gd name="connsiteY133" fmla="*/ 49593 h 1532389"/>
                <a:gd name="connsiteX134" fmla="*/ 776108 w 1202302"/>
                <a:gd name="connsiteY134" fmla="*/ 13532 h 1532389"/>
                <a:gd name="connsiteX135" fmla="*/ 773643 w 1202302"/>
                <a:gd name="connsiteY135" fmla="*/ 9085 h 1532389"/>
                <a:gd name="connsiteX136" fmla="*/ 762498 w 1202302"/>
                <a:gd name="connsiteY136" fmla="*/ -132 h 1532389"/>
                <a:gd name="connsiteX137" fmla="*/ 762176 w 1202302"/>
                <a:gd name="connsiteY137" fmla="*/ -132 h 1532389"/>
                <a:gd name="connsiteX138" fmla="*/ 732170 w 1202302"/>
                <a:gd name="connsiteY138" fmla="*/ 9299 h 1532389"/>
                <a:gd name="connsiteX139" fmla="*/ 717970 w 1202302"/>
                <a:gd name="connsiteY139" fmla="*/ 14979 h 1532389"/>
                <a:gd name="connsiteX140" fmla="*/ 693108 w 1202302"/>
                <a:gd name="connsiteY140" fmla="*/ 22480 h 1532389"/>
                <a:gd name="connsiteX141" fmla="*/ 656403 w 1202302"/>
                <a:gd name="connsiteY141" fmla="*/ 34590 h 1532389"/>
                <a:gd name="connsiteX142" fmla="*/ 622378 w 1202302"/>
                <a:gd name="connsiteY142" fmla="*/ 39948 h 1532389"/>
                <a:gd name="connsiteX143" fmla="*/ 606303 w 1202302"/>
                <a:gd name="connsiteY143" fmla="*/ 33786 h 1532389"/>
                <a:gd name="connsiteX144" fmla="*/ 594515 w 1202302"/>
                <a:gd name="connsiteY144" fmla="*/ 65133 h 1532389"/>
                <a:gd name="connsiteX145" fmla="*/ 559578 w 1202302"/>
                <a:gd name="connsiteY145" fmla="*/ 98568 h 1532389"/>
                <a:gd name="connsiteX146" fmla="*/ 538949 w 1202302"/>
                <a:gd name="connsiteY146" fmla="*/ 127450 h 1532389"/>
                <a:gd name="connsiteX147" fmla="*/ 520088 w 1202302"/>
                <a:gd name="connsiteY147" fmla="*/ 140953 h 1532389"/>
                <a:gd name="connsiteX148" fmla="*/ 499780 w 1202302"/>
                <a:gd name="connsiteY148" fmla="*/ 157617 h 1532389"/>
                <a:gd name="connsiteX149" fmla="*/ 479097 w 1202302"/>
                <a:gd name="connsiteY149" fmla="*/ 193946 h 1532389"/>
                <a:gd name="connsiteX150" fmla="*/ 462486 w 1202302"/>
                <a:gd name="connsiteY150" fmla="*/ 222881 h 1532389"/>
                <a:gd name="connsiteX151" fmla="*/ 445178 w 1202302"/>
                <a:gd name="connsiteY151" fmla="*/ 241153 h 1532389"/>
                <a:gd name="connsiteX152" fmla="*/ 433765 w 1202302"/>
                <a:gd name="connsiteY152" fmla="*/ 263497 h 1532389"/>
                <a:gd name="connsiteX153" fmla="*/ 406974 w 1202302"/>
                <a:gd name="connsiteY153" fmla="*/ 281769 h 1532389"/>
                <a:gd name="connsiteX154" fmla="*/ 383451 w 1202302"/>
                <a:gd name="connsiteY154" fmla="*/ 316223 h 1532389"/>
                <a:gd name="connsiteX155" fmla="*/ 356123 w 1202302"/>
                <a:gd name="connsiteY155" fmla="*/ 352553 h 1532389"/>
                <a:gd name="connsiteX156" fmla="*/ 331475 w 1202302"/>
                <a:gd name="connsiteY156" fmla="*/ 393597 h 1532389"/>
                <a:gd name="connsiteX157" fmla="*/ 311756 w 1202302"/>
                <a:gd name="connsiteY157" fmla="*/ 408815 h 1532389"/>
                <a:gd name="connsiteX158" fmla="*/ 292038 w 1202302"/>
                <a:gd name="connsiteY158" fmla="*/ 438018 h 1532389"/>
                <a:gd name="connsiteX159" fmla="*/ 262353 w 1202302"/>
                <a:gd name="connsiteY159" fmla="*/ 468399 h 1532389"/>
                <a:gd name="connsiteX160" fmla="*/ 227952 w 1202302"/>
                <a:gd name="connsiteY160" fmla="*/ 510194 h 1532389"/>
                <a:gd name="connsiteX161" fmla="*/ 194463 w 1202302"/>
                <a:gd name="connsiteY161" fmla="*/ 546041 h 1532389"/>
                <a:gd name="connsiteX162" fmla="*/ 163117 w 1202302"/>
                <a:gd name="connsiteY162" fmla="*/ 586175 h 1532389"/>
                <a:gd name="connsiteX163" fmla="*/ 150525 w 1202302"/>
                <a:gd name="connsiteY163" fmla="*/ 621754 h 1532389"/>
                <a:gd name="connsiteX164" fmla="*/ 136539 w 1202302"/>
                <a:gd name="connsiteY164" fmla="*/ 644099 h 1532389"/>
                <a:gd name="connsiteX165" fmla="*/ 148864 w 1202302"/>
                <a:gd name="connsiteY165" fmla="*/ 658834 h 1532389"/>
                <a:gd name="connsiteX166" fmla="*/ 117303 w 1202302"/>
                <a:gd name="connsiteY166" fmla="*/ 679249 h 1532389"/>
                <a:gd name="connsiteX167" fmla="*/ 88100 w 1202302"/>
                <a:gd name="connsiteY167" fmla="*/ 702772 h 1532389"/>
                <a:gd name="connsiteX168" fmla="*/ 42983 w 1202302"/>
                <a:gd name="connsiteY168" fmla="*/ 725759 h 1532389"/>
                <a:gd name="connsiteX169" fmla="*/ 117 w 1202302"/>
                <a:gd name="connsiteY169" fmla="*/ 737387 h 1532389"/>
                <a:gd name="connsiteX170" fmla="*/ 117 w 1202302"/>
                <a:gd name="connsiteY170" fmla="*/ 744942 h 1532389"/>
                <a:gd name="connsiteX171" fmla="*/ 3171 w 1202302"/>
                <a:gd name="connsiteY171" fmla="*/ 758713 h 153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202302" h="1532389">
                  <a:moveTo>
                    <a:pt x="3171" y="758713"/>
                  </a:moveTo>
                  <a:cubicBezTo>
                    <a:pt x="12655" y="764928"/>
                    <a:pt x="16406" y="768304"/>
                    <a:pt x="26212" y="792524"/>
                  </a:cubicBezTo>
                  <a:cubicBezTo>
                    <a:pt x="34785" y="813689"/>
                    <a:pt x="41483" y="832443"/>
                    <a:pt x="48556" y="852269"/>
                  </a:cubicBezTo>
                  <a:lnTo>
                    <a:pt x="50914" y="858860"/>
                  </a:lnTo>
                  <a:cubicBezTo>
                    <a:pt x="59326" y="882222"/>
                    <a:pt x="81509" y="938431"/>
                    <a:pt x="92655" y="953005"/>
                  </a:cubicBezTo>
                  <a:cubicBezTo>
                    <a:pt x="99888" y="962490"/>
                    <a:pt x="110230" y="963722"/>
                    <a:pt x="119446" y="965115"/>
                  </a:cubicBezTo>
                  <a:cubicBezTo>
                    <a:pt x="123529" y="965394"/>
                    <a:pt x="127537" y="966374"/>
                    <a:pt x="131288" y="968009"/>
                  </a:cubicBezTo>
                  <a:cubicBezTo>
                    <a:pt x="134814" y="969809"/>
                    <a:pt x="137295" y="973163"/>
                    <a:pt x="137986" y="977064"/>
                  </a:cubicBezTo>
                  <a:cubicBezTo>
                    <a:pt x="138490" y="980322"/>
                    <a:pt x="140467" y="983167"/>
                    <a:pt x="143344" y="984780"/>
                  </a:cubicBezTo>
                  <a:cubicBezTo>
                    <a:pt x="152614" y="990138"/>
                    <a:pt x="222915" y="1026200"/>
                    <a:pt x="266586" y="1045436"/>
                  </a:cubicBezTo>
                  <a:cubicBezTo>
                    <a:pt x="296217" y="1058564"/>
                    <a:pt x="327081" y="1075175"/>
                    <a:pt x="349640" y="1087285"/>
                  </a:cubicBezTo>
                  <a:cubicBezTo>
                    <a:pt x="359713" y="1092643"/>
                    <a:pt x="368340" y="1097305"/>
                    <a:pt x="374020" y="1100091"/>
                  </a:cubicBezTo>
                  <a:cubicBezTo>
                    <a:pt x="378842" y="1102449"/>
                    <a:pt x="382808" y="1104056"/>
                    <a:pt x="385969" y="1105450"/>
                  </a:cubicBezTo>
                  <a:cubicBezTo>
                    <a:pt x="394864" y="1109093"/>
                    <a:pt x="398990" y="1110808"/>
                    <a:pt x="401133" y="1120667"/>
                  </a:cubicBezTo>
                  <a:cubicBezTo>
                    <a:pt x="401615" y="1122810"/>
                    <a:pt x="402044" y="1125007"/>
                    <a:pt x="402526" y="1127258"/>
                  </a:cubicBezTo>
                  <a:cubicBezTo>
                    <a:pt x="404134" y="1138414"/>
                    <a:pt x="407761" y="1149184"/>
                    <a:pt x="413243" y="1159033"/>
                  </a:cubicBezTo>
                  <a:cubicBezTo>
                    <a:pt x="416072" y="1163914"/>
                    <a:pt x="417529" y="1169465"/>
                    <a:pt x="417476" y="1175108"/>
                  </a:cubicBezTo>
                  <a:cubicBezTo>
                    <a:pt x="416763" y="1180959"/>
                    <a:pt x="419753" y="1186633"/>
                    <a:pt x="424978" y="1189361"/>
                  </a:cubicBezTo>
                  <a:cubicBezTo>
                    <a:pt x="439820" y="1198041"/>
                    <a:pt x="439927" y="1201042"/>
                    <a:pt x="436498" y="1221993"/>
                  </a:cubicBezTo>
                  <a:cubicBezTo>
                    <a:pt x="433604" y="1239461"/>
                    <a:pt x="423424" y="1265181"/>
                    <a:pt x="406170" y="1298349"/>
                  </a:cubicBezTo>
                  <a:cubicBezTo>
                    <a:pt x="397382" y="1315335"/>
                    <a:pt x="386505" y="1342394"/>
                    <a:pt x="378575" y="1362113"/>
                  </a:cubicBezTo>
                  <a:cubicBezTo>
                    <a:pt x="376806" y="1366507"/>
                    <a:pt x="375252" y="1370418"/>
                    <a:pt x="373859" y="1373794"/>
                  </a:cubicBezTo>
                  <a:cubicBezTo>
                    <a:pt x="373859" y="1373794"/>
                    <a:pt x="374234" y="1373794"/>
                    <a:pt x="374341" y="1374115"/>
                  </a:cubicBezTo>
                  <a:cubicBezTo>
                    <a:pt x="376790" y="1376912"/>
                    <a:pt x="380600" y="1378091"/>
                    <a:pt x="384201" y="1377170"/>
                  </a:cubicBezTo>
                  <a:cubicBezTo>
                    <a:pt x="386773" y="1376473"/>
                    <a:pt x="389082" y="1375037"/>
                    <a:pt x="390845" y="1373044"/>
                  </a:cubicBezTo>
                  <a:cubicBezTo>
                    <a:pt x="394992" y="1368114"/>
                    <a:pt x="401610" y="1366030"/>
                    <a:pt x="407831" y="1367686"/>
                  </a:cubicBezTo>
                  <a:cubicBezTo>
                    <a:pt x="421232" y="1370911"/>
                    <a:pt x="434987" y="1372438"/>
                    <a:pt x="448769" y="1372240"/>
                  </a:cubicBezTo>
                  <a:cubicBezTo>
                    <a:pt x="454855" y="1372052"/>
                    <a:pt x="460793" y="1374131"/>
                    <a:pt x="465433" y="1378080"/>
                  </a:cubicBezTo>
                  <a:cubicBezTo>
                    <a:pt x="471825" y="1382651"/>
                    <a:pt x="478775" y="1386375"/>
                    <a:pt x="486116" y="1389172"/>
                  </a:cubicBezTo>
                  <a:cubicBezTo>
                    <a:pt x="504120" y="1396245"/>
                    <a:pt x="511193" y="1404390"/>
                    <a:pt x="521052" y="1415589"/>
                  </a:cubicBezTo>
                  <a:cubicBezTo>
                    <a:pt x="524374" y="1419393"/>
                    <a:pt x="528179" y="1423680"/>
                    <a:pt x="532787" y="1428449"/>
                  </a:cubicBezTo>
                  <a:cubicBezTo>
                    <a:pt x="541628" y="1437558"/>
                    <a:pt x="549987" y="1446399"/>
                    <a:pt x="557167" y="1454062"/>
                  </a:cubicBezTo>
                  <a:cubicBezTo>
                    <a:pt x="564347" y="1461724"/>
                    <a:pt x="571260" y="1469011"/>
                    <a:pt x="575493" y="1473137"/>
                  </a:cubicBezTo>
                  <a:lnTo>
                    <a:pt x="578493" y="1475977"/>
                  </a:lnTo>
                  <a:cubicBezTo>
                    <a:pt x="584816" y="1481925"/>
                    <a:pt x="586799" y="1484336"/>
                    <a:pt x="586477" y="1495374"/>
                  </a:cubicBezTo>
                  <a:cubicBezTo>
                    <a:pt x="586156" y="1506412"/>
                    <a:pt x="585995" y="1511449"/>
                    <a:pt x="599927" y="1520397"/>
                  </a:cubicBezTo>
                  <a:cubicBezTo>
                    <a:pt x="602231" y="1521898"/>
                    <a:pt x="604267" y="1523184"/>
                    <a:pt x="605982" y="1524363"/>
                  </a:cubicBezTo>
                  <a:cubicBezTo>
                    <a:pt x="615198" y="1530364"/>
                    <a:pt x="617127" y="1531650"/>
                    <a:pt x="626129" y="1532186"/>
                  </a:cubicBezTo>
                  <a:cubicBezTo>
                    <a:pt x="635131" y="1532722"/>
                    <a:pt x="641668" y="1530525"/>
                    <a:pt x="646115" y="1516754"/>
                  </a:cubicBezTo>
                  <a:cubicBezTo>
                    <a:pt x="648580" y="1508877"/>
                    <a:pt x="651098" y="1504966"/>
                    <a:pt x="654474" y="1503626"/>
                  </a:cubicBezTo>
                  <a:cubicBezTo>
                    <a:pt x="658209" y="1502715"/>
                    <a:pt x="662158" y="1503567"/>
                    <a:pt x="665191" y="1505930"/>
                  </a:cubicBezTo>
                  <a:cubicBezTo>
                    <a:pt x="667549" y="1507216"/>
                    <a:pt x="670549" y="1508341"/>
                    <a:pt x="673282" y="1509574"/>
                  </a:cubicBezTo>
                  <a:cubicBezTo>
                    <a:pt x="677252" y="1511063"/>
                    <a:pt x="681105" y="1512853"/>
                    <a:pt x="684802" y="1514932"/>
                  </a:cubicBezTo>
                  <a:cubicBezTo>
                    <a:pt x="684395" y="1509065"/>
                    <a:pt x="684808" y="1503165"/>
                    <a:pt x="686035" y="1497410"/>
                  </a:cubicBezTo>
                  <a:cubicBezTo>
                    <a:pt x="686678" y="1495428"/>
                    <a:pt x="688017" y="1492052"/>
                    <a:pt x="689571" y="1488301"/>
                  </a:cubicBezTo>
                  <a:cubicBezTo>
                    <a:pt x="692358" y="1481550"/>
                    <a:pt x="696162" y="1472226"/>
                    <a:pt x="698680" y="1464082"/>
                  </a:cubicBezTo>
                  <a:cubicBezTo>
                    <a:pt x="701852" y="1454458"/>
                    <a:pt x="705909" y="1445151"/>
                    <a:pt x="710790" y="1436272"/>
                  </a:cubicBezTo>
                  <a:cubicBezTo>
                    <a:pt x="711224" y="1435645"/>
                    <a:pt x="711910" y="1435238"/>
                    <a:pt x="712665" y="1435147"/>
                  </a:cubicBezTo>
                  <a:cubicBezTo>
                    <a:pt x="717322" y="1435345"/>
                    <a:pt x="721936" y="1434193"/>
                    <a:pt x="725954" y="1431825"/>
                  </a:cubicBezTo>
                  <a:cubicBezTo>
                    <a:pt x="731093" y="1425202"/>
                    <a:pt x="735663" y="1418161"/>
                    <a:pt x="739618" y="1410766"/>
                  </a:cubicBezTo>
                  <a:cubicBezTo>
                    <a:pt x="739897" y="1410273"/>
                    <a:pt x="740357" y="1409909"/>
                    <a:pt x="740904" y="1409748"/>
                  </a:cubicBezTo>
                  <a:cubicBezTo>
                    <a:pt x="741418" y="1409534"/>
                    <a:pt x="741997" y="1409534"/>
                    <a:pt x="742511" y="1409748"/>
                  </a:cubicBezTo>
                  <a:lnTo>
                    <a:pt x="755800" y="1417411"/>
                  </a:lnTo>
                  <a:cubicBezTo>
                    <a:pt x="758688" y="1412561"/>
                    <a:pt x="760124" y="1406978"/>
                    <a:pt x="759926" y="1401336"/>
                  </a:cubicBezTo>
                  <a:lnTo>
                    <a:pt x="759926" y="1397103"/>
                  </a:lnTo>
                  <a:cubicBezTo>
                    <a:pt x="759926" y="1385475"/>
                    <a:pt x="760247" y="1374544"/>
                    <a:pt x="754568" y="1363077"/>
                  </a:cubicBezTo>
                  <a:cubicBezTo>
                    <a:pt x="747227" y="1348931"/>
                    <a:pt x="745833" y="1330017"/>
                    <a:pt x="751245" y="1319139"/>
                  </a:cubicBezTo>
                  <a:cubicBezTo>
                    <a:pt x="756657" y="1308262"/>
                    <a:pt x="766142" y="1299688"/>
                    <a:pt x="773643" y="1298349"/>
                  </a:cubicBezTo>
                  <a:cubicBezTo>
                    <a:pt x="779323" y="1297277"/>
                    <a:pt x="781895" y="1289936"/>
                    <a:pt x="781895" y="1283506"/>
                  </a:cubicBezTo>
                  <a:cubicBezTo>
                    <a:pt x="781895" y="1276165"/>
                    <a:pt x="781895" y="1267806"/>
                    <a:pt x="790147" y="1266842"/>
                  </a:cubicBezTo>
                  <a:cubicBezTo>
                    <a:pt x="791620" y="1266713"/>
                    <a:pt x="792949" y="1265899"/>
                    <a:pt x="793737" y="1264645"/>
                  </a:cubicBezTo>
                  <a:cubicBezTo>
                    <a:pt x="795462" y="1261334"/>
                    <a:pt x="795752" y="1257460"/>
                    <a:pt x="794541" y="1253928"/>
                  </a:cubicBezTo>
                  <a:cubicBezTo>
                    <a:pt x="793105" y="1249229"/>
                    <a:pt x="791090" y="1244728"/>
                    <a:pt x="788539" y="1240533"/>
                  </a:cubicBezTo>
                  <a:cubicBezTo>
                    <a:pt x="782940" y="1241749"/>
                    <a:pt x="777437" y="1243399"/>
                    <a:pt x="772089" y="1245462"/>
                  </a:cubicBezTo>
                  <a:cubicBezTo>
                    <a:pt x="765391" y="1248195"/>
                    <a:pt x="760515" y="1249481"/>
                    <a:pt x="757032" y="1247498"/>
                  </a:cubicBezTo>
                  <a:cubicBezTo>
                    <a:pt x="754825" y="1245982"/>
                    <a:pt x="753437" y="1243528"/>
                    <a:pt x="753282" y="1240854"/>
                  </a:cubicBezTo>
                  <a:cubicBezTo>
                    <a:pt x="752103" y="1232013"/>
                    <a:pt x="754461" y="1226922"/>
                    <a:pt x="761426" y="1223279"/>
                  </a:cubicBezTo>
                  <a:cubicBezTo>
                    <a:pt x="763275" y="1222170"/>
                    <a:pt x="764925" y="1220755"/>
                    <a:pt x="766302" y="1219099"/>
                  </a:cubicBezTo>
                  <a:cubicBezTo>
                    <a:pt x="769453" y="1215107"/>
                    <a:pt x="774190" y="1212680"/>
                    <a:pt x="779269" y="1212455"/>
                  </a:cubicBezTo>
                  <a:cubicBezTo>
                    <a:pt x="789664" y="1211812"/>
                    <a:pt x="790897" y="1209347"/>
                    <a:pt x="791325" y="1207097"/>
                  </a:cubicBezTo>
                  <a:cubicBezTo>
                    <a:pt x="792237" y="1201256"/>
                    <a:pt x="796684" y="1197988"/>
                    <a:pt x="805204" y="1197345"/>
                  </a:cubicBezTo>
                  <a:cubicBezTo>
                    <a:pt x="812437" y="1196809"/>
                    <a:pt x="821975" y="1196059"/>
                    <a:pt x="824279" y="1191397"/>
                  </a:cubicBezTo>
                  <a:cubicBezTo>
                    <a:pt x="827226" y="1185342"/>
                    <a:pt x="829638" y="1182127"/>
                    <a:pt x="835317" y="1181216"/>
                  </a:cubicBezTo>
                  <a:cubicBezTo>
                    <a:pt x="838157" y="1180787"/>
                    <a:pt x="839443" y="1177948"/>
                    <a:pt x="841211" y="1173286"/>
                  </a:cubicBezTo>
                  <a:lnTo>
                    <a:pt x="841533" y="1172482"/>
                  </a:lnTo>
                  <a:cubicBezTo>
                    <a:pt x="842717" y="1169192"/>
                    <a:pt x="845477" y="1166711"/>
                    <a:pt x="848874" y="1165891"/>
                  </a:cubicBezTo>
                  <a:cubicBezTo>
                    <a:pt x="852469" y="1165339"/>
                    <a:pt x="856102" y="1166652"/>
                    <a:pt x="858519" y="1169374"/>
                  </a:cubicBezTo>
                  <a:cubicBezTo>
                    <a:pt x="862012" y="1173843"/>
                    <a:pt x="867805" y="1175836"/>
                    <a:pt x="873308" y="1174465"/>
                  </a:cubicBezTo>
                  <a:cubicBezTo>
                    <a:pt x="874771" y="1173859"/>
                    <a:pt x="876201" y="1173179"/>
                    <a:pt x="877595" y="1172428"/>
                  </a:cubicBezTo>
                  <a:cubicBezTo>
                    <a:pt x="885048" y="1168233"/>
                    <a:pt x="893230" y="1165489"/>
                    <a:pt x="901707" y="1164337"/>
                  </a:cubicBezTo>
                  <a:cubicBezTo>
                    <a:pt x="912691" y="1163480"/>
                    <a:pt x="938572" y="1163212"/>
                    <a:pt x="943288" y="1163159"/>
                  </a:cubicBezTo>
                  <a:cubicBezTo>
                    <a:pt x="945002" y="1159997"/>
                    <a:pt x="951432" y="1147941"/>
                    <a:pt x="956147" y="1140707"/>
                  </a:cubicBezTo>
                  <a:cubicBezTo>
                    <a:pt x="958575" y="1135960"/>
                    <a:pt x="960375" y="1130918"/>
                    <a:pt x="961506" y="1125704"/>
                  </a:cubicBezTo>
                  <a:cubicBezTo>
                    <a:pt x="963151" y="1118218"/>
                    <a:pt x="966050" y="1111060"/>
                    <a:pt x="970079" y="1104539"/>
                  </a:cubicBezTo>
                  <a:cubicBezTo>
                    <a:pt x="977099" y="1095054"/>
                    <a:pt x="979188" y="1083105"/>
                    <a:pt x="977848" y="1059636"/>
                  </a:cubicBezTo>
                  <a:cubicBezTo>
                    <a:pt x="976777" y="1041310"/>
                    <a:pt x="968579" y="1016769"/>
                    <a:pt x="962577" y="998551"/>
                  </a:cubicBezTo>
                  <a:cubicBezTo>
                    <a:pt x="960595" y="992603"/>
                    <a:pt x="958880" y="987352"/>
                    <a:pt x="957648" y="983173"/>
                  </a:cubicBezTo>
                  <a:cubicBezTo>
                    <a:pt x="955022" y="974224"/>
                    <a:pt x="954969" y="968009"/>
                    <a:pt x="957648" y="963615"/>
                  </a:cubicBezTo>
                  <a:cubicBezTo>
                    <a:pt x="960102" y="959853"/>
                    <a:pt x="963960" y="957228"/>
                    <a:pt x="968364" y="956328"/>
                  </a:cubicBezTo>
                  <a:cubicBezTo>
                    <a:pt x="972265" y="954415"/>
                    <a:pt x="975561" y="951468"/>
                    <a:pt x="977902" y="947808"/>
                  </a:cubicBezTo>
                  <a:cubicBezTo>
                    <a:pt x="983148" y="940595"/>
                    <a:pt x="990082" y="934776"/>
                    <a:pt x="998103" y="930876"/>
                  </a:cubicBezTo>
                  <a:cubicBezTo>
                    <a:pt x="1011542" y="925126"/>
                    <a:pt x="1024477" y="918283"/>
                    <a:pt x="1036790" y="910407"/>
                  </a:cubicBezTo>
                  <a:cubicBezTo>
                    <a:pt x="1043654" y="906994"/>
                    <a:pt x="1051199" y="905161"/>
                    <a:pt x="1058867" y="905048"/>
                  </a:cubicBezTo>
                  <a:cubicBezTo>
                    <a:pt x="1064284" y="904631"/>
                    <a:pt x="1069663" y="903773"/>
                    <a:pt x="1074941" y="902477"/>
                  </a:cubicBezTo>
                  <a:cubicBezTo>
                    <a:pt x="1080852" y="900542"/>
                    <a:pt x="1086617" y="898195"/>
                    <a:pt x="1092195" y="895457"/>
                  </a:cubicBezTo>
                  <a:cubicBezTo>
                    <a:pt x="1099992" y="891647"/>
                    <a:pt x="1108115" y="888545"/>
                    <a:pt x="1116468" y="886187"/>
                  </a:cubicBezTo>
                  <a:cubicBezTo>
                    <a:pt x="1122180" y="885003"/>
                    <a:pt x="1127394" y="882104"/>
                    <a:pt x="1131418" y="877882"/>
                  </a:cubicBezTo>
                  <a:cubicBezTo>
                    <a:pt x="1134306" y="874988"/>
                    <a:pt x="1137634" y="872566"/>
                    <a:pt x="1141277" y="870702"/>
                  </a:cubicBezTo>
                  <a:cubicBezTo>
                    <a:pt x="1148093" y="867283"/>
                    <a:pt x="1153232" y="861250"/>
                    <a:pt x="1155530" y="853984"/>
                  </a:cubicBezTo>
                  <a:lnTo>
                    <a:pt x="1156334" y="852108"/>
                  </a:lnTo>
                  <a:cubicBezTo>
                    <a:pt x="1158220" y="849027"/>
                    <a:pt x="1161467" y="847039"/>
                    <a:pt x="1165068" y="846750"/>
                  </a:cubicBezTo>
                  <a:cubicBezTo>
                    <a:pt x="1168819" y="845785"/>
                    <a:pt x="1170748" y="845142"/>
                    <a:pt x="1171123" y="842303"/>
                  </a:cubicBezTo>
                  <a:cubicBezTo>
                    <a:pt x="1171873" y="836569"/>
                    <a:pt x="1163032" y="797239"/>
                    <a:pt x="1156924" y="772162"/>
                  </a:cubicBezTo>
                  <a:cubicBezTo>
                    <a:pt x="1156715" y="771294"/>
                    <a:pt x="1157079" y="770389"/>
                    <a:pt x="1157834" y="769912"/>
                  </a:cubicBezTo>
                  <a:lnTo>
                    <a:pt x="1182161" y="753837"/>
                  </a:lnTo>
                  <a:cubicBezTo>
                    <a:pt x="1179970" y="750161"/>
                    <a:pt x="1178309" y="746191"/>
                    <a:pt x="1177232" y="742049"/>
                  </a:cubicBezTo>
                  <a:cubicBezTo>
                    <a:pt x="1176808" y="736888"/>
                    <a:pt x="1177242" y="731691"/>
                    <a:pt x="1178517" y="726670"/>
                  </a:cubicBezTo>
                  <a:cubicBezTo>
                    <a:pt x="1172516" y="725759"/>
                    <a:pt x="1155530" y="723241"/>
                    <a:pt x="1142456" y="722383"/>
                  </a:cubicBezTo>
                  <a:cubicBezTo>
                    <a:pt x="1127485" y="720604"/>
                    <a:pt x="1112685" y="717609"/>
                    <a:pt x="1098196" y="713435"/>
                  </a:cubicBezTo>
                  <a:cubicBezTo>
                    <a:pt x="1097270" y="713146"/>
                    <a:pt x="1096653" y="712262"/>
                    <a:pt x="1096696" y="711292"/>
                  </a:cubicBezTo>
                  <a:lnTo>
                    <a:pt x="1100125" y="635900"/>
                  </a:lnTo>
                  <a:cubicBezTo>
                    <a:pt x="1100158" y="635289"/>
                    <a:pt x="1100452" y="634727"/>
                    <a:pt x="1100929" y="634346"/>
                  </a:cubicBezTo>
                  <a:cubicBezTo>
                    <a:pt x="1101433" y="633961"/>
                    <a:pt x="1102076" y="633805"/>
                    <a:pt x="1102698" y="633918"/>
                  </a:cubicBezTo>
                  <a:lnTo>
                    <a:pt x="1139027" y="641795"/>
                  </a:lnTo>
                  <a:lnTo>
                    <a:pt x="1144064" y="615914"/>
                  </a:lnTo>
                  <a:cubicBezTo>
                    <a:pt x="1145457" y="609001"/>
                    <a:pt x="1147118" y="590998"/>
                    <a:pt x="1147654" y="584943"/>
                  </a:cubicBezTo>
                  <a:lnTo>
                    <a:pt x="1135008" y="583496"/>
                  </a:lnTo>
                  <a:cubicBezTo>
                    <a:pt x="1133990" y="583367"/>
                    <a:pt x="1133202" y="582537"/>
                    <a:pt x="1133133" y="581513"/>
                  </a:cubicBezTo>
                  <a:lnTo>
                    <a:pt x="1130400" y="539558"/>
                  </a:lnTo>
                  <a:lnTo>
                    <a:pt x="1105805" y="539558"/>
                  </a:lnTo>
                  <a:cubicBezTo>
                    <a:pt x="1104664" y="539558"/>
                    <a:pt x="1103721" y="538663"/>
                    <a:pt x="1103662" y="537522"/>
                  </a:cubicBezTo>
                  <a:cubicBezTo>
                    <a:pt x="1103662" y="535378"/>
                    <a:pt x="1102590" y="484314"/>
                    <a:pt x="1112182" y="464166"/>
                  </a:cubicBezTo>
                  <a:cubicBezTo>
                    <a:pt x="1121773" y="444019"/>
                    <a:pt x="1154673" y="372753"/>
                    <a:pt x="1164640" y="351159"/>
                  </a:cubicBezTo>
                  <a:cubicBezTo>
                    <a:pt x="1172891" y="333370"/>
                    <a:pt x="1199737" y="275607"/>
                    <a:pt x="1202148" y="271106"/>
                  </a:cubicBezTo>
                  <a:cubicBezTo>
                    <a:pt x="1181036" y="263605"/>
                    <a:pt x="1161317" y="255674"/>
                    <a:pt x="1136723" y="245869"/>
                  </a:cubicBezTo>
                  <a:lnTo>
                    <a:pt x="1107895" y="234348"/>
                  </a:lnTo>
                  <a:cubicBezTo>
                    <a:pt x="1076693" y="221242"/>
                    <a:pt x="1046510" y="205820"/>
                    <a:pt x="1017607" y="188213"/>
                  </a:cubicBezTo>
                  <a:cubicBezTo>
                    <a:pt x="1015035" y="186713"/>
                    <a:pt x="1012838" y="185373"/>
                    <a:pt x="1010963" y="184355"/>
                  </a:cubicBezTo>
                  <a:cubicBezTo>
                    <a:pt x="996549" y="175996"/>
                    <a:pt x="968097" y="156760"/>
                    <a:pt x="948860" y="142882"/>
                  </a:cubicBezTo>
                  <a:cubicBezTo>
                    <a:pt x="945806" y="140738"/>
                    <a:pt x="943073" y="138756"/>
                    <a:pt x="940448" y="136827"/>
                  </a:cubicBezTo>
                  <a:cubicBezTo>
                    <a:pt x="927298" y="127000"/>
                    <a:pt x="913517" y="118046"/>
                    <a:pt x="899188" y="110035"/>
                  </a:cubicBezTo>
                  <a:cubicBezTo>
                    <a:pt x="878575" y="98231"/>
                    <a:pt x="857243" y="87729"/>
                    <a:pt x="835317" y="78582"/>
                  </a:cubicBezTo>
                  <a:cubicBezTo>
                    <a:pt x="827505" y="75517"/>
                    <a:pt x="821139" y="69628"/>
                    <a:pt x="817474" y="62078"/>
                  </a:cubicBezTo>
                  <a:cubicBezTo>
                    <a:pt x="814977" y="57524"/>
                    <a:pt x="811875" y="53323"/>
                    <a:pt x="808258" y="49593"/>
                  </a:cubicBezTo>
                  <a:cubicBezTo>
                    <a:pt x="796684" y="38019"/>
                    <a:pt x="779537" y="18301"/>
                    <a:pt x="776108" y="13532"/>
                  </a:cubicBezTo>
                  <a:cubicBezTo>
                    <a:pt x="775160" y="12123"/>
                    <a:pt x="774334" y="10638"/>
                    <a:pt x="773643" y="9085"/>
                  </a:cubicBezTo>
                  <a:cubicBezTo>
                    <a:pt x="771393" y="4369"/>
                    <a:pt x="769303" y="-132"/>
                    <a:pt x="762498" y="-132"/>
                  </a:cubicBezTo>
                  <a:lnTo>
                    <a:pt x="762176" y="-132"/>
                  </a:lnTo>
                  <a:cubicBezTo>
                    <a:pt x="754568" y="-132"/>
                    <a:pt x="743690" y="4530"/>
                    <a:pt x="732170" y="9299"/>
                  </a:cubicBezTo>
                  <a:cubicBezTo>
                    <a:pt x="727508" y="11228"/>
                    <a:pt x="722739" y="13210"/>
                    <a:pt x="717970" y="14979"/>
                  </a:cubicBezTo>
                  <a:cubicBezTo>
                    <a:pt x="711112" y="17497"/>
                    <a:pt x="702378" y="19908"/>
                    <a:pt x="693108" y="22480"/>
                  </a:cubicBezTo>
                  <a:cubicBezTo>
                    <a:pt x="680575" y="25556"/>
                    <a:pt x="668304" y="29602"/>
                    <a:pt x="656403" y="34590"/>
                  </a:cubicBezTo>
                  <a:cubicBezTo>
                    <a:pt x="640007" y="42467"/>
                    <a:pt x="631273" y="45307"/>
                    <a:pt x="622378" y="39948"/>
                  </a:cubicBezTo>
                  <a:cubicBezTo>
                    <a:pt x="617277" y="37275"/>
                    <a:pt x="611886" y="35206"/>
                    <a:pt x="606303" y="33786"/>
                  </a:cubicBezTo>
                  <a:cubicBezTo>
                    <a:pt x="603538" y="44637"/>
                    <a:pt x="599584" y="55150"/>
                    <a:pt x="594515" y="65133"/>
                  </a:cubicBezTo>
                  <a:cubicBezTo>
                    <a:pt x="585523" y="78753"/>
                    <a:pt x="573580" y="90183"/>
                    <a:pt x="559578" y="98568"/>
                  </a:cubicBezTo>
                  <a:cubicBezTo>
                    <a:pt x="543236" y="109285"/>
                    <a:pt x="542164" y="118180"/>
                    <a:pt x="538949" y="127450"/>
                  </a:cubicBezTo>
                  <a:cubicBezTo>
                    <a:pt x="535734" y="136720"/>
                    <a:pt x="524321" y="130986"/>
                    <a:pt x="520088" y="140953"/>
                  </a:cubicBezTo>
                  <a:cubicBezTo>
                    <a:pt x="515855" y="150919"/>
                    <a:pt x="507603" y="149526"/>
                    <a:pt x="499780" y="157617"/>
                  </a:cubicBezTo>
                  <a:cubicBezTo>
                    <a:pt x="491957" y="165708"/>
                    <a:pt x="487188" y="183230"/>
                    <a:pt x="479097" y="193946"/>
                  </a:cubicBezTo>
                  <a:cubicBezTo>
                    <a:pt x="472795" y="203136"/>
                    <a:pt x="467244" y="212808"/>
                    <a:pt x="462486" y="222881"/>
                  </a:cubicBezTo>
                  <a:cubicBezTo>
                    <a:pt x="458713" y="230592"/>
                    <a:pt x="452675" y="236968"/>
                    <a:pt x="445178" y="241153"/>
                  </a:cubicBezTo>
                  <a:cubicBezTo>
                    <a:pt x="433283" y="249030"/>
                    <a:pt x="438963" y="257818"/>
                    <a:pt x="433765" y="263497"/>
                  </a:cubicBezTo>
                  <a:cubicBezTo>
                    <a:pt x="428568" y="269177"/>
                    <a:pt x="416404" y="270356"/>
                    <a:pt x="406974" y="281769"/>
                  </a:cubicBezTo>
                  <a:cubicBezTo>
                    <a:pt x="397543" y="293183"/>
                    <a:pt x="392024" y="305024"/>
                    <a:pt x="383451" y="316223"/>
                  </a:cubicBezTo>
                  <a:cubicBezTo>
                    <a:pt x="374877" y="327422"/>
                    <a:pt x="368233" y="340443"/>
                    <a:pt x="356123" y="352553"/>
                  </a:cubicBezTo>
                  <a:cubicBezTo>
                    <a:pt x="344013" y="364662"/>
                    <a:pt x="341441" y="378648"/>
                    <a:pt x="331475" y="393597"/>
                  </a:cubicBezTo>
                  <a:cubicBezTo>
                    <a:pt x="321509" y="408547"/>
                    <a:pt x="319579" y="398098"/>
                    <a:pt x="311756" y="408815"/>
                  </a:cubicBezTo>
                  <a:cubicBezTo>
                    <a:pt x="303933" y="419532"/>
                    <a:pt x="300611" y="429444"/>
                    <a:pt x="292038" y="438018"/>
                  </a:cubicBezTo>
                  <a:cubicBezTo>
                    <a:pt x="283464" y="446591"/>
                    <a:pt x="273284" y="457254"/>
                    <a:pt x="262353" y="468399"/>
                  </a:cubicBezTo>
                  <a:cubicBezTo>
                    <a:pt x="251422" y="479545"/>
                    <a:pt x="234329" y="502103"/>
                    <a:pt x="227952" y="510194"/>
                  </a:cubicBezTo>
                  <a:cubicBezTo>
                    <a:pt x="217520" y="522802"/>
                    <a:pt x="206337" y="534773"/>
                    <a:pt x="194463" y="546041"/>
                  </a:cubicBezTo>
                  <a:cubicBezTo>
                    <a:pt x="181174" y="558633"/>
                    <a:pt x="172119" y="575726"/>
                    <a:pt x="163117" y="586175"/>
                  </a:cubicBezTo>
                  <a:cubicBezTo>
                    <a:pt x="154115" y="596624"/>
                    <a:pt x="151489" y="607073"/>
                    <a:pt x="150525" y="621754"/>
                  </a:cubicBezTo>
                  <a:cubicBezTo>
                    <a:pt x="149560" y="636436"/>
                    <a:pt x="134128" y="636007"/>
                    <a:pt x="136539" y="644099"/>
                  </a:cubicBezTo>
                  <a:cubicBezTo>
                    <a:pt x="138951" y="652190"/>
                    <a:pt x="151971" y="651707"/>
                    <a:pt x="148864" y="658834"/>
                  </a:cubicBezTo>
                  <a:cubicBezTo>
                    <a:pt x="145756" y="665960"/>
                    <a:pt x="129145" y="672337"/>
                    <a:pt x="117303" y="679249"/>
                  </a:cubicBezTo>
                  <a:cubicBezTo>
                    <a:pt x="105461" y="686161"/>
                    <a:pt x="99942" y="693234"/>
                    <a:pt x="88100" y="702772"/>
                  </a:cubicBezTo>
                  <a:cubicBezTo>
                    <a:pt x="76258" y="712310"/>
                    <a:pt x="66935" y="713489"/>
                    <a:pt x="42983" y="725759"/>
                  </a:cubicBezTo>
                  <a:cubicBezTo>
                    <a:pt x="21818" y="736476"/>
                    <a:pt x="18924" y="735940"/>
                    <a:pt x="117" y="737387"/>
                  </a:cubicBezTo>
                  <a:cubicBezTo>
                    <a:pt x="117" y="740066"/>
                    <a:pt x="117" y="742745"/>
                    <a:pt x="117" y="744942"/>
                  </a:cubicBezTo>
                  <a:cubicBezTo>
                    <a:pt x="-473" y="752229"/>
                    <a:pt x="-366" y="756409"/>
                    <a:pt x="3171" y="758713"/>
                  </a:cubicBezTo>
                  <a:close/>
                </a:path>
              </a:pathLst>
            </a:custGeom>
            <a:grpFill/>
            <a:ln w="5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D880FC9B-87CB-479B-BF0F-9799D64AA6FE}"/>
              </a:ext>
            </a:extLst>
          </p:cNvPr>
          <p:cNvGrpSpPr/>
          <p:nvPr/>
        </p:nvGrpSpPr>
        <p:grpSpPr>
          <a:xfrm>
            <a:off x="4163400" y="2592068"/>
            <a:ext cx="1893270" cy="2033564"/>
            <a:chOff x="3811567" y="574676"/>
            <a:chExt cx="2343004" cy="2516624"/>
          </a:xfrm>
          <a:solidFill>
            <a:srgbClr val="B8E1C8"/>
          </a:solidFill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1EF68620-AD6C-4B69-8011-9561F8E86C0E}"/>
                </a:ext>
              </a:extLst>
            </p:cNvPr>
            <p:cNvSpPr/>
            <p:nvPr/>
          </p:nvSpPr>
          <p:spPr>
            <a:xfrm>
              <a:off x="3811567" y="2339962"/>
              <a:ext cx="550468" cy="751338"/>
            </a:xfrm>
            <a:custGeom>
              <a:avLst/>
              <a:gdLst>
                <a:gd name="connsiteX0" fmla="*/ 40686 w 550468"/>
                <a:gd name="connsiteY0" fmla="*/ 750786 h 751338"/>
                <a:gd name="connsiteX1" fmla="*/ 69567 w 550468"/>
                <a:gd name="connsiteY1" fmla="*/ 741570 h 751338"/>
                <a:gd name="connsiteX2" fmla="*/ 110880 w 550468"/>
                <a:gd name="connsiteY2" fmla="*/ 678074 h 751338"/>
                <a:gd name="connsiteX3" fmla="*/ 114363 w 550468"/>
                <a:gd name="connsiteY3" fmla="*/ 671483 h 751338"/>
                <a:gd name="connsiteX4" fmla="*/ 138421 w 550468"/>
                <a:gd name="connsiteY4" fmla="*/ 649085 h 751338"/>
                <a:gd name="connsiteX5" fmla="*/ 149567 w 550468"/>
                <a:gd name="connsiteY5" fmla="*/ 645388 h 751338"/>
                <a:gd name="connsiteX6" fmla="*/ 179627 w 550468"/>
                <a:gd name="connsiteY6" fmla="*/ 639012 h 751338"/>
                <a:gd name="connsiteX7" fmla="*/ 248695 w 550468"/>
                <a:gd name="connsiteY7" fmla="*/ 634296 h 751338"/>
                <a:gd name="connsiteX8" fmla="*/ 280417 w 550468"/>
                <a:gd name="connsiteY8" fmla="*/ 622347 h 751338"/>
                <a:gd name="connsiteX9" fmla="*/ 298313 w 550468"/>
                <a:gd name="connsiteY9" fmla="*/ 614471 h 751338"/>
                <a:gd name="connsiteX10" fmla="*/ 317496 w 550468"/>
                <a:gd name="connsiteY10" fmla="*/ 603754 h 751338"/>
                <a:gd name="connsiteX11" fmla="*/ 340001 w 550468"/>
                <a:gd name="connsiteY11" fmla="*/ 593627 h 751338"/>
                <a:gd name="connsiteX12" fmla="*/ 369740 w 550468"/>
                <a:gd name="connsiteY12" fmla="*/ 577927 h 751338"/>
                <a:gd name="connsiteX13" fmla="*/ 424609 w 550468"/>
                <a:gd name="connsiteY13" fmla="*/ 560620 h 751338"/>
                <a:gd name="connsiteX14" fmla="*/ 440684 w 550468"/>
                <a:gd name="connsiteY14" fmla="*/ 560030 h 751338"/>
                <a:gd name="connsiteX15" fmla="*/ 485265 w 550468"/>
                <a:gd name="connsiteY15" fmla="*/ 554672 h 751338"/>
                <a:gd name="connsiteX16" fmla="*/ 493035 w 550468"/>
                <a:gd name="connsiteY16" fmla="*/ 552100 h 751338"/>
                <a:gd name="connsiteX17" fmla="*/ 492767 w 550468"/>
                <a:gd name="connsiteY17" fmla="*/ 552100 h 751338"/>
                <a:gd name="connsiteX18" fmla="*/ 482854 w 550468"/>
                <a:gd name="connsiteY18" fmla="*/ 538115 h 751338"/>
                <a:gd name="connsiteX19" fmla="*/ 478728 w 550468"/>
                <a:gd name="connsiteY19" fmla="*/ 519736 h 751338"/>
                <a:gd name="connsiteX20" fmla="*/ 479532 w 550468"/>
                <a:gd name="connsiteY20" fmla="*/ 517968 h 751338"/>
                <a:gd name="connsiteX21" fmla="*/ 488212 w 550468"/>
                <a:gd name="connsiteY21" fmla="*/ 510895 h 751338"/>
                <a:gd name="connsiteX22" fmla="*/ 490891 w 550468"/>
                <a:gd name="connsiteY22" fmla="*/ 492516 h 751338"/>
                <a:gd name="connsiteX23" fmla="*/ 496250 w 550468"/>
                <a:gd name="connsiteY23" fmla="*/ 473922 h 751338"/>
                <a:gd name="connsiteX24" fmla="*/ 505895 w 550468"/>
                <a:gd name="connsiteY24" fmla="*/ 460098 h 751338"/>
                <a:gd name="connsiteX25" fmla="*/ 506377 w 550468"/>
                <a:gd name="connsiteY25" fmla="*/ 442308 h 751338"/>
                <a:gd name="connsiteX26" fmla="*/ 521487 w 550468"/>
                <a:gd name="connsiteY26" fmla="*/ 426233 h 751338"/>
                <a:gd name="connsiteX27" fmla="*/ 527810 w 550468"/>
                <a:gd name="connsiteY27" fmla="*/ 403942 h 751338"/>
                <a:gd name="connsiteX28" fmla="*/ 543885 w 550468"/>
                <a:gd name="connsiteY28" fmla="*/ 389207 h 751338"/>
                <a:gd name="connsiteX29" fmla="*/ 550262 w 550468"/>
                <a:gd name="connsiteY29" fmla="*/ 379294 h 751338"/>
                <a:gd name="connsiteX30" fmla="*/ 550262 w 550468"/>
                <a:gd name="connsiteY30" fmla="*/ 348591 h 751338"/>
                <a:gd name="connsiteX31" fmla="*/ 540509 w 550468"/>
                <a:gd name="connsiteY31" fmla="*/ 340982 h 751338"/>
                <a:gd name="connsiteX32" fmla="*/ 539813 w 550468"/>
                <a:gd name="connsiteY32" fmla="*/ 340018 h 751338"/>
                <a:gd name="connsiteX33" fmla="*/ 535687 w 550468"/>
                <a:gd name="connsiteY33" fmla="*/ 322496 h 751338"/>
                <a:gd name="connsiteX34" fmla="*/ 543671 w 550468"/>
                <a:gd name="connsiteY34" fmla="*/ 293025 h 751338"/>
                <a:gd name="connsiteX35" fmla="*/ 485747 w 550468"/>
                <a:gd name="connsiteY35" fmla="*/ 295062 h 751338"/>
                <a:gd name="connsiteX36" fmla="*/ 485747 w 550468"/>
                <a:gd name="connsiteY36" fmla="*/ 301224 h 751338"/>
                <a:gd name="connsiteX37" fmla="*/ 485104 w 550468"/>
                <a:gd name="connsiteY37" fmla="*/ 302724 h 751338"/>
                <a:gd name="connsiteX38" fmla="*/ 483550 w 550468"/>
                <a:gd name="connsiteY38" fmla="*/ 303314 h 751338"/>
                <a:gd name="connsiteX39" fmla="*/ 470101 w 550468"/>
                <a:gd name="connsiteY39" fmla="*/ 302670 h 751338"/>
                <a:gd name="connsiteX40" fmla="*/ 468333 w 550468"/>
                <a:gd name="connsiteY40" fmla="*/ 326140 h 751338"/>
                <a:gd name="connsiteX41" fmla="*/ 471655 w 550468"/>
                <a:gd name="connsiteY41" fmla="*/ 333856 h 751338"/>
                <a:gd name="connsiteX42" fmla="*/ 471655 w 550468"/>
                <a:gd name="connsiteY42" fmla="*/ 335785 h 751338"/>
                <a:gd name="connsiteX43" fmla="*/ 468387 w 550468"/>
                <a:gd name="connsiteY43" fmla="*/ 341143 h 751338"/>
                <a:gd name="connsiteX44" fmla="*/ 468387 w 550468"/>
                <a:gd name="connsiteY44" fmla="*/ 347734 h 751338"/>
                <a:gd name="connsiteX45" fmla="*/ 466833 w 550468"/>
                <a:gd name="connsiteY45" fmla="*/ 349770 h 751338"/>
                <a:gd name="connsiteX46" fmla="*/ 457670 w 550468"/>
                <a:gd name="connsiteY46" fmla="*/ 352074 h 751338"/>
                <a:gd name="connsiteX47" fmla="*/ 449954 w 550468"/>
                <a:gd name="connsiteY47" fmla="*/ 358558 h 751338"/>
                <a:gd name="connsiteX48" fmla="*/ 448829 w 550468"/>
                <a:gd name="connsiteY48" fmla="*/ 358986 h 751338"/>
                <a:gd name="connsiteX49" fmla="*/ 433718 w 550468"/>
                <a:gd name="connsiteY49" fmla="*/ 360754 h 751338"/>
                <a:gd name="connsiteX50" fmla="*/ 423537 w 550468"/>
                <a:gd name="connsiteY50" fmla="*/ 377633 h 751338"/>
                <a:gd name="connsiteX51" fmla="*/ 409552 w 550468"/>
                <a:gd name="connsiteY51" fmla="*/ 368095 h 751338"/>
                <a:gd name="connsiteX52" fmla="*/ 403336 w 550468"/>
                <a:gd name="connsiteY52" fmla="*/ 361076 h 751338"/>
                <a:gd name="connsiteX53" fmla="*/ 380189 w 550468"/>
                <a:gd name="connsiteY53" fmla="*/ 389690 h 751338"/>
                <a:gd name="connsiteX54" fmla="*/ 378742 w 550468"/>
                <a:gd name="connsiteY54" fmla="*/ 390493 h 751338"/>
                <a:gd name="connsiteX55" fmla="*/ 378742 w 550468"/>
                <a:gd name="connsiteY55" fmla="*/ 390493 h 751338"/>
                <a:gd name="connsiteX56" fmla="*/ 377295 w 550468"/>
                <a:gd name="connsiteY56" fmla="*/ 389957 h 751338"/>
                <a:gd name="connsiteX57" fmla="*/ 347021 w 550468"/>
                <a:gd name="connsiteY57" fmla="*/ 361558 h 751338"/>
                <a:gd name="connsiteX58" fmla="*/ 323283 w 550468"/>
                <a:gd name="connsiteY58" fmla="*/ 344519 h 751338"/>
                <a:gd name="connsiteX59" fmla="*/ 322640 w 550468"/>
                <a:gd name="connsiteY59" fmla="*/ 343876 h 751338"/>
                <a:gd name="connsiteX60" fmla="*/ 317818 w 550468"/>
                <a:gd name="connsiteY60" fmla="*/ 337124 h 751338"/>
                <a:gd name="connsiteX61" fmla="*/ 307101 w 550468"/>
                <a:gd name="connsiteY61" fmla="*/ 335195 h 751338"/>
                <a:gd name="connsiteX62" fmla="*/ 306083 w 550468"/>
                <a:gd name="connsiteY62" fmla="*/ 334713 h 751338"/>
                <a:gd name="connsiteX63" fmla="*/ 266967 w 550468"/>
                <a:gd name="connsiteY63" fmla="*/ 312262 h 751338"/>
                <a:gd name="connsiteX64" fmla="*/ 232513 w 550468"/>
                <a:gd name="connsiteY64" fmla="*/ 299723 h 751338"/>
                <a:gd name="connsiteX65" fmla="*/ 231281 w 550468"/>
                <a:gd name="connsiteY65" fmla="*/ 297794 h 751338"/>
                <a:gd name="connsiteX66" fmla="*/ 231281 w 550468"/>
                <a:gd name="connsiteY66" fmla="*/ 230226 h 751338"/>
                <a:gd name="connsiteX67" fmla="*/ 231281 w 550468"/>
                <a:gd name="connsiteY67" fmla="*/ 229637 h 751338"/>
                <a:gd name="connsiteX68" fmla="*/ 296438 w 550468"/>
                <a:gd name="connsiteY68" fmla="*/ 5230 h 751338"/>
                <a:gd name="connsiteX69" fmla="*/ 288722 w 550468"/>
                <a:gd name="connsiteY69" fmla="*/ 3462 h 751338"/>
                <a:gd name="connsiteX70" fmla="*/ 276880 w 550468"/>
                <a:gd name="connsiteY70" fmla="*/ 2069 h 751338"/>
                <a:gd name="connsiteX71" fmla="*/ 273290 w 550468"/>
                <a:gd name="connsiteY71" fmla="*/ 6677 h 751338"/>
                <a:gd name="connsiteX72" fmla="*/ 257215 w 550468"/>
                <a:gd name="connsiteY72" fmla="*/ 21412 h 751338"/>
                <a:gd name="connsiteX73" fmla="*/ 250346 w 550468"/>
                <a:gd name="connsiteY73" fmla="*/ 30371 h 751338"/>
                <a:gd name="connsiteX74" fmla="*/ 250785 w 550468"/>
                <a:gd name="connsiteY74" fmla="*/ 32129 h 751338"/>
                <a:gd name="connsiteX75" fmla="*/ 247088 w 550468"/>
                <a:gd name="connsiteY75" fmla="*/ 43382 h 751338"/>
                <a:gd name="connsiteX76" fmla="*/ 236907 w 550468"/>
                <a:gd name="connsiteY76" fmla="*/ 45632 h 751338"/>
                <a:gd name="connsiteX77" fmla="*/ 229995 w 550468"/>
                <a:gd name="connsiteY77" fmla="*/ 40274 h 751338"/>
                <a:gd name="connsiteX78" fmla="*/ 221797 w 550468"/>
                <a:gd name="connsiteY78" fmla="*/ 36362 h 751338"/>
                <a:gd name="connsiteX79" fmla="*/ 205722 w 550468"/>
                <a:gd name="connsiteY79" fmla="*/ 49115 h 751338"/>
                <a:gd name="connsiteX80" fmla="*/ 201114 w 550468"/>
                <a:gd name="connsiteY80" fmla="*/ 62725 h 751338"/>
                <a:gd name="connsiteX81" fmla="*/ 187611 w 550468"/>
                <a:gd name="connsiteY81" fmla="*/ 64172 h 751338"/>
                <a:gd name="connsiteX82" fmla="*/ 169500 w 550468"/>
                <a:gd name="connsiteY82" fmla="*/ 64172 h 751338"/>
                <a:gd name="connsiteX83" fmla="*/ 161355 w 550468"/>
                <a:gd name="connsiteY83" fmla="*/ 65833 h 751338"/>
                <a:gd name="connsiteX84" fmla="*/ 159533 w 550468"/>
                <a:gd name="connsiteY84" fmla="*/ 65833 h 751338"/>
                <a:gd name="connsiteX85" fmla="*/ 143887 w 550468"/>
                <a:gd name="connsiteY85" fmla="*/ 55116 h 751338"/>
                <a:gd name="connsiteX86" fmla="*/ 136010 w 550468"/>
                <a:gd name="connsiteY86" fmla="*/ 46918 h 751338"/>
                <a:gd name="connsiteX87" fmla="*/ 122775 w 550468"/>
                <a:gd name="connsiteY87" fmla="*/ 28593 h 751338"/>
                <a:gd name="connsiteX88" fmla="*/ 121596 w 550468"/>
                <a:gd name="connsiteY88" fmla="*/ 28593 h 751338"/>
                <a:gd name="connsiteX89" fmla="*/ 103324 w 550468"/>
                <a:gd name="connsiteY89" fmla="*/ 55384 h 751338"/>
                <a:gd name="connsiteX90" fmla="*/ 103324 w 550468"/>
                <a:gd name="connsiteY90" fmla="*/ 92892 h 751338"/>
                <a:gd name="connsiteX91" fmla="*/ 105896 w 550468"/>
                <a:gd name="connsiteY91" fmla="*/ 131151 h 751338"/>
                <a:gd name="connsiteX92" fmla="*/ 120417 w 550468"/>
                <a:gd name="connsiteY92" fmla="*/ 176697 h 751338"/>
                <a:gd name="connsiteX93" fmla="*/ 132045 w 550468"/>
                <a:gd name="connsiteY93" fmla="*/ 220634 h 751338"/>
                <a:gd name="connsiteX94" fmla="*/ 141047 w 550468"/>
                <a:gd name="connsiteY94" fmla="*/ 259107 h 751338"/>
                <a:gd name="connsiteX95" fmla="*/ 151281 w 550468"/>
                <a:gd name="connsiteY95" fmla="*/ 315370 h 751338"/>
                <a:gd name="connsiteX96" fmla="*/ 143190 w 550468"/>
                <a:gd name="connsiteY96" fmla="*/ 360969 h 751338"/>
                <a:gd name="connsiteX97" fmla="*/ 119882 w 550468"/>
                <a:gd name="connsiteY97" fmla="*/ 427733 h 751338"/>
                <a:gd name="connsiteX98" fmla="*/ 100860 w 550468"/>
                <a:gd name="connsiteY98" fmla="*/ 478316 h 751338"/>
                <a:gd name="connsiteX99" fmla="*/ 81141 w 550468"/>
                <a:gd name="connsiteY99" fmla="*/ 533399 h 751338"/>
                <a:gd name="connsiteX100" fmla="*/ 68924 w 550468"/>
                <a:gd name="connsiteY100" fmla="*/ 573051 h 751338"/>
                <a:gd name="connsiteX101" fmla="*/ 73693 w 550468"/>
                <a:gd name="connsiteY101" fmla="*/ 594055 h 751338"/>
                <a:gd name="connsiteX102" fmla="*/ 73318 w 550468"/>
                <a:gd name="connsiteY102" fmla="*/ 603218 h 751338"/>
                <a:gd name="connsiteX103" fmla="*/ 58958 w 550468"/>
                <a:gd name="connsiteY103" fmla="*/ 609273 h 751338"/>
                <a:gd name="connsiteX104" fmla="*/ 49795 w 550468"/>
                <a:gd name="connsiteY104" fmla="*/ 631242 h 751338"/>
                <a:gd name="connsiteX105" fmla="*/ 52420 w 550468"/>
                <a:gd name="connsiteY105" fmla="*/ 645335 h 751338"/>
                <a:gd name="connsiteX106" fmla="*/ 58475 w 550468"/>
                <a:gd name="connsiteY106" fmla="*/ 655462 h 751338"/>
                <a:gd name="connsiteX107" fmla="*/ 40203 w 550468"/>
                <a:gd name="connsiteY107" fmla="*/ 661249 h 751338"/>
                <a:gd name="connsiteX108" fmla="*/ 19413 w 550468"/>
                <a:gd name="connsiteY108" fmla="*/ 707223 h 751338"/>
                <a:gd name="connsiteX109" fmla="*/ 445 w 550468"/>
                <a:gd name="connsiteY109" fmla="*/ 740445 h 751338"/>
                <a:gd name="connsiteX110" fmla="*/ 981 w 550468"/>
                <a:gd name="connsiteY110" fmla="*/ 747785 h 751338"/>
                <a:gd name="connsiteX111" fmla="*/ 31362 w 550468"/>
                <a:gd name="connsiteY111" fmla="*/ 750197 h 7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50468" h="751338">
                  <a:moveTo>
                    <a:pt x="40686" y="750786"/>
                  </a:moveTo>
                  <a:cubicBezTo>
                    <a:pt x="55635" y="751590"/>
                    <a:pt x="60619" y="751804"/>
                    <a:pt x="69567" y="741570"/>
                  </a:cubicBezTo>
                  <a:cubicBezTo>
                    <a:pt x="81034" y="728442"/>
                    <a:pt x="103432" y="691363"/>
                    <a:pt x="110880" y="678074"/>
                  </a:cubicBezTo>
                  <a:cubicBezTo>
                    <a:pt x="112166" y="675716"/>
                    <a:pt x="113344" y="673519"/>
                    <a:pt x="114363" y="671483"/>
                  </a:cubicBezTo>
                  <a:cubicBezTo>
                    <a:pt x="119721" y="661142"/>
                    <a:pt x="123579" y="653693"/>
                    <a:pt x="138421" y="649085"/>
                  </a:cubicBezTo>
                  <a:cubicBezTo>
                    <a:pt x="142601" y="647799"/>
                    <a:pt x="146245" y="646514"/>
                    <a:pt x="149567" y="645388"/>
                  </a:cubicBezTo>
                  <a:cubicBezTo>
                    <a:pt x="159137" y="641530"/>
                    <a:pt x="169312" y="639371"/>
                    <a:pt x="179627" y="639012"/>
                  </a:cubicBezTo>
                  <a:cubicBezTo>
                    <a:pt x="195380" y="639012"/>
                    <a:pt x="235407" y="636333"/>
                    <a:pt x="248695" y="634296"/>
                  </a:cubicBezTo>
                  <a:cubicBezTo>
                    <a:pt x="259707" y="631585"/>
                    <a:pt x="270354" y="627577"/>
                    <a:pt x="280417" y="622347"/>
                  </a:cubicBezTo>
                  <a:cubicBezTo>
                    <a:pt x="286365" y="619615"/>
                    <a:pt x="292527" y="616989"/>
                    <a:pt x="298313" y="614471"/>
                  </a:cubicBezTo>
                  <a:cubicBezTo>
                    <a:pt x="305044" y="611534"/>
                    <a:pt x="311468" y="607944"/>
                    <a:pt x="317496" y="603754"/>
                  </a:cubicBezTo>
                  <a:cubicBezTo>
                    <a:pt x="324141" y="598733"/>
                    <a:pt x="331835" y="595272"/>
                    <a:pt x="340001" y="593627"/>
                  </a:cubicBezTo>
                  <a:cubicBezTo>
                    <a:pt x="352057" y="592502"/>
                    <a:pt x="358380" y="589930"/>
                    <a:pt x="369740" y="577927"/>
                  </a:cubicBezTo>
                  <a:cubicBezTo>
                    <a:pt x="381100" y="565924"/>
                    <a:pt x="399586" y="561852"/>
                    <a:pt x="424609" y="560620"/>
                  </a:cubicBezTo>
                  <a:cubicBezTo>
                    <a:pt x="429967" y="560352"/>
                    <a:pt x="435326" y="560191"/>
                    <a:pt x="440684" y="560030"/>
                  </a:cubicBezTo>
                  <a:cubicBezTo>
                    <a:pt x="455730" y="560523"/>
                    <a:pt x="470766" y="558717"/>
                    <a:pt x="485265" y="554672"/>
                  </a:cubicBezTo>
                  <a:lnTo>
                    <a:pt x="493035" y="552100"/>
                  </a:lnTo>
                  <a:lnTo>
                    <a:pt x="492767" y="552100"/>
                  </a:lnTo>
                  <a:cubicBezTo>
                    <a:pt x="488812" y="547931"/>
                    <a:pt x="485474" y="543227"/>
                    <a:pt x="482854" y="538115"/>
                  </a:cubicBezTo>
                  <a:cubicBezTo>
                    <a:pt x="480470" y="532258"/>
                    <a:pt x="479076" y="526048"/>
                    <a:pt x="478728" y="519736"/>
                  </a:cubicBezTo>
                  <a:cubicBezTo>
                    <a:pt x="478707" y="519055"/>
                    <a:pt x="479001" y="518402"/>
                    <a:pt x="479532" y="517968"/>
                  </a:cubicBezTo>
                  <a:lnTo>
                    <a:pt x="488212" y="510895"/>
                  </a:lnTo>
                  <a:cubicBezTo>
                    <a:pt x="487189" y="504636"/>
                    <a:pt x="488127" y="498217"/>
                    <a:pt x="490891" y="492516"/>
                  </a:cubicBezTo>
                  <a:cubicBezTo>
                    <a:pt x="494251" y="486884"/>
                    <a:pt x="496100" y="480481"/>
                    <a:pt x="496250" y="473922"/>
                  </a:cubicBezTo>
                  <a:cubicBezTo>
                    <a:pt x="497627" y="468274"/>
                    <a:pt x="501067" y="463340"/>
                    <a:pt x="505895" y="460098"/>
                  </a:cubicBezTo>
                  <a:cubicBezTo>
                    <a:pt x="504298" y="454252"/>
                    <a:pt x="504464" y="448063"/>
                    <a:pt x="506377" y="442308"/>
                  </a:cubicBezTo>
                  <a:cubicBezTo>
                    <a:pt x="510144" y="435883"/>
                    <a:pt x="515309" y="430391"/>
                    <a:pt x="521487" y="426233"/>
                  </a:cubicBezTo>
                  <a:cubicBezTo>
                    <a:pt x="521862" y="418415"/>
                    <a:pt x="524027" y="410791"/>
                    <a:pt x="527810" y="403942"/>
                  </a:cubicBezTo>
                  <a:cubicBezTo>
                    <a:pt x="533812" y="391565"/>
                    <a:pt x="540992" y="389529"/>
                    <a:pt x="543885" y="389207"/>
                  </a:cubicBezTo>
                  <a:lnTo>
                    <a:pt x="550262" y="379294"/>
                  </a:lnTo>
                  <a:lnTo>
                    <a:pt x="550262" y="348591"/>
                  </a:lnTo>
                  <a:lnTo>
                    <a:pt x="540509" y="340982"/>
                  </a:lnTo>
                  <a:cubicBezTo>
                    <a:pt x="540204" y="340725"/>
                    <a:pt x="539963" y="340393"/>
                    <a:pt x="539813" y="340018"/>
                  </a:cubicBezTo>
                  <a:cubicBezTo>
                    <a:pt x="537916" y="334311"/>
                    <a:pt x="536534" y="328449"/>
                    <a:pt x="535687" y="322496"/>
                  </a:cubicBezTo>
                  <a:cubicBezTo>
                    <a:pt x="534669" y="314352"/>
                    <a:pt x="541849" y="297098"/>
                    <a:pt x="543671" y="293025"/>
                  </a:cubicBezTo>
                  <a:cubicBezTo>
                    <a:pt x="528292" y="293936"/>
                    <a:pt x="494428" y="294847"/>
                    <a:pt x="485747" y="295062"/>
                  </a:cubicBezTo>
                  <a:lnTo>
                    <a:pt x="485747" y="301224"/>
                  </a:lnTo>
                  <a:cubicBezTo>
                    <a:pt x="485753" y="301791"/>
                    <a:pt x="485517" y="302333"/>
                    <a:pt x="485104" y="302724"/>
                  </a:cubicBezTo>
                  <a:cubicBezTo>
                    <a:pt x="484670" y="303094"/>
                    <a:pt x="484124" y="303303"/>
                    <a:pt x="483550" y="303314"/>
                  </a:cubicBezTo>
                  <a:lnTo>
                    <a:pt x="470101" y="302670"/>
                  </a:lnTo>
                  <a:lnTo>
                    <a:pt x="468333" y="326140"/>
                  </a:lnTo>
                  <a:lnTo>
                    <a:pt x="471655" y="333856"/>
                  </a:lnTo>
                  <a:cubicBezTo>
                    <a:pt x="471998" y="334451"/>
                    <a:pt x="471998" y="335190"/>
                    <a:pt x="471655" y="335785"/>
                  </a:cubicBezTo>
                  <a:lnTo>
                    <a:pt x="468387" y="341143"/>
                  </a:lnTo>
                  <a:lnTo>
                    <a:pt x="468387" y="347734"/>
                  </a:lnTo>
                  <a:cubicBezTo>
                    <a:pt x="468392" y="348687"/>
                    <a:pt x="467754" y="349523"/>
                    <a:pt x="466833" y="349770"/>
                  </a:cubicBezTo>
                  <a:lnTo>
                    <a:pt x="457670" y="352074"/>
                  </a:lnTo>
                  <a:lnTo>
                    <a:pt x="449954" y="358558"/>
                  </a:lnTo>
                  <a:cubicBezTo>
                    <a:pt x="449643" y="358831"/>
                    <a:pt x="449241" y="358986"/>
                    <a:pt x="448829" y="358986"/>
                  </a:cubicBezTo>
                  <a:lnTo>
                    <a:pt x="433718" y="360754"/>
                  </a:lnTo>
                  <a:cubicBezTo>
                    <a:pt x="426645" y="378437"/>
                    <a:pt x="425306" y="378062"/>
                    <a:pt x="423537" y="377633"/>
                  </a:cubicBezTo>
                  <a:cubicBezTo>
                    <a:pt x="418410" y="375200"/>
                    <a:pt x="413689" y="371986"/>
                    <a:pt x="409552" y="368095"/>
                  </a:cubicBezTo>
                  <a:cubicBezTo>
                    <a:pt x="407248" y="365973"/>
                    <a:pt x="405164" y="363621"/>
                    <a:pt x="403336" y="361076"/>
                  </a:cubicBezTo>
                  <a:lnTo>
                    <a:pt x="380189" y="389690"/>
                  </a:lnTo>
                  <a:cubicBezTo>
                    <a:pt x="379846" y="390156"/>
                    <a:pt x="379321" y="390450"/>
                    <a:pt x="378742" y="390493"/>
                  </a:cubicBezTo>
                  <a:lnTo>
                    <a:pt x="378742" y="390493"/>
                  </a:lnTo>
                  <a:cubicBezTo>
                    <a:pt x="378211" y="390477"/>
                    <a:pt x="377708" y="390290"/>
                    <a:pt x="377295" y="389957"/>
                  </a:cubicBezTo>
                  <a:cubicBezTo>
                    <a:pt x="376331" y="389100"/>
                    <a:pt x="353397" y="368524"/>
                    <a:pt x="347021" y="361558"/>
                  </a:cubicBezTo>
                  <a:cubicBezTo>
                    <a:pt x="339739" y="355048"/>
                    <a:pt x="331782" y="349330"/>
                    <a:pt x="323283" y="344519"/>
                  </a:cubicBezTo>
                  <a:cubicBezTo>
                    <a:pt x="323021" y="344363"/>
                    <a:pt x="322796" y="344144"/>
                    <a:pt x="322640" y="343876"/>
                  </a:cubicBezTo>
                  <a:lnTo>
                    <a:pt x="317818" y="337124"/>
                  </a:lnTo>
                  <a:lnTo>
                    <a:pt x="307101" y="335195"/>
                  </a:lnTo>
                  <a:cubicBezTo>
                    <a:pt x="306721" y="335147"/>
                    <a:pt x="306362" y="334976"/>
                    <a:pt x="306083" y="334713"/>
                  </a:cubicBezTo>
                  <a:cubicBezTo>
                    <a:pt x="294509" y="324929"/>
                    <a:pt x="281253" y="317320"/>
                    <a:pt x="266967" y="312262"/>
                  </a:cubicBezTo>
                  <a:cubicBezTo>
                    <a:pt x="255254" y="308741"/>
                    <a:pt x="243750" y="304557"/>
                    <a:pt x="232513" y="299723"/>
                  </a:cubicBezTo>
                  <a:cubicBezTo>
                    <a:pt x="231758" y="299380"/>
                    <a:pt x="231270" y="298625"/>
                    <a:pt x="231281" y="297794"/>
                  </a:cubicBezTo>
                  <a:lnTo>
                    <a:pt x="231281" y="230226"/>
                  </a:lnTo>
                  <a:cubicBezTo>
                    <a:pt x="231254" y="230033"/>
                    <a:pt x="231254" y="229835"/>
                    <a:pt x="231281" y="229637"/>
                  </a:cubicBezTo>
                  <a:lnTo>
                    <a:pt x="296438" y="5230"/>
                  </a:lnTo>
                  <a:cubicBezTo>
                    <a:pt x="293732" y="5879"/>
                    <a:pt x="290876" y="5225"/>
                    <a:pt x="288722" y="3462"/>
                  </a:cubicBezTo>
                  <a:cubicBezTo>
                    <a:pt x="281971" y="-2164"/>
                    <a:pt x="278863" y="-235"/>
                    <a:pt x="276880" y="2069"/>
                  </a:cubicBezTo>
                  <a:cubicBezTo>
                    <a:pt x="275755" y="3355"/>
                    <a:pt x="274576" y="4962"/>
                    <a:pt x="273290" y="6677"/>
                  </a:cubicBezTo>
                  <a:cubicBezTo>
                    <a:pt x="269111" y="12303"/>
                    <a:pt x="263913" y="19323"/>
                    <a:pt x="257215" y="21412"/>
                  </a:cubicBezTo>
                  <a:cubicBezTo>
                    <a:pt x="252843" y="21991"/>
                    <a:pt x="249767" y="26004"/>
                    <a:pt x="250346" y="30371"/>
                  </a:cubicBezTo>
                  <a:cubicBezTo>
                    <a:pt x="250426" y="30972"/>
                    <a:pt x="250571" y="31561"/>
                    <a:pt x="250785" y="32129"/>
                  </a:cubicBezTo>
                  <a:cubicBezTo>
                    <a:pt x="251562" y="36266"/>
                    <a:pt x="250169" y="40515"/>
                    <a:pt x="247088" y="43382"/>
                  </a:cubicBezTo>
                  <a:cubicBezTo>
                    <a:pt x="244366" y="45943"/>
                    <a:pt x="240454" y="46805"/>
                    <a:pt x="236907" y="45632"/>
                  </a:cubicBezTo>
                  <a:cubicBezTo>
                    <a:pt x="234094" y="44619"/>
                    <a:pt x="231678" y="42744"/>
                    <a:pt x="229995" y="40274"/>
                  </a:cubicBezTo>
                  <a:cubicBezTo>
                    <a:pt x="227637" y="37380"/>
                    <a:pt x="226083" y="35505"/>
                    <a:pt x="221797" y="36362"/>
                  </a:cubicBezTo>
                  <a:cubicBezTo>
                    <a:pt x="213974" y="38023"/>
                    <a:pt x="205722" y="42203"/>
                    <a:pt x="205722" y="49115"/>
                  </a:cubicBezTo>
                  <a:cubicBezTo>
                    <a:pt x="206311" y="54114"/>
                    <a:pt x="204618" y="59113"/>
                    <a:pt x="201114" y="62725"/>
                  </a:cubicBezTo>
                  <a:cubicBezTo>
                    <a:pt x="197084" y="65286"/>
                    <a:pt x="192090" y="65817"/>
                    <a:pt x="187611" y="64172"/>
                  </a:cubicBezTo>
                  <a:cubicBezTo>
                    <a:pt x="181711" y="62355"/>
                    <a:pt x="175399" y="62355"/>
                    <a:pt x="169500" y="64172"/>
                  </a:cubicBezTo>
                  <a:cubicBezTo>
                    <a:pt x="166826" y="64901"/>
                    <a:pt x="164104" y="65458"/>
                    <a:pt x="161355" y="65833"/>
                  </a:cubicBezTo>
                  <a:lnTo>
                    <a:pt x="159533" y="65833"/>
                  </a:lnTo>
                  <a:cubicBezTo>
                    <a:pt x="152567" y="65833"/>
                    <a:pt x="148174" y="60475"/>
                    <a:pt x="143887" y="55116"/>
                  </a:cubicBezTo>
                  <a:cubicBezTo>
                    <a:pt x="141636" y="52046"/>
                    <a:pt x="138989" y="49286"/>
                    <a:pt x="136010" y="46918"/>
                  </a:cubicBezTo>
                  <a:cubicBezTo>
                    <a:pt x="130287" y="41876"/>
                    <a:pt x="125765" y="35612"/>
                    <a:pt x="122775" y="28593"/>
                  </a:cubicBezTo>
                  <a:cubicBezTo>
                    <a:pt x="122384" y="28571"/>
                    <a:pt x="121987" y="28571"/>
                    <a:pt x="121596" y="28593"/>
                  </a:cubicBezTo>
                  <a:cubicBezTo>
                    <a:pt x="110880" y="31915"/>
                    <a:pt x="109969" y="41399"/>
                    <a:pt x="103324" y="55384"/>
                  </a:cubicBezTo>
                  <a:cubicBezTo>
                    <a:pt x="97645" y="67242"/>
                    <a:pt x="97645" y="81034"/>
                    <a:pt x="103324" y="92892"/>
                  </a:cubicBezTo>
                  <a:cubicBezTo>
                    <a:pt x="108040" y="104091"/>
                    <a:pt x="105414" y="111432"/>
                    <a:pt x="105896" y="131151"/>
                  </a:cubicBezTo>
                  <a:cubicBezTo>
                    <a:pt x="106379" y="150869"/>
                    <a:pt x="115434" y="165069"/>
                    <a:pt x="120417" y="176697"/>
                  </a:cubicBezTo>
                  <a:cubicBezTo>
                    <a:pt x="126354" y="190719"/>
                    <a:pt x="130271" y="205513"/>
                    <a:pt x="132045" y="220634"/>
                  </a:cubicBezTo>
                  <a:cubicBezTo>
                    <a:pt x="133240" y="233816"/>
                    <a:pt x="136273" y="246767"/>
                    <a:pt x="141047" y="259107"/>
                  </a:cubicBezTo>
                  <a:cubicBezTo>
                    <a:pt x="145816" y="271699"/>
                    <a:pt x="148388" y="301599"/>
                    <a:pt x="151281" y="315370"/>
                  </a:cubicBezTo>
                  <a:cubicBezTo>
                    <a:pt x="154175" y="329140"/>
                    <a:pt x="150317" y="342161"/>
                    <a:pt x="143190" y="360969"/>
                  </a:cubicBezTo>
                  <a:cubicBezTo>
                    <a:pt x="136064" y="379776"/>
                    <a:pt x="125240" y="419107"/>
                    <a:pt x="119882" y="427733"/>
                  </a:cubicBezTo>
                  <a:cubicBezTo>
                    <a:pt x="114523" y="436360"/>
                    <a:pt x="107504" y="464759"/>
                    <a:pt x="100860" y="478316"/>
                  </a:cubicBezTo>
                  <a:cubicBezTo>
                    <a:pt x="94215" y="491872"/>
                    <a:pt x="86392" y="517968"/>
                    <a:pt x="81141" y="533399"/>
                  </a:cubicBezTo>
                  <a:cubicBezTo>
                    <a:pt x="75890" y="548831"/>
                    <a:pt x="72621" y="565549"/>
                    <a:pt x="68924" y="573051"/>
                  </a:cubicBezTo>
                  <a:cubicBezTo>
                    <a:pt x="64702" y="580210"/>
                    <a:pt x="66791" y="589421"/>
                    <a:pt x="73693" y="594055"/>
                  </a:cubicBezTo>
                  <a:cubicBezTo>
                    <a:pt x="80927" y="598235"/>
                    <a:pt x="79748" y="605683"/>
                    <a:pt x="73318" y="603218"/>
                  </a:cubicBezTo>
                  <a:cubicBezTo>
                    <a:pt x="66888" y="600753"/>
                    <a:pt x="62601" y="603218"/>
                    <a:pt x="58958" y="609273"/>
                  </a:cubicBezTo>
                  <a:cubicBezTo>
                    <a:pt x="55539" y="616437"/>
                    <a:pt x="52479" y="623773"/>
                    <a:pt x="49795" y="631242"/>
                  </a:cubicBezTo>
                  <a:cubicBezTo>
                    <a:pt x="47330" y="636600"/>
                    <a:pt x="45187" y="642870"/>
                    <a:pt x="52420" y="645335"/>
                  </a:cubicBezTo>
                  <a:cubicBezTo>
                    <a:pt x="59654" y="647799"/>
                    <a:pt x="63137" y="651282"/>
                    <a:pt x="58475" y="655462"/>
                  </a:cubicBezTo>
                  <a:cubicBezTo>
                    <a:pt x="53814" y="659641"/>
                    <a:pt x="42722" y="654390"/>
                    <a:pt x="40203" y="661249"/>
                  </a:cubicBezTo>
                  <a:cubicBezTo>
                    <a:pt x="37685" y="668107"/>
                    <a:pt x="28469" y="697685"/>
                    <a:pt x="19413" y="707223"/>
                  </a:cubicBezTo>
                  <a:cubicBezTo>
                    <a:pt x="10358" y="716761"/>
                    <a:pt x="-3360" y="728121"/>
                    <a:pt x="445" y="740445"/>
                  </a:cubicBezTo>
                  <a:cubicBezTo>
                    <a:pt x="1168" y="742818"/>
                    <a:pt x="1356" y="745331"/>
                    <a:pt x="981" y="747785"/>
                  </a:cubicBezTo>
                  <a:cubicBezTo>
                    <a:pt x="9715" y="748804"/>
                    <a:pt x="20753" y="749875"/>
                    <a:pt x="31362" y="750197"/>
                  </a:cubicBezTo>
                  <a:close/>
                </a:path>
              </a:pathLst>
            </a:custGeom>
            <a:grpFill/>
            <a:ln w="5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D2B7877C-F33C-404C-BA45-B2CFB253C7DB}"/>
                </a:ext>
              </a:extLst>
            </p:cNvPr>
            <p:cNvGrpSpPr/>
            <p:nvPr/>
          </p:nvGrpSpPr>
          <p:grpSpPr>
            <a:xfrm>
              <a:off x="3938353" y="574676"/>
              <a:ext cx="2216218" cy="2316954"/>
              <a:chOff x="3938353" y="574676"/>
              <a:chExt cx="2216218" cy="2316954"/>
            </a:xfrm>
            <a:grpFill/>
          </p:grpSpPr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36059A27-1EC1-4A99-B2B3-01033386F3D1}"/>
                  </a:ext>
                </a:extLst>
              </p:cNvPr>
              <p:cNvSpPr/>
              <p:nvPr/>
            </p:nvSpPr>
            <p:spPr>
              <a:xfrm>
                <a:off x="4475417" y="574676"/>
                <a:ext cx="1679154" cy="1605530"/>
              </a:xfrm>
              <a:custGeom>
                <a:avLst/>
                <a:gdLst>
                  <a:gd name="connsiteX0" fmla="*/ 1672767 w 1679154"/>
                  <a:gd name="connsiteY0" fmla="*/ 1191443 h 1605530"/>
                  <a:gd name="connsiteX1" fmla="*/ 1587034 w 1679154"/>
                  <a:gd name="connsiteY1" fmla="*/ 1057056 h 1605530"/>
                  <a:gd name="connsiteX2" fmla="*/ 1525574 w 1679154"/>
                  <a:gd name="connsiteY2" fmla="*/ 960607 h 1605530"/>
                  <a:gd name="connsiteX3" fmla="*/ 1484797 w 1679154"/>
                  <a:gd name="connsiteY3" fmla="*/ 934780 h 1605530"/>
                  <a:gd name="connsiteX4" fmla="*/ 1425320 w 1679154"/>
                  <a:gd name="connsiteY4" fmla="*/ 905362 h 1605530"/>
                  <a:gd name="connsiteX5" fmla="*/ 1402011 w 1679154"/>
                  <a:gd name="connsiteY5" fmla="*/ 916615 h 1605530"/>
                  <a:gd name="connsiteX6" fmla="*/ 1386686 w 1679154"/>
                  <a:gd name="connsiteY6" fmla="*/ 919455 h 1605530"/>
                  <a:gd name="connsiteX7" fmla="*/ 1361395 w 1679154"/>
                  <a:gd name="connsiteY7" fmla="*/ 890788 h 1605530"/>
                  <a:gd name="connsiteX8" fmla="*/ 1339480 w 1679154"/>
                  <a:gd name="connsiteY8" fmla="*/ 868229 h 1605530"/>
                  <a:gd name="connsiteX9" fmla="*/ 1349661 w 1679154"/>
                  <a:gd name="connsiteY9" fmla="*/ 853387 h 1605530"/>
                  <a:gd name="connsiteX10" fmla="*/ 1346017 w 1679154"/>
                  <a:gd name="connsiteY10" fmla="*/ 817968 h 1605530"/>
                  <a:gd name="connsiteX11" fmla="*/ 1326298 w 1679154"/>
                  <a:gd name="connsiteY11" fmla="*/ 783514 h 1605530"/>
                  <a:gd name="connsiteX12" fmla="*/ 1299024 w 1679154"/>
                  <a:gd name="connsiteY12" fmla="*/ 753829 h 1605530"/>
                  <a:gd name="connsiteX13" fmla="*/ 1291898 w 1679154"/>
                  <a:gd name="connsiteY13" fmla="*/ 734379 h 1605530"/>
                  <a:gd name="connsiteX14" fmla="*/ 1285468 w 1679154"/>
                  <a:gd name="connsiteY14" fmla="*/ 721090 h 1605530"/>
                  <a:gd name="connsiteX15" fmla="*/ 1255086 w 1679154"/>
                  <a:gd name="connsiteY15" fmla="*/ 706087 h 1605530"/>
                  <a:gd name="connsiteX16" fmla="*/ 1235368 w 1679154"/>
                  <a:gd name="connsiteY16" fmla="*/ 692798 h 1605530"/>
                  <a:gd name="connsiteX17" fmla="*/ 1231831 w 1679154"/>
                  <a:gd name="connsiteY17" fmla="*/ 651485 h 1605530"/>
                  <a:gd name="connsiteX18" fmla="*/ 1221382 w 1679154"/>
                  <a:gd name="connsiteY18" fmla="*/ 560394 h 1605530"/>
                  <a:gd name="connsiteX19" fmla="*/ 1206861 w 1679154"/>
                  <a:gd name="connsiteY19" fmla="*/ 526476 h 1605530"/>
                  <a:gd name="connsiteX20" fmla="*/ 1151081 w 1679154"/>
                  <a:gd name="connsiteY20" fmla="*/ 423168 h 1605530"/>
                  <a:gd name="connsiteX21" fmla="*/ 1087210 w 1679154"/>
                  <a:gd name="connsiteY21" fmla="*/ 305285 h 1605530"/>
                  <a:gd name="connsiteX22" fmla="*/ 1035449 w 1679154"/>
                  <a:gd name="connsiteY22" fmla="*/ 213390 h 1605530"/>
                  <a:gd name="connsiteX23" fmla="*/ 998423 w 1679154"/>
                  <a:gd name="connsiteY23" fmla="*/ 168540 h 1605530"/>
                  <a:gd name="connsiteX24" fmla="*/ 935248 w 1679154"/>
                  <a:gd name="connsiteY24" fmla="*/ 130443 h 1605530"/>
                  <a:gd name="connsiteX25" fmla="*/ 879682 w 1679154"/>
                  <a:gd name="connsiteY25" fmla="*/ 96096 h 1605530"/>
                  <a:gd name="connsiteX26" fmla="*/ 846461 w 1679154"/>
                  <a:gd name="connsiteY26" fmla="*/ 76431 h 1605530"/>
                  <a:gd name="connsiteX27" fmla="*/ 819669 w 1679154"/>
                  <a:gd name="connsiteY27" fmla="*/ 55641 h 1605530"/>
                  <a:gd name="connsiteX28" fmla="*/ 799844 w 1679154"/>
                  <a:gd name="connsiteY28" fmla="*/ 42352 h 1605530"/>
                  <a:gd name="connsiteX29" fmla="*/ 787144 w 1679154"/>
                  <a:gd name="connsiteY29" fmla="*/ 24509 h 1605530"/>
                  <a:gd name="connsiteX30" fmla="*/ 766461 w 1679154"/>
                  <a:gd name="connsiteY30" fmla="*/ 9238 h 1605530"/>
                  <a:gd name="connsiteX31" fmla="*/ 738437 w 1679154"/>
                  <a:gd name="connsiteY31" fmla="*/ 3022 h 1605530"/>
                  <a:gd name="connsiteX32" fmla="*/ 714593 w 1679154"/>
                  <a:gd name="connsiteY32" fmla="*/ 557 h 1605530"/>
                  <a:gd name="connsiteX33" fmla="*/ 681103 w 1679154"/>
                  <a:gd name="connsiteY33" fmla="*/ 14543 h 1605530"/>
                  <a:gd name="connsiteX34" fmla="*/ 617393 w 1679154"/>
                  <a:gd name="connsiteY34" fmla="*/ 39137 h 1605530"/>
                  <a:gd name="connsiteX35" fmla="*/ 598371 w 1679154"/>
                  <a:gd name="connsiteY35" fmla="*/ 74984 h 1605530"/>
                  <a:gd name="connsiteX36" fmla="*/ 505190 w 1679154"/>
                  <a:gd name="connsiteY36" fmla="*/ 133176 h 1605530"/>
                  <a:gd name="connsiteX37" fmla="*/ 414741 w 1679154"/>
                  <a:gd name="connsiteY37" fmla="*/ 187777 h 1605530"/>
                  <a:gd name="connsiteX38" fmla="*/ 324722 w 1679154"/>
                  <a:gd name="connsiteY38" fmla="*/ 239270 h 1605530"/>
                  <a:gd name="connsiteX39" fmla="*/ 235934 w 1679154"/>
                  <a:gd name="connsiteY39" fmla="*/ 301534 h 1605530"/>
                  <a:gd name="connsiteX40" fmla="*/ 169706 w 1679154"/>
                  <a:gd name="connsiteY40" fmla="*/ 347133 h 1605530"/>
                  <a:gd name="connsiteX41" fmla="*/ 98494 w 1679154"/>
                  <a:gd name="connsiteY41" fmla="*/ 386034 h 1605530"/>
                  <a:gd name="connsiteX42" fmla="*/ 80918 w 1679154"/>
                  <a:gd name="connsiteY42" fmla="*/ 386034 h 1605530"/>
                  <a:gd name="connsiteX43" fmla="*/ -207 w 1679154"/>
                  <a:gd name="connsiteY43" fmla="*/ 427561 h 1605530"/>
                  <a:gd name="connsiteX44" fmla="*/ 142914 w 1679154"/>
                  <a:gd name="connsiteY44" fmla="*/ 612316 h 1605530"/>
                  <a:gd name="connsiteX45" fmla="*/ 204374 w 1679154"/>
                  <a:gd name="connsiteY45" fmla="*/ 697621 h 1605530"/>
                  <a:gd name="connsiteX46" fmla="*/ 352424 w 1679154"/>
                  <a:gd name="connsiteY46" fmla="*/ 944907 h 1605530"/>
                  <a:gd name="connsiteX47" fmla="*/ 424601 w 1679154"/>
                  <a:gd name="connsiteY47" fmla="*/ 1063165 h 1605530"/>
                  <a:gd name="connsiteX48" fmla="*/ 430870 w 1679154"/>
                  <a:gd name="connsiteY48" fmla="*/ 1074257 h 1605530"/>
                  <a:gd name="connsiteX49" fmla="*/ 440729 w 1679154"/>
                  <a:gd name="connsiteY49" fmla="*/ 1071792 h 1605530"/>
                  <a:gd name="connsiteX50" fmla="*/ 442337 w 1679154"/>
                  <a:gd name="connsiteY50" fmla="*/ 1072060 h 1605530"/>
                  <a:gd name="connsiteX51" fmla="*/ 443301 w 1679154"/>
                  <a:gd name="connsiteY51" fmla="*/ 1073453 h 1605530"/>
                  <a:gd name="connsiteX52" fmla="*/ 450481 w 1679154"/>
                  <a:gd name="connsiteY52" fmla="*/ 1109193 h 1605530"/>
                  <a:gd name="connsiteX53" fmla="*/ 457769 w 1679154"/>
                  <a:gd name="connsiteY53" fmla="*/ 1110961 h 1605530"/>
                  <a:gd name="connsiteX54" fmla="*/ 458894 w 1679154"/>
                  <a:gd name="connsiteY54" fmla="*/ 1111711 h 1605530"/>
                  <a:gd name="connsiteX55" fmla="*/ 465645 w 1679154"/>
                  <a:gd name="connsiteY55" fmla="*/ 1119856 h 1605530"/>
                  <a:gd name="connsiteX56" fmla="*/ 466128 w 1679154"/>
                  <a:gd name="connsiteY56" fmla="*/ 1121249 h 1605530"/>
                  <a:gd name="connsiteX57" fmla="*/ 466128 w 1679154"/>
                  <a:gd name="connsiteY57" fmla="*/ 1145469 h 1605530"/>
                  <a:gd name="connsiteX58" fmla="*/ 492115 w 1679154"/>
                  <a:gd name="connsiteY58" fmla="*/ 1181691 h 1605530"/>
                  <a:gd name="connsiteX59" fmla="*/ 504868 w 1679154"/>
                  <a:gd name="connsiteY59" fmla="*/ 1180512 h 1605530"/>
                  <a:gd name="connsiteX60" fmla="*/ 506851 w 1679154"/>
                  <a:gd name="connsiteY60" fmla="*/ 1181423 h 1605530"/>
                  <a:gd name="connsiteX61" fmla="*/ 510334 w 1679154"/>
                  <a:gd name="connsiteY61" fmla="*/ 1186781 h 1605530"/>
                  <a:gd name="connsiteX62" fmla="*/ 517300 w 1679154"/>
                  <a:gd name="connsiteY62" fmla="*/ 1171778 h 1605530"/>
                  <a:gd name="connsiteX63" fmla="*/ 518853 w 1679154"/>
                  <a:gd name="connsiteY63" fmla="*/ 1170599 h 1605530"/>
                  <a:gd name="connsiteX64" fmla="*/ 520729 w 1679154"/>
                  <a:gd name="connsiteY64" fmla="*/ 1171188 h 1605530"/>
                  <a:gd name="connsiteX65" fmla="*/ 533214 w 1679154"/>
                  <a:gd name="connsiteY65" fmla="*/ 1182227 h 1605530"/>
                  <a:gd name="connsiteX66" fmla="*/ 542752 w 1679154"/>
                  <a:gd name="connsiteY66" fmla="*/ 1177243 h 1605530"/>
                  <a:gd name="connsiteX67" fmla="*/ 540823 w 1679154"/>
                  <a:gd name="connsiteY67" fmla="*/ 1167009 h 1605530"/>
                  <a:gd name="connsiteX68" fmla="*/ 541680 w 1679154"/>
                  <a:gd name="connsiteY68" fmla="*/ 1164919 h 1605530"/>
                  <a:gd name="connsiteX69" fmla="*/ 551861 w 1679154"/>
                  <a:gd name="connsiteY69" fmla="*/ 1159561 h 1605530"/>
                  <a:gd name="connsiteX70" fmla="*/ 553307 w 1679154"/>
                  <a:gd name="connsiteY70" fmla="*/ 1160740 h 1605530"/>
                  <a:gd name="connsiteX71" fmla="*/ 558987 w 1679154"/>
                  <a:gd name="connsiteY71" fmla="*/ 1176172 h 1605530"/>
                  <a:gd name="connsiteX72" fmla="*/ 567293 w 1679154"/>
                  <a:gd name="connsiteY72" fmla="*/ 1176172 h 1605530"/>
                  <a:gd name="connsiteX73" fmla="*/ 576616 w 1679154"/>
                  <a:gd name="connsiteY73" fmla="*/ 1163097 h 1605530"/>
                  <a:gd name="connsiteX74" fmla="*/ 578277 w 1679154"/>
                  <a:gd name="connsiteY74" fmla="*/ 1162240 h 1605530"/>
                  <a:gd name="connsiteX75" fmla="*/ 579992 w 1679154"/>
                  <a:gd name="connsiteY75" fmla="*/ 1162990 h 1605530"/>
                  <a:gd name="connsiteX76" fmla="*/ 596495 w 1679154"/>
                  <a:gd name="connsiteY76" fmla="*/ 1177726 h 1605530"/>
                  <a:gd name="connsiteX77" fmla="*/ 601264 w 1679154"/>
                  <a:gd name="connsiteY77" fmla="*/ 1172742 h 1605530"/>
                  <a:gd name="connsiteX78" fmla="*/ 615785 w 1679154"/>
                  <a:gd name="connsiteY78" fmla="*/ 1165348 h 1605530"/>
                  <a:gd name="connsiteX79" fmla="*/ 617393 w 1679154"/>
                  <a:gd name="connsiteY79" fmla="*/ 1182066 h 1605530"/>
                  <a:gd name="connsiteX80" fmla="*/ 616053 w 1679154"/>
                  <a:gd name="connsiteY80" fmla="*/ 1186085 h 1605530"/>
                  <a:gd name="connsiteX81" fmla="*/ 625216 w 1679154"/>
                  <a:gd name="connsiteY81" fmla="*/ 1194229 h 1605530"/>
                  <a:gd name="connsiteX82" fmla="*/ 625752 w 1679154"/>
                  <a:gd name="connsiteY82" fmla="*/ 1196051 h 1605530"/>
                  <a:gd name="connsiteX83" fmla="*/ 625752 w 1679154"/>
                  <a:gd name="connsiteY83" fmla="*/ 1206768 h 1605530"/>
                  <a:gd name="connsiteX84" fmla="*/ 619375 w 1679154"/>
                  <a:gd name="connsiteY84" fmla="*/ 1224879 h 1605530"/>
                  <a:gd name="connsiteX85" fmla="*/ 582189 w 1679154"/>
                  <a:gd name="connsiteY85" fmla="*/ 1250867 h 1605530"/>
                  <a:gd name="connsiteX86" fmla="*/ 597514 w 1679154"/>
                  <a:gd name="connsiteY86" fmla="*/ 1300270 h 1605530"/>
                  <a:gd name="connsiteX87" fmla="*/ 597514 w 1679154"/>
                  <a:gd name="connsiteY87" fmla="*/ 1301235 h 1605530"/>
                  <a:gd name="connsiteX88" fmla="*/ 591727 w 1679154"/>
                  <a:gd name="connsiteY88" fmla="*/ 1329044 h 1605530"/>
                  <a:gd name="connsiteX89" fmla="*/ 587118 w 1679154"/>
                  <a:gd name="connsiteY89" fmla="*/ 1345119 h 1605530"/>
                  <a:gd name="connsiteX90" fmla="*/ 613106 w 1679154"/>
                  <a:gd name="connsiteY90" fmla="*/ 1378073 h 1605530"/>
                  <a:gd name="connsiteX91" fmla="*/ 675691 w 1679154"/>
                  <a:gd name="connsiteY91" fmla="*/ 1515299 h 1605530"/>
                  <a:gd name="connsiteX92" fmla="*/ 675691 w 1679154"/>
                  <a:gd name="connsiteY92" fmla="*/ 1515996 h 1605530"/>
                  <a:gd name="connsiteX93" fmla="*/ 683675 w 1679154"/>
                  <a:gd name="connsiteY93" fmla="*/ 1605319 h 1605530"/>
                  <a:gd name="connsiteX94" fmla="*/ 696589 w 1679154"/>
                  <a:gd name="connsiteY94" fmla="*/ 1604408 h 1605530"/>
                  <a:gd name="connsiteX95" fmla="*/ 847157 w 1679154"/>
                  <a:gd name="connsiteY95" fmla="*/ 1590155 h 1605530"/>
                  <a:gd name="connsiteX96" fmla="*/ 957324 w 1679154"/>
                  <a:gd name="connsiteY96" fmla="*/ 1583993 h 1605530"/>
                  <a:gd name="connsiteX97" fmla="*/ 1034913 w 1679154"/>
                  <a:gd name="connsiteY97" fmla="*/ 1569418 h 1605530"/>
                  <a:gd name="connsiteX98" fmla="*/ 1073332 w 1679154"/>
                  <a:gd name="connsiteY98" fmla="*/ 1549325 h 1605530"/>
                  <a:gd name="connsiteX99" fmla="*/ 1139400 w 1679154"/>
                  <a:gd name="connsiteY99" fmla="*/ 1497671 h 1605530"/>
                  <a:gd name="connsiteX100" fmla="*/ 1184464 w 1679154"/>
                  <a:gd name="connsiteY100" fmla="*/ 1471468 h 1605530"/>
                  <a:gd name="connsiteX101" fmla="*/ 1253747 w 1679154"/>
                  <a:gd name="connsiteY101" fmla="*/ 1435675 h 1605530"/>
                  <a:gd name="connsiteX102" fmla="*/ 1316224 w 1679154"/>
                  <a:gd name="connsiteY102" fmla="*/ 1400953 h 1605530"/>
                  <a:gd name="connsiteX103" fmla="*/ 1324262 w 1679154"/>
                  <a:gd name="connsiteY103" fmla="*/ 1381395 h 1605530"/>
                  <a:gd name="connsiteX104" fmla="*/ 1326030 w 1679154"/>
                  <a:gd name="connsiteY104" fmla="*/ 1355032 h 1605530"/>
                  <a:gd name="connsiteX105" fmla="*/ 1342909 w 1679154"/>
                  <a:gd name="connsiteY105" fmla="*/ 1332420 h 1605530"/>
                  <a:gd name="connsiteX106" fmla="*/ 1368093 w 1679154"/>
                  <a:gd name="connsiteY106" fmla="*/ 1322936 h 1605530"/>
                  <a:gd name="connsiteX107" fmla="*/ 1391348 w 1679154"/>
                  <a:gd name="connsiteY107" fmla="*/ 1319828 h 1605530"/>
                  <a:gd name="connsiteX108" fmla="*/ 1396331 w 1679154"/>
                  <a:gd name="connsiteY108" fmla="*/ 1307450 h 1605530"/>
                  <a:gd name="connsiteX109" fmla="*/ 1384329 w 1679154"/>
                  <a:gd name="connsiteY109" fmla="*/ 1287303 h 1605530"/>
                  <a:gd name="connsiteX110" fmla="*/ 1393813 w 1679154"/>
                  <a:gd name="connsiteY110" fmla="*/ 1273050 h 1605530"/>
                  <a:gd name="connsiteX111" fmla="*/ 1403083 w 1679154"/>
                  <a:gd name="connsiteY111" fmla="*/ 1290840 h 1605530"/>
                  <a:gd name="connsiteX112" fmla="*/ 1415193 w 1679154"/>
                  <a:gd name="connsiteY112" fmla="*/ 1306164 h 1605530"/>
                  <a:gd name="connsiteX113" fmla="*/ 1432661 w 1679154"/>
                  <a:gd name="connsiteY113" fmla="*/ 1296573 h 1605530"/>
                  <a:gd name="connsiteX114" fmla="*/ 1438019 w 1679154"/>
                  <a:gd name="connsiteY114" fmla="*/ 1268656 h 1605530"/>
                  <a:gd name="connsiteX115" fmla="*/ 1455701 w 1679154"/>
                  <a:gd name="connsiteY115" fmla="*/ 1248831 h 1605530"/>
                  <a:gd name="connsiteX116" fmla="*/ 1473277 w 1679154"/>
                  <a:gd name="connsiteY116" fmla="*/ 1268442 h 1605530"/>
                  <a:gd name="connsiteX117" fmla="*/ 1492888 w 1679154"/>
                  <a:gd name="connsiteY117" fmla="*/ 1261530 h 1605530"/>
                  <a:gd name="connsiteX118" fmla="*/ 1517911 w 1679154"/>
                  <a:gd name="connsiteY118" fmla="*/ 1262601 h 1605530"/>
                  <a:gd name="connsiteX119" fmla="*/ 1574763 w 1679154"/>
                  <a:gd name="connsiteY119" fmla="*/ 1243258 h 1605530"/>
                  <a:gd name="connsiteX120" fmla="*/ 1601019 w 1679154"/>
                  <a:gd name="connsiteY120" fmla="*/ 1226165 h 1605530"/>
                  <a:gd name="connsiteX121" fmla="*/ 1629043 w 1679154"/>
                  <a:gd name="connsiteY121" fmla="*/ 1230076 h 1605530"/>
                  <a:gd name="connsiteX122" fmla="*/ 1663443 w 1679154"/>
                  <a:gd name="connsiteY122" fmla="*/ 1218663 h 1605530"/>
                  <a:gd name="connsiteX123" fmla="*/ 1672767 w 1679154"/>
                  <a:gd name="connsiteY123" fmla="*/ 1191443 h 160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679154" h="1605530">
                    <a:moveTo>
                      <a:pt x="1672767" y="1191443"/>
                    </a:moveTo>
                    <a:cubicBezTo>
                      <a:pt x="1659960" y="1171617"/>
                      <a:pt x="1611200" y="1094082"/>
                      <a:pt x="1587034" y="1057056"/>
                    </a:cubicBezTo>
                    <a:cubicBezTo>
                      <a:pt x="1562868" y="1020030"/>
                      <a:pt x="1530396" y="967680"/>
                      <a:pt x="1525574" y="960607"/>
                    </a:cubicBezTo>
                    <a:cubicBezTo>
                      <a:pt x="1520751" y="953534"/>
                      <a:pt x="1500443" y="944532"/>
                      <a:pt x="1484797" y="934780"/>
                    </a:cubicBezTo>
                    <a:cubicBezTo>
                      <a:pt x="1469151" y="925027"/>
                      <a:pt x="1432446" y="906809"/>
                      <a:pt x="1425320" y="905362"/>
                    </a:cubicBezTo>
                    <a:cubicBezTo>
                      <a:pt x="1418193" y="903916"/>
                      <a:pt x="1406083" y="912864"/>
                      <a:pt x="1402011" y="916615"/>
                    </a:cubicBezTo>
                    <a:cubicBezTo>
                      <a:pt x="1397939" y="920366"/>
                      <a:pt x="1393813" y="925349"/>
                      <a:pt x="1386686" y="919455"/>
                    </a:cubicBezTo>
                    <a:cubicBezTo>
                      <a:pt x="1379560" y="913561"/>
                      <a:pt x="1373505" y="904291"/>
                      <a:pt x="1361395" y="890788"/>
                    </a:cubicBezTo>
                    <a:cubicBezTo>
                      <a:pt x="1349285" y="877285"/>
                      <a:pt x="1339587" y="874713"/>
                      <a:pt x="1339480" y="868229"/>
                    </a:cubicBezTo>
                    <a:cubicBezTo>
                      <a:pt x="1339372" y="861746"/>
                      <a:pt x="1344141" y="861103"/>
                      <a:pt x="1349661" y="853387"/>
                    </a:cubicBezTo>
                    <a:cubicBezTo>
                      <a:pt x="1355179" y="845671"/>
                      <a:pt x="1349339" y="833132"/>
                      <a:pt x="1346017" y="817968"/>
                    </a:cubicBezTo>
                    <a:cubicBezTo>
                      <a:pt x="1342694" y="802804"/>
                      <a:pt x="1336265" y="796803"/>
                      <a:pt x="1326298" y="783514"/>
                    </a:cubicBezTo>
                    <a:cubicBezTo>
                      <a:pt x="1318030" y="772889"/>
                      <a:pt x="1308910" y="762965"/>
                      <a:pt x="1299024" y="753829"/>
                    </a:cubicBezTo>
                    <a:cubicBezTo>
                      <a:pt x="1293077" y="748150"/>
                      <a:pt x="1299721" y="740326"/>
                      <a:pt x="1291898" y="734379"/>
                    </a:cubicBezTo>
                    <a:cubicBezTo>
                      <a:pt x="1284074" y="728431"/>
                      <a:pt x="1291630" y="725591"/>
                      <a:pt x="1285468" y="721090"/>
                    </a:cubicBezTo>
                    <a:cubicBezTo>
                      <a:pt x="1275732" y="715330"/>
                      <a:pt x="1265578" y="710320"/>
                      <a:pt x="1255086" y="706087"/>
                    </a:cubicBezTo>
                    <a:cubicBezTo>
                      <a:pt x="1242708" y="700407"/>
                      <a:pt x="1235850" y="702550"/>
                      <a:pt x="1235368" y="692798"/>
                    </a:cubicBezTo>
                    <a:cubicBezTo>
                      <a:pt x="1234885" y="683046"/>
                      <a:pt x="1232527" y="666006"/>
                      <a:pt x="1231831" y="651485"/>
                    </a:cubicBezTo>
                    <a:cubicBezTo>
                      <a:pt x="1231135" y="636964"/>
                      <a:pt x="1223526" y="574594"/>
                      <a:pt x="1221382" y="560394"/>
                    </a:cubicBezTo>
                    <a:cubicBezTo>
                      <a:pt x="1219239" y="546195"/>
                      <a:pt x="1216828" y="543087"/>
                      <a:pt x="1206861" y="526476"/>
                    </a:cubicBezTo>
                    <a:cubicBezTo>
                      <a:pt x="1196895" y="509865"/>
                      <a:pt x="1170318" y="453817"/>
                      <a:pt x="1151081" y="423168"/>
                    </a:cubicBezTo>
                    <a:cubicBezTo>
                      <a:pt x="1131845" y="392518"/>
                      <a:pt x="1098141" y="323449"/>
                      <a:pt x="1087210" y="305285"/>
                    </a:cubicBezTo>
                    <a:cubicBezTo>
                      <a:pt x="1076279" y="287120"/>
                      <a:pt x="1046594" y="235252"/>
                      <a:pt x="1035449" y="213390"/>
                    </a:cubicBezTo>
                    <a:cubicBezTo>
                      <a:pt x="1024303" y="191528"/>
                      <a:pt x="1015248" y="177060"/>
                      <a:pt x="998423" y="168540"/>
                    </a:cubicBezTo>
                    <a:cubicBezTo>
                      <a:pt x="981598" y="160021"/>
                      <a:pt x="957324" y="142070"/>
                      <a:pt x="935248" y="130443"/>
                    </a:cubicBezTo>
                    <a:cubicBezTo>
                      <a:pt x="915942" y="120310"/>
                      <a:pt x="897376" y="108833"/>
                      <a:pt x="879682" y="96096"/>
                    </a:cubicBezTo>
                    <a:cubicBezTo>
                      <a:pt x="869084" y="88766"/>
                      <a:pt x="857981" y="82197"/>
                      <a:pt x="846461" y="76431"/>
                    </a:cubicBezTo>
                    <a:cubicBezTo>
                      <a:pt x="833762" y="69037"/>
                      <a:pt x="824599" y="62875"/>
                      <a:pt x="819669" y="55641"/>
                    </a:cubicBezTo>
                    <a:cubicBezTo>
                      <a:pt x="814740" y="48407"/>
                      <a:pt x="808953" y="49800"/>
                      <a:pt x="799844" y="42352"/>
                    </a:cubicBezTo>
                    <a:cubicBezTo>
                      <a:pt x="790734" y="34904"/>
                      <a:pt x="796896" y="25366"/>
                      <a:pt x="787144" y="24509"/>
                    </a:cubicBezTo>
                    <a:cubicBezTo>
                      <a:pt x="777392" y="23652"/>
                      <a:pt x="775142" y="18454"/>
                      <a:pt x="766461" y="9238"/>
                    </a:cubicBezTo>
                    <a:cubicBezTo>
                      <a:pt x="757781" y="22"/>
                      <a:pt x="752208" y="2111"/>
                      <a:pt x="738437" y="3022"/>
                    </a:cubicBezTo>
                    <a:cubicBezTo>
                      <a:pt x="724666" y="3933"/>
                      <a:pt x="727721" y="-2336"/>
                      <a:pt x="714593" y="557"/>
                    </a:cubicBezTo>
                    <a:cubicBezTo>
                      <a:pt x="701465" y="3451"/>
                      <a:pt x="698518" y="11703"/>
                      <a:pt x="681103" y="14543"/>
                    </a:cubicBezTo>
                    <a:cubicBezTo>
                      <a:pt x="663689" y="17382"/>
                      <a:pt x="633736" y="24295"/>
                      <a:pt x="617393" y="39137"/>
                    </a:cubicBezTo>
                    <a:cubicBezTo>
                      <a:pt x="601050" y="53980"/>
                      <a:pt x="610856" y="62982"/>
                      <a:pt x="598371" y="74984"/>
                    </a:cubicBezTo>
                    <a:cubicBezTo>
                      <a:pt x="585886" y="86987"/>
                      <a:pt x="527963" y="118440"/>
                      <a:pt x="505190" y="133176"/>
                    </a:cubicBezTo>
                    <a:cubicBezTo>
                      <a:pt x="482417" y="147911"/>
                      <a:pt x="438961" y="174220"/>
                      <a:pt x="414741" y="187777"/>
                    </a:cubicBezTo>
                    <a:cubicBezTo>
                      <a:pt x="390522" y="201333"/>
                      <a:pt x="345083" y="225285"/>
                      <a:pt x="324722" y="239270"/>
                    </a:cubicBezTo>
                    <a:cubicBezTo>
                      <a:pt x="304360" y="253255"/>
                      <a:pt x="246865" y="291353"/>
                      <a:pt x="235934" y="301534"/>
                    </a:cubicBezTo>
                    <a:cubicBezTo>
                      <a:pt x="215310" y="318745"/>
                      <a:pt x="193143" y="334005"/>
                      <a:pt x="169706" y="347133"/>
                    </a:cubicBezTo>
                    <a:cubicBezTo>
                      <a:pt x="151434" y="356135"/>
                      <a:pt x="109157" y="381534"/>
                      <a:pt x="98494" y="386034"/>
                    </a:cubicBezTo>
                    <a:cubicBezTo>
                      <a:pt x="87831" y="390535"/>
                      <a:pt x="90670" y="382498"/>
                      <a:pt x="80918" y="386034"/>
                    </a:cubicBezTo>
                    <a:cubicBezTo>
                      <a:pt x="73256" y="388874"/>
                      <a:pt x="27978" y="412826"/>
                      <a:pt x="-207" y="427561"/>
                    </a:cubicBezTo>
                    <a:lnTo>
                      <a:pt x="142914" y="612316"/>
                    </a:lnTo>
                    <a:cubicBezTo>
                      <a:pt x="144736" y="614513"/>
                      <a:pt x="189692" y="668793"/>
                      <a:pt x="204374" y="697621"/>
                    </a:cubicBezTo>
                    <a:cubicBezTo>
                      <a:pt x="219056" y="726448"/>
                      <a:pt x="351085" y="942710"/>
                      <a:pt x="352424" y="944907"/>
                    </a:cubicBezTo>
                    <a:lnTo>
                      <a:pt x="424601" y="1063165"/>
                    </a:lnTo>
                    <a:lnTo>
                      <a:pt x="430870" y="1074257"/>
                    </a:lnTo>
                    <a:lnTo>
                      <a:pt x="440729" y="1071792"/>
                    </a:lnTo>
                    <a:cubicBezTo>
                      <a:pt x="441281" y="1071690"/>
                      <a:pt x="441849" y="1071786"/>
                      <a:pt x="442337" y="1072060"/>
                    </a:cubicBezTo>
                    <a:cubicBezTo>
                      <a:pt x="442835" y="1072370"/>
                      <a:pt x="443183" y="1072874"/>
                      <a:pt x="443301" y="1073453"/>
                    </a:cubicBezTo>
                    <a:lnTo>
                      <a:pt x="450481" y="1109193"/>
                    </a:lnTo>
                    <a:lnTo>
                      <a:pt x="457769" y="1110961"/>
                    </a:lnTo>
                    <a:cubicBezTo>
                      <a:pt x="458213" y="1111084"/>
                      <a:pt x="458604" y="1111347"/>
                      <a:pt x="458894" y="1111711"/>
                    </a:cubicBezTo>
                    <a:lnTo>
                      <a:pt x="465645" y="1119856"/>
                    </a:lnTo>
                    <a:cubicBezTo>
                      <a:pt x="465972" y="1120247"/>
                      <a:pt x="466144" y="1120740"/>
                      <a:pt x="466128" y="1121249"/>
                    </a:cubicBezTo>
                    <a:lnTo>
                      <a:pt x="466128" y="1145469"/>
                    </a:lnTo>
                    <a:lnTo>
                      <a:pt x="492115" y="1181691"/>
                    </a:lnTo>
                    <a:lnTo>
                      <a:pt x="504868" y="1180512"/>
                    </a:lnTo>
                    <a:cubicBezTo>
                      <a:pt x="505651" y="1180405"/>
                      <a:pt x="506422" y="1180758"/>
                      <a:pt x="506851" y="1181423"/>
                    </a:cubicBezTo>
                    <a:lnTo>
                      <a:pt x="510334" y="1186781"/>
                    </a:lnTo>
                    <a:lnTo>
                      <a:pt x="517300" y="1171778"/>
                    </a:lnTo>
                    <a:cubicBezTo>
                      <a:pt x="517584" y="1171146"/>
                      <a:pt x="518168" y="1170701"/>
                      <a:pt x="518853" y="1170599"/>
                    </a:cubicBezTo>
                    <a:cubicBezTo>
                      <a:pt x="519534" y="1170492"/>
                      <a:pt x="520231" y="1170706"/>
                      <a:pt x="520729" y="1171188"/>
                    </a:cubicBezTo>
                    <a:cubicBezTo>
                      <a:pt x="524592" y="1175191"/>
                      <a:pt x="528766" y="1178883"/>
                      <a:pt x="533214" y="1182227"/>
                    </a:cubicBezTo>
                    <a:cubicBezTo>
                      <a:pt x="536820" y="1181557"/>
                      <a:pt x="540142" y="1179821"/>
                      <a:pt x="542752" y="1177243"/>
                    </a:cubicBezTo>
                    <a:lnTo>
                      <a:pt x="540823" y="1167009"/>
                    </a:lnTo>
                    <a:cubicBezTo>
                      <a:pt x="540662" y="1166205"/>
                      <a:pt x="540999" y="1165380"/>
                      <a:pt x="541680" y="1164919"/>
                    </a:cubicBezTo>
                    <a:cubicBezTo>
                      <a:pt x="550039" y="1158918"/>
                      <a:pt x="551003" y="1159132"/>
                      <a:pt x="551861" y="1159561"/>
                    </a:cubicBezTo>
                    <a:cubicBezTo>
                      <a:pt x="552498" y="1159711"/>
                      <a:pt x="553029" y="1160145"/>
                      <a:pt x="553307" y="1160740"/>
                    </a:cubicBezTo>
                    <a:cubicBezTo>
                      <a:pt x="553683" y="1161383"/>
                      <a:pt x="556844" y="1170117"/>
                      <a:pt x="558987" y="1176172"/>
                    </a:cubicBezTo>
                    <a:lnTo>
                      <a:pt x="567293" y="1176172"/>
                    </a:lnTo>
                    <a:lnTo>
                      <a:pt x="576616" y="1163097"/>
                    </a:lnTo>
                    <a:cubicBezTo>
                      <a:pt x="576997" y="1162562"/>
                      <a:pt x="577618" y="1162240"/>
                      <a:pt x="578277" y="1162240"/>
                    </a:cubicBezTo>
                    <a:cubicBezTo>
                      <a:pt x="578926" y="1162262"/>
                      <a:pt x="579536" y="1162529"/>
                      <a:pt x="579992" y="1162990"/>
                    </a:cubicBezTo>
                    <a:cubicBezTo>
                      <a:pt x="586690" y="1171242"/>
                      <a:pt x="594459" y="1178047"/>
                      <a:pt x="596495" y="1177726"/>
                    </a:cubicBezTo>
                    <a:cubicBezTo>
                      <a:pt x="597674" y="1177726"/>
                      <a:pt x="599657" y="1174886"/>
                      <a:pt x="601264" y="1172742"/>
                    </a:cubicBezTo>
                    <a:cubicBezTo>
                      <a:pt x="604694" y="1168241"/>
                      <a:pt x="609409" y="1162026"/>
                      <a:pt x="615785" y="1165348"/>
                    </a:cubicBezTo>
                    <a:cubicBezTo>
                      <a:pt x="622162" y="1168670"/>
                      <a:pt x="619322" y="1176761"/>
                      <a:pt x="617393" y="1182066"/>
                    </a:cubicBezTo>
                    <a:cubicBezTo>
                      <a:pt x="616841" y="1183368"/>
                      <a:pt x="616391" y="1184713"/>
                      <a:pt x="616053" y="1186085"/>
                    </a:cubicBezTo>
                    <a:cubicBezTo>
                      <a:pt x="619402" y="1188448"/>
                      <a:pt x="622473" y="1191180"/>
                      <a:pt x="625216" y="1194229"/>
                    </a:cubicBezTo>
                    <a:cubicBezTo>
                      <a:pt x="625666" y="1194722"/>
                      <a:pt x="625864" y="1195392"/>
                      <a:pt x="625752" y="1196051"/>
                    </a:cubicBezTo>
                    <a:cubicBezTo>
                      <a:pt x="625029" y="1199588"/>
                      <a:pt x="625029" y="1203231"/>
                      <a:pt x="625752" y="1206768"/>
                    </a:cubicBezTo>
                    <a:cubicBezTo>
                      <a:pt x="627306" y="1211429"/>
                      <a:pt x="628056" y="1217484"/>
                      <a:pt x="619375" y="1224879"/>
                    </a:cubicBezTo>
                    <a:cubicBezTo>
                      <a:pt x="612517" y="1230612"/>
                      <a:pt x="588190" y="1246848"/>
                      <a:pt x="582189" y="1250867"/>
                    </a:cubicBezTo>
                    <a:lnTo>
                      <a:pt x="597514" y="1300270"/>
                    </a:lnTo>
                    <a:cubicBezTo>
                      <a:pt x="597567" y="1300592"/>
                      <a:pt x="597567" y="1300913"/>
                      <a:pt x="597514" y="1301235"/>
                    </a:cubicBezTo>
                    <a:cubicBezTo>
                      <a:pt x="596238" y="1310628"/>
                      <a:pt x="594304" y="1319919"/>
                      <a:pt x="591727" y="1329044"/>
                    </a:cubicBezTo>
                    <a:cubicBezTo>
                      <a:pt x="589878" y="1334306"/>
                      <a:pt x="588340" y="1339675"/>
                      <a:pt x="587118" y="1345119"/>
                    </a:cubicBezTo>
                    <a:cubicBezTo>
                      <a:pt x="591619" y="1348763"/>
                      <a:pt x="608552" y="1363231"/>
                      <a:pt x="613106" y="1378073"/>
                    </a:cubicBezTo>
                    <a:cubicBezTo>
                      <a:pt x="617982" y="1394148"/>
                      <a:pt x="675102" y="1514067"/>
                      <a:pt x="675691" y="1515299"/>
                    </a:cubicBezTo>
                    <a:cubicBezTo>
                      <a:pt x="675724" y="1515530"/>
                      <a:pt x="675724" y="1515766"/>
                      <a:pt x="675691" y="1515996"/>
                    </a:cubicBezTo>
                    <a:lnTo>
                      <a:pt x="683675" y="1605319"/>
                    </a:lnTo>
                    <a:cubicBezTo>
                      <a:pt x="688391" y="1604944"/>
                      <a:pt x="692784" y="1604623"/>
                      <a:pt x="696589" y="1604408"/>
                    </a:cubicBezTo>
                    <a:cubicBezTo>
                      <a:pt x="744814" y="1601515"/>
                      <a:pt x="806273" y="1592031"/>
                      <a:pt x="847157" y="1590155"/>
                    </a:cubicBezTo>
                    <a:cubicBezTo>
                      <a:pt x="888041" y="1588280"/>
                      <a:pt x="929301" y="1587744"/>
                      <a:pt x="957324" y="1583993"/>
                    </a:cubicBezTo>
                    <a:cubicBezTo>
                      <a:pt x="985348" y="1580242"/>
                      <a:pt x="1015141" y="1572473"/>
                      <a:pt x="1034913" y="1569418"/>
                    </a:cubicBezTo>
                    <a:cubicBezTo>
                      <a:pt x="1054685" y="1566364"/>
                      <a:pt x="1061222" y="1560363"/>
                      <a:pt x="1073332" y="1549325"/>
                    </a:cubicBezTo>
                    <a:cubicBezTo>
                      <a:pt x="1085442" y="1538287"/>
                      <a:pt x="1120539" y="1511817"/>
                      <a:pt x="1139400" y="1497671"/>
                    </a:cubicBezTo>
                    <a:cubicBezTo>
                      <a:pt x="1158261" y="1483525"/>
                      <a:pt x="1163084" y="1482507"/>
                      <a:pt x="1184464" y="1471468"/>
                    </a:cubicBezTo>
                    <a:cubicBezTo>
                      <a:pt x="1205843" y="1460430"/>
                      <a:pt x="1228080" y="1447785"/>
                      <a:pt x="1253747" y="1435675"/>
                    </a:cubicBezTo>
                    <a:cubicBezTo>
                      <a:pt x="1279413" y="1423565"/>
                      <a:pt x="1301971" y="1408883"/>
                      <a:pt x="1316224" y="1400953"/>
                    </a:cubicBezTo>
                    <a:cubicBezTo>
                      <a:pt x="1330478" y="1393023"/>
                      <a:pt x="1330478" y="1387450"/>
                      <a:pt x="1324262" y="1381395"/>
                    </a:cubicBezTo>
                    <a:cubicBezTo>
                      <a:pt x="1318046" y="1375340"/>
                      <a:pt x="1321422" y="1366928"/>
                      <a:pt x="1326030" y="1355032"/>
                    </a:cubicBezTo>
                    <a:cubicBezTo>
                      <a:pt x="1329240" y="1345961"/>
                      <a:pt x="1335123" y="1338079"/>
                      <a:pt x="1342909" y="1332420"/>
                    </a:cubicBezTo>
                    <a:cubicBezTo>
                      <a:pt x="1351322" y="1324918"/>
                      <a:pt x="1361181" y="1326097"/>
                      <a:pt x="1368093" y="1322936"/>
                    </a:cubicBezTo>
                    <a:cubicBezTo>
                      <a:pt x="1375005" y="1319775"/>
                      <a:pt x="1382882" y="1320793"/>
                      <a:pt x="1391348" y="1319828"/>
                    </a:cubicBezTo>
                    <a:cubicBezTo>
                      <a:pt x="1399814" y="1318864"/>
                      <a:pt x="1400618" y="1311630"/>
                      <a:pt x="1396331" y="1307450"/>
                    </a:cubicBezTo>
                    <a:cubicBezTo>
                      <a:pt x="1391262" y="1301433"/>
                      <a:pt x="1387206" y="1294628"/>
                      <a:pt x="1384329" y="1287303"/>
                    </a:cubicBezTo>
                    <a:cubicBezTo>
                      <a:pt x="1380417" y="1278891"/>
                      <a:pt x="1386097" y="1271764"/>
                      <a:pt x="1393813" y="1273050"/>
                    </a:cubicBezTo>
                    <a:cubicBezTo>
                      <a:pt x="1401529" y="1274336"/>
                      <a:pt x="1400136" y="1284463"/>
                      <a:pt x="1403083" y="1290840"/>
                    </a:cubicBezTo>
                    <a:cubicBezTo>
                      <a:pt x="1406030" y="1297216"/>
                      <a:pt x="1409245" y="1305093"/>
                      <a:pt x="1415193" y="1306164"/>
                    </a:cubicBezTo>
                    <a:cubicBezTo>
                      <a:pt x="1422485" y="1307129"/>
                      <a:pt x="1429564" y="1303244"/>
                      <a:pt x="1432661" y="1296573"/>
                    </a:cubicBezTo>
                    <a:cubicBezTo>
                      <a:pt x="1437269" y="1288482"/>
                      <a:pt x="1434429" y="1279694"/>
                      <a:pt x="1438019" y="1268656"/>
                    </a:cubicBezTo>
                    <a:cubicBezTo>
                      <a:pt x="1441609" y="1257618"/>
                      <a:pt x="1447985" y="1248027"/>
                      <a:pt x="1455701" y="1248831"/>
                    </a:cubicBezTo>
                    <a:cubicBezTo>
                      <a:pt x="1463417" y="1249634"/>
                      <a:pt x="1465829" y="1266781"/>
                      <a:pt x="1473277" y="1268442"/>
                    </a:cubicBezTo>
                    <a:cubicBezTo>
                      <a:pt x="1480725" y="1270103"/>
                      <a:pt x="1480993" y="1262601"/>
                      <a:pt x="1492888" y="1261530"/>
                    </a:cubicBezTo>
                    <a:cubicBezTo>
                      <a:pt x="1504783" y="1260458"/>
                      <a:pt x="1506873" y="1266888"/>
                      <a:pt x="1517911" y="1262601"/>
                    </a:cubicBezTo>
                    <a:cubicBezTo>
                      <a:pt x="1528950" y="1258315"/>
                      <a:pt x="1557349" y="1248723"/>
                      <a:pt x="1574763" y="1243258"/>
                    </a:cubicBezTo>
                    <a:cubicBezTo>
                      <a:pt x="1592178" y="1237792"/>
                      <a:pt x="1586659" y="1230559"/>
                      <a:pt x="1601019" y="1226165"/>
                    </a:cubicBezTo>
                    <a:cubicBezTo>
                      <a:pt x="1615379" y="1221771"/>
                      <a:pt x="1617898" y="1228790"/>
                      <a:pt x="1629043" y="1230076"/>
                    </a:cubicBezTo>
                    <a:cubicBezTo>
                      <a:pt x="1640188" y="1231362"/>
                      <a:pt x="1650476" y="1223539"/>
                      <a:pt x="1663443" y="1218663"/>
                    </a:cubicBezTo>
                    <a:cubicBezTo>
                      <a:pt x="1676411" y="1213787"/>
                      <a:pt x="1685627" y="1211269"/>
                      <a:pt x="1672767" y="1191443"/>
                    </a:cubicBezTo>
                    <a:close/>
                  </a:path>
                </a:pathLst>
              </a:custGeom>
              <a:grpFill/>
              <a:ln w="5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grpSp>
            <p:nvGrpSpPr>
              <p:cNvPr id="30" name="Grupp 29">
                <a:extLst>
                  <a:ext uri="{FF2B5EF4-FFF2-40B4-BE49-F238E27FC236}">
                    <a16:creationId xmlns:a16="http://schemas.microsoft.com/office/drawing/2014/main" id="{DF7DC1D4-5E59-4DF2-A8DD-85D18BAC55A0}"/>
                  </a:ext>
                </a:extLst>
              </p:cNvPr>
              <p:cNvGrpSpPr/>
              <p:nvPr/>
            </p:nvGrpSpPr>
            <p:grpSpPr>
              <a:xfrm>
                <a:off x="3938353" y="1004164"/>
                <a:ext cx="1217463" cy="1887466"/>
                <a:chOff x="3938353" y="1004164"/>
                <a:chExt cx="1217463" cy="1887466"/>
              </a:xfrm>
              <a:grpFill/>
            </p:grpSpPr>
            <p:sp>
              <p:nvSpPr>
                <p:cNvPr id="31" name="Frihandsfigur: Form 30">
                  <a:extLst>
                    <a:ext uri="{FF2B5EF4-FFF2-40B4-BE49-F238E27FC236}">
                      <a16:creationId xmlns:a16="http://schemas.microsoft.com/office/drawing/2014/main" id="{31BA6F73-4625-4F19-A7F2-4EDF94FA177E}"/>
                    </a:ext>
                  </a:extLst>
                </p:cNvPr>
                <p:cNvSpPr/>
                <p:nvPr/>
              </p:nvSpPr>
              <p:spPr>
                <a:xfrm>
                  <a:off x="4294413" y="2618946"/>
                  <a:ext cx="368916" cy="272684"/>
                </a:xfrm>
                <a:custGeom>
                  <a:avLst/>
                  <a:gdLst>
                    <a:gd name="connsiteX0" fmla="*/ 318077 w 368916"/>
                    <a:gd name="connsiteY0" fmla="*/ 114671 h 272684"/>
                    <a:gd name="connsiteX1" fmla="*/ 317274 w 368916"/>
                    <a:gd name="connsiteY1" fmla="*/ 114671 h 272684"/>
                    <a:gd name="connsiteX2" fmla="*/ 288392 w 368916"/>
                    <a:gd name="connsiteY2" fmla="*/ 102614 h 272684"/>
                    <a:gd name="connsiteX3" fmla="*/ 287213 w 368916"/>
                    <a:gd name="connsiteY3" fmla="*/ 101275 h 272684"/>
                    <a:gd name="connsiteX4" fmla="*/ 284481 w 368916"/>
                    <a:gd name="connsiteY4" fmla="*/ 92219 h 272684"/>
                    <a:gd name="connsiteX5" fmla="*/ 268084 w 368916"/>
                    <a:gd name="connsiteY5" fmla="*/ 100846 h 272684"/>
                    <a:gd name="connsiteX6" fmla="*/ 246651 w 368916"/>
                    <a:gd name="connsiteY6" fmla="*/ 110223 h 272684"/>
                    <a:gd name="connsiteX7" fmla="*/ 245044 w 368916"/>
                    <a:gd name="connsiteY7" fmla="*/ 109259 h 272684"/>
                    <a:gd name="connsiteX8" fmla="*/ 235023 w 368916"/>
                    <a:gd name="connsiteY8" fmla="*/ 93934 h 272684"/>
                    <a:gd name="connsiteX9" fmla="*/ 207428 w 368916"/>
                    <a:gd name="connsiteY9" fmla="*/ 96345 h 272684"/>
                    <a:gd name="connsiteX10" fmla="*/ 205553 w 368916"/>
                    <a:gd name="connsiteY10" fmla="*/ 95434 h 272684"/>
                    <a:gd name="connsiteX11" fmla="*/ 194300 w 368916"/>
                    <a:gd name="connsiteY11" fmla="*/ 82842 h 272684"/>
                    <a:gd name="connsiteX12" fmla="*/ 176886 w 368916"/>
                    <a:gd name="connsiteY12" fmla="*/ 75073 h 272684"/>
                    <a:gd name="connsiteX13" fmla="*/ 168098 w 368916"/>
                    <a:gd name="connsiteY13" fmla="*/ 85789 h 272684"/>
                    <a:gd name="connsiteX14" fmla="*/ 165901 w 368916"/>
                    <a:gd name="connsiteY14" fmla="*/ 86486 h 272684"/>
                    <a:gd name="connsiteX15" fmla="*/ 146343 w 368916"/>
                    <a:gd name="connsiteY15" fmla="*/ 81127 h 272684"/>
                    <a:gd name="connsiteX16" fmla="*/ 145164 w 368916"/>
                    <a:gd name="connsiteY16" fmla="*/ 80217 h 272684"/>
                    <a:gd name="connsiteX17" fmla="*/ 136216 w 368916"/>
                    <a:gd name="connsiteY17" fmla="*/ 66714 h 272684"/>
                    <a:gd name="connsiteX18" fmla="*/ 136216 w 368916"/>
                    <a:gd name="connsiteY18" fmla="*/ 64142 h 272684"/>
                    <a:gd name="connsiteX19" fmla="*/ 143932 w 368916"/>
                    <a:gd name="connsiteY19" fmla="*/ 55461 h 272684"/>
                    <a:gd name="connsiteX20" fmla="*/ 135787 w 368916"/>
                    <a:gd name="connsiteY20" fmla="*/ 44745 h 272684"/>
                    <a:gd name="connsiteX21" fmla="*/ 116122 w 368916"/>
                    <a:gd name="connsiteY21" fmla="*/ 38154 h 272684"/>
                    <a:gd name="connsiteX22" fmla="*/ 114676 w 368916"/>
                    <a:gd name="connsiteY22" fmla="*/ 35850 h 272684"/>
                    <a:gd name="connsiteX23" fmla="*/ 114676 w 368916"/>
                    <a:gd name="connsiteY23" fmla="*/ 17203 h 272684"/>
                    <a:gd name="connsiteX24" fmla="*/ 106370 w 368916"/>
                    <a:gd name="connsiteY24" fmla="*/ 645 h 272684"/>
                    <a:gd name="connsiteX25" fmla="*/ 106370 w 368916"/>
                    <a:gd name="connsiteY25" fmla="*/ -212 h 272684"/>
                    <a:gd name="connsiteX26" fmla="*/ 90295 w 368916"/>
                    <a:gd name="connsiteY26" fmla="*/ 5897 h 272684"/>
                    <a:gd name="connsiteX27" fmla="*/ 64736 w 368916"/>
                    <a:gd name="connsiteY27" fmla="*/ 13988 h 272684"/>
                    <a:gd name="connsiteX28" fmla="*/ 64736 w 368916"/>
                    <a:gd name="connsiteY28" fmla="*/ 15327 h 272684"/>
                    <a:gd name="connsiteX29" fmla="*/ 56699 w 368916"/>
                    <a:gd name="connsiteY29" fmla="*/ 43405 h 272684"/>
                    <a:gd name="connsiteX30" fmla="*/ 60449 w 368916"/>
                    <a:gd name="connsiteY30" fmla="*/ 59480 h 272684"/>
                    <a:gd name="connsiteX31" fmla="*/ 70523 w 368916"/>
                    <a:gd name="connsiteY31" fmla="*/ 67357 h 272684"/>
                    <a:gd name="connsiteX32" fmla="*/ 71327 w 368916"/>
                    <a:gd name="connsiteY32" fmla="*/ 69018 h 272684"/>
                    <a:gd name="connsiteX33" fmla="*/ 71327 w 368916"/>
                    <a:gd name="connsiteY33" fmla="*/ 101168 h 272684"/>
                    <a:gd name="connsiteX34" fmla="*/ 71005 w 368916"/>
                    <a:gd name="connsiteY34" fmla="*/ 102293 h 272684"/>
                    <a:gd name="connsiteX35" fmla="*/ 63611 w 368916"/>
                    <a:gd name="connsiteY35" fmla="*/ 113652 h 272684"/>
                    <a:gd name="connsiteX36" fmla="*/ 61575 w 368916"/>
                    <a:gd name="connsiteY36" fmla="*/ 114617 h 272684"/>
                    <a:gd name="connsiteX37" fmla="*/ 48286 w 368916"/>
                    <a:gd name="connsiteY37" fmla="*/ 126995 h 272684"/>
                    <a:gd name="connsiteX38" fmla="*/ 42446 w 368916"/>
                    <a:gd name="connsiteY38" fmla="*/ 148428 h 272684"/>
                    <a:gd name="connsiteX39" fmla="*/ 41535 w 368916"/>
                    <a:gd name="connsiteY39" fmla="*/ 150464 h 272684"/>
                    <a:gd name="connsiteX40" fmla="*/ 26960 w 368916"/>
                    <a:gd name="connsiteY40" fmla="*/ 165199 h 272684"/>
                    <a:gd name="connsiteX41" fmla="*/ 26960 w 368916"/>
                    <a:gd name="connsiteY41" fmla="*/ 181596 h 272684"/>
                    <a:gd name="connsiteX42" fmla="*/ 26103 w 368916"/>
                    <a:gd name="connsiteY42" fmla="*/ 183954 h 272684"/>
                    <a:gd name="connsiteX43" fmla="*/ 17047 w 368916"/>
                    <a:gd name="connsiteY43" fmla="*/ 195581 h 272684"/>
                    <a:gd name="connsiteX44" fmla="*/ 11099 w 368916"/>
                    <a:gd name="connsiteY44" fmla="*/ 216211 h 272684"/>
                    <a:gd name="connsiteX45" fmla="*/ 9331 w 368916"/>
                    <a:gd name="connsiteY45" fmla="*/ 232714 h 272684"/>
                    <a:gd name="connsiteX46" fmla="*/ 8581 w 368916"/>
                    <a:gd name="connsiteY46" fmla="*/ 234643 h 272684"/>
                    <a:gd name="connsiteX47" fmla="*/ -207 w 368916"/>
                    <a:gd name="connsiteY47" fmla="*/ 241770 h 272684"/>
                    <a:gd name="connsiteX48" fmla="*/ 3437 w 368916"/>
                    <a:gd name="connsiteY48" fmla="*/ 257523 h 272684"/>
                    <a:gd name="connsiteX49" fmla="*/ 12546 w 368916"/>
                    <a:gd name="connsiteY49" fmla="*/ 270330 h 272684"/>
                    <a:gd name="connsiteX50" fmla="*/ 12868 w 368916"/>
                    <a:gd name="connsiteY50" fmla="*/ 272473 h 272684"/>
                    <a:gd name="connsiteX51" fmla="*/ 35641 w 368916"/>
                    <a:gd name="connsiteY51" fmla="*/ 265721 h 272684"/>
                    <a:gd name="connsiteX52" fmla="*/ 57663 w 368916"/>
                    <a:gd name="connsiteY52" fmla="*/ 259131 h 272684"/>
                    <a:gd name="connsiteX53" fmla="*/ 126357 w 368916"/>
                    <a:gd name="connsiteY53" fmla="*/ 249164 h 272684"/>
                    <a:gd name="connsiteX54" fmla="*/ 131447 w 368916"/>
                    <a:gd name="connsiteY54" fmla="*/ 246860 h 272684"/>
                    <a:gd name="connsiteX55" fmla="*/ 148808 w 368916"/>
                    <a:gd name="connsiteY55" fmla="*/ 246860 h 272684"/>
                    <a:gd name="connsiteX56" fmla="*/ 161079 w 368916"/>
                    <a:gd name="connsiteY56" fmla="*/ 245842 h 272684"/>
                    <a:gd name="connsiteX57" fmla="*/ 161722 w 368916"/>
                    <a:gd name="connsiteY57" fmla="*/ 245842 h 272684"/>
                    <a:gd name="connsiteX58" fmla="*/ 196068 w 368916"/>
                    <a:gd name="connsiteY58" fmla="*/ 237644 h 272684"/>
                    <a:gd name="connsiteX59" fmla="*/ 247348 w 368916"/>
                    <a:gd name="connsiteY59" fmla="*/ 229981 h 272684"/>
                    <a:gd name="connsiteX60" fmla="*/ 271031 w 368916"/>
                    <a:gd name="connsiteY60" fmla="*/ 234429 h 272684"/>
                    <a:gd name="connsiteX61" fmla="*/ 299698 w 368916"/>
                    <a:gd name="connsiteY61" fmla="*/ 238876 h 272684"/>
                    <a:gd name="connsiteX62" fmla="*/ 321132 w 368916"/>
                    <a:gd name="connsiteY62" fmla="*/ 234268 h 272684"/>
                    <a:gd name="connsiteX63" fmla="*/ 339832 w 368916"/>
                    <a:gd name="connsiteY63" fmla="*/ 238876 h 272684"/>
                    <a:gd name="connsiteX64" fmla="*/ 362069 w 368916"/>
                    <a:gd name="connsiteY64" fmla="*/ 225373 h 272684"/>
                    <a:gd name="connsiteX65" fmla="*/ 367803 w 368916"/>
                    <a:gd name="connsiteY65" fmla="*/ 204529 h 272684"/>
                    <a:gd name="connsiteX66" fmla="*/ 353014 w 368916"/>
                    <a:gd name="connsiteY66" fmla="*/ 135621 h 272684"/>
                    <a:gd name="connsiteX67" fmla="*/ 359604 w 368916"/>
                    <a:gd name="connsiteY67" fmla="*/ 116546 h 272684"/>
                    <a:gd name="connsiteX68" fmla="*/ 358747 w 368916"/>
                    <a:gd name="connsiteY68" fmla="*/ 111616 h 272684"/>
                    <a:gd name="connsiteX69" fmla="*/ 317917 w 368916"/>
                    <a:gd name="connsiteY69" fmla="*/ 114885 h 272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368916" h="272684">
                      <a:moveTo>
                        <a:pt x="318077" y="114671"/>
                      </a:moveTo>
                      <a:cubicBezTo>
                        <a:pt x="317815" y="114751"/>
                        <a:pt x="317536" y="114751"/>
                        <a:pt x="317274" y="114671"/>
                      </a:cubicBezTo>
                      <a:lnTo>
                        <a:pt x="288392" y="102614"/>
                      </a:lnTo>
                      <a:cubicBezTo>
                        <a:pt x="287819" y="102368"/>
                        <a:pt x="287385" y="101875"/>
                        <a:pt x="287213" y="101275"/>
                      </a:cubicBezTo>
                      <a:lnTo>
                        <a:pt x="284481" y="92219"/>
                      </a:lnTo>
                      <a:cubicBezTo>
                        <a:pt x="278120" y="92910"/>
                        <a:pt x="272258" y="95997"/>
                        <a:pt x="268084" y="100846"/>
                      </a:cubicBezTo>
                      <a:cubicBezTo>
                        <a:pt x="262753" y="107088"/>
                        <a:pt x="254855" y="110545"/>
                        <a:pt x="246651" y="110223"/>
                      </a:cubicBezTo>
                      <a:cubicBezTo>
                        <a:pt x="245987" y="110191"/>
                        <a:pt x="245386" y="109827"/>
                        <a:pt x="245044" y="109259"/>
                      </a:cubicBezTo>
                      <a:lnTo>
                        <a:pt x="235023" y="93934"/>
                      </a:lnTo>
                      <a:lnTo>
                        <a:pt x="207428" y="96345"/>
                      </a:lnTo>
                      <a:cubicBezTo>
                        <a:pt x="206683" y="96420"/>
                        <a:pt x="205955" y="96067"/>
                        <a:pt x="205553" y="95434"/>
                      </a:cubicBezTo>
                      <a:cubicBezTo>
                        <a:pt x="202209" y="90890"/>
                        <a:pt x="198442" y="86673"/>
                        <a:pt x="194300" y="82842"/>
                      </a:cubicBezTo>
                      <a:cubicBezTo>
                        <a:pt x="189033" y="79188"/>
                        <a:pt x="183123" y="76557"/>
                        <a:pt x="176886" y="75073"/>
                      </a:cubicBezTo>
                      <a:lnTo>
                        <a:pt x="168098" y="85789"/>
                      </a:lnTo>
                      <a:cubicBezTo>
                        <a:pt x="167562" y="86427"/>
                        <a:pt x="166705" y="86700"/>
                        <a:pt x="165901" y="86486"/>
                      </a:cubicBezTo>
                      <a:lnTo>
                        <a:pt x="146343" y="81127"/>
                      </a:lnTo>
                      <a:cubicBezTo>
                        <a:pt x="145856" y="80972"/>
                        <a:pt x="145438" y="80651"/>
                        <a:pt x="145164" y="80217"/>
                      </a:cubicBezTo>
                      <a:lnTo>
                        <a:pt x="136216" y="66714"/>
                      </a:lnTo>
                      <a:cubicBezTo>
                        <a:pt x="135664" y="65947"/>
                        <a:pt x="135664" y="64908"/>
                        <a:pt x="136216" y="64142"/>
                      </a:cubicBezTo>
                      <a:lnTo>
                        <a:pt x="143932" y="55461"/>
                      </a:lnTo>
                      <a:lnTo>
                        <a:pt x="135787" y="44745"/>
                      </a:lnTo>
                      <a:lnTo>
                        <a:pt x="116122" y="38154"/>
                      </a:lnTo>
                      <a:cubicBezTo>
                        <a:pt x="115120" y="37870"/>
                        <a:pt x="114499" y="36873"/>
                        <a:pt x="114676" y="35850"/>
                      </a:cubicBezTo>
                      <a:cubicBezTo>
                        <a:pt x="115774" y="29682"/>
                        <a:pt x="115774" y="23370"/>
                        <a:pt x="114676" y="17203"/>
                      </a:cubicBezTo>
                      <a:cubicBezTo>
                        <a:pt x="112548" y="11384"/>
                        <a:pt x="109762" y="5832"/>
                        <a:pt x="106370" y="645"/>
                      </a:cubicBezTo>
                      <a:cubicBezTo>
                        <a:pt x="106295" y="367"/>
                        <a:pt x="106295" y="67"/>
                        <a:pt x="106370" y="-212"/>
                      </a:cubicBezTo>
                      <a:cubicBezTo>
                        <a:pt x="100915" y="1557"/>
                        <a:pt x="95547" y="3592"/>
                        <a:pt x="90295" y="5897"/>
                      </a:cubicBezTo>
                      <a:cubicBezTo>
                        <a:pt x="82204" y="9803"/>
                        <a:pt x="73599" y="12525"/>
                        <a:pt x="64736" y="13988"/>
                      </a:cubicBezTo>
                      <a:cubicBezTo>
                        <a:pt x="64870" y="14427"/>
                        <a:pt x="64870" y="14893"/>
                        <a:pt x="64736" y="15327"/>
                      </a:cubicBezTo>
                      <a:cubicBezTo>
                        <a:pt x="62218" y="20686"/>
                        <a:pt x="55895" y="36760"/>
                        <a:pt x="56699" y="43405"/>
                      </a:cubicBezTo>
                      <a:cubicBezTo>
                        <a:pt x="57481" y="48860"/>
                        <a:pt x="58735" y="54239"/>
                        <a:pt x="60449" y="59480"/>
                      </a:cubicBezTo>
                      <a:lnTo>
                        <a:pt x="70523" y="67357"/>
                      </a:lnTo>
                      <a:cubicBezTo>
                        <a:pt x="71027" y="67759"/>
                        <a:pt x="71322" y="68369"/>
                        <a:pt x="71327" y="69018"/>
                      </a:cubicBezTo>
                      <a:lnTo>
                        <a:pt x="71327" y="101168"/>
                      </a:lnTo>
                      <a:cubicBezTo>
                        <a:pt x="71322" y="101564"/>
                        <a:pt x="71209" y="101955"/>
                        <a:pt x="71005" y="102293"/>
                      </a:cubicBezTo>
                      <a:lnTo>
                        <a:pt x="63611" y="113652"/>
                      </a:lnTo>
                      <a:cubicBezTo>
                        <a:pt x="63188" y="114354"/>
                        <a:pt x="62384" y="114735"/>
                        <a:pt x="61575" y="114617"/>
                      </a:cubicBezTo>
                      <a:cubicBezTo>
                        <a:pt x="61575" y="114617"/>
                        <a:pt x="54555" y="114135"/>
                        <a:pt x="48286" y="126995"/>
                      </a:cubicBezTo>
                      <a:cubicBezTo>
                        <a:pt x="44535" y="133521"/>
                        <a:pt x="42521" y="140899"/>
                        <a:pt x="42446" y="148428"/>
                      </a:cubicBezTo>
                      <a:cubicBezTo>
                        <a:pt x="42547" y="149226"/>
                        <a:pt x="42194" y="150009"/>
                        <a:pt x="41535" y="150464"/>
                      </a:cubicBezTo>
                      <a:cubicBezTo>
                        <a:pt x="35699" y="154301"/>
                        <a:pt x="30732" y="159321"/>
                        <a:pt x="26960" y="165199"/>
                      </a:cubicBezTo>
                      <a:cubicBezTo>
                        <a:pt x="25347" y="170547"/>
                        <a:pt x="25347" y="176248"/>
                        <a:pt x="26960" y="181596"/>
                      </a:cubicBezTo>
                      <a:cubicBezTo>
                        <a:pt x="27249" y="182485"/>
                        <a:pt x="26896" y="183461"/>
                        <a:pt x="26103" y="183954"/>
                      </a:cubicBezTo>
                      <a:cubicBezTo>
                        <a:pt x="23745" y="185507"/>
                        <a:pt x="17583" y="190598"/>
                        <a:pt x="17047" y="195581"/>
                      </a:cubicBezTo>
                      <a:cubicBezTo>
                        <a:pt x="16913" y="202863"/>
                        <a:pt x="14861" y="209979"/>
                        <a:pt x="11099" y="216211"/>
                      </a:cubicBezTo>
                      <a:cubicBezTo>
                        <a:pt x="8967" y="221435"/>
                        <a:pt x="8351" y="227158"/>
                        <a:pt x="9331" y="232714"/>
                      </a:cubicBezTo>
                      <a:cubicBezTo>
                        <a:pt x="9449" y="233448"/>
                        <a:pt x="9165" y="234182"/>
                        <a:pt x="8581" y="234643"/>
                      </a:cubicBezTo>
                      <a:lnTo>
                        <a:pt x="-207" y="241770"/>
                      </a:lnTo>
                      <a:cubicBezTo>
                        <a:pt x="190" y="247176"/>
                        <a:pt x="1417" y="252492"/>
                        <a:pt x="3437" y="257523"/>
                      </a:cubicBezTo>
                      <a:cubicBezTo>
                        <a:pt x="5859" y="262196"/>
                        <a:pt x="8924" y="266509"/>
                        <a:pt x="12546" y="270330"/>
                      </a:cubicBezTo>
                      <a:cubicBezTo>
                        <a:pt x="13071" y="270919"/>
                        <a:pt x="13194" y="271760"/>
                        <a:pt x="12868" y="272473"/>
                      </a:cubicBezTo>
                      <a:cubicBezTo>
                        <a:pt x="20316" y="270169"/>
                        <a:pt x="28032" y="267918"/>
                        <a:pt x="35641" y="265721"/>
                      </a:cubicBezTo>
                      <a:cubicBezTo>
                        <a:pt x="43249" y="263524"/>
                        <a:pt x="51233" y="261220"/>
                        <a:pt x="57663" y="259131"/>
                      </a:cubicBezTo>
                      <a:cubicBezTo>
                        <a:pt x="66237" y="256344"/>
                        <a:pt x="96672" y="252272"/>
                        <a:pt x="126357" y="249164"/>
                      </a:cubicBezTo>
                      <a:cubicBezTo>
                        <a:pt x="127718" y="247803"/>
                        <a:pt x="129529" y="246983"/>
                        <a:pt x="131447" y="246860"/>
                      </a:cubicBezTo>
                      <a:cubicBezTo>
                        <a:pt x="137218" y="246271"/>
                        <a:pt x="143037" y="246271"/>
                        <a:pt x="148808" y="246860"/>
                      </a:cubicBezTo>
                      <a:lnTo>
                        <a:pt x="161079" y="245842"/>
                      </a:lnTo>
                      <a:lnTo>
                        <a:pt x="161722" y="245842"/>
                      </a:lnTo>
                      <a:cubicBezTo>
                        <a:pt x="172363" y="240430"/>
                        <a:pt x="184130" y="237622"/>
                        <a:pt x="196068" y="237644"/>
                      </a:cubicBezTo>
                      <a:cubicBezTo>
                        <a:pt x="213306" y="236170"/>
                        <a:pt x="230431" y="233609"/>
                        <a:pt x="247348" y="229981"/>
                      </a:cubicBezTo>
                      <a:cubicBezTo>
                        <a:pt x="262672" y="227463"/>
                        <a:pt x="265887" y="229070"/>
                        <a:pt x="271031" y="234429"/>
                      </a:cubicBezTo>
                      <a:cubicBezTo>
                        <a:pt x="276175" y="239787"/>
                        <a:pt x="287589" y="239412"/>
                        <a:pt x="299698" y="238876"/>
                      </a:cubicBezTo>
                      <a:cubicBezTo>
                        <a:pt x="311808" y="238340"/>
                        <a:pt x="309665" y="233196"/>
                        <a:pt x="321132" y="234268"/>
                      </a:cubicBezTo>
                      <a:cubicBezTo>
                        <a:pt x="332598" y="235340"/>
                        <a:pt x="331473" y="242466"/>
                        <a:pt x="339832" y="238876"/>
                      </a:cubicBezTo>
                      <a:cubicBezTo>
                        <a:pt x="347580" y="234954"/>
                        <a:pt x="355012" y="230437"/>
                        <a:pt x="362069" y="225373"/>
                      </a:cubicBezTo>
                      <a:cubicBezTo>
                        <a:pt x="371178" y="220015"/>
                        <a:pt x="368499" y="213424"/>
                        <a:pt x="367803" y="204529"/>
                      </a:cubicBezTo>
                      <a:cubicBezTo>
                        <a:pt x="367106" y="195635"/>
                        <a:pt x="354782" y="149660"/>
                        <a:pt x="353014" y="135621"/>
                      </a:cubicBezTo>
                      <a:cubicBezTo>
                        <a:pt x="351245" y="121583"/>
                        <a:pt x="360997" y="124905"/>
                        <a:pt x="359604" y="116546"/>
                      </a:cubicBezTo>
                      <a:cubicBezTo>
                        <a:pt x="359336" y="115153"/>
                        <a:pt x="359068" y="113438"/>
                        <a:pt x="358747" y="111616"/>
                      </a:cubicBezTo>
                      <a:lnTo>
                        <a:pt x="317917" y="114885"/>
                      </a:ln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2" name="Frihandsfigur: Form 31">
                  <a:extLst>
                    <a:ext uri="{FF2B5EF4-FFF2-40B4-BE49-F238E27FC236}">
                      <a16:creationId xmlns:a16="http://schemas.microsoft.com/office/drawing/2014/main" id="{D98EB1F0-0ACF-417A-89EE-F5B463E09580}"/>
                    </a:ext>
                  </a:extLst>
                </p:cNvPr>
                <p:cNvSpPr/>
                <p:nvPr/>
              </p:nvSpPr>
              <p:spPr>
                <a:xfrm>
                  <a:off x="4406456" y="2156352"/>
                  <a:ext cx="277288" cy="573297"/>
                </a:xfrm>
                <a:custGeom>
                  <a:avLst/>
                  <a:gdLst>
                    <a:gd name="connsiteX0" fmla="*/ 243704 w 277288"/>
                    <a:gd name="connsiteY0" fmla="*/ 196182 h 573297"/>
                    <a:gd name="connsiteX1" fmla="*/ 247508 w 277288"/>
                    <a:gd name="connsiteY1" fmla="*/ 187930 h 573297"/>
                    <a:gd name="connsiteX2" fmla="*/ 241507 w 277288"/>
                    <a:gd name="connsiteY2" fmla="*/ 119826 h 573297"/>
                    <a:gd name="connsiteX3" fmla="*/ 241507 w 277288"/>
                    <a:gd name="connsiteY3" fmla="*/ 45292 h 573297"/>
                    <a:gd name="connsiteX4" fmla="*/ 228754 w 277288"/>
                    <a:gd name="connsiteY4" fmla="*/ 25573 h 573297"/>
                    <a:gd name="connsiteX5" fmla="*/ 212679 w 277288"/>
                    <a:gd name="connsiteY5" fmla="*/ 17750 h 573297"/>
                    <a:gd name="connsiteX6" fmla="*/ 192961 w 277288"/>
                    <a:gd name="connsiteY6" fmla="*/ 8587 h 573297"/>
                    <a:gd name="connsiteX7" fmla="*/ 173778 w 277288"/>
                    <a:gd name="connsiteY7" fmla="*/ 2800 h 573297"/>
                    <a:gd name="connsiteX8" fmla="*/ 162740 w 277288"/>
                    <a:gd name="connsiteY8" fmla="*/ -201 h 573297"/>
                    <a:gd name="connsiteX9" fmla="*/ 159043 w 277288"/>
                    <a:gd name="connsiteY9" fmla="*/ 6605 h 573297"/>
                    <a:gd name="connsiteX10" fmla="*/ 145218 w 277288"/>
                    <a:gd name="connsiteY10" fmla="*/ 20590 h 573297"/>
                    <a:gd name="connsiteX11" fmla="*/ 134073 w 277288"/>
                    <a:gd name="connsiteY11" fmla="*/ 22144 h 573297"/>
                    <a:gd name="connsiteX12" fmla="*/ 132787 w 277288"/>
                    <a:gd name="connsiteY12" fmla="*/ 26323 h 573297"/>
                    <a:gd name="connsiteX13" fmla="*/ 129358 w 277288"/>
                    <a:gd name="connsiteY13" fmla="*/ 54454 h 573297"/>
                    <a:gd name="connsiteX14" fmla="*/ 115640 w 277288"/>
                    <a:gd name="connsiteY14" fmla="*/ 56223 h 573297"/>
                    <a:gd name="connsiteX15" fmla="*/ 104924 w 277288"/>
                    <a:gd name="connsiteY15" fmla="*/ 56223 h 573297"/>
                    <a:gd name="connsiteX16" fmla="*/ 103155 w 277288"/>
                    <a:gd name="connsiteY16" fmla="*/ 57401 h 573297"/>
                    <a:gd name="connsiteX17" fmla="*/ 113283 w 277288"/>
                    <a:gd name="connsiteY17" fmla="*/ 63295 h 573297"/>
                    <a:gd name="connsiteX18" fmla="*/ 123999 w 277288"/>
                    <a:gd name="connsiteY18" fmla="*/ 68172 h 573297"/>
                    <a:gd name="connsiteX19" fmla="*/ 125017 w 277288"/>
                    <a:gd name="connsiteY19" fmla="*/ 69136 h 573297"/>
                    <a:gd name="connsiteX20" fmla="*/ 138092 w 277288"/>
                    <a:gd name="connsiteY20" fmla="*/ 97910 h 573297"/>
                    <a:gd name="connsiteX21" fmla="*/ 145861 w 277288"/>
                    <a:gd name="connsiteY21" fmla="*/ 175552 h 573297"/>
                    <a:gd name="connsiteX22" fmla="*/ 159632 w 277288"/>
                    <a:gd name="connsiteY22" fmla="*/ 198540 h 573297"/>
                    <a:gd name="connsiteX23" fmla="*/ 177850 w 277288"/>
                    <a:gd name="connsiteY23" fmla="*/ 212310 h 573297"/>
                    <a:gd name="connsiteX24" fmla="*/ 178654 w 277288"/>
                    <a:gd name="connsiteY24" fmla="*/ 214025 h 573297"/>
                    <a:gd name="connsiteX25" fmla="*/ 177797 w 277288"/>
                    <a:gd name="connsiteY25" fmla="*/ 215686 h 573297"/>
                    <a:gd name="connsiteX26" fmla="*/ 143182 w 277288"/>
                    <a:gd name="connsiteY26" fmla="*/ 216007 h 573297"/>
                    <a:gd name="connsiteX27" fmla="*/ 94475 w 277288"/>
                    <a:gd name="connsiteY27" fmla="*/ 192109 h 573297"/>
                    <a:gd name="connsiteX28" fmla="*/ 92760 w 277288"/>
                    <a:gd name="connsiteY28" fmla="*/ 235940 h 573297"/>
                    <a:gd name="connsiteX29" fmla="*/ 100476 w 277288"/>
                    <a:gd name="connsiteY29" fmla="*/ 242156 h 573297"/>
                    <a:gd name="connsiteX30" fmla="*/ 101280 w 277288"/>
                    <a:gd name="connsiteY30" fmla="*/ 243656 h 573297"/>
                    <a:gd name="connsiteX31" fmla="*/ 102191 w 277288"/>
                    <a:gd name="connsiteY31" fmla="*/ 256570 h 573297"/>
                    <a:gd name="connsiteX32" fmla="*/ 102191 w 277288"/>
                    <a:gd name="connsiteY32" fmla="*/ 257642 h 573297"/>
                    <a:gd name="connsiteX33" fmla="*/ 96833 w 277288"/>
                    <a:gd name="connsiteY33" fmla="*/ 268680 h 573297"/>
                    <a:gd name="connsiteX34" fmla="*/ 98065 w 277288"/>
                    <a:gd name="connsiteY34" fmla="*/ 276449 h 573297"/>
                    <a:gd name="connsiteX35" fmla="*/ 96618 w 277288"/>
                    <a:gd name="connsiteY35" fmla="*/ 278807 h 573297"/>
                    <a:gd name="connsiteX36" fmla="*/ 86438 w 277288"/>
                    <a:gd name="connsiteY36" fmla="*/ 282022 h 573297"/>
                    <a:gd name="connsiteX37" fmla="*/ 89867 w 277288"/>
                    <a:gd name="connsiteY37" fmla="*/ 294185 h 573297"/>
                    <a:gd name="connsiteX38" fmla="*/ 75560 w 277288"/>
                    <a:gd name="connsiteY38" fmla="*/ 304205 h 573297"/>
                    <a:gd name="connsiteX39" fmla="*/ 60343 w 277288"/>
                    <a:gd name="connsiteY39" fmla="*/ 321941 h 573297"/>
                    <a:gd name="connsiteX40" fmla="*/ 50430 w 277288"/>
                    <a:gd name="connsiteY40" fmla="*/ 348358 h 573297"/>
                    <a:gd name="connsiteX41" fmla="*/ 61896 w 277288"/>
                    <a:gd name="connsiteY41" fmla="*/ 363736 h 573297"/>
                    <a:gd name="connsiteX42" fmla="*/ 66505 w 277288"/>
                    <a:gd name="connsiteY42" fmla="*/ 377882 h 573297"/>
                    <a:gd name="connsiteX43" fmla="*/ 65915 w 277288"/>
                    <a:gd name="connsiteY43" fmla="*/ 379436 h 573297"/>
                    <a:gd name="connsiteX44" fmla="*/ 64415 w 277288"/>
                    <a:gd name="connsiteY44" fmla="*/ 380026 h 573297"/>
                    <a:gd name="connsiteX45" fmla="*/ 63504 w 277288"/>
                    <a:gd name="connsiteY45" fmla="*/ 380026 h 573297"/>
                    <a:gd name="connsiteX46" fmla="*/ 43249 w 277288"/>
                    <a:gd name="connsiteY46" fmla="*/ 380990 h 573297"/>
                    <a:gd name="connsiteX47" fmla="*/ 30336 w 277288"/>
                    <a:gd name="connsiteY47" fmla="*/ 385866 h 573297"/>
                    <a:gd name="connsiteX48" fmla="*/ 31836 w 277288"/>
                    <a:gd name="connsiteY48" fmla="*/ 419034 h 573297"/>
                    <a:gd name="connsiteX49" fmla="*/ 31836 w 277288"/>
                    <a:gd name="connsiteY49" fmla="*/ 419892 h 573297"/>
                    <a:gd name="connsiteX50" fmla="*/ 25567 w 277288"/>
                    <a:gd name="connsiteY50" fmla="*/ 439021 h 573297"/>
                    <a:gd name="connsiteX51" fmla="*/ -207 w 277288"/>
                    <a:gd name="connsiteY51" fmla="*/ 460882 h 573297"/>
                    <a:gd name="connsiteX52" fmla="*/ -207 w 277288"/>
                    <a:gd name="connsiteY52" fmla="*/ 460882 h 573297"/>
                    <a:gd name="connsiteX53" fmla="*/ 8474 w 277288"/>
                    <a:gd name="connsiteY53" fmla="*/ 478297 h 573297"/>
                    <a:gd name="connsiteX54" fmla="*/ 8796 w 277288"/>
                    <a:gd name="connsiteY54" fmla="*/ 497051 h 573297"/>
                    <a:gd name="connsiteX55" fmla="*/ 27389 w 277288"/>
                    <a:gd name="connsiteY55" fmla="*/ 503267 h 573297"/>
                    <a:gd name="connsiteX56" fmla="*/ 28407 w 277288"/>
                    <a:gd name="connsiteY56" fmla="*/ 503963 h 573297"/>
                    <a:gd name="connsiteX57" fmla="*/ 38052 w 277288"/>
                    <a:gd name="connsiteY57" fmla="*/ 516448 h 573297"/>
                    <a:gd name="connsiteX58" fmla="*/ 38052 w 277288"/>
                    <a:gd name="connsiteY58" fmla="*/ 519127 h 573297"/>
                    <a:gd name="connsiteX59" fmla="*/ 28675 w 277288"/>
                    <a:gd name="connsiteY59" fmla="*/ 528022 h 573297"/>
                    <a:gd name="connsiteX60" fmla="*/ 36230 w 277288"/>
                    <a:gd name="connsiteY60" fmla="*/ 539542 h 573297"/>
                    <a:gd name="connsiteX61" fmla="*/ 53752 w 277288"/>
                    <a:gd name="connsiteY61" fmla="*/ 544526 h 573297"/>
                    <a:gd name="connsiteX62" fmla="*/ 62486 w 277288"/>
                    <a:gd name="connsiteY62" fmla="*/ 533809 h 573297"/>
                    <a:gd name="connsiteX63" fmla="*/ 64629 w 277288"/>
                    <a:gd name="connsiteY63" fmla="*/ 533113 h 573297"/>
                    <a:gd name="connsiteX64" fmla="*/ 85098 w 277288"/>
                    <a:gd name="connsiteY64" fmla="*/ 542115 h 573297"/>
                    <a:gd name="connsiteX65" fmla="*/ 96082 w 277288"/>
                    <a:gd name="connsiteY65" fmla="*/ 554278 h 573297"/>
                    <a:gd name="connsiteX66" fmla="*/ 123785 w 277288"/>
                    <a:gd name="connsiteY66" fmla="*/ 551920 h 573297"/>
                    <a:gd name="connsiteX67" fmla="*/ 125714 w 277288"/>
                    <a:gd name="connsiteY67" fmla="*/ 552831 h 573297"/>
                    <a:gd name="connsiteX68" fmla="*/ 135841 w 277288"/>
                    <a:gd name="connsiteY68" fmla="*/ 568477 h 573297"/>
                    <a:gd name="connsiteX69" fmla="*/ 152613 w 277288"/>
                    <a:gd name="connsiteY69" fmla="*/ 560762 h 573297"/>
                    <a:gd name="connsiteX70" fmla="*/ 174046 w 277288"/>
                    <a:gd name="connsiteY70" fmla="*/ 550313 h 573297"/>
                    <a:gd name="connsiteX71" fmla="*/ 176136 w 277288"/>
                    <a:gd name="connsiteY71" fmla="*/ 551867 h 573297"/>
                    <a:gd name="connsiteX72" fmla="*/ 179083 w 277288"/>
                    <a:gd name="connsiteY72" fmla="*/ 561565 h 573297"/>
                    <a:gd name="connsiteX73" fmla="*/ 206517 w 277288"/>
                    <a:gd name="connsiteY73" fmla="*/ 573086 h 573297"/>
                    <a:gd name="connsiteX74" fmla="*/ 246490 w 277288"/>
                    <a:gd name="connsiteY74" fmla="*/ 569871 h 573297"/>
                    <a:gd name="connsiteX75" fmla="*/ 242686 w 277288"/>
                    <a:gd name="connsiteY75" fmla="*/ 531505 h 573297"/>
                    <a:gd name="connsiteX76" fmla="*/ 242686 w 277288"/>
                    <a:gd name="connsiteY76" fmla="*/ 466241 h 573297"/>
                    <a:gd name="connsiteX77" fmla="*/ 248044 w 277288"/>
                    <a:gd name="connsiteY77" fmla="*/ 427447 h 573297"/>
                    <a:gd name="connsiteX78" fmla="*/ 246437 w 277288"/>
                    <a:gd name="connsiteY78" fmla="*/ 369202 h 573297"/>
                    <a:gd name="connsiteX79" fmla="*/ 266209 w 277288"/>
                    <a:gd name="connsiteY79" fmla="*/ 353556 h 573297"/>
                    <a:gd name="connsiteX80" fmla="*/ 276926 w 277288"/>
                    <a:gd name="connsiteY80" fmla="*/ 339624 h 573297"/>
                    <a:gd name="connsiteX81" fmla="*/ 274032 w 277288"/>
                    <a:gd name="connsiteY81" fmla="*/ 320066 h 573297"/>
                    <a:gd name="connsiteX82" fmla="*/ 258386 w 277288"/>
                    <a:gd name="connsiteY82" fmla="*/ 287916 h 573297"/>
                    <a:gd name="connsiteX83" fmla="*/ 239953 w 277288"/>
                    <a:gd name="connsiteY83" fmla="*/ 245050 h 573297"/>
                    <a:gd name="connsiteX84" fmla="*/ 243222 w 277288"/>
                    <a:gd name="connsiteY84" fmla="*/ 227153 h 573297"/>
                    <a:gd name="connsiteX85" fmla="*/ 245312 w 277288"/>
                    <a:gd name="connsiteY85" fmla="*/ 226349 h 573297"/>
                    <a:gd name="connsiteX86" fmla="*/ 238828 w 277288"/>
                    <a:gd name="connsiteY86" fmla="*/ 207113 h 573297"/>
                    <a:gd name="connsiteX87" fmla="*/ 243704 w 277288"/>
                    <a:gd name="connsiteY87" fmla="*/ 196182 h 573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277288" h="573297">
                      <a:moveTo>
                        <a:pt x="243704" y="196182"/>
                      </a:moveTo>
                      <a:cubicBezTo>
                        <a:pt x="246823" y="194735"/>
                        <a:pt x="248430" y="191242"/>
                        <a:pt x="247508" y="187930"/>
                      </a:cubicBezTo>
                      <a:cubicBezTo>
                        <a:pt x="246276" y="176838"/>
                        <a:pt x="242793" y="142974"/>
                        <a:pt x="241507" y="119826"/>
                      </a:cubicBezTo>
                      <a:cubicBezTo>
                        <a:pt x="240221" y="96678"/>
                        <a:pt x="240596" y="57401"/>
                        <a:pt x="241507" y="45292"/>
                      </a:cubicBezTo>
                      <a:cubicBezTo>
                        <a:pt x="242204" y="34039"/>
                        <a:pt x="241882" y="31467"/>
                        <a:pt x="228754" y="25573"/>
                      </a:cubicBezTo>
                      <a:cubicBezTo>
                        <a:pt x="222914" y="22894"/>
                        <a:pt x="217555" y="20215"/>
                        <a:pt x="212679" y="17750"/>
                      </a:cubicBezTo>
                      <a:cubicBezTo>
                        <a:pt x="205928" y="14428"/>
                        <a:pt x="199552" y="11266"/>
                        <a:pt x="192961" y="8587"/>
                      </a:cubicBezTo>
                      <a:cubicBezTo>
                        <a:pt x="186718" y="6192"/>
                        <a:pt x="180305" y="4258"/>
                        <a:pt x="173778" y="2800"/>
                      </a:cubicBezTo>
                      <a:cubicBezTo>
                        <a:pt x="170049" y="2002"/>
                        <a:pt x="166362" y="1000"/>
                        <a:pt x="162740" y="-201"/>
                      </a:cubicBezTo>
                      <a:cubicBezTo>
                        <a:pt x="161775" y="-468"/>
                        <a:pt x="160007" y="4140"/>
                        <a:pt x="159043" y="6605"/>
                      </a:cubicBezTo>
                      <a:cubicBezTo>
                        <a:pt x="156631" y="12927"/>
                        <a:pt x="153309" y="21661"/>
                        <a:pt x="145218" y="20590"/>
                      </a:cubicBezTo>
                      <a:cubicBezTo>
                        <a:pt x="138252" y="19786"/>
                        <a:pt x="135305" y="20965"/>
                        <a:pt x="134073" y="22144"/>
                      </a:cubicBezTo>
                      <a:cubicBezTo>
                        <a:pt x="133023" y="23264"/>
                        <a:pt x="132551" y="24807"/>
                        <a:pt x="132787" y="26323"/>
                      </a:cubicBezTo>
                      <a:cubicBezTo>
                        <a:pt x="133698" y="41648"/>
                        <a:pt x="132519" y="51079"/>
                        <a:pt x="129358" y="54454"/>
                      </a:cubicBezTo>
                      <a:cubicBezTo>
                        <a:pt x="126196" y="57830"/>
                        <a:pt x="121267" y="56758"/>
                        <a:pt x="115640" y="56223"/>
                      </a:cubicBezTo>
                      <a:cubicBezTo>
                        <a:pt x="112098" y="55563"/>
                        <a:pt x="108465" y="55563"/>
                        <a:pt x="104924" y="56223"/>
                      </a:cubicBezTo>
                      <a:cubicBezTo>
                        <a:pt x="104265" y="56501"/>
                        <a:pt x="103664" y="56903"/>
                        <a:pt x="103155" y="57401"/>
                      </a:cubicBezTo>
                      <a:lnTo>
                        <a:pt x="113283" y="63295"/>
                      </a:lnTo>
                      <a:lnTo>
                        <a:pt x="123999" y="68172"/>
                      </a:lnTo>
                      <a:cubicBezTo>
                        <a:pt x="124433" y="68375"/>
                        <a:pt x="124792" y="68713"/>
                        <a:pt x="125017" y="69136"/>
                      </a:cubicBezTo>
                      <a:cubicBezTo>
                        <a:pt x="130188" y="78336"/>
                        <a:pt x="134560" y="87965"/>
                        <a:pt x="138092" y="97910"/>
                      </a:cubicBezTo>
                      <a:cubicBezTo>
                        <a:pt x="138092" y="100107"/>
                        <a:pt x="142700" y="145385"/>
                        <a:pt x="145861" y="175552"/>
                      </a:cubicBezTo>
                      <a:lnTo>
                        <a:pt x="159632" y="198540"/>
                      </a:lnTo>
                      <a:lnTo>
                        <a:pt x="177850" y="212310"/>
                      </a:lnTo>
                      <a:cubicBezTo>
                        <a:pt x="178365" y="212734"/>
                        <a:pt x="178659" y="213361"/>
                        <a:pt x="178654" y="214025"/>
                      </a:cubicBezTo>
                      <a:cubicBezTo>
                        <a:pt x="178654" y="214684"/>
                        <a:pt x="178333" y="215306"/>
                        <a:pt x="177797" y="215686"/>
                      </a:cubicBezTo>
                      <a:cubicBezTo>
                        <a:pt x="177368" y="216007"/>
                        <a:pt x="166705" y="223349"/>
                        <a:pt x="143182" y="216007"/>
                      </a:cubicBezTo>
                      <a:cubicBezTo>
                        <a:pt x="126121" y="209851"/>
                        <a:pt x="109784" y="201835"/>
                        <a:pt x="94475" y="192109"/>
                      </a:cubicBezTo>
                      <a:lnTo>
                        <a:pt x="92760" y="235940"/>
                      </a:lnTo>
                      <a:lnTo>
                        <a:pt x="100476" y="242156"/>
                      </a:lnTo>
                      <a:cubicBezTo>
                        <a:pt x="100926" y="242537"/>
                        <a:pt x="101216" y="243072"/>
                        <a:pt x="101280" y="243656"/>
                      </a:cubicBezTo>
                      <a:lnTo>
                        <a:pt x="102191" y="256570"/>
                      </a:lnTo>
                      <a:cubicBezTo>
                        <a:pt x="102298" y="256918"/>
                        <a:pt x="102298" y="257293"/>
                        <a:pt x="102191" y="257642"/>
                      </a:cubicBezTo>
                      <a:lnTo>
                        <a:pt x="96833" y="268680"/>
                      </a:lnTo>
                      <a:lnTo>
                        <a:pt x="98065" y="276449"/>
                      </a:lnTo>
                      <a:cubicBezTo>
                        <a:pt x="98220" y="277483"/>
                        <a:pt x="97610" y="278480"/>
                        <a:pt x="96618" y="278807"/>
                      </a:cubicBezTo>
                      <a:lnTo>
                        <a:pt x="86438" y="282022"/>
                      </a:lnTo>
                      <a:cubicBezTo>
                        <a:pt x="91367" y="292738"/>
                        <a:pt x="90938" y="293114"/>
                        <a:pt x="89867" y="294185"/>
                      </a:cubicBezTo>
                      <a:cubicBezTo>
                        <a:pt x="89867" y="294185"/>
                        <a:pt x="89277" y="294775"/>
                        <a:pt x="75560" y="304205"/>
                      </a:cubicBezTo>
                      <a:cubicBezTo>
                        <a:pt x="72104" y="311332"/>
                        <a:pt x="66864" y="317441"/>
                        <a:pt x="60343" y="321941"/>
                      </a:cubicBezTo>
                      <a:cubicBezTo>
                        <a:pt x="54288" y="325371"/>
                        <a:pt x="51233" y="341392"/>
                        <a:pt x="50430" y="348358"/>
                      </a:cubicBezTo>
                      <a:cubicBezTo>
                        <a:pt x="52305" y="350662"/>
                        <a:pt x="58306" y="358325"/>
                        <a:pt x="61896" y="363736"/>
                      </a:cubicBezTo>
                      <a:cubicBezTo>
                        <a:pt x="64645" y="367969"/>
                        <a:pt x="66231" y="372845"/>
                        <a:pt x="66505" y="377882"/>
                      </a:cubicBezTo>
                      <a:cubicBezTo>
                        <a:pt x="66505" y="378455"/>
                        <a:pt x="66296" y="379008"/>
                        <a:pt x="65915" y="379436"/>
                      </a:cubicBezTo>
                      <a:cubicBezTo>
                        <a:pt x="65502" y="379806"/>
                        <a:pt x="64972" y="380015"/>
                        <a:pt x="64415" y="380026"/>
                      </a:cubicBezTo>
                      <a:lnTo>
                        <a:pt x="63504" y="380026"/>
                      </a:lnTo>
                      <a:cubicBezTo>
                        <a:pt x="60878" y="380026"/>
                        <a:pt x="52787" y="380026"/>
                        <a:pt x="43249" y="380990"/>
                      </a:cubicBezTo>
                      <a:cubicBezTo>
                        <a:pt x="38497" y="381006"/>
                        <a:pt x="33910" y="382737"/>
                        <a:pt x="30336" y="385866"/>
                      </a:cubicBezTo>
                      <a:lnTo>
                        <a:pt x="31836" y="419034"/>
                      </a:lnTo>
                      <a:cubicBezTo>
                        <a:pt x="31890" y="419318"/>
                        <a:pt x="31890" y="419607"/>
                        <a:pt x="31836" y="419892"/>
                      </a:cubicBezTo>
                      <a:cubicBezTo>
                        <a:pt x="29414" y="426155"/>
                        <a:pt x="27324" y="432537"/>
                        <a:pt x="25567" y="439021"/>
                      </a:cubicBezTo>
                      <a:cubicBezTo>
                        <a:pt x="23209" y="449737"/>
                        <a:pt x="14850" y="456917"/>
                        <a:pt x="-207" y="460882"/>
                      </a:cubicBezTo>
                      <a:lnTo>
                        <a:pt x="-207" y="460882"/>
                      </a:lnTo>
                      <a:cubicBezTo>
                        <a:pt x="3319" y="466348"/>
                        <a:pt x="6229" y="472189"/>
                        <a:pt x="8474" y="478297"/>
                      </a:cubicBezTo>
                      <a:cubicBezTo>
                        <a:pt x="9723" y="484475"/>
                        <a:pt x="9830" y="490830"/>
                        <a:pt x="8796" y="497051"/>
                      </a:cubicBezTo>
                      <a:lnTo>
                        <a:pt x="27389" y="503267"/>
                      </a:lnTo>
                      <a:cubicBezTo>
                        <a:pt x="27785" y="503401"/>
                        <a:pt x="28139" y="503642"/>
                        <a:pt x="28407" y="503963"/>
                      </a:cubicBezTo>
                      <a:lnTo>
                        <a:pt x="38052" y="516448"/>
                      </a:lnTo>
                      <a:cubicBezTo>
                        <a:pt x="38657" y="517236"/>
                        <a:pt x="38657" y="518340"/>
                        <a:pt x="38052" y="519127"/>
                      </a:cubicBezTo>
                      <a:lnTo>
                        <a:pt x="28675" y="528022"/>
                      </a:lnTo>
                      <a:lnTo>
                        <a:pt x="36230" y="539542"/>
                      </a:lnTo>
                      <a:lnTo>
                        <a:pt x="53752" y="544526"/>
                      </a:lnTo>
                      <a:lnTo>
                        <a:pt x="62486" y="533809"/>
                      </a:lnTo>
                      <a:cubicBezTo>
                        <a:pt x="62995" y="533166"/>
                        <a:pt x="63841" y="532893"/>
                        <a:pt x="64629" y="533113"/>
                      </a:cubicBezTo>
                      <a:cubicBezTo>
                        <a:pt x="71970" y="534763"/>
                        <a:pt x="78920" y="537823"/>
                        <a:pt x="85098" y="542115"/>
                      </a:cubicBezTo>
                      <a:cubicBezTo>
                        <a:pt x="89127" y="545817"/>
                        <a:pt x="92809" y="549890"/>
                        <a:pt x="96082" y="554278"/>
                      </a:cubicBezTo>
                      <a:lnTo>
                        <a:pt x="123785" y="551920"/>
                      </a:lnTo>
                      <a:cubicBezTo>
                        <a:pt x="124551" y="551824"/>
                        <a:pt x="125301" y="552178"/>
                        <a:pt x="125714" y="552831"/>
                      </a:cubicBezTo>
                      <a:lnTo>
                        <a:pt x="135841" y="568477"/>
                      </a:lnTo>
                      <a:cubicBezTo>
                        <a:pt x="142293" y="568477"/>
                        <a:pt x="148417" y="565659"/>
                        <a:pt x="152613" y="560762"/>
                      </a:cubicBezTo>
                      <a:cubicBezTo>
                        <a:pt x="158019" y="554482"/>
                        <a:pt x="165767" y="550704"/>
                        <a:pt x="174046" y="550313"/>
                      </a:cubicBezTo>
                      <a:cubicBezTo>
                        <a:pt x="175032" y="550238"/>
                        <a:pt x="175927" y="550902"/>
                        <a:pt x="176136" y="551867"/>
                      </a:cubicBezTo>
                      <a:lnTo>
                        <a:pt x="179083" y="561565"/>
                      </a:lnTo>
                      <a:lnTo>
                        <a:pt x="206517" y="573086"/>
                      </a:lnTo>
                      <a:lnTo>
                        <a:pt x="246490" y="569871"/>
                      </a:lnTo>
                      <a:cubicBezTo>
                        <a:pt x="244283" y="557193"/>
                        <a:pt x="243007" y="544370"/>
                        <a:pt x="242686" y="531505"/>
                      </a:cubicBezTo>
                      <a:cubicBezTo>
                        <a:pt x="242150" y="508947"/>
                        <a:pt x="237703" y="479797"/>
                        <a:pt x="242686" y="466241"/>
                      </a:cubicBezTo>
                      <a:cubicBezTo>
                        <a:pt x="247669" y="452684"/>
                        <a:pt x="247348" y="440253"/>
                        <a:pt x="248044" y="427447"/>
                      </a:cubicBezTo>
                      <a:cubicBezTo>
                        <a:pt x="248741" y="414640"/>
                        <a:pt x="246276" y="384151"/>
                        <a:pt x="246437" y="369202"/>
                      </a:cubicBezTo>
                      <a:cubicBezTo>
                        <a:pt x="246598" y="354252"/>
                        <a:pt x="254260" y="353556"/>
                        <a:pt x="266209" y="353556"/>
                      </a:cubicBezTo>
                      <a:cubicBezTo>
                        <a:pt x="278158" y="353556"/>
                        <a:pt x="277247" y="347286"/>
                        <a:pt x="276926" y="339624"/>
                      </a:cubicBezTo>
                      <a:cubicBezTo>
                        <a:pt x="276604" y="331961"/>
                        <a:pt x="277622" y="325746"/>
                        <a:pt x="274032" y="320066"/>
                      </a:cubicBezTo>
                      <a:cubicBezTo>
                        <a:pt x="270442" y="314386"/>
                        <a:pt x="265352" y="301205"/>
                        <a:pt x="258386" y="287916"/>
                      </a:cubicBezTo>
                      <a:cubicBezTo>
                        <a:pt x="251420" y="274627"/>
                        <a:pt x="245901" y="257106"/>
                        <a:pt x="239953" y="245050"/>
                      </a:cubicBezTo>
                      <a:cubicBezTo>
                        <a:pt x="234006" y="232993"/>
                        <a:pt x="236738" y="229725"/>
                        <a:pt x="243222" y="227153"/>
                      </a:cubicBezTo>
                      <a:lnTo>
                        <a:pt x="245312" y="226349"/>
                      </a:lnTo>
                      <a:cubicBezTo>
                        <a:pt x="242450" y="220198"/>
                        <a:pt x="240275" y="213746"/>
                        <a:pt x="238828" y="207113"/>
                      </a:cubicBezTo>
                      <a:cubicBezTo>
                        <a:pt x="237638" y="202772"/>
                        <a:pt x="239680" y="198196"/>
                        <a:pt x="243704" y="196182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3" name="Frihandsfigur: Form 32">
                  <a:extLst>
                    <a:ext uri="{FF2B5EF4-FFF2-40B4-BE49-F238E27FC236}">
                      <a16:creationId xmlns:a16="http://schemas.microsoft.com/office/drawing/2014/main" id="{AD605C2C-073F-400A-AB25-2DDA5D03C3B4}"/>
                    </a:ext>
                  </a:extLst>
                </p:cNvPr>
                <p:cNvSpPr/>
                <p:nvPr/>
              </p:nvSpPr>
              <p:spPr>
                <a:xfrm>
                  <a:off x="4466863" y="1642340"/>
                  <a:ext cx="688953" cy="739072"/>
                </a:xfrm>
                <a:custGeom>
                  <a:avLst/>
                  <a:gdLst>
                    <a:gd name="connsiteX0" fmla="*/ 617642 w 688953"/>
                    <a:gd name="connsiteY0" fmla="*/ 310892 h 739072"/>
                    <a:gd name="connsiteX1" fmla="*/ 592029 w 688953"/>
                    <a:gd name="connsiteY1" fmla="*/ 279224 h 739072"/>
                    <a:gd name="connsiteX2" fmla="*/ 591226 w 688953"/>
                    <a:gd name="connsiteY2" fmla="*/ 277081 h 739072"/>
                    <a:gd name="connsiteX3" fmla="*/ 596316 w 688953"/>
                    <a:gd name="connsiteY3" fmla="*/ 259345 h 739072"/>
                    <a:gd name="connsiteX4" fmla="*/ 601674 w 688953"/>
                    <a:gd name="connsiteY4" fmla="*/ 232821 h 739072"/>
                    <a:gd name="connsiteX5" fmla="*/ 586189 w 688953"/>
                    <a:gd name="connsiteY5" fmla="*/ 182292 h 739072"/>
                    <a:gd name="connsiteX6" fmla="*/ 587046 w 688953"/>
                    <a:gd name="connsiteY6" fmla="*/ 179935 h 739072"/>
                    <a:gd name="connsiteX7" fmla="*/ 625197 w 688953"/>
                    <a:gd name="connsiteY7" fmla="*/ 153143 h 739072"/>
                    <a:gd name="connsiteX8" fmla="*/ 630234 w 688953"/>
                    <a:gd name="connsiteY8" fmla="*/ 139640 h 739072"/>
                    <a:gd name="connsiteX9" fmla="*/ 629966 w 688953"/>
                    <a:gd name="connsiteY9" fmla="*/ 128013 h 739072"/>
                    <a:gd name="connsiteX10" fmla="*/ 622143 w 688953"/>
                    <a:gd name="connsiteY10" fmla="*/ 121208 h 739072"/>
                    <a:gd name="connsiteX11" fmla="*/ 622143 w 688953"/>
                    <a:gd name="connsiteY11" fmla="*/ 112206 h 739072"/>
                    <a:gd name="connsiteX12" fmla="*/ 622572 w 688953"/>
                    <a:gd name="connsiteY12" fmla="*/ 100739 h 739072"/>
                    <a:gd name="connsiteX13" fmla="*/ 613356 w 688953"/>
                    <a:gd name="connsiteY13" fmla="*/ 106955 h 739072"/>
                    <a:gd name="connsiteX14" fmla="*/ 605907 w 688953"/>
                    <a:gd name="connsiteY14" fmla="*/ 113545 h 739072"/>
                    <a:gd name="connsiteX15" fmla="*/ 587153 w 688953"/>
                    <a:gd name="connsiteY15" fmla="*/ 99453 h 739072"/>
                    <a:gd name="connsiteX16" fmla="*/ 578794 w 688953"/>
                    <a:gd name="connsiteY16" fmla="*/ 111188 h 739072"/>
                    <a:gd name="connsiteX17" fmla="*/ 577080 w 688953"/>
                    <a:gd name="connsiteY17" fmla="*/ 112045 h 739072"/>
                    <a:gd name="connsiteX18" fmla="*/ 566363 w 688953"/>
                    <a:gd name="connsiteY18" fmla="*/ 112045 h 739072"/>
                    <a:gd name="connsiteX19" fmla="*/ 564381 w 688953"/>
                    <a:gd name="connsiteY19" fmla="*/ 110652 h 739072"/>
                    <a:gd name="connsiteX20" fmla="*/ 559022 w 688953"/>
                    <a:gd name="connsiteY20" fmla="*/ 96077 h 739072"/>
                    <a:gd name="connsiteX21" fmla="*/ 553985 w 688953"/>
                    <a:gd name="connsiteY21" fmla="*/ 99399 h 739072"/>
                    <a:gd name="connsiteX22" fmla="*/ 555861 w 688953"/>
                    <a:gd name="connsiteY22" fmla="*/ 109527 h 739072"/>
                    <a:gd name="connsiteX23" fmla="*/ 555164 w 688953"/>
                    <a:gd name="connsiteY23" fmla="*/ 111509 h 739072"/>
                    <a:gd name="connsiteX24" fmla="*/ 539947 w 688953"/>
                    <a:gd name="connsiteY24" fmla="*/ 117778 h 739072"/>
                    <a:gd name="connsiteX25" fmla="*/ 528640 w 688953"/>
                    <a:gd name="connsiteY25" fmla="*/ 108133 h 739072"/>
                    <a:gd name="connsiteX26" fmla="*/ 521353 w 688953"/>
                    <a:gd name="connsiteY26" fmla="*/ 123833 h 739072"/>
                    <a:gd name="connsiteX27" fmla="*/ 519585 w 688953"/>
                    <a:gd name="connsiteY27" fmla="*/ 125012 h 739072"/>
                    <a:gd name="connsiteX28" fmla="*/ 517656 w 688953"/>
                    <a:gd name="connsiteY28" fmla="*/ 124101 h 739072"/>
                    <a:gd name="connsiteX29" fmla="*/ 512780 w 688953"/>
                    <a:gd name="connsiteY29" fmla="*/ 116814 h 739072"/>
                    <a:gd name="connsiteX30" fmla="*/ 500027 w 688953"/>
                    <a:gd name="connsiteY30" fmla="*/ 118046 h 739072"/>
                    <a:gd name="connsiteX31" fmla="*/ 498152 w 688953"/>
                    <a:gd name="connsiteY31" fmla="*/ 117135 h 739072"/>
                    <a:gd name="connsiteX32" fmla="*/ 471092 w 688953"/>
                    <a:gd name="connsiteY32" fmla="*/ 79627 h 739072"/>
                    <a:gd name="connsiteX33" fmla="*/ 470664 w 688953"/>
                    <a:gd name="connsiteY33" fmla="*/ 78395 h 739072"/>
                    <a:gd name="connsiteX34" fmla="*/ 470664 w 688953"/>
                    <a:gd name="connsiteY34" fmla="*/ 54229 h 739072"/>
                    <a:gd name="connsiteX35" fmla="*/ 464823 w 688953"/>
                    <a:gd name="connsiteY35" fmla="*/ 47156 h 739072"/>
                    <a:gd name="connsiteX36" fmla="*/ 456946 w 688953"/>
                    <a:gd name="connsiteY36" fmla="*/ 45173 h 739072"/>
                    <a:gd name="connsiteX37" fmla="*/ 455392 w 688953"/>
                    <a:gd name="connsiteY37" fmla="*/ 43566 h 739072"/>
                    <a:gd name="connsiteX38" fmla="*/ 448373 w 688953"/>
                    <a:gd name="connsiteY38" fmla="*/ 8683 h 739072"/>
                    <a:gd name="connsiteX39" fmla="*/ 439103 w 688953"/>
                    <a:gd name="connsiteY39" fmla="*/ 10987 h 739072"/>
                    <a:gd name="connsiteX40" fmla="*/ 436745 w 688953"/>
                    <a:gd name="connsiteY40" fmla="*/ 9969 h 739072"/>
                    <a:gd name="connsiteX41" fmla="*/ 431387 w 688953"/>
                    <a:gd name="connsiteY41" fmla="*/ 3 h 739072"/>
                    <a:gd name="connsiteX42" fmla="*/ 429351 w 688953"/>
                    <a:gd name="connsiteY42" fmla="*/ 1396 h 739072"/>
                    <a:gd name="connsiteX43" fmla="*/ 409472 w 688953"/>
                    <a:gd name="connsiteY43" fmla="*/ -212 h 739072"/>
                    <a:gd name="connsiteX44" fmla="*/ 408882 w 688953"/>
                    <a:gd name="connsiteY44" fmla="*/ 10130 h 739072"/>
                    <a:gd name="connsiteX45" fmla="*/ 417348 w 688953"/>
                    <a:gd name="connsiteY45" fmla="*/ 40083 h 739072"/>
                    <a:gd name="connsiteX46" fmla="*/ 417027 w 688953"/>
                    <a:gd name="connsiteY46" fmla="*/ 41851 h 739072"/>
                    <a:gd name="connsiteX47" fmla="*/ 415473 w 688953"/>
                    <a:gd name="connsiteY47" fmla="*/ 42762 h 739072"/>
                    <a:gd name="connsiteX48" fmla="*/ 377161 w 688953"/>
                    <a:gd name="connsiteY48" fmla="*/ 46138 h 739072"/>
                    <a:gd name="connsiteX49" fmla="*/ 377161 w 688953"/>
                    <a:gd name="connsiteY49" fmla="*/ 55622 h 739072"/>
                    <a:gd name="connsiteX50" fmla="*/ 375821 w 688953"/>
                    <a:gd name="connsiteY50" fmla="*/ 57551 h 739072"/>
                    <a:gd name="connsiteX51" fmla="*/ 290731 w 688953"/>
                    <a:gd name="connsiteY51" fmla="*/ 91737 h 739072"/>
                    <a:gd name="connsiteX52" fmla="*/ 289874 w 688953"/>
                    <a:gd name="connsiteY52" fmla="*/ 91737 h 739072"/>
                    <a:gd name="connsiteX53" fmla="*/ 184797 w 688953"/>
                    <a:gd name="connsiteY53" fmla="*/ 89754 h 739072"/>
                    <a:gd name="connsiteX54" fmla="*/ 170330 w 688953"/>
                    <a:gd name="connsiteY54" fmla="*/ 94202 h 739072"/>
                    <a:gd name="connsiteX55" fmla="*/ 155809 w 688953"/>
                    <a:gd name="connsiteY55" fmla="*/ 107276 h 739072"/>
                    <a:gd name="connsiteX56" fmla="*/ 153291 w 688953"/>
                    <a:gd name="connsiteY56" fmla="*/ 107276 h 739072"/>
                    <a:gd name="connsiteX57" fmla="*/ 148843 w 688953"/>
                    <a:gd name="connsiteY57" fmla="*/ 103579 h 739072"/>
                    <a:gd name="connsiteX58" fmla="*/ 135608 w 688953"/>
                    <a:gd name="connsiteY58" fmla="*/ 118689 h 739072"/>
                    <a:gd name="connsiteX59" fmla="*/ 133572 w 688953"/>
                    <a:gd name="connsiteY59" fmla="*/ 132299 h 739072"/>
                    <a:gd name="connsiteX60" fmla="*/ 132768 w 688953"/>
                    <a:gd name="connsiteY60" fmla="*/ 133693 h 739072"/>
                    <a:gd name="connsiteX61" fmla="*/ 125266 w 688953"/>
                    <a:gd name="connsiteY61" fmla="*/ 139051 h 739072"/>
                    <a:gd name="connsiteX62" fmla="*/ 124034 w 688953"/>
                    <a:gd name="connsiteY62" fmla="*/ 139426 h 739072"/>
                    <a:gd name="connsiteX63" fmla="*/ 122909 w 688953"/>
                    <a:gd name="connsiteY63" fmla="*/ 139104 h 739072"/>
                    <a:gd name="connsiteX64" fmla="*/ 115407 w 688953"/>
                    <a:gd name="connsiteY64" fmla="*/ 134443 h 739072"/>
                    <a:gd name="connsiteX65" fmla="*/ 114657 w 688953"/>
                    <a:gd name="connsiteY65" fmla="*/ 131764 h 739072"/>
                    <a:gd name="connsiteX66" fmla="*/ 121730 w 688953"/>
                    <a:gd name="connsiteY66" fmla="*/ 117403 h 739072"/>
                    <a:gd name="connsiteX67" fmla="*/ 117818 w 688953"/>
                    <a:gd name="connsiteY67" fmla="*/ 105776 h 739072"/>
                    <a:gd name="connsiteX68" fmla="*/ 96064 w 688953"/>
                    <a:gd name="connsiteY68" fmla="*/ 106794 h 739072"/>
                    <a:gd name="connsiteX69" fmla="*/ 85829 w 688953"/>
                    <a:gd name="connsiteY69" fmla="*/ 91898 h 739072"/>
                    <a:gd name="connsiteX70" fmla="*/ 70183 w 688953"/>
                    <a:gd name="connsiteY70" fmla="*/ 97578 h 739072"/>
                    <a:gd name="connsiteX71" fmla="*/ 84597 w 688953"/>
                    <a:gd name="connsiteY71" fmla="*/ 155447 h 739072"/>
                    <a:gd name="connsiteX72" fmla="*/ 83579 w 688953"/>
                    <a:gd name="connsiteY72" fmla="*/ 157751 h 739072"/>
                    <a:gd name="connsiteX73" fmla="*/ 44302 w 688953"/>
                    <a:gd name="connsiteY73" fmla="*/ 180685 h 739072"/>
                    <a:gd name="connsiteX74" fmla="*/ 41516 w 688953"/>
                    <a:gd name="connsiteY74" fmla="*/ 180096 h 739072"/>
                    <a:gd name="connsiteX75" fmla="*/ 35408 w 688953"/>
                    <a:gd name="connsiteY75" fmla="*/ 171576 h 739072"/>
                    <a:gd name="connsiteX76" fmla="*/ 29621 w 688953"/>
                    <a:gd name="connsiteY76" fmla="*/ 185132 h 739072"/>
                    <a:gd name="connsiteX77" fmla="*/ 34282 w 688953"/>
                    <a:gd name="connsiteY77" fmla="*/ 201207 h 739072"/>
                    <a:gd name="connsiteX78" fmla="*/ 35622 w 688953"/>
                    <a:gd name="connsiteY78" fmla="*/ 215943 h 739072"/>
                    <a:gd name="connsiteX79" fmla="*/ 28710 w 688953"/>
                    <a:gd name="connsiteY79" fmla="*/ 218354 h 739072"/>
                    <a:gd name="connsiteX80" fmla="*/ 17993 w 688953"/>
                    <a:gd name="connsiteY80" fmla="*/ 206726 h 739072"/>
                    <a:gd name="connsiteX81" fmla="*/ 6419 w 688953"/>
                    <a:gd name="connsiteY81" fmla="*/ 216800 h 739072"/>
                    <a:gd name="connsiteX82" fmla="*/ 364 w 688953"/>
                    <a:gd name="connsiteY82" fmla="*/ 219318 h 739072"/>
                    <a:gd name="connsiteX83" fmla="*/ 686 w 688953"/>
                    <a:gd name="connsiteY83" fmla="*/ 223873 h 739072"/>
                    <a:gd name="connsiteX84" fmla="*/ 2240 w 688953"/>
                    <a:gd name="connsiteY84" fmla="*/ 247396 h 739072"/>
                    <a:gd name="connsiteX85" fmla="*/ 1864 w 688953"/>
                    <a:gd name="connsiteY85" fmla="*/ 274456 h 739072"/>
                    <a:gd name="connsiteX86" fmla="*/ 8562 w 688953"/>
                    <a:gd name="connsiteY86" fmla="*/ 284261 h 739072"/>
                    <a:gd name="connsiteX87" fmla="*/ 17832 w 688953"/>
                    <a:gd name="connsiteY87" fmla="*/ 298675 h 739072"/>
                    <a:gd name="connsiteX88" fmla="*/ 24905 w 688953"/>
                    <a:gd name="connsiteY88" fmla="*/ 311749 h 739072"/>
                    <a:gd name="connsiteX89" fmla="*/ 34229 w 688953"/>
                    <a:gd name="connsiteY89" fmla="*/ 330879 h 739072"/>
                    <a:gd name="connsiteX90" fmla="*/ 42105 w 688953"/>
                    <a:gd name="connsiteY90" fmla="*/ 346954 h 739072"/>
                    <a:gd name="connsiteX91" fmla="*/ 42373 w 688953"/>
                    <a:gd name="connsiteY91" fmla="*/ 347489 h 739072"/>
                    <a:gd name="connsiteX92" fmla="*/ 63807 w 688953"/>
                    <a:gd name="connsiteY92" fmla="*/ 348615 h 739072"/>
                    <a:gd name="connsiteX93" fmla="*/ 68040 w 688953"/>
                    <a:gd name="connsiteY93" fmla="*/ 359010 h 739072"/>
                    <a:gd name="connsiteX94" fmla="*/ 70183 w 688953"/>
                    <a:gd name="connsiteY94" fmla="*/ 366190 h 739072"/>
                    <a:gd name="connsiteX95" fmla="*/ 73773 w 688953"/>
                    <a:gd name="connsiteY95" fmla="*/ 368601 h 739072"/>
                    <a:gd name="connsiteX96" fmla="*/ 80900 w 688953"/>
                    <a:gd name="connsiteY96" fmla="*/ 380068 h 739072"/>
                    <a:gd name="connsiteX97" fmla="*/ 81168 w 688953"/>
                    <a:gd name="connsiteY97" fmla="*/ 389338 h 739072"/>
                    <a:gd name="connsiteX98" fmla="*/ 80793 w 688953"/>
                    <a:gd name="connsiteY98" fmla="*/ 400483 h 739072"/>
                    <a:gd name="connsiteX99" fmla="*/ 74791 w 688953"/>
                    <a:gd name="connsiteY99" fmla="*/ 405145 h 739072"/>
                    <a:gd name="connsiteX100" fmla="*/ 80793 w 688953"/>
                    <a:gd name="connsiteY100" fmla="*/ 418058 h 739072"/>
                    <a:gd name="connsiteX101" fmla="*/ 96867 w 688953"/>
                    <a:gd name="connsiteY101" fmla="*/ 418916 h 739072"/>
                    <a:gd name="connsiteX102" fmla="*/ 98850 w 688953"/>
                    <a:gd name="connsiteY102" fmla="*/ 420738 h 739072"/>
                    <a:gd name="connsiteX103" fmla="*/ 103029 w 688953"/>
                    <a:gd name="connsiteY103" fmla="*/ 431990 h 739072"/>
                    <a:gd name="connsiteX104" fmla="*/ 105816 w 688953"/>
                    <a:gd name="connsiteY104" fmla="*/ 442707 h 739072"/>
                    <a:gd name="connsiteX105" fmla="*/ 101797 w 688953"/>
                    <a:gd name="connsiteY105" fmla="*/ 450583 h 739072"/>
                    <a:gd name="connsiteX106" fmla="*/ 98796 w 688953"/>
                    <a:gd name="connsiteY106" fmla="*/ 452673 h 739072"/>
                    <a:gd name="connsiteX107" fmla="*/ 91027 w 688953"/>
                    <a:gd name="connsiteY107" fmla="*/ 463015 h 739072"/>
                    <a:gd name="connsiteX108" fmla="*/ 94885 w 688953"/>
                    <a:gd name="connsiteY108" fmla="*/ 467730 h 739072"/>
                    <a:gd name="connsiteX109" fmla="*/ 102494 w 688953"/>
                    <a:gd name="connsiteY109" fmla="*/ 475392 h 739072"/>
                    <a:gd name="connsiteX110" fmla="*/ 108120 w 688953"/>
                    <a:gd name="connsiteY110" fmla="*/ 490717 h 739072"/>
                    <a:gd name="connsiteX111" fmla="*/ 129553 w 688953"/>
                    <a:gd name="connsiteY111" fmla="*/ 492807 h 739072"/>
                    <a:gd name="connsiteX112" fmla="*/ 130143 w 688953"/>
                    <a:gd name="connsiteY112" fmla="*/ 492807 h 739072"/>
                    <a:gd name="connsiteX113" fmla="*/ 186780 w 688953"/>
                    <a:gd name="connsiteY113" fmla="*/ 515955 h 739072"/>
                    <a:gd name="connsiteX114" fmla="*/ 188120 w 688953"/>
                    <a:gd name="connsiteY114" fmla="*/ 517884 h 739072"/>
                    <a:gd name="connsiteX115" fmla="*/ 188816 w 688953"/>
                    <a:gd name="connsiteY115" fmla="*/ 551587 h 739072"/>
                    <a:gd name="connsiteX116" fmla="*/ 186780 w 688953"/>
                    <a:gd name="connsiteY116" fmla="*/ 553731 h 739072"/>
                    <a:gd name="connsiteX117" fmla="*/ 186726 w 688953"/>
                    <a:gd name="connsiteY117" fmla="*/ 553731 h 739072"/>
                    <a:gd name="connsiteX118" fmla="*/ 186726 w 688953"/>
                    <a:gd name="connsiteY118" fmla="*/ 553731 h 739072"/>
                    <a:gd name="connsiteX119" fmla="*/ 185655 w 688953"/>
                    <a:gd name="connsiteY119" fmla="*/ 553356 h 739072"/>
                    <a:gd name="connsiteX120" fmla="*/ 185655 w 688953"/>
                    <a:gd name="connsiteY120" fmla="*/ 559571 h 739072"/>
                    <a:gd name="connsiteX121" fmla="*/ 185655 w 688953"/>
                    <a:gd name="connsiteY121" fmla="*/ 633623 h 739072"/>
                    <a:gd name="connsiteX122" fmla="*/ 191656 w 688953"/>
                    <a:gd name="connsiteY122" fmla="*/ 701460 h 739072"/>
                    <a:gd name="connsiteX123" fmla="*/ 186030 w 688953"/>
                    <a:gd name="connsiteY123" fmla="*/ 713730 h 739072"/>
                    <a:gd name="connsiteX124" fmla="*/ 182976 w 688953"/>
                    <a:gd name="connsiteY124" fmla="*/ 720374 h 739072"/>
                    <a:gd name="connsiteX125" fmla="*/ 189245 w 688953"/>
                    <a:gd name="connsiteY125" fmla="*/ 738861 h 739072"/>
                    <a:gd name="connsiteX126" fmla="*/ 217590 w 688953"/>
                    <a:gd name="connsiteY126" fmla="*/ 727823 h 739072"/>
                    <a:gd name="connsiteX127" fmla="*/ 300430 w 688953"/>
                    <a:gd name="connsiteY127" fmla="*/ 696477 h 739072"/>
                    <a:gd name="connsiteX128" fmla="*/ 348172 w 688953"/>
                    <a:gd name="connsiteY128" fmla="*/ 678419 h 739072"/>
                    <a:gd name="connsiteX129" fmla="*/ 460000 w 688953"/>
                    <a:gd name="connsiteY129" fmla="*/ 596544 h 739072"/>
                    <a:gd name="connsiteX130" fmla="*/ 513584 w 688953"/>
                    <a:gd name="connsiteY130" fmla="*/ 558553 h 739072"/>
                    <a:gd name="connsiteX131" fmla="*/ 688747 w 688953"/>
                    <a:gd name="connsiteY131" fmla="*/ 537120 h 739072"/>
                    <a:gd name="connsiteX132" fmla="*/ 680817 w 688953"/>
                    <a:gd name="connsiteY132" fmla="*/ 448172 h 739072"/>
                    <a:gd name="connsiteX133" fmla="*/ 617642 w 688953"/>
                    <a:gd name="connsiteY133" fmla="*/ 310892 h 73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688953" h="739072">
                      <a:moveTo>
                        <a:pt x="617642" y="310892"/>
                      </a:moveTo>
                      <a:cubicBezTo>
                        <a:pt x="612927" y="295353"/>
                        <a:pt x="592244" y="279385"/>
                        <a:pt x="592029" y="279224"/>
                      </a:cubicBezTo>
                      <a:cubicBezTo>
                        <a:pt x="591381" y="278715"/>
                        <a:pt x="591070" y="277890"/>
                        <a:pt x="591226" y="277081"/>
                      </a:cubicBezTo>
                      <a:cubicBezTo>
                        <a:pt x="592587" y="271080"/>
                        <a:pt x="594285" y="265159"/>
                        <a:pt x="596316" y="259345"/>
                      </a:cubicBezTo>
                      <a:cubicBezTo>
                        <a:pt x="598701" y="250632"/>
                        <a:pt x="600490" y="241775"/>
                        <a:pt x="601674" y="232821"/>
                      </a:cubicBezTo>
                      <a:lnTo>
                        <a:pt x="586189" y="182292"/>
                      </a:lnTo>
                      <a:cubicBezTo>
                        <a:pt x="585899" y="181403"/>
                        <a:pt x="586253" y="180428"/>
                        <a:pt x="587046" y="179935"/>
                      </a:cubicBezTo>
                      <a:cubicBezTo>
                        <a:pt x="587046" y="179935"/>
                        <a:pt x="617642" y="159627"/>
                        <a:pt x="625197" y="153143"/>
                      </a:cubicBezTo>
                      <a:cubicBezTo>
                        <a:pt x="632753" y="146660"/>
                        <a:pt x="631467" y="143123"/>
                        <a:pt x="630234" y="139640"/>
                      </a:cubicBezTo>
                      <a:cubicBezTo>
                        <a:pt x="629377" y="135820"/>
                        <a:pt x="629286" y="131871"/>
                        <a:pt x="629966" y="128013"/>
                      </a:cubicBezTo>
                      <a:cubicBezTo>
                        <a:pt x="627652" y="125430"/>
                        <a:pt x="625021" y="123142"/>
                        <a:pt x="622143" y="121208"/>
                      </a:cubicBezTo>
                      <a:cubicBezTo>
                        <a:pt x="619143" y="119761"/>
                        <a:pt x="620536" y="116117"/>
                        <a:pt x="622143" y="112206"/>
                      </a:cubicBezTo>
                      <a:cubicBezTo>
                        <a:pt x="624179" y="106847"/>
                        <a:pt x="625519" y="102293"/>
                        <a:pt x="622572" y="100739"/>
                      </a:cubicBezTo>
                      <a:cubicBezTo>
                        <a:pt x="619625" y="99185"/>
                        <a:pt x="616946" y="102186"/>
                        <a:pt x="613356" y="106955"/>
                      </a:cubicBezTo>
                      <a:cubicBezTo>
                        <a:pt x="610998" y="110062"/>
                        <a:pt x="608747" y="113063"/>
                        <a:pt x="605907" y="113545"/>
                      </a:cubicBezTo>
                      <a:cubicBezTo>
                        <a:pt x="600549" y="114349"/>
                        <a:pt x="592083" y="105186"/>
                        <a:pt x="587153" y="99453"/>
                      </a:cubicBezTo>
                      <a:lnTo>
                        <a:pt x="578794" y="111188"/>
                      </a:lnTo>
                      <a:cubicBezTo>
                        <a:pt x="578398" y="111734"/>
                        <a:pt x="577755" y="112056"/>
                        <a:pt x="577080" y="112045"/>
                      </a:cubicBezTo>
                      <a:lnTo>
                        <a:pt x="566363" y="112045"/>
                      </a:lnTo>
                      <a:cubicBezTo>
                        <a:pt x="565479" y="112034"/>
                        <a:pt x="564691" y="111482"/>
                        <a:pt x="564381" y="110652"/>
                      </a:cubicBezTo>
                      <a:cubicBezTo>
                        <a:pt x="562773" y="106097"/>
                        <a:pt x="560362" y="99346"/>
                        <a:pt x="559022" y="96077"/>
                      </a:cubicBezTo>
                      <a:lnTo>
                        <a:pt x="553985" y="99399"/>
                      </a:lnTo>
                      <a:lnTo>
                        <a:pt x="555861" y="109527"/>
                      </a:lnTo>
                      <a:cubicBezTo>
                        <a:pt x="556027" y="110266"/>
                        <a:pt x="555759" y="111038"/>
                        <a:pt x="555164" y="111509"/>
                      </a:cubicBezTo>
                      <a:cubicBezTo>
                        <a:pt x="552753" y="113652"/>
                        <a:pt x="544448" y="120297"/>
                        <a:pt x="539947" y="117778"/>
                      </a:cubicBezTo>
                      <a:cubicBezTo>
                        <a:pt x="535896" y="114912"/>
                        <a:pt x="532107" y="111686"/>
                        <a:pt x="528640" y="108133"/>
                      </a:cubicBezTo>
                      <a:lnTo>
                        <a:pt x="521353" y="123833"/>
                      </a:lnTo>
                      <a:cubicBezTo>
                        <a:pt x="521021" y="124519"/>
                        <a:pt x="520346" y="124969"/>
                        <a:pt x="519585" y="125012"/>
                      </a:cubicBezTo>
                      <a:cubicBezTo>
                        <a:pt x="518813" y="125141"/>
                        <a:pt x="518047" y="124776"/>
                        <a:pt x="517656" y="124101"/>
                      </a:cubicBezTo>
                      <a:lnTo>
                        <a:pt x="512780" y="116814"/>
                      </a:lnTo>
                      <a:lnTo>
                        <a:pt x="500027" y="118046"/>
                      </a:lnTo>
                      <a:cubicBezTo>
                        <a:pt x="499282" y="118121"/>
                        <a:pt x="498554" y="117768"/>
                        <a:pt x="498152" y="117135"/>
                      </a:cubicBezTo>
                      <a:lnTo>
                        <a:pt x="471092" y="79627"/>
                      </a:lnTo>
                      <a:cubicBezTo>
                        <a:pt x="470824" y="79268"/>
                        <a:pt x="470674" y="78839"/>
                        <a:pt x="470664" y="78395"/>
                      </a:cubicBezTo>
                      <a:lnTo>
                        <a:pt x="470664" y="54229"/>
                      </a:lnTo>
                      <a:lnTo>
                        <a:pt x="464823" y="47156"/>
                      </a:lnTo>
                      <a:lnTo>
                        <a:pt x="456946" y="45173"/>
                      </a:lnTo>
                      <a:cubicBezTo>
                        <a:pt x="456169" y="44970"/>
                        <a:pt x="455569" y="44353"/>
                        <a:pt x="455392" y="43566"/>
                      </a:cubicBezTo>
                      <a:lnTo>
                        <a:pt x="448373" y="8683"/>
                      </a:lnTo>
                      <a:lnTo>
                        <a:pt x="439103" y="10987"/>
                      </a:lnTo>
                      <a:cubicBezTo>
                        <a:pt x="438181" y="11191"/>
                        <a:pt x="437233" y="10778"/>
                        <a:pt x="436745" y="9969"/>
                      </a:cubicBezTo>
                      <a:lnTo>
                        <a:pt x="431387" y="3"/>
                      </a:lnTo>
                      <a:cubicBezTo>
                        <a:pt x="431114" y="887"/>
                        <a:pt x="430273" y="1460"/>
                        <a:pt x="429351" y="1396"/>
                      </a:cubicBezTo>
                      <a:lnTo>
                        <a:pt x="409472" y="-212"/>
                      </a:lnTo>
                      <a:lnTo>
                        <a:pt x="408882" y="10130"/>
                      </a:lnTo>
                      <a:lnTo>
                        <a:pt x="417348" y="40083"/>
                      </a:lnTo>
                      <a:cubicBezTo>
                        <a:pt x="417514" y="40688"/>
                        <a:pt x="417397" y="41342"/>
                        <a:pt x="417027" y="41851"/>
                      </a:cubicBezTo>
                      <a:cubicBezTo>
                        <a:pt x="416657" y="42360"/>
                        <a:pt x="416094" y="42687"/>
                        <a:pt x="415473" y="42762"/>
                      </a:cubicBezTo>
                      <a:lnTo>
                        <a:pt x="377161" y="46138"/>
                      </a:lnTo>
                      <a:lnTo>
                        <a:pt x="377161" y="55622"/>
                      </a:lnTo>
                      <a:cubicBezTo>
                        <a:pt x="377150" y="56479"/>
                        <a:pt x="376620" y="57245"/>
                        <a:pt x="375821" y="57551"/>
                      </a:cubicBezTo>
                      <a:lnTo>
                        <a:pt x="290731" y="91737"/>
                      </a:lnTo>
                      <a:cubicBezTo>
                        <a:pt x="290458" y="91866"/>
                        <a:pt x="290147" y="91866"/>
                        <a:pt x="289874" y="91737"/>
                      </a:cubicBezTo>
                      <a:cubicBezTo>
                        <a:pt x="285962" y="91737"/>
                        <a:pt x="193424" y="90129"/>
                        <a:pt x="184797" y="89754"/>
                      </a:cubicBezTo>
                      <a:cubicBezTo>
                        <a:pt x="176170" y="89379"/>
                        <a:pt x="172420" y="90451"/>
                        <a:pt x="170330" y="94202"/>
                      </a:cubicBezTo>
                      <a:cubicBezTo>
                        <a:pt x="166359" y="99437"/>
                        <a:pt x="161430" y="103873"/>
                        <a:pt x="155809" y="107276"/>
                      </a:cubicBezTo>
                      <a:cubicBezTo>
                        <a:pt x="155053" y="107807"/>
                        <a:pt x="154046" y="107807"/>
                        <a:pt x="153291" y="107276"/>
                      </a:cubicBezTo>
                      <a:lnTo>
                        <a:pt x="148843" y="103579"/>
                      </a:lnTo>
                      <a:lnTo>
                        <a:pt x="135608" y="118689"/>
                      </a:lnTo>
                      <a:lnTo>
                        <a:pt x="133572" y="132299"/>
                      </a:lnTo>
                      <a:cubicBezTo>
                        <a:pt x="133513" y="132857"/>
                        <a:pt x="133218" y="133360"/>
                        <a:pt x="132768" y="133693"/>
                      </a:cubicBezTo>
                      <a:lnTo>
                        <a:pt x="125266" y="139051"/>
                      </a:lnTo>
                      <a:cubicBezTo>
                        <a:pt x="124908" y="139303"/>
                        <a:pt x="124474" y="139431"/>
                        <a:pt x="124034" y="139426"/>
                      </a:cubicBezTo>
                      <a:cubicBezTo>
                        <a:pt x="123638" y="139426"/>
                        <a:pt x="123246" y="139319"/>
                        <a:pt x="122909" y="139104"/>
                      </a:cubicBezTo>
                      <a:lnTo>
                        <a:pt x="115407" y="134443"/>
                      </a:lnTo>
                      <a:cubicBezTo>
                        <a:pt x="114491" y="133885"/>
                        <a:pt x="114164" y="132717"/>
                        <a:pt x="114657" y="131764"/>
                      </a:cubicBezTo>
                      <a:lnTo>
                        <a:pt x="121730" y="117403"/>
                      </a:lnTo>
                      <a:lnTo>
                        <a:pt x="117818" y="105776"/>
                      </a:lnTo>
                      <a:cubicBezTo>
                        <a:pt x="111067" y="109291"/>
                        <a:pt x="103115" y="109661"/>
                        <a:pt x="96064" y="106794"/>
                      </a:cubicBezTo>
                      <a:cubicBezTo>
                        <a:pt x="90148" y="104115"/>
                        <a:pt x="86210" y="98381"/>
                        <a:pt x="85829" y="91898"/>
                      </a:cubicBezTo>
                      <a:cubicBezTo>
                        <a:pt x="79721" y="94363"/>
                        <a:pt x="74523" y="96238"/>
                        <a:pt x="70183" y="97578"/>
                      </a:cubicBezTo>
                      <a:lnTo>
                        <a:pt x="84597" y="155447"/>
                      </a:lnTo>
                      <a:cubicBezTo>
                        <a:pt x="84811" y="156358"/>
                        <a:pt x="84393" y="157296"/>
                        <a:pt x="83579" y="157751"/>
                      </a:cubicBezTo>
                      <a:lnTo>
                        <a:pt x="44302" y="180685"/>
                      </a:lnTo>
                      <a:cubicBezTo>
                        <a:pt x="43365" y="181248"/>
                        <a:pt x="42148" y="180990"/>
                        <a:pt x="41516" y="180096"/>
                      </a:cubicBezTo>
                      <a:lnTo>
                        <a:pt x="35408" y="171576"/>
                      </a:lnTo>
                      <a:cubicBezTo>
                        <a:pt x="33532" y="175755"/>
                        <a:pt x="30478" y="182721"/>
                        <a:pt x="29621" y="185132"/>
                      </a:cubicBezTo>
                      <a:cubicBezTo>
                        <a:pt x="29224" y="190871"/>
                        <a:pt x="30874" y="196567"/>
                        <a:pt x="34282" y="201207"/>
                      </a:cubicBezTo>
                      <a:cubicBezTo>
                        <a:pt x="37406" y="205499"/>
                        <a:pt x="37921" y="211158"/>
                        <a:pt x="35622" y="215943"/>
                      </a:cubicBezTo>
                      <a:cubicBezTo>
                        <a:pt x="34025" y="218081"/>
                        <a:pt x="31292" y="219034"/>
                        <a:pt x="28710" y="218354"/>
                      </a:cubicBezTo>
                      <a:cubicBezTo>
                        <a:pt x="23941" y="217389"/>
                        <a:pt x="20136" y="211281"/>
                        <a:pt x="17993" y="206726"/>
                      </a:cubicBezTo>
                      <a:cubicBezTo>
                        <a:pt x="15957" y="211549"/>
                        <a:pt x="12099" y="217818"/>
                        <a:pt x="6419" y="216800"/>
                      </a:cubicBezTo>
                      <a:cubicBezTo>
                        <a:pt x="4072" y="216307"/>
                        <a:pt x="1666" y="217304"/>
                        <a:pt x="364" y="219318"/>
                      </a:cubicBezTo>
                      <a:cubicBezTo>
                        <a:pt x="-504" y="220755"/>
                        <a:pt x="-370" y="222576"/>
                        <a:pt x="686" y="223873"/>
                      </a:cubicBezTo>
                      <a:cubicBezTo>
                        <a:pt x="4978" y="231000"/>
                        <a:pt x="5556" y="239766"/>
                        <a:pt x="2240" y="247396"/>
                      </a:cubicBezTo>
                      <a:cubicBezTo>
                        <a:pt x="-118" y="252111"/>
                        <a:pt x="471" y="266418"/>
                        <a:pt x="1864" y="274456"/>
                      </a:cubicBezTo>
                      <a:cubicBezTo>
                        <a:pt x="3274" y="278217"/>
                        <a:pt x="5572" y="281582"/>
                        <a:pt x="8562" y="284261"/>
                      </a:cubicBezTo>
                      <a:cubicBezTo>
                        <a:pt x="12758" y="288259"/>
                        <a:pt x="15935" y="293199"/>
                        <a:pt x="17832" y="298675"/>
                      </a:cubicBezTo>
                      <a:cubicBezTo>
                        <a:pt x="19467" y="303385"/>
                        <a:pt x="21856" y="307800"/>
                        <a:pt x="24905" y="311749"/>
                      </a:cubicBezTo>
                      <a:cubicBezTo>
                        <a:pt x="29331" y="317397"/>
                        <a:pt x="32509" y="323918"/>
                        <a:pt x="34229" y="330879"/>
                      </a:cubicBezTo>
                      <a:cubicBezTo>
                        <a:pt x="35070" y="336939"/>
                        <a:pt x="37829" y="342576"/>
                        <a:pt x="42105" y="346954"/>
                      </a:cubicBezTo>
                      <a:cubicBezTo>
                        <a:pt x="42105" y="346954"/>
                        <a:pt x="42105" y="347329"/>
                        <a:pt x="42373" y="347489"/>
                      </a:cubicBezTo>
                      <a:cubicBezTo>
                        <a:pt x="50572" y="346257"/>
                        <a:pt x="59681" y="345614"/>
                        <a:pt x="63807" y="348615"/>
                      </a:cubicBezTo>
                      <a:cubicBezTo>
                        <a:pt x="66636" y="351315"/>
                        <a:pt x="68174" y="355098"/>
                        <a:pt x="68040" y="359010"/>
                      </a:cubicBezTo>
                      <a:cubicBezTo>
                        <a:pt x="67933" y="361576"/>
                        <a:pt x="68683" y="364105"/>
                        <a:pt x="70183" y="366190"/>
                      </a:cubicBezTo>
                      <a:cubicBezTo>
                        <a:pt x="71298" y="367112"/>
                        <a:pt x="72503" y="367915"/>
                        <a:pt x="73773" y="368601"/>
                      </a:cubicBezTo>
                      <a:cubicBezTo>
                        <a:pt x="78349" y="370514"/>
                        <a:pt x="81216" y="375117"/>
                        <a:pt x="80900" y="380068"/>
                      </a:cubicBezTo>
                      <a:cubicBezTo>
                        <a:pt x="80900" y="383283"/>
                        <a:pt x="80900" y="386498"/>
                        <a:pt x="81168" y="389338"/>
                      </a:cubicBezTo>
                      <a:cubicBezTo>
                        <a:pt x="81655" y="393051"/>
                        <a:pt x="81527" y="396813"/>
                        <a:pt x="80793" y="400483"/>
                      </a:cubicBezTo>
                      <a:cubicBezTo>
                        <a:pt x="79758" y="402991"/>
                        <a:pt x="77476" y="404764"/>
                        <a:pt x="74791" y="405145"/>
                      </a:cubicBezTo>
                      <a:lnTo>
                        <a:pt x="80793" y="418058"/>
                      </a:lnTo>
                      <a:lnTo>
                        <a:pt x="96867" y="418916"/>
                      </a:lnTo>
                      <a:cubicBezTo>
                        <a:pt x="97875" y="418980"/>
                        <a:pt x="98700" y="419741"/>
                        <a:pt x="98850" y="420738"/>
                      </a:cubicBezTo>
                      <a:cubicBezTo>
                        <a:pt x="99402" y="424751"/>
                        <a:pt x="100833" y="428587"/>
                        <a:pt x="103029" y="431990"/>
                      </a:cubicBezTo>
                      <a:cubicBezTo>
                        <a:pt x="105334" y="435055"/>
                        <a:pt x="106336" y="438908"/>
                        <a:pt x="105816" y="442707"/>
                      </a:cubicBezTo>
                      <a:cubicBezTo>
                        <a:pt x="105596" y="445766"/>
                        <a:pt x="104144" y="448606"/>
                        <a:pt x="101797" y="450583"/>
                      </a:cubicBezTo>
                      <a:cubicBezTo>
                        <a:pt x="100940" y="451280"/>
                        <a:pt x="99922" y="451923"/>
                        <a:pt x="98796" y="452673"/>
                      </a:cubicBezTo>
                      <a:cubicBezTo>
                        <a:pt x="93438" y="456102"/>
                        <a:pt x="89794" y="458996"/>
                        <a:pt x="91027" y="463015"/>
                      </a:cubicBezTo>
                      <a:cubicBezTo>
                        <a:pt x="91515" y="465099"/>
                        <a:pt x="92940" y="466840"/>
                        <a:pt x="94885" y="467730"/>
                      </a:cubicBezTo>
                      <a:cubicBezTo>
                        <a:pt x="98073" y="469541"/>
                        <a:pt x="100704" y="472193"/>
                        <a:pt x="102494" y="475392"/>
                      </a:cubicBezTo>
                      <a:cubicBezTo>
                        <a:pt x="105323" y="480097"/>
                        <a:pt x="107236" y="485300"/>
                        <a:pt x="108120" y="490717"/>
                      </a:cubicBezTo>
                      <a:lnTo>
                        <a:pt x="129553" y="492807"/>
                      </a:lnTo>
                      <a:lnTo>
                        <a:pt x="130143" y="492807"/>
                      </a:lnTo>
                      <a:lnTo>
                        <a:pt x="186780" y="515955"/>
                      </a:lnTo>
                      <a:cubicBezTo>
                        <a:pt x="187573" y="516276"/>
                        <a:pt x="188098" y="517032"/>
                        <a:pt x="188120" y="517884"/>
                      </a:cubicBezTo>
                      <a:lnTo>
                        <a:pt x="188816" y="551587"/>
                      </a:lnTo>
                      <a:cubicBezTo>
                        <a:pt x="188848" y="552740"/>
                        <a:pt x="187932" y="553699"/>
                        <a:pt x="186780" y="553731"/>
                      </a:cubicBezTo>
                      <a:cubicBezTo>
                        <a:pt x="186764" y="553731"/>
                        <a:pt x="186743" y="553731"/>
                        <a:pt x="186726" y="553731"/>
                      </a:cubicBezTo>
                      <a:lnTo>
                        <a:pt x="186726" y="553731"/>
                      </a:lnTo>
                      <a:cubicBezTo>
                        <a:pt x="186346" y="553699"/>
                        <a:pt x="185976" y="553570"/>
                        <a:pt x="185655" y="553356"/>
                      </a:cubicBezTo>
                      <a:cubicBezTo>
                        <a:pt x="185789" y="555424"/>
                        <a:pt x="185789" y="557503"/>
                        <a:pt x="185655" y="559571"/>
                      </a:cubicBezTo>
                      <a:cubicBezTo>
                        <a:pt x="184958" y="571521"/>
                        <a:pt x="184529" y="611065"/>
                        <a:pt x="185655" y="633623"/>
                      </a:cubicBezTo>
                      <a:cubicBezTo>
                        <a:pt x="186780" y="656182"/>
                        <a:pt x="190424" y="690422"/>
                        <a:pt x="191656" y="701460"/>
                      </a:cubicBezTo>
                      <a:cubicBezTo>
                        <a:pt x="192717" y="706346"/>
                        <a:pt x="190424" y="711346"/>
                        <a:pt x="186030" y="713730"/>
                      </a:cubicBezTo>
                      <a:cubicBezTo>
                        <a:pt x="183619" y="715338"/>
                        <a:pt x="182225" y="716249"/>
                        <a:pt x="182976" y="720374"/>
                      </a:cubicBezTo>
                      <a:cubicBezTo>
                        <a:pt x="184342" y="726756"/>
                        <a:pt x="186448" y="732961"/>
                        <a:pt x="189245" y="738861"/>
                      </a:cubicBezTo>
                      <a:cubicBezTo>
                        <a:pt x="195139" y="736664"/>
                        <a:pt x="203337" y="733502"/>
                        <a:pt x="217590" y="727823"/>
                      </a:cubicBezTo>
                      <a:cubicBezTo>
                        <a:pt x="237309" y="719731"/>
                        <a:pt x="278139" y="704299"/>
                        <a:pt x="300430" y="696477"/>
                      </a:cubicBezTo>
                      <a:cubicBezTo>
                        <a:pt x="322720" y="688653"/>
                        <a:pt x="336545" y="685331"/>
                        <a:pt x="348172" y="678419"/>
                      </a:cubicBezTo>
                      <a:cubicBezTo>
                        <a:pt x="359800" y="671507"/>
                        <a:pt x="425332" y="623335"/>
                        <a:pt x="460000" y="596544"/>
                      </a:cubicBezTo>
                      <a:cubicBezTo>
                        <a:pt x="494669" y="569752"/>
                        <a:pt x="498205" y="560429"/>
                        <a:pt x="513584" y="558553"/>
                      </a:cubicBezTo>
                      <a:cubicBezTo>
                        <a:pt x="527247" y="556839"/>
                        <a:pt x="632378" y="542478"/>
                        <a:pt x="688747" y="537120"/>
                      </a:cubicBezTo>
                      <a:lnTo>
                        <a:pt x="680817" y="448172"/>
                      </a:lnTo>
                      <a:cubicBezTo>
                        <a:pt x="676209" y="439867"/>
                        <a:pt x="622518" y="326967"/>
                        <a:pt x="617642" y="310892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4" name="Frihandsfigur: Form 33">
                  <a:extLst>
                    <a:ext uri="{FF2B5EF4-FFF2-40B4-BE49-F238E27FC236}">
                      <a16:creationId xmlns:a16="http://schemas.microsoft.com/office/drawing/2014/main" id="{65774232-FC49-4029-9D45-E3CB7059341D}"/>
                    </a:ext>
                  </a:extLst>
                </p:cNvPr>
                <p:cNvSpPr/>
                <p:nvPr/>
              </p:nvSpPr>
              <p:spPr>
                <a:xfrm>
                  <a:off x="4333850" y="2213873"/>
                  <a:ext cx="244232" cy="414718"/>
                </a:xfrm>
                <a:custGeom>
                  <a:avLst/>
                  <a:gdLst>
                    <a:gd name="connsiteX0" fmla="*/ 172546 w 244232"/>
                    <a:gd name="connsiteY0" fmla="*/ 4328 h 414718"/>
                    <a:gd name="connsiteX1" fmla="*/ 164133 w 244232"/>
                    <a:gd name="connsiteY1" fmla="*/ 11829 h 414718"/>
                    <a:gd name="connsiteX2" fmla="*/ 161668 w 244232"/>
                    <a:gd name="connsiteY2" fmla="*/ 11829 h 414718"/>
                    <a:gd name="connsiteX3" fmla="*/ 142325 w 244232"/>
                    <a:gd name="connsiteY3" fmla="*/ 4863 h 414718"/>
                    <a:gd name="connsiteX4" fmla="*/ 136966 w 244232"/>
                    <a:gd name="connsiteY4" fmla="*/ -120 h 414718"/>
                    <a:gd name="connsiteX5" fmla="*/ 129893 w 244232"/>
                    <a:gd name="connsiteY5" fmla="*/ 2292 h 414718"/>
                    <a:gd name="connsiteX6" fmla="*/ 95439 w 244232"/>
                    <a:gd name="connsiteY6" fmla="*/ 11401 h 414718"/>
                    <a:gd name="connsiteX7" fmla="*/ 87723 w 244232"/>
                    <a:gd name="connsiteY7" fmla="*/ 9365 h 414718"/>
                    <a:gd name="connsiteX8" fmla="*/ 68433 w 244232"/>
                    <a:gd name="connsiteY8" fmla="*/ 8936 h 414718"/>
                    <a:gd name="connsiteX9" fmla="*/ 45554 w 244232"/>
                    <a:gd name="connsiteY9" fmla="*/ 14991 h 414718"/>
                    <a:gd name="connsiteX10" fmla="*/ 36284 w 244232"/>
                    <a:gd name="connsiteY10" fmla="*/ 15634 h 414718"/>
                    <a:gd name="connsiteX11" fmla="*/ 35426 w 244232"/>
                    <a:gd name="connsiteY11" fmla="*/ 19063 h 414718"/>
                    <a:gd name="connsiteX12" fmla="*/ 32586 w 244232"/>
                    <a:gd name="connsiteY12" fmla="*/ 33477 h 414718"/>
                    <a:gd name="connsiteX13" fmla="*/ 26103 w 244232"/>
                    <a:gd name="connsiteY13" fmla="*/ 36049 h 414718"/>
                    <a:gd name="connsiteX14" fmla="*/ 9438 w 244232"/>
                    <a:gd name="connsiteY14" fmla="*/ 43443 h 414718"/>
                    <a:gd name="connsiteX15" fmla="*/ 7992 w 244232"/>
                    <a:gd name="connsiteY15" fmla="*/ 44461 h 414718"/>
                    <a:gd name="connsiteX16" fmla="*/ 6384 w 244232"/>
                    <a:gd name="connsiteY16" fmla="*/ 45533 h 414718"/>
                    <a:gd name="connsiteX17" fmla="*/ 15172 w 244232"/>
                    <a:gd name="connsiteY17" fmla="*/ 70021 h 414718"/>
                    <a:gd name="connsiteX18" fmla="*/ 22673 w 244232"/>
                    <a:gd name="connsiteY18" fmla="*/ 78380 h 414718"/>
                    <a:gd name="connsiteX19" fmla="*/ 28836 w 244232"/>
                    <a:gd name="connsiteY19" fmla="*/ 75165 h 414718"/>
                    <a:gd name="connsiteX20" fmla="*/ 30872 w 244232"/>
                    <a:gd name="connsiteY20" fmla="*/ 75165 h 414718"/>
                    <a:gd name="connsiteX21" fmla="*/ 31943 w 244232"/>
                    <a:gd name="connsiteY21" fmla="*/ 76826 h 414718"/>
                    <a:gd name="connsiteX22" fmla="*/ 32961 w 244232"/>
                    <a:gd name="connsiteY22" fmla="*/ 89578 h 414718"/>
                    <a:gd name="connsiteX23" fmla="*/ 46411 w 244232"/>
                    <a:gd name="connsiteY23" fmla="*/ 113048 h 414718"/>
                    <a:gd name="connsiteX24" fmla="*/ 46679 w 244232"/>
                    <a:gd name="connsiteY24" fmla="*/ 114548 h 414718"/>
                    <a:gd name="connsiteX25" fmla="*/ 33604 w 244232"/>
                    <a:gd name="connsiteY25" fmla="*/ 161487 h 414718"/>
                    <a:gd name="connsiteX26" fmla="*/ 10939 w 244232"/>
                    <a:gd name="connsiteY26" fmla="*/ 204032 h 414718"/>
                    <a:gd name="connsiteX27" fmla="*/ 11421 w 244232"/>
                    <a:gd name="connsiteY27" fmla="*/ 217910 h 414718"/>
                    <a:gd name="connsiteX28" fmla="*/ 20905 w 244232"/>
                    <a:gd name="connsiteY28" fmla="*/ 226966 h 414718"/>
                    <a:gd name="connsiteX29" fmla="*/ 21387 w 244232"/>
                    <a:gd name="connsiteY29" fmla="*/ 229323 h 414718"/>
                    <a:gd name="connsiteX30" fmla="*/ 15279 w 244232"/>
                    <a:gd name="connsiteY30" fmla="*/ 244327 h 414718"/>
                    <a:gd name="connsiteX31" fmla="*/ 15279 w 244232"/>
                    <a:gd name="connsiteY31" fmla="*/ 258044 h 414718"/>
                    <a:gd name="connsiteX32" fmla="*/ 13564 w 244232"/>
                    <a:gd name="connsiteY32" fmla="*/ 260134 h 414718"/>
                    <a:gd name="connsiteX33" fmla="*/ 3116 w 244232"/>
                    <a:gd name="connsiteY33" fmla="*/ 262223 h 414718"/>
                    <a:gd name="connsiteX34" fmla="*/ -207 w 244232"/>
                    <a:gd name="connsiteY34" fmla="*/ 274226 h 414718"/>
                    <a:gd name="connsiteX35" fmla="*/ 19244 w 244232"/>
                    <a:gd name="connsiteY35" fmla="*/ 284460 h 414718"/>
                    <a:gd name="connsiteX36" fmla="*/ 28889 w 244232"/>
                    <a:gd name="connsiteY36" fmla="*/ 281353 h 414718"/>
                    <a:gd name="connsiteX37" fmla="*/ 30818 w 244232"/>
                    <a:gd name="connsiteY37" fmla="*/ 281674 h 414718"/>
                    <a:gd name="connsiteX38" fmla="*/ 37248 w 244232"/>
                    <a:gd name="connsiteY38" fmla="*/ 286604 h 414718"/>
                    <a:gd name="connsiteX39" fmla="*/ 37436 w 244232"/>
                    <a:gd name="connsiteY39" fmla="*/ 289631 h 414718"/>
                    <a:gd name="connsiteX40" fmla="*/ 37248 w 244232"/>
                    <a:gd name="connsiteY40" fmla="*/ 289819 h 414718"/>
                    <a:gd name="connsiteX41" fmla="*/ 21709 w 244232"/>
                    <a:gd name="connsiteY41" fmla="*/ 304393 h 414718"/>
                    <a:gd name="connsiteX42" fmla="*/ 19673 w 244232"/>
                    <a:gd name="connsiteY42" fmla="*/ 323415 h 414718"/>
                    <a:gd name="connsiteX43" fmla="*/ 13029 w 244232"/>
                    <a:gd name="connsiteY43" fmla="*/ 339490 h 414718"/>
                    <a:gd name="connsiteX44" fmla="*/ 24656 w 244232"/>
                    <a:gd name="connsiteY44" fmla="*/ 348921 h 414718"/>
                    <a:gd name="connsiteX45" fmla="*/ 25299 w 244232"/>
                    <a:gd name="connsiteY45" fmla="*/ 351332 h 414718"/>
                    <a:gd name="connsiteX46" fmla="*/ 18869 w 244232"/>
                    <a:gd name="connsiteY46" fmla="*/ 381714 h 414718"/>
                    <a:gd name="connsiteX47" fmla="*/ 26264 w 244232"/>
                    <a:gd name="connsiteY47" fmla="*/ 414507 h 414718"/>
                    <a:gd name="connsiteX48" fmla="*/ 26264 w 244232"/>
                    <a:gd name="connsiteY48" fmla="*/ 414507 h 414718"/>
                    <a:gd name="connsiteX49" fmla="*/ 49412 w 244232"/>
                    <a:gd name="connsiteY49" fmla="*/ 406952 h 414718"/>
                    <a:gd name="connsiteX50" fmla="*/ 70041 w 244232"/>
                    <a:gd name="connsiteY50" fmla="*/ 399343 h 414718"/>
                    <a:gd name="connsiteX51" fmla="*/ 92760 w 244232"/>
                    <a:gd name="connsiteY51" fmla="*/ 380642 h 414718"/>
                    <a:gd name="connsiteX52" fmla="*/ 99083 w 244232"/>
                    <a:gd name="connsiteY52" fmla="*/ 361299 h 414718"/>
                    <a:gd name="connsiteX53" fmla="*/ 97583 w 244232"/>
                    <a:gd name="connsiteY53" fmla="*/ 327809 h 414718"/>
                    <a:gd name="connsiteX54" fmla="*/ 97851 w 244232"/>
                    <a:gd name="connsiteY54" fmla="*/ 326630 h 414718"/>
                    <a:gd name="connsiteX55" fmla="*/ 114301 w 244232"/>
                    <a:gd name="connsiteY55" fmla="*/ 319343 h 414718"/>
                    <a:gd name="connsiteX56" fmla="*/ 133537 w 244232"/>
                    <a:gd name="connsiteY56" fmla="*/ 318379 h 414718"/>
                    <a:gd name="connsiteX57" fmla="*/ 129840 w 244232"/>
                    <a:gd name="connsiteY57" fmla="*/ 308573 h 414718"/>
                    <a:gd name="connsiteX58" fmla="*/ 118105 w 244232"/>
                    <a:gd name="connsiteY58" fmla="*/ 292819 h 414718"/>
                    <a:gd name="connsiteX59" fmla="*/ 117623 w 244232"/>
                    <a:gd name="connsiteY59" fmla="*/ 291319 h 414718"/>
                    <a:gd name="connsiteX60" fmla="*/ 129733 w 244232"/>
                    <a:gd name="connsiteY60" fmla="*/ 260830 h 414718"/>
                    <a:gd name="connsiteX61" fmla="*/ 143450 w 244232"/>
                    <a:gd name="connsiteY61" fmla="*/ 244434 h 414718"/>
                    <a:gd name="connsiteX62" fmla="*/ 144200 w 244232"/>
                    <a:gd name="connsiteY62" fmla="*/ 243576 h 414718"/>
                    <a:gd name="connsiteX63" fmla="*/ 157489 w 244232"/>
                    <a:gd name="connsiteY63" fmla="*/ 234360 h 414718"/>
                    <a:gd name="connsiteX64" fmla="*/ 153095 w 244232"/>
                    <a:gd name="connsiteY64" fmla="*/ 224126 h 414718"/>
                    <a:gd name="connsiteX65" fmla="*/ 153095 w 244232"/>
                    <a:gd name="connsiteY65" fmla="*/ 222411 h 414718"/>
                    <a:gd name="connsiteX66" fmla="*/ 154435 w 244232"/>
                    <a:gd name="connsiteY66" fmla="*/ 221232 h 414718"/>
                    <a:gd name="connsiteX67" fmla="*/ 165151 w 244232"/>
                    <a:gd name="connsiteY67" fmla="*/ 217856 h 414718"/>
                    <a:gd name="connsiteX68" fmla="*/ 164133 w 244232"/>
                    <a:gd name="connsiteY68" fmla="*/ 211212 h 414718"/>
                    <a:gd name="connsiteX69" fmla="*/ 164133 w 244232"/>
                    <a:gd name="connsiteY69" fmla="*/ 209980 h 414718"/>
                    <a:gd name="connsiteX70" fmla="*/ 169491 w 244232"/>
                    <a:gd name="connsiteY70" fmla="*/ 198835 h 414718"/>
                    <a:gd name="connsiteX71" fmla="*/ 168634 w 244232"/>
                    <a:gd name="connsiteY71" fmla="*/ 187368 h 414718"/>
                    <a:gd name="connsiteX72" fmla="*/ 160811 w 244232"/>
                    <a:gd name="connsiteY72" fmla="*/ 181099 h 414718"/>
                    <a:gd name="connsiteX73" fmla="*/ 160061 w 244232"/>
                    <a:gd name="connsiteY73" fmla="*/ 179330 h 414718"/>
                    <a:gd name="connsiteX74" fmla="*/ 161936 w 244232"/>
                    <a:gd name="connsiteY74" fmla="*/ 130784 h 414718"/>
                    <a:gd name="connsiteX75" fmla="*/ 163061 w 244232"/>
                    <a:gd name="connsiteY75" fmla="*/ 129016 h 414718"/>
                    <a:gd name="connsiteX76" fmla="*/ 165205 w 244232"/>
                    <a:gd name="connsiteY76" fmla="*/ 129016 h 414718"/>
                    <a:gd name="connsiteX77" fmla="*/ 215948 w 244232"/>
                    <a:gd name="connsiteY77" fmla="*/ 154414 h 414718"/>
                    <a:gd name="connsiteX78" fmla="*/ 244026 w 244232"/>
                    <a:gd name="connsiteY78" fmla="*/ 155968 h 414718"/>
                    <a:gd name="connsiteX79" fmla="*/ 228272 w 244232"/>
                    <a:gd name="connsiteY79" fmla="*/ 144073 h 414718"/>
                    <a:gd name="connsiteX80" fmla="*/ 227736 w 244232"/>
                    <a:gd name="connsiteY80" fmla="*/ 143429 h 414718"/>
                    <a:gd name="connsiteX81" fmla="*/ 213805 w 244232"/>
                    <a:gd name="connsiteY81" fmla="*/ 119799 h 414718"/>
                    <a:gd name="connsiteX82" fmla="*/ 213483 w 244232"/>
                    <a:gd name="connsiteY82" fmla="*/ 118942 h 414718"/>
                    <a:gd name="connsiteX83" fmla="*/ 205660 w 244232"/>
                    <a:gd name="connsiteY83" fmla="*/ 40389 h 414718"/>
                    <a:gd name="connsiteX84" fmla="*/ 193389 w 244232"/>
                    <a:gd name="connsiteY84" fmla="*/ 14187 h 414718"/>
                    <a:gd name="connsiteX85" fmla="*/ 183369 w 244232"/>
                    <a:gd name="connsiteY85" fmla="*/ 9525 h 414718"/>
                    <a:gd name="connsiteX86" fmla="*/ 172921 w 244232"/>
                    <a:gd name="connsiteY86" fmla="*/ 3470 h 414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44232" h="414718">
                      <a:moveTo>
                        <a:pt x="172546" y="4328"/>
                      </a:moveTo>
                      <a:cubicBezTo>
                        <a:pt x="171099" y="7543"/>
                        <a:pt x="169277" y="11561"/>
                        <a:pt x="164133" y="11829"/>
                      </a:cubicBezTo>
                      <a:lnTo>
                        <a:pt x="161668" y="11829"/>
                      </a:lnTo>
                      <a:cubicBezTo>
                        <a:pt x="154542" y="12258"/>
                        <a:pt x="145593" y="12847"/>
                        <a:pt x="142325" y="4863"/>
                      </a:cubicBezTo>
                      <a:cubicBezTo>
                        <a:pt x="141526" y="2382"/>
                        <a:pt x="139495" y="496"/>
                        <a:pt x="136966" y="-120"/>
                      </a:cubicBezTo>
                      <a:cubicBezTo>
                        <a:pt x="134357" y="-516"/>
                        <a:pt x="131715" y="384"/>
                        <a:pt x="129893" y="2292"/>
                      </a:cubicBezTo>
                      <a:cubicBezTo>
                        <a:pt x="120077" y="9788"/>
                        <a:pt x="107678" y="13067"/>
                        <a:pt x="95439" y="11401"/>
                      </a:cubicBezTo>
                      <a:cubicBezTo>
                        <a:pt x="92707" y="10811"/>
                        <a:pt x="90081" y="10061"/>
                        <a:pt x="87723" y="9365"/>
                      </a:cubicBezTo>
                      <a:cubicBezTo>
                        <a:pt x="80061" y="7114"/>
                        <a:pt x="74060" y="5346"/>
                        <a:pt x="68433" y="8936"/>
                      </a:cubicBezTo>
                      <a:cubicBezTo>
                        <a:pt x="59592" y="14294"/>
                        <a:pt x="54823" y="16330"/>
                        <a:pt x="45554" y="14991"/>
                      </a:cubicBezTo>
                      <a:cubicBezTo>
                        <a:pt x="40570" y="14294"/>
                        <a:pt x="37516" y="14508"/>
                        <a:pt x="36284" y="15634"/>
                      </a:cubicBezTo>
                      <a:cubicBezTo>
                        <a:pt x="36284" y="15634"/>
                        <a:pt x="35319" y="16545"/>
                        <a:pt x="35426" y="19063"/>
                      </a:cubicBezTo>
                      <a:cubicBezTo>
                        <a:pt x="36332" y="24052"/>
                        <a:pt x="35319" y="29201"/>
                        <a:pt x="32586" y="33477"/>
                      </a:cubicBezTo>
                      <a:cubicBezTo>
                        <a:pt x="30866" y="35186"/>
                        <a:pt x="28525" y="36119"/>
                        <a:pt x="26103" y="36049"/>
                      </a:cubicBezTo>
                      <a:cubicBezTo>
                        <a:pt x="19405" y="36049"/>
                        <a:pt x="15654" y="38889"/>
                        <a:pt x="9438" y="43443"/>
                      </a:cubicBezTo>
                      <a:lnTo>
                        <a:pt x="7992" y="44461"/>
                      </a:lnTo>
                      <a:cubicBezTo>
                        <a:pt x="7483" y="44853"/>
                        <a:pt x="6947" y="45212"/>
                        <a:pt x="6384" y="45533"/>
                      </a:cubicBezTo>
                      <a:cubicBezTo>
                        <a:pt x="7938" y="52124"/>
                        <a:pt x="11743" y="66109"/>
                        <a:pt x="15172" y="70021"/>
                      </a:cubicBezTo>
                      <a:cubicBezTo>
                        <a:pt x="18601" y="73932"/>
                        <a:pt x="21227" y="76772"/>
                        <a:pt x="22673" y="78380"/>
                      </a:cubicBezTo>
                      <a:lnTo>
                        <a:pt x="28836" y="75165"/>
                      </a:lnTo>
                      <a:cubicBezTo>
                        <a:pt x="29473" y="74838"/>
                        <a:pt x="30234" y="74838"/>
                        <a:pt x="30872" y="75165"/>
                      </a:cubicBezTo>
                      <a:cubicBezTo>
                        <a:pt x="31483" y="75502"/>
                        <a:pt x="31890" y="76129"/>
                        <a:pt x="31943" y="76826"/>
                      </a:cubicBezTo>
                      <a:lnTo>
                        <a:pt x="32961" y="89578"/>
                      </a:lnTo>
                      <a:lnTo>
                        <a:pt x="46411" y="113048"/>
                      </a:lnTo>
                      <a:cubicBezTo>
                        <a:pt x="46684" y="113498"/>
                        <a:pt x="46781" y="114034"/>
                        <a:pt x="46679" y="114548"/>
                      </a:cubicBezTo>
                      <a:cubicBezTo>
                        <a:pt x="43351" y="130462"/>
                        <a:pt x="38984" y="146141"/>
                        <a:pt x="33604" y="161487"/>
                      </a:cubicBezTo>
                      <a:cubicBezTo>
                        <a:pt x="27560" y="176421"/>
                        <a:pt x="19962" y="190685"/>
                        <a:pt x="10939" y="204032"/>
                      </a:cubicBezTo>
                      <a:lnTo>
                        <a:pt x="11421" y="217910"/>
                      </a:lnTo>
                      <a:lnTo>
                        <a:pt x="20905" y="226966"/>
                      </a:lnTo>
                      <a:cubicBezTo>
                        <a:pt x="21532" y="227577"/>
                        <a:pt x="21725" y="228514"/>
                        <a:pt x="21387" y="229323"/>
                      </a:cubicBezTo>
                      <a:cubicBezTo>
                        <a:pt x="18601" y="235914"/>
                        <a:pt x="15547" y="243308"/>
                        <a:pt x="15279" y="244327"/>
                      </a:cubicBezTo>
                      <a:cubicBezTo>
                        <a:pt x="15011" y="245345"/>
                        <a:pt x="15279" y="258044"/>
                        <a:pt x="15279" y="258044"/>
                      </a:cubicBezTo>
                      <a:cubicBezTo>
                        <a:pt x="15295" y="259067"/>
                        <a:pt x="14572" y="259951"/>
                        <a:pt x="13564" y="260134"/>
                      </a:cubicBezTo>
                      <a:lnTo>
                        <a:pt x="3116" y="262223"/>
                      </a:lnTo>
                      <a:lnTo>
                        <a:pt x="-207" y="274226"/>
                      </a:lnTo>
                      <a:lnTo>
                        <a:pt x="19244" y="284460"/>
                      </a:lnTo>
                      <a:lnTo>
                        <a:pt x="28889" y="281353"/>
                      </a:lnTo>
                      <a:cubicBezTo>
                        <a:pt x="29543" y="281122"/>
                        <a:pt x="30271" y="281245"/>
                        <a:pt x="30818" y="281674"/>
                      </a:cubicBezTo>
                      <a:lnTo>
                        <a:pt x="37248" y="286604"/>
                      </a:lnTo>
                      <a:cubicBezTo>
                        <a:pt x="38138" y="287386"/>
                        <a:pt x="38223" y="288742"/>
                        <a:pt x="37436" y="289631"/>
                      </a:cubicBezTo>
                      <a:cubicBezTo>
                        <a:pt x="37377" y="289695"/>
                        <a:pt x="37318" y="289760"/>
                        <a:pt x="37248" y="289819"/>
                      </a:cubicBezTo>
                      <a:cubicBezTo>
                        <a:pt x="30711" y="295767"/>
                        <a:pt x="23477" y="302518"/>
                        <a:pt x="21709" y="304393"/>
                      </a:cubicBezTo>
                      <a:cubicBezTo>
                        <a:pt x="21693" y="310786"/>
                        <a:pt x="21012" y="317162"/>
                        <a:pt x="19673" y="323415"/>
                      </a:cubicBezTo>
                      <a:cubicBezTo>
                        <a:pt x="17947" y="328961"/>
                        <a:pt x="15724" y="334346"/>
                        <a:pt x="13029" y="339490"/>
                      </a:cubicBezTo>
                      <a:lnTo>
                        <a:pt x="24656" y="348921"/>
                      </a:lnTo>
                      <a:cubicBezTo>
                        <a:pt x="25363" y="349505"/>
                        <a:pt x="25621" y="350475"/>
                        <a:pt x="25299" y="351332"/>
                      </a:cubicBezTo>
                      <a:cubicBezTo>
                        <a:pt x="21672" y="361090"/>
                        <a:pt x="19507" y="371324"/>
                        <a:pt x="18869" y="381714"/>
                      </a:cubicBezTo>
                      <a:cubicBezTo>
                        <a:pt x="19914" y="392918"/>
                        <a:pt x="22400" y="403940"/>
                        <a:pt x="26264" y="414507"/>
                      </a:cubicBezTo>
                      <a:lnTo>
                        <a:pt x="26264" y="414507"/>
                      </a:lnTo>
                      <a:cubicBezTo>
                        <a:pt x="34269" y="412990"/>
                        <a:pt x="42049" y="410450"/>
                        <a:pt x="49412" y="406952"/>
                      </a:cubicBezTo>
                      <a:cubicBezTo>
                        <a:pt x="56088" y="403908"/>
                        <a:pt x="62984" y="401363"/>
                        <a:pt x="70041" y="399343"/>
                      </a:cubicBezTo>
                      <a:cubicBezTo>
                        <a:pt x="83383" y="395806"/>
                        <a:pt x="90778" y="389698"/>
                        <a:pt x="92760" y="380642"/>
                      </a:cubicBezTo>
                      <a:cubicBezTo>
                        <a:pt x="94502" y="374078"/>
                        <a:pt x="96613" y="367621"/>
                        <a:pt x="99083" y="361299"/>
                      </a:cubicBezTo>
                      <a:lnTo>
                        <a:pt x="97583" y="327809"/>
                      </a:lnTo>
                      <a:cubicBezTo>
                        <a:pt x="97534" y="327396"/>
                        <a:pt x="97631" y="326984"/>
                        <a:pt x="97851" y="326630"/>
                      </a:cubicBezTo>
                      <a:cubicBezTo>
                        <a:pt x="97851" y="326362"/>
                        <a:pt x="101762" y="320468"/>
                        <a:pt x="114301" y="319343"/>
                      </a:cubicBezTo>
                      <a:cubicBezTo>
                        <a:pt x="122552" y="318539"/>
                        <a:pt x="129947" y="318379"/>
                        <a:pt x="133537" y="318379"/>
                      </a:cubicBezTo>
                      <a:cubicBezTo>
                        <a:pt x="133001" y="314890"/>
                        <a:pt x="131742" y="311547"/>
                        <a:pt x="129840" y="308573"/>
                      </a:cubicBezTo>
                      <a:cubicBezTo>
                        <a:pt x="125768" y="302411"/>
                        <a:pt x="118159" y="292927"/>
                        <a:pt x="118105" y="292819"/>
                      </a:cubicBezTo>
                      <a:cubicBezTo>
                        <a:pt x="117746" y="292407"/>
                        <a:pt x="117569" y="291866"/>
                        <a:pt x="117623" y="291319"/>
                      </a:cubicBezTo>
                      <a:cubicBezTo>
                        <a:pt x="117891" y="288747"/>
                        <a:pt x="120409" y="266081"/>
                        <a:pt x="129733" y="260830"/>
                      </a:cubicBezTo>
                      <a:cubicBezTo>
                        <a:pt x="135605" y="256597"/>
                        <a:pt x="140321" y="250960"/>
                        <a:pt x="143450" y="244434"/>
                      </a:cubicBezTo>
                      <a:cubicBezTo>
                        <a:pt x="143605" y="244080"/>
                        <a:pt x="143868" y="243780"/>
                        <a:pt x="144200" y="243576"/>
                      </a:cubicBezTo>
                      <a:cubicBezTo>
                        <a:pt x="148433" y="240629"/>
                        <a:pt x="154917" y="236128"/>
                        <a:pt x="157489" y="234360"/>
                      </a:cubicBezTo>
                      <a:cubicBezTo>
                        <a:pt x="156739" y="232324"/>
                        <a:pt x="154810" y="227876"/>
                        <a:pt x="153095" y="224126"/>
                      </a:cubicBezTo>
                      <a:cubicBezTo>
                        <a:pt x="152854" y="223579"/>
                        <a:pt x="152854" y="222958"/>
                        <a:pt x="153095" y="222411"/>
                      </a:cubicBezTo>
                      <a:cubicBezTo>
                        <a:pt x="153341" y="221838"/>
                        <a:pt x="153834" y="221404"/>
                        <a:pt x="154435" y="221232"/>
                      </a:cubicBezTo>
                      <a:lnTo>
                        <a:pt x="165151" y="217856"/>
                      </a:lnTo>
                      <a:lnTo>
                        <a:pt x="164133" y="211212"/>
                      </a:lnTo>
                      <a:cubicBezTo>
                        <a:pt x="164026" y="210810"/>
                        <a:pt x="164026" y="210382"/>
                        <a:pt x="164133" y="209980"/>
                      </a:cubicBezTo>
                      <a:lnTo>
                        <a:pt x="169491" y="198835"/>
                      </a:lnTo>
                      <a:lnTo>
                        <a:pt x="168634" y="187368"/>
                      </a:lnTo>
                      <a:lnTo>
                        <a:pt x="160811" y="181099"/>
                      </a:lnTo>
                      <a:cubicBezTo>
                        <a:pt x="160280" y="180670"/>
                        <a:pt x="160002" y="180011"/>
                        <a:pt x="160061" y="179330"/>
                      </a:cubicBezTo>
                      <a:lnTo>
                        <a:pt x="161936" y="130784"/>
                      </a:lnTo>
                      <a:cubicBezTo>
                        <a:pt x="161979" y="130039"/>
                        <a:pt x="162402" y="129369"/>
                        <a:pt x="163061" y="129016"/>
                      </a:cubicBezTo>
                      <a:cubicBezTo>
                        <a:pt x="163721" y="128608"/>
                        <a:pt x="164546" y="128608"/>
                        <a:pt x="165205" y="129016"/>
                      </a:cubicBezTo>
                      <a:cubicBezTo>
                        <a:pt x="181146" y="139298"/>
                        <a:pt x="198164" y="147813"/>
                        <a:pt x="215948" y="154414"/>
                      </a:cubicBezTo>
                      <a:cubicBezTo>
                        <a:pt x="224907" y="157886"/>
                        <a:pt x="234740" y="158433"/>
                        <a:pt x="244026" y="155968"/>
                      </a:cubicBezTo>
                      <a:lnTo>
                        <a:pt x="228272" y="144073"/>
                      </a:lnTo>
                      <a:cubicBezTo>
                        <a:pt x="228052" y="143896"/>
                        <a:pt x="227870" y="143676"/>
                        <a:pt x="227736" y="143429"/>
                      </a:cubicBezTo>
                      <a:lnTo>
                        <a:pt x="213805" y="119799"/>
                      </a:lnTo>
                      <a:cubicBezTo>
                        <a:pt x="213644" y="119537"/>
                        <a:pt x="213531" y="119247"/>
                        <a:pt x="213483" y="118942"/>
                      </a:cubicBezTo>
                      <a:cubicBezTo>
                        <a:pt x="212679" y="111173"/>
                        <a:pt x="205660" y="43229"/>
                        <a:pt x="205660" y="40389"/>
                      </a:cubicBezTo>
                      <a:cubicBezTo>
                        <a:pt x="202091" y="31419"/>
                        <a:pt x="197992" y="22669"/>
                        <a:pt x="193389" y="14187"/>
                      </a:cubicBezTo>
                      <a:lnTo>
                        <a:pt x="183369" y="9525"/>
                      </a:lnTo>
                      <a:lnTo>
                        <a:pt x="172921" y="3470"/>
                      </a:ln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5" name="Frihandsfigur: Form 34">
                  <a:extLst>
                    <a:ext uri="{FF2B5EF4-FFF2-40B4-BE49-F238E27FC236}">
                      <a16:creationId xmlns:a16="http://schemas.microsoft.com/office/drawing/2014/main" id="{E9B03186-A430-418F-91FD-9B8930DD9717}"/>
                    </a:ext>
                  </a:extLst>
                </p:cNvPr>
                <p:cNvSpPr/>
                <p:nvPr/>
              </p:nvSpPr>
              <p:spPr>
                <a:xfrm>
                  <a:off x="4046645" y="2422974"/>
                  <a:ext cx="319998" cy="303299"/>
                </a:xfrm>
                <a:custGeom>
                  <a:avLst/>
                  <a:gdLst>
                    <a:gd name="connsiteX0" fmla="*/ 308111 w 319998"/>
                    <a:gd name="connsiteY0" fmla="*/ 142231 h 303299"/>
                    <a:gd name="connsiteX1" fmla="*/ 296269 w 319998"/>
                    <a:gd name="connsiteY1" fmla="*/ 132640 h 303299"/>
                    <a:gd name="connsiteX2" fmla="*/ 295733 w 319998"/>
                    <a:gd name="connsiteY2" fmla="*/ 130014 h 303299"/>
                    <a:gd name="connsiteX3" fmla="*/ 302860 w 319998"/>
                    <a:gd name="connsiteY3" fmla="*/ 113028 h 303299"/>
                    <a:gd name="connsiteX4" fmla="*/ 304735 w 319998"/>
                    <a:gd name="connsiteY4" fmla="*/ 94328 h 303299"/>
                    <a:gd name="connsiteX5" fmla="*/ 319792 w 319998"/>
                    <a:gd name="connsiteY5" fmla="*/ 79110 h 303299"/>
                    <a:gd name="connsiteX6" fmla="*/ 316256 w 319998"/>
                    <a:gd name="connsiteY6" fmla="*/ 76377 h 303299"/>
                    <a:gd name="connsiteX7" fmla="*/ 306771 w 319998"/>
                    <a:gd name="connsiteY7" fmla="*/ 79432 h 303299"/>
                    <a:gd name="connsiteX8" fmla="*/ 305164 w 319998"/>
                    <a:gd name="connsiteY8" fmla="*/ 79432 h 303299"/>
                    <a:gd name="connsiteX9" fmla="*/ 285392 w 319998"/>
                    <a:gd name="connsiteY9" fmla="*/ 69036 h 303299"/>
                    <a:gd name="connsiteX10" fmla="*/ 285392 w 319998"/>
                    <a:gd name="connsiteY10" fmla="*/ 69036 h 303299"/>
                    <a:gd name="connsiteX11" fmla="*/ 278051 w 319998"/>
                    <a:gd name="connsiteY11" fmla="*/ 80182 h 303299"/>
                    <a:gd name="connsiteX12" fmla="*/ 276283 w 319998"/>
                    <a:gd name="connsiteY12" fmla="*/ 81146 h 303299"/>
                    <a:gd name="connsiteX13" fmla="*/ 275961 w 319998"/>
                    <a:gd name="connsiteY13" fmla="*/ 81146 h 303299"/>
                    <a:gd name="connsiteX14" fmla="*/ 274300 w 319998"/>
                    <a:gd name="connsiteY14" fmla="*/ 79378 h 303299"/>
                    <a:gd name="connsiteX15" fmla="*/ 270281 w 319998"/>
                    <a:gd name="connsiteY15" fmla="*/ 51729 h 303299"/>
                    <a:gd name="connsiteX16" fmla="*/ 258922 w 319998"/>
                    <a:gd name="connsiteY16" fmla="*/ 23598 h 303299"/>
                    <a:gd name="connsiteX17" fmla="*/ 249920 w 319998"/>
                    <a:gd name="connsiteY17" fmla="*/ 31314 h 303299"/>
                    <a:gd name="connsiteX18" fmla="*/ 249009 w 319998"/>
                    <a:gd name="connsiteY18" fmla="*/ 31743 h 303299"/>
                    <a:gd name="connsiteX19" fmla="*/ 230576 w 319998"/>
                    <a:gd name="connsiteY19" fmla="*/ 35601 h 303299"/>
                    <a:gd name="connsiteX20" fmla="*/ 222860 w 319998"/>
                    <a:gd name="connsiteY20" fmla="*/ 32600 h 303299"/>
                    <a:gd name="connsiteX21" fmla="*/ 213215 w 319998"/>
                    <a:gd name="connsiteY21" fmla="*/ 44978 h 303299"/>
                    <a:gd name="connsiteX22" fmla="*/ 211286 w 319998"/>
                    <a:gd name="connsiteY22" fmla="*/ 45782 h 303299"/>
                    <a:gd name="connsiteX23" fmla="*/ 171420 w 319998"/>
                    <a:gd name="connsiteY23" fmla="*/ 40423 h 303299"/>
                    <a:gd name="connsiteX24" fmla="*/ 144950 w 319998"/>
                    <a:gd name="connsiteY24" fmla="*/ 55962 h 303299"/>
                    <a:gd name="connsiteX25" fmla="*/ 142271 w 319998"/>
                    <a:gd name="connsiteY25" fmla="*/ 55426 h 303299"/>
                    <a:gd name="connsiteX26" fmla="*/ 138842 w 319998"/>
                    <a:gd name="connsiteY26" fmla="*/ 51193 h 303299"/>
                    <a:gd name="connsiteX27" fmla="*/ 133483 w 319998"/>
                    <a:gd name="connsiteY27" fmla="*/ 51193 h 303299"/>
                    <a:gd name="connsiteX28" fmla="*/ 132197 w 319998"/>
                    <a:gd name="connsiteY28" fmla="*/ 50818 h 303299"/>
                    <a:gd name="connsiteX29" fmla="*/ 119177 w 319998"/>
                    <a:gd name="connsiteY29" fmla="*/ 41334 h 303299"/>
                    <a:gd name="connsiteX30" fmla="*/ 118373 w 319998"/>
                    <a:gd name="connsiteY30" fmla="*/ 39137 h 303299"/>
                    <a:gd name="connsiteX31" fmla="*/ 113390 w 319998"/>
                    <a:gd name="connsiteY31" fmla="*/ 27777 h 303299"/>
                    <a:gd name="connsiteX32" fmla="*/ 64575 w 319998"/>
                    <a:gd name="connsiteY32" fmla="*/ 986 h 303299"/>
                    <a:gd name="connsiteX33" fmla="*/ 43678 w 319998"/>
                    <a:gd name="connsiteY33" fmla="*/ 986 h 303299"/>
                    <a:gd name="connsiteX34" fmla="*/ 42660 w 319998"/>
                    <a:gd name="connsiteY34" fmla="*/ 986 h 303299"/>
                    <a:gd name="connsiteX35" fmla="*/ -207 w 319998"/>
                    <a:gd name="connsiteY35" fmla="*/ 148018 h 303299"/>
                    <a:gd name="connsiteX36" fmla="*/ -207 w 319998"/>
                    <a:gd name="connsiteY36" fmla="*/ 214032 h 303299"/>
                    <a:gd name="connsiteX37" fmla="*/ 32479 w 319998"/>
                    <a:gd name="connsiteY37" fmla="*/ 225821 h 303299"/>
                    <a:gd name="connsiteX38" fmla="*/ 72667 w 319998"/>
                    <a:gd name="connsiteY38" fmla="*/ 248701 h 303299"/>
                    <a:gd name="connsiteX39" fmla="*/ 83865 w 319998"/>
                    <a:gd name="connsiteY39" fmla="*/ 250683 h 303299"/>
                    <a:gd name="connsiteX40" fmla="*/ 85205 w 319998"/>
                    <a:gd name="connsiteY40" fmla="*/ 251541 h 303299"/>
                    <a:gd name="connsiteX41" fmla="*/ 90295 w 319998"/>
                    <a:gd name="connsiteY41" fmla="*/ 258667 h 303299"/>
                    <a:gd name="connsiteX42" fmla="*/ 114622 w 319998"/>
                    <a:gd name="connsiteY42" fmla="*/ 276296 h 303299"/>
                    <a:gd name="connsiteX43" fmla="*/ 142968 w 319998"/>
                    <a:gd name="connsiteY43" fmla="*/ 303088 h 303299"/>
                    <a:gd name="connsiteX44" fmla="*/ 166491 w 319998"/>
                    <a:gd name="connsiteY44" fmla="*/ 273938 h 303299"/>
                    <a:gd name="connsiteX45" fmla="*/ 168312 w 319998"/>
                    <a:gd name="connsiteY45" fmla="*/ 273135 h 303299"/>
                    <a:gd name="connsiteX46" fmla="*/ 169974 w 319998"/>
                    <a:gd name="connsiteY46" fmla="*/ 274207 h 303299"/>
                    <a:gd name="connsiteX47" fmla="*/ 177047 w 319998"/>
                    <a:gd name="connsiteY47" fmla="*/ 282726 h 303299"/>
                    <a:gd name="connsiteX48" fmla="*/ 188192 w 319998"/>
                    <a:gd name="connsiteY48" fmla="*/ 290764 h 303299"/>
                    <a:gd name="connsiteX49" fmla="*/ 194890 w 319998"/>
                    <a:gd name="connsiteY49" fmla="*/ 275760 h 303299"/>
                    <a:gd name="connsiteX50" fmla="*/ 196658 w 319998"/>
                    <a:gd name="connsiteY50" fmla="*/ 274474 h 303299"/>
                    <a:gd name="connsiteX51" fmla="*/ 212411 w 319998"/>
                    <a:gd name="connsiteY51" fmla="*/ 272652 h 303299"/>
                    <a:gd name="connsiteX52" fmla="*/ 219967 w 319998"/>
                    <a:gd name="connsiteY52" fmla="*/ 266276 h 303299"/>
                    <a:gd name="connsiteX53" fmla="*/ 220824 w 319998"/>
                    <a:gd name="connsiteY53" fmla="*/ 265848 h 303299"/>
                    <a:gd name="connsiteX54" fmla="*/ 228861 w 319998"/>
                    <a:gd name="connsiteY54" fmla="*/ 263811 h 303299"/>
                    <a:gd name="connsiteX55" fmla="*/ 228861 w 319998"/>
                    <a:gd name="connsiteY55" fmla="*/ 258453 h 303299"/>
                    <a:gd name="connsiteX56" fmla="*/ 229183 w 319998"/>
                    <a:gd name="connsiteY56" fmla="*/ 257328 h 303299"/>
                    <a:gd name="connsiteX57" fmla="*/ 232130 w 319998"/>
                    <a:gd name="connsiteY57" fmla="*/ 252559 h 303299"/>
                    <a:gd name="connsiteX58" fmla="*/ 229022 w 319998"/>
                    <a:gd name="connsiteY58" fmla="*/ 245379 h 303299"/>
                    <a:gd name="connsiteX59" fmla="*/ 229022 w 319998"/>
                    <a:gd name="connsiteY59" fmla="*/ 244361 h 303299"/>
                    <a:gd name="connsiteX60" fmla="*/ 230951 w 319998"/>
                    <a:gd name="connsiteY60" fmla="*/ 218373 h 303299"/>
                    <a:gd name="connsiteX61" fmla="*/ 233148 w 319998"/>
                    <a:gd name="connsiteY61" fmla="*/ 216444 h 303299"/>
                    <a:gd name="connsiteX62" fmla="*/ 246437 w 319998"/>
                    <a:gd name="connsiteY62" fmla="*/ 217033 h 303299"/>
                    <a:gd name="connsiteX63" fmla="*/ 246437 w 319998"/>
                    <a:gd name="connsiteY63" fmla="*/ 211085 h 303299"/>
                    <a:gd name="connsiteX64" fmla="*/ 248526 w 319998"/>
                    <a:gd name="connsiteY64" fmla="*/ 208942 h 303299"/>
                    <a:gd name="connsiteX65" fmla="*/ 309343 w 319998"/>
                    <a:gd name="connsiteY65" fmla="*/ 206799 h 303299"/>
                    <a:gd name="connsiteX66" fmla="*/ 309343 w 319998"/>
                    <a:gd name="connsiteY66" fmla="*/ 206799 h 303299"/>
                    <a:gd name="connsiteX67" fmla="*/ 302002 w 319998"/>
                    <a:gd name="connsiteY67" fmla="*/ 173524 h 303299"/>
                    <a:gd name="connsiteX68" fmla="*/ 308111 w 319998"/>
                    <a:gd name="connsiteY68" fmla="*/ 142231 h 30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319998" h="303299">
                      <a:moveTo>
                        <a:pt x="308111" y="142231"/>
                      </a:moveTo>
                      <a:lnTo>
                        <a:pt x="296269" y="132640"/>
                      </a:lnTo>
                      <a:cubicBezTo>
                        <a:pt x="295481" y="132007"/>
                        <a:pt x="295251" y="130904"/>
                        <a:pt x="295733" y="130014"/>
                      </a:cubicBezTo>
                      <a:cubicBezTo>
                        <a:pt x="298637" y="124586"/>
                        <a:pt x="301022" y="118901"/>
                        <a:pt x="302860" y="113028"/>
                      </a:cubicBezTo>
                      <a:cubicBezTo>
                        <a:pt x="304130" y="106877"/>
                        <a:pt x="304762" y="100608"/>
                        <a:pt x="304735" y="94328"/>
                      </a:cubicBezTo>
                      <a:cubicBezTo>
                        <a:pt x="304735" y="93202"/>
                        <a:pt x="304735" y="92881"/>
                        <a:pt x="319792" y="79110"/>
                      </a:cubicBezTo>
                      <a:lnTo>
                        <a:pt x="316256" y="76377"/>
                      </a:lnTo>
                      <a:lnTo>
                        <a:pt x="306771" y="79432"/>
                      </a:lnTo>
                      <a:cubicBezTo>
                        <a:pt x="306257" y="79646"/>
                        <a:pt x="305678" y="79646"/>
                        <a:pt x="305164" y="79432"/>
                      </a:cubicBezTo>
                      <a:lnTo>
                        <a:pt x="285392" y="69036"/>
                      </a:lnTo>
                      <a:cubicBezTo>
                        <a:pt x="285392" y="69036"/>
                        <a:pt x="285392" y="69036"/>
                        <a:pt x="285392" y="69036"/>
                      </a:cubicBezTo>
                      <a:lnTo>
                        <a:pt x="278051" y="80182"/>
                      </a:lnTo>
                      <a:cubicBezTo>
                        <a:pt x="277660" y="80777"/>
                        <a:pt x="276995" y="81141"/>
                        <a:pt x="276283" y="81146"/>
                      </a:cubicBezTo>
                      <a:lnTo>
                        <a:pt x="275961" y="81146"/>
                      </a:lnTo>
                      <a:cubicBezTo>
                        <a:pt x="275104" y="80943"/>
                        <a:pt x="274450" y="80246"/>
                        <a:pt x="274300" y="79378"/>
                      </a:cubicBezTo>
                      <a:lnTo>
                        <a:pt x="270281" y="51729"/>
                      </a:lnTo>
                      <a:lnTo>
                        <a:pt x="258922" y="23598"/>
                      </a:lnTo>
                      <a:lnTo>
                        <a:pt x="249920" y="31314"/>
                      </a:lnTo>
                      <a:cubicBezTo>
                        <a:pt x="249657" y="31528"/>
                        <a:pt x="249341" y="31678"/>
                        <a:pt x="249009" y="31743"/>
                      </a:cubicBezTo>
                      <a:cubicBezTo>
                        <a:pt x="242739" y="33189"/>
                        <a:pt x="232023" y="35601"/>
                        <a:pt x="230576" y="35601"/>
                      </a:cubicBezTo>
                      <a:cubicBezTo>
                        <a:pt x="227859" y="35027"/>
                        <a:pt x="225250" y="34014"/>
                        <a:pt x="222860" y="32600"/>
                      </a:cubicBezTo>
                      <a:lnTo>
                        <a:pt x="213215" y="44978"/>
                      </a:lnTo>
                      <a:cubicBezTo>
                        <a:pt x="212770" y="45578"/>
                        <a:pt x="212026" y="45888"/>
                        <a:pt x="211286" y="45782"/>
                      </a:cubicBezTo>
                      <a:lnTo>
                        <a:pt x="171420" y="40423"/>
                      </a:lnTo>
                      <a:lnTo>
                        <a:pt x="144950" y="55962"/>
                      </a:lnTo>
                      <a:cubicBezTo>
                        <a:pt x="144045" y="56450"/>
                        <a:pt x="142919" y="56225"/>
                        <a:pt x="142271" y="55426"/>
                      </a:cubicBezTo>
                      <a:lnTo>
                        <a:pt x="138842" y="51193"/>
                      </a:lnTo>
                      <a:lnTo>
                        <a:pt x="133483" y="51193"/>
                      </a:lnTo>
                      <a:cubicBezTo>
                        <a:pt x="133028" y="51183"/>
                        <a:pt x="132583" y="51054"/>
                        <a:pt x="132197" y="50818"/>
                      </a:cubicBezTo>
                      <a:lnTo>
                        <a:pt x="119177" y="41334"/>
                      </a:lnTo>
                      <a:cubicBezTo>
                        <a:pt x="118475" y="40846"/>
                        <a:pt x="118153" y="39968"/>
                        <a:pt x="118373" y="39137"/>
                      </a:cubicBezTo>
                      <a:cubicBezTo>
                        <a:pt x="118555" y="34786"/>
                        <a:pt x="116717" y="30591"/>
                        <a:pt x="113390" y="27777"/>
                      </a:cubicBezTo>
                      <a:cubicBezTo>
                        <a:pt x="106960" y="20919"/>
                        <a:pt x="73309" y="4255"/>
                        <a:pt x="64575" y="986"/>
                      </a:cubicBezTo>
                      <a:cubicBezTo>
                        <a:pt x="57701" y="-611"/>
                        <a:pt x="50553" y="-611"/>
                        <a:pt x="43678" y="986"/>
                      </a:cubicBezTo>
                      <a:cubicBezTo>
                        <a:pt x="43346" y="1093"/>
                        <a:pt x="42992" y="1093"/>
                        <a:pt x="42660" y="986"/>
                      </a:cubicBezTo>
                      <a:lnTo>
                        <a:pt x="-207" y="148018"/>
                      </a:lnTo>
                      <a:lnTo>
                        <a:pt x="-207" y="214032"/>
                      </a:lnTo>
                      <a:cubicBezTo>
                        <a:pt x="3437" y="215587"/>
                        <a:pt x="14957" y="220355"/>
                        <a:pt x="32479" y="225821"/>
                      </a:cubicBezTo>
                      <a:cubicBezTo>
                        <a:pt x="47172" y="230906"/>
                        <a:pt x="60798" y="238665"/>
                        <a:pt x="72667" y="248701"/>
                      </a:cubicBezTo>
                      <a:lnTo>
                        <a:pt x="83865" y="250683"/>
                      </a:lnTo>
                      <a:cubicBezTo>
                        <a:pt x="84401" y="250796"/>
                        <a:pt x="84878" y="251101"/>
                        <a:pt x="85205" y="251541"/>
                      </a:cubicBezTo>
                      <a:lnTo>
                        <a:pt x="90295" y="258667"/>
                      </a:lnTo>
                      <a:cubicBezTo>
                        <a:pt x="99035" y="263624"/>
                        <a:pt x="107195" y="269534"/>
                        <a:pt x="114622" y="276296"/>
                      </a:cubicBezTo>
                      <a:cubicBezTo>
                        <a:pt x="119981" y="282190"/>
                        <a:pt x="137502" y="297997"/>
                        <a:pt x="142968" y="303088"/>
                      </a:cubicBezTo>
                      <a:lnTo>
                        <a:pt x="166491" y="273938"/>
                      </a:lnTo>
                      <a:cubicBezTo>
                        <a:pt x="166925" y="273381"/>
                        <a:pt x="167610" y="273076"/>
                        <a:pt x="168312" y="273135"/>
                      </a:cubicBezTo>
                      <a:cubicBezTo>
                        <a:pt x="169004" y="273210"/>
                        <a:pt x="169620" y="273606"/>
                        <a:pt x="169974" y="274207"/>
                      </a:cubicBezTo>
                      <a:cubicBezTo>
                        <a:pt x="171935" y="277352"/>
                        <a:pt x="174314" y="280218"/>
                        <a:pt x="177047" y="282726"/>
                      </a:cubicBezTo>
                      <a:cubicBezTo>
                        <a:pt x="180454" y="285807"/>
                        <a:pt x="184194" y="288502"/>
                        <a:pt x="188192" y="290764"/>
                      </a:cubicBezTo>
                      <a:cubicBezTo>
                        <a:pt x="190710" y="285893"/>
                        <a:pt x="192945" y="280888"/>
                        <a:pt x="194890" y="275760"/>
                      </a:cubicBezTo>
                      <a:cubicBezTo>
                        <a:pt x="195217" y="275053"/>
                        <a:pt x="195886" y="274571"/>
                        <a:pt x="196658" y="274474"/>
                      </a:cubicBezTo>
                      <a:lnTo>
                        <a:pt x="212411" y="272652"/>
                      </a:lnTo>
                      <a:lnTo>
                        <a:pt x="219967" y="266276"/>
                      </a:lnTo>
                      <a:cubicBezTo>
                        <a:pt x="220208" y="266062"/>
                        <a:pt x="220508" y="265912"/>
                        <a:pt x="220824" y="265848"/>
                      </a:cubicBezTo>
                      <a:lnTo>
                        <a:pt x="228861" y="263811"/>
                      </a:lnTo>
                      <a:lnTo>
                        <a:pt x="228861" y="258453"/>
                      </a:lnTo>
                      <a:cubicBezTo>
                        <a:pt x="228851" y="258056"/>
                        <a:pt x="228963" y="257660"/>
                        <a:pt x="229183" y="257328"/>
                      </a:cubicBezTo>
                      <a:lnTo>
                        <a:pt x="232130" y="252559"/>
                      </a:lnTo>
                      <a:lnTo>
                        <a:pt x="229022" y="245379"/>
                      </a:lnTo>
                      <a:cubicBezTo>
                        <a:pt x="228915" y="245046"/>
                        <a:pt x="228915" y="244693"/>
                        <a:pt x="229022" y="244361"/>
                      </a:cubicBezTo>
                      <a:lnTo>
                        <a:pt x="230951" y="218373"/>
                      </a:lnTo>
                      <a:cubicBezTo>
                        <a:pt x="231064" y="217253"/>
                        <a:pt x="232023" y="216412"/>
                        <a:pt x="233148" y="216444"/>
                      </a:cubicBezTo>
                      <a:lnTo>
                        <a:pt x="246437" y="217033"/>
                      </a:lnTo>
                      <a:lnTo>
                        <a:pt x="246437" y="211085"/>
                      </a:lnTo>
                      <a:cubicBezTo>
                        <a:pt x="246437" y="209923"/>
                        <a:pt x="247364" y="208969"/>
                        <a:pt x="248526" y="208942"/>
                      </a:cubicBezTo>
                      <a:cubicBezTo>
                        <a:pt x="248955" y="208942"/>
                        <a:pt x="292465" y="207871"/>
                        <a:pt x="309343" y="206799"/>
                      </a:cubicBezTo>
                      <a:lnTo>
                        <a:pt x="309343" y="206799"/>
                      </a:lnTo>
                      <a:cubicBezTo>
                        <a:pt x="305443" y="196077"/>
                        <a:pt x="302972" y="184889"/>
                        <a:pt x="302002" y="173524"/>
                      </a:cubicBezTo>
                      <a:cubicBezTo>
                        <a:pt x="302394" y="162839"/>
                        <a:pt x="304457" y="152278"/>
                        <a:pt x="308111" y="142231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6" name="Frihandsfigur: Form 35">
                  <a:extLst>
                    <a:ext uri="{FF2B5EF4-FFF2-40B4-BE49-F238E27FC236}">
                      <a16:creationId xmlns:a16="http://schemas.microsoft.com/office/drawing/2014/main" id="{99253571-70C5-452D-A6D8-CC932065B04B}"/>
                    </a:ext>
                  </a:extLst>
                </p:cNvPr>
                <p:cNvSpPr/>
                <p:nvPr/>
              </p:nvSpPr>
              <p:spPr>
                <a:xfrm>
                  <a:off x="4255190" y="1567645"/>
                  <a:ext cx="291920" cy="361900"/>
                </a:xfrm>
                <a:custGeom>
                  <a:avLst/>
                  <a:gdLst>
                    <a:gd name="connsiteX0" fmla="*/ 267227 w 291920"/>
                    <a:gd name="connsiteY0" fmla="*/ 173612 h 361900"/>
                    <a:gd name="connsiteX1" fmla="*/ 256028 w 291920"/>
                    <a:gd name="connsiteY1" fmla="*/ 142909 h 361900"/>
                    <a:gd name="connsiteX2" fmla="*/ 245312 w 291920"/>
                    <a:gd name="connsiteY2" fmla="*/ 139640 h 361900"/>
                    <a:gd name="connsiteX3" fmla="*/ 244025 w 291920"/>
                    <a:gd name="connsiteY3" fmla="*/ 138461 h 361900"/>
                    <a:gd name="connsiteX4" fmla="*/ 233041 w 291920"/>
                    <a:gd name="connsiteY4" fmla="*/ 104650 h 361900"/>
                    <a:gd name="connsiteX5" fmla="*/ 237220 w 291920"/>
                    <a:gd name="connsiteY5" fmla="*/ 74537 h 361900"/>
                    <a:gd name="connsiteX6" fmla="*/ 198266 w 291920"/>
                    <a:gd name="connsiteY6" fmla="*/ 36117 h 361900"/>
                    <a:gd name="connsiteX7" fmla="*/ 163651 w 291920"/>
                    <a:gd name="connsiteY7" fmla="*/ 1610 h 361900"/>
                    <a:gd name="connsiteX8" fmla="*/ 131019 w 291920"/>
                    <a:gd name="connsiteY8" fmla="*/ 2467 h 361900"/>
                    <a:gd name="connsiteX9" fmla="*/ 115479 w 291920"/>
                    <a:gd name="connsiteY9" fmla="*/ 4932 h 361900"/>
                    <a:gd name="connsiteX10" fmla="*/ 89492 w 291920"/>
                    <a:gd name="connsiteY10" fmla="*/ 3592 h 361900"/>
                    <a:gd name="connsiteX11" fmla="*/ 72345 w 291920"/>
                    <a:gd name="connsiteY11" fmla="*/ 1717 h 361900"/>
                    <a:gd name="connsiteX12" fmla="*/ 44964 w 291920"/>
                    <a:gd name="connsiteY12" fmla="*/ 11308 h 361900"/>
                    <a:gd name="connsiteX13" fmla="*/ 49947 w 291920"/>
                    <a:gd name="connsiteY13" fmla="*/ 20900 h 361900"/>
                    <a:gd name="connsiteX14" fmla="*/ 49947 w 291920"/>
                    <a:gd name="connsiteY14" fmla="*/ 23043 h 361900"/>
                    <a:gd name="connsiteX15" fmla="*/ 48072 w 291920"/>
                    <a:gd name="connsiteY15" fmla="*/ 24008 h 361900"/>
                    <a:gd name="connsiteX16" fmla="*/ 20637 w 291920"/>
                    <a:gd name="connsiteY16" fmla="*/ 22025 h 361900"/>
                    <a:gd name="connsiteX17" fmla="*/ 20369 w 291920"/>
                    <a:gd name="connsiteY17" fmla="*/ 22025 h 361900"/>
                    <a:gd name="connsiteX18" fmla="*/ 7777 w 291920"/>
                    <a:gd name="connsiteY18" fmla="*/ 61676 h 361900"/>
                    <a:gd name="connsiteX19" fmla="*/ 4294 w 291920"/>
                    <a:gd name="connsiteY19" fmla="*/ 77751 h 361900"/>
                    <a:gd name="connsiteX20" fmla="*/ 22781 w 291920"/>
                    <a:gd name="connsiteY20" fmla="*/ 99935 h 361900"/>
                    <a:gd name="connsiteX21" fmla="*/ 22781 w 291920"/>
                    <a:gd name="connsiteY21" fmla="*/ 102828 h 361900"/>
                    <a:gd name="connsiteX22" fmla="*/ 19191 w 291920"/>
                    <a:gd name="connsiteY22" fmla="*/ 114563 h 361900"/>
                    <a:gd name="connsiteX23" fmla="*/ 25567 w 291920"/>
                    <a:gd name="connsiteY23" fmla="*/ 126726 h 361900"/>
                    <a:gd name="connsiteX24" fmla="*/ 26103 w 291920"/>
                    <a:gd name="connsiteY24" fmla="*/ 129245 h 361900"/>
                    <a:gd name="connsiteX25" fmla="*/ -207 w 291920"/>
                    <a:gd name="connsiteY25" fmla="*/ 187329 h 361900"/>
                    <a:gd name="connsiteX26" fmla="*/ 29586 w 291920"/>
                    <a:gd name="connsiteY26" fmla="*/ 204368 h 361900"/>
                    <a:gd name="connsiteX27" fmla="*/ 44321 w 291920"/>
                    <a:gd name="connsiteY27" fmla="*/ 197778 h 361900"/>
                    <a:gd name="connsiteX28" fmla="*/ 47000 w 291920"/>
                    <a:gd name="connsiteY28" fmla="*/ 197188 h 361900"/>
                    <a:gd name="connsiteX29" fmla="*/ 53055 w 291920"/>
                    <a:gd name="connsiteY29" fmla="*/ 200296 h 361900"/>
                    <a:gd name="connsiteX30" fmla="*/ 54180 w 291920"/>
                    <a:gd name="connsiteY30" fmla="*/ 202171 h 361900"/>
                    <a:gd name="connsiteX31" fmla="*/ 54180 w 291920"/>
                    <a:gd name="connsiteY31" fmla="*/ 308427 h 361900"/>
                    <a:gd name="connsiteX32" fmla="*/ 42231 w 291920"/>
                    <a:gd name="connsiteY32" fmla="*/ 330664 h 361900"/>
                    <a:gd name="connsiteX33" fmla="*/ 42231 w 291920"/>
                    <a:gd name="connsiteY33" fmla="*/ 330664 h 361900"/>
                    <a:gd name="connsiteX34" fmla="*/ 51983 w 291920"/>
                    <a:gd name="connsiteY34" fmla="*/ 351561 h 361900"/>
                    <a:gd name="connsiteX35" fmla="*/ 61253 w 291920"/>
                    <a:gd name="connsiteY35" fmla="*/ 361689 h 361900"/>
                    <a:gd name="connsiteX36" fmla="*/ 84776 w 291920"/>
                    <a:gd name="connsiteY36" fmla="*/ 349043 h 361900"/>
                    <a:gd name="connsiteX37" fmla="*/ 86491 w 291920"/>
                    <a:gd name="connsiteY37" fmla="*/ 349043 h 361900"/>
                    <a:gd name="connsiteX38" fmla="*/ 87723 w 291920"/>
                    <a:gd name="connsiteY38" fmla="*/ 350115 h 361900"/>
                    <a:gd name="connsiteX39" fmla="*/ 90885 w 291920"/>
                    <a:gd name="connsiteY39" fmla="*/ 357027 h 361900"/>
                    <a:gd name="connsiteX40" fmla="*/ 111514 w 291920"/>
                    <a:gd name="connsiteY40" fmla="*/ 346042 h 361900"/>
                    <a:gd name="connsiteX41" fmla="*/ 114354 w 291920"/>
                    <a:gd name="connsiteY41" fmla="*/ 346846 h 361900"/>
                    <a:gd name="connsiteX42" fmla="*/ 119016 w 291920"/>
                    <a:gd name="connsiteY42" fmla="*/ 355098 h 361900"/>
                    <a:gd name="connsiteX43" fmla="*/ 143718 w 291920"/>
                    <a:gd name="connsiteY43" fmla="*/ 342774 h 361900"/>
                    <a:gd name="connsiteX44" fmla="*/ 154113 w 291920"/>
                    <a:gd name="connsiteY44" fmla="*/ 344220 h 361900"/>
                    <a:gd name="connsiteX45" fmla="*/ 155185 w 291920"/>
                    <a:gd name="connsiteY45" fmla="*/ 340470 h 361900"/>
                    <a:gd name="connsiteX46" fmla="*/ 157114 w 291920"/>
                    <a:gd name="connsiteY46" fmla="*/ 338916 h 361900"/>
                    <a:gd name="connsiteX47" fmla="*/ 207857 w 291920"/>
                    <a:gd name="connsiteY47" fmla="*/ 336344 h 361900"/>
                    <a:gd name="connsiteX48" fmla="*/ 209893 w 291920"/>
                    <a:gd name="connsiteY48" fmla="*/ 320269 h 361900"/>
                    <a:gd name="connsiteX49" fmla="*/ 208821 w 291920"/>
                    <a:gd name="connsiteY49" fmla="*/ 301300 h 361900"/>
                    <a:gd name="connsiteX50" fmla="*/ 208125 w 291920"/>
                    <a:gd name="connsiteY50" fmla="*/ 292031 h 361900"/>
                    <a:gd name="connsiteX51" fmla="*/ 218520 w 291920"/>
                    <a:gd name="connsiteY51" fmla="*/ 287476 h 361900"/>
                    <a:gd name="connsiteX52" fmla="*/ 227147 w 291920"/>
                    <a:gd name="connsiteY52" fmla="*/ 275205 h 361900"/>
                    <a:gd name="connsiteX53" fmla="*/ 229129 w 291920"/>
                    <a:gd name="connsiteY53" fmla="*/ 273651 h 361900"/>
                    <a:gd name="connsiteX54" fmla="*/ 231166 w 291920"/>
                    <a:gd name="connsiteY54" fmla="*/ 275045 h 361900"/>
                    <a:gd name="connsiteX55" fmla="*/ 241132 w 291920"/>
                    <a:gd name="connsiteY55" fmla="*/ 289030 h 361900"/>
                    <a:gd name="connsiteX56" fmla="*/ 243758 w 291920"/>
                    <a:gd name="connsiteY56" fmla="*/ 288280 h 361900"/>
                    <a:gd name="connsiteX57" fmla="*/ 242257 w 291920"/>
                    <a:gd name="connsiteY57" fmla="*/ 278153 h 361900"/>
                    <a:gd name="connsiteX58" fmla="*/ 237167 w 291920"/>
                    <a:gd name="connsiteY58" fmla="*/ 258327 h 361900"/>
                    <a:gd name="connsiteX59" fmla="*/ 244615 w 291920"/>
                    <a:gd name="connsiteY59" fmla="*/ 241073 h 361900"/>
                    <a:gd name="connsiteX60" fmla="*/ 247471 w 291920"/>
                    <a:gd name="connsiteY60" fmla="*/ 240055 h 361900"/>
                    <a:gd name="connsiteX61" fmla="*/ 248259 w 291920"/>
                    <a:gd name="connsiteY61" fmla="*/ 240698 h 361900"/>
                    <a:gd name="connsiteX62" fmla="*/ 255439 w 291920"/>
                    <a:gd name="connsiteY62" fmla="*/ 250664 h 361900"/>
                    <a:gd name="connsiteX63" fmla="*/ 291714 w 291920"/>
                    <a:gd name="connsiteY63" fmla="*/ 229499 h 361900"/>
                    <a:gd name="connsiteX64" fmla="*/ 277729 w 291920"/>
                    <a:gd name="connsiteY64" fmla="*/ 173290 h 361900"/>
                    <a:gd name="connsiteX65" fmla="*/ 267227 w 291920"/>
                    <a:gd name="connsiteY65" fmla="*/ 173612 h 36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291920" h="361900">
                      <a:moveTo>
                        <a:pt x="267227" y="173612"/>
                      </a:moveTo>
                      <a:cubicBezTo>
                        <a:pt x="263958" y="170718"/>
                        <a:pt x="258171" y="150625"/>
                        <a:pt x="256028" y="142909"/>
                      </a:cubicBezTo>
                      <a:lnTo>
                        <a:pt x="245312" y="139640"/>
                      </a:lnTo>
                      <a:cubicBezTo>
                        <a:pt x="244717" y="139485"/>
                        <a:pt x="244234" y="139040"/>
                        <a:pt x="244025" y="138461"/>
                      </a:cubicBezTo>
                      <a:cubicBezTo>
                        <a:pt x="239487" y="127493"/>
                        <a:pt x="235817" y="116192"/>
                        <a:pt x="233041" y="104650"/>
                      </a:cubicBezTo>
                      <a:cubicBezTo>
                        <a:pt x="229981" y="94486"/>
                        <a:pt x="231508" y="83485"/>
                        <a:pt x="237220" y="74537"/>
                      </a:cubicBezTo>
                      <a:cubicBezTo>
                        <a:pt x="230147" y="69500"/>
                        <a:pt x="205071" y="51174"/>
                        <a:pt x="198266" y="36117"/>
                      </a:cubicBezTo>
                      <a:cubicBezTo>
                        <a:pt x="191273" y="20814"/>
                        <a:pt x="178976" y="8554"/>
                        <a:pt x="163651" y="1610"/>
                      </a:cubicBezTo>
                      <a:cubicBezTo>
                        <a:pt x="154810" y="-1766"/>
                        <a:pt x="143771" y="163"/>
                        <a:pt x="131019" y="2467"/>
                      </a:cubicBezTo>
                      <a:cubicBezTo>
                        <a:pt x="126035" y="3378"/>
                        <a:pt x="120838" y="4289"/>
                        <a:pt x="115479" y="4932"/>
                      </a:cubicBezTo>
                      <a:cubicBezTo>
                        <a:pt x="106804" y="5977"/>
                        <a:pt x="98011" y="5521"/>
                        <a:pt x="89492" y="3592"/>
                      </a:cubicBezTo>
                      <a:cubicBezTo>
                        <a:pt x="83839" y="2478"/>
                        <a:pt x="78105" y="1851"/>
                        <a:pt x="72345" y="1717"/>
                      </a:cubicBezTo>
                      <a:cubicBezTo>
                        <a:pt x="62507" y="2317"/>
                        <a:pt x="53028" y="5639"/>
                        <a:pt x="44964" y="11308"/>
                      </a:cubicBezTo>
                      <a:lnTo>
                        <a:pt x="49947" y="20900"/>
                      </a:lnTo>
                      <a:cubicBezTo>
                        <a:pt x="50355" y="21559"/>
                        <a:pt x="50355" y="22384"/>
                        <a:pt x="49947" y="23043"/>
                      </a:cubicBezTo>
                      <a:cubicBezTo>
                        <a:pt x="49508" y="23643"/>
                        <a:pt x="48811" y="23997"/>
                        <a:pt x="48072" y="24008"/>
                      </a:cubicBezTo>
                      <a:lnTo>
                        <a:pt x="20637" y="22025"/>
                      </a:lnTo>
                      <a:lnTo>
                        <a:pt x="20369" y="22025"/>
                      </a:lnTo>
                      <a:cubicBezTo>
                        <a:pt x="13832" y="36707"/>
                        <a:pt x="6170" y="57336"/>
                        <a:pt x="7777" y="61676"/>
                      </a:cubicBezTo>
                      <a:cubicBezTo>
                        <a:pt x="9331" y="67281"/>
                        <a:pt x="8029" y="73293"/>
                        <a:pt x="4294" y="77751"/>
                      </a:cubicBezTo>
                      <a:lnTo>
                        <a:pt x="22781" y="99935"/>
                      </a:lnTo>
                      <a:cubicBezTo>
                        <a:pt x="23531" y="100755"/>
                        <a:pt x="23531" y="102009"/>
                        <a:pt x="22781" y="102828"/>
                      </a:cubicBezTo>
                      <a:cubicBezTo>
                        <a:pt x="19887" y="106006"/>
                        <a:pt x="18569" y="110314"/>
                        <a:pt x="19191" y="114563"/>
                      </a:cubicBezTo>
                      <a:cubicBezTo>
                        <a:pt x="19844" y="119236"/>
                        <a:pt x="22095" y="123533"/>
                        <a:pt x="25567" y="126726"/>
                      </a:cubicBezTo>
                      <a:cubicBezTo>
                        <a:pt x="26285" y="127353"/>
                        <a:pt x="26505" y="128382"/>
                        <a:pt x="26103" y="129245"/>
                      </a:cubicBezTo>
                      <a:lnTo>
                        <a:pt x="-207" y="187329"/>
                      </a:lnTo>
                      <a:cubicBezTo>
                        <a:pt x="5741" y="192151"/>
                        <a:pt x="21709" y="203833"/>
                        <a:pt x="29586" y="204368"/>
                      </a:cubicBezTo>
                      <a:cubicBezTo>
                        <a:pt x="35271" y="204663"/>
                        <a:pt x="40752" y="202215"/>
                        <a:pt x="44321" y="197778"/>
                      </a:cubicBezTo>
                      <a:cubicBezTo>
                        <a:pt x="44953" y="196958"/>
                        <a:pt x="46084" y="196711"/>
                        <a:pt x="47000" y="197188"/>
                      </a:cubicBezTo>
                      <a:lnTo>
                        <a:pt x="53055" y="200296"/>
                      </a:lnTo>
                      <a:cubicBezTo>
                        <a:pt x="53746" y="200671"/>
                        <a:pt x="54175" y="201389"/>
                        <a:pt x="54180" y="202171"/>
                      </a:cubicBezTo>
                      <a:lnTo>
                        <a:pt x="54180" y="308427"/>
                      </a:lnTo>
                      <a:cubicBezTo>
                        <a:pt x="52841" y="316984"/>
                        <a:pt x="48624" y="324823"/>
                        <a:pt x="42231" y="330664"/>
                      </a:cubicBezTo>
                      <a:lnTo>
                        <a:pt x="42231" y="330664"/>
                      </a:lnTo>
                      <a:cubicBezTo>
                        <a:pt x="44616" y="337999"/>
                        <a:pt x="47895" y="345019"/>
                        <a:pt x="51983" y="351561"/>
                      </a:cubicBezTo>
                      <a:cubicBezTo>
                        <a:pt x="54877" y="355114"/>
                        <a:pt x="57974" y="358495"/>
                        <a:pt x="61253" y="361689"/>
                      </a:cubicBezTo>
                      <a:lnTo>
                        <a:pt x="84776" y="349043"/>
                      </a:lnTo>
                      <a:cubicBezTo>
                        <a:pt x="85323" y="348802"/>
                        <a:pt x="85944" y="348802"/>
                        <a:pt x="86491" y="349043"/>
                      </a:cubicBezTo>
                      <a:cubicBezTo>
                        <a:pt x="87032" y="349214"/>
                        <a:pt x="87482" y="349600"/>
                        <a:pt x="87723" y="350115"/>
                      </a:cubicBezTo>
                      <a:lnTo>
                        <a:pt x="90885" y="357027"/>
                      </a:lnTo>
                      <a:lnTo>
                        <a:pt x="111514" y="346042"/>
                      </a:lnTo>
                      <a:cubicBezTo>
                        <a:pt x="112522" y="345512"/>
                        <a:pt x="113770" y="345866"/>
                        <a:pt x="114354" y="346846"/>
                      </a:cubicBezTo>
                      <a:lnTo>
                        <a:pt x="119016" y="355098"/>
                      </a:lnTo>
                      <a:cubicBezTo>
                        <a:pt x="127021" y="350543"/>
                        <a:pt x="135268" y="346428"/>
                        <a:pt x="143718" y="342774"/>
                      </a:cubicBezTo>
                      <a:cubicBezTo>
                        <a:pt x="147217" y="341584"/>
                        <a:pt x="151069" y="342120"/>
                        <a:pt x="154113" y="344220"/>
                      </a:cubicBezTo>
                      <a:lnTo>
                        <a:pt x="155185" y="340470"/>
                      </a:lnTo>
                      <a:cubicBezTo>
                        <a:pt x="155431" y="339596"/>
                        <a:pt x="156208" y="338975"/>
                        <a:pt x="157114" y="338916"/>
                      </a:cubicBezTo>
                      <a:lnTo>
                        <a:pt x="207857" y="336344"/>
                      </a:lnTo>
                      <a:cubicBezTo>
                        <a:pt x="207369" y="330900"/>
                        <a:pt x="208060" y="325418"/>
                        <a:pt x="209893" y="320269"/>
                      </a:cubicBezTo>
                      <a:cubicBezTo>
                        <a:pt x="212454" y="314112"/>
                        <a:pt x="212058" y="307125"/>
                        <a:pt x="208821" y="301300"/>
                      </a:cubicBezTo>
                      <a:cubicBezTo>
                        <a:pt x="206630" y="298680"/>
                        <a:pt x="206351" y="294951"/>
                        <a:pt x="208125" y="292031"/>
                      </a:cubicBezTo>
                      <a:cubicBezTo>
                        <a:pt x="210268" y="288456"/>
                        <a:pt x="214437" y="286629"/>
                        <a:pt x="218520" y="287476"/>
                      </a:cubicBezTo>
                      <a:cubicBezTo>
                        <a:pt x="222324" y="288065"/>
                        <a:pt x="226022" y="279492"/>
                        <a:pt x="227147" y="275205"/>
                      </a:cubicBezTo>
                      <a:cubicBezTo>
                        <a:pt x="227431" y="274332"/>
                        <a:pt x="228213" y="273716"/>
                        <a:pt x="229129" y="273651"/>
                      </a:cubicBezTo>
                      <a:cubicBezTo>
                        <a:pt x="230051" y="273587"/>
                        <a:pt x="230892" y="274160"/>
                        <a:pt x="231166" y="275045"/>
                      </a:cubicBezTo>
                      <a:cubicBezTo>
                        <a:pt x="232987" y="280028"/>
                        <a:pt x="237328" y="288226"/>
                        <a:pt x="241132" y="289030"/>
                      </a:cubicBezTo>
                      <a:cubicBezTo>
                        <a:pt x="242793" y="289351"/>
                        <a:pt x="243436" y="288762"/>
                        <a:pt x="243758" y="288280"/>
                      </a:cubicBezTo>
                      <a:cubicBezTo>
                        <a:pt x="245006" y="284866"/>
                        <a:pt x="244443" y="281057"/>
                        <a:pt x="242257" y="278153"/>
                      </a:cubicBezTo>
                      <a:cubicBezTo>
                        <a:pt x="238083" y="272441"/>
                        <a:pt x="236261" y="265346"/>
                        <a:pt x="237167" y="258327"/>
                      </a:cubicBezTo>
                      <a:cubicBezTo>
                        <a:pt x="238506" y="254576"/>
                        <a:pt x="244347" y="241609"/>
                        <a:pt x="244615" y="241073"/>
                      </a:cubicBezTo>
                      <a:cubicBezTo>
                        <a:pt x="245124" y="240001"/>
                        <a:pt x="246399" y="239551"/>
                        <a:pt x="247471" y="240055"/>
                      </a:cubicBezTo>
                      <a:cubicBezTo>
                        <a:pt x="247782" y="240205"/>
                        <a:pt x="248050" y="240425"/>
                        <a:pt x="248259" y="240698"/>
                      </a:cubicBezTo>
                      <a:lnTo>
                        <a:pt x="255439" y="250664"/>
                      </a:lnTo>
                      <a:lnTo>
                        <a:pt x="291714" y="229499"/>
                      </a:lnTo>
                      <a:lnTo>
                        <a:pt x="277729" y="173290"/>
                      </a:lnTo>
                      <a:cubicBezTo>
                        <a:pt x="272210" y="174683"/>
                        <a:pt x="268620" y="174844"/>
                        <a:pt x="267227" y="173612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7" name="Frihandsfigur: Form 36">
                  <a:extLst>
                    <a:ext uri="{FF2B5EF4-FFF2-40B4-BE49-F238E27FC236}">
                      <a16:creationId xmlns:a16="http://schemas.microsoft.com/office/drawing/2014/main" id="{5A9AA3A4-0C98-452D-B662-C4BF287762F0}"/>
                    </a:ext>
                  </a:extLst>
                </p:cNvPr>
                <p:cNvSpPr/>
                <p:nvPr/>
              </p:nvSpPr>
              <p:spPr>
                <a:xfrm>
                  <a:off x="4437266" y="1307016"/>
                  <a:ext cx="459154" cy="470460"/>
                </a:xfrm>
                <a:custGeom>
                  <a:avLst/>
                  <a:gdLst>
                    <a:gd name="connsiteX0" fmla="*/ 257368 w 459154"/>
                    <a:gd name="connsiteY0" fmla="*/ -212 h 470460"/>
                    <a:gd name="connsiteX1" fmla="*/ 256296 w 459154"/>
                    <a:gd name="connsiteY1" fmla="*/ 539 h 470460"/>
                    <a:gd name="connsiteX2" fmla="*/ 125392 w 459154"/>
                    <a:gd name="connsiteY2" fmla="*/ 30009 h 470460"/>
                    <a:gd name="connsiteX3" fmla="*/ 193175 w 459154"/>
                    <a:gd name="connsiteY3" fmla="*/ 181060 h 470460"/>
                    <a:gd name="connsiteX4" fmla="*/ 193175 w 459154"/>
                    <a:gd name="connsiteY4" fmla="*/ 182775 h 470460"/>
                    <a:gd name="connsiteX5" fmla="*/ 191889 w 459154"/>
                    <a:gd name="connsiteY5" fmla="*/ 183900 h 470460"/>
                    <a:gd name="connsiteX6" fmla="*/ 144575 w 459154"/>
                    <a:gd name="connsiteY6" fmla="*/ 199654 h 470460"/>
                    <a:gd name="connsiteX7" fmla="*/ 139217 w 459154"/>
                    <a:gd name="connsiteY7" fmla="*/ 215407 h 470460"/>
                    <a:gd name="connsiteX8" fmla="*/ 132144 w 459154"/>
                    <a:gd name="connsiteY8" fmla="*/ 225641 h 470460"/>
                    <a:gd name="connsiteX9" fmla="*/ 139699 w 459154"/>
                    <a:gd name="connsiteY9" fmla="*/ 233786 h 470460"/>
                    <a:gd name="connsiteX10" fmla="*/ 140289 w 459154"/>
                    <a:gd name="connsiteY10" fmla="*/ 235447 h 470460"/>
                    <a:gd name="connsiteX11" fmla="*/ 139324 w 459154"/>
                    <a:gd name="connsiteY11" fmla="*/ 236947 h 470460"/>
                    <a:gd name="connsiteX12" fmla="*/ 129036 w 459154"/>
                    <a:gd name="connsiteY12" fmla="*/ 243860 h 470460"/>
                    <a:gd name="connsiteX13" fmla="*/ 126571 w 459154"/>
                    <a:gd name="connsiteY13" fmla="*/ 243860 h 470460"/>
                    <a:gd name="connsiteX14" fmla="*/ 117784 w 459154"/>
                    <a:gd name="connsiteY14" fmla="*/ 236947 h 470460"/>
                    <a:gd name="connsiteX15" fmla="*/ 102673 w 459154"/>
                    <a:gd name="connsiteY15" fmla="*/ 242949 h 470460"/>
                    <a:gd name="connsiteX16" fmla="*/ 88581 w 459154"/>
                    <a:gd name="connsiteY16" fmla="*/ 243270 h 470460"/>
                    <a:gd name="connsiteX17" fmla="*/ 38481 w 459154"/>
                    <a:gd name="connsiteY17" fmla="*/ 258541 h 470460"/>
                    <a:gd name="connsiteX18" fmla="*/ -207 w 459154"/>
                    <a:gd name="connsiteY18" fmla="*/ 268776 h 470460"/>
                    <a:gd name="connsiteX19" fmla="*/ 20048 w 459154"/>
                    <a:gd name="connsiteY19" fmla="*/ 295192 h 470460"/>
                    <a:gd name="connsiteX20" fmla="*/ 59378 w 459154"/>
                    <a:gd name="connsiteY20" fmla="*/ 333183 h 470460"/>
                    <a:gd name="connsiteX21" fmla="*/ 60289 w 459154"/>
                    <a:gd name="connsiteY21" fmla="*/ 334683 h 470460"/>
                    <a:gd name="connsiteX22" fmla="*/ 59753 w 459154"/>
                    <a:gd name="connsiteY22" fmla="*/ 336344 h 470460"/>
                    <a:gd name="connsiteX23" fmla="*/ 55091 w 459154"/>
                    <a:gd name="connsiteY23" fmla="*/ 364475 h 470460"/>
                    <a:gd name="connsiteX24" fmla="*/ 65486 w 459154"/>
                    <a:gd name="connsiteY24" fmla="*/ 396625 h 470460"/>
                    <a:gd name="connsiteX25" fmla="*/ 76203 w 459154"/>
                    <a:gd name="connsiteY25" fmla="*/ 399947 h 470460"/>
                    <a:gd name="connsiteX26" fmla="*/ 77596 w 459154"/>
                    <a:gd name="connsiteY26" fmla="*/ 401394 h 470460"/>
                    <a:gd name="connsiteX27" fmla="*/ 87831 w 459154"/>
                    <a:gd name="connsiteY27" fmla="*/ 431186 h 470460"/>
                    <a:gd name="connsiteX28" fmla="*/ 116766 w 459154"/>
                    <a:gd name="connsiteY28" fmla="*/ 422077 h 470460"/>
                    <a:gd name="connsiteX29" fmla="*/ 118909 w 459154"/>
                    <a:gd name="connsiteY29" fmla="*/ 422345 h 470460"/>
                    <a:gd name="connsiteX30" fmla="*/ 119659 w 459154"/>
                    <a:gd name="connsiteY30" fmla="*/ 424328 h 470460"/>
                    <a:gd name="connsiteX31" fmla="*/ 127375 w 459154"/>
                    <a:gd name="connsiteY31" fmla="*/ 438313 h 470460"/>
                    <a:gd name="connsiteX32" fmla="*/ 147469 w 459154"/>
                    <a:gd name="connsiteY32" fmla="*/ 436277 h 470460"/>
                    <a:gd name="connsiteX33" fmla="*/ 149291 w 459154"/>
                    <a:gd name="connsiteY33" fmla="*/ 436277 h 470460"/>
                    <a:gd name="connsiteX34" fmla="*/ 150577 w 459154"/>
                    <a:gd name="connsiteY34" fmla="*/ 437563 h 470460"/>
                    <a:gd name="connsiteX35" fmla="*/ 155560 w 459154"/>
                    <a:gd name="connsiteY35" fmla="*/ 452352 h 470460"/>
                    <a:gd name="connsiteX36" fmla="*/ 155560 w 459154"/>
                    <a:gd name="connsiteY36" fmla="*/ 453959 h 470460"/>
                    <a:gd name="connsiteX37" fmla="*/ 148915 w 459154"/>
                    <a:gd name="connsiteY37" fmla="*/ 467409 h 470460"/>
                    <a:gd name="connsiteX38" fmla="*/ 153577 w 459154"/>
                    <a:gd name="connsiteY38" fmla="*/ 470248 h 470460"/>
                    <a:gd name="connsiteX39" fmla="*/ 159203 w 459154"/>
                    <a:gd name="connsiteY39" fmla="*/ 466123 h 470460"/>
                    <a:gd name="connsiteX40" fmla="*/ 161186 w 459154"/>
                    <a:gd name="connsiteY40" fmla="*/ 452727 h 470460"/>
                    <a:gd name="connsiteX41" fmla="*/ 161722 w 459154"/>
                    <a:gd name="connsiteY41" fmla="*/ 451655 h 470460"/>
                    <a:gd name="connsiteX42" fmla="*/ 176672 w 459154"/>
                    <a:gd name="connsiteY42" fmla="*/ 434562 h 470460"/>
                    <a:gd name="connsiteX43" fmla="*/ 179565 w 459154"/>
                    <a:gd name="connsiteY43" fmla="*/ 434294 h 470460"/>
                    <a:gd name="connsiteX44" fmla="*/ 184441 w 459154"/>
                    <a:gd name="connsiteY44" fmla="*/ 438313 h 470460"/>
                    <a:gd name="connsiteX45" fmla="*/ 195801 w 459154"/>
                    <a:gd name="connsiteY45" fmla="*/ 427971 h 470460"/>
                    <a:gd name="connsiteX46" fmla="*/ 214126 w 459154"/>
                    <a:gd name="connsiteY46" fmla="*/ 421381 h 470460"/>
                    <a:gd name="connsiteX47" fmla="*/ 318721 w 459154"/>
                    <a:gd name="connsiteY47" fmla="*/ 423310 h 470460"/>
                    <a:gd name="connsiteX48" fmla="*/ 402096 w 459154"/>
                    <a:gd name="connsiteY48" fmla="*/ 389820 h 470460"/>
                    <a:gd name="connsiteX49" fmla="*/ 402096 w 459154"/>
                    <a:gd name="connsiteY49" fmla="*/ 379854 h 470460"/>
                    <a:gd name="connsiteX50" fmla="*/ 404025 w 459154"/>
                    <a:gd name="connsiteY50" fmla="*/ 377764 h 470460"/>
                    <a:gd name="connsiteX51" fmla="*/ 441533 w 459154"/>
                    <a:gd name="connsiteY51" fmla="*/ 374388 h 470460"/>
                    <a:gd name="connsiteX52" fmla="*/ 433871 w 459154"/>
                    <a:gd name="connsiteY52" fmla="*/ 346150 h 470460"/>
                    <a:gd name="connsiteX53" fmla="*/ 433871 w 459154"/>
                    <a:gd name="connsiteY53" fmla="*/ 345453 h 470460"/>
                    <a:gd name="connsiteX54" fmla="*/ 434567 w 459154"/>
                    <a:gd name="connsiteY54" fmla="*/ 332647 h 470460"/>
                    <a:gd name="connsiteX55" fmla="*/ 435318 w 459154"/>
                    <a:gd name="connsiteY55" fmla="*/ 331147 h 470460"/>
                    <a:gd name="connsiteX56" fmla="*/ 436871 w 459154"/>
                    <a:gd name="connsiteY56" fmla="*/ 330664 h 470460"/>
                    <a:gd name="connsiteX57" fmla="*/ 458948 w 459154"/>
                    <a:gd name="connsiteY57" fmla="*/ 332433 h 470460"/>
                    <a:gd name="connsiteX58" fmla="*/ 458948 w 459154"/>
                    <a:gd name="connsiteY58" fmla="*/ 332433 h 470460"/>
                    <a:gd name="connsiteX59" fmla="*/ 386932 w 459154"/>
                    <a:gd name="connsiteY59" fmla="*/ 214550 h 470460"/>
                    <a:gd name="connsiteX60" fmla="*/ 257368 w 459154"/>
                    <a:gd name="connsiteY60" fmla="*/ -212 h 47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459154" h="470460">
                      <a:moveTo>
                        <a:pt x="257368" y="-212"/>
                      </a:moveTo>
                      <a:cubicBezTo>
                        <a:pt x="257084" y="131"/>
                        <a:pt x="256714" y="388"/>
                        <a:pt x="256296" y="539"/>
                      </a:cubicBezTo>
                      <a:lnTo>
                        <a:pt x="125392" y="30009"/>
                      </a:lnTo>
                      <a:lnTo>
                        <a:pt x="193175" y="181060"/>
                      </a:lnTo>
                      <a:cubicBezTo>
                        <a:pt x="193389" y="181612"/>
                        <a:pt x="193389" y="182223"/>
                        <a:pt x="193175" y="182775"/>
                      </a:cubicBezTo>
                      <a:cubicBezTo>
                        <a:pt x="192929" y="183316"/>
                        <a:pt x="192457" y="183723"/>
                        <a:pt x="191889" y="183900"/>
                      </a:cubicBezTo>
                      <a:lnTo>
                        <a:pt x="144575" y="199654"/>
                      </a:lnTo>
                      <a:cubicBezTo>
                        <a:pt x="143209" y="205039"/>
                        <a:pt x="141414" y="210306"/>
                        <a:pt x="139217" y="215407"/>
                      </a:cubicBezTo>
                      <a:cubicBezTo>
                        <a:pt x="137368" y="219142"/>
                        <a:pt x="134989" y="222593"/>
                        <a:pt x="132144" y="225641"/>
                      </a:cubicBezTo>
                      <a:lnTo>
                        <a:pt x="139699" y="233786"/>
                      </a:lnTo>
                      <a:cubicBezTo>
                        <a:pt x="140123" y="234231"/>
                        <a:pt x="140337" y="234836"/>
                        <a:pt x="140289" y="235447"/>
                      </a:cubicBezTo>
                      <a:cubicBezTo>
                        <a:pt x="140192" y="236063"/>
                        <a:pt x="139844" y="236604"/>
                        <a:pt x="139324" y="236947"/>
                      </a:cubicBezTo>
                      <a:lnTo>
                        <a:pt x="129036" y="243860"/>
                      </a:lnTo>
                      <a:cubicBezTo>
                        <a:pt x="128291" y="244363"/>
                        <a:pt x="127316" y="244363"/>
                        <a:pt x="126571" y="243860"/>
                      </a:cubicBezTo>
                      <a:lnTo>
                        <a:pt x="117784" y="236947"/>
                      </a:lnTo>
                      <a:cubicBezTo>
                        <a:pt x="112972" y="239471"/>
                        <a:pt x="107908" y="241481"/>
                        <a:pt x="102673" y="242949"/>
                      </a:cubicBezTo>
                      <a:cubicBezTo>
                        <a:pt x="98038" y="243935"/>
                        <a:pt x="93259" y="244047"/>
                        <a:pt x="88581" y="243270"/>
                      </a:cubicBezTo>
                      <a:cubicBezTo>
                        <a:pt x="84723" y="244449"/>
                        <a:pt x="58842" y="252219"/>
                        <a:pt x="38481" y="258541"/>
                      </a:cubicBezTo>
                      <a:cubicBezTo>
                        <a:pt x="21495" y="263900"/>
                        <a:pt x="6063" y="267436"/>
                        <a:pt x="-207" y="268776"/>
                      </a:cubicBezTo>
                      <a:cubicBezTo>
                        <a:pt x="8329" y="276052"/>
                        <a:pt x="15236" y="285060"/>
                        <a:pt x="20048" y="295192"/>
                      </a:cubicBezTo>
                      <a:cubicBezTo>
                        <a:pt x="27550" y="311267"/>
                        <a:pt x="59110" y="332968"/>
                        <a:pt x="59378" y="333183"/>
                      </a:cubicBezTo>
                      <a:cubicBezTo>
                        <a:pt x="59898" y="333515"/>
                        <a:pt x="60235" y="334067"/>
                        <a:pt x="60289" y="334683"/>
                      </a:cubicBezTo>
                      <a:cubicBezTo>
                        <a:pt x="60385" y="335289"/>
                        <a:pt x="60187" y="335910"/>
                        <a:pt x="59753" y="336344"/>
                      </a:cubicBezTo>
                      <a:cubicBezTo>
                        <a:pt x="59378" y="336773"/>
                        <a:pt x="50644" y="346364"/>
                        <a:pt x="55091" y="364475"/>
                      </a:cubicBezTo>
                      <a:cubicBezTo>
                        <a:pt x="57760" y="375433"/>
                        <a:pt x="61237" y="386176"/>
                        <a:pt x="65486" y="396625"/>
                      </a:cubicBezTo>
                      <a:lnTo>
                        <a:pt x="76203" y="399947"/>
                      </a:lnTo>
                      <a:cubicBezTo>
                        <a:pt x="76884" y="400162"/>
                        <a:pt x="77409" y="400708"/>
                        <a:pt x="77596" y="401394"/>
                      </a:cubicBezTo>
                      <a:cubicBezTo>
                        <a:pt x="80013" y="411639"/>
                        <a:pt x="83442" y="421616"/>
                        <a:pt x="87831" y="431186"/>
                      </a:cubicBezTo>
                      <a:cubicBezTo>
                        <a:pt x="90081" y="431829"/>
                        <a:pt x="104709" y="427060"/>
                        <a:pt x="116766" y="422077"/>
                      </a:cubicBezTo>
                      <a:cubicBezTo>
                        <a:pt x="117478" y="421782"/>
                        <a:pt x="118293" y="421884"/>
                        <a:pt x="118909" y="422345"/>
                      </a:cubicBezTo>
                      <a:cubicBezTo>
                        <a:pt x="119493" y="422827"/>
                        <a:pt x="119777" y="423583"/>
                        <a:pt x="119659" y="424328"/>
                      </a:cubicBezTo>
                      <a:cubicBezTo>
                        <a:pt x="118903" y="430174"/>
                        <a:pt x="122027" y="435837"/>
                        <a:pt x="127375" y="438313"/>
                      </a:cubicBezTo>
                      <a:cubicBezTo>
                        <a:pt x="134041" y="440681"/>
                        <a:pt x="141414" y="439936"/>
                        <a:pt x="147469" y="436277"/>
                      </a:cubicBezTo>
                      <a:cubicBezTo>
                        <a:pt x="148048" y="436004"/>
                        <a:pt x="148712" y="436004"/>
                        <a:pt x="149291" y="436277"/>
                      </a:cubicBezTo>
                      <a:cubicBezTo>
                        <a:pt x="149885" y="436502"/>
                        <a:pt x="150352" y="436968"/>
                        <a:pt x="150577" y="437563"/>
                      </a:cubicBezTo>
                      <a:lnTo>
                        <a:pt x="155560" y="452352"/>
                      </a:lnTo>
                      <a:cubicBezTo>
                        <a:pt x="155774" y="452866"/>
                        <a:pt x="155774" y="453445"/>
                        <a:pt x="155560" y="453959"/>
                      </a:cubicBezTo>
                      <a:lnTo>
                        <a:pt x="148915" y="467409"/>
                      </a:lnTo>
                      <a:lnTo>
                        <a:pt x="153577" y="470248"/>
                      </a:lnTo>
                      <a:lnTo>
                        <a:pt x="159203" y="466123"/>
                      </a:lnTo>
                      <a:lnTo>
                        <a:pt x="161186" y="452727"/>
                      </a:lnTo>
                      <a:cubicBezTo>
                        <a:pt x="161245" y="452319"/>
                        <a:pt x="161433" y="451944"/>
                        <a:pt x="161722" y="451655"/>
                      </a:cubicBezTo>
                      <a:lnTo>
                        <a:pt x="176672" y="434562"/>
                      </a:lnTo>
                      <a:cubicBezTo>
                        <a:pt x="177406" y="433705"/>
                        <a:pt x="178686" y="433587"/>
                        <a:pt x="179565" y="434294"/>
                      </a:cubicBezTo>
                      <a:lnTo>
                        <a:pt x="184441" y="438313"/>
                      </a:lnTo>
                      <a:cubicBezTo>
                        <a:pt x="188803" y="435559"/>
                        <a:pt x="192650" y="432060"/>
                        <a:pt x="195801" y="427971"/>
                      </a:cubicBezTo>
                      <a:cubicBezTo>
                        <a:pt x="199498" y="421327"/>
                        <a:pt x="206517" y="421059"/>
                        <a:pt x="214126" y="421381"/>
                      </a:cubicBezTo>
                      <a:cubicBezTo>
                        <a:pt x="221735" y="421702"/>
                        <a:pt x="311701" y="423202"/>
                        <a:pt x="318721" y="423310"/>
                      </a:cubicBezTo>
                      <a:lnTo>
                        <a:pt x="402096" y="389820"/>
                      </a:lnTo>
                      <a:lnTo>
                        <a:pt x="402096" y="379854"/>
                      </a:lnTo>
                      <a:cubicBezTo>
                        <a:pt x="402091" y="378761"/>
                        <a:pt x="402932" y="377850"/>
                        <a:pt x="404025" y="377764"/>
                      </a:cubicBezTo>
                      <a:lnTo>
                        <a:pt x="441533" y="374388"/>
                      </a:lnTo>
                      <a:lnTo>
                        <a:pt x="433871" y="346150"/>
                      </a:lnTo>
                      <a:cubicBezTo>
                        <a:pt x="433844" y="345919"/>
                        <a:pt x="433844" y="345684"/>
                        <a:pt x="433871" y="345453"/>
                      </a:cubicBezTo>
                      <a:lnTo>
                        <a:pt x="434567" y="332647"/>
                      </a:lnTo>
                      <a:cubicBezTo>
                        <a:pt x="434616" y="332068"/>
                        <a:pt x="434883" y="331532"/>
                        <a:pt x="435318" y="331147"/>
                      </a:cubicBezTo>
                      <a:cubicBezTo>
                        <a:pt x="435730" y="330750"/>
                        <a:pt x="436309" y="330573"/>
                        <a:pt x="436871" y="330664"/>
                      </a:cubicBezTo>
                      <a:lnTo>
                        <a:pt x="458948" y="332433"/>
                      </a:lnTo>
                      <a:lnTo>
                        <a:pt x="458948" y="332433"/>
                      </a:lnTo>
                      <a:lnTo>
                        <a:pt x="386932" y="214550"/>
                      </a:lnTo>
                      <a:cubicBezTo>
                        <a:pt x="385914" y="212942"/>
                        <a:pt x="297930" y="68643"/>
                        <a:pt x="257368" y="-212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8" name="Frihandsfigur: Form 37">
                  <a:extLst>
                    <a:ext uri="{FF2B5EF4-FFF2-40B4-BE49-F238E27FC236}">
                      <a16:creationId xmlns:a16="http://schemas.microsoft.com/office/drawing/2014/main" id="{04B2B1E1-0116-4068-8F5F-988A6683F078}"/>
                    </a:ext>
                  </a:extLst>
                </p:cNvPr>
                <p:cNvSpPr/>
                <p:nvPr/>
              </p:nvSpPr>
              <p:spPr>
                <a:xfrm>
                  <a:off x="4027603" y="1900825"/>
                  <a:ext cx="475945" cy="311425"/>
                </a:xfrm>
                <a:custGeom>
                  <a:avLst/>
                  <a:gdLst>
                    <a:gd name="connsiteX0" fmla="*/ 435765 w 475945"/>
                    <a:gd name="connsiteY0" fmla="*/ 7183 h 311425"/>
                    <a:gd name="connsiteX1" fmla="*/ 386522 w 475945"/>
                    <a:gd name="connsiteY1" fmla="*/ 9648 h 311425"/>
                    <a:gd name="connsiteX2" fmla="*/ 384969 w 475945"/>
                    <a:gd name="connsiteY2" fmla="*/ 15006 h 311425"/>
                    <a:gd name="connsiteX3" fmla="*/ 383361 w 475945"/>
                    <a:gd name="connsiteY3" fmla="*/ 16506 h 311425"/>
                    <a:gd name="connsiteX4" fmla="*/ 381325 w 475945"/>
                    <a:gd name="connsiteY4" fmla="*/ 15810 h 311425"/>
                    <a:gd name="connsiteX5" fmla="*/ 372752 w 475945"/>
                    <a:gd name="connsiteY5" fmla="*/ 13345 h 311425"/>
                    <a:gd name="connsiteX6" fmla="*/ 346925 w 475945"/>
                    <a:gd name="connsiteY6" fmla="*/ 26366 h 311425"/>
                    <a:gd name="connsiteX7" fmla="*/ 344085 w 475945"/>
                    <a:gd name="connsiteY7" fmla="*/ 25562 h 311425"/>
                    <a:gd name="connsiteX8" fmla="*/ 339369 w 475945"/>
                    <a:gd name="connsiteY8" fmla="*/ 17256 h 311425"/>
                    <a:gd name="connsiteX9" fmla="*/ 318579 w 475945"/>
                    <a:gd name="connsiteY9" fmla="*/ 28348 h 311425"/>
                    <a:gd name="connsiteX10" fmla="*/ 316918 w 475945"/>
                    <a:gd name="connsiteY10" fmla="*/ 28348 h 311425"/>
                    <a:gd name="connsiteX11" fmla="*/ 315685 w 475945"/>
                    <a:gd name="connsiteY11" fmla="*/ 27223 h 311425"/>
                    <a:gd name="connsiteX12" fmla="*/ 312524 w 475945"/>
                    <a:gd name="connsiteY12" fmla="*/ 20364 h 311425"/>
                    <a:gd name="connsiteX13" fmla="*/ 289537 w 475945"/>
                    <a:gd name="connsiteY13" fmla="*/ 32688 h 311425"/>
                    <a:gd name="connsiteX14" fmla="*/ 288572 w 475945"/>
                    <a:gd name="connsiteY14" fmla="*/ 32688 h 311425"/>
                    <a:gd name="connsiteX15" fmla="*/ 287126 w 475945"/>
                    <a:gd name="connsiteY15" fmla="*/ 32153 h 311425"/>
                    <a:gd name="connsiteX16" fmla="*/ 276409 w 475945"/>
                    <a:gd name="connsiteY16" fmla="*/ 20525 h 311425"/>
                    <a:gd name="connsiteX17" fmla="*/ 266443 w 475945"/>
                    <a:gd name="connsiteY17" fmla="*/ -212 h 311425"/>
                    <a:gd name="connsiteX18" fmla="*/ 258566 w 475945"/>
                    <a:gd name="connsiteY18" fmla="*/ 5147 h 311425"/>
                    <a:gd name="connsiteX19" fmla="*/ 247849 w 475945"/>
                    <a:gd name="connsiteY19" fmla="*/ 10505 h 311425"/>
                    <a:gd name="connsiteX20" fmla="*/ 210341 w 475945"/>
                    <a:gd name="connsiteY20" fmla="*/ 35314 h 311425"/>
                    <a:gd name="connsiteX21" fmla="*/ 140254 w 475945"/>
                    <a:gd name="connsiteY21" fmla="*/ 50692 h 311425"/>
                    <a:gd name="connsiteX22" fmla="*/ 109712 w 475945"/>
                    <a:gd name="connsiteY22" fmla="*/ 38475 h 311425"/>
                    <a:gd name="connsiteX23" fmla="*/ 70703 w 475945"/>
                    <a:gd name="connsiteY23" fmla="*/ 25615 h 311425"/>
                    <a:gd name="connsiteX24" fmla="*/ 46859 w 475945"/>
                    <a:gd name="connsiteY24" fmla="*/ 25615 h 311425"/>
                    <a:gd name="connsiteX25" fmla="*/ 49538 w 475945"/>
                    <a:gd name="connsiteY25" fmla="*/ 34617 h 311425"/>
                    <a:gd name="connsiteX26" fmla="*/ 59558 w 475945"/>
                    <a:gd name="connsiteY26" fmla="*/ 38958 h 311425"/>
                    <a:gd name="connsiteX27" fmla="*/ 60791 w 475945"/>
                    <a:gd name="connsiteY27" fmla="*/ 40512 h 311425"/>
                    <a:gd name="connsiteX28" fmla="*/ 66149 w 475945"/>
                    <a:gd name="connsiteY28" fmla="*/ 97095 h 311425"/>
                    <a:gd name="connsiteX29" fmla="*/ 52807 w 475945"/>
                    <a:gd name="connsiteY29" fmla="*/ 121101 h 311425"/>
                    <a:gd name="connsiteX30" fmla="*/ 44823 w 475945"/>
                    <a:gd name="connsiteY30" fmla="*/ 122869 h 311425"/>
                    <a:gd name="connsiteX31" fmla="*/ 26497 w 475945"/>
                    <a:gd name="connsiteY31" fmla="*/ 129138 h 311425"/>
                    <a:gd name="connsiteX32" fmla="*/ 21139 w 475945"/>
                    <a:gd name="connsiteY32" fmla="*/ 139158 h 311425"/>
                    <a:gd name="connsiteX33" fmla="*/ 12834 w 475945"/>
                    <a:gd name="connsiteY33" fmla="*/ 158448 h 311425"/>
                    <a:gd name="connsiteX34" fmla="*/ 81 w 475945"/>
                    <a:gd name="connsiteY34" fmla="*/ 181864 h 311425"/>
                    <a:gd name="connsiteX35" fmla="*/ 2974 w 475945"/>
                    <a:gd name="connsiteY35" fmla="*/ 214389 h 311425"/>
                    <a:gd name="connsiteX36" fmla="*/ 5064 w 475945"/>
                    <a:gd name="connsiteY36" fmla="*/ 217443 h 311425"/>
                    <a:gd name="connsiteX37" fmla="*/ 10422 w 475945"/>
                    <a:gd name="connsiteY37" fmla="*/ 234268 h 311425"/>
                    <a:gd name="connsiteX38" fmla="*/ 2438 w 475945"/>
                    <a:gd name="connsiteY38" fmla="*/ 259452 h 311425"/>
                    <a:gd name="connsiteX39" fmla="*/ 3885 w 475945"/>
                    <a:gd name="connsiteY39" fmla="*/ 264489 h 311425"/>
                    <a:gd name="connsiteX40" fmla="*/ 15620 w 475945"/>
                    <a:gd name="connsiteY40" fmla="*/ 273491 h 311425"/>
                    <a:gd name="connsiteX41" fmla="*/ 29819 w 475945"/>
                    <a:gd name="connsiteY41" fmla="*/ 303176 h 311425"/>
                    <a:gd name="connsiteX42" fmla="*/ 30837 w 475945"/>
                    <a:gd name="connsiteY42" fmla="*/ 303176 h 311425"/>
                    <a:gd name="connsiteX43" fmla="*/ 63309 w 475945"/>
                    <a:gd name="connsiteY43" fmla="*/ 311214 h 311425"/>
                    <a:gd name="connsiteX44" fmla="*/ 65506 w 475945"/>
                    <a:gd name="connsiteY44" fmla="*/ 292513 h 311425"/>
                    <a:gd name="connsiteX45" fmla="*/ 66256 w 475945"/>
                    <a:gd name="connsiteY45" fmla="*/ 274080 h 311425"/>
                    <a:gd name="connsiteX46" fmla="*/ 66953 w 475945"/>
                    <a:gd name="connsiteY46" fmla="*/ 272580 h 311425"/>
                    <a:gd name="connsiteX47" fmla="*/ 68614 w 475945"/>
                    <a:gd name="connsiteY47" fmla="*/ 272044 h 311425"/>
                    <a:gd name="connsiteX48" fmla="*/ 80080 w 475945"/>
                    <a:gd name="connsiteY48" fmla="*/ 273384 h 311425"/>
                    <a:gd name="connsiteX49" fmla="*/ 78955 w 475945"/>
                    <a:gd name="connsiteY49" fmla="*/ 265025 h 311425"/>
                    <a:gd name="connsiteX50" fmla="*/ 74186 w 475945"/>
                    <a:gd name="connsiteY50" fmla="*/ 259667 h 311425"/>
                    <a:gd name="connsiteX51" fmla="*/ 68399 w 475945"/>
                    <a:gd name="connsiteY51" fmla="*/ 262185 h 311425"/>
                    <a:gd name="connsiteX52" fmla="*/ 66738 w 475945"/>
                    <a:gd name="connsiteY52" fmla="*/ 262185 h 311425"/>
                    <a:gd name="connsiteX53" fmla="*/ 65559 w 475945"/>
                    <a:gd name="connsiteY53" fmla="*/ 260953 h 311425"/>
                    <a:gd name="connsiteX54" fmla="*/ 59129 w 475945"/>
                    <a:gd name="connsiteY54" fmla="*/ 243913 h 311425"/>
                    <a:gd name="connsiteX55" fmla="*/ 48413 w 475945"/>
                    <a:gd name="connsiteY55" fmla="*/ 237269 h 311425"/>
                    <a:gd name="connsiteX56" fmla="*/ 50878 w 475945"/>
                    <a:gd name="connsiteY56" fmla="*/ 228588 h 311425"/>
                    <a:gd name="connsiteX57" fmla="*/ 65399 w 475945"/>
                    <a:gd name="connsiteY57" fmla="*/ 219479 h 311425"/>
                    <a:gd name="connsiteX58" fmla="*/ 75526 w 475945"/>
                    <a:gd name="connsiteY58" fmla="*/ 226177 h 311425"/>
                    <a:gd name="connsiteX59" fmla="*/ 78955 w 475945"/>
                    <a:gd name="connsiteY59" fmla="*/ 217229 h 311425"/>
                    <a:gd name="connsiteX60" fmla="*/ 71400 w 475945"/>
                    <a:gd name="connsiteY60" fmla="*/ 206083 h 311425"/>
                    <a:gd name="connsiteX61" fmla="*/ 70703 w 475945"/>
                    <a:gd name="connsiteY61" fmla="*/ 204530 h 311425"/>
                    <a:gd name="connsiteX62" fmla="*/ 71346 w 475945"/>
                    <a:gd name="connsiteY62" fmla="*/ 202976 h 311425"/>
                    <a:gd name="connsiteX63" fmla="*/ 82063 w 475945"/>
                    <a:gd name="connsiteY63" fmla="*/ 193009 h 311425"/>
                    <a:gd name="connsiteX64" fmla="*/ 84940 w 475945"/>
                    <a:gd name="connsiteY64" fmla="*/ 192993 h 311425"/>
                    <a:gd name="connsiteX65" fmla="*/ 84956 w 475945"/>
                    <a:gd name="connsiteY65" fmla="*/ 193009 h 311425"/>
                    <a:gd name="connsiteX66" fmla="*/ 105318 w 475945"/>
                    <a:gd name="connsiteY66" fmla="*/ 207209 h 311425"/>
                    <a:gd name="connsiteX67" fmla="*/ 109176 w 475945"/>
                    <a:gd name="connsiteY67" fmla="*/ 208548 h 311425"/>
                    <a:gd name="connsiteX68" fmla="*/ 122465 w 475945"/>
                    <a:gd name="connsiteY68" fmla="*/ 218033 h 311425"/>
                    <a:gd name="connsiteX69" fmla="*/ 121125 w 475945"/>
                    <a:gd name="connsiteY69" fmla="*/ 226927 h 311425"/>
                    <a:gd name="connsiteX70" fmla="*/ 119839 w 475945"/>
                    <a:gd name="connsiteY70" fmla="*/ 235126 h 311425"/>
                    <a:gd name="connsiteX71" fmla="*/ 119839 w 475945"/>
                    <a:gd name="connsiteY71" fmla="*/ 261221 h 311425"/>
                    <a:gd name="connsiteX72" fmla="*/ 121715 w 475945"/>
                    <a:gd name="connsiteY72" fmla="*/ 271455 h 311425"/>
                    <a:gd name="connsiteX73" fmla="*/ 122679 w 475945"/>
                    <a:gd name="connsiteY73" fmla="*/ 274027 h 311425"/>
                    <a:gd name="connsiteX74" fmla="*/ 117857 w 475945"/>
                    <a:gd name="connsiteY74" fmla="*/ 287262 h 311425"/>
                    <a:gd name="connsiteX75" fmla="*/ 121018 w 475945"/>
                    <a:gd name="connsiteY75" fmla="*/ 290155 h 311425"/>
                    <a:gd name="connsiteX76" fmla="*/ 130502 w 475945"/>
                    <a:gd name="connsiteY76" fmla="*/ 274938 h 311425"/>
                    <a:gd name="connsiteX77" fmla="*/ 132217 w 475945"/>
                    <a:gd name="connsiteY77" fmla="*/ 273973 h 311425"/>
                    <a:gd name="connsiteX78" fmla="*/ 142933 w 475945"/>
                    <a:gd name="connsiteY78" fmla="*/ 276813 h 311425"/>
                    <a:gd name="connsiteX79" fmla="*/ 147327 w 475945"/>
                    <a:gd name="connsiteY79" fmla="*/ 280403 h 311425"/>
                    <a:gd name="connsiteX80" fmla="*/ 160777 w 475945"/>
                    <a:gd name="connsiteY80" fmla="*/ 239305 h 311425"/>
                    <a:gd name="connsiteX81" fmla="*/ 163938 w 475945"/>
                    <a:gd name="connsiteY81" fmla="*/ 227677 h 311425"/>
                    <a:gd name="connsiteX82" fmla="*/ 165974 w 475945"/>
                    <a:gd name="connsiteY82" fmla="*/ 226124 h 311425"/>
                    <a:gd name="connsiteX83" fmla="*/ 165974 w 475945"/>
                    <a:gd name="connsiteY83" fmla="*/ 226124 h 311425"/>
                    <a:gd name="connsiteX84" fmla="*/ 179370 w 475945"/>
                    <a:gd name="connsiteY84" fmla="*/ 226124 h 311425"/>
                    <a:gd name="connsiteX85" fmla="*/ 181299 w 475945"/>
                    <a:gd name="connsiteY85" fmla="*/ 227356 h 311425"/>
                    <a:gd name="connsiteX86" fmla="*/ 195391 w 475945"/>
                    <a:gd name="connsiteY86" fmla="*/ 246700 h 311425"/>
                    <a:gd name="connsiteX87" fmla="*/ 215164 w 475945"/>
                    <a:gd name="connsiteY87" fmla="*/ 246057 h 311425"/>
                    <a:gd name="connsiteX88" fmla="*/ 220147 w 475945"/>
                    <a:gd name="connsiteY88" fmla="*/ 235340 h 311425"/>
                    <a:gd name="connsiteX89" fmla="*/ 222022 w 475945"/>
                    <a:gd name="connsiteY89" fmla="*/ 233732 h 311425"/>
                    <a:gd name="connsiteX90" fmla="*/ 224166 w 475945"/>
                    <a:gd name="connsiteY90" fmla="*/ 234965 h 311425"/>
                    <a:gd name="connsiteX91" fmla="*/ 231131 w 475945"/>
                    <a:gd name="connsiteY91" fmla="*/ 251040 h 311425"/>
                    <a:gd name="connsiteX92" fmla="*/ 242759 w 475945"/>
                    <a:gd name="connsiteY92" fmla="*/ 248039 h 311425"/>
                    <a:gd name="connsiteX93" fmla="*/ 246349 w 475945"/>
                    <a:gd name="connsiteY93" fmla="*/ 235661 h 311425"/>
                    <a:gd name="connsiteX94" fmla="*/ 248224 w 475945"/>
                    <a:gd name="connsiteY94" fmla="*/ 233518 h 311425"/>
                    <a:gd name="connsiteX95" fmla="*/ 256905 w 475945"/>
                    <a:gd name="connsiteY95" fmla="*/ 232446 h 311425"/>
                    <a:gd name="connsiteX96" fmla="*/ 269711 w 475945"/>
                    <a:gd name="connsiteY96" fmla="*/ 206191 h 311425"/>
                    <a:gd name="connsiteX97" fmla="*/ 271426 w 475945"/>
                    <a:gd name="connsiteY97" fmla="*/ 205012 h 311425"/>
                    <a:gd name="connsiteX98" fmla="*/ 277909 w 475945"/>
                    <a:gd name="connsiteY98" fmla="*/ 204422 h 311425"/>
                    <a:gd name="connsiteX99" fmla="*/ 278392 w 475945"/>
                    <a:gd name="connsiteY99" fmla="*/ 195796 h 311425"/>
                    <a:gd name="connsiteX100" fmla="*/ 279785 w 475945"/>
                    <a:gd name="connsiteY100" fmla="*/ 193974 h 311425"/>
                    <a:gd name="connsiteX101" fmla="*/ 295270 w 475945"/>
                    <a:gd name="connsiteY101" fmla="*/ 193599 h 311425"/>
                    <a:gd name="connsiteX102" fmla="*/ 299825 w 475945"/>
                    <a:gd name="connsiteY102" fmla="*/ 192956 h 311425"/>
                    <a:gd name="connsiteX103" fmla="*/ 311506 w 475945"/>
                    <a:gd name="connsiteY103" fmla="*/ 192366 h 311425"/>
                    <a:gd name="connsiteX104" fmla="*/ 315954 w 475945"/>
                    <a:gd name="connsiteY104" fmla="*/ 192366 h 311425"/>
                    <a:gd name="connsiteX105" fmla="*/ 320294 w 475945"/>
                    <a:gd name="connsiteY105" fmla="*/ 187008 h 311425"/>
                    <a:gd name="connsiteX106" fmla="*/ 322276 w 475945"/>
                    <a:gd name="connsiteY106" fmla="*/ 185561 h 311425"/>
                    <a:gd name="connsiteX107" fmla="*/ 330850 w 475945"/>
                    <a:gd name="connsiteY107" fmla="*/ 185561 h 311425"/>
                    <a:gd name="connsiteX108" fmla="*/ 332939 w 475945"/>
                    <a:gd name="connsiteY108" fmla="*/ 187651 h 311425"/>
                    <a:gd name="connsiteX109" fmla="*/ 332939 w 475945"/>
                    <a:gd name="connsiteY109" fmla="*/ 187704 h 311425"/>
                    <a:gd name="connsiteX110" fmla="*/ 332939 w 475945"/>
                    <a:gd name="connsiteY110" fmla="*/ 233143 h 311425"/>
                    <a:gd name="connsiteX111" fmla="*/ 332939 w 475945"/>
                    <a:gd name="connsiteY111" fmla="*/ 234054 h 311425"/>
                    <a:gd name="connsiteX112" fmla="*/ 325009 w 475945"/>
                    <a:gd name="connsiteY112" fmla="*/ 251522 h 311425"/>
                    <a:gd name="connsiteX113" fmla="*/ 323777 w 475945"/>
                    <a:gd name="connsiteY113" fmla="*/ 252647 h 311425"/>
                    <a:gd name="connsiteX114" fmla="*/ 320454 w 475945"/>
                    <a:gd name="connsiteY114" fmla="*/ 253772 h 311425"/>
                    <a:gd name="connsiteX115" fmla="*/ 331921 w 475945"/>
                    <a:gd name="connsiteY115" fmla="*/ 275206 h 311425"/>
                    <a:gd name="connsiteX116" fmla="*/ 331921 w 475945"/>
                    <a:gd name="connsiteY116" fmla="*/ 276331 h 311425"/>
                    <a:gd name="connsiteX117" fmla="*/ 336637 w 475945"/>
                    <a:gd name="connsiteY117" fmla="*/ 293317 h 311425"/>
                    <a:gd name="connsiteX118" fmla="*/ 371144 w 475945"/>
                    <a:gd name="connsiteY118" fmla="*/ 280618 h 311425"/>
                    <a:gd name="connsiteX119" fmla="*/ 366536 w 475945"/>
                    <a:gd name="connsiteY119" fmla="*/ 278474 h 311425"/>
                    <a:gd name="connsiteX120" fmla="*/ 365304 w 475945"/>
                    <a:gd name="connsiteY120" fmla="*/ 276760 h 311425"/>
                    <a:gd name="connsiteX121" fmla="*/ 368465 w 475945"/>
                    <a:gd name="connsiteY121" fmla="*/ 239573 h 311425"/>
                    <a:gd name="connsiteX122" fmla="*/ 377521 w 475945"/>
                    <a:gd name="connsiteY122" fmla="*/ 234215 h 311425"/>
                    <a:gd name="connsiteX123" fmla="*/ 384647 w 475945"/>
                    <a:gd name="connsiteY123" fmla="*/ 229446 h 311425"/>
                    <a:gd name="connsiteX124" fmla="*/ 394774 w 475945"/>
                    <a:gd name="connsiteY124" fmla="*/ 201636 h 311425"/>
                    <a:gd name="connsiteX125" fmla="*/ 386362 w 475945"/>
                    <a:gd name="connsiteY125" fmla="*/ 200404 h 311425"/>
                    <a:gd name="connsiteX126" fmla="*/ 384594 w 475945"/>
                    <a:gd name="connsiteY126" fmla="*/ 198743 h 311425"/>
                    <a:gd name="connsiteX127" fmla="*/ 381003 w 475945"/>
                    <a:gd name="connsiteY127" fmla="*/ 180953 h 311425"/>
                    <a:gd name="connsiteX128" fmla="*/ 381003 w 475945"/>
                    <a:gd name="connsiteY128" fmla="*/ 179667 h 311425"/>
                    <a:gd name="connsiteX129" fmla="*/ 416315 w 475945"/>
                    <a:gd name="connsiteY129" fmla="*/ 104651 h 311425"/>
                    <a:gd name="connsiteX130" fmla="*/ 475739 w 475945"/>
                    <a:gd name="connsiteY130" fmla="*/ 89326 h 311425"/>
                    <a:gd name="connsiteX131" fmla="*/ 468290 w 475945"/>
                    <a:gd name="connsiteY131" fmla="*/ 72608 h 311425"/>
                    <a:gd name="connsiteX132" fmla="*/ 459556 w 475945"/>
                    <a:gd name="connsiteY132" fmla="*/ 55140 h 311425"/>
                    <a:gd name="connsiteX133" fmla="*/ 451894 w 475945"/>
                    <a:gd name="connsiteY133" fmla="*/ 40726 h 311425"/>
                    <a:gd name="connsiteX134" fmla="*/ 443589 w 475945"/>
                    <a:gd name="connsiteY134" fmla="*/ 28134 h 311425"/>
                    <a:gd name="connsiteX135" fmla="*/ 435873 w 475945"/>
                    <a:gd name="connsiteY135" fmla="*/ 16238 h 311425"/>
                    <a:gd name="connsiteX136" fmla="*/ 435765 w 475945"/>
                    <a:gd name="connsiteY136" fmla="*/ 7183 h 311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475945" h="311425">
                      <a:moveTo>
                        <a:pt x="435765" y="7183"/>
                      </a:moveTo>
                      <a:lnTo>
                        <a:pt x="386522" y="9648"/>
                      </a:lnTo>
                      <a:lnTo>
                        <a:pt x="384969" y="15006"/>
                      </a:lnTo>
                      <a:cubicBezTo>
                        <a:pt x="384760" y="15772"/>
                        <a:pt x="384138" y="16351"/>
                        <a:pt x="383361" y="16506"/>
                      </a:cubicBezTo>
                      <a:cubicBezTo>
                        <a:pt x="382606" y="16656"/>
                        <a:pt x="381829" y="16388"/>
                        <a:pt x="381325" y="15810"/>
                      </a:cubicBezTo>
                      <a:cubicBezTo>
                        <a:pt x="379182" y="13404"/>
                        <a:pt x="375843" y="12445"/>
                        <a:pt x="372752" y="13345"/>
                      </a:cubicBezTo>
                      <a:cubicBezTo>
                        <a:pt x="363927" y="17246"/>
                        <a:pt x="355305" y="21591"/>
                        <a:pt x="346925" y="26366"/>
                      </a:cubicBezTo>
                      <a:cubicBezTo>
                        <a:pt x="345917" y="26928"/>
                        <a:pt x="344647" y="26569"/>
                        <a:pt x="344085" y="25562"/>
                      </a:cubicBezTo>
                      <a:lnTo>
                        <a:pt x="339369" y="17256"/>
                      </a:lnTo>
                      <a:lnTo>
                        <a:pt x="318579" y="28348"/>
                      </a:lnTo>
                      <a:cubicBezTo>
                        <a:pt x="318043" y="28562"/>
                        <a:pt x="317454" y="28562"/>
                        <a:pt x="316918" y="28348"/>
                      </a:cubicBezTo>
                      <a:cubicBezTo>
                        <a:pt x="316361" y="28171"/>
                        <a:pt x="315911" y="27759"/>
                        <a:pt x="315685" y="27223"/>
                      </a:cubicBezTo>
                      <a:lnTo>
                        <a:pt x="312524" y="20364"/>
                      </a:lnTo>
                      <a:lnTo>
                        <a:pt x="289537" y="32688"/>
                      </a:lnTo>
                      <a:cubicBezTo>
                        <a:pt x="289221" y="32769"/>
                        <a:pt x="288889" y="32769"/>
                        <a:pt x="288572" y="32688"/>
                      </a:cubicBezTo>
                      <a:cubicBezTo>
                        <a:pt x="288037" y="32704"/>
                        <a:pt x="287517" y="32511"/>
                        <a:pt x="287126" y="32153"/>
                      </a:cubicBezTo>
                      <a:cubicBezTo>
                        <a:pt x="283321" y="28498"/>
                        <a:pt x="279742" y="24613"/>
                        <a:pt x="276409" y="20525"/>
                      </a:cubicBezTo>
                      <a:cubicBezTo>
                        <a:pt x="272171" y="14090"/>
                        <a:pt x="268816" y="7119"/>
                        <a:pt x="266443" y="-212"/>
                      </a:cubicBezTo>
                      <a:cubicBezTo>
                        <a:pt x="263983" y="1808"/>
                        <a:pt x="261347" y="3603"/>
                        <a:pt x="258566" y="5147"/>
                      </a:cubicBezTo>
                      <a:lnTo>
                        <a:pt x="247849" y="10505"/>
                      </a:lnTo>
                      <a:cubicBezTo>
                        <a:pt x="232149" y="18650"/>
                        <a:pt x="219718" y="25080"/>
                        <a:pt x="210341" y="35314"/>
                      </a:cubicBezTo>
                      <a:cubicBezTo>
                        <a:pt x="198553" y="48603"/>
                        <a:pt x="165331" y="58194"/>
                        <a:pt x="140254" y="50692"/>
                      </a:cubicBezTo>
                      <a:cubicBezTo>
                        <a:pt x="129843" y="47220"/>
                        <a:pt x="119646" y="43142"/>
                        <a:pt x="109712" y="38475"/>
                      </a:cubicBezTo>
                      <a:cubicBezTo>
                        <a:pt x="94226" y="31563"/>
                        <a:pt x="79598" y="24972"/>
                        <a:pt x="70703" y="25615"/>
                      </a:cubicBezTo>
                      <a:cubicBezTo>
                        <a:pt x="62762" y="26039"/>
                        <a:pt x="54800" y="26039"/>
                        <a:pt x="46859" y="25615"/>
                      </a:cubicBezTo>
                      <a:lnTo>
                        <a:pt x="49538" y="34617"/>
                      </a:lnTo>
                      <a:lnTo>
                        <a:pt x="59558" y="38958"/>
                      </a:lnTo>
                      <a:cubicBezTo>
                        <a:pt x="60212" y="39226"/>
                        <a:pt x="60678" y="39815"/>
                        <a:pt x="60791" y="40512"/>
                      </a:cubicBezTo>
                      <a:cubicBezTo>
                        <a:pt x="61058" y="42119"/>
                        <a:pt x="67328" y="79252"/>
                        <a:pt x="66149" y="97095"/>
                      </a:cubicBezTo>
                      <a:cubicBezTo>
                        <a:pt x="64970" y="114939"/>
                        <a:pt x="64113" y="118261"/>
                        <a:pt x="52807" y="121101"/>
                      </a:cubicBezTo>
                      <a:cubicBezTo>
                        <a:pt x="50181" y="121797"/>
                        <a:pt x="47448" y="122333"/>
                        <a:pt x="44823" y="122869"/>
                      </a:cubicBezTo>
                      <a:cubicBezTo>
                        <a:pt x="38350" y="123689"/>
                        <a:pt x="32113" y="125821"/>
                        <a:pt x="26497" y="129138"/>
                      </a:cubicBezTo>
                      <a:cubicBezTo>
                        <a:pt x="23663" y="131801"/>
                        <a:pt x="21777" y="135322"/>
                        <a:pt x="21139" y="139158"/>
                      </a:cubicBezTo>
                      <a:cubicBezTo>
                        <a:pt x="19290" y="145947"/>
                        <a:pt x="16493" y="152441"/>
                        <a:pt x="12834" y="158448"/>
                      </a:cubicBezTo>
                      <a:cubicBezTo>
                        <a:pt x="8059" y="165955"/>
                        <a:pt x="3799" y="173778"/>
                        <a:pt x="81" y="181864"/>
                      </a:cubicBezTo>
                      <a:cubicBezTo>
                        <a:pt x="-402" y="189366"/>
                        <a:pt x="-723" y="208655"/>
                        <a:pt x="2974" y="214389"/>
                      </a:cubicBezTo>
                      <a:cubicBezTo>
                        <a:pt x="3724" y="215568"/>
                        <a:pt x="4421" y="216532"/>
                        <a:pt x="5064" y="217443"/>
                      </a:cubicBezTo>
                      <a:cubicBezTo>
                        <a:pt x="9002" y="222121"/>
                        <a:pt x="10931" y="228170"/>
                        <a:pt x="10422" y="234268"/>
                      </a:cubicBezTo>
                      <a:cubicBezTo>
                        <a:pt x="9447" y="243109"/>
                        <a:pt x="6736" y="251667"/>
                        <a:pt x="2438" y="259452"/>
                      </a:cubicBezTo>
                      <a:lnTo>
                        <a:pt x="3885" y="264489"/>
                      </a:lnTo>
                      <a:cubicBezTo>
                        <a:pt x="9147" y="265121"/>
                        <a:pt x="13643" y="268572"/>
                        <a:pt x="15620" y="273491"/>
                      </a:cubicBezTo>
                      <a:cubicBezTo>
                        <a:pt x="18888" y="280993"/>
                        <a:pt x="28480" y="300283"/>
                        <a:pt x="29819" y="303176"/>
                      </a:cubicBezTo>
                      <a:cubicBezTo>
                        <a:pt x="30152" y="303069"/>
                        <a:pt x="30505" y="303069"/>
                        <a:pt x="30837" y="303176"/>
                      </a:cubicBezTo>
                      <a:lnTo>
                        <a:pt x="63309" y="311214"/>
                      </a:lnTo>
                      <a:cubicBezTo>
                        <a:pt x="64466" y="305035"/>
                        <a:pt x="65200" y="298788"/>
                        <a:pt x="65506" y="292513"/>
                      </a:cubicBezTo>
                      <a:cubicBezTo>
                        <a:pt x="65988" y="281796"/>
                        <a:pt x="66256" y="274080"/>
                        <a:pt x="66256" y="274080"/>
                      </a:cubicBezTo>
                      <a:cubicBezTo>
                        <a:pt x="66256" y="273502"/>
                        <a:pt x="66513" y="272955"/>
                        <a:pt x="66953" y="272580"/>
                      </a:cubicBezTo>
                      <a:cubicBezTo>
                        <a:pt x="67403" y="272173"/>
                        <a:pt x="68008" y="271980"/>
                        <a:pt x="68614" y="272044"/>
                      </a:cubicBezTo>
                      <a:lnTo>
                        <a:pt x="80080" y="273384"/>
                      </a:lnTo>
                      <a:cubicBezTo>
                        <a:pt x="80520" y="270549"/>
                        <a:pt x="80129" y="267645"/>
                        <a:pt x="78955" y="265025"/>
                      </a:cubicBezTo>
                      <a:cubicBezTo>
                        <a:pt x="77894" y="262833"/>
                        <a:pt x="76244" y="260974"/>
                        <a:pt x="74186" y="259667"/>
                      </a:cubicBezTo>
                      <a:lnTo>
                        <a:pt x="68399" y="262185"/>
                      </a:lnTo>
                      <a:cubicBezTo>
                        <a:pt x="67874" y="262426"/>
                        <a:pt x="67263" y="262426"/>
                        <a:pt x="66738" y="262185"/>
                      </a:cubicBezTo>
                      <a:cubicBezTo>
                        <a:pt x="66197" y="261949"/>
                        <a:pt x="65768" y="261505"/>
                        <a:pt x="65559" y="260953"/>
                      </a:cubicBezTo>
                      <a:lnTo>
                        <a:pt x="59129" y="243913"/>
                      </a:lnTo>
                      <a:cubicBezTo>
                        <a:pt x="54376" y="244792"/>
                        <a:pt x="49742" y="241915"/>
                        <a:pt x="48413" y="237269"/>
                      </a:cubicBezTo>
                      <a:cubicBezTo>
                        <a:pt x="47839" y="234150"/>
                        <a:pt x="48750" y="230941"/>
                        <a:pt x="50878" y="228588"/>
                      </a:cubicBezTo>
                      <a:cubicBezTo>
                        <a:pt x="54462" y="223900"/>
                        <a:pt x="59617" y="220669"/>
                        <a:pt x="65399" y="219479"/>
                      </a:cubicBezTo>
                      <a:cubicBezTo>
                        <a:pt x="69096" y="219479"/>
                        <a:pt x="73115" y="223444"/>
                        <a:pt x="75526" y="226177"/>
                      </a:cubicBezTo>
                      <a:cubicBezTo>
                        <a:pt x="77224" y="223439"/>
                        <a:pt x="78387" y="220401"/>
                        <a:pt x="78955" y="217229"/>
                      </a:cubicBezTo>
                      <a:cubicBezTo>
                        <a:pt x="78955" y="214335"/>
                        <a:pt x="74722" y="208977"/>
                        <a:pt x="71400" y="206083"/>
                      </a:cubicBezTo>
                      <a:cubicBezTo>
                        <a:pt x="70955" y="205687"/>
                        <a:pt x="70703" y="205124"/>
                        <a:pt x="70703" y="204530"/>
                      </a:cubicBezTo>
                      <a:cubicBezTo>
                        <a:pt x="70682" y="203946"/>
                        <a:pt x="70918" y="203377"/>
                        <a:pt x="71346" y="202976"/>
                      </a:cubicBezTo>
                      <a:lnTo>
                        <a:pt x="82063" y="193009"/>
                      </a:lnTo>
                      <a:cubicBezTo>
                        <a:pt x="82856" y="192211"/>
                        <a:pt x="84142" y="192205"/>
                        <a:pt x="84940" y="192993"/>
                      </a:cubicBezTo>
                      <a:cubicBezTo>
                        <a:pt x="84946" y="192998"/>
                        <a:pt x="84951" y="193004"/>
                        <a:pt x="84956" y="193009"/>
                      </a:cubicBezTo>
                      <a:cubicBezTo>
                        <a:pt x="90985" y="198743"/>
                        <a:pt x="97854" y="203533"/>
                        <a:pt x="105318" y="207209"/>
                      </a:cubicBezTo>
                      <a:lnTo>
                        <a:pt x="109176" y="208548"/>
                      </a:lnTo>
                      <a:cubicBezTo>
                        <a:pt x="115981" y="210852"/>
                        <a:pt x="120482" y="212406"/>
                        <a:pt x="122465" y="218033"/>
                      </a:cubicBezTo>
                      <a:cubicBezTo>
                        <a:pt x="123247" y="221055"/>
                        <a:pt x="122765" y="224270"/>
                        <a:pt x="121125" y="226927"/>
                      </a:cubicBezTo>
                      <a:cubicBezTo>
                        <a:pt x="119614" y="229376"/>
                        <a:pt x="119148" y="232329"/>
                        <a:pt x="119839" y="235126"/>
                      </a:cubicBezTo>
                      <a:cubicBezTo>
                        <a:pt x="123086" y="243522"/>
                        <a:pt x="123086" y="252824"/>
                        <a:pt x="119839" y="261221"/>
                      </a:cubicBezTo>
                      <a:cubicBezTo>
                        <a:pt x="116731" y="268722"/>
                        <a:pt x="121500" y="271348"/>
                        <a:pt x="121715" y="271455"/>
                      </a:cubicBezTo>
                      <a:cubicBezTo>
                        <a:pt x="122636" y="271953"/>
                        <a:pt x="123043" y="273046"/>
                        <a:pt x="122679" y="274027"/>
                      </a:cubicBezTo>
                      <a:lnTo>
                        <a:pt x="117857" y="287262"/>
                      </a:lnTo>
                      <a:lnTo>
                        <a:pt x="121018" y="290155"/>
                      </a:lnTo>
                      <a:lnTo>
                        <a:pt x="130502" y="274938"/>
                      </a:lnTo>
                      <a:cubicBezTo>
                        <a:pt x="130872" y="274343"/>
                        <a:pt x="131520" y="273979"/>
                        <a:pt x="132217" y="273973"/>
                      </a:cubicBezTo>
                      <a:cubicBezTo>
                        <a:pt x="135989" y="273845"/>
                        <a:pt x="139718" y="274831"/>
                        <a:pt x="142933" y="276813"/>
                      </a:cubicBezTo>
                      <a:cubicBezTo>
                        <a:pt x="144487" y="278046"/>
                        <a:pt x="146095" y="279332"/>
                        <a:pt x="147327" y="280403"/>
                      </a:cubicBezTo>
                      <a:lnTo>
                        <a:pt x="160777" y="239305"/>
                      </a:lnTo>
                      <a:lnTo>
                        <a:pt x="163938" y="227677"/>
                      </a:lnTo>
                      <a:cubicBezTo>
                        <a:pt x="164185" y="226756"/>
                        <a:pt x="165020" y="226118"/>
                        <a:pt x="165974" y="226124"/>
                      </a:cubicBezTo>
                      <a:lnTo>
                        <a:pt x="165974" y="226124"/>
                      </a:lnTo>
                      <a:lnTo>
                        <a:pt x="179370" y="226124"/>
                      </a:lnTo>
                      <a:cubicBezTo>
                        <a:pt x="180201" y="226113"/>
                        <a:pt x="180956" y="226600"/>
                        <a:pt x="181299" y="227356"/>
                      </a:cubicBezTo>
                      <a:cubicBezTo>
                        <a:pt x="183335" y="231964"/>
                        <a:pt x="189765" y="244342"/>
                        <a:pt x="195391" y="246700"/>
                      </a:cubicBezTo>
                      <a:cubicBezTo>
                        <a:pt x="202732" y="249807"/>
                        <a:pt x="212163" y="249539"/>
                        <a:pt x="215164" y="246057"/>
                      </a:cubicBezTo>
                      <a:cubicBezTo>
                        <a:pt x="217570" y="242879"/>
                        <a:pt x="219268" y="239225"/>
                        <a:pt x="220147" y="235340"/>
                      </a:cubicBezTo>
                      <a:cubicBezTo>
                        <a:pt x="220356" y="234450"/>
                        <a:pt x="221111" y="233802"/>
                        <a:pt x="222022" y="233732"/>
                      </a:cubicBezTo>
                      <a:cubicBezTo>
                        <a:pt x="222922" y="233663"/>
                        <a:pt x="223774" y="234150"/>
                        <a:pt x="224166" y="234965"/>
                      </a:cubicBezTo>
                      <a:lnTo>
                        <a:pt x="231131" y="251040"/>
                      </a:lnTo>
                      <a:cubicBezTo>
                        <a:pt x="235241" y="251442"/>
                        <a:pt x="239356" y="250375"/>
                        <a:pt x="242759" y="248039"/>
                      </a:cubicBezTo>
                      <a:cubicBezTo>
                        <a:pt x="245267" y="244412"/>
                        <a:pt x="246526" y="240066"/>
                        <a:pt x="246349" y="235661"/>
                      </a:cubicBezTo>
                      <a:cubicBezTo>
                        <a:pt x="246290" y="234557"/>
                        <a:pt x="247121" y="233604"/>
                        <a:pt x="248224" y="233518"/>
                      </a:cubicBezTo>
                      <a:lnTo>
                        <a:pt x="256905" y="232446"/>
                      </a:lnTo>
                      <a:lnTo>
                        <a:pt x="269711" y="206191"/>
                      </a:lnTo>
                      <a:cubicBezTo>
                        <a:pt x="270022" y="205516"/>
                        <a:pt x="270681" y="205060"/>
                        <a:pt x="271426" y="205012"/>
                      </a:cubicBezTo>
                      <a:lnTo>
                        <a:pt x="277909" y="204422"/>
                      </a:lnTo>
                      <a:lnTo>
                        <a:pt x="278392" y="195796"/>
                      </a:lnTo>
                      <a:cubicBezTo>
                        <a:pt x="278451" y="194965"/>
                        <a:pt x="278997" y="194247"/>
                        <a:pt x="279785" y="193974"/>
                      </a:cubicBezTo>
                      <a:cubicBezTo>
                        <a:pt x="284736" y="191996"/>
                        <a:pt x="290228" y="191862"/>
                        <a:pt x="295270" y="193599"/>
                      </a:cubicBezTo>
                      <a:cubicBezTo>
                        <a:pt x="296664" y="194349"/>
                        <a:pt x="297682" y="193920"/>
                        <a:pt x="299825" y="192956"/>
                      </a:cubicBezTo>
                      <a:cubicBezTo>
                        <a:pt x="303404" y="190914"/>
                        <a:pt x="307739" y="190694"/>
                        <a:pt x="311506" y="192366"/>
                      </a:cubicBezTo>
                      <a:cubicBezTo>
                        <a:pt x="312921" y="193009"/>
                        <a:pt x="314539" y="193009"/>
                        <a:pt x="315954" y="192366"/>
                      </a:cubicBezTo>
                      <a:cubicBezTo>
                        <a:pt x="317968" y="191128"/>
                        <a:pt x="319501" y="189237"/>
                        <a:pt x="320294" y="187008"/>
                      </a:cubicBezTo>
                      <a:cubicBezTo>
                        <a:pt x="320572" y="186145"/>
                        <a:pt x="321371" y="185561"/>
                        <a:pt x="322276" y="185561"/>
                      </a:cubicBezTo>
                      <a:lnTo>
                        <a:pt x="330850" y="185561"/>
                      </a:lnTo>
                      <a:cubicBezTo>
                        <a:pt x="332002" y="185561"/>
                        <a:pt x="332939" y="186493"/>
                        <a:pt x="332939" y="187651"/>
                      </a:cubicBezTo>
                      <a:cubicBezTo>
                        <a:pt x="332939" y="187667"/>
                        <a:pt x="332939" y="187688"/>
                        <a:pt x="332939" y="187704"/>
                      </a:cubicBezTo>
                      <a:lnTo>
                        <a:pt x="332939" y="233143"/>
                      </a:lnTo>
                      <a:cubicBezTo>
                        <a:pt x="332993" y="233443"/>
                        <a:pt x="332993" y="233754"/>
                        <a:pt x="332939" y="234054"/>
                      </a:cubicBezTo>
                      <a:lnTo>
                        <a:pt x="325009" y="251522"/>
                      </a:lnTo>
                      <a:cubicBezTo>
                        <a:pt x="324752" y="252036"/>
                        <a:pt x="324312" y="252438"/>
                        <a:pt x="323777" y="252647"/>
                      </a:cubicBezTo>
                      <a:lnTo>
                        <a:pt x="320454" y="253772"/>
                      </a:lnTo>
                      <a:lnTo>
                        <a:pt x="331921" y="275206"/>
                      </a:lnTo>
                      <a:cubicBezTo>
                        <a:pt x="332023" y="275575"/>
                        <a:pt x="332023" y="275961"/>
                        <a:pt x="331921" y="276331"/>
                      </a:cubicBezTo>
                      <a:cubicBezTo>
                        <a:pt x="331921" y="282064"/>
                        <a:pt x="332671" y="291763"/>
                        <a:pt x="336637" y="293317"/>
                      </a:cubicBezTo>
                      <a:cubicBezTo>
                        <a:pt x="340602" y="294871"/>
                        <a:pt x="358874" y="286994"/>
                        <a:pt x="371144" y="280618"/>
                      </a:cubicBezTo>
                      <a:lnTo>
                        <a:pt x="366536" y="278474"/>
                      </a:lnTo>
                      <a:cubicBezTo>
                        <a:pt x="365845" y="278169"/>
                        <a:pt x="365373" y="277510"/>
                        <a:pt x="365304" y="276760"/>
                      </a:cubicBezTo>
                      <a:cubicBezTo>
                        <a:pt x="365036" y="273652"/>
                        <a:pt x="362732" y="246271"/>
                        <a:pt x="368465" y="239573"/>
                      </a:cubicBezTo>
                      <a:cubicBezTo>
                        <a:pt x="370903" y="236947"/>
                        <a:pt x="374048" y="235088"/>
                        <a:pt x="377521" y="234215"/>
                      </a:cubicBezTo>
                      <a:cubicBezTo>
                        <a:pt x="380446" y="233657"/>
                        <a:pt x="383018" y="231937"/>
                        <a:pt x="384647" y="229446"/>
                      </a:cubicBezTo>
                      <a:cubicBezTo>
                        <a:pt x="388821" y="220487"/>
                        <a:pt x="392213" y="211185"/>
                        <a:pt x="394774" y="201636"/>
                      </a:cubicBezTo>
                      <a:lnTo>
                        <a:pt x="386362" y="200404"/>
                      </a:lnTo>
                      <a:cubicBezTo>
                        <a:pt x="385472" y="200302"/>
                        <a:pt x="384754" y="199627"/>
                        <a:pt x="384594" y="198743"/>
                      </a:cubicBezTo>
                      <a:lnTo>
                        <a:pt x="381003" y="180953"/>
                      </a:lnTo>
                      <a:cubicBezTo>
                        <a:pt x="380896" y="180530"/>
                        <a:pt x="380896" y="180090"/>
                        <a:pt x="381003" y="179667"/>
                      </a:cubicBezTo>
                      <a:cubicBezTo>
                        <a:pt x="386362" y="167718"/>
                        <a:pt x="412832" y="108080"/>
                        <a:pt x="416315" y="104651"/>
                      </a:cubicBezTo>
                      <a:cubicBezTo>
                        <a:pt x="419798" y="101221"/>
                        <a:pt x="472631" y="89915"/>
                        <a:pt x="475739" y="89326"/>
                      </a:cubicBezTo>
                      <a:cubicBezTo>
                        <a:pt x="471763" y="84546"/>
                        <a:pt x="469185" y="78759"/>
                        <a:pt x="468290" y="72608"/>
                      </a:cubicBezTo>
                      <a:cubicBezTo>
                        <a:pt x="466581" y="66258"/>
                        <a:pt x="463607" y="60316"/>
                        <a:pt x="459556" y="55140"/>
                      </a:cubicBezTo>
                      <a:cubicBezTo>
                        <a:pt x="456218" y="50794"/>
                        <a:pt x="453630" y="45923"/>
                        <a:pt x="451894" y="40726"/>
                      </a:cubicBezTo>
                      <a:cubicBezTo>
                        <a:pt x="450142" y="35941"/>
                        <a:pt x="447302" y="31627"/>
                        <a:pt x="443589" y="28134"/>
                      </a:cubicBezTo>
                      <a:cubicBezTo>
                        <a:pt x="439993" y="24935"/>
                        <a:pt x="437330" y="20825"/>
                        <a:pt x="435873" y="16238"/>
                      </a:cubicBezTo>
                      <a:cubicBezTo>
                        <a:pt x="436409" y="14417"/>
                        <a:pt x="435980" y="10934"/>
                        <a:pt x="435765" y="7183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39" name="Frihandsfigur: Form 38">
                  <a:extLst>
                    <a:ext uri="{FF2B5EF4-FFF2-40B4-BE49-F238E27FC236}">
                      <a16:creationId xmlns:a16="http://schemas.microsoft.com/office/drawing/2014/main" id="{C4EC65F5-76F8-4231-8DDB-1E29F9FC2A94}"/>
                    </a:ext>
                  </a:extLst>
                </p:cNvPr>
                <p:cNvSpPr/>
                <p:nvPr/>
              </p:nvSpPr>
              <p:spPr>
                <a:xfrm>
                  <a:off x="4397210" y="1993440"/>
                  <a:ext cx="253584" cy="228604"/>
                </a:xfrm>
                <a:custGeom>
                  <a:avLst/>
                  <a:gdLst>
                    <a:gd name="connsiteX0" fmla="*/ 16487 w 253584"/>
                    <a:gd name="connsiteY0" fmla="*/ 88874 h 228604"/>
                    <a:gd name="connsiteX1" fmla="*/ 19594 w 253584"/>
                    <a:gd name="connsiteY1" fmla="*/ 104574 h 228604"/>
                    <a:gd name="connsiteX2" fmla="*/ 29025 w 253584"/>
                    <a:gd name="connsiteY2" fmla="*/ 105967 h 228604"/>
                    <a:gd name="connsiteX3" fmla="*/ 30472 w 253584"/>
                    <a:gd name="connsiteY3" fmla="*/ 106931 h 228604"/>
                    <a:gd name="connsiteX4" fmla="*/ 30472 w 253584"/>
                    <a:gd name="connsiteY4" fmla="*/ 108646 h 228604"/>
                    <a:gd name="connsiteX5" fmla="*/ 19166 w 253584"/>
                    <a:gd name="connsiteY5" fmla="*/ 139778 h 228604"/>
                    <a:gd name="connsiteX6" fmla="*/ 9789 w 253584"/>
                    <a:gd name="connsiteY6" fmla="*/ 146369 h 228604"/>
                    <a:gd name="connsiteX7" fmla="*/ 2609 w 253584"/>
                    <a:gd name="connsiteY7" fmla="*/ 150601 h 228604"/>
                    <a:gd name="connsiteX8" fmla="*/ 358 w 253584"/>
                    <a:gd name="connsiteY8" fmla="*/ 183394 h 228604"/>
                    <a:gd name="connsiteX9" fmla="*/ 6520 w 253584"/>
                    <a:gd name="connsiteY9" fmla="*/ 186288 h 228604"/>
                    <a:gd name="connsiteX10" fmla="*/ 7699 w 253584"/>
                    <a:gd name="connsiteY10" fmla="*/ 187627 h 228604"/>
                    <a:gd name="connsiteX11" fmla="*/ 16594 w 253584"/>
                    <a:gd name="connsiteY11" fmla="*/ 221063 h 228604"/>
                    <a:gd name="connsiteX12" fmla="*/ 15254 w 253584"/>
                    <a:gd name="connsiteY12" fmla="*/ 223475 h 228604"/>
                    <a:gd name="connsiteX13" fmla="*/ 25542 w 253584"/>
                    <a:gd name="connsiteY13" fmla="*/ 225886 h 228604"/>
                    <a:gd name="connsiteX14" fmla="*/ 32990 w 253584"/>
                    <a:gd name="connsiteY14" fmla="*/ 227922 h 228604"/>
                    <a:gd name="connsiteX15" fmla="*/ 63693 w 253584"/>
                    <a:gd name="connsiteY15" fmla="*/ 219777 h 228604"/>
                    <a:gd name="connsiteX16" fmla="*/ 74410 w 253584"/>
                    <a:gd name="connsiteY16" fmla="*/ 216348 h 228604"/>
                    <a:gd name="connsiteX17" fmla="*/ 82608 w 253584"/>
                    <a:gd name="connsiteY17" fmla="*/ 223796 h 228604"/>
                    <a:gd name="connsiteX18" fmla="*/ 97772 w 253584"/>
                    <a:gd name="connsiteY18" fmla="*/ 228190 h 228604"/>
                    <a:gd name="connsiteX19" fmla="*/ 100291 w 253584"/>
                    <a:gd name="connsiteY19" fmla="*/ 228190 h 228604"/>
                    <a:gd name="connsiteX20" fmla="*/ 105060 w 253584"/>
                    <a:gd name="connsiteY20" fmla="*/ 223207 h 228604"/>
                    <a:gd name="connsiteX21" fmla="*/ 111865 w 253584"/>
                    <a:gd name="connsiteY21" fmla="*/ 215384 h 228604"/>
                    <a:gd name="connsiteX22" fmla="*/ 124617 w 253584"/>
                    <a:gd name="connsiteY22" fmla="*/ 215062 h 228604"/>
                    <a:gd name="connsiteX23" fmla="*/ 134852 w 253584"/>
                    <a:gd name="connsiteY23" fmla="*/ 214580 h 228604"/>
                    <a:gd name="connsiteX24" fmla="*/ 137102 w 253584"/>
                    <a:gd name="connsiteY24" fmla="*/ 189664 h 228604"/>
                    <a:gd name="connsiteX25" fmla="*/ 139728 w 253584"/>
                    <a:gd name="connsiteY25" fmla="*/ 182162 h 228604"/>
                    <a:gd name="connsiteX26" fmla="*/ 154249 w 253584"/>
                    <a:gd name="connsiteY26" fmla="*/ 179483 h 228604"/>
                    <a:gd name="connsiteX27" fmla="*/ 163680 w 253584"/>
                    <a:gd name="connsiteY27" fmla="*/ 168123 h 228604"/>
                    <a:gd name="connsiteX28" fmla="*/ 172682 w 253584"/>
                    <a:gd name="connsiteY28" fmla="*/ 158907 h 228604"/>
                    <a:gd name="connsiteX29" fmla="*/ 183398 w 253584"/>
                    <a:gd name="connsiteY29" fmla="*/ 161800 h 228604"/>
                    <a:gd name="connsiteX30" fmla="*/ 203224 w 253584"/>
                    <a:gd name="connsiteY30" fmla="*/ 167748 h 228604"/>
                    <a:gd name="connsiteX31" fmla="*/ 223157 w 253584"/>
                    <a:gd name="connsiteY31" fmla="*/ 177072 h 228604"/>
                    <a:gd name="connsiteX32" fmla="*/ 239232 w 253584"/>
                    <a:gd name="connsiteY32" fmla="*/ 184788 h 228604"/>
                    <a:gd name="connsiteX33" fmla="*/ 253378 w 253584"/>
                    <a:gd name="connsiteY33" fmla="*/ 196093 h 228604"/>
                    <a:gd name="connsiteX34" fmla="*/ 252842 w 253584"/>
                    <a:gd name="connsiteY34" fmla="*/ 168445 h 228604"/>
                    <a:gd name="connsiteX35" fmla="*/ 197758 w 253584"/>
                    <a:gd name="connsiteY35" fmla="*/ 145940 h 228604"/>
                    <a:gd name="connsiteX36" fmla="*/ 175146 w 253584"/>
                    <a:gd name="connsiteY36" fmla="*/ 143689 h 228604"/>
                    <a:gd name="connsiteX37" fmla="*/ 173271 w 253584"/>
                    <a:gd name="connsiteY37" fmla="*/ 141707 h 228604"/>
                    <a:gd name="connsiteX38" fmla="*/ 167913 w 253584"/>
                    <a:gd name="connsiteY38" fmla="*/ 126489 h 228604"/>
                    <a:gd name="connsiteX39" fmla="*/ 161751 w 253584"/>
                    <a:gd name="connsiteY39" fmla="*/ 120274 h 228604"/>
                    <a:gd name="connsiteX40" fmla="*/ 156071 w 253584"/>
                    <a:gd name="connsiteY40" fmla="*/ 113254 h 228604"/>
                    <a:gd name="connsiteX41" fmla="*/ 165501 w 253584"/>
                    <a:gd name="connsiteY41" fmla="*/ 98144 h 228604"/>
                    <a:gd name="connsiteX42" fmla="*/ 168234 w 253584"/>
                    <a:gd name="connsiteY42" fmla="*/ 96215 h 228604"/>
                    <a:gd name="connsiteX43" fmla="*/ 170699 w 253584"/>
                    <a:gd name="connsiteY43" fmla="*/ 91178 h 228604"/>
                    <a:gd name="connsiteX44" fmla="*/ 168770 w 253584"/>
                    <a:gd name="connsiteY44" fmla="*/ 83730 h 228604"/>
                    <a:gd name="connsiteX45" fmla="*/ 164001 w 253584"/>
                    <a:gd name="connsiteY45" fmla="*/ 72156 h 228604"/>
                    <a:gd name="connsiteX46" fmla="*/ 148408 w 253584"/>
                    <a:gd name="connsiteY46" fmla="*/ 71352 h 228604"/>
                    <a:gd name="connsiteX47" fmla="*/ 146587 w 253584"/>
                    <a:gd name="connsiteY47" fmla="*/ 70120 h 228604"/>
                    <a:gd name="connsiteX48" fmla="*/ 138978 w 253584"/>
                    <a:gd name="connsiteY48" fmla="*/ 53348 h 228604"/>
                    <a:gd name="connsiteX49" fmla="*/ 138978 w 253584"/>
                    <a:gd name="connsiteY49" fmla="*/ 51312 h 228604"/>
                    <a:gd name="connsiteX50" fmla="*/ 140800 w 253584"/>
                    <a:gd name="connsiteY50" fmla="*/ 50401 h 228604"/>
                    <a:gd name="connsiteX51" fmla="*/ 146158 w 253584"/>
                    <a:gd name="connsiteY51" fmla="*/ 48258 h 228604"/>
                    <a:gd name="connsiteX52" fmla="*/ 146158 w 253584"/>
                    <a:gd name="connsiteY52" fmla="*/ 38720 h 228604"/>
                    <a:gd name="connsiteX53" fmla="*/ 145890 w 253584"/>
                    <a:gd name="connsiteY53" fmla="*/ 29129 h 228604"/>
                    <a:gd name="connsiteX54" fmla="*/ 140800 w 253584"/>
                    <a:gd name="connsiteY54" fmla="*/ 21359 h 228604"/>
                    <a:gd name="connsiteX55" fmla="*/ 136620 w 253584"/>
                    <a:gd name="connsiteY55" fmla="*/ 18466 h 228604"/>
                    <a:gd name="connsiteX56" fmla="*/ 133030 w 253584"/>
                    <a:gd name="connsiteY56" fmla="*/ 8606 h 228604"/>
                    <a:gd name="connsiteX57" fmla="*/ 130565 w 253584"/>
                    <a:gd name="connsiteY57" fmla="*/ 1158 h 228604"/>
                    <a:gd name="connsiteX58" fmla="*/ 108275 w 253584"/>
                    <a:gd name="connsiteY58" fmla="*/ 1426 h 228604"/>
                    <a:gd name="connsiteX59" fmla="*/ 50298 w 253584"/>
                    <a:gd name="connsiteY59" fmla="*/ 15679 h 228604"/>
                    <a:gd name="connsiteX60" fmla="*/ 16487 w 253584"/>
                    <a:gd name="connsiteY60" fmla="*/ 88874 h 228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253584" h="228604">
                      <a:moveTo>
                        <a:pt x="16487" y="88874"/>
                      </a:moveTo>
                      <a:lnTo>
                        <a:pt x="19594" y="104574"/>
                      </a:lnTo>
                      <a:lnTo>
                        <a:pt x="29025" y="105967"/>
                      </a:lnTo>
                      <a:cubicBezTo>
                        <a:pt x="29625" y="106063"/>
                        <a:pt x="30150" y="106417"/>
                        <a:pt x="30472" y="106931"/>
                      </a:cubicBezTo>
                      <a:cubicBezTo>
                        <a:pt x="30713" y="107478"/>
                        <a:pt x="30713" y="108099"/>
                        <a:pt x="30472" y="108646"/>
                      </a:cubicBezTo>
                      <a:cubicBezTo>
                        <a:pt x="27573" y="119320"/>
                        <a:pt x="23796" y="129731"/>
                        <a:pt x="19166" y="139778"/>
                      </a:cubicBezTo>
                      <a:cubicBezTo>
                        <a:pt x="17028" y="143121"/>
                        <a:pt x="13657" y="145490"/>
                        <a:pt x="9789" y="146369"/>
                      </a:cubicBezTo>
                      <a:cubicBezTo>
                        <a:pt x="7029" y="147038"/>
                        <a:pt x="4527" y="148512"/>
                        <a:pt x="2609" y="150601"/>
                      </a:cubicBezTo>
                      <a:cubicBezTo>
                        <a:pt x="-713" y="154459"/>
                        <a:pt x="-553" y="172035"/>
                        <a:pt x="358" y="183394"/>
                      </a:cubicBezTo>
                      <a:lnTo>
                        <a:pt x="6520" y="186288"/>
                      </a:lnTo>
                      <a:cubicBezTo>
                        <a:pt x="7094" y="186534"/>
                        <a:pt x="7528" y="187027"/>
                        <a:pt x="7699" y="187627"/>
                      </a:cubicBezTo>
                      <a:lnTo>
                        <a:pt x="16594" y="221063"/>
                      </a:lnTo>
                      <a:cubicBezTo>
                        <a:pt x="16840" y="222092"/>
                        <a:pt x="16262" y="223142"/>
                        <a:pt x="15254" y="223475"/>
                      </a:cubicBezTo>
                      <a:cubicBezTo>
                        <a:pt x="18743" y="224010"/>
                        <a:pt x="22183" y="224814"/>
                        <a:pt x="25542" y="225886"/>
                      </a:cubicBezTo>
                      <a:cubicBezTo>
                        <a:pt x="27900" y="226582"/>
                        <a:pt x="30418" y="227279"/>
                        <a:pt x="32990" y="227922"/>
                      </a:cubicBezTo>
                      <a:cubicBezTo>
                        <a:pt x="43889" y="229240"/>
                        <a:pt x="54879" y="226325"/>
                        <a:pt x="63693" y="219777"/>
                      </a:cubicBezTo>
                      <a:cubicBezTo>
                        <a:pt x="66501" y="216969"/>
                        <a:pt x="70493" y="215689"/>
                        <a:pt x="74410" y="216348"/>
                      </a:cubicBezTo>
                      <a:cubicBezTo>
                        <a:pt x="78204" y="217329"/>
                        <a:pt x="81269" y="220115"/>
                        <a:pt x="82608" y="223796"/>
                      </a:cubicBezTo>
                      <a:cubicBezTo>
                        <a:pt x="84645" y="228672"/>
                        <a:pt x="90164" y="228672"/>
                        <a:pt x="97772" y="228190"/>
                      </a:cubicBezTo>
                      <a:lnTo>
                        <a:pt x="100291" y="228190"/>
                      </a:lnTo>
                      <a:cubicBezTo>
                        <a:pt x="102756" y="228190"/>
                        <a:pt x="103613" y="226422"/>
                        <a:pt x="105060" y="223207"/>
                      </a:cubicBezTo>
                      <a:cubicBezTo>
                        <a:pt x="106137" y="219761"/>
                        <a:pt x="108602" y="216927"/>
                        <a:pt x="111865" y="215384"/>
                      </a:cubicBezTo>
                      <a:cubicBezTo>
                        <a:pt x="116050" y="214403"/>
                        <a:pt x="120390" y="214296"/>
                        <a:pt x="124617" y="215062"/>
                      </a:cubicBezTo>
                      <a:cubicBezTo>
                        <a:pt x="128583" y="215491"/>
                        <a:pt x="133512" y="215973"/>
                        <a:pt x="134852" y="214580"/>
                      </a:cubicBezTo>
                      <a:cubicBezTo>
                        <a:pt x="136191" y="213187"/>
                        <a:pt x="138067" y="205310"/>
                        <a:pt x="137102" y="189664"/>
                      </a:cubicBezTo>
                      <a:cubicBezTo>
                        <a:pt x="136765" y="186893"/>
                        <a:pt x="137735" y="184118"/>
                        <a:pt x="139728" y="182162"/>
                      </a:cubicBezTo>
                      <a:cubicBezTo>
                        <a:pt x="143945" y="179194"/>
                        <a:pt x="149250" y="178213"/>
                        <a:pt x="154249" y="179483"/>
                      </a:cubicBezTo>
                      <a:cubicBezTo>
                        <a:pt x="158696" y="179965"/>
                        <a:pt x="160947" y="175143"/>
                        <a:pt x="163680" y="168123"/>
                      </a:cubicBezTo>
                      <a:cubicBezTo>
                        <a:pt x="165716" y="162765"/>
                        <a:pt x="167859" y="157139"/>
                        <a:pt x="172682" y="158907"/>
                      </a:cubicBezTo>
                      <a:cubicBezTo>
                        <a:pt x="175843" y="159979"/>
                        <a:pt x="179487" y="160889"/>
                        <a:pt x="183398" y="161800"/>
                      </a:cubicBezTo>
                      <a:cubicBezTo>
                        <a:pt x="190150" y="163279"/>
                        <a:pt x="196778" y="165267"/>
                        <a:pt x="203224" y="167748"/>
                      </a:cubicBezTo>
                      <a:cubicBezTo>
                        <a:pt x="209922" y="170534"/>
                        <a:pt x="216352" y="173696"/>
                        <a:pt x="223157" y="177072"/>
                      </a:cubicBezTo>
                      <a:cubicBezTo>
                        <a:pt x="228247" y="179536"/>
                        <a:pt x="233552" y="182430"/>
                        <a:pt x="239232" y="184788"/>
                      </a:cubicBezTo>
                      <a:cubicBezTo>
                        <a:pt x="247645" y="188592"/>
                        <a:pt x="251610" y="191593"/>
                        <a:pt x="253378" y="196093"/>
                      </a:cubicBezTo>
                      <a:lnTo>
                        <a:pt x="252842" y="168445"/>
                      </a:lnTo>
                      <a:lnTo>
                        <a:pt x="197758" y="145940"/>
                      </a:lnTo>
                      <a:lnTo>
                        <a:pt x="175146" y="143689"/>
                      </a:lnTo>
                      <a:cubicBezTo>
                        <a:pt x="174128" y="143561"/>
                        <a:pt x="173341" y="142730"/>
                        <a:pt x="173271" y="141707"/>
                      </a:cubicBezTo>
                      <a:cubicBezTo>
                        <a:pt x="172596" y="136311"/>
                        <a:pt x="170769" y="131119"/>
                        <a:pt x="167913" y="126489"/>
                      </a:cubicBezTo>
                      <a:cubicBezTo>
                        <a:pt x="166471" y="123885"/>
                        <a:pt x="164339" y="121736"/>
                        <a:pt x="161751" y="120274"/>
                      </a:cubicBezTo>
                      <a:cubicBezTo>
                        <a:pt x="158948" y="118843"/>
                        <a:pt x="156885" y="116292"/>
                        <a:pt x="156071" y="113254"/>
                      </a:cubicBezTo>
                      <a:cubicBezTo>
                        <a:pt x="153767" y="105860"/>
                        <a:pt x="160840" y="101198"/>
                        <a:pt x="165501" y="98144"/>
                      </a:cubicBezTo>
                      <a:cubicBezTo>
                        <a:pt x="166520" y="97447"/>
                        <a:pt x="167484" y="96804"/>
                        <a:pt x="168234" y="96215"/>
                      </a:cubicBezTo>
                      <a:cubicBezTo>
                        <a:pt x="169670" y="94913"/>
                        <a:pt x="170554" y="93112"/>
                        <a:pt x="170699" y="91178"/>
                      </a:cubicBezTo>
                      <a:cubicBezTo>
                        <a:pt x="171037" y="88542"/>
                        <a:pt x="170345" y="85873"/>
                        <a:pt x="168770" y="83730"/>
                      </a:cubicBezTo>
                      <a:cubicBezTo>
                        <a:pt x="166380" y="80252"/>
                        <a:pt x="164757" y="76308"/>
                        <a:pt x="164001" y="72156"/>
                      </a:cubicBezTo>
                      <a:lnTo>
                        <a:pt x="148408" y="71352"/>
                      </a:lnTo>
                      <a:cubicBezTo>
                        <a:pt x="147621" y="71309"/>
                        <a:pt x="146919" y="70832"/>
                        <a:pt x="146587" y="70120"/>
                      </a:cubicBezTo>
                      <a:lnTo>
                        <a:pt x="138978" y="53348"/>
                      </a:lnTo>
                      <a:cubicBezTo>
                        <a:pt x="138635" y="52710"/>
                        <a:pt x="138635" y="51950"/>
                        <a:pt x="138978" y="51312"/>
                      </a:cubicBezTo>
                      <a:cubicBezTo>
                        <a:pt x="139401" y="50728"/>
                        <a:pt x="140082" y="50390"/>
                        <a:pt x="140800" y="50401"/>
                      </a:cubicBezTo>
                      <a:cubicBezTo>
                        <a:pt x="141925" y="50401"/>
                        <a:pt x="145301" y="50080"/>
                        <a:pt x="146158" y="48258"/>
                      </a:cubicBezTo>
                      <a:cubicBezTo>
                        <a:pt x="146645" y="45096"/>
                        <a:pt x="146645" y="41881"/>
                        <a:pt x="146158" y="38720"/>
                      </a:cubicBezTo>
                      <a:cubicBezTo>
                        <a:pt x="146158" y="35773"/>
                        <a:pt x="145837" y="32451"/>
                        <a:pt x="145890" y="29129"/>
                      </a:cubicBezTo>
                      <a:cubicBezTo>
                        <a:pt x="145890" y="24413"/>
                        <a:pt x="144015" y="23288"/>
                        <a:pt x="140800" y="21359"/>
                      </a:cubicBezTo>
                      <a:cubicBezTo>
                        <a:pt x="139326" y="20518"/>
                        <a:pt x="137928" y="19548"/>
                        <a:pt x="136620" y="18466"/>
                      </a:cubicBezTo>
                      <a:cubicBezTo>
                        <a:pt x="134257" y="15727"/>
                        <a:pt x="132982" y="12223"/>
                        <a:pt x="133030" y="8606"/>
                      </a:cubicBezTo>
                      <a:cubicBezTo>
                        <a:pt x="132709" y="5445"/>
                        <a:pt x="132387" y="2444"/>
                        <a:pt x="130565" y="1158"/>
                      </a:cubicBezTo>
                      <a:cubicBezTo>
                        <a:pt x="128744" y="-128"/>
                        <a:pt x="123332" y="-1253"/>
                        <a:pt x="108275" y="1426"/>
                      </a:cubicBezTo>
                      <a:cubicBezTo>
                        <a:pt x="99808" y="2873"/>
                        <a:pt x="53941" y="12732"/>
                        <a:pt x="50298" y="15679"/>
                      </a:cubicBezTo>
                      <a:cubicBezTo>
                        <a:pt x="48154" y="18358"/>
                        <a:pt x="28436" y="61600"/>
                        <a:pt x="16487" y="88874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40" name="Frihandsfigur: Form 39">
                  <a:extLst>
                    <a:ext uri="{FF2B5EF4-FFF2-40B4-BE49-F238E27FC236}">
                      <a16:creationId xmlns:a16="http://schemas.microsoft.com/office/drawing/2014/main" id="{ED545BC5-DBA2-4EC3-9024-F64D5D8DFD6C}"/>
                    </a:ext>
                  </a:extLst>
                </p:cNvPr>
                <p:cNvSpPr/>
                <p:nvPr/>
              </p:nvSpPr>
              <p:spPr>
                <a:xfrm>
                  <a:off x="4180777" y="1004164"/>
                  <a:ext cx="511651" cy="583198"/>
                </a:xfrm>
                <a:custGeom>
                  <a:avLst/>
                  <a:gdLst>
                    <a:gd name="connsiteX0" fmla="*/ 29304 w 511651"/>
                    <a:gd name="connsiteY0" fmla="*/ 480643 h 583198"/>
                    <a:gd name="connsiteX1" fmla="*/ 31126 w 511651"/>
                    <a:gd name="connsiteY1" fmla="*/ 481662 h 583198"/>
                    <a:gd name="connsiteX2" fmla="*/ 54220 w 511651"/>
                    <a:gd name="connsiteY2" fmla="*/ 518420 h 583198"/>
                    <a:gd name="connsiteX3" fmla="*/ 80636 w 511651"/>
                    <a:gd name="connsiteY3" fmla="*/ 535513 h 583198"/>
                    <a:gd name="connsiteX4" fmla="*/ 81708 w 511651"/>
                    <a:gd name="connsiteY4" fmla="*/ 537763 h 583198"/>
                    <a:gd name="connsiteX5" fmla="*/ 78118 w 511651"/>
                    <a:gd name="connsiteY5" fmla="*/ 555392 h 583198"/>
                    <a:gd name="connsiteX6" fmla="*/ 95640 w 511651"/>
                    <a:gd name="connsiteY6" fmla="*/ 580790 h 583198"/>
                    <a:gd name="connsiteX7" fmla="*/ 95640 w 511651"/>
                    <a:gd name="connsiteY7" fmla="*/ 581326 h 583198"/>
                    <a:gd name="connsiteX8" fmla="*/ 118681 w 511651"/>
                    <a:gd name="connsiteY8" fmla="*/ 582987 h 583198"/>
                    <a:gd name="connsiteX9" fmla="*/ 114555 w 511651"/>
                    <a:gd name="connsiteY9" fmla="*/ 575111 h 583198"/>
                    <a:gd name="connsiteX10" fmla="*/ 115144 w 511651"/>
                    <a:gd name="connsiteY10" fmla="*/ 572485 h 583198"/>
                    <a:gd name="connsiteX11" fmla="*/ 146490 w 511651"/>
                    <a:gd name="connsiteY11" fmla="*/ 561018 h 583198"/>
                    <a:gd name="connsiteX12" fmla="*/ 164441 w 511651"/>
                    <a:gd name="connsiteY12" fmla="*/ 562947 h 583198"/>
                    <a:gd name="connsiteX13" fmla="*/ 189196 w 511651"/>
                    <a:gd name="connsiteY13" fmla="*/ 564233 h 583198"/>
                    <a:gd name="connsiteX14" fmla="*/ 204467 w 511651"/>
                    <a:gd name="connsiteY14" fmla="*/ 561768 h 583198"/>
                    <a:gd name="connsiteX15" fmla="*/ 239350 w 511651"/>
                    <a:gd name="connsiteY15" fmla="*/ 561125 h 583198"/>
                    <a:gd name="connsiteX16" fmla="*/ 251835 w 511651"/>
                    <a:gd name="connsiteY16" fmla="*/ 568198 h 583198"/>
                    <a:gd name="connsiteX17" fmla="*/ 252210 w 511651"/>
                    <a:gd name="connsiteY17" fmla="*/ 567930 h 583198"/>
                    <a:gd name="connsiteX18" fmla="*/ 293469 w 511651"/>
                    <a:gd name="connsiteY18" fmla="*/ 557214 h 583198"/>
                    <a:gd name="connsiteX19" fmla="*/ 344051 w 511651"/>
                    <a:gd name="connsiteY19" fmla="*/ 541782 h 583198"/>
                    <a:gd name="connsiteX20" fmla="*/ 345069 w 511651"/>
                    <a:gd name="connsiteY20" fmla="*/ 541782 h 583198"/>
                    <a:gd name="connsiteX21" fmla="*/ 357929 w 511651"/>
                    <a:gd name="connsiteY21" fmla="*/ 541782 h 583198"/>
                    <a:gd name="connsiteX22" fmla="*/ 373201 w 511651"/>
                    <a:gd name="connsiteY22" fmla="*/ 535566 h 583198"/>
                    <a:gd name="connsiteX23" fmla="*/ 375505 w 511651"/>
                    <a:gd name="connsiteY23" fmla="*/ 535566 h 583198"/>
                    <a:gd name="connsiteX24" fmla="*/ 384185 w 511651"/>
                    <a:gd name="connsiteY24" fmla="*/ 542318 h 583198"/>
                    <a:gd name="connsiteX25" fmla="*/ 391151 w 511651"/>
                    <a:gd name="connsiteY25" fmla="*/ 537656 h 583198"/>
                    <a:gd name="connsiteX26" fmla="*/ 383971 w 511651"/>
                    <a:gd name="connsiteY26" fmla="*/ 529940 h 583198"/>
                    <a:gd name="connsiteX27" fmla="*/ 383971 w 511651"/>
                    <a:gd name="connsiteY27" fmla="*/ 526993 h 583198"/>
                    <a:gd name="connsiteX28" fmla="*/ 391526 w 511651"/>
                    <a:gd name="connsiteY28" fmla="*/ 516276 h 583198"/>
                    <a:gd name="connsiteX29" fmla="*/ 396884 w 511651"/>
                    <a:gd name="connsiteY29" fmla="*/ 500201 h 583198"/>
                    <a:gd name="connsiteX30" fmla="*/ 398277 w 511651"/>
                    <a:gd name="connsiteY30" fmla="*/ 498701 h 583198"/>
                    <a:gd name="connsiteX31" fmla="*/ 444466 w 511651"/>
                    <a:gd name="connsiteY31" fmla="*/ 483269 h 583198"/>
                    <a:gd name="connsiteX32" fmla="*/ 376576 w 511651"/>
                    <a:gd name="connsiteY32" fmla="*/ 332004 h 583198"/>
                    <a:gd name="connsiteX33" fmla="*/ 376576 w 511651"/>
                    <a:gd name="connsiteY33" fmla="*/ 330182 h 583198"/>
                    <a:gd name="connsiteX34" fmla="*/ 377970 w 511651"/>
                    <a:gd name="connsiteY34" fmla="*/ 329110 h 583198"/>
                    <a:gd name="connsiteX35" fmla="*/ 511445 w 511651"/>
                    <a:gd name="connsiteY35" fmla="*/ 299157 h 583198"/>
                    <a:gd name="connsiteX36" fmla="*/ 494781 w 511651"/>
                    <a:gd name="connsiteY36" fmla="*/ 269901 h 583198"/>
                    <a:gd name="connsiteX37" fmla="*/ 433803 w 511651"/>
                    <a:gd name="connsiteY37" fmla="*/ 185293 h 583198"/>
                    <a:gd name="connsiteX38" fmla="*/ 290200 w 511651"/>
                    <a:gd name="connsiteY38" fmla="*/ -212 h 583198"/>
                    <a:gd name="connsiteX39" fmla="*/ 275894 w 511651"/>
                    <a:gd name="connsiteY39" fmla="*/ 7290 h 583198"/>
                    <a:gd name="connsiteX40" fmla="*/ 210844 w 511651"/>
                    <a:gd name="connsiteY40" fmla="*/ 45495 h 583198"/>
                    <a:gd name="connsiteX41" fmla="*/ 145740 w 511651"/>
                    <a:gd name="connsiteY41" fmla="*/ 99078 h 583198"/>
                    <a:gd name="connsiteX42" fmla="*/ 147187 w 511651"/>
                    <a:gd name="connsiteY42" fmla="*/ 122601 h 583198"/>
                    <a:gd name="connsiteX43" fmla="*/ 166155 w 511651"/>
                    <a:gd name="connsiteY43" fmla="*/ 171737 h 583198"/>
                    <a:gd name="connsiteX44" fmla="*/ 179230 w 511651"/>
                    <a:gd name="connsiteY44" fmla="*/ 200243 h 583198"/>
                    <a:gd name="connsiteX45" fmla="*/ 186838 w 511651"/>
                    <a:gd name="connsiteY45" fmla="*/ 209245 h 583198"/>
                    <a:gd name="connsiteX46" fmla="*/ 194929 w 511651"/>
                    <a:gd name="connsiteY46" fmla="*/ 227302 h 583198"/>
                    <a:gd name="connsiteX47" fmla="*/ 215827 w 511651"/>
                    <a:gd name="connsiteY47" fmla="*/ 252701 h 583198"/>
                    <a:gd name="connsiteX48" fmla="*/ 200609 w 511651"/>
                    <a:gd name="connsiteY48" fmla="*/ 292084 h 583198"/>
                    <a:gd name="connsiteX49" fmla="*/ 177569 w 511651"/>
                    <a:gd name="connsiteY49" fmla="*/ 349793 h 583198"/>
                    <a:gd name="connsiteX50" fmla="*/ 160476 w 511651"/>
                    <a:gd name="connsiteY50" fmla="*/ 341702 h 583198"/>
                    <a:gd name="connsiteX51" fmla="*/ 133202 w 511651"/>
                    <a:gd name="connsiteY51" fmla="*/ 327503 h 583198"/>
                    <a:gd name="connsiteX52" fmla="*/ 115626 w 511651"/>
                    <a:gd name="connsiteY52" fmla="*/ 299211 h 583198"/>
                    <a:gd name="connsiteX53" fmla="*/ 98051 w 511651"/>
                    <a:gd name="connsiteY53" fmla="*/ 271669 h 583198"/>
                    <a:gd name="connsiteX54" fmla="*/ 76618 w 511651"/>
                    <a:gd name="connsiteY54" fmla="*/ 257898 h 583198"/>
                    <a:gd name="connsiteX55" fmla="*/ 48165 w 511651"/>
                    <a:gd name="connsiteY55" fmla="*/ 311803 h 583198"/>
                    <a:gd name="connsiteX56" fmla="*/ 31769 w 511651"/>
                    <a:gd name="connsiteY56" fmla="*/ 346954 h 583198"/>
                    <a:gd name="connsiteX57" fmla="*/ 13711 w 511651"/>
                    <a:gd name="connsiteY57" fmla="*/ 356706 h 583198"/>
                    <a:gd name="connsiteX58" fmla="*/ 13711 w 511651"/>
                    <a:gd name="connsiteY58" fmla="*/ 400590 h 583198"/>
                    <a:gd name="connsiteX59" fmla="*/ 262 w 511651"/>
                    <a:gd name="connsiteY59" fmla="*/ 441099 h 583198"/>
                    <a:gd name="connsiteX60" fmla="*/ 1173 w 511651"/>
                    <a:gd name="connsiteY60" fmla="*/ 453209 h 583198"/>
                    <a:gd name="connsiteX61" fmla="*/ 21213 w 511651"/>
                    <a:gd name="connsiteY61" fmla="*/ 480429 h 583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11651" h="583198">
                      <a:moveTo>
                        <a:pt x="29304" y="480643"/>
                      </a:moveTo>
                      <a:cubicBezTo>
                        <a:pt x="30049" y="480633"/>
                        <a:pt x="30745" y="481024"/>
                        <a:pt x="31126" y="481662"/>
                      </a:cubicBezTo>
                      <a:cubicBezTo>
                        <a:pt x="31126" y="481983"/>
                        <a:pt x="49612" y="512901"/>
                        <a:pt x="54220" y="518420"/>
                      </a:cubicBezTo>
                      <a:cubicBezTo>
                        <a:pt x="57864" y="522867"/>
                        <a:pt x="74528" y="532244"/>
                        <a:pt x="80636" y="535513"/>
                      </a:cubicBezTo>
                      <a:cubicBezTo>
                        <a:pt x="81478" y="535914"/>
                        <a:pt x="81928" y="536852"/>
                        <a:pt x="81708" y="537763"/>
                      </a:cubicBezTo>
                      <a:lnTo>
                        <a:pt x="78118" y="555392"/>
                      </a:lnTo>
                      <a:lnTo>
                        <a:pt x="95640" y="580790"/>
                      </a:lnTo>
                      <a:cubicBezTo>
                        <a:pt x="95661" y="580967"/>
                        <a:pt x="95661" y="581149"/>
                        <a:pt x="95640" y="581326"/>
                      </a:cubicBezTo>
                      <a:lnTo>
                        <a:pt x="118681" y="582987"/>
                      </a:lnTo>
                      <a:lnTo>
                        <a:pt x="114555" y="575111"/>
                      </a:lnTo>
                      <a:cubicBezTo>
                        <a:pt x="114089" y="574210"/>
                        <a:pt x="114335" y="573101"/>
                        <a:pt x="115144" y="572485"/>
                      </a:cubicBezTo>
                      <a:cubicBezTo>
                        <a:pt x="124248" y="565680"/>
                        <a:pt x="135147" y="561693"/>
                        <a:pt x="146490" y="561018"/>
                      </a:cubicBezTo>
                      <a:cubicBezTo>
                        <a:pt x="152529" y="560927"/>
                        <a:pt x="158557" y="561575"/>
                        <a:pt x="164441" y="562947"/>
                      </a:cubicBezTo>
                      <a:cubicBezTo>
                        <a:pt x="172564" y="564758"/>
                        <a:pt x="180928" y="565192"/>
                        <a:pt x="189196" y="564233"/>
                      </a:cubicBezTo>
                      <a:cubicBezTo>
                        <a:pt x="194554" y="563590"/>
                        <a:pt x="199538" y="562679"/>
                        <a:pt x="204467" y="561768"/>
                      </a:cubicBezTo>
                      <a:cubicBezTo>
                        <a:pt x="217327" y="559464"/>
                        <a:pt x="229437" y="557321"/>
                        <a:pt x="239350" y="561125"/>
                      </a:cubicBezTo>
                      <a:cubicBezTo>
                        <a:pt x="243808" y="562920"/>
                        <a:pt x="248004" y="565300"/>
                        <a:pt x="251835" y="568198"/>
                      </a:cubicBezTo>
                      <a:cubicBezTo>
                        <a:pt x="251835" y="568198"/>
                        <a:pt x="251835" y="568198"/>
                        <a:pt x="252210" y="567930"/>
                      </a:cubicBezTo>
                      <a:cubicBezTo>
                        <a:pt x="252585" y="567663"/>
                        <a:pt x="271714" y="563965"/>
                        <a:pt x="293469" y="557214"/>
                      </a:cubicBezTo>
                      <a:cubicBezTo>
                        <a:pt x="315224" y="550462"/>
                        <a:pt x="344051" y="541782"/>
                        <a:pt x="344051" y="541782"/>
                      </a:cubicBezTo>
                      <a:cubicBezTo>
                        <a:pt x="344384" y="541702"/>
                        <a:pt x="344737" y="541702"/>
                        <a:pt x="345069" y="541782"/>
                      </a:cubicBezTo>
                      <a:cubicBezTo>
                        <a:pt x="349313" y="542650"/>
                        <a:pt x="353686" y="542650"/>
                        <a:pt x="357929" y="541782"/>
                      </a:cubicBezTo>
                      <a:cubicBezTo>
                        <a:pt x="363223" y="540249"/>
                        <a:pt x="368341" y="538170"/>
                        <a:pt x="373201" y="535566"/>
                      </a:cubicBezTo>
                      <a:cubicBezTo>
                        <a:pt x="373903" y="535116"/>
                        <a:pt x="374803" y="535116"/>
                        <a:pt x="375505" y="535566"/>
                      </a:cubicBezTo>
                      <a:lnTo>
                        <a:pt x="384185" y="542318"/>
                      </a:lnTo>
                      <a:lnTo>
                        <a:pt x="391151" y="537656"/>
                      </a:lnTo>
                      <a:lnTo>
                        <a:pt x="383971" y="529940"/>
                      </a:lnTo>
                      <a:cubicBezTo>
                        <a:pt x="383162" y="529126"/>
                        <a:pt x="383162" y="527807"/>
                        <a:pt x="383971" y="526993"/>
                      </a:cubicBezTo>
                      <a:cubicBezTo>
                        <a:pt x="387041" y="523842"/>
                        <a:pt x="389592" y="520225"/>
                        <a:pt x="391526" y="516276"/>
                      </a:cubicBezTo>
                      <a:cubicBezTo>
                        <a:pt x="393739" y="511068"/>
                        <a:pt x="395529" y="505694"/>
                        <a:pt x="396884" y="500201"/>
                      </a:cubicBezTo>
                      <a:cubicBezTo>
                        <a:pt x="397034" y="499483"/>
                        <a:pt x="397570" y="498905"/>
                        <a:pt x="398277" y="498701"/>
                      </a:cubicBezTo>
                      <a:lnTo>
                        <a:pt x="444466" y="483269"/>
                      </a:lnTo>
                      <a:lnTo>
                        <a:pt x="376576" y="332004"/>
                      </a:lnTo>
                      <a:cubicBezTo>
                        <a:pt x="376282" y="331431"/>
                        <a:pt x="376282" y="330755"/>
                        <a:pt x="376576" y="330182"/>
                      </a:cubicBezTo>
                      <a:cubicBezTo>
                        <a:pt x="376855" y="329630"/>
                        <a:pt x="377369" y="329239"/>
                        <a:pt x="377970" y="329110"/>
                      </a:cubicBezTo>
                      <a:lnTo>
                        <a:pt x="511445" y="299157"/>
                      </a:lnTo>
                      <a:cubicBezTo>
                        <a:pt x="503300" y="285279"/>
                        <a:pt x="497299" y="274777"/>
                        <a:pt x="494781" y="269901"/>
                      </a:cubicBezTo>
                      <a:cubicBezTo>
                        <a:pt x="480367" y="241448"/>
                        <a:pt x="434285" y="185829"/>
                        <a:pt x="433803" y="185293"/>
                      </a:cubicBezTo>
                      <a:lnTo>
                        <a:pt x="290200" y="-212"/>
                      </a:lnTo>
                      <a:lnTo>
                        <a:pt x="275894" y="7290"/>
                      </a:lnTo>
                      <a:cubicBezTo>
                        <a:pt x="257139" y="17042"/>
                        <a:pt x="231259" y="27973"/>
                        <a:pt x="210844" y="45495"/>
                      </a:cubicBezTo>
                      <a:cubicBezTo>
                        <a:pt x="190428" y="63017"/>
                        <a:pt x="155760" y="91791"/>
                        <a:pt x="145740" y="99078"/>
                      </a:cubicBezTo>
                      <a:cubicBezTo>
                        <a:pt x="135720" y="106365"/>
                        <a:pt x="141721" y="112367"/>
                        <a:pt x="147187" y="122601"/>
                      </a:cubicBezTo>
                      <a:cubicBezTo>
                        <a:pt x="155117" y="138311"/>
                        <a:pt x="161472" y="154772"/>
                        <a:pt x="166155" y="171737"/>
                      </a:cubicBezTo>
                      <a:cubicBezTo>
                        <a:pt x="171514" y="190705"/>
                        <a:pt x="171514" y="199278"/>
                        <a:pt x="179230" y="200243"/>
                      </a:cubicBezTo>
                      <a:cubicBezTo>
                        <a:pt x="186946" y="201207"/>
                        <a:pt x="188017" y="205601"/>
                        <a:pt x="186838" y="209245"/>
                      </a:cubicBezTo>
                      <a:cubicBezTo>
                        <a:pt x="185070" y="216409"/>
                        <a:pt x="188408" y="223852"/>
                        <a:pt x="194929" y="227302"/>
                      </a:cubicBezTo>
                      <a:cubicBezTo>
                        <a:pt x="204119" y="233663"/>
                        <a:pt x="211358" y="242456"/>
                        <a:pt x="215827" y="252701"/>
                      </a:cubicBezTo>
                      <a:cubicBezTo>
                        <a:pt x="217917" y="259827"/>
                        <a:pt x="208218" y="272152"/>
                        <a:pt x="200609" y="292084"/>
                      </a:cubicBezTo>
                      <a:cubicBezTo>
                        <a:pt x="193000" y="312017"/>
                        <a:pt x="187535" y="342453"/>
                        <a:pt x="177569" y="349793"/>
                      </a:cubicBezTo>
                      <a:cubicBezTo>
                        <a:pt x="167602" y="357134"/>
                        <a:pt x="165459" y="347436"/>
                        <a:pt x="160476" y="341702"/>
                      </a:cubicBezTo>
                      <a:cubicBezTo>
                        <a:pt x="155492" y="335969"/>
                        <a:pt x="145311" y="338648"/>
                        <a:pt x="133202" y="327503"/>
                      </a:cubicBezTo>
                      <a:cubicBezTo>
                        <a:pt x="121092" y="316358"/>
                        <a:pt x="126504" y="307088"/>
                        <a:pt x="115626" y="299211"/>
                      </a:cubicBezTo>
                      <a:cubicBezTo>
                        <a:pt x="104749" y="291334"/>
                        <a:pt x="103249" y="279278"/>
                        <a:pt x="98051" y="271669"/>
                      </a:cubicBezTo>
                      <a:cubicBezTo>
                        <a:pt x="92853" y="264060"/>
                        <a:pt x="86424" y="250236"/>
                        <a:pt x="76618" y="257898"/>
                      </a:cubicBezTo>
                      <a:cubicBezTo>
                        <a:pt x="66812" y="265561"/>
                        <a:pt x="53631" y="293317"/>
                        <a:pt x="48165" y="311803"/>
                      </a:cubicBezTo>
                      <a:cubicBezTo>
                        <a:pt x="42700" y="330289"/>
                        <a:pt x="42432" y="345293"/>
                        <a:pt x="31769" y="346954"/>
                      </a:cubicBezTo>
                      <a:cubicBezTo>
                        <a:pt x="21106" y="348615"/>
                        <a:pt x="15694" y="346954"/>
                        <a:pt x="13711" y="356706"/>
                      </a:cubicBezTo>
                      <a:cubicBezTo>
                        <a:pt x="11729" y="366458"/>
                        <a:pt x="16069" y="381140"/>
                        <a:pt x="13711" y="400590"/>
                      </a:cubicBezTo>
                      <a:cubicBezTo>
                        <a:pt x="11353" y="420041"/>
                        <a:pt x="-2953" y="426846"/>
                        <a:pt x="262" y="441099"/>
                      </a:cubicBezTo>
                      <a:cubicBezTo>
                        <a:pt x="1232" y="445059"/>
                        <a:pt x="1537" y="449147"/>
                        <a:pt x="1173" y="453209"/>
                      </a:cubicBezTo>
                      <a:lnTo>
                        <a:pt x="21213" y="480429"/>
                      </a:ln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41" name="Frihandsfigur: Form 40">
                  <a:extLst>
                    <a:ext uri="{FF2B5EF4-FFF2-40B4-BE49-F238E27FC236}">
                      <a16:creationId xmlns:a16="http://schemas.microsoft.com/office/drawing/2014/main" id="{465B221D-05E5-4B18-92A8-6F46F9DA7AF4}"/>
                    </a:ext>
                  </a:extLst>
                </p:cNvPr>
                <p:cNvSpPr/>
                <p:nvPr/>
              </p:nvSpPr>
              <p:spPr>
                <a:xfrm>
                  <a:off x="4053122" y="1463050"/>
                  <a:ext cx="223715" cy="301482"/>
                </a:xfrm>
                <a:custGeom>
                  <a:avLst/>
                  <a:gdLst>
                    <a:gd name="connsiteX0" fmla="*/ 13731 w 223715"/>
                    <a:gd name="connsiteY0" fmla="*/ 257041 h 301482"/>
                    <a:gd name="connsiteX1" fmla="*/ 74762 w 223715"/>
                    <a:gd name="connsiteY1" fmla="*/ 263149 h 301482"/>
                    <a:gd name="connsiteX2" fmla="*/ 86390 w 223715"/>
                    <a:gd name="connsiteY2" fmla="*/ 275098 h 301482"/>
                    <a:gd name="connsiteX3" fmla="*/ 96303 w 223715"/>
                    <a:gd name="connsiteY3" fmla="*/ 286297 h 301482"/>
                    <a:gd name="connsiteX4" fmla="*/ 107877 w 223715"/>
                    <a:gd name="connsiteY4" fmla="*/ 294388 h 301482"/>
                    <a:gd name="connsiteX5" fmla="*/ 126256 w 223715"/>
                    <a:gd name="connsiteY5" fmla="*/ 300443 h 301482"/>
                    <a:gd name="connsiteX6" fmla="*/ 146939 w 223715"/>
                    <a:gd name="connsiteY6" fmla="*/ 299104 h 301482"/>
                    <a:gd name="connsiteX7" fmla="*/ 153798 w 223715"/>
                    <a:gd name="connsiteY7" fmla="*/ 299425 h 301482"/>
                    <a:gd name="connsiteX8" fmla="*/ 159156 w 223715"/>
                    <a:gd name="connsiteY8" fmla="*/ 294763 h 301482"/>
                    <a:gd name="connsiteX9" fmla="*/ 160603 w 223715"/>
                    <a:gd name="connsiteY9" fmla="*/ 292995 h 301482"/>
                    <a:gd name="connsiteX10" fmla="*/ 173891 w 223715"/>
                    <a:gd name="connsiteY10" fmla="*/ 290155 h 301482"/>
                    <a:gd name="connsiteX11" fmla="*/ 198004 w 223715"/>
                    <a:gd name="connsiteY11" fmla="*/ 290155 h 301482"/>
                    <a:gd name="connsiteX12" fmla="*/ 223509 w 223715"/>
                    <a:gd name="connsiteY12" fmla="*/ 233304 h 301482"/>
                    <a:gd name="connsiteX13" fmla="*/ 216865 w 223715"/>
                    <a:gd name="connsiteY13" fmla="*/ 219533 h 301482"/>
                    <a:gd name="connsiteX14" fmla="*/ 220455 w 223715"/>
                    <a:gd name="connsiteY14" fmla="*/ 205708 h 301482"/>
                    <a:gd name="connsiteX15" fmla="*/ 202022 w 223715"/>
                    <a:gd name="connsiteY15" fmla="*/ 183578 h 301482"/>
                    <a:gd name="connsiteX16" fmla="*/ 202022 w 223715"/>
                    <a:gd name="connsiteY16" fmla="*/ 180792 h 301482"/>
                    <a:gd name="connsiteX17" fmla="*/ 205880 w 223715"/>
                    <a:gd name="connsiteY17" fmla="*/ 167664 h 301482"/>
                    <a:gd name="connsiteX18" fmla="*/ 219169 w 223715"/>
                    <a:gd name="connsiteY18" fmla="*/ 123297 h 301482"/>
                    <a:gd name="connsiteX19" fmla="*/ 201808 w 223715"/>
                    <a:gd name="connsiteY19" fmla="*/ 98167 h 301482"/>
                    <a:gd name="connsiteX20" fmla="*/ 201487 w 223715"/>
                    <a:gd name="connsiteY20" fmla="*/ 96559 h 301482"/>
                    <a:gd name="connsiteX21" fmla="*/ 204969 w 223715"/>
                    <a:gd name="connsiteY21" fmla="*/ 79574 h 301482"/>
                    <a:gd name="connsiteX22" fmla="*/ 178660 w 223715"/>
                    <a:gd name="connsiteY22" fmla="*/ 62266 h 301482"/>
                    <a:gd name="connsiteX23" fmla="*/ 155834 w 223715"/>
                    <a:gd name="connsiteY23" fmla="*/ 25937 h 301482"/>
                    <a:gd name="connsiteX24" fmla="*/ 148493 w 223715"/>
                    <a:gd name="connsiteY24" fmla="*/ 25937 h 301482"/>
                    <a:gd name="connsiteX25" fmla="*/ 146778 w 223715"/>
                    <a:gd name="connsiteY25" fmla="*/ 25080 h 301482"/>
                    <a:gd name="connsiteX26" fmla="*/ 128131 w 223715"/>
                    <a:gd name="connsiteY26" fmla="*/ -212 h 301482"/>
                    <a:gd name="connsiteX27" fmla="*/ 120951 w 223715"/>
                    <a:gd name="connsiteY27" fmla="*/ 7558 h 301482"/>
                    <a:gd name="connsiteX28" fmla="*/ 115577 w 223715"/>
                    <a:gd name="connsiteY28" fmla="*/ 18762 h 301482"/>
                    <a:gd name="connsiteX29" fmla="*/ 117361 w 223715"/>
                    <a:gd name="connsiteY29" fmla="*/ 21757 h 301482"/>
                    <a:gd name="connsiteX30" fmla="*/ 110770 w 223715"/>
                    <a:gd name="connsiteY30" fmla="*/ 36386 h 301482"/>
                    <a:gd name="connsiteX31" fmla="*/ 90301 w 223715"/>
                    <a:gd name="connsiteY31" fmla="*/ 46191 h 301482"/>
                    <a:gd name="connsiteX32" fmla="*/ 53275 w 223715"/>
                    <a:gd name="connsiteY32" fmla="*/ 48335 h 301482"/>
                    <a:gd name="connsiteX33" fmla="*/ 30128 w 223715"/>
                    <a:gd name="connsiteY33" fmla="*/ 61838 h 301482"/>
                    <a:gd name="connsiteX34" fmla="*/ 17482 w 223715"/>
                    <a:gd name="connsiteY34" fmla="*/ 82146 h 301482"/>
                    <a:gd name="connsiteX35" fmla="*/ 22840 w 223715"/>
                    <a:gd name="connsiteY35" fmla="*/ 116921 h 301482"/>
                    <a:gd name="connsiteX36" fmla="*/ 7140 w 223715"/>
                    <a:gd name="connsiteY36" fmla="*/ 146820 h 301482"/>
                    <a:gd name="connsiteX37" fmla="*/ 1193 w 223715"/>
                    <a:gd name="connsiteY37" fmla="*/ 198260 h 301482"/>
                    <a:gd name="connsiteX38" fmla="*/ 1675 w 223715"/>
                    <a:gd name="connsiteY38" fmla="*/ 256719 h 301482"/>
                    <a:gd name="connsiteX39" fmla="*/ 13624 w 223715"/>
                    <a:gd name="connsiteY39" fmla="*/ 257041 h 301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23715" h="301482">
                      <a:moveTo>
                        <a:pt x="13731" y="257041"/>
                      </a:moveTo>
                      <a:cubicBezTo>
                        <a:pt x="16035" y="257041"/>
                        <a:pt x="61045" y="257041"/>
                        <a:pt x="74762" y="263149"/>
                      </a:cubicBezTo>
                      <a:cubicBezTo>
                        <a:pt x="80153" y="265309"/>
                        <a:pt x="84380" y="269649"/>
                        <a:pt x="86390" y="275098"/>
                      </a:cubicBezTo>
                      <a:cubicBezTo>
                        <a:pt x="88217" y="279916"/>
                        <a:pt x="91743" y="283897"/>
                        <a:pt x="96303" y="286297"/>
                      </a:cubicBezTo>
                      <a:cubicBezTo>
                        <a:pt x="100386" y="288655"/>
                        <a:pt x="104260" y="291361"/>
                        <a:pt x="107877" y="294388"/>
                      </a:cubicBezTo>
                      <a:cubicBezTo>
                        <a:pt x="114199" y="299747"/>
                        <a:pt x="118593" y="302855"/>
                        <a:pt x="126256" y="300443"/>
                      </a:cubicBezTo>
                      <a:cubicBezTo>
                        <a:pt x="132959" y="298439"/>
                        <a:pt x="140032" y="297984"/>
                        <a:pt x="146939" y="299104"/>
                      </a:cubicBezTo>
                      <a:cubicBezTo>
                        <a:pt x="149200" y="299516"/>
                        <a:pt x="151510" y="299629"/>
                        <a:pt x="153798" y="299425"/>
                      </a:cubicBezTo>
                      <a:cubicBezTo>
                        <a:pt x="156504" y="299447"/>
                        <a:pt x="158802" y="297448"/>
                        <a:pt x="159156" y="294763"/>
                      </a:cubicBezTo>
                      <a:cubicBezTo>
                        <a:pt x="159258" y="293944"/>
                        <a:pt x="159820" y="293258"/>
                        <a:pt x="160603" y="292995"/>
                      </a:cubicBezTo>
                      <a:cubicBezTo>
                        <a:pt x="164927" y="291613"/>
                        <a:pt x="169379" y="290659"/>
                        <a:pt x="173891" y="290155"/>
                      </a:cubicBezTo>
                      <a:cubicBezTo>
                        <a:pt x="178499" y="289834"/>
                        <a:pt x="193342" y="290155"/>
                        <a:pt x="198004" y="290155"/>
                      </a:cubicBezTo>
                      <a:lnTo>
                        <a:pt x="223509" y="233304"/>
                      </a:lnTo>
                      <a:cubicBezTo>
                        <a:pt x="219898" y="229526"/>
                        <a:pt x="217572" y="224709"/>
                        <a:pt x="216865" y="219533"/>
                      </a:cubicBezTo>
                      <a:cubicBezTo>
                        <a:pt x="216179" y="214630"/>
                        <a:pt x="217470" y="209657"/>
                        <a:pt x="220455" y="205708"/>
                      </a:cubicBezTo>
                      <a:lnTo>
                        <a:pt x="202022" y="183578"/>
                      </a:lnTo>
                      <a:cubicBezTo>
                        <a:pt x="201337" y="182775"/>
                        <a:pt x="201337" y="181596"/>
                        <a:pt x="202022" y="180792"/>
                      </a:cubicBezTo>
                      <a:cubicBezTo>
                        <a:pt x="202022" y="180792"/>
                        <a:pt x="208238" y="173826"/>
                        <a:pt x="205880" y="167664"/>
                      </a:cubicBezTo>
                      <a:cubicBezTo>
                        <a:pt x="202987" y="160163"/>
                        <a:pt x="215525" y="131442"/>
                        <a:pt x="219169" y="123297"/>
                      </a:cubicBezTo>
                      <a:lnTo>
                        <a:pt x="201808" y="98167"/>
                      </a:lnTo>
                      <a:cubicBezTo>
                        <a:pt x="201487" y="97695"/>
                        <a:pt x="201369" y="97117"/>
                        <a:pt x="201487" y="96559"/>
                      </a:cubicBezTo>
                      <a:lnTo>
                        <a:pt x="204969" y="79574"/>
                      </a:lnTo>
                      <a:cubicBezTo>
                        <a:pt x="199933" y="76841"/>
                        <a:pt x="182947" y="67410"/>
                        <a:pt x="178660" y="62266"/>
                      </a:cubicBezTo>
                      <a:cubicBezTo>
                        <a:pt x="174373" y="57122"/>
                        <a:pt x="159156" y="31509"/>
                        <a:pt x="155834" y="25937"/>
                      </a:cubicBezTo>
                      <a:lnTo>
                        <a:pt x="148493" y="25937"/>
                      </a:lnTo>
                      <a:cubicBezTo>
                        <a:pt x="147818" y="25937"/>
                        <a:pt x="147185" y="25621"/>
                        <a:pt x="146778" y="25080"/>
                      </a:cubicBezTo>
                      <a:lnTo>
                        <a:pt x="128131" y="-212"/>
                      </a:lnTo>
                      <a:cubicBezTo>
                        <a:pt x="126684" y="3116"/>
                        <a:pt x="124150" y="5854"/>
                        <a:pt x="120951" y="7558"/>
                      </a:cubicBezTo>
                      <a:cubicBezTo>
                        <a:pt x="116375" y="9165"/>
                        <a:pt x="113964" y="14186"/>
                        <a:pt x="115577" y="18762"/>
                      </a:cubicBezTo>
                      <a:cubicBezTo>
                        <a:pt x="115962" y="19871"/>
                        <a:pt x="116573" y="20889"/>
                        <a:pt x="117361" y="21757"/>
                      </a:cubicBezTo>
                      <a:cubicBezTo>
                        <a:pt x="120951" y="26580"/>
                        <a:pt x="120737" y="36225"/>
                        <a:pt x="110770" y="36386"/>
                      </a:cubicBezTo>
                      <a:cubicBezTo>
                        <a:pt x="100804" y="36546"/>
                        <a:pt x="98500" y="39922"/>
                        <a:pt x="90301" y="46191"/>
                      </a:cubicBezTo>
                      <a:cubicBezTo>
                        <a:pt x="82103" y="52460"/>
                        <a:pt x="68225" y="46888"/>
                        <a:pt x="53275" y="48335"/>
                      </a:cubicBezTo>
                      <a:cubicBezTo>
                        <a:pt x="38326" y="49781"/>
                        <a:pt x="36343" y="51710"/>
                        <a:pt x="30128" y="61838"/>
                      </a:cubicBezTo>
                      <a:cubicBezTo>
                        <a:pt x="23912" y="71965"/>
                        <a:pt x="16035" y="67732"/>
                        <a:pt x="17482" y="82146"/>
                      </a:cubicBezTo>
                      <a:cubicBezTo>
                        <a:pt x="18929" y="96559"/>
                        <a:pt x="24073" y="99131"/>
                        <a:pt x="22840" y="116921"/>
                      </a:cubicBezTo>
                      <a:cubicBezTo>
                        <a:pt x="21608" y="134711"/>
                        <a:pt x="13517" y="135943"/>
                        <a:pt x="7140" y="146820"/>
                      </a:cubicBezTo>
                      <a:cubicBezTo>
                        <a:pt x="764" y="157698"/>
                        <a:pt x="5319" y="178970"/>
                        <a:pt x="1193" y="198260"/>
                      </a:cubicBezTo>
                      <a:cubicBezTo>
                        <a:pt x="-2665" y="216318"/>
                        <a:pt x="2800" y="235125"/>
                        <a:pt x="1675" y="256719"/>
                      </a:cubicBezTo>
                      <a:lnTo>
                        <a:pt x="13624" y="257041"/>
                      </a:ln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42" name="Frihandsfigur: Form 41">
                  <a:extLst>
                    <a:ext uri="{FF2B5EF4-FFF2-40B4-BE49-F238E27FC236}">
                      <a16:creationId xmlns:a16="http://schemas.microsoft.com/office/drawing/2014/main" id="{031E9E8B-AA9D-4C2A-BDA6-B0085D574FBE}"/>
                    </a:ext>
                  </a:extLst>
                </p:cNvPr>
                <p:cNvSpPr/>
                <p:nvPr/>
              </p:nvSpPr>
              <p:spPr>
                <a:xfrm>
                  <a:off x="3970481" y="1724590"/>
                  <a:ext cx="334541" cy="518148"/>
                </a:xfrm>
                <a:custGeom>
                  <a:avLst/>
                  <a:gdLst>
                    <a:gd name="connsiteX0" fmla="*/ 60954 w 334541"/>
                    <a:gd name="connsiteY0" fmla="*/ 509578 h 518148"/>
                    <a:gd name="connsiteX1" fmla="*/ 70491 w 334541"/>
                    <a:gd name="connsiteY1" fmla="*/ 507971 h 518148"/>
                    <a:gd name="connsiteX2" fmla="*/ 83512 w 334541"/>
                    <a:gd name="connsiteY2" fmla="*/ 481179 h 518148"/>
                    <a:gd name="connsiteX3" fmla="*/ 69527 w 334541"/>
                    <a:gd name="connsiteY3" fmla="*/ 451923 h 518148"/>
                    <a:gd name="connsiteX4" fmla="*/ 60150 w 334541"/>
                    <a:gd name="connsiteY4" fmla="*/ 445332 h 518148"/>
                    <a:gd name="connsiteX5" fmla="*/ 58006 w 334541"/>
                    <a:gd name="connsiteY5" fmla="*/ 443832 h 518148"/>
                    <a:gd name="connsiteX6" fmla="*/ 55863 w 334541"/>
                    <a:gd name="connsiteY6" fmla="*/ 436544 h 518148"/>
                    <a:gd name="connsiteX7" fmla="*/ 55863 w 334541"/>
                    <a:gd name="connsiteY7" fmla="*/ 434937 h 518148"/>
                    <a:gd name="connsiteX8" fmla="*/ 63793 w 334541"/>
                    <a:gd name="connsiteY8" fmla="*/ 410985 h 518148"/>
                    <a:gd name="connsiteX9" fmla="*/ 59132 w 334541"/>
                    <a:gd name="connsiteY9" fmla="*/ 396571 h 518148"/>
                    <a:gd name="connsiteX10" fmla="*/ 56988 w 334541"/>
                    <a:gd name="connsiteY10" fmla="*/ 393464 h 518148"/>
                    <a:gd name="connsiteX11" fmla="*/ 53452 w 334541"/>
                    <a:gd name="connsiteY11" fmla="*/ 357992 h 518148"/>
                    <a:gd name="connsiteX12" fmla="*/ 53452 w 334541"/>
                    <a:gd name="connsiteY12" fmla="*/ 357295 h 518148"/>
                    <a:gd name="connsiteX13" fmla="*/ 66580 w 334541"/>
                    <a:gd name="connsiteY13" fmla="*/ 332968 h 518148"/>
                    <a:gd name="connsiteX14" fmla="*/ 74510 w 334541"/>
                    <a:gd name="connsiteY14" fmla="*/ 314643 h 518148"/>
                    <a:gd name="connsiteX15" fmla="*/ 81208 w 334541"/>
                    <a:gd name="connsiteY15" fmla="*/ 302479 h 518148"/>
                    <a:gd name="connsiteX16" fmla="*/ 101248 w 334541"/>
                    <a:gd name="connsiteY16" fmla="*/ 295460 h 518148"/>
                    <a:gd name="connsiteX17" fmla="*/ 109018 w 334541"/>
                    <a:gd name="connsiteY17" fmla="*/ 293745 h 518148"/>
                    <a:gd name="connsiteX18" fmla="*/ 119198 w 334541"/>
                    <a:gd name="connsiteY18" fmla="*/ 273598 h 518148"/>
                    <a:gd name="connsiteX19" fmla="*/ 113840 w 334541"/>
                    <a:gd name="connsiteY19" fmla="*/ 219104 h 518148"/>
                    <a:gd name="connsiteX20" fmla="*/ 103981 w 334541"/>
                    <a:gd name="connsiteY20" fmla="*/ 214818 h 518148"/>
                    <a:gd name="connsiteX21" fmla="*/ 102748 w 334541"/>
                    <a:gd name="connsiteY21" fmla="*/ 213478 h 518148"/>
                    <a:gd name="connsiteX22" fmla="*/ 98998 w 334541"/>
                    <a:gd name="connsiteY22" fmla="*/ 200618 h 518148"/>
                    <a:gd name="connsiteX23" fmla="*/ 99373 w 334541"/>
                    <a:gd name="connsiteY23" fmla="*/ 198689 h 518148"/>
                    <a:gd name="connsiteX24" fmla="*/ 101195 w 334541"/>
                    <a:gd name="connsiteY24" fmla="*/ 197939 h 518148"/>
                    <a:gd name="connsiteX25" fmla="*/ 127450 w 334541"/>
                    <a:gd name="connsiteY25" fmla="*/ 197939 h 518148"/>
                    <a:gd name="connsiteX26" fmla="*/ 168441 w 334541"/>
                    <a:gd name="connsiteY26" fmla="*/ 211174 h 518148"/>
                    <a:gd name="connsiteX27" fmla="*/ 198501 w 334541"/>
                    <a:gd name="connsiteY27" fmla="*/ 223176 h 518148"/>
                    <a:gd name="connsiteX28" fmla="*/ 264194 w 334541"/>
                    <a:gd name="connsiteY28" fmla="*/ 209084 h 518148"/>
                    <a:gd name="connsiteX29" fmla="*/ 302667 w 334541"/>
                    <a:gd name="connsiteY29" fmla="*/ 183311 h 518148"/>
                    <a:gd name="connsiteX30" fmla="*/ 313384 w 334541"/>
                    <a:gd name="connsiteY30" fmla="*/ 177952 h 518148"/>
                    <a:gd name="connsiteX31" fmla="*/ 334335 w 334541"/>
                    <a:gd name="connsiteY31" fmla="*/ 151161 h 518148"/>
                    <a:gd name="connsiteX32" fmla="*/ 334335 w 334541"/>
                    <a:gd name="connsiteY32" fmla="*/ 46459 h 518148"/>
                    <a:gd name="connsiteX33" fmla="*/ 330906 w 334541"/>
                    <a:gd name="connsiteY33" fmla="*/ 44691 h 518148"/>
                    <a:gd name="connsiteX34" fmla="*/ 313705 w 334541"/>
                    <a:gd name="connsiteY34" fmla="*/ 51603 h 518148"/>
                    <a:gd name="connsiteX35" fmla="*/ 281180 w 334541"/>
                    <a:gd name="connsiteY35" fmla="*/ 33278 h 518148"/>
                    <a:gd name="connsiteX36" fmla="*/ 281180 w 334541"/>
                    <a:gd name="connsiteY36" fmla="*/ 33278 h 518148"/>
                    <a:gd name="connsiteX37" fmla="*/ 256639 w 334541"/>
                    <a:gd name="connsiteY37" fmla="*/ 33278 h 518148"/>
                    <a:gd name="connsiteX38" fmla="*/ 245440 w 334541"/>
                    <a:gd name="connsiteY38" fmla="*/ 35582 h 518148"/>
                    <a:gd name="connsiteX39" fmla="*/ 236814 w 334541"/>
                    <a:gd name="connsiteY39" fmla="*/ 42494 h 518148"/>
                    <a:gd name="connsiteX40" fmla="*/ 228937 w 334541"/>
                    <a:gd name="connsiteY40" fmla="*/ 42173 h 518148"/>
                    <a:gd name="connsiteX41" fmla="*/ 209968 w 334541"/>
                    <a:gd name="connsiteY41" fmla="*/ 43405 h 518148"/>
                    <a:gd name="connsiteX42" fmla="*/ 203860 w 334541"/>
                    <a:gd name="connsiteY42" fmla="*/ 44369 h 518148"/>
                    <a:gd name="connsiteX43" fmla="*/ 187785 w 334541"/>
                    <a:gd name="connsiteY43" fmla="*/ 36600 h 518148"/>
                    <a:gd name="connsiteX44" fmla="*/ 177068 w 334541"/>
                    <a:gd name="connsiteY44" fmla="*/ 28830 h 518148"/>
                    <a:gd name="connsiteX45" fmla="*/ 165387 w 334541"/>
                    <a:gd name="connsiteY45" fmla="*/ 15810 h 518148"/>
                    <a:gd name="connsiteX46" fmla="*/ 155903 w 334541"/>
                    <a:gd name="connsiteY46" fmla="*/ 5897 h 518148"/>
                    <a:gd name="connsiteX47" fmla="*/ 96426 w 334541"/>
                    <a:gd name="connsiteY47" fmla="*/ 163 h 518148"/>
                    <a:gd name="connsiteX48" fmla="*/ 84316 w 334541"/>
                    <a:gd name="connsiteY48" fmla="*/ -212 h 518148"/>
                    <a:gd name="connsiteX49" fmla="*/ 72688 w 334541"/>
                    <a:gd name="connsiteY49" fmla="*/ 64088 h 518148"/>
                    <a:gd name="connsiteX50" fmla="*/ 65187 w 334541"/>
                    <a:gd name="connsiteY50" fmla="*/ 119279 h 518148"/>
                    <a:gd name="connsiteX51" fmla="*/ 41342 w 334541"/>
                    <a:gd name="connsiteY51" fmla="*/ 160216 h 518148"/>
                    <a:gd name="connsiteX52" fmla="*/ 23874 w 334541"/>
                    <a:gd name="connsiteY52" fmla="*/ 210102 h 518148"/>
                    <a:gd name="connsiteX53" fmla="*/ 11979 w 334541"/>
                    <a:gd name="connsiteY53" fmla="*/ 268508 h 518148"/>
                    <a:gd name="connsiteX54" fmla="*/ 3780 w 334541"/>
                    <a:gd name="connsiteY54" fmla="*/ 305373 h 518148"/>
                    <a:gd name="connsiteX55" fmla="*/ 887 w 334541"/>
                    <a:gd name="connsiteY55" fmla="*/ 342881 h 518148"/>
                    <a:gd name="connsiteX56" fmla="*/ 1637 w 334541"/>
                    <a:gd name="connsiteY56" fmla="*/ 380389 h 518148"/>
                    <a:gd name="connsiteX57" fmla="*/ 2709 w 334541"/>
                    <a:gd name="connsiteY57" fmla="*/ 424649 h 518148"/>
                    <a:gd name="connsiteX58" fmla="*/ 4638 w 334541"/>
                    <a:gd name="connsiteY58" fmla="*/ 467516 h 518148"/>
                    <a:gd name="connsiteX59" fmla="*/ 5227 w 334541"/>
                    <a:gd name="connsiteY59" fmla="*/ 508989 h 518148"/>
                    <a:gd name="connsiteX60" fmla="*/ 53452 w 334541"/>
                    <a:gd name="connsiteY60" fmla="*/ 517937 h 518148"/>
                    <a:gd name="connsiteX61" fmla="*/ 60954 w 334541"/>
                    <a:gd name="connsiteY61" fmla="*/ 509578 h 518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334541" h="518148">
                      <a:moveTo>
                        <a:pt x="60954" y="509578"/>
                      </a:moveTo>
                      <a:cubicBezTo>
                        <a:pt x="64008" y="508458"/>
                        <a:pt x="67239" y="507917"/>
                        <a:pt x="70491" y="507971"/>
                      </a:cubicBezTo>
                      <a:lnTo>
                        <a:pt x="83512" y="481179"/>
                      </a:lnTo>
                      <a:cubicBezTo>
                        <a:pt x="81369" y="476839"/>
                        <a:pt x="72795" y="459210"/>
                        <a:pt x="69527" y="451923"/>
                      </a:cubicBezTo>
                      <a:cubicBezTo>
                        <a:pt x="68016" y="448038"/>
                        <a:pt x="64319" y="445439"/>
                        <a:pt x="60150" y="445332"/>
                      </a:cubicBezTo>
                      <a:cubicBezTo>
                        <a:pt x="59180" y="445375"/>
                        <a:pt x="58296" y="444759"/>
                        <a:pt x="58006" y="443832"/>
                      </a:cubicBezTo>
                      <a:lnTo>
                        <a:pt x="55863" y="436544"/>
                      </a:lnTo>
                      <a:cubicBezTo>
                        <a:pt x="55681" y="436025"/>
                        <a:pt x="55681" y="435457"/>
                        <a:pt x="55863" y="434937"/>
                      </a:cubicBezTo>
                      <a:cubicBezTo>
                        <a:pt x="55863" y="434937"/>
                        <a:pt x="63793" y="420309"/>
                        <a:pt x="63793" y="410985"/>
                      </a:cubicBezTo>
                      <a:cubicBezTo>
                        <a:pt x="64276" y="405745"/>
                        <a:pt x="62593" y="400537"/>
                        <a:pt x="59132" y="396571"/>
                      </a:cubicBezTo>
                      <a:lnTo>
                        <a:pt x="56988" y="393464"/>
                      </a:lnTo>
                      <a:cubicBezTo>
                        <a:pt x="51630" y="385640"/>
                        <a:pt x="53291" y="360778"/>
                        <a:pt x="53452" y="357992"/>
                      </a:cubicBezTo>
                      <a:cubicBezTo>
                        <a:pt x="53398" y="357761"/>
                        <a:pt x="53398" y="357525"/>
                        <a:pt x="53452" y="357295"/>
                      </a:cubicBezTo>
                      <a:cubicBezTo>
                        <a:pt x="57235" y="348877"/>
                        <a:pt x="61618" y="340749"/>
                        <a:pt x="66580" y="332968"/>
                      </a:cubicBezTo>
                      <a:cubicBezTo>
                        <a:pt x="70090" y="327272"/>
                        <a:pt x="72758" y="321100"/>
                        <a:pt x="74510" y="314643"/>
                      </a:cubicBezTo>
                      <a:cubicBezTo>
                        <a:pt x="75309" y="309949"/>
                        <a:pt x="77666" y="305662"/>
                        <a:pt x="81208" y="302479"/>
                      </a:cubicBezTo>
                      <a:cubicBezTo>
                        <a:pt x="87295" y="298707"/>
                        <a:pt x="94138" y="296312"/>
                        <a:pt x="101248" y="295460"/>
                      </a:cubicBezTo>
                      <a:cubicBezTo>
                        <a:pt x="103820" y="294924"/>
                        <a:pt x="106606" y="294388"/>
                        <a:pt x="109018" y="293745"/>
                      </a:cubicBezTo>
                      <a:cubicBezTo>
                        <a:pt x="117270" y="291656"/>
                        <a:pt x="118127" y="291441"/>
                        <a:pt x="119198" y="273598"/>
                      </a:cubicBezTo>
                      <a:cubicBezTo>
                        <a:pt x="118861" y="255321"/>
                        <a:pt x="117071" y="237097"/>
                        <a:pt x="113840" y="219104"/>
                      </a:cubicBezTo>
                      <a:lnTo>
                        <a:pt x="103981" y="214818"/>
                      </a:lnTo>
                      <a:cubicBezTo>
                        <a:pt x="103402" y="214560"/>
                        <a:pt x="102957" y="214073"/>
                        <a:pt x="102748" y="213478"/>
                      </a:cubicBezTo>
                      <a:lnTo>
                        <a:pt x="98998" y="200618"/>
                      </a:lnTo>
                      <a:cubicBezTo>
                        <a:pt x="98794" y="199953"/>
                        <a:pt x="98933" y="199230"/>
                        <a:pt x="99373" y="198689"/>
                      </a:cubicBezTo>
                      <a:cubicBezTo>
                        <a:pt x="99796" y="198126"/>
                        <a:pt x="100498" y="197837"/>
                        <a:pt x="101195" y="197939"/>
                      </a:cubicBezTo>
                      <a:cubicBezTo>
                        <a:pt x="109939" y="198501"/>
                        <a:pt x="118705" y="198501"/>
                        <a:pt x="127450" y="197939"/>
                      </a:cubicBezTo>
                      <a:cubicBezTo>
                        <a:pt x="137470" y="197349"/>
                        <a:pt x="152474" y="204047"/>
                        <a:pt x="168441" y="211174"/>
                      </a:cubicBezTo>
                      <a:cubicBezTo>
                        <a:pt x="178215" y="215766"/>
                        <a:pt x="188251" y="219774"/>
                        <a:pt x="198501" y="223176"/>
                      </a:cubicBezTo>
                      <a:cubicBezTo>
                        <a:pt x="221757" y="230142"/>
                        <a:pt x="253478" y="221194"/>
                        <a:pt x="264194" y="209084"/>
                      </a:cubicBezTo>
                      <a:cubicBezTo>
                        <a:pt x="273840" y="198367"/>
                        <a:pt x="287182" y="191348"/>
                        <a:pt x="302667" y="183311"/>
                      </a:cubicBezTo>
                      <a:cubicBezTo>
                        <a:pt x="306043" y="181542"/>
                        <a:pt x="309579" y="179720"/>
                        <a:pt x="313384" y="177952"/>
                      </a:cubicBezTo>
                      <a:cubicBezTo>
                        <a:pt x="324245" y="172883"/>
                        <a:pt x="332036" y="162927"/>
                        <a:pt x="334335" y="151161"/>
                      </a:cubicBezTo>
                      <a:lnTo>
                        <a:pt x="334335" y="46459"/>
                      </a:lnTo>
                      <a:lnTo>
                        <a:pt x="330906" y="44691"/>
                      </a:lnTo>
                      <a:cubicBezTo>
                        <a:pt x="326442" y="49369"/>
                        <a:pt x="320168" y="51893"/>
                        <a:pt x="313705" y="51603"/>
                      </a:cubicBezTo>
                      <a:cubicBezTo>
                        <a:pt x="302667" y="50853"/>
                        <a:pt x="282038" y="34028"/>
                        <a:pt x="281180" y="33278"/>
                      </a:cubicBezTo>
                      <a:cubicBezTo>
                        <a:pt x="280323" y="32528"/>
                        <a:pt x="281180" y="33278"/>
                        <a:pt x="281180" y="33278"/>
                      </a:cubicBezTo>
                      <a:cubicBezTo>
                        <a:pt x="278072" y="33278"/>
                        <a:pt x="261355" y="32956"/>
                        <a:pt x="256639" y="33278"/>
                      </a:cubicBezTo>
                      <a:cubicBezTo>
                        <a:pt x="252840" y="33674"/>
                        <a:pt x="249089" y="34446"/>
                        <a:pt x="245440" y="35582"/>
                      </a:cubicBezTo>
                      <a:cubicBezTo>
                        <a:pt x="244251" y="39434"/>
                        <a:pt x="240832" y="42173"/>
                        <a:pt x="236814" y="42494"/>
                      </a:cubicBezTo>
                      <a:cubicBezTo>
                        <a:pt x="234188" y="42730"/>
                        <a:pt x="231536" y="42623"/>
                        <a:pt x="228937" y="42173"/>
                      </a:cubicBezTo>
                      <a:cubicBezTo>
                        <a:pt x="222603" y="41106"/>
                        <a:pt x="216109" y="41529"/>
                        <a:pt x="209968" y="43405"/>
                      </a:cubicBezTo>
                      <a:cubicBezTo>
                        <a:pt x="207986" y="44010"/>
                        <a:pt x="205934" y="44337"/>
                        <a:pt x="203860" y="44369"/>
                      </a:cubicBezTo>
                      <a:cubicBezTo>
                        <a:pt x="197751" y="43753"/>
                        <a:pt x="192061" y="41004"/>
                        <a:pt x="187785" y="36600"/>
                      </a:cubicBezTo>
                      <a:cubicBezTo>
                        <a:pt x="184441" y="33706"/>
                        <a:pt x="180857" y="31108"/>
                        <a:pt x="177068" y="28830"/>
                      </a:cubicBezTo>
                      <a:cubicBezTo>
                        <a:pt x="171731" y="26039"/>
                        <a:pt x="167584" y="21414"/>
                        <a:pt x="165387" y="15810"/>
                      </a:cubicBezTo>
                      <a:cubicBezTo>
                        <a:pt x="163865" y="11255"/>
                        <a:pt x="160388" y="7617"/>
                        <a:pt x="155903" y="5897"/>
                      </a:cubicBezTo>
                      <a:cubicBezTo>
                        <a:pt x="142882" y="217"/>
                        <a:pt x="96961" y="163"/>
                        <a:pt x="96426" y="163"/>
                      </a:cubicBezTo>
                      <a:lnTo>
                        <a:pt x="84316" y="-212"/>
                      </a:lnTo>
                      <a:cubicBezTo>
                        <a:pt x="82676" y="21564"/>
                        <a:pt x="78781" y="43116"/>
                        <a:pt x="72688" y="64088"/>
                      </a:cubicBezTo>
                      <a:cubicBezTo>
                        <a:pt x="66258" y="85789"/>
                        <a:pt x="70170" y="104650"/>
                        <a:pt x="65187" y="119279"/>
                      </a:cubicBezTo>
                      <a:cubicBezTo>
                        <a:pt x="60203" y="133907"/>
                        <a:pt x="42735" y="145267"/>
                        <a:pt x="41342" y="160216"/>
                      </a:cubicBezTo>
                      <a:cubicBezTo>
                        <a:pt x="39949" y="175166"/>
                        <a:pt x="32447" y="187276"/>
                        <a:pt x="23874" y="210102"/>
                      </a:cubicBezTo>
                      <a:cubicBezTo>
                        <a:pt x="15301" y="232928"/>
                        <a:pt x="18516" y="256398"/>
                        <a:pt x="11979" y="268508"/>
                      </a:cubicBezTo>
                      <a:cubicBezTo>
                        <a:pt x="5441" y="280618"/>
                        <a:pt x="8228" y="296478"/>
                        <a:pt x="3780" y="305373"/>
                      </a:cubicBezTo>
                      <a:cubicBezTo>
                        <a:pt x="-667" y="314268"/>
                        <a:pt x="3405" y="329217"/>
                        <a:pt x="887" y="342881"/>
                      </a:cubicBezTo>
                      <a:cubicBezTo>
                        <a:pt x="-1632" y="356545"/>
                        <a:pt x="887" y="365815"/>
                        <a:pt x="1637" y="380389"/>
                      </a:cubicBezTo>
                      <a:cubicBezTo>
                        <a:pt x="2387" y="394964"/>
                        <a:pt x="-506" y="414415"/>
                        <a:pt x="2709" y="424649"/>
                      </a:cubicBezTo>
                      <a:cubicBezTo>
                        <a:pt x="5924" y="434883"/>
                        <a:pt x="5549" y="448761"/>
                        <a:pt x="4638" y="467516"/>
                      </a:cubicBezTo>
                      <a:cubicBezTo>
                        <a:pt x="3995" y="480644"/>
                        <a:pt x="4959" y="495057"/>
                        <a:pt x="5227" y="508989"/>
                      </a:cubicBezTo>
                      <a:lnTo>
                        <a:pt x="53452" y="517937"/>
                      </a:lnTo>
                      <a:cubicBezTo>
                        <a:pt x="54738" y="514262"/>
                        <a:pt x="57439" y="511250"/>
                        <a:pt x="60954" y="509578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43" name="Frihandsfigur: Form 42">
                  <a:extLst>
                    <a:ext uri="{FF2B5EF4-FFF2-40B4-BE49-F238E27FC236}">
                      <a16:creationId xmlns:a16="http://schemas.microsoft.com/office/drawing/2014/main" id="{CC913C21-3489-4E3A-B736-59C42C745DF2}"/>
                    </a:ext>
                  </a:extLst>
                </p:cNvPr>
                <p:cNvSpPr/>
                <p:nvPr/>
              </p:nvSpPr>
              <p:spPr>
                <a:xfrm>
                  <a:off x="4186015" y="2091741"/>
                  <a:ext cx="225156" cy="201847"/>
                </a:xfrm>
                <a:custGeom>
                  <a:avLst/>
                  <a:gdLst>
                    <a:gd name="connsiteX0" fmla="*/ 52734 w 225156"/>
                    <a:gd name="connsiteY0" fmla="*/ 201636 h 201847"/>
                    <a:gd name="connsiteX1" fmla="*/ 84294 w 225156"/>
                    <a:gd name="connsiteY1" fmla="*/ 190919 h 201847"/>
                    <a:gd name="connsiteX2" fmla="*/ 88849 w 225156"/>
                    <a:gd name="connsiteY2" fmla="*/ 176077 h 201847"/>
                    <a:gd name="connsiteX3" fmla="*/ 91742 w 225156"/>
                    <a:gd name="connsiteY3" fmla="*/ 166057 h 201847"/>
                    <a:gd name="connsiteX4" fmla="*/ 102995 w 225156"/>
                    <a:gd name="connsiteY4" fmla="*/ 167343 h 201847"/>
                    <a:gd name="connsiteX5" fmla="*/ 109693 w 225156"/>
                    <a:gd name="connsiteY5" fmla="*/ 169861 h 201847"/>
                    <a:gd name="connsiteX6" fmla="*/ 111461 w 225156"/>
                    <a:gd name="connsiteY6" fmla="*/ 168950 h 201847"/>
                    <a:gd name="connsiteX7" fmla="*/ 132197 w 225156"/>
                    <a:gd name="connsiteY7" fmla="*/ 165414 h 201847"/>
                    <a:gd name="connsiteX8" fmla="*/ 140503 w 225156"/>
                    <a:gd name="connsiteY8" fmla="*/ 165950 h 201847"/>
                    <a:gd name="connsiteX9" fmla="*/ 153577 w 225156"/>
                    <a:gd name="connsiteY9" fmla="*/ 163217 h 201847"/>
                    <a:gd name="connsiteX10" fmla="*/ 154970 w 225156"/>
                    <a:gd name="connsiteY10" fmla="*/ 162199 h 201847"/>
                    <a:gd name="connsiteX11" fmla="*/ 174099 w 225156"/>
                    <a:gd name="connsiteY11" fmla="*/ 154001 h 201847"/>
                    <a:gd name="connsiteX12" fmla="*/ 177582 w 225156"/>
                    <a:gd name="connsiteY12" fmla="*/ 152768 h 201847"/>
                    <a:gd name="connsiteX13" fmla="*/ 179243 w 225156"/>
                    <a:gd name="connsiteY13" fmla="*/ 141623 h 201847"/>
                    <a:gd name="connsiteX14" fmla="*/ 181548 w 225156"/>
                    <a:gd name="connsiteY14" fmla="*/ 134711 h 201847"/>
                    <a:gd name="connsiteX15" fmla="*/ 194193 w 225156"/>
                    <a:gd name="connsiteY15" fmla="*/ 133050 h 201847"/>
                    <a:gd name="connsiteX16" fmla="*/ 214233 w 225156"/>
                    <a:gd name="connsiteY16" fmla="*/ 127691 h 201847"/>
                    <a:gd name="connsiteX17" fmla="*/ 224950 w 225156"/>
                    <a:gd name="connsiteY17" fmla="*/ 125066 h 201847"/>
                    <a:gd name="connsiteX18" fmla="*/ 224039 w 225156"/>
                    <a:gd name="connsiteY18" fmla="*/ 123887 h 201847"/>
                    <a:gd name="connsiteX19" fmla="*/ 216109 w 225156"/>
                    <a:gd name="connsiteY19" fmla="*/ 94095 h 201847"/>
                    <a:gd name="connsiteX20" fmla="*/ 177582 w 225156"/>
                    <a:gd name="connsiteY20" fmla="*/ 107222 h 201847"/>
                    <a:gd name="connsiteX21" fmla="*/ 170134 w 225156"/>
                    <a:gd name="connsiteY21" fmla="*/ 86700 h 201847"/>
                    <a:gd name="connsiteX22" fmla="*/ 157757 w 225156"/>
                    <a:gd name="connsiteY22" fmla="*/ 63338 h 201847"/>
                    <a:gd name="connsiteX23" fmla="*/ 157757 w 225156"/>
                    <a:gd name="connsiteY23" fmla="*/ 61570 h 201847"/>
                    <a:gd name="connsiteX24" fmla="*/ 158989 w 225156"/>
                    <a:gd name="connsiteY24" fmla="*/ 60337 h 201847"/>
                    <a:gd name="connsiteX25" fmla="*/ 163865 w 225156"/>
                    <a:gd name="connsiteY25" fmla="*/ 58730 h 201847"/>
                    <a:gd name="connsiteX26" fmla="*/ 171152 w 225156"/>
                    <a:gd name="connsiteY26" fmla="*/ 42655 h 201847"/>
                    <a:gd name="connsiteX27" fmla="*/ 171152 w 225156"/>
                    <a:gd name="connsiteY27" fmla="*/ -212 h 201847"/>
                    <a:gd name="connsiteX28" fmla="*/ 166169 w 225156"/>
                    <a:gd name="connsiteY28" fmla="*/ -212 h 201847"/>
                    <a:gd name="connsiteX29" fmla="*/ 160114 w 225156"/>
                    <a:gd name="connsiteY29" fmla="*/ 6325 h 201847"/>
                    <a:gd name="connsiteX30" fmla="*/ 152291 w 225156"/>
                    <a:gd name="connsiteY30" fmla="*/ 6325 h 201847"/>
                    <a:gd name="connsiteX31" fmla="*/ 143986 w 225156"/>
                    <a:gd name="connsiteY31" fmla="*/ 6915 h 201847"/>
                    <a:gd name="connsiteX32" fmla="*/ 135734 w 225156"/>
                    <a:gd name="connsiteY32" fmla="*/ 7451 h 201847"/>
                    <a:gd name="connsiteX33" fmla="*/ 125017 w 225156"/>
                    <a:gd name="connsiteY33" fmla="*/ 7451 h 201847"/>
                    <a:gd name="connsiteX34" fmla="*/ 124535 w 225156"/>
                    <a:gd name="connsiteY34" fmla="*/ 16453 h 201847"/>
                    <a:gd name="connsiteX35" fmla="*/ 122606 w 225156"/>
                    <a:gd name="connsiteY35" fmla="*/ 18435 h 201847"/>
                    <a:gd name="connsiteX36" fmla="*/ 115479 w 225156"/>
                    <a:gd name="connsiteY36" fmla="*/ 19025 h 201847"/>
                    <a:gd name="connsiteX37" fmla="*/ 102673 w 225156"/>
                    <a:gd name="connsiteY37" fmla="*/ 45280 h 201847"/>
                    <a:gd name="connsiteX38" fmla="*/ 101066 w 225156"/>
                    <a:gd name="connsiteY38" fmla="*/ 46459 h 201847"/>
                    <a:gd name="connsiteX39" fmla="*/ 93028 w 225156"/>
                    <a:gd name="connsiteY39" fmla="*/ 47424 h 201847"/>
                    <a:gd name="connsiteX40" fmla="*/ 88313 w 225156"/>
                    <a:gd name="connsiteY40" fmla="*/ 60873 h 201847"/>
                    <a:gd name="connsiteX41" fmla="*/ 71970 w 225156"/>
                    <a:gd name="connsiteY41" fmla="*/ 65053 h 201847"/>
                    <a:gd name="connsiteX42" fmla="*/ 70255 w 225156"/>
                    <a:gd name="connsiteY42" fmla="*/ 63820 h 201847"/>
                    <a:gd name="connsiteX43" fmla="*/ 64897 w 225156"/>
                    <a:gd name="connsiteY43" fmla="*/ 51710 h 201847"/>
                    <a:gd name="connsiteX44" fmla="*/ 60717 w 225156"/>
                    <a:gd name="connsiteY44" fmla="*/ 58676 h 201847"/>
                    <a:gd name="connsiteX45" fmla="*/ 36123 w 225156"/>
                    <a:gd name="connsiteY45" fmla="*/ 60391 h 201847"/>
                    <a:gd name="connsiteX46" fmla="*/ 20369 w 225156"/>
                    <a:gd name="connsiteY46" fmla="*/ 40136 h 201847"/>
                    <a:gd name="connsiteX47" fmla="*/ 9653 w 225156"/>
                    <a:gd name="connsiteY47" fmla="*/ 40136 h 201847"/>
                    <a:gd name="connsiteX48" fmla="*/ 6920 w 225156"/>
                    <a:gd name="connsiteY48" fmla="*/ 50317 h 201847"/>
                    <a:gd name="connsiteX49" fmla="*/ -207 w 225156"/>
                    <a:gd name="connsiteY49" fmla="*/ 71750 h 201847"/>
                    <a:gd name="connsiteX50" fmla="*/ 17047 w 225156"/>
                    <a:gd name="connsiteY50" fmla="*/ 77591 h 201847"/>
                    <a:gd name="connsiteX51" fmla="*/ 33658 w 225156"/>
                    <a:gd name="connsiteY51" fmla="*/ 88308 h 201847"/>
                    <a:gd name="connsiteX52" fmla="*/ 28300 w 225156"/>
                    <a:gd name="connsiteY52" fmla="*/ 96935 h 201847"/>
                    <a:gd name="connsiteX53" fmla="*/ 30657 w 225156"/>
                    <a:gd name="connsiteY53" fmla="*/ 109312 h 201847"/>
                    <a:gd name="connsiteX54" fmla="*/ 40785 w 225156"/>
                    <a:gd name="connsiteY54" fmla="*/ 118046 h 201847"/>
                    <a:gd name="connsiteX55" fmla="*/ 41535 w 225156"/>
                    <a:gd name="connsiteY55" fmla="*/ 119386 h 201847"/>
                    <a:gd name="connsiteX56" fmla="*/ 52251 w 225156"/>
                    <a:gd name="connsiteY56" fmla="*/ 201636 h 201847"/>
                    <a:gd name="connsiteX57" fmla="*/ 52734 w 225156"/>
                    <a:gd name="connsiteY57" fmla="*/ 201636 h 201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225156" h="201847">
                      <a:moveTo>
                        <a:pt x="52734" y="201636"/>
                      </a:moveTo>
                      <a:cubicBezTo>
                        <a:pt x="62432" y="201636"/>
                        <a:pt x="78186" y="198957"/>
                        <a:pt x="84294" y="190919"/>
                      </a:cubicBezTo>
                      <a:cubicBezTo>
                        <a:pt x="87541" y="186676"/>
                        <a:pt x="89160" y="181408"/>
                        <a:pt x="88849" y="176077"/>
                      </a:cubicBezTo>
                      <a:cubicBezTo>
                        <a:pt x="88409" y="172481"/>
                        <a:pt x="89454" y="168865"/>
                        <a:pt x="91742" y="166057"/>
                      </a:cubicBezTo>
                      <a:cubicBezTo>
                        <a:pt x="95547" y="162092"/>
                        <a:pt x="99833" y="165146"/>
                        <a:pt x="102995" y="167343"/>
                      </a:cubicBezTo>
                      <a:cubicBezTo>
                        <a:pt x="106156" y="169540"/>
                        <a:pt x="107924" y="170665"/>
                        <a:pt x="109693" y="169861"/>
                      </a:cubicBezTo>
                      <a:lnTo>
                        <a:pt x="111461" y="168950"/>
                      </a:lnTo>
                      <a:cubicBezTo>
                        <a:pt x="116551" y="166432"/>
                        <a:pt x="119659" y="164878"/>
                        <a:pt x="132197" y="165414"/>
                      </a:cubicBezTo>
                      <a:cubicBezTo>
                        <a:pt x="135627" y="165414"/>
                        <a:pt x="138306" y="165789"/>
                        <a:pt x="140503" y="165950"/>
                      </a:cubicBezTo>
                      <a:cubicBezTo>
                        <a:pt x="145047" y="167209"/>
                        <a:pt x="149917" y="166191"/>
                        <a:pt x="153577" y="163217"/>
                      </a:cubicBezTo>
                      <a:lnTo>
                        <a:pt x="154970" y="162199"/>
                      </a:lnTo>
                      <a:cubicBezTo>
                        <a:pt x="160189" y="157312"/>
                        <a:pt x="166962" y="154408"/>
                        <a:pt x="174099" y="154001"/>
                      </a:cubicBezTo>
                      <a:cubicBezTo>
                        <a:pt x="175380" y="154086"/>
                        <a:pt x="176639" y="153642"/>
                        <a:pt x="177582" y="152768"/>
                      </a:cubicBezTo>
                      <a:cubicBezTo>
                        <a:pt x="179619" y="150571"/>
                        <a:pt x="179404" y="145588"/>
                        <a:pt x="179243" y="141623"/>
                      </a:cubicBezTo>
                      <a:cubicBezTo>
                        <a:pt x="178879" y="139083"/>
                        <a:pt x="179736" y="136522"/>
                        <a:pt x="181548" y="134711"/>
                      </a:cubicBezTo>
                      <a:cubicBezTo>
                        <a:pt x="183852" y="132567"/>
                        <a:pt x="187656" y="132085"/>
                        <a:pt x="194193" y="133050"/>
                      </a:cubicBezTo>
                      <a:cubicBezTo>
                        <a:pt x="202284" y="134175"/>
                        <a:pt x="206089" y="132728"/>
                        <a:pt x="214233" y="127691"/>
                      </a:cubicBezTo>
                      <a:cubicBezTo>
                        <a:pt x="217427" y="125682"/>
                        <a:pt x="221188" y="124760"/>
                        <a:pt x="224950" y="125066"/>
                      </a:cubicBezTo>
                      <a:cubicBezTo>
                        <a:pt x="224494" y="124819"/>
                        <a:pt x="224162" y="124391"/>
                        <a:pt x="224039" y="123887"/>
                      </a:cubicBezTo>
                      <a:lnTo>
                        <a:pt x="216109" y="94095"/>
                      </a:lnTo>
                      <a:cubicBezTo>
                        <a:pt x="209732" y="97417"/>
                        <a:pt x="184816" y="110169"/>
                        <a:pt x="177582" y="107222"/>
                      </a:cubicBezTo>
                      <a:cubicBezTo>
                        <a:pt x="170349" y="104275"/>
                        <a:pt x="170027" y="90183"/>
                        <a:pt x="170134" y="86700"/>
                      </a:cubicBezTo>
                      <a:lnTo>
                        <a:pt x="157757" y="63338"/>
                      </a:lnTo>
                      <a:cubicBezTo>
                        <a:pt x="157489" y="62781"/>
                        <a:pt x="157489" y="62127"/>
                        <a:pt x="157757" y="61570"/>
                      </a:cubicBezTo>
                      <a:cubicBezTo>
                        <a:pt x="157976" y="61002"/>
                        <a:pt x="158421" y="60557"/>
                        <a:pt x="158989" y="60337"/>
                      </a:cubicBezTo>
                      <a:lnTo>
                        <a:pt x="163865" y="58730"/>
                      </a:lnTo>
                      <a:lnTo>
                        <a:pt x="171152" y="42655"/>
                      </a:lnTo>
                      <a:lnTo>
                        <a:pt x="171152" y="-212"/>
                      </a:lnTo>
                      <a:lnTo>
                        <a:pt x="166169" y="-212"/>
                      </a:lnTo>
                      <a:cubicBezTo>
                        <a:pt x="164958" y="2596"/>
                        <a:pt x="162820" y="4906"/>
                        <a:pt x="160114" y="6325"/>
                      </a:cubicBezTo>
                      <a:cubicBezTo>
                        <a:pt x="157633" y="7472"/>
                        <a:pt x="154772" y="7472"/>
                        <a:pt x="152291" y="6325"/>
                      </a:cubicBezTo>
                      <a:cubicBezTo>
                        <a:pt x="149596" y="5125"/>
                        <a:pt x="146483" y="5345"/>
                        <a:pt x="143986" y="6915"/>
                      </a:cubicBezTo>
                      <a:cubicBezTo>
                        <a:pt x="141505" y="8485"/>
                        <a:pt x="138397" y="8689"/>
                        <a:pt x="135734" y="7451"/>
                      </a:cubicBezTo>
                      <a:cubicBezTo>
                        <a:pt x="132267" y="6224"/>
                        <a:pt x="128484" y="6224"/>
                        <a:pt x="125017" y="7451"/>
                      </a:cubicBezTo>
                      <a:lnTo>
                        <a:pt x="124535" y="16453"/>
                      </a:lnTo>
                      <a:cubicBezTo>
                        <a:pt x="124439" y="17487"/>
                        <a:pt x="123635" y="18312"/>
                        <a:pt x="122606" y="18435"/>
                      </a:cubicBezTo>
                      <a:lnTo>
                        <a:pt x="115479" y="19025"/>
                      </a:lnTo>
                      <a:lnTo>
                        <a:pt x="102673" y="45280"/>
                      </a:lnTo>
                      <a:cubicBezTo>
                        <a:pt x="102378" y="45929"/>
                        <a:pt x="101773" y="46373"/>
                        <a:pt x="101066" y="46459"/>
                      </a:cubicBezTo>
                      <a:lnTo>
                        <a:pt x="93028" y="47424"/>
                      </a:lnTo>
                      <a:cubicBezTo>
                        <a:pt x="92953" y="52300"/>
                        <a:pt x="91297" y="57015"/>
                        <a:pt x="88313" y="60873"/>
                      </a:cubicBezTo>
                      <a:cubicBezTo>
                        <a:pt x="83276" y="66231"/>
                        <a:pt x="72238" y="65106"/>
                        <a:pt x="71970" y="65053"/>
                      </a:cubicBezTo>
                      <a:cubicBezTo>
                        <a:pt x="71220" y="64983"/>
                        <a:pt x="70561" y="64511"/>
                        <a:pt x="70255" y="63820"/>
                      </a:cubicBezTo>
                      <a:lnTo>
                        <a:pt x="64897" y="51710"/>
                      </a:lnTo>
                      <a:cubicBezTo>
                        <a:pt x="63873" y="54234"/>
                        <a:pt x="62459" y="56581"/>
                        <a:pt x="60717" y="58676"/>
                      </a:cubicBezTo>
                      <a:cubicBezTo>
                        <a:pt x="56002" y="64034"/>
                        <a:pt x="44267" y="64034"/>
                        <a:pt x="36123" y="60391"/>
                      </a:cubicBezTo>
                      <a:cubicBezTo>
                        <a:pt x="28996" y="57390"/>
                        <a:pt x="22406" y="44316"/>
                        <a:pt x="20369" y="40136"/>
                      </a:cubicBezTo>
                      <a:lnTo>
                        <a:pt x="9653" y="40136"/>
                      </a:lnTo>
                      <a:lnTo>
                        <a:pt x="6920" y="50317"/>
                      </a:lnTo>
                      <a:lnTo>
                        <a:pt x="-207" y="71750"/>
                      </a:lnTo>
                      <a:lnTo>
                        <a:pt x="17047" y="77591"/>
                      </a:lnTo>
                      <a:cubicBezTo>
                        <a:pt x="19619" y="77913"/>
                        <a:pt x="34247" y="80324"/>
                        <a:pt x="33658" y="88308"/>
                      </a:cubicBezTo>
                      <a:cubicBezTo>
                        <a:pt x="33492" y="91919"/>
                        <a:pt x="31467" y="95188"/>
                        <a:pt x="28300" y="96935"/>
                      </a:cubicBezTo>
                      <a:lnTo>
                        <a:pt x="30657" y="109312"/>
                      </a:lnTo>
                      <a:lnTo>
                        <a:pt x="40785" y="118046"/>
                      </a:lnTo>
                      <a:cubicBezTo>
                        <a:pt x="41213" y="118368"/>
                        <a:pt x="41487" y="118855"/>
                        <a:pt x="41535" y="119386"/>
                      </a:cubicBezTo>
                      <a:lnTo>
                        <a:pt x="52251" y="201636"/>
                      </a:lnTo>
                      <a:cubicBezTo>
                        <a:pt x="52251" y="201636"/>
                        <a:pt x="52734" y="201475"/>
                        <a:pt x="52734" y="201636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44" name="Frihandsfigur: Form 43">
                  <a:extLst>
                    <a:ext uri="{FF2B5EF4-FFF2-40B4-BE49-F238E27FC236}">
                      <a16:creationId xmlns:a16="http://schemas.microsoft.com/office/drawing/2014/main" id="{4BEDFCBE-715E-4243-B369-CB6234FCBCFE}"/>
                    </a:ext>
                  </a:extLst>
                </p:cNvPr>
                <p:cNvSpPr/>
                <p:nvPr/>
              </p:nvSpPr>
              <p:spPr>
                <a:xfrm>
                  <a:off x="3938353" y="2099404"/>
                  <a:ext cx="296207" cy="302139"/>
                </a:xfrm>
                <a:custGeom>
                  <a:avLst/>
                  <a:gdLst>
                    <a:gd name="connsiteX0" fmla="*/ 11314 w 296207"/>
                    <a:gd name="connsiteY0" fmla="*/ 283672 h 302139"/>
                    <a:gd name="connsiteX1" fmla="*/ 19887 w 296207"/>
                    <a:gd name="connsiteY1" fmla="*/ 292674 h 302139"/>
                    <a:gd name="connsiteX2" fmla="*/ 33497 w 296207"/>
                    <a:gd name="connsiteY2" fmla="*/ 301836 h 302139"/>
                    <a:gd name="connsiteX3" fmla="*/ 41213 w 296207"/>
                    <a:gd name="connsiteY3" fmla="*/ 300283 h 302139"/>
                    <a:gd name="connsiteX4" fmla="*/ 61361 w 296207"/>
                    <a:gd name="connsiteY4" fmla="*/ 300283 h 302139"/>
                    <a:gd name="connsiteX5" fmla="*/ 71273 w 296207"/>
                    <a:gd name="connsiteY5" fmla="*/ 299640 h 302139"/>
                    <a:gd name="connsiteX6" fmla="*/ 74220 w 296207"/>
                    <a:gd name="connsiteY6" fmla="*/ 289352 h 302139"/>
                    <a:gd name="connsiteX7" fmla="*/ 93778 w 296207"/>
                    <a:gd name="connsiteY7" fmla="*/ 272473 h 302139"/>
                    <a:gd name="connsiteX8" fmla="*/ 106102 w 296207"/>
                    <a:gd name="connsiteY8" fmla="*/ 277831 h 302139"/>
                    <a:gd name="connsiteX9" fmla="*/ 110979 w 296207"/>
                    <a:gd name="connsiteY9" fmla="*/ 281904 h 302139"/>
                    <a:gd name="connsiteX10" fmla="*/ 117087 w 296207"/>
                    <a:gd name="connsiteY10" fmla="*/ 280618 h 302139"/>
                    <a:gd name="connsiteX11" fmla="*/ 119498 w 296207"/>
                    <a:gd name="connsiteY11" fmla="*/ 273330 h 302139"/>
                    <a:gd name="connsiteX12" fmla="*/ 127557 w 296207"/>
                    <a:gd name="connsiteY12" fmla="*/ 258306 h 302139"/>
                    <a:gd name="connsiteX13" fmla="*/ 128768 w 296207"/>
                    <a:gd name="connsiteY13" fmla="*/ 258006 h 302139"/>
                    <a:gd name="connsiteX14" fmla="*/ 142485 w 296207"/>
                    <a:gd name="connsiteY14" fmla="*/ 244717 h 302139"/>
                    <a:gd name="connsiteX15" fmla="*/ 146236 w 296207"/>
                    <a:gd name="connsiteY15" fmla="*/ 239894 h 302139"/>
                    <a:gd name="connsiteX16" fmla="*/ 163972 w 296207"/>
                    <a:gd name="connsiteY16" fmla="*/ 240805 h 302139"/>
                    <a:gd name="connsiteX17" fmla="*/ 169063 w 296207"/>
                    <a:gd name="connsiteY17" fmla="*/ 241502 h 302139"/>
                    <a:gd name="connsiteX18" fmla="*/ 173778 w 296207"/>
                    <a:gd name="connsiteY18" fmla="*/ 237001 h 302139"/>
                    <a:gd name="connsiteX19" fmla="*/ 192586 w 296207"/>
                    <a:gd name="connsiteY19" fmla="*/ 230625 h 302139"/>
                    <a:gd name="connsiteX20" fmla="*/ 203034 w 296207"/>
                    <a:gd name="connsiteY20" fmla="*/ 229821 h 302139"/>
                    <a:gd name="connsiteX21" fmla="*/ 221253 w 296207"/>
                    <a:gd name="connsiteY21" fmla="*/ 221194 h 302139"/>
                    <a:gd name="connsiteX22" fmla="*/ 234107 w 296207"/>
                    <a:gd name="connsiteY22" fmla="*/ 209877 h 302139"/>
                    <a:gd name="connsiteX23" fmla="*/ 235506 w 296207"/>
                    <a:gd name="connsiteY23" fmla="*/ 210049 h 302139"/>
                    <a:gd name="connsiteX24" fmla="*/ 240435 w 296207"/>
                    <a:gd name="connsiteY24" fmla="*/ 210477 h 302139"/>
                    <a:gd name="connsiteX25" fmla="*/ 253402 w 296207"/>
                    <a:gd name="connsiteY25" fmla="*/ 209406 h 302139"/>
                    <a:gd name="connsiteX26" fmla="*/ 255439 w 296207"/>
                    <a:gd name="connsiteY26" fmla="*/ 206405 h 302139"/>
                    <a:gd name="connsiteX27" fmla="*/ 263315 w 296207"/>
                    <a:gd name="connsiteY27" fmla="*/ 200136 h 302139"/>
                    <a:gd name="connsiteX28" fmla="*/ 268352 w 296207"/>
                    <a:gd name="connsiteY28" fmla="*/ 194081 h 302139"/>
                    <a:gd name="connsiteX29" fmla="*/ 277837 w 296207"/>
                    <a:gd name="connsiteY29" fmla="*/ 185400 h 302139"/>
                    <a:gd name="connsiteX30" fmla="*/ 288553 w 296207"/>
                    <a:gd name="connsiteY30" fmla="*/ 190008 h 302139"/>
                    <a:gd name="connsiteX31" fmla="*/ 294340 w 296207"/>
                    <a:gd name="connsiteY31" fmla="*/ 193759 h 302139"/>
                    <a:gd name="connsiteX32" fmla="*/ 296001 w 296207"/>
                    <a:gd name="connsiteY32" fmla="*/ 193759 h 302139"/>
                    <a:gd name="connsiteX33" fmla="*/ 285285 w 296207"/>
                    <a:gd name="connsiteY33" fmla="*/ 112581 h 302139"/>
                    <a:gd name="connsiteX34" fmla="*/ 275211 w 296207"/>
                    <a:gd name="connsiteY34" fmla="*/ 103900 h 302139"/>
                    <a:gd name="connsiteX35" fmla="*/ 274514 w 296207"/>
                    <a:gd name="connsiteY35" fmla="*/ 102722 h 302139"/>
                    <a:gd name="connsiteX36" fmla="*/ 271674 w 296207"/>
                    <a:gd name="connsiteY36" fmla="*/ 87986 h 302139"/>
                    <a:gd name="connsiteX37" fmla="*/ 273121 w 296207"/>
                    <a:gd name="connsiteY37" fmla="*/ 85575 h 302139"/>
                    <a:gd name="connsiteX38" fmla="*/ 277086 w 296207"/>
                    <a:gd name="connsiteY38" fmla="*/ 79842 h 302139"/>
                    <a:gd name="connsiteX39" fmla="*/ 263691 w 296207"/>
                    <a:gd name="connsiteY39" fmla="*/ 73787 h 302139"/>
                    <a:gd name="connsiteX40" fmla="*/ 246330 w 296207"/>
                    <a:gd name="connsiteY40" fmla="*/ 68160 h 302139"/>
                    <a:gd name="connsiteX41" fmla="*/ 240221 w 296207"/>
                    <a:gd name="connsiteY41" fmla="*/ 86754 h 302139"/>
                    <a:gd name="connsiteX42" fmla="*/ 238721 w 296207"/>
                    <a:gd name="connsiteY42" fmla="*/ 88147 h 302139"/>
                    <a:gd name="connsiteX43" fmla="*/ 236792 w 296207"/>
                    <a:gd name="connsiteY43" fmla="*/ 87665 h 302139"/>
                    <a:gd name="connsiteX44" fmla="*/ 230255 w 296207"/>
                    <a:gd name="connsiteY44" fmla="*/ 82306 h 302139"/>
                    <a:gd name="connsiteX45" fmla="*/ 223503 w 296207"/>
                    <a:gd name="connsiteY45" fmla="*/ 80377 h 302139"/>
                    <a:gd name="connsiteX46" fmla="*/ 213269 w 296207"/>
                    <a:gd name="connsiteY46" fmla="*/ 96720 h 302139"/>
                    <a:gd name="connsiteX47" fmla="*/ 211768 w 296207"/>
                    <a:gd name="connsiteY47" fmla="*/ 97685 h 302139"/>
                    <a:gd name="connsiteX48" fmla="*/ 210054 w 296207"/>
                    <a:gd name="connsiteY48" fmla="*/ 97149 h 302139"/>
                    <a:gd name="connsiteX49" fmla="*/ 203999 w 296207"/>
                    <a:gd name="connsiteY49" fmla="*/ 91790 h 302139"/>
                    <a:gd name="connsiteX50" fmla="*/ 203463 w 296207"/>
                    <a:gd name="connsiteY50" fmla="*/ 89486 h 302139"/>
                    <a:gd name="connsiteX51" fmla="*/ 208232 w 296207"/>
                    <a:gd name="connsiteY51" fmla="*/ 76466 h 302139"/>
                    <a:gd name="connsiteX52" fmla="*/ 205982 w 296207"/>
                    <a:gd name="connsiteY52" fmla="*/ 61998 h 302139"/>
                    <a:gd name="connsiteX53" fmla="*/ 205714 w 296207"/>
                    <a:gd name="connsiteY53" fmla="*/ 38743 h 302139"/>
                    <a:gd name="connsiteX54" fmla="*/ 207267 w 296207"/>
                    <a:gd name="connsiteY54" fmla="*/ 27544 h 302139"/>
                    <a:gd name="connsiteX55" fmla="*/ 208446 w 296207"/>
                    <a:gd name="connsiteY55" fmla="*/ 21811 h 302139"/>
                    <a:gd name="connsiteX56" fmla="*/ 197730 w 296207"/>
                    <a:gd name="connsiteY56" fmla="*/ 14952 h 302139"/>
                    <a:gd name="connsiteX57" fmla="*/ 193818 w 296207"/>
                    <a:gd name="connsiteY57" fmla="*/ 13559 h 302139"/>
                    <a:gd name="connsiteX58" fmla="*/ 173457 w 296207"/>
                    <a:gd name="connsiteY58" fmla="*/ -212 h 302139"/>
                    <a:gd name="connsiteX59" fmla="*/ 165955 w 296207"/>
                    <a:gd name="connsiteY59" fmla="*/ 6861 h 302139"/>
                    <a:gd name="connsiteX60" fmla="*/ 173296 w 296207"/>
                    <a:gd name="connsiteY60" fmla="*/ 19989 h 302139"/>
                    <a:gd name="connsiteX61" fmla="*/ 167616 w 296207"/>
                    <a:gd name="connsiteY61" fmla="*/ 33439 h 302139"/>
                    <a:gd name="connsiteX62" fmla="*/ 165901 w 296207"/>
                    <a:gd name="connsiteY62" fmla="*/ 34349 h 302139"/>
                    <a:gd name="connsiteX63" fmla="*/ 164133 w 296207"/>
                    <a:gd name="connsiteY63" fmla="*/ 33492 h 302139"/>
                    <a:gd name="connsiteX64" fmla="*/ 155506 w 296207"/>
                    <a:gd name="connsiteY64" fmla="*/ 26098 h 302139"/>
                    <a:gd name="connsiteX65" fmla="*/ 144307 w 296207"/>
                    <a:gd name="connsiteY65" fmla="*/ 33546 h 302139"/>
                    <a:gd name="connsiteX66" fmla="*/ 142593 w 296207"/>
                    <a:gd name="connsiteY66" fmla="*/ 38583 h 302139"/>
                    <a:gd name="connsiteX67" fmla="*/ 149880 w 296207"/>
                    <a:gd name="connsiteY67" fmla="*/ 41958 h 302139"/>
                    <a:gd name="connsiteX68" fmla="*/ 152345 w 296207"/>
                    <a:gd name="connsiteY68" fmla="*/ 43244 h 302139"/>
                    <a:gd name="connsiteX69" fmla="*/ 158560 w 296207"/>
                    <a:gd name="connsiteY69" fmla="*/ 59801 h 302139"/>
                    <a:gd name="connsiteX70" fmla="*/ 163222 w 296207"/>
                    <a:gd name="connsiteY70" fmla="*/ 57765 h 302139"/>
                    <a:gd name="connsiteX71" fmla="*/ 164776 w 296207"/>
                    <a:gd name="connsiteY71" fmla="*/ 57765 h 302139"/>
                    <a:gd name="connsiteX72" fmla="*/ 172546 w 296207"/>
                    <a:gd name="connsiteY72" fmla="*/ 65696 h 302139"/>
                    <a:gd name="connsiteX73" fmla="*/ 173671 w 296207"/>
                    <a:gd name="connsiteY73" fmla="*/ 78823 h 302139"/>
                    <a:gd name="connsiteX74" fmla="*/ 171420 w 296207"/>
                    <a:gd name="connsiteY74" fmla="*/ 80324 h 302139"/>
                    <a:gd name="connsiteX75" fmla="*/ 160221 w 296207"/>
                    <a:gd name="connsiteY75" fmla="*/ 79038 h 302139"/>
                    <a:gd name="connsiteX76" fmla="*/ 159578 w 296207"/>
                    <a:gd name="connsiteY76" fmla="*/ 95113 h 302139"/>
                    <a:gd name="connsiteX77" fmla="*/ 156846 w 296207"/>
                    <a:gd name="connsiteY77" fmla="*/ 116546 h 302139"/>
                    <a:gd name="connsiteX78" fmla="*/ 154810 w 296207"/>
                    <a:gd name="connsiteY78" fmla="*/ 118207 h 302139"/>
                    <a:gd name="connsiteX79" fmla="*/ 154327 w 296207"/>
                    <a:gd name="connsiteY79" fmla="*/ 118207 h 302139"/>
                    <a:gd name="connsiteX80" fmla="*/ 119659 w 296207"/>
                    <a:gd name="connsiteY80" fmla="*/ 109687 h 302139"/>
                    <a:gd name="connsiteX81" fmla="*/ 119177 w 296207"/>
                    <a:gd name="connsiteY81" fmla="*/ 109312 h 302139"/>
                    <a:gd name="connsiteX82" fmla="*/ 105620 w 296207"/>
                    <a:gd name="connsiteY82" fmla="*/ 136211 h 302139"/>
                    <a:gd name="connsiteX83" fmla="*/ 103477 w 296207"/>
                    <a:gd name="connsiteY83" fmla="*/ 137390 h 302139"/>
                    <a:gd name="connsiteX84" fmla="*/ 94314 w 296207"/>
                    <a:gd name="connsiteY84" fmla="*/ 138729 h 302139"/>
                    <a:gd name="connsiteX85" fmla="*/ 88366 w 296207"/>
                    <a:gd name="connsiteY85" fmla="*/ 145749 h 302139"/>
                    <a:gd name="connsiteX86" fmla="*/ 86330 w 296207"/>
                    <a:gd name="connsiteY86" fmla="*/ 147303 h 302139"/>
                    <a:gd name="connsiteX87" fmla="*/ 85955 w 296207"/>
                    <a:gd name="connsiteY87" fmla="*/ 147303 h 302139"/>
                    <a:gd name="connsiteX88" fmla="*/ 36980 w 296207"/>
                    <a:gd name="connsiteY88" fmla="*/ 138194 h 302139"/>
                    <a:gd name="connsiteX89" fmla="*/ 36980 w 296207"/>
                    <a:gd name="connsiteY89" fmla="*/ 150679 h 302139"/>
                    <a:gd name="connsiteX90" fmla="*/ 29693 w 296207"/>
                    <a:gd name="connsiteY90" fmla="*/ 187169 h 302139"/>
                    <a:gd name="connsiteX91" fmla="*/ 23638 w 296207"/>
                    <a:gd name="connsiteY91" fmla="*/ 220497 h 302139"/>
                    <a:gd name="connsiteX92" fmla="*/ 20048 w 296207"/>
                    <a:gd name="connsiteY92" fmla="*/ 255112 h 302139"/>
                    <a:gd name="connsiteX93" fmla="*/ 14690 w 296207"/>
                    <a:gd name="connsiteY93" fmla="*/ 270330 h 302139"/>
                    <a:gd name="connsiteX94" fmla="*/ -207 w 296207"/>
                    <a:gd name="connsiteY94" fmla="*/ 268133 h 302139"/>
                    <a:gd name="connsiteX95" fmla="*/ 11314 w 296207"/>
                    <a:gd name="connsiteY95" fmla="*/ 283672 h 30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296207" h="302139">
                      <a:moveTo>
                        <a:pt x="11314" y="283672"/>
                      </a:moveTo>
                      <a:cubicBezTo>
                        <a:pt x="14561" y="286276"/>
                        <a:pt x="17444" y="289303"/>
                        <a:pt x="19887" y="292674"/>
                      </a:cubicBezTo>
                      <a:cubicBezTo>
                        <a:pt x="24174" y="298032"/>
                        <a:pt x="27871" y="302640"/>
                        <a:pt x="33497" y="301836"/>
                      </a:cubicBezTo>
                      <a:cubicBezTo>
                        <a:pt x="36101" y="301499"/>
                        <a:pt x="38679" y="300979"/>
                        <a:pt x="41213" y="300283"/>
                      </a:cubicBezTo>
                      <a:cubicBezTo>
                        <a:pt x="47783" y="298316"/>
                        <a:pt x="54791" y="298316"/>
                        <a:pt x="61361" y="300283"/>
                      </a:cubicBezTo>
                      <a:cubicBezTo>
                        <a:pt x="64597" y="301547"/>
                        <a:pt x="68224" y="301312"/>
                        <a:pt x="71273" y="299640"/>
                      </a:cubicBezTo>
                      <a:cubicBezTo>
                        <a:pt x="73642" y="296768"/>
                        <a:pt x="74708" y="293044"/>
                        <a:pt x="74220" y="289352"/>
                      </a:cubicBezTo>
                      <a:cubicBezTo>
                        <a:pt x="74220" y="281368"/>
                        <a:pt x="81561" y="275045"/>
                        <a:pt x="93778" y="272473"/>
                      </a:cubicBezTo>
                      <a:cubicBezTo>
                        <a:pt x="98617" y="271358"/>
                        <a:pt x="103616" y="273534"/>
                        <a:pt x="106102" y="277831"/>
                      </a:cubicBezTo>
                      <a:cubicBezTo>
                        <a:pt x="107244" y="279680"/>
                        <a:pt x="108958" y="281105"/>
                        <a:pt x="110979" y="281904"/>
                      </a:cubicBezTo>
                      <a:cubicBezTo>
                        <a:pt x="113095" y="282638"/>
                        <a:pt x="115447" y="282145"/>
                        <a:pt x="117087" y="280618"/>
                      </a:cubicBezTo>
                      <a:cubicBezTo>
                        <a:pt x="119064" y="278748"/>
                        <a:pt x="119970" y="276009"/>
                        <a:pt x="119498" y="273330"/>
                      </a:cubicBezTo>
                      <a:cubicBezTo>
                        <a:pt x="117575" y="266954"/>
                        <a:pt x="121181" y="260229"/>
                        <a:pt x="127557" y="258306"/>
                      </a:cubicBezTo>
                      <a:cubicBezTo>
                        <a:pt x="127954" y="258182"/>
                        <a:pt x="128361" y="258086"/>
                        <a:pt x="128768" y="258006"/>
                      </a:cubicBezTo>
                      <a:cubicBezTo>
                        <a:pt x="134126" y="256291"/>
                        <a:pt x="138681" y="249861"/>
                        <a:pt x="142485" y="244717"/>
                      </a:cubicBezTo>
                      <a:cubicBezTo>
                        <a:pt x="143825" y="242895"/>
                        <a:pt x="145057" y="241234"/>
                        <a:pt x="146236" y="239894"/>
                      </a:cubicBezTo>
                      <a:cubicBezTo>
                        <a:pt x="149398" y="236143"/>
                        <a:pt x="155078" y="233304"/>
                        <a:pt x="163972" y="240805"/>
                      </a:cubicBezTo>
                      <a:cubicBezTo>
                        <a:pt x="165440" y="241888"/>
                        <a:pt x="167359" y="242150"/>
                        <a:pt x="169063" y="241502"/>
                      </a:cubicBezTo>
                      <a:cubicBezTo>
                        <a:pt x="171281" y="240875"/>
                        <a:pt x="173049" y="239187"/>
                        <a:pt x="173778" y="237001"/>
                      </a:cubicBezTo>
                      <a:cubicBezTo>
                        <a:pt x="175064" y="231643"/>
                        <a:pt x="182030" y="231268"/>
                        <a:pt x="192586" y="230625"/>
                      </a:cubicBezTo>
                      <a:cubicBezTo>
                        <a:pt x="195747" y="230625"/>
                        <a:pt x="199284" y="230196"/>
                        <a:pt x="203034" y="229821"/>
                      </a:cubicBezTo>
                      <a:cubicBezTo>
                        <a:pt x="218788" y="228213"/>
                        <a:pt x="220449" y="225480"/>
                        <a:pt x="221253" y="221194"/>
                      </a:cubicBezTo>
                      <a:cubicBezTo>
                        <a:pt x="221676" y="214518"/>
                        <a:pt x="227431" y="209454"/>
                        <a:pt x="234107" y="209877"/>
                      </a:cubicBezTo>
                      <a:cubicBezTo>
                        <a:pt x="234573" y="209909"/>
                        <a:pt x="235045" y="209963"/>
                        <a:pt x="235506" y="210049"/>
                      </a:cubicBezTo>
                      <a:lnTo>
                        <a:pt x="240435" y="210477"/>
                      </a:lnTo>
                      <a:cubicBezTo>
                        <a:pt x="245794" y="211067"/>
                        <a:pt x="251152" y="211603"/>
                        <a:pt x="253402" y="209406"/>
                      </a:cubicBezTo>
                      <a:cubicBezTo>
                        <a:pt x="254244" y="208527"/>
                        <a:pt x="254930" y="207509"/>
                        <a:pt x="255439" y="206405"/>
                      </a:cubicBezTo>
                      <a:cubicBezTo>
                        <a:pt x="256923" y="203184"/>
                        <a:pt x="259843" y="200859"/>
                        <a:pt x="263315" y="200136"/>
                      </a:cubicBezTo>
                      <a:cubicBezTo>
                        <a:pt x="265834" y="199332"/>
                        <a:pt x="267013" y="196867"/>
                        <a:pt x="268352" y="194081"/>
                      </a:cubicBezTo>
                      <a:cubicBezTo>
                        <a:pt x="269612" y="189623"/>
                        <a:pt x="273287" y="186263"/>
                        <a:pt x="277837" y="185400"/>
                      </a:cubicBezTo>
                      <a:cubicBezTo>
                        <a:pt x="281978" y="184902"/>
                        <a:pt x="286067" y="186660"/>
                        <a:pt x="288553" y="190008"/>
                      </a:cubicBezTo>
                      <a:cubicBezTo>
                        <a:pt x="289930" y="191954"/>
                        <a:pt x="292004" y="193293"/>
                        <a:pt x="294340" y="193759"/>
                      </a:cubicBezTo>
                      <a:lnTo>
                        <a:pt x="296001" y="193759"/>
                      </a:lnTo>
                      <a:lnTo>
                        <a:pt x="285285" y="112581"/>
                      </a:lnTo>
                      <a:lnTo>
                        <a:pt x="275211" y="103900"/>
                      </a:lnTo>
                      <a:cubicBezTo>
                        <a:pt x="274841" y="103606"/>
                        <a:pt x="274595" y="103188"/>
                        <a:pt x="274514" y="102722"/>
                      </a:cubicBezTo>
                      <a:lnTo>
                        <a:pt x="271674" y="87986"/>
                      </a:lnTo>
                      <a:cubicBezTo>
                        <a:pt x="271465" y="86931"/>
                        <a:pt x="272087" y="85886"/>
                        <a:pt x="273121" y="85575"/>
                      </a:cubicBezTo>
                      <a:cubicBezTo>
                        <a:pt x="275490" y="84653"/>
                        <a:pt x="277059" y="82381"/>
                        <a:pt x="277086" y="79842"/>
                      </a:cubicBezTo>
                      <a:cubicBezTo>
                        <a:pt x="277086" y="77162"/>
                        <a:pt x="269317" y="74483"/>
                        <a:pt x="263691" y="73787"/>
                      </a:cubicBezTo>
                      <a:lnTo>
                        <a:pt x="246330" y="68160"/>
                      </a:lnTo>
                      <a:lnTo>
                        <a:pt x="240221" y="86754"/>
                      </a:lnTo>
                      <a:cubicBezTo>
                        <a:pt x="239991" y="87445"/>
                        <a:pt x="239423" y="87965"/>
                        <a:pt x="238721" y="88147"/>
                      </a:cubicBezTo>
                      <a:cubicBezTo>
                        <a:pt x="238035" y="88324"/>
                        <a:pt x="237312" y="88142"/>
                        <a:pt x="236792" y="87665"/>
                      </a:cubicBezTo>
                      <a:cubicBezTo>
                        <a:pt x="236792" y="87665"/>
                        <a:pt x="233523" y="84664"/>
                        <a:pt x="230255" y="82306"/>
                      </a:cubicBezTo>
                      <a:cubicBezTo>
                        <a:pt x="228218" y="81074"/>
                        <a:pt x="225888" y="80404"/>
                        <a:pt x="223503" y="80377"/>
                      </a:cubicBezTo>
                      <a:lnTo>
                        <a:pt x="213269" y="96720"/>
                      </a:lnTo>
                      <a:cubicBezTo>
                        <a:pt x="212958" y="97267"/>
                        <a:pt x="212395" y="97626"/>
                        <a:pt x="211768" y="97685"/>
                      </a:cubicBezTo>
                      <a:cubicBezTo>
                        <a:pt x="211147" y="97760"/>
                        <a:pt x="210525" y="97562"/>
                        <a:pt x="210054" y="97149"/>
                      </a:cubicBezTo>
                      <a:lnTo>
                        <a:pt x="203999" y="91790"/>
                      </a:lnTo>
                      <a:cubicBezTo>
                        <a:pt x="203361" y="91207"/>
                        <a:pt x="203147" y="90290"/>
                        <a:pt x="203463" y="89486"/>
                      </a:cubicBezTo>
                      <a:lnTo>
                        <a:pt x="208232" y="76466"/>
                      </a:lnTo>
                      <a:cubicBezTo>
                        <a:pt x="204304" y="72704"/>
                        <a:pt x="203383" y="66778"/>
                        <a:pt x="205982" y="61998"/>
                      </a:cubicBezTo>
                      <a:cubicBezTo>
                        <a:pt x="208795" y="54486"/>
                        <a:pt x="208704" y="46191"/>
                        <a:pt x="205714" y="38743"/>
                      </a:cubicBezTo>
                      <a:cubicBezTo>
                        <a:pt x="204717" y="34955"/>
                        <a:pt x="205274" y="30920"/>
                        <a:pt x="207267" y="27544"/>
                      </a:cubicBezTo>
                      <a:cubicBezTo>
                        <a:pt x="208393" y="25133"/>
                        <a:pt x="209036" y="23526"/>
                        <a:pt x="208446" y="21811"/>
                      </a:cubicBezTo>
                      <a:cubicBezTo>
                        <a:pt x="207160" y="18275"/>
                        <a:pt x="204428" y="17203"/>
                        <a:pt x="197730" y="14952"/>
                      </a:cubicBezTo>
                      <a:lnTo>
                        <a:pt x="193818" y="13559"/>
                      </a:lnTo>
                      <a:cubicBezTo>
                        <a:pt x="186338" y="10087"/>
                        <a:pt x="179463" y="5436"/>
                        <a:pt x="173457" y="-212"/>
                      </a:cubicBezTo>
                      <a:lnTo>
                        <a:pt x="165955" y="6861"/>
                      </a:lnTo>
                      <a:cubicBezTo>
                        <a:pt x="168741" y="9594"/>
                        <a:pt x="173671" y="15274"/>
                        <a:pt x="173296" y="19989"/>
                      </a:cubicBezTo>
                      <a:cubicBezTo>
                        <a:pt x="172342" y="24812"/>
                        <a:pt x="170408" y="29388"/>
                        <a:pt x="167616" y="33439"/>
                      </a:cubicBezTo>
                      <a:cubicBezTo>
                        <a:pt x="167209" y="33980"/>
                        <a:pt x="166576" y="34312"/>
                        <a:pt x="165901" y="34349"/>
                      </a:cubicBezTo>
                      <a:cubicBezTo>
                        <a:pt x="165210" y="34349"/>
                        <a:pt x="164562" y="34033"/>
                        <a:pt x="164133" y="33492"/>
                      </a:cubicBezTo>
                      <a:cubicBezTo>
                        <a:pt x="161936" y="30491"/>
                        <a:pt x="157703" y="26098"/>
                        <a:pt x="155506" y="26098"/>
                      </a:cubicBezTo>
                      <a:cubicBezTo>
                        <a:pt x="151069" y="27314"/>
                        <a:pt x="147142" y="29924"/>
                        <a:pt x="144307" y="33546"/>
                      </a:cubicBezTo>
                      <a:cubicBezTo>
                        <a:pt x="143064" y="34917"/>
                        <a:pt x="142443" y="36739"/>
                        <a:pt x="142593" y="38583"/>
                      </a:cubicBezTo>
                      <a:cubicBezTo>
                        <a:pt x="143825" y="43244"/>
                        <a:pt x="149666" y="41958"/>
                        <a:pt x="149880" y="41958"/>
                      </a:cubicBezTo>
                      <a:cubicBezTo>
                        <a:pt x="150909" y="41701"/>
                        <a:pt x="151970" y="42253"/>
                        <a:pt x="152345" y="43244"/>
                      </a:cubicBezTo>
                      <a:lnTo>
                        <a:pt x="158560" y="59801"/>
                      </a:lnTo>
                      <a:lnTo>
                        <a:pt x="163222" y="57765"/>
                      </a:lnTo>
                      <a:cubicBezTo>
                        <a:pt x="163720" y="57578"/>
                        <a:pt x="164278" y="57578"/>
                        <a:pt x="164776" y="57765"/>
                      </a:cubicBezTo>
                      <a:cubicBezTo>
                        <a:pt x="168227" y="59400"/>
                        <a:pt x="170981" y="62213"/>
                        <a:pt x="172546" y="65696"/>
                      </a:cubicBezTo>
                      <a:cubicBezTo>
                        <a:pt x="174405" y="69816"/>
                        <a:pt x="174801" y="74446"/>
                        <a:pt x="173671" y="78823"/>
                      </a:cubicBezTo>
                      <a:cubicBezTo>
                        <a:pt x="173408" y="79820"/>
                        <a:pt x="172444" y="80468"/>
                        <a:pt x="171420" y="80324"/>
                      </a:cubicBezTo>
                      <a:lnTo>
                        <a:pt x="160221" y="79038"/>
                      </a:lnTo>
                      <a:cubicBezTo>
                        <a:pt x="160221" y="82092"/>
                        <a:pt x="159900" y="87933"/>
                        <a:pt x="159578" y="95113"/>
                      </a:cubicBezTo>
                      <a:cubicBezTo>
                        <a:pt x="159225" y="102320"/>
                        <a:pt x="158314" y="109484"/>
                        <a:pt x="156846" y="116546"/>
                      </a:cubicBezTo>
                      <a:cubicBezTo>
                        <a:pt x="156664" y="117521"/>
                        <a:pt x="155801" y="118223"/>
                        <a:pt x="154810" y="118207"/>
                      </a:cubicBezTo>
                      <a:lnTo>
                        <a:pt x="154327" y="118207"/>
                      </a:lnTo>
                      <a:lnTo>
                        <a:pt x="119659" y="109687"/>
                      </a:lnTo>
                      <a:cubicBezTo>
                        <a:pt x="119659" y="109687"/>
                        <a:pt x="119337" y="109687"/>
                        <a:pt x="119177" y="109312"/>
                      </a:cubicBezTo>
                      <a:lnTo>
                        <a:pt x="105620" y="136211"/>
                      </a:lnTo>
                      <a:cubicBezTo>
                        <a:pt x="105234" y="137025"/>
                        <a:pt x="104372" y="137502"/>
                        <a:pt x="103477" y="137390"/>
                      </a:cubicBezTo>
                      <a:cubicBezTo>
                        <a:pt x="100364" y="137202"/>
                        <a:pt x="97245" y="137658"/>
                        <a:pt x="94314" y="138729"/>
                      </a:cubicBezTo>
                      <a:cubicBezTo>
                        <a:pt x="91469" y="140171"/>
                        <a:pt x="89320" y="142705"/>
                        <a:pt x="88366" y="145749"/>
                      </a:cubicBezTo>
                      <a:cubicBezTo>
                        <a:pt x="88104" y="146660"/>
                        <a:pt x="87279" y="147292"/>
                        <a:pt x="86330" y="147303"/>
                      </a:cubicBezTo>
                      <a:lnTo>
                        <a:pt x="85955" y="147303"/>
                      </a:lnTo>
                      <a:lnTo>
                        <a:pt x="36980" y="138194"/>
                      </a:lnTo>
                      <a:cubicBezTo>
                        <a:pt x="36980" y="142427"/>
                        <a:pt x="36980" y="146606"/>
                        <a:pt x="36980" y="150679"/>
                      </a:cubicBezTo>
                      <a:cubicBezTo>
                        <a:pt x="36916" y="163196"/>
                        <a:pt x="34440" y="175584"/>
                        <a:pt x="29693" y="187169"/>
                      </a:cubicBezTo>
                      <a:cubicBezTo>
                        <a:pt x="25406" y="197885"/>
                        <a:pt x="29693" y="206780"/>
                        <a:pt x="23638" y="220497"/>
                      </a:cubicBezTo>
                      <a:cubicBezTo>
                        <a:pt x="19464" y="231530"/>
                        <a:pt x="18226" y="243458"/>
                        <a:pt x="20048" y="255112"/>
                      </a:cubicBezTo>
                      <a:cubicBezTo>
                        <a:pt x="20477" y="260470"/>
                        <a:pt x="22459" y="269526"/>
                        <a:pt x="14690" y="270330"/>
                      </a:cubicBezTo>
                      <a:cubicBezTo>
                        <a:pt x="8635" y="270973"/>
                        <a:pt x="6116" y="267758"/>
                        <a:pt x="-207" y="268133"/>
                      </a:cubicBezTo>
                      <a:cubicBezTo>
                        <a:pt x="2424" y="274107"/>
                        <a:pt x="6357" y="279418"/>
                        <a:pt x="11314" y="283672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45" name="Frihandsfigur: Form 44">
                  <a:extLst>
                    <a:ext uri="{FF2B5EF4-FFF2-40B4-BE49-F238E27FC236}">
                      <a16:creationId xmlns:a16="http://schemas.microsoft.com/office/drawing/2014/main" id="{5F907272-A61E-45F7-BCAE-0136C8A38208}"/>
                    </a:ext>
                  </a:extLst>
                </p:cNvPr>
                <p:cNvSpPr/>
                <p:nvPr/>
              </p:nvSpPr>
              <p:spPr>
                <a:xfrm>
                  <a:off x="4090851" y="2260426"/>
                  <a:ext cx="285919" cy="235868"/>
                </a:xfrm>
                <a:custGeom>
                  <a:avLst/>
                  <a:gdLst>
                    <a:gd name="connsiteX0" fmla="*/ 21763 w 285919"/>
                    <a:gd name="connsiteY0" fmla="*/ 158979 h 235868"/>
                    <a:gd name="connsiteX1" fmla="*/ 72184 w 285919"/>
                    <a:gd name="connsiteY1" fmla="*/ 186896 h 235868"/>
                    <a:gd name="connsiteX2" fmla="*/ 78293 w 285919"/>
                    <a:gd name="connsiteY2" fmla="*/ 200667 h 235868"/>
                    <a:gd name="connsiteX3" fmla="*/ 89813 w 285919"/>
                    <a:gd name="connsiteY3" fmla="*/ 208972 h 235868"/>
                    <a:gd name="connsiteX4" fmla="*/ 95547 w 285919"/>
                    <a:gd name="connsiteY4" fmla="*/ 208972 h 235868"/>
                    <a:gd name="connsiteX5" fmla="*/ 97208 w 285919"/>
                    <a:gd name="connsiteY5" fmla="*/ 209776 h 235868"/>
                    <a:gd name="connsiteX6" fmla="*/ 100101 w 285919"/>
                    <a:gd name="connsiteY6" fmla="*/ 213366 h 235868"/>
                    <a:gd name="connsiteX7" fmla="*/ 125607 w 285919"/>
                    <a:gd name="connsiteY7" fmla="*/ 198416 h 235868"/>
                    <a:gd name="connsiteX8" fmla="*/ 126946 w 285919"/>
                    <a:gd name="connsiteY8" fmla="*/ 198416 h 235868"/>
                    <a:gd name="connsiteX9" fmla="*/ 166330 w 285919"/>
                    <a:gd name="connsiteY9" fmla="*/ 203775 h 235868"/>
                    <a:gd name="connsiteX10" fmla="*/ 176296 w 285919"/>
                    <a:gd name="connsiteY10" fmla="*/ 190968 h 235868"/>
                    <a:gd name="connsiteX11" fmla="*/ 178922 w 285919"/>
                    <a:gd name="connsiteY11" fmla="*/ 190379 h 235868"/>
                    <a:gd name="connsiteX12" fmla="*/ 186370 w 285919"/>
                    <a:gd name="connsiteY12" fmla="*/ 193701 h 235868"/>
                    <a:gd name="connsiteX13" fmla="*/ 203249 w 285919"/>
                    <a:gd name="connsiteY13" fmla="*/ 190111 h 235868"/>
                    <a:gd name="connsiteX14" fmla="*/ 213965 w 285919"/>
                    <a:gd name="connsiteY14" fmla="*/ 180788 h 235868"/>
                    <a:gd name="connsiteX15" fmla="*/ 215841 w 285919"/>
                    <a:gd name="connsiteY15" fmla="*/ 180359 h 235868"/>
                    <a:gd name="connsiteX16" fmla="*/ 217287 w 285919"/>
                    <a:gd name="connsiteY16" fmla="*/ 181645 h 235868"/>
                    <a:gd name="connsiteX17" fmla="*/ 229880 w 285919"/>
                    <a:gd name="connsiteY17" fmla="*/ 212937 h 235868"/>
                    <a:gd name="connsiteX18" fmla="*/ 233255 w 285919"/>
                    <a:gd name="connsiteY18" fmla="*/ 235657 h 235868"/>
                    <a:gd name="connsiteX19" fmla="*/ 237596 w 285919"/>
                    <a:gd name="connsiteY19" fmla="*/ 229066 h 235868"/>
                    <a:gd name="connsiteX20" fmla="*/ 238185 w 285919"/>
                    <a:gd name="connsiteY20" fmla="*/ 228691 h 235868"/>
                    <a:gd name="connsiteX21" fmla="*/ 238185 w 285919"/>
                    <a:gd name="connsiteY21" fmla="*/ 227833 h 235868"/>
                    <a:gd name="connsiteX22" fmla="*/ 242257 w 285919"/>
                    <a:gd name="connsiteY22" fmla="*/ 212937 h 235868"/>
                    <a:gd name="connsiteX23" fmla="*/ 243918 w 285919"/>
                    <a:gd name="connsiteY23" fmla="*/ 211437 h 235868"/>
                    <a:gd name="connsiteX24" fmla="*/ 253939 w 285919"/>
                    <a:gd name="connsiteY24" fmla="*/ 209454 h 235868"/>
                    <a:gd name="connsiteX25" fmla="*/ 253939 w 285919"/>
                    <a:gd name="connsiteY25" fmla="*/ 197130 h 235868"/>
                    <a:gd name="connsiteX26" fmla="*/ 259779 w 285919"/>
                    <a:gd name="connsiteY26" fmla="*/ 182127 h 235868"/>
                    <a:gd name="connsiteX27" fmla="*/ 251206 w 285919"/>
                    <a:gd name="connsiteY27" fmla="*/ 173875 h 235868"/>
                    <a:gd name="connsiteX28" fmla="*/ 250563 w 285919"/>
                    <a:gd name="connsiteY28" fmla="*/ 172429 h 235868"/>
                    <a:gd name="connsiteX29" fmla="*/ 250027 w 285919"/>
                    <a:gd name="connsiteY29" fmla="*/ 157050 h 235868"/>
                    <a:gd name="connsiteX30" fmla="*/ 250402 w 285919"/>
                    <a:gd name="connsiteY30" fmla="*/ 155764 h 235868"/>
                    <a:gd name="connsiteX31" fmla="*/ 272960 w 285919"/>
                    <a:gd name="connsiteY31" fmla="*/ 113594 h 235868"/>
                    <a:gd name="connsiteX32" fmla="*/ 285713 w 285919"/>
                    <a:gd name="connsiteY32" fmla="*/ 67995 h 235868"/>
                    <a:gd name="connsiteX33" fmla="*/ 272371 w 285919"/>
                    <a:gd name="connsiteY33" fmla="*/ 44847 h 235868"/>
                    <a:gd name="connsiteX34" fmla="*/ 272103 w 285919"/>
                    <a:gd name="connsiteY34" fmla="*/ 43990 h 235868"/>
                    <a:gd name="connsiteX35" fmla="*/ 271299 w 285919"/>
                    <a:gd name="connsiteY35" fmla="*/ 33916 h 235868"/>
                    <a:gd name="connsiteX36" fmla="*/ 266477 w 285919"/>
                    <a:gd name="connsiteY36" fmla="*/ 36434 h 235868"/>
                    <a:gd name="connsiteX37" fmla="*/ 263905 w 285919"/>
                    <a:gd name="connsiteY37" fmla="*/ 35899 h 235868"/>
                    <a:gd name="connsiteX38" fmla="*/ 255385 w 285919"/>
                    <a:gd name="connsiteY38" fmla="*/ 26307 h 235868"/>
                    <a:gd name="connsiteX39" fmla="*/ 245847 w 285919"/>
                    <a:gd name="connsiteY39" fmla="*/ 1016 h 235868"/>
                    <a:gd name="connsiteX40" fmla="*/ 235399 w 285919"/>
                    <a:gd name="connsiteY40" fmla="*/ 1498 h 235868"/>
                    <a:gd name="connsiteX41" fmla="*/ 227308 w 285919"/>
                    <a:gd name="connsiteY41" fmla="*/ 909 h 235868"/>
                    <a:gd name="connsiteX42" fmla="*/ 208607 w 285919"/>
                    <a:gd name="connsiteY42" fmla="*/ 4070 h 235868"/>
                    <a:gd name="connsiteX43" fmla="*/ 206785 w 285919"/>
                    <a:gd name="connsiteY43" fmla="*/ 4928 h 235868"/>
                    <a:gd name="connsiteX44" fmla="*/ 196069 w 285919"/>
                    <a:gd name="connsiteY44" fmla="*/ 2088 h 235868"/>
                    <a:gd name="connsiteX45" fmla="*/ 190228 w 285919"/>
                    <a:gd name="connsiteY45" fmla="*/ 320 h 235868"/>
                    <a:gd name="connsiteX46" fmla="*/ 188513 w 285919"/>
                    <a:gd name="connsiteY46" fmla="*/ 7446 h 235868"/>
                    <a:gd name="connsiteX47" fmla="*/ 183155 w 285919"/>
                    <a:gd name="connsiteY47" fmla="*/ 24807 h 235868"/>
                    <a:gd name="connsiteX48" fmla="*/ 141842 w 285919"/>
                    <a:gd name="connsiteY48" fmla="*/ 36810 h 235868"/>
                    <a:gd name="connsiteX49" fmla="*/ 133537 w 285919"/>
                    <a:gd name="connsiteY49" fmla="*/ 31773 h 235868"/>
                    <a:gd name="connsiteX50" fmla="*/ 126357 w 285919"/>
                    <a:gd name="connsiteY50" fmla="*/ 28451 h 235868"/>
                    <a:gd name="connsiteX51" fmla="*/ 120141 w 285919"/>
                    <a:gd name="connsiteY51" fmla="*/ 34720 h 235868"/>
                    <a:gd name="connsiteX52" fmla="*/ 112586 w 285919"/>
                    <a:gd name="connsiteY52" fmla="*/ 43025 h 235868"/>
                    <a:gd name="connsiteX53" fmla="*/ 107228 w 285919"/>
                    <a:gd name="connsiteY53" fmla="*/ 47258 h 235868"/>
                    <a:gd name="connsiteX54" fmla="*/ 104388 w 285919"/>
                    <a:gd name="connsiteY54" fmla="*/ 51277 h 235868"/>
                    <a:gd name="connsiteX55" fmla="*/ 88045 w 285919"/>
                    <a:gd name="connsiteY55" fmla="*/ 53528 h 235868"/>
                    <a:gd name="connsiteX56" fmla="*/ 83276 w 285919"/>
                    <a:gd name="connsiteY56" fmla="*/ 53099 h 235868"/>
                    <a:gd name="connsiteX57" fmla="*/ 73470 w 285919"/>
                    <a:gd name="connsiteY57" fmla="*/ 60868 h 235868"/>
                    <a:gd name="connsiteX58" fmla="*/ 51501 w 285919"/>
                    <a:gd name="connsiteY58" fmla="*/ 72871 h 235868"/>
                    <a:gd name="connsiteX59" fmla="*/ 40785 w 285919"/>
                    <a:gd name="connsiteY59" fmla="*/ 73675 h 235868"/>
                    <a:gd name="connsiteX60" fmla="*/ 25781 w 285919"/>
                    <a:gd name="connsiteY60" fmla="*/ 76890 h 235868"/>
                    <a:gd name="connsiteX61" fmla="*/ 21227 w 285919"/>
                    <a:gd name="connsiteY61" fmla="*/ 82945 h 235868"/>
                    <a:gd name="connsiteX62" fmla="*/ 21227 w 285919"/>
                    <a:gd name="connsiteY62" fmla="*/ 84445 h 235868"/>
                    <a:gd name="connsiteX63" fmla="*/ -207 w 285919"/>
                    <a:gd name="connsiteY63" fmla="*/ 158765 h 235868"/>
                    <a:gd name="connsiteX64" fmla="*/ 21763 w 285919"/>
                    <a:gd name="connsiteY64" fmla="*/ 158979 h 235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285919" h="235868">
                      <a:moveTo>
                        <a:pt x="21763" y="158979"/>
                      </a:moveTo>
                      <a:cubicBezTo>
                        <a:pt x="29050" y="161766"/>
                        <a:pt x="64629" y="178805"/>
                        <a:pt x="72184" y="186896"/>
                      </a:cubicBezTo>
                      <a:cubicBezTo>
                        <a:pt x="76000" y="190470"/>
                        <a:pt x="78202" y="195442"/>
                        <a:pt x="78293" y="200667"/>
                      </a:cubicBezTo>
                      <a:lnTo>
                        <a:pt x="89813" y="208972"/>
                      </a:lnTo>
                      <a:lnTo>
                        <a:pt x="95547" y="208972"/>
                      </a:lnTo>
                      <a:cubicBezTo>
                        <a:pt x="96190" y="208988"/>
                        <a:pt x="96795" y="209283"/>
                        <a:pt x="97208" y="209776"/>
                      </a:cubicBezTo>
                      <a:lnTo>
                        <a:pt x="100101" y="213366"/>
                      </a:lnTo>
                      <a:lnTo>
                        <a:pt x="125607" y="198416"/>
                      </a:lnTo>
                      <a:cubicBezTo>
                        <a:pt x="126041" y="198256"/>
                        <a:pt x="126512" y="198256"/>
                        <a:pt x="126946" y="198416"/>
                      </a:cubicBezTo>
                      <a:lnTo>
                        <a:pt x="166330" y="203775"/>
                      </a:lnTo>
                      <a:lnTo>
                        <a:pt x="176296" y="190968"/>
                      </a:lnTo>
                      <a:cubicBezTo>
                        <a:pt x="176913" y="190159"/>
                        <a:pt x="178022" y="189913"/>
                        <a:pt x="178922" y="190379"/>
                      </a:cubicBezTo>
                      <a:cubicBezTo>
                        <a:pt x="181306" y="191697"/>
                        <a:pt x="183798" y="192806"/>
                        <a:pt x="186370" y="193701"/>
                      </a:cubicBezTo>
                      <a:cubicBezTo>
                        <a:pt x="187388" y="193701"/>
                        <a:pt x="196712" y="191611"/>
                        <a:pt x="203249" y="190111"/>
                      </a:cubicBezTo>
                      <a:lnTo>
                        <a:pt x="213965" y="180788"/>
                      </a:lnTo>
                      <a:cubicBezTo>
                        <a:pt x="214491" y="180364"/>
                        <a:pt x="215182" y="180203"/>
                        <a:pt x="215841" y="180359"/>
                      </a:cubicBezTo>
                      <a:cubicBezTo>
                        <a:pt x="216516" y="180509"/>
                        <a:pt x="217062" y="180996"/>
                        <a:pt x="217287" y="181645"/>
                      </a:cubicBezTo>
                      <a:lnTo>
                        <a:pt x="229880" y="212937"/>
                      </a:lnTo>
                      <a:lnTo>
                        <a:pt x="233255" y="235657"/>
                      </a:lnTo>
                      <a:lnTo>
                        <a:pt x="237596" y="229066"/>
                      </a:lnTo>
                      <a:cubicBezTo>
                        <a:pt x="237596" y="229066"/>
                        <a:pt x="237971" y="228798"/>
                        <a:pt x="238185" y="228691"/>
                      </a:cubicBezTo>
                      <a:cubicBezTo>
                        <a:pt x="238131" y="228407"/>
                        <a:pt x="238131" y="228118"/>
                        <a:pt x="238185" y="227833"/>
                      </a:cubicBezTo>
                      <a:lnTo>
                        <a:pt x="242257" y="212937"/>
                      </a:lnTo>
                      <a:cubicBezTo>
                        <a:pt x="242488" y="212166"/>
                        <a:pt x="243125" y="211587"/>
                        <a:pt x="243918" y="211437"/>
                      </a:cubicBezTo>
                      <a:lnTo>
                        <a:pt x="253939" y="209454"/>
                      </a:lnTo>
                      <a:cubicBezTo>
                        <a:pt x="253939" y="205864"/>
                        <a:pt x="253939" y="197827"/>
                        <a:pt x="253939" y="197130"/>
                      </a:cubicBezTo>
                      <a:cubicBezTo>
                        <a:pt x="255332" y="191933"/>
                        <a:pt x="257293" y="186901"/>
                        <a:pt x="259779" y="182127"/>
                      </a:cubicBezTo>
                      <a:lnTo>
                        <a:pt x="251206" y="173875"/>
                      </a:lnTo>
                      <a:cubicBezTo>
                        <a:pt x="250815" y="173495"/>
                        <a:pt x="250584" y="172975"/>
                        <a:pt x="250563" y="172429"/>
                      </a:cubicBezTo>
                      <a:lnTo>
                        <a:pt x="250027" y="157050"/>
                      </a:lnTo>
                      <a:cubicBezTo>
                        <a:pt x="250011" y="156595"/>
                        <a:pt x="250145" y="156139"/>
                        <a:pt x="250402" y="155764"/>
                      </a:cubicBezTo>
                      <a:cubicBezTo>
                        <a:pt x="259372" y="142535"/>
                        <a:pt x="266932" y="128399"/>
                        <a:pt x="272960" y="113594"/>
                      </a:cubicBezTo>
                      <a:cubicBezTo>
                        <a:pt x="278185" y="98682"/>
                        <a:pt x="282445" y="83454"/>
                        <a:pt x="285713" y="67995"/>
                      </a:cubicBezTo>
                      <a:lnTo>
                        <a:pt x="272371" y="44847"/>
                      </a:lnTo>
                      <a:cubicBezTo>
                        <a:pt x="272232" y="44579"/>
                        <a:pt x="272141" y="44290"/>
                        <a:pt x="272103" y="43990"/>
                      </a:cubicBezTo>
                      <a:lnTo>
                        <a:pt x="271299" y="33916"/>
                      </a:lnTo>
                      <a:lnTo>
                        <a:pt x="266477" y="36434"/>
                      </a:lnTo>
                      <a:cubicBezTo>
                        <a:pt x="265598" y="36863"/>
                        <a:pt x="264537" y="36643"/>
                        <a:pt x="263905" y="35899"/>
                      </a:cubicBezTo>
                      <a:cubicBezTo>
                        <a:pt x="263905" y="35899"/>
                        <a:pt x="260368" y="31826"/>
                        <a:pt x="255385" y="26307"/>
                      </a:cubicBezTo>
                      <a:cubicBezTo>
                        <a:pt x="250402" y="20788"/>
                        <a:pt x="247294" y="6964"/>
                        <a:pt x="245847" y="1016"/>
                      </a:cubicBezTo>
                      <a:cubicBezTo>
                        <a:pt x="242439" y="1932"/>
                        <a:pt x="238876" y="2098"/>
                        <a:pt x="235399" y="1498"/>
                      </a:cubicBezTo>
                      <a:cubicBezTo>
                        <a:pt x="233255" y="1498"/>
                        <a:pt x="230630" y="1070"/>
                        <a:pt x="227308" y="909"/>
                      </a:cubicBezTo>
                      <a:cubicBezTo>
                        <a:pt x="215787" y="480"/>
                        <a:pt x="213376" y="1659"/>
                        <a:pt x="208607" y="4070"/>
                      </a:cubicBezTo>
                      <a:lnTo>
                        <a:pt x="206785" y="4928"/>
                      </a:lnTo>
                      <a:cubicBezTo>
                        <a:pt x="202659" y="6964"/>
                        <a:pt x="198909" y="4285"/>
                        <a:pt x="196069" y="2088"/>
                      </a:cubicBezTo>
                      <a:cubicBezTo>
                        <a:pt x="193229" y="-109"/>
                        <a:pt x="191300" y="-806"/>
                        <a:pt x="190228" y="320"/>
                      </a:cubicBezTo>
                      <a:cubicBezTo>
                        <a:pt x="189156" y="1445"/>
                        <a:pt x="188621" y="3909"/>
                        <a:pt x="188513" y="7446"/>
                      </a:cubicBezTo>
                      <a:cubicBezTo>
                        <a:pt x="188851" y="13688"/>
                        <a:pt x="186949" y="19840"/>
                        <a:pt x="183155" y="24807"/>
                      </a:cubicBezTo>
                      <a:cubicBezTo>
                        <a:pt x="174260" y="36274"/>
                        <a:pt x="150309" y="38042"/>
                        <a:pt x="141842" y="36810"/>
                      </a:cubicBezTo>
                      <a:cubicBezTo>
                        <a:pt x="138552" y="36204"/>
                        <a:pt x="135595" y="34414"/>
                        <a:pt x="133537" y="31773"/>
                      </a:cubicBezTo>
                      <a:cubicBezTo>
                        <a:pt x="131994" y="29361"/>
                        <a:pt x="129192" y="28065"/>
                        <a:pt x="126357" y="28451"/>
                      </a:cubicBezTo>
                      <a:cubicBezTo>
                        <a:pt x="123088" y="28826"/>
                        <a:pt x="121856" y="31076"/>
                        <a:pt x="120141" y="34720"/>
                      </a:cubicBezTo>
                      <a:cubicBezTo>
                        <a:pt x="118963" y="38460"/>
                        <a:pt x="116198" y="41498"/>
                        <a:pt x="112586" y="43025"/>
                      </a:cubicBezTo>
                      <a:cubicBezTo>
                        <a:pt x="108728" y="44311"/>
                        <a:pt x="108085" y="45436"/>
                        <a:pt x="107228" y="47258"/>
                      </a:cubicBezTo>
                      <a:cubicBezTo>
                        <a:pt x="106504" y="48743"/>
                        <a:pt x="105545" y="50104"/>
                        <a:pt x="104388" y="51277"/>
                      </a:cubicBezTo>
                      <a:cubicBezTo>
                        <a:pt x="100798" y="54867"/>
                        <a:pt x="94582" y="54224"/>
                        <a:pt x="88045" y="53528"/>
                      </a:cubicBezTo>
                      <a:lnTo>
                        <a:pt x="83276" y="53099"/>
                      </a:lnTo>
                      <a:cubicBezTo>
                        <a:pt x="77221" y="52670"/>
                        <a:pt x="74649" y="54706"/>
                        <a:pt x="73470" y="60868"/>
                      </a:cubicBezTo>
                      <a:cubicBezTo>
                        <a:pt x="71970" y="68531"/>
                        <a:pt x="66826" y="71317"/>
                        <a:pt x="51501" y="72871"/>
                      </a:cubicBezTo>
                      <a:cubicBezTo>
                        <a:pt x="47697" y="73246"/>
                        <a:pt x="44107" y="73514"/>
                        <a:pt x="40785" y="73675"/>
                      </a:cubicBezTo>
                      <a:cubicBezTo>
                        <a:pt x="33337" y="74157"/>
                        <a:pt x="26317" y="74586"/>
                        <a:pt x="25781" y="76890"/>
                      </a:cubicBezTo>
                      <a:cubicBezTo>
                        <a:pt x="25053" y="79397"/>
                        <a:pt x="23429" y="81546"/>
                        <a:pt x="21227" y="82945"/>
                      </a:cubicBezTo>
                      <a:cubicBezTo>
                        <a:pt x="21414" y="83427"/>
                        <a:pt x="21414" y="83963"/>
                        <a:pt x="21227" y="84445"/>
                      </a:cubicBezTo>
                      <a:lnTo>
                        <a:pt x="-207" y="158765"/>
                      </a:lnTo>
                      <a:cubicBezTo>
                        <a:pt x="7033" y="157098"/>
                        <a:pt x="14561" y="157174"/>
                        <a:pt x="21763" y="158979"/>
                      </a:cubicBezTo>
                      <a:close/>
                    </a:path>
                  </a:pathLst>
                </a:custGeom>
                <a:grpFill/>
                <a:ln w="53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46" name="Grupp 45">
            <a:extLst>
              <a:ext uri="{FF2B5EF4-FFF2-40B4-BE49-F238E27FC236}">
                <a16:creationId xmlns:a16="http://schemas.microsoft.com/office/drawing/2014/main" id="{AF90BDDF-D61A-462A-9AC1-6D1DC90C398F}"/>
              </a:ext>
            </a:extLst>
          </p:cNvPr>
          <p:cNvGrpSpPr/>
          <p:nvPr/>
        </p:nvGrpSpPr>
        <p:grpSpPr>
          <a:xfrm>
            <a:off x="6826732" y="3251113"/>
            <a:ext cx="1462061" cy="988665"/>
            <a:chOff x="6546418" y="1439872"/>
            <a:chExt cx="1809365" cy="1223517"/>
          </a:xfrm>
          <a:solidFill>
            <a:srgbClr val="B8E1C8"/>
          </a:solidFill>
        </p:grpSpPr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0913F9CE-AF04-4193-9386-01F03368481F}"/>
                </a:ext>
              </a:extLst>
            </p:cNvPr>
            <p:cNvSpPr/>
            <p:nvPr/>
          </p:nvSpPr>
          <p:spPr>
            <a:xfrm>
              <a:off x="7600935" y="1439872"/>
              <a:ext cx="493447" cy="276397"/>
            </a:xfrm>
            <a:custGeom>
              <a:avLst/>
              <a:gdLst>
                <a:gd name="connsiteX0" fmla="*/ 347445 w 493447"/>
                <a:gd name="connsiteY0" fmla="*/ 15871 h 276397"/>
                <a:gd name="connsiteX1" fmla="*/ 314063 w 493447"/>
                <a:gd name="connsiteY1" fmla="*/ 26052 h 276397"/>
                <a:gd name="connsiteX2" fmla="*/ 268249 w 493447"/>
                <a:gd name="connsiteY2" fmla="*/ 31785 h 276397"/>
                <a:gd name="connsiteX3" fmla="*/ 252174 w 493447"/>
                <a:gd name="connsiteY3" fmla="*/ 32375 h 276397"/>
                <a:gd name="connsiteX4" fmla="*/ 200198 w 493447"/>
                <a:gd name="connsiteY4" fmla="*/ 48450 h 276397"/>
                <a:gd name="connsiteX5" fmla="*/ 167727 w 493447"/>
                <a:gd name="connsiteY5" fmla="*/ 65489 h 276397"/>
                <a:gd name="connsiteX6" fmla="*/ 147151 w 493447"/>
                <a:gd name="connsiteY6" fmla="*/ 74920 h 276397"/>
                <a:gd name="connsiteX7" fmla="*/ 127272 w 493447"/>
                <a:gd name="connsiteY7" fmla="*/ 85636 h 276397"/>
                <a:gd name="connsiteX8" fmla="*/ 109535 w 493447"/>
                <a:gd name="connsiteY8" fmla="*/ 93406 h 276397"/>
                <a:gd name="connsiteX9" fmla="*/ 76689 w 493447"/>
                <a:gd name="connsiteY9" fmla="*/ 105730 h 276397"/>
                <a:gd name="connsiteX10" fmla="*/ 7031 w 493447"/>
                <a:gd name="connsiteY10" fmla="*/ 110499 h 276397"/>
                <a:gd name="connsiteX11" fmla="*/ -256 w 493447"/>
                <a:gd name="connsiteY11" fmla="*/ 110981 h 276397"/>
                <a:gd name="connsiteX12" fmla="*/ 15819 w 493447"/>
                <a:gd name="connsiteY12" fmla="*/ 173191 h 276397"/>
                <a:gd name="connsiteX13" fmla="*/ 81404 w 493447"/>
                <a:gd name="connsiteY13" fmla="*/ 157116 h 276397"/>
                <a:gd name="connsiteX14" fmla="*/ 132148 w 493447"/>
                <a:gd name="connsiteY14" fmla="*/ 162475 h 276397"/>
                <a:gd name="connsiteX15" fmla="*/ 164994 w 493447"/>
                <a:gd name="connsiteY15" fmla="*/ 165582 h 276397"/>
                <a:gd name="connsiteX16" fmla="*/ 193393 w 493447"/>
                <a:gd name="connsiteY16" fmla="*/ 151758 h 276397"/>
                <a:gd name="connsiteX17" fmla="*/ 225543 w 493447"/>
                <a:gd name="connsiteY17" fmla="*/ 144096 h 276397"/>
                <a:gd name="connsiteX18" fmla="*/ 227901 w 493447"/>
                <a:gd name="connsiteY18" fmla="*/ 145489 h 276397"/>
                <a:gd name="connsiteX19" fmla="*/ 240011 w 493447"/>
                <a:gd name="connsiteY19" fmla="*/ 174852 h 276397"/>
                <a:gd name="connsiteX20" fmla="*/ 255228 w 493447"/>
                <a:gd name="connsiteY20" fmla="*/ 185301 h 276397"/>
                <a:gd name="connsiteX21" fmla="*/ 256300 w 493447"/>
                <a:gd name="connsiteY21" fmla="*/ 186265 h 276397"/>
                <a:gd name="connsiteX22" fmla="*/ 265034 w 493447"/>
                <a:gd name="connsiteY22" fmla="*/ 216969 h 276397"/>
                <a:gd name="connsiteX23" fmla="*/ 246065 w 493447"/>
                <a:gd name="connsiteY23" fmla="*/ 253619 h 276397"/>
                <a:gd name="connsiteX24" fmla="*/ 228169 w 493447"/>
                <a:gd name="connsiteY24" fmla="*/ 270230 h 276397"/>
                <a:gd name="connsiteX25" fmla="*/ 300613 w 493447"/>
                <a:gd name="connsiteY25" fmla="*/ 275589 h 276397"/>
                <a:gd name="connsiteX26" fmla="*/ 340104 w 493447"/>
                <a:gd name="connsiteY26" fmla="*/ 254745 h 276397"/>
                <a:gd name="connsiteX27" fmla="*/ 359394 w 493447"/>
                <a:gd name="connsiteY27" fmla="*/ 228810 h 276397"/>
                <a:gd name="connsiteX28" fmla="*/ 349588 w 493447"/>
                <a:gd name="connsiteY28" fmla="*/ 222756 h 276397"/>
                <a:gd name="connsiteX29" fmla="*/ 341926 w 493447"/>
                <a:gd name="connsiteY29" fmla="*/ 225060 h 276397"/>
                <a:gd name="connsiteX30" fmla="*/ 339890 w 493447"/>
                <a:gd name="connsiteY30" fmla="*/ 224631 h 276397"/>
                <a:gd name="connsiteX31" fmla="*/ 331156 w 493447"/>
                <a:gd name="connsiteY31" fmla="*/ 211289 h 276397"/>
                <a:gd name="connsiteX32" fmla="*/ 332763 w 493447"/>
                <a:gd name="connsiteY32" fmla="*/ 189534 h 276397"/>
                <a:gd name="connsiteX33" fmla="*/ 351624 w 493447"/>
                <a:gd name="connsiteY33" fmla="*/ 171798 h 276397"/>
                <a:gd name="connsiteX34" fmla="*/ 353392 w 493447"/>
                <a:gd name="connsiteY34" fmla="*/ 171369 h 276397"/>
                <a:gd name="connsiteX35" fmla="*/ 401028 w 493447"/>
                <a:gd name="connsiteY35" fmla="*/ 176728 h 276397"/>
                <a:gd name="connsiteX36" fmla="*/ 444537 w 493447"/>
                <a:gd name="connsiteY36" fmla="*/ 178389 h 276397"/>
                <a:gd name="connsiteX37" fmla="*/ 445823 w 493447"/>
                <a:gd name="connsiteY37" fmla="*/ 179032 h 276397"/>
                <a:gd name="connsiteX38" fmla="*/ 473955 w 493447"/>
                <a:gd name="connsiteY38" fmla="*/ 207109 h 276397"/>
                <a:gd name="connsiteX39" fmla="*/ 493191 w 493447"/>
                <a:gd name="connsiteY39" fmla="*/ 207109 h 276397"/>
                <a:gd name="connsiteX40" fmla="*/ 458576 w 493447"/>
                <a:gd name="connsiteY40" fmla="*/ 114893 h 276397"/>
                <a:gd name="connsiteX41" fmla="*/ 436607 w 493447"/>
                <a:gd name="connsiteY41" fmla="*/ 21712 h 276397"/>
                <a:gd name="connsiteX42" fmla="*/ 435375 w 493447"/>
                <a:gd name="connsiteY42" fmla="*/ -311 h 276397"/>
                <a:gd name="connsiteX43" fmla="*/ 369467 w 493447"/>
                <a:gd name="connsiteY43" fmla="*/ 9334 h 276397"/>
                <a:gd name="connsiteX44" fmla="*/ 347445 w 493447"/>
                <a:gd name="connsiteY44" fmla="*/ 15871 h 2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93447" h="276397">
                  <a:moveTo>
                    <a:pt x="347445" y="15871"/>
                  </a:moveTo>
                  <a:cubicBezTo>
                    <a:pt x="336139" y="19140"/>
                    <a:pt x="324404" y="22515"/>
                    <a:pt x="314063" y="26052"/>
                  </a:cubicBezTo>
                  <a:cubicBezTo>
                    <a:pt x="300131" y="30928"/>
                    <a:pt x="285342" y="31410"/>
                    <a:pt x="268249" y="31785"/>
                  </a:cubicBezTo>
                  <a:cubicBezTo>
                    <a:pt x="262891" y="31785"/>
                    <a:pt x="257800" y="32107"/>
                    <a:pt x="252174" y="32375"/>
                  </a:cubicBezTo>
                  <a:cubicBezTo>
                    <a:pt x="228222" y="33553"/>
                    <a:pt x="211183" y="36661"/>
                    <a:pt x="200198" y="48450"/>
                  </a:cubicBezTo>
                  <a:cubicBezTo>
                    <a:pt x="187821" y="61577"/>
                    <a:pt x="180212" y="64525"/>
                    <a:pt x="167727" y="65489"/>
                  </a:cubicBezTo>
                  <a:cubicBezTo>
                    <a:pt x="160247" y="67048"/>
                    <a:pt x="153217" y="70274"/>
                    <a:pt x="147151" y="74920"/>
                  </a:cubicBezTo>
                  <a:cubicBezTo>
                    <a:pt x="140892" y="79131"/>
                    <a:pt x="134232" y="82721"/>
                    <a:pt x="127272" y="85636"/>
                  </a:cubicBezTo>
                  <a:cubicBezTo>
                    <a:pt x="121538" y="87887"/>
                    <a:pt x="115430" y="90727"/>
                    <a:pt x="109535" y="93406"/>
                  </a:cubicBezTo>
                  <a:cubicBezTo>
                    <a:pt x="99135" y="98845"/>
                    <a:pt x="88102" y="102981"/>
                    <a:pt x="76689" y="105730"/>
                  </a:cubicBezTo>
                  <a:cubicBezTo>
                    <a:pt x="63025" y="107820"/>
                    <a:pt x="23106" y="110231"/>
                    <a:pt x="7031" y="110499"/>
                  </a:cubicBezTo>
                  <a:cubicBezTo>
                    <a:pt x="4593" y="110515"/>
                    <a:pt x="2160" y="110676"/>
                    <a:pt x="-256" y="110981"/>
                  </a:cubicBezTo>
                  <a:lnTo>
                    <a:pt x="15819" y="173191"/>
                  </a:lnTo>
                  <a:cubicBezTo>
                    <a:pt x="26535" y="170298"/>
                    <a:pt x="72081" y="157759"/>
                    <a:pt x="81404" y="157116"/>
                  </a:cubicBezTo>
                  <a:cubicBezTo>
                    <a:pt x="98460" y="157106"/>
                    <a:pt x="115473" y="158901"/>
                    <a:pt x="132148" y="162475"/>
                  </a:cubicBezTo>
                  <a:cubicBezTo>
                    <a:pt x="142939" y="164779"/>
                    <a:pt x="153961" y="165824"/>
                    <a:pt x="164994" y="165582"/>
                  </a:cubicBezTo>
                  <a:cubicBezTo>
                    <a:pt x="174076" y="160224"/>
                    <a:pt x="183577" y="155605"/>
                    <a:pt x="193393" y="151758"/>
                  </a:cubicBezTo>
                  <a:cubicBezTo>
                    <a:pt x="203917" y="148452"/>
                    <a:pt x="214660" y="145891"/>
                    <a:pt x="225543" y="144096"/>
                  </a:cubicBezTo>
                  <a:cubicBezTo>
                    <a:pt x="226577" y="143854"/>
                    <a:pt x="227611" y="144471"/>
                    <a:pt x="227901" y="145489"/>
                  </a:cubicBezTo>
                  <a:cubicBezTo>
                    <a:pt x="231212" y="155562"/>
                    <a:pt x="235258" y="165373"/>
                    <a:pt x="240011" y="174852"/>
                  </a:cubicBezTo>
                  <a:cubicBezTo>
                    <a:pt x="244276" y="179385"/>
                    <a:pt x="249468" y="182949"/>
                    <a:pt x="255228" y="185301"/>
                  </a:cubicBezTo>
                  <a:cubicBezTo>
                    <a:pt x="255678" y="185499"/>
                    <a:pt x="256053" y="185837"/>
                    <a:pt x="256300" y="186265"/>
                  </a:cubicBezTo>
                  <a:cubicBezTo>
                    <a:pt x="256621" y="187016"/>
                    <a:pt x="265302" y="204216"/>
                    <a:pt x="265034" y="216969"/>
                  </a:cubicBezTo>
                  <a:cubicBezTo>
                    <a:pt x="264766" y="229721"/>
                    <a:pt x="255228" y="245529"/>
                    <a:pt x="246065" y="253619"/>
                  </a:cubicBezTo>
                  <a:cubicBezTo>
                    <a:pt x="240386" y="258656"/>
                    <a:pt x="232509" y="266104"/>
                    <a:pt x="228169" y="270230"/>
                  </a:cubicBezTo>
                  <a:cubicBezTo>
                    <a:pt x="242636" y="272106"/>
                    <a:pt x="288771" y="277786"/>
                    <a:pt x="300613" y="275589"/>
                  </a:cubicBezTo>
                  <a:cubicBezTo>
                    <a:pt x="314384" y="273338"/>
                    <a:pt x="327405" y="271195"/>
                    <a:pt x="340104" y="254745"/>
                  </a:cubicBezTo>
                  <a:cubicBezTo>
                    <a:pt x="352803" y="238295"/>
                    <a:pt x="357947" y="231222"/>
                    <a:pt x="359394" y="228810"/>
                  </a:cubicBezTo>
                  <a:cubicBezTo>
                    <a:pt x="357572" y="227525"/>
                    <a:pt x="353392" y="225006"/>
                    <a:pt x="349588" y="222756"/>
                  </a:cubicBezTo>
                  <a:lnTo>
                    <a:pt x="341926" y="225060"/>
                  </a:lnTo>
                  <a:cubicBezTo>
                    <a:pt x="341218" y="225279"/>
                    <a:pt x="340447" y="225119"/>
                    <a:pt x="339890" y="224631"/>
                  </a:cubicBezTo>
                  <a:cubicBezTo>
                    <a:pt x="335817" y="221062"/>
                    <a:pt x="332795" y="216449"/>
                    <a:pt x="331156" y="211289"/>
                  </a:cubicBezTo>
                  <a:cubicBezTo>
                    <a:pt x="329854" y="204018"/>
                    <a:pt x="330405" y="196537"/>
                    <a:pt x="332763" y="189534"/>
                  </a:cubicBezTo>
                  <a:cubicBezTo>
                    <a:pt x="335282" y="184765"/>
                    <a:pt x="349963" y="173084"/>
                    <a:pt x="351624" y="171798"/>
                  </a:cubicBezTo>
                  <a:cubicBezTo>
                    <a:pt x="352117" y="171391"/>
                    <a:pt x="352771" y="171235"/>
                    <a:pt x="353392" y="171369"/>
                  </a:cubicBezTo>
                  <a:cubicBezTo>
                    <a:pt x="369060" y="174702"/>
                    <a:pt x="385012" y="176497"/>
                    <a:pt x="401028" y="176728"/>
                  </a:cubicBezTo>
                  <a:cubicBezTo>
                    <a:pt x="415549" y="176390"/>
                    <a:pt x="430081" y="176947"/>
                    <a:pt x="444537" y="178389"/>
                  </a:cubicBezTo>
                  <a:cubicBezTo>
                    <a:pt x="445036" y="178426"/>
                    <a:pt x="445497" y="178657"/>
                    <a:pt x="445823" y="179032"/>
                  </a:cubicBezTo>
                  <a:lnTo>
                    <a:pt x="473955" y="207109"/>
                  </a:lnTo>
                  <a:lnTo>
                    <a:pt x="493191" y="207109"/>
                  </a:lnTo>
                  <a:cubicBezTo>
                    <a:pt x="483010" y="178871"/>
                    <a:pt x="470793" y="139702"/>
                    <a:pt x="458576" y="114893"/>
                  </a:cubicBezTo>
                  <a:cubicBezTo>
                    <a:pt x="442930" y="83064"/>
                    <a:pt x="437893" y="42877"/>
                    <a:pt x="436607" y="21712"/>
                  </a:cubicBezTo>
                  <a:cubicBezTo>
                    <a:pt x="435825" y="14398"/>
                    <a:pt x="435412" y="7046"/>
                    <a:pt x="435375" y="-311"/>
                  </a:cubicBezTo>
                  <a:cubicBezTo>
                    <a:pt x="413229" y="1554"/>
                    <a:pt x="391217" y="4774"/>
                    <a:pt x="369467" y="9334"/>
                  </a:cubicBezTo>
                  <a:cubicBezTo>
                    <a:pt x="363252" y="11316"/>
                    <a:pt x="355536" y="13513"/>
                    <a:pt x="347445" y="15871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E143C292-C460-43CB-AB77-35729A95392D}"/>
                </a:ext>
              </a:extLst>
            </p:cNvPr>
            <p:cNvSpPr/>
            <p:nvPr/>
          </p:nvSpPr>
          <p:spPr>
            <a:xfrm>
              <a:off x="7513809" y="1778892"/>
              <a:ext cx="239034" cy="179631"/>
            </a:xfrm>
            <a:custGeom>
              <a:avLst/>
              <a:gdLst>
                <a:gd name="connsiteX0" fmla="*/ 3602 w 239034"/>
                <a:gd name="connsiteY0" fmla="*/ 136326 h 179631"/>
                <a:gd name="connsiteX1" fmla="*/ 34626 w 239034"/>
                <a:gd name="connsiteY1" fmla="*/ 131236 h 179631"/>
                <a:gd name="connsiteX2" fmla="*/ 44861 w 239034"/>
                <a:gd name="connsiteY2" fmla="*/ 116339 h 179631"/>
                <a:gd name="connsiteX3" fmla="*/ 44861 w 239034"/>
                <a:gd name="connsiteY3" fmla="*/ 115482 h 179631"/>
                <a:gd name="connsiteX4" fmla="*/ 47326 w 239034"/>
                <a:gd name="connsiteY4" fmla="*/ 93352 h 179631"/>
                <a:gd name="connsiteX5" fmla="*/ 54934 w 239034"/>
                <a:gd name="connsiteY5" fmla="*/ 90030 h 179631"/>
                <a:gd name="connsiteX6" fmla="*/ 84405 w 239034"/>
                <a:gd name="connsiteY6" fmla="*/ 91102 h 179631"/>
                <a:gd name="connsiteX7" fmla="*/ 86334 w 239034"/>
                <a:gd name="connsiteY7" fmla="*/ 93192 h 179631"/>
                <a:gd name="connsiteX8" fmla="*/ 84030 w 239034"/>
                <a:gd name="connsiteY8" fmla="*/ 126252 h 179631"/>
                <a:gd name="connsiteX9" fmla="*/ 76314 w 239034"/>
                <a:gd name="connsiteY9" fmla="*/ 163761 h 179631"/>
                <a:gd name="connsiteX10" fmla="*/ 81672 w 239034"/>
                <a:gd name="connsiteY10" fmla="*/ 167887 h 179631"/>
                <a:gd name="connsiteX11" fmla="*/ 82476 w 239034"/>
                <a:gd name="connsiteY11" fmla="*/ 169280 h 179631"/>
                <a:gd name="connsiteX12" fmla="*/ 86709 w 239034"/>
                <a:gd name="connsiteY12" fmla="*/ 179139 h 179631"/>
                <a:gd name="connsiteX13" fmla="*/ 122396 w 239034"/>
                <a:gd name="connsiteY13" fmla="*/ 174799 h 179631"/>
                <a:gd name="connsiteX14" fmla="*/ 125986 w 239034"/>
                <a:gd name="connsiteY14" fmla="*/ 167190 h 179631"/>
                <a:gd name="connsiteX15" fmla="*/ 127861 w 239034"/>
                <a:gd name="connsiteY15" fmla="*/ 166011 h 179631"/>
                <a:gd name="connsiteX16" fmla="*/ 149830 w 239034"/>
                <a:gd name="connsiteY16" fmla="*/ 165475 h 179631"/>
                <a:gd name="connsiteX17" fmla="*/ 149830 w 239034"/>
                <a:gd name="connsiteY17" fmla="*/ 158670 h 179631"/>
                <a:gd name="connsiteX18" fmla="*/ 152724 w 239034"/>
                <a:gd name="connsiteY18" fmla="*/ 147311 h 179631"/>
                <a:gd name="connsiteX19" fmla="*/ 158564 w 239034"/>
                <a:gd name="connsiteY19" fmla="*/ 145006 h 179631"/>
                <a:gd name="connsiteX20" fmla="*/ 182141 w 239034"/>
                <a:gd name="connsiteY20" fmla="*/ 150847 h 179631"/>
                <a:gd name="connsiteX21" fmla="*/ 185624 w 239034"/>
                <a:gd name="connsiteY21" fmla="*/ 151919 h 179631"/>
                <a:gd name="connsiteX22" fmla="*/ 186856 w 239034"/>
                <a:gd name="connsiteY22" fmla="*/ 146560 h 179631"/>
                <a:gd name="connsiteX23" fmla="*/ 188892 w 239034"/>
                <a:gd name="connsiteY23" fmla="*/ 144899 h 179631"/>
                <a:gd name="connsiteX24" fmla="*/ 213380 w 239034"/>
                <a:gd name="connsiteY24" fmla="*/ 144471 h 179631"/>
                <a:gd name="connsiteX25" fmla="*/ 206521 w 239034"/>
                <a:gd name="connsiteY25" fmla="*/ 96246 h 179631"/>
                <a:gd name="connsiteX26" fmla="*/ 207003 w 239034"/>
                <a:gd name="connsiteY26" fmla="*/ 94638 h 179631"/>
                <a:gd name="connsiteX27" fmla="*/ 208504 w 239034"/>
                <a:gd name="connsiteY27" fmla="*/ 93835 h 179631"/>
                <a:gd name="connsiteX28" fmla="*/ 238778 w 239034"/>
                <a:gd name="connsiteY28" fmla="*/ 92495 h 179631"/>
                <a:gd name="connsiteX29" fmla="*/ 238778 w 239034"/>
                <a:gd name="connsiteY29" fmla="*/ 52897 h 179631"/>
                <a:gd name="connsiteX30" fmla="*/ 195644 w 239034"/>
                <a:gd name="connsiteY30" fmla="*/ 13192 h 179631"/>
                <a:gd name="connsiteX31" fmla="*/ 173353 w 239034"/>
                <a:gd name="connsiteY31" fmla="*/ 36876 h 179631"/>
                <a:gd name="connsiteX32" fmla="*/ 171639 w 239034"/>
                <a:gd name="connsiteY32" fmla="*/ 37519 h 179631"/>
                <a:gd name="connsiteX33" fmla="*/ 170031 w 239034"/>
                <a:gd name="connsiteY33" fmla="*/ 36554 h 179631"/>
                <a:gd name="connsiteX34" fmla="*/ 136809 w 239034"/>
                <a:gd name="connsiteY34" fmla="*/ 9334 h 179631"/>
                <a:gd name="connsiteX35" fmla="*/ 66133 w 239034"/>
                <a:gd name="connsiteY35" fmla="*/ -311 h 179631"/>
                <a:gd name="connsiteX36" fmla="*/ 65544 w 239034"/>
                <a:gd name="connsiteY36" fmla="*/ -311 h 179631"/>
                <a:gd name="connsiteX37" fmla="*/ 65544 w 239034"/>
                <a:gd name="connsiteY37" fmla="*/ -311 h 179631"/>
                <a:gd name="connsiteX38" fmla="*/ 47272 w 239034"/>
                <a:gd name="connsiteY38" fmla="*/ 9173 h 179631"/>
                <a:gd name="connsiteX39" fmla="*/ 35805 w 239034"/>
                <a:gd name="connsiteY39" fmla="*/ 27981 h 179631"/>
                <a:gd name="connsiteX40" fmla="*/ 19730 w 239034"/>
                <a:gd name="connsiteY40" fmla="*/ 61577 h 179631"/>
                <a:gd name="connsiteX41" fmla="*/ 6977 w 239034"/>
                <a:gd name="connsiteY41" fmla="*/ 80332 h 179631"/>
                <a:gd name="connsiteX42" fmla="*/ -256 w 239034"/>
                <a:gd name="connsiteY42" fmla="*/ 129200 h 179631"/>
                <a:gd name="connsiteX43" fmla="*/ 3762 w 239034"/>
                <a:gd name="connsiteY43" fmla="*/ 136594 h 179631"/>
                <a:gd name="connsiteX44" fmla="*/ 3602 w 239034"/>
                <a:gd name="connsiteY44" fmla="*/ 136326 h 17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9034" h="179631">
                  <a:moveTo>
                    <a:pt x="3602" y="136326"/>
                  </a:moveTo>
                  <a:cubicBezTo>
                    <a:pt x="3870" y="136326"/>
                    <a:pt x="28089" y="133165"/>
                    <a:pt x="34626" y="131236"/>
                  </a:cubicBezTo>
                  <a:cubicBezTo>
                    <a:pt x="41163" y="129307"/>
                    <a:pt x="45825" y="128021"/>
                    <a:pt x="44861" y="116339"/>
                  </a:cubicBezTo>
                  <a:lnTo>
                    <a:pt x="44861" y="115482"/>
                  </a:lnTo>
                  <a:cubicBezTo>
                    <a:pt x="44110" y="105998"/>
                    <a:pt x="43414" y="97800"/>
                    <a:pt x="47326" y="93352"/>
                  </a:cubicBezTo>
                  <a:cubicBezTo>
                    <a:pt x="49281" y="91225"/>
                    <a:pt x="52046" y="90019"/>
                    <a:pt x="54934" y="90030"/>
                  </a:cubicBezTo>
                  <a:cubicBezTo>
                    <a:pt x="64772" y="89891"/>
                    <a:pt x="74605" y="90250"/>
                    <a:pt x="84405" y="91102"/>
                  </a:cubicBezTo>
                  <a:cubicBezTo>
                    <a:pt x="85498" y="91188"/>
                    <a:pt x="86339" y="92099"/>
                    <a:pt x="86334" y="93192"/>
                  </a:cubicBezTo>
                  <a:cubicBezTo>
                    <a:pt x="86243" y="104251"/>
                    <a:pt x="85477" y="115289"/>
                    <a:pt x="84030" y="126252"/>
                  </a:cubicBezTo>
                  <a:cubicBezTo>
                    <a:pt x="82047" y="140291"/>
                    <a:pt x="77547" y="158402"/>
                    <a:pt x="76314" y="163761"/>
                  </a:cubicBezTo>
                  <a:lnTo>
                    <a:pt x="81672" y="167887"/>
                  </a:lnTo>
                  <a:cubicBezTo>
                    <a:pt x="82101" y="168240"/>
                    <a:pt x="82385" y="168733"/>
                    <a:pt x="82476" y="169280"/>
                  </a:cubicBezTo>
                  <a:cubicBezTo>
                    <a:pt x="82905" y="172709"/>
                    <a:pt x="84566" y="178282"/>
                    <a:pt x="86709" y="179139"/>
                  </a:cubicBezTo>
                  <a:cubicBezTo>
                    <a:pt x="88852" y="179996"/>
                    <a:pt x="106588" y="177692"/>
                    <a:pt x="122396" y="174799"/>
                  </a:cubicBezTo>
                  <a:lnTo>
                    <a:pt x="125986" y="167190"/>
                  </a:lnTo>
                  <a:cubicBezTo>
                    <a:pt x="126345" y="166477"/>
                    <a:pt x="127068" y="166027"/>
                    <a:pt x="127861" y="166011"/>
                  </a:cubicBezTo>
                  <a:lnTo>
                    <a:pt x="149830" y="165475"/>
                  </a:lnTo>
                  <a:lnTo>
                    <a:pt x="149830" y="158670"/>
                  </a:lnTo>
                  <a:cubicBezTo>
                    <a:pt x="149396" y="154657"/>
                    <a:pt x="150425" y="150627"/>
                    <a:pt x="152724" y="147311"/>
                  </a:cubicBezTo>
                  <a:cubicBezTo>
                    <a:pt x="154288" y="145800"/>
                    <a:pt x="156389" y="144969"/>
                    <a:pt x="158564" y="145006"/>
                  </a:cubicBezTo>
                  <a:cubicBezTo>
                    <a:pt x="166607" y="146116"/>
                    <a:pt x="174510" y="148072"/>
                    <a:pt x="182141" y="150847"/>
                  </a:cubicBezTo>
                  <a:lnTo>
                    <a:pt x="185624" y="151919"/>
                  </a:lnTo>
                  <a:cubicBezTo>
                    <a:pt x="185999" y="150526"/>
                    <a:pt x="186481" y="148436"/>
                    <a:pt x="186856" y="146560"/>
                  </a:cubicBezTo>
                  <a:cubicBezTo>
                    <a:pt x="187060" y="145596"/>
                    <a:pt x="187906" y="144905"/>
                    <a:pt x="188892" y="144899"/>
                  </a:cubicBezTo>
                  <a:lnTo>
                    <a:pt x="213380" y="144471"/>
                  </a:lnTo>
                  <a:lnTo>
                    <a:pt x="206521" y="96246"/>
                  </a:lnTo>
                  <a:cubicBezTo>
                    <a:pt x="206457" y="95667"/>
                    <a:pt x="206628" y="95089"/>
                    <a:pt x="207003" y="94638"/>
                  </a:cubicBezTo>
                  <a:cubicBezTo>
                    <a:pt x="207368" y="94172"/>
                    <a:pt x="207914" y="93877"/>
                    <a:pt x="208504" y="93835"/>
                  </a:cubicBezTo>
                  <a:lnTo>
                    <a:pt x="238778" y="92495"/>
                  </a:lnTo>
                  <a:cubicBezTo>
                    <a:pt x="237974" y="75831"/>
                    <a:pt x="238778" y="57452"/>
                    <a:pt x="238778" y="52897"/>
                  </a:cubicBezTo>
                  <a:lnTo>
                    <a:pt x="195644" y="13192"/>
                  </a:lnTo>
                  <a:lnTo>
                    <a:pt x="173353" y="36876"/>
                  </a:lnTo>
                  <a:cubicBezTo>
                    <a:pt x="172914" y="37347"/>
                    <a:pt x="172282" y="37588"/>
                    <a:pt x="171639" y="37519"/>
                  </a:cubicBezTo>
                  <a:cubicBezTo>
                    <a:pt x="170990" y="37444"/>
                    <a:pt x="170401" y="37095"/>
                    <a:pt x="170031" y="36554"/>
                  </a:cubicBezTo>
                  <a:cubicBezTo>
                    <a:pt x="161543" y="24718"/>
                    <a:pt x="150087" y="15325"/>
                    <a:pt x="136809" y="9334"/>
                  </a:cubicBezTo>
                  <a:cubicBezTo>
                    <a:pt x="115376" y="-150"/>
                    <a:pt x="66669" y="-311"/>
                    <a:pt x="66133" y="-311"/>
                  </a:cubicBezTo>
                  <a:cubicBezTo>
                    <a:pt x="65935" y="-290"/>
                    <a:pt x="65742" y="-290"/>
                    <a:pt x="65544" y="-311"/>
                  </a:cubicBezTo>
                  <a:lnTo>
                    <a:pt x="65544" y="-311"/>
                  </a:lnTo>
                  <a:cubicBezTo>
                    <a:pt x="59007" y="1902"/>
                    <a:pt x="52845" y="5101"/>
                    <a:pt x="47272" y="9173"/>
                  </a:cubicBezTo>
                  <a:cubicBezTo>
                    <a:pt x="41742" y="14226"/>
                    <a:pt x="37761" y="20747"/>
                    <a:pt x="35805" y="27981"/>
                  </a:cubicBezTo>
                  <a:cubicBezTo>
                    <a:pt x="31835" y="39791"/>
                    <a:pt x="26434" y="51075"/>
                    <a:pt x="19730" y="61577"/>
                  </a:cubicBezTo>
                  <a:cubicBezTo>
                    <a:pt x="14372" y="69990"/>
                    <a:pt x="8317" y="78349"/>
                    <a:pt x="6977" y="80332"/>
                  </a:cubicBezTo>
                  <a:lnTo>
                    <a:pt x="-256" y="129200"/>
                  </a:lnTo>
                  <a:cubicBezTo>
                    <a:pt x="1244" y="132200"/>
                    <a:pt x="3012" y="135522"/>
                    <a:pt x="3762" y="136594"/>
                  </a:cubicBezTo>
                  <a:cubicBezTo>
                    <a:pt x="3387" y="136540"/>
                    <a:pt x="3441" y="136380"/>
                    <a:pt x="3602" y="136326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699AF335-FC40-4570-A871-7E11FE4042E3}"/>
                </a:ext>
              </a:extLst>
            </p:cNvPr>
            <p:cNvSpPr/>
            <p:nvPr/>
          </p:nvSpPr>
          <p:spPr>
            <a:xfrm>
              <a:off x="7171680" y="1958932"/>
              <a:ext cx="164661" cy="169108"/>
            </a:xfrm>
            <a:custGeom>
              <a:avLst/>
              <a:gdLst>
                <a:gd name="connsiteX0" fmla="*/ 6656 w 164661"/>
                <a:gd name="connsiteY0" fmla="*/ 66078 h 169108"/>
                <a:gd name="connsiteX1" fmla="*/ 8210 w 164661"/>
                <a:gd name="connsiteY1" fmla="*/ 66454 h 169108"/>
                <a:gd name="connsiteX2" fmla="*/ 18927 w 164661"/>
                <a:gd name="connsiteY2" fmla="*/ 83332 h 169108"/>
                <a:gd name="connsiteX3" fmla="*/ 13568 w 164661"/>
                <a:gd name="connsiteY3" fmla="*/ 143238 h 169108"/>
                <a:gd name="connsiteX4" fmla="*/ 13568 w 164661"/>
                <a:gd name="connsiteY4" fmla="*/ 149025 h 169108"/>
                <a:gd name="connsiteX5" fmla="*/ 15819 w 164661"/>
                <a:gd name="connsiteY5" fmla="*/ 157331 h 169108"/>
                <a:gd name="connsiteX6" fmla="*/ 21177 w 164661"/>
                <a:gd name="connsiteY6" fmla="*/ 168797 h 169108"/>
                <a:gd name="connsiteX7" fmla="*/ 29322 w 164661"/>
                <a:gd name="connsiteY7" fmla="*/ 165582 h 169108"/>
                <a:gd name="connsiteX8" fmla="*/ 46629 w 164661"/>
                <a:gd name="connsiteY8" fmla="*/ 163171 h 169108"/>
                <a:gd name="connsiteX9" fmla="*/ 46629 w 164661"/>
                <a:gd name="connsiteY9" fmla="*/ 149829 h 169108"/>
                <a:gd name="connsiteX10" fmla="*/ 46629 w 164661"/>
                <a:gd name="connsiteY10" fmla="*/ 149240 h 169108"/>
                <a:gd name="connsiteX11" fmla="*/ 54023 w 164661"/>
                <a:gd name="connsiteY11" fmla="*/ 145274 h 169108"/>
                <a:gd name="connsiteX12" fmla="*/ 67419 w 164661"/>
                <a:gd name="connsiteY12" fmla="*/ 141577 h 169108"/>
                <a:gd name="connsiteX13" fmla="*/ 85959 w 164661"/>
                <a:gd name="connsiteY13" fmla="*/ 125502 h 169108"/>
                <a:gd name="connsiteX14" fmla="*/ 87031 w 164661"/>
                <a:gd name="connsiteY14" fmla="*/ 124752 h 169108"/>
                <a:gd name="connsiteX15" fmla="*/ 82958 w 164661"/>
                <a:gd name="connsiteY15" fmla="*/ 114571 h 169108"/>
                <a:gd name="connsiteX16" fmla="*/ 82958 w 164661"/>
                <a:gd name="connsiteY16" fmla="*/ 112642 h 169108"/>
                <a:gd name="connsiteX17" fmla="*/ 84620 w 164661"/>
                <a:gd name="connsiteY17" fmla="*/ 111678 h 169108"/>
                <a:gd name="connsiteX18" fmla="*/ 116180 w 164661"/>
                <a:gd name="connsiteY18" fmla="*/ 109749 h 169108"/>
                <a:gd name="connsiteX19" fmla="*/ 164405 w 164661"/>
                <a:gd name="connsiteY19" fmla="*/ 69508 h 169108"/>
                <a:gd name="connsiteX20" fmla="*/ 163012 w 164661"/>
                <a:gd name="connsiteY20" fmla="*/ 68222 h 169108"/>
                <a:gd name="connsiteX21" fmla="*/ 92014 w 164661"/>
                <a:gd name="connsiteY21" fmla="*/ 761 h 169108"/>
                <a:gd name="connsiteX22" fmla="*/ 91532 w 164661"/>
                <a:gd name="connsiteY22" fmla="*/ -311 h 169108"/>
                <a:gd name="connsiteX23" fmla="*/ 85209 w 164661"/>
                <a:gd name="connsiteY23" fmla="*/ 3065 h 169108"/>
                <a:gd name="connsiteX24" fmla="*/ 77064 w 164661"/>
                <a:gd name="connsiteY24" fmla="*/ 24177 h 169108"/>
                <a:gd name="connsiteX25" fmla="*/ 76421 w 164661"/>
                <a:gd name="connsiteY25" fmla="*/ 25677 h 169108"/>
                <a:gd name="connsiteX26" fmla="*/ 74921 w 164661"/>
                <a:gd name="connsiteY26" fmla="*/ 26266 h 169108"/>
                <a:gd name="connsiteX27" fmla="*/ 46683 w 164661"/>
                <a:gd name="connsiteY27" fmla="*/ 26266 h 169108"/>
                <a:gd name="connsiteX28" fmla="*/ 35698 w 164661"/>
                <a:gd name="connsiteY28" fmla="*/ 45610 h 169108"/>
                <a:gd name="connsiteX29" fmla="*/ 34626 w 164661"/>
                <a:gd name="connsiteY29" fmla="*/ 46574 h 169108"/>
                <a:gd name="connsiteX30" fmla="*/ -256 w 164661"/>
                <a:gd name="connsiteY30" fmla="*/ 59970 h 169108"/>
                <a:gd name="connsiteX31" fmla="*/ 1887 w 164661"/>
                <a:gd name="connsiteY31" fmla="*/ 62542 h 169108"/>
                <a:gd name="connsiteX32" fmla="*/ 6656 w 164661"/>
                <a:gd name="connsiteY32" fmla="*/ 66078 h 16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4661" h="169108">
                  <a:moveTo>
                    <a:pt x="6656" y="66078"/>
                  </a:moveTo>
                  <a:lnTo>
                    <a:pt x="8210" y="66454"/>
                  </a:lnTo>
                  <a:cubicBezTo>
                    <a:pt x="15872" y="68329"/>
                    <a:pt x="20427" y="70365"/>
                    <a:pt x="18927" y="83332"/>
                  </a:cubicBezTo>
                  <a:cubicBezTo>
                    <a:pt x="17426" y="96299"/>
                    <a:pt x="13568" y="134022"/>
                    <a:pt x="13568" y="143238"/>
                  </a:cubicBezTo>
                  <a:cubicBezTo>
                    <a:pt x="13568" y="145489"/>
                    <a:pt x="13568" y="147364"/>
                    <a:pt x="13568" y="149025"/>
                  </a:cubicBezTo>
                  <a:cubicBezTo>
                    <a:pt x="13300" y="154384"/>
                    <a:pt x="13568" y="155616"/>
                    <a:pt x="15819" y="157331"/>
                  </a:cubicBezTo>
                  <a:cubicBezTo>
                    <a:pt x="19677" y="159790"/>
                    <a:pt x="21766" y="164259"/>
                    <a:pt x="21177" y="168797"/>
                  </a:cubicBezTo>
                  <a:cubicBezTo>
                    <a:pt x="23744" y="167377"/>
                    <a:pt x="26476" y="166295"/>
                    <a:pt x="29322" y="165582"/>
                  </a:cubicBezTo>
                  <a:cubicBezTo>
                    <a:pt x="35017" y="164334"/>
                    <a:pt x="40805" y="163530"/>
                    <a:pt x="46629" y="163171"/>
                  </a:cubicBezTo>
                  <a:cubicBezTo>
                    <a:pt x="46629" y="157331"/>
                    <a:pt x="46897" y="151383"/>
                    <a:pt x="46629" y="149829"/>
                  </a:cubicBezTo>
                  <a:cubicBezTo>
                    <a:pt x="46607" y="149631"/>
                    <a:pt x="46607" y="149438"/>
                    <a:pt x="46629" y="149240"/>
                  </a:cubicBezTo>
                  <a:cubicBezTo>
                    <a:pt x="46629" y="147311"/>
                    <a:pt x="46629" y="147311"/>
                    <a:pt x="54023" y="145274"/>
                  </a:cubicBezTo>
                  <a:lnTo>
                    <a:pt x="67419" y="141577"/>
                  </a:lnTo>
                  <a:cubicBezTo>
                    <a:pt x="78136" y="138630"/>
                    <a:pt x="85905" y="125502"/>
                    <a:pt x="85959" y="125502"/>
                  </a:cubicBezTo>
                  <a:cubicBezTo>
                    <a:pt x="86232" y="125149"/>
                    <a:pt x="86607" y="124886"/>
                    <a:pt x="87031" y="124752"/>
                  </a:cubicBezTo>
                  <a:lnTo>
                    <a:pt x="82958" y="114571"/>
                  </a:lnTo>
                  <a:cubicBezTo>
                    <a:pt x="82658" y="113960"/>
                    <a:pt x="82658" y="113253"/>
                    <a:pt x="82958" y="112642"/>
                  </a:cubicBezTo>
                  <a:cubicBezTo>
                    <a:pt x="83350" y="112101"/>
                    <a:pt x="83955" y="111747"/>
                    <a:pt x="84620" y="111678"/>
                  </a:cubicBezTo>
                  <a:lnTo>
                    <a:pt x="116180" y="109749"/>
                  </a:lnTo>
                  <a:lnTo>
                    <a:pt x="164405" y="69508"/>
                  </a:lnTo>
                  <a:lnTo>
                    <a:pt x="163012" y="68222"/>
                  </a:lnTo>
                  <a:cubicBezTo>
                    <a:pt x="140453" y="47056"/>
                    <a:pt x="92496" y="1243"/>
                    <a:pt x="92014" y="761"/>
                  </a:cubicBezTo>
                  <a:cubicBezTo>
                    <a:pt x="91735" y="471"/>
                    <a:pt x="91564" y="91"/>
                    <a:pt x="91532" y="-311"/>
                  </a:cubicBezTo>
                  <a:cubicBezTo>
                    <a:pt x="89281" y="520"/>
                    <a:pt x="87154" y="1656"/>
                    <a:pt x="85209" y="3065"/>
                  </a:cubicBezTo>
                  <a:cubicBezTo>
                    <a:pt x="77118" y="9012"/>
                    <a:pt x="77064" y="24016"/>
                    <a:pt x="77064" y="24177"/>
                  </a:cubicBezTo>
                  <a:cubicBezTo>
                    <a:pt x="77037" y="24739"/>
                    <a:pt x="76807" y="25270"/>
                    <a:pt x="76421" y="25677"/>
                  </a:cubicBezTo>
                  <a:cubicBezTo>
                    <a:pt x="76019" y="26068"/>
                    <a:pt x="75478" y="26277"/>
                    <a:pt x="74921" y="26266"/>
                  </a:cubicBezTo>
                  <a:lnTo>
                    <a:pt x="46683" y="26266"/>
                  </a:lnTo>
                  <a:lnTo>
                    <a:pt x="35698" y="45610"/>
                  </a:lnTo>
                  <a:cubicBezTo>
                    <a:pt x="35435" y="46022"/>
                    <a:pt x="35066" y="46360"/>
                    <a:pt x="34626" y="46574"/>
                  </a:cubicBezTo>
                  <a:lnTo>
                    <a:pt x="-256" y="59970"/>
                  </a:lnTo>
                  <a:cubicBezTo>
                    <a:pt x="553" y="60747"/>
                    <a:pt x="1271" y="61610"/>
                    <a:pt x="1887" y="62542"/>
                  </a:cubicBezTo>
                  <a:cubicBezTo>
                    <a:pt x="2868" y="64375"/>
                    <a:pt x="4620" y="65671"/>
                    <a:pt x="6656" y="66078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C489FDDB-3820-463B-98A1-39C810F262BC}"/>
                </a:ext>
              </a:extLst>
            </p:cNvPr>
            <p:cNvSpPr/>
            <p:nvPr/>
          </p:nvSpPr>
          <p:spPr>
            <a:xfrm>
              <a:off x="7079100" y="1995207"/>
              <a:ext cx="107577" cy="109952"/>
            </a:xfrm>
            <a:custGeom>
              <a:avLst/>
              <a:gdLst>
                <a:gd name="connsiteX0" fmla="*/ 78982 w 107577"/>
                <a:gd name="connsiteY0" fmla="*/ 89923 h 109952"/>
                <a:gd name="connsiteX1" fmla="*/ 80536 w 107577"/>
                <a:gd name="connsiteY1" fmla="*/ 89280 h 109952"/>
                <a:gd name="connsiteX2" fmla="*/ 101969 w 107577"/>
                <a:gd name="connsiteY2" fmla="*/ 89709 h 109952"/>
                <a:gd name="connsiteX3" fmla="*/ 102773 w 107577"/>
                <a:gd name="connsiteY3" fmla="*/ 90084 h 109952"/>
                <a:gd name="connsiteX4" fmla="*/ 107006 w 107577"/>
                <a:gd name="connsiteY4" fmla="*/ 46521 h 109952"/>
                <a:gd name="connsiteX5" fmla="*/ 99504 w 107577"/>
                <a:gd name="connsiteY5" fmla="*/ 34250 h 109952"/>
                <a:gd name="connsiteX6" fmla="*/ 97897 w 107577"/>
                <a:gd name="connsiteY6" fmla="*/ 33875 h 109952"/>
                <a:gd name="connsiteX7" fmla="*/ 90716 w 107577"/>
                <a:gd name="connsiteY7" fmla="*/ 28517 h 109952"/>
                <a:gd name="connsiteX8" fmla="*/ 85358 w 107577"/>
                <a:gd name="connsiteY8" fmla="*/ 25088 h 109952"/>
                <a:gd name="connsiteX9" fmla="*/ 62532 w 107577"/>
                <a:gd name="connsiteY9" fmla="*/ 20104 h 109952"/>
                <a:gd name="connsiteX10" fmla="*/ 59531 w 107577"/>
                <a:gd name="connsiteY10" fmla="*/ 19300 h 109952"/>
                <a:gd name="connsiteX11" fmla="*/ 40348 w 107577"/>
                <a:gd name="connsiteY11" fmla="*/ 7941 h 109952"/>
                <a:gd name="connsiteX12" fmla="*/ 32043 w 107577"/>
                <a:gd name="connsiteY12" fmla="*/ -311 h 109952"/>
                <a:gd name="connsiteX13" fmla="*/ 32043 w 107577"/>
                <a:gd name="connsiteY13" fmla="*/ -311 h 109952"/>
                <a:gd name="connsiteX14" fmla="*/ 32043 w 107577"/>
                <a:gd name="connsiteY14" fmla="*/ -43 h 109952"/>
                <a:gd name="connsiteX15" fmla="*/ 20308 w 107577"/>
                <a:gd name="connsiteY15" fmla="*/ 25462 h 109952"/>
                <a:gd name="connsiteX16" fmla="*/ 18379 w 107577"/>
                <a:gd name="connsiteY16" fmla="*/ 26641 h 109952"/>
                <a:gd name="connsiteX17" fmla="*/ 8895 w 107577"/>
                <a:gd name="connsiteY17" fmla="*/ 26641 h 109952"/>
                <a:gd name="connsiteX18" fmla="*/ 5198 w 107577"/>
                <a:gd name="connsiteY18" fmla="*/ 50647 h 109952"/>
                <a:gd name="connsiteX19" fmla="*/ -161 w 107577"/>
                <a:gd name="connsiteY19" fmla="*/ 79153 h 109952"/>
                <a:gd name="connsiteX20" fmla="*/ 1340 w 107577"/>
                <a:gd name="connsiteY20" fmla="*/ 90941 h 109952"/>
                <a:gd name="connsiteX21" fmla="*/ 9056 w 107577"/>
                <a:gd name="connsiteY21" fmla="*/ 89119 h 109952"/>
                <a:gd name="connsiteX22" fmla="*/ 11145 w 107577"/>
                <a:gd name="connsiteY22" fmla="*/ 89816 h 109952"/>
                <a:gd name="connsiteX23" fmla="*/ 18004 w 107577"/>
                <a:gd name="connsiteY23" fmla="*/ 98014 h 109952"/>
                <a:gd name="connsiteX24" fmla="*/ 25345 w 107577"/>
                <a:gd name="connsiteY24" fmla="*/ 93620 h 109952"/>
                <a:gd name="connsiteX25" fmla="*/ 28185 w 107577"/>
                <a:gd name="connsiteY25" fmla="*/ 94317 h 109952"/>
                <a:gd name="connsiteX26" fmla="*/ 34936 w 107577"/>
                <a:gd name="connsiteY26" fmla="*/ 105033 h 109952"/>
                <a:gd name="connsiteX27" fmla="*/ 50101 w 107577"/>
                <a:gd name="connsiteY27" fmla="*/ 103748 h 109952"/>
                <a:gd name="connsiteX28" fmla="*/ 62371 w 107577"/>
                <a:gd name="connsiteY28" fmla="*/ 109642 h 109952"/>
                <a:gd name="connsiteX29" fmla="*/ 78982 w 107577"/>
                <a:gd name="connsiteY29" fmla="*/ 89923 h 1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577" h="109952">
                  <a:moveTo>
                    <a:pt x="78982" y="89923"/>
                  </a:moveTo>
                  <a:cubicBezTo>
                    <a:pt x="79368" y="89473"/>
                    <a:pt x="79946" y="89237"/>
                    <a:pt x="80536" y="89280"/>
                  </a:cubicBezTo>
                  <a:lnTo>
                    <a:pt x="101969" y="89709"/>
                  </a:lnTo>
                  <a:cubicBezTo>
                    <a:pt x="102253" y="89800"/>
                    <a:pt x="102521" y="89928"/>
                    <a:pt x="102773" y="90084"/>
                  </a:cubicBezTo>
                  <a:cubicBezTo>
                    <a:pt x="104005" y="74973"/>
                    <a:pt x="105988" y="55040"/>
                    <a:pt x="107006" y="46521"/>
                  </a:cubicBezTo>
                  <a:cubicBezTo>
                    <a:pt x="108238" y="36393"/>
                    <a:pt x="105880" y="35804"/>
                    <a:pt x="99504" y="34250"/>
                  </a:cubicBezTo>
                  <a:lnTo>
                    <a:pt x="97897" y="33875"/>
                  </a:lnTo>
                  <a:cubicBezTo>
                    <a:pt x="94864" y="33168"/>
                    <a:pt x="92260" y="31223"/>
                    <a:pt x="90716" y="28517"/>
                  </a:cubicBezTo>
                  <a:cubicBezTo>
                    <a:pt x="89704" y="26470"/>
                    <a:pt x="87641" y="25146"/>
                    <a:pt x="85358" y="25088"/>
                  </a:cubicBezTo>
                  <a:cubicBezTo>
                    <a:pt x="77626" y="24037"/>
                    <a:pt x="69996" y="22371"/>
                    <a:pt x="62532" y="20104"/>
                  </a:cubicBezTo>
                  <a:lnTo>
                    <a:pt x="59531" y="19300"/>
                  </a:lnTo>
                  <a:cubicBezTo>
                    <a:pt x="48011" y="16246"/>
                    <a:pt x="43885" y="13942"/>
                    <a:pt x="40348" y="7941"/>
                  </a:cubicBezTo>
                  <a:cubicBezTo>
                    <a:pt x="38039" y="4763"/>
                    <a:pt x="35236" y="1977"/>
                    <a:pt x="32043" y="-311"/>
                  </a:cubicBezTo>
                  <a:lnTo>
                    <a:pt x="32043" y="-311"/>
                  </a:lnTo>
                  <a:cubicBezTo>
                    <a:pt x="32043" y="-311"/>
                    <a:pt x="32043" y="-311"/>
                    <a:pt x="32043" y="-43"/>
                  </a:cubicBezTo>
                  <a:lnTo>
                    <a:pt x="20308" y="25462"/>
                  </a:lnTo>
                  <a:cubicBezTo>
                    <a:pt x="19922" y="26175"/>
                    <a:pt x="19188" y="26625"/>
                    <a:pt x="18379" y="26641"/>
                  </a:cubicBezTo>
                  <a:lnTo>
                    <a:pt x="8895" y="26641"/>
                  </a:lnTo>
                  <a:cubicBezTo>
                    <a:pt x="9624" y="34823"/>
                    <a:pt x="8359" y="43065"/>
                    <a:pt x="5198" y="50647"/>
                  </a:cubicBezTo>
                  <a:cubicBezTo>
                    <a:pt x="1125" y="59573"/>
                    <a:pt x="-712" y="69358"/>
                    <a:pt x="-161" y="79153"/>
                  </a:cubicBezTo>
                  <a:cubicBezTo>
                    <a:pt x="322" y="83279"/>
                    <a:pt x="965" y="88155"/>
                    <a:pt x="1340" y="90941"/>
                  </a:cubicBezTo>
                  <a:lnTo>
                    <a:pt x="9056" y="89119"/>
                  </a:lnTo>
                  <a:cubicBezTo>
                    <a:pt x="9827" y="88905"/>
                    <a:pt x="10653" y="89184"/>
                    <a:pt x="11145" y="89816"/>
                  </a:cubicBezTo>
                  <a:lnTo>
                    <a:pt x="18004" y="98014"/>
                  </a:lnTo>
                  <a:lnTo>
                    <a:pt x="25345" y="93620"/>
                  </a:lnTo>
                  <a:cubicBezTo>
                    <a:pt x="26326" y="93042"/>
                    <a:pt x="27585" y="93352"/>
                    <a:pt x="28185" y="94317"/>
                  </a:cubicBezTo>
                  <a:lnTo>
                    <a:pt x="34936" y="105033"/>
                  </a:lnTo>
                  <a:cubicBezTo>
                    <a:pt x="39834" y="103501"/>
                    <a:pt x="45010" y="103062"/>
                    <a:pt x="50101" y="103748"/>
                  </a:cubicBezTo>
                  <a:cubicBezTo>
                    <a:pt x="54655" y="104551"/>
                    <a:pt x="58899" y="106593"/>
                    <a:pt x="62371" y="109642"/>
                  </a:cubicBezTo>
                  <a:cubicBezTo>
                    <a:pt x="68962" y="100425"/>
                    <a:pt x="78446" y="90513"/>
                    <a:pt x="78982" y="89923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E81AD1B9-48C0-4C77-937C-E93CB038747A}"/>
                </a:ext>
              </a:extLst>
            </p:cNvPr>
            <p:cNvSpPr/>
            <p:nvPr/>
          </p:nvSpPr>
          <p:spPr>
            <a:xfrm>
              <a:off x="7574348" y="1698410"/>
              <a:ext cx="191034" cy="128438"/>
            </a:xfrm>
            <a:custGeom>
              <a:avLst/>
              <a:gdLst>
                <a:gd name="connsiteX0" fmla="*/ 77503 w 191034"/>
                <a:gd name="connsiteY0" fmla="*/ 86065 h 128438"/>
                <a:gd name="connsiteX1" fmla="*/ 111100 w 191034"/>
                <a:gd name="connsiteY1" fmla="*/ 112857 h 128438"/>
                <a:gd name="connsiteX2" fmla="*/ 133068 w 191034"/>
                <a:gd name="connsiteY2" fmla="*/ 89548 h 128438"/>
                <a:gd name="connsiteX3" fmla="*/ 135946 w 191034"/>
                <a:gd name="connsiteY3" fmla="*/ 89478 h 128438"/>
                <a:gd name="connsiteX4" fmla="*/ 136016 w 191034"/>
                <a:gd name="connsiteY4" fmla="*/ 89548 h 128438"/>
                <a:gd name="connsiteX5" fmla="*/ 177864 w 191034"/>
                <a:gd name="connsiteY5" fmla="*/ 128128 h 128438"/>
                <a:gd name="connsiteX6" fmla="*/ 177864 w 191034"/>
                <a:gd name="connsiteY6" fmla="*/ 100372 h 128438"/>
                <a:gd name="connsiteX7" fmla="*/ 182794 w 191034"/>
                <a:gd name="connsiteY7" fmla="*/ 75188 h 128438"/>
                <a:gd name="connsiteX8" fmla="*/ 188152 w 191034"/>
                <a:gd name="connsiteY8" fmla="*/ 52576 h 128438"/>
                <a:gd name="connsiteX9" fmla="*/ 190778 w 191034"/>
                <a:gd name="connsiteY9" fmla="*/ 14478 h 128438"/>
                <a:gd name="connsiteX10" fmla="*/ 174167 w 191034"/>
                <a:gd name="connsiteY10" fmla="*/ 11209 h 128438"/>
                <a:gd name="connsiteX11" fmla="*/ 156377 w 191034"/>
                <a:gd name="connsiteY11" fmla="*/ -311 h 128438"/>
                <a:gd name="connsiteX12" fmla="*/ 128514 w 191034"/>
                <a:gd name="connsiteY12" fmla="*/ 16889 h 128438"/>
                <a:gd name="connsiteX13" fmla="*/ 71555 w 191034"/>
                <a:gd name="connsiteY13" fmla="*/ 31303 h 128438"/>
                <a:gd name="connsiteX14" fmla="*/ 58802 w 191034"/>
                <a:gd name="connsiteY14" fmla="*/ 33661 h 128438"/>
                <a:gd name="connsiteX15" fmla="*/ 32493 w 191034"/>
                <a:gd name="connsiteY15" fmla="*/ 36822 h 128438"/>
                <a:gd name="connsiteX16" fmla="*/ 13792 w 191034"/>
                <a:gd name="connsiteY16" fmla="*/ 40841 h 128438"/>
                <a:gd name="connsiteX17" fmla="*/ 397 w 191034"/>
                <a:gd name="connsiteY17" fmla="*/ 49200 h 128438"/>
                <a:gd name="connsiteX18" fmla="*/ -246 w 191034"/>
                <a:gd name="connsiteY18" fmla="*/ 49200 h 128438"/>
                <a:gd name="connsiteX19" fmla="*/ 236 w 191034"/>
                <a:gd name="connsiteY19" fmla="*/ 54558 h 128438"/>
                <a:gd name="connsiteX20" fmla="*/ 6773 w 191034"/>
                <a:gd name="connsiteY20" fmla="*/ 75991 h 128438"/>
                <a:gd name="connsiteX21" fmla="*/ 77503 w 191034"/>
                <a:gd name="connsiteY21" fmla="*/ 86065 h 12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1034" h="128438">
                  <a:moveTo>
                    <a:pt x="77503" y="86065"/>
                  </a:moveTo>
                  <a:cubicBezTo>
                    <a:pt x="90765" y="92050"/>
                    <a:pt x="102312" y="101261"/>
                    <a:pt x="111100" y="112857"/>
                  </a:cubicBezTo>
                  <a:lnTo>
                    <a:pt x="133068" y="89548"/>
                  </a:lnTo>
                  <a:cubicBezTo>
                    <a:pt x="133846" y="88733"/>
                    <a:pt x="135131" y="88701"/>
                    <a:pt x="135946" y="89478"/>
                  </a:cubicBezTo>
                  <a:cubicBezTo>
                    <a:pt x="135973" y="89500"/>
                    <a:pt x="135994" y="89526"/>
                    <a:pt x="136016" y="89548"/>
                  </a:cubicBezTo>
                  <a:lnTo>
                    <a:pt x="177864" y="128128"/>
                  </a:lnTo>
                  <a:cubicBezTo>
                    <a:pt x="177864" y="122770"/>
                    <a:pt x="177864" y="110553"/>
                    <a:pt x="177864" y="100372"/>
                  </a:cubicBezTo>
                  <a:cubicBezTo>
                    <a:pt x="178432" y="91804"/>
                    <a:pt x="180088" y="83338"/>
                    <a:pt x="182794" y="75188"/>
                  </a:cubicBezTo>
                  <a:cubicBezTo>
                    <a:pt x="185098" y="67782"/>
                    <a:pt x="186887" y="60227"/>
                    <a:pt x="188152" y="52576"/>
                  </a:cubicBezTo>
                  <a:cubicBezTo>
                    <a:pt x="189722" y="39935"/>
                    <a:pt x="190596" y="27215"/>
                    <a:pt x="190778" y="14478"/>
                  </a:cubicBezTo>
                  <a:cubicBezTo>
                    <a:pt x="185114" y="14183"/>
                    <a:pt x="179520" y="13085"/>
                    <a:pt x="174167" y="11209"/>
                  </a:cubicBezTo>
                  <a:cubicBezTo>
                    <a:pt x="167753" y="8176"/>
                    <a:pt x="161768" y="4302"/>
                    <a:pt x="156377" y="-311"/>
                  </a:cubicBezTo>
                  <a:cubicBezTo>
                    <a:pt x="148050" y="6848"/>
                    <a:pt x="138647" y="12651"/>
                    <a:pt x="128514" y="16889"/>
                  </a:cubicBezTo>
                  <a:cubicBezTo>
                    <a:pt x="110097" y="23716"/>
                    <a:pt x="91000" y="28549"/>
                    <a:pt x="71555" y="31303"/>
                  </a:cubicBezTo>
                  <a:cubicBezTo>
                    <a:pt x="66197" y="32160"/>
                    <a:pt x="61964" y="32910"/>
                    <a:pt x="58802" y="33661"/>
                  </a:cubicBezTo>
                  <a:cubicBezTo>
                    <a:pt x="50277" y="36201"/>
                    <a:pt x="41377" y="37267"/>
                    <a:pt x="32493" y="36822"/>
                  </a:cubicBezTo>
                  <a:cubicBezTo>
                    <a:pt x="25983" y="35949"/>
                    <a:pt x="19370" y="37369"/>
                    <a:pt x="13792" y="40841"/>
                  </a:cubicBezTo>
                  <a:cubicBezTo>
                    <a:pt x="9484" y="43874"/>
                    <a:pt x="5016" y="46665"/>
                    <a:pt x="397" y="49200"/>
                  </a:cubicBezTo>
                  <a:lnTo>
                    <a:pt x="-246" y="49200"/>
                  </a:lnTo>
                  <a:cubicBezTo>
                    <a:pt x="-300" y="51000"/>
                    <a:pt x="-139" y="52795"/>
                    <a:pt x="236" y="54558"/>
                  </a:cubicBezTo>
                  <a:cubicBezTo>
                    <a:pt x="2433" y="63667"/>
                    <a:pt x="5594" y="72830"/>
                    <a:pt x="6773" y="75991"/>
                  </a:cubicBezTo>
                  <a:cubicBezTo>
                    <a:pt x="15239" y="76152"/>
                    <a:pt x="56980" y="77117"/>
                    <a:pt x="77503" y="86065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ihandsfigur: Form 51">
              <a:extLst>
                <a:ext uri="{FF2B5EF4-FFF2-40B4-BE49-F238E27FC236}">
                  <a16:creationId xmlns:a16="http://schemas.microsoft.com/office/drawing/2014/main" id="{D9F3782C-F693-4FAA-8F53-E0A3E1D8A721}"/>
                </a:ext>
              </a:extLst>
            </p:cNvPr>
            <p:cNvSpPr/>
            <p:nvPr/>
          </p:nvSpPr>
          <p:spPr>
            <a:xfrm>
              <a:off x="7488978" y="1873325"/>
              <a:ext cx="191581" cy="180181"/>
            </a:xfrm>
            <a:custGeom>
              <a:avLst/>
              <a:gdLst>
                <a:gd name="connsiteX0" fmla="*/ -181 w 191581"/>
                <a:gd name="connsiteY0" fmla="*/ 94137 h 180181"/>
                <a:gd name="connsiteX1" fmla="*/ 462 w 191581"/>
                <a:gd name="connsiteY1" fmla="*/ 119107 h 180181"/>
                <a:gd name="connsiteX2" fmla="*/ 3195 w 191581"/>
                <a:gd name="connsiteY2" fmla="*/ 176602 h 180181"/>
                <a:gd name="connsiteX3" fmla="*/ 3195 w 191581"/>
                <a:gd name="connsiteY3" fmla="*/ 176602 h 180181"/>
                <a:gd name="connsiteX4" fmla="*/ 13643 w 191581"/>
                <a:gd name="connsiteY4" fmla="*/ 171244 h 180181"/>
                <a:gd name="connsiteX5" fmla="*/ 25967 w 191581"/>
                <a:gd name="connsiteY5" fmla="*/ 164010 h 180181"/>
                <a:gd name="connsiteX6" fmla="*/ 28700 w 191581"/>
                <a:gd name="connsiteY6" fmla="*/ 164492 h 180181"/>
                <a:gd name="connsiteX7" fmla="*/ 41131 w 191581"/>
                <a:gd name="connsiteY7" fmla="*/ 179870 h 180181"/>
                <a:gd name="connsiteX8" fmla="*/ 55117 w 191581"/>
                <a:gd name="connsiteY8" fmla="*/ 172476 h 180181"/>
                <a:gd name="connsiteX9" fmla="*/ 68352 w 191581"/>
                <a:gd name="connsiteY9" fmla="*/ 159991 h 180181"/>
                <a:gd name="connsiteX10" fmla="*/ 69906 w 191581"/>
                <a:gd name="connsiteY10" fmla="*/ 159348 h 180181"/>
                <a:gd name="connsiteX11" fmla="*/ 118130 w 191581"/>
                <a:gd name="connsiteY11" fmla="*/ 159348 h 180181"/>
                <a:gd name="connsiteX12" fmla="*/ 160140 w 191581"/>
                <a:gd name="connsiteY12" fmla="*/ 150293 h 180181"/>
                <a:gd name="connsiteX13" fmla="*/ 191325 w 191581"/>
                <a:gd name="connsiteY13" fmla="*/ 133950 h 180181"/>
                <a:gd name="connsiteX14" fmla="*/ 180930 w 191581"/>
                <a:gd name="connsiteY14" fmla="*/ 124305 h 180181"/>
                <a:gd name="connsiteX15" fmla="*/ 168606 w 191581"/>
                <a:gd name="connsiteY15" fmla="*/ 119268 h 180181"/>
                <a:gd name="connsiteX16" fmla="*/ 166945 w 191581"/>
                <a:gd name="connsiteY16" fmla="*/ 117232 h 180181"/>
                <a:gd name="connsiteX17" fmla="*/ 166409 w 191581"/>
                <a:gd name="connsiteY17" fmla="*/ 86957 h 180181"/>
                <a:gd name="connsiteX18" fmla="*/ 167106 w 191581"/>
                <a:gd name="connsiteY18" fmla="*/ 85350 h 180181"/>
                <a:gd name="connsiteX19" fmla="*/ 168820 w 191581"/>
                <a:gd name="connsiteY19" fmla="*/ 84814 h 180181"/>
                <a:gd name="connsiteX20" fmla="*/ 175143 w 191581"/>
                <a:gd name="connsiteY20" fmla="*/ 85778 h 180181"/>
                <a:gd name="connsiteX21" fmla="*/ 174768 w 191581"/>
                <a:gd name="connsiteY21" fmla="*/ 75062 h 180181"/>
                <a:gd name="connsiteX22" fmla="*/ 154085 w 191581"/>
                <a:gd name="connsiteY22" fmla="*/ 75544 h 180181"/>
                <a:gd name="connsiteX23" fmla="*/ 150548 w 191581"/>
                <a:gd name="connsiteY23" fmla="*/ 82939 h 180181"/>
                <a:gd name="connsiteX24" fmla="*/ 149048 w 191581"/>
                <a:gd name="connsiteY24" fmla="*/ 84064 h 180181"/>
                <a:gd name="connsiteX25" fmla="*/ 113683 w 191581"/>
                <a:gd name="connsiteY25" fmla="*/ 88833 h 180181"/>
                <a:gd name="connsiteX26" fmla="*/ 109932 w 191581"/>
                <a:gd name="connsiteY26" fmla="*/ 88404 h 180181"/>
                <a:gd name="connsiteX27" fmla="*/ 103234 w 191581"/>
                <a:gd name="connsiteY27" fmla="*/ 76026 h 180181"/>
                <a:gd name="connsiteX28" fmla="*/ 97876 w 191581"/>
                <a:gd name="connsiteY28" fmla="*/ 71579 h 180181"/>
                <a:gd name="connsiteX29" fmla="*/ 97126 w 191581"/>
                <a:gd name="connsiteY29" fmla="*/ 69382 h 180181"/>
                <a:gd name="connsiteX30" fmla="*/ 105110 w 191581"/>
                <a:gd name="connsiteY30" fmla="*/ 31124 h 180181"/>
                <a:gd name="connsiteX31" fmla="*/ 107360 w 191581"/>
                <a:gd name="connsiteY31" fmla="*/ 635 h 180181"/>
                <a:gd name="connsiteX32" fmla="*/ 80569 w 191581"/>
                <a:gd name="connsiteY32" fmla="*/ -276 h 180181"/>
                <a:gd name="connsiteX33" fmla="*/ 75961 w 191581"/>
                <a:gd name="connsiteY33" fmla="*/ 1546 h 180181"/>
                <a:gd name="connsiteX34" fmla="*/ 74460 w 191581"/>
                <a:gd name="connsiteY34" fmla="*/ 20621 h 180181"/>
                <a:gd name="connsiteX35" fmla="*/ 74460 w 191581"/>
                <a:gd name="connsiteY35" fmla="*/ 21479 h 180181"/>
                <a:gd name="connsiteX36" fmla="*/ 61172 w 191581"/>
                <a:gd name="connsiteY36" fmla="*/ 40769 h 180181"/>
                <a:gd name="connsiteX37" fmla="*/ 29772 w 191581"/>
                <a:gd name="connsiteY37" fmla="*/ 46127 h 180181"/>
                <a:gd name="connsiteX38" fmla="*/ 30308 w 191581"/>
                <a:gd name="connsiteY38" fmla="*/ 82188 h 180181"/>
                <a:gd name="connsiteX39" fmla="*/ 29022 w 191581"/>
                <a:gd name="connsiteY39" fmla="*/ 84117 h 180181"/>
                <a:gd name="connsiteX40" fmla="*/ 28164 w 191581"/>
                <a:gd name="connsiteY40" fmla="*/ 84117 h 180181"/>
                <a:gd name="connsiteX41" fmla="*/ 26718 w 191581"/>
                <a:gd name="connsiteY41" fmla="*/ 83528 h 180181"/>
                <a:gd name="connsiteX42" fmla="*/ 11982 w 191581"/>
                <a:gd name="connsiteY42" fmla="*/ 70507 h 180181"/>
                <a:gd name="connsiteX43" fmla="*/ 2016 w 191581"/>
                <a:gd name="connsiteY43" fmla="*/ 66060 h 180181"/>
                <a:gd name="connsiteX44" fmla="*/ -181 w 191581"/>
                <a:gd name="connsiteY44" fmla="*/ 94137 h 1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1581" h="180181">
                  <a:moveTo>
                    <a:pt x="-181" y="94137"/>
                  </a:moveTo>
                  <a:cubicBezTo>
                    <a:pt x="247" y="101210"/>
                    <a:pt x="355" y="109891"/>
                    <a:pt x="462" y="119107"/>
                  </a:cubicBezTo>
                  <a:cubicBezTo>
                    <a:pt x="730" y="136415"/>
                    <a:pt x="1051" y="156615"/>
                    <a:pt x="3195" y="176602"/>
                  </a:cubicBezTo>
                  <a:lnTo>
                    <a:pt x="3195" y="176602"/>
                  </a:lnTo>
                  <a:cubicBezTo>
                    <a:pt x="3195" y="176602"/>
                    <a:pt x="9357" y="173816"/>
                    <a:pt x="13643" y="171244"/>
                  </a:cubicBezTo>
                  <a:cubicBezTo>
                    <a:pt x="17930" y="168672"/>
                    <a:pt x="25967" y="164010"/>
                    <a:pt x="25967" y="164010"/>
                  </a:cubicBezTo>
                  <a:cubicBezTo>
                    <a:pt x="26862" y="163431"/>
                    <a:pt x="28057" y="163640"/>
                    <a:pt x="28700" y="164492"/>
                  </a:cubicBezTo>
                  <a:lnTo>
                    <a:pt x="41131" y="179870"/>
                  </a:lnTo>
                  <a:cubicBezTo>
                    <a:pt x="46040" y="177904"/>
                    <a:pt x="50728" y="175423"/>
                    <a:pt x="55117" y="172476"/>
                  </a:cubicBezTo>
                  <a:cubicBezTo>
                    <a:pt x="59778" y="168832"/>
                    <a:pt x="68298" y="160045"/>
                    <a:pt x="68352" y="159991"/>
                  </a:cubicBezTo>
                  <a:cubicBezTo>
                    <a:pt x="68759" y="159573"/>
                    <a:pt x="69322" y="159343"/>
                    <a:pt x="69906" y="159348"/>
                  </a:cubicBezTo>
                  <a:lnTo>
                    <a:pt x="118130" y="159348"/>
                  </a:lnTo>
                  <a:cubicBezTo>
                    <a:pt x="132518" y="158507"/>
                    <a:pt x="146685" y="155453"/>
                    <a:pt x="160140" y="150293"/>
                  </a:cubicBezTo>
                  <a:cubicBezTo>
                    <a:pt x="173375" y="144131"/>
                    <a:pt x="186235" y="136897"/>
                    <a:pt x="191325" y="133950"/>
                  </a:cubicBezTo>
                  <a:cubicBezTo>
                    <a:pt x="188089" y="130499"/>
                    <a:pt x="184617" y="127273"/>
                    <a:pt x="180930" y="124305"/>
                  </a:cubicBezTo>
                  <a:cubicBezTo>
                    <a:pt x="177179" y="121861"/>
                    <a:pt x="172994" y="120152"/>
                    <a:pt x="168606" y="119268"/>
                  </a:cubicBezTo>
                  <a:cubicBezTo>
                    <a:pt x="167641" y="119064"/>
                    <a:pt x="166950" y="118218"/>
                    <a:pt x="166945" y="117232"/>
                  </a:cubicBezTo>
                  <a:lnTo>
                    <a:pt x="166409" y="86957"/>
                  </a:lnTo>
                  <a:cubicBezTo>
                    <a:pt x="166377" y="86341"/>
                    <a:pt x="166634" y="85746"/>
                    <a:pt x="167106" y="85350"/>
                  </a:cubicBezTo>
                  <a:cubicBezTo>
                    <a:pt x="167577" y="84943"/>
                    <a:pt x="168199" y="84744"/>
                    <a:pt x="168820" y="84814"/>
                  </a:cubicBezTo>
                  <a:lnTo>
                    <a:pt x="175143" y="85778"/>
                  </a:lnTo>
                  <a:lnTo>
                    <a:pt x="174768" y="75062"/>
                  </a:lnTo>
                  <a:lnTo>
                    <a:pt x="154085" y="75544"/>
                  </a:lnTo>
                  <a:lnTo>
                    <a:pt x="150548" y="82939"/>
                  </a:lnTo>
                  <a:cubicBezTo>
                    <a:pt x="150259" y="83533"/>
                    <a:pt x="149702" y="83957"/>
                    <a:pt x="149048" y="84064"/>
                  </a:cubicBezTo>
                  <a:cubicBezTo>
                    <a:pt x="137378" y="86421"/>
                    <a:pt x="125563" y="88013"/>
                    <a:pt x="113683" y="88833"/>
                  </a:cubicBezTo>
                  <a:cubicBezTo>
                    <a:pt x="112419" y="88913"/>
                    <a:pt x="111149" y="88768"/>
                    <a:pt x="109932" y="88404"/>
                  </a:cubicBezTo>
                  <a:cubicBezTo>
                    <a:pt x="105324" y="86529"/>
                    <a:pt x="103717" y="78973"/>
                    <a:pt x="103234" y="76026"/>
                  </a:cubicBezTo>
                  <a:lnTo>
                    <a:pt x="97876" y="71579"/>
                  </a:lnTo>
                  <a:cubicBezTo>
                    <a:pt x="97217" y="71059"/>
                    <a:pt x="96922" y="70197"/>
                    <a:pt x="97126" y="69382"/>
                  </a:cubicBezTo>
                  <a:cubicBezTo>
                    <a:pt x="97126" y="69382"/>
                    <a:pt x="102806" y="47198"/>
                    <a:pt x="105110" y="31124"/>
                  </a:cubicBezTo>
                  <a:cubicBezTo>
                    <a:pt x="106471" y="21012"/>
                    <a:pt x="107221" y="10832"/>
                    <a:pt x="107360" y="635"/>
                  </a:cubicBezTo>
                  <a:cubicBezTo>
                    <a:pt x="98449" y="-115"/>
                    <a:pt x="89506" y="-421"/>
                    <a:pt x="80569" y="-276"/>
                  </a:cubicBezTo>
                  <a:cubicBezTo>
                    <a:pt x="78843" y="-346"/>
                    <a:pt x="77172" y="313"/>
                    <a:pt x="75961" y="1546"/>
                  </a:cubicBezTo>
                  <a:cubicBezTo>
                    <a:pt x="73174" y="4707"/>
                    <a:pt x="73764" y="12262"/>
                    <a:pt x="74460" y="20621"/>
                  </a:cubicBezTo>
                  <a:lnTo>
                    <a:pt x="74460" y="21479"/>
                  </a:lnTo>
                  <a:cubicBezTo>
                    <a:pt x="75693" y="36589"/>
                    <a:pt x="67655" y="38893"/>
                    <a:pt x="61172" y="40769"/>
                  </a:cubicBezTo>
                  <a:cubicBezTo>
                    <a:pt x="54688" y="42644"/>
                    <a:pt x="32130" y="45645"/>
                    <a:pt x="29772" y="46127"/>
                  </a:cubicBezTo>
                  <a:cubicBezTo>
                    <a:pt x="30040" y="50360"/>
                    <a:pt x="30201" y="59898"/>
                    <a:pt x="30308" y="82188"/>
                  </a:cubicBezTo>
                  <a:cubicBezTo>
                    <a:pt x="30292" y="83030"/>
                    <a:pt x="29793" y="83780"/>
                    <a:pt x="29022" y="84117"/>
                  </a:cubicBezTo>
                  <a:cubicBezTo>
                    <a:pt x="28738" y="84171"/>
                    <a:pt x="28448" y="84171"/>
                    <a:pt x="28164" y="84117"/>
                  </a:cubicBezTo>
                  <a:cubicBezTo>
                    <a:pt x="27623" y="84117"/>
                    <a:pt x="27103" y="83903"/>
                    <a:pt x="26718" y="83528"/>
                  </a:cubicBezTo>
                  <a:cubicBezTo>
                    <a:pt x="22126" y="78839"/>
                    <a:pt x="17201" y="74488"/>
                    <a:pt x="11982" y="70507"/>
                  </a:cubicBezTo>
                  <a:cubicBezTo>
                    <a:pt x="8746" y="68841"/>
                    <a:pt x="5418" y="67357"/>
                    <a:pt x="2016" y="66060"/>
                  </a:cubicBezTo>
                  <a:cubicBezTo>
                    <a:pt x="231" y="75308"/>
                    <a:pt x="-508" y="84723"/>
                    <a:pt x="-181" y="94137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3" name="Frihandsfigur: Form 52">
              <a:extLst>
                <a:ext uri="{FF2B5EF4-FFF2-40B4-BE49-F238E27FC236}">
                  <a16:creationId xmlns:a16="http://schemas.microsoft.com/office/drawing/2014/main" id="{49F30B25-04FB-42E3-B747-70024F8F2FA5}"/>
                </a:ext>
              </a:extLst>
            </p:cNvPr>
            <p:cNvSpPr/>
            <p:nvPr/>
          </p:nvSpPr>
          <p:spPr>
            <a:xfrm>
              <a:off x="7094681" y="2089032"/>
              <a:ext cx="94368" cy="131117"/>
            </a:xfrm>
            <a:custGeom>
              <a:avLst/>
              <a:gdLst>
                <a:gd name="connsiteX0" fmla="*/ 92550 w 94368"/>
                <a:gd name="connsiteY0" fmla="*/ 41805 h 131117"/>
                <a:gd name="connsiteX1" fmla="*/ 91049 w 94368"/>
                <a:gd name="connsiteY1" fmla="*/ 30998 h 131117"/>
                <a:gd name="connsiteX2" fmla="*/ 90567 w 94368"/>
                <a:gd name="connsiteY2" fmla="*/ 30660 h 131117"/>
                <a:gd name="connsiteX3" fmla="*/ 86495 w 94368"/>
                <a:gd name="connsiteY3" fmla="*/ 18711 h 131117"/>
                <a:gd name="connsiteX4" fmla="*/ 86495 w 94368"/>
                <a:gd name="connsiteY4" fmla="*/ 13353 h 131117"/>
                <a:gd name="connsiteX5" fmla="*/ 87191 w 94368"/>
                <a:gd name="connsiteY5" fmla="*/ 118 h 131117"/>
                <a:gd name="connsiteX6" fmla="*/ 86602 w 94368"/>
                <a:gd name="connsiteY6" fmla="*/ 118 h 131117"/>
                <a:gd name="connsiteX7" fmla="*/ 86602 w 94368"/>
                <a:gd name="connsiteY7" fmla="*/ 118 h 131117"/>
                <a:gd name="connsiteX8" fmla="*/ 65812 w 94368"/>
                <a:gd name="connsiteY8" fmla="*/ -311 h 131117"/>
                <a:gd name="connsiteX9" fmla="*/ 44700 w 94368"/>
                <a:gd name="connsiteY9" fmla="*/ 26105 h 131117"/>
                <a:gd name="connsiteX10" fmla="*/ 41646 w 94368"/>
                <a:gd name="connsiteY10" fmla="*/ 32643 h 131117"/>
                <a:gd name="connsiteX11" fmla="*/ 26696 w 94368"/>
                <a:gd name="connsiteY11" fmla="*/ 57291 h 131117"/>
                <a:gd name="connsiteX12" fmla="*/ 922 w 94368"/>
                <a:gd name="connsiteY12" fmla="*/ 100157 h 131117"/>
                <a:gd name="connsiteX13" fmla="*/ 3870 w 94368"/>
                <a:gd name="connsiteY13" fmla="*/ 113446 h 131117"/>
                <a:gd name="connsiteX14" fmla="*/ -256 w 94368"/>
                <a:gd name="connsiteY14" fmla="*/ 128717 h 131117"/>
                <a:gd name="connsiteX15" fmla="*/ 5102 w 94368"/>
                <a:gd name="connsiteY15" fmla="*/ 130807 h 131117"/>
                <a:gd name="connsiteX16" fmla="*/ 12604 w 94368"/>
                <a:gd name="connsiteY16" fmla="*/ 115536 h 131117"/>
                <a:gd name="connsiteX17" fmla="*/ 40253 w 94368"/>
                <a:gd name="connsiteY17" fmla="*/ 111838 h 131117"/>
                <a:gd name="connsiteX18" fmla="*/ 54666 w 94368"/>
                <a:gd name="connsiteY18" fmla="*/ 117197 h 131117"/>
                <a:gd name="connsiteX19" fmla="*/ 54666 w 94368"/>
                <a:gd name="connsiteY19" fmla="*/ 117197 h 131117"/>
                <a:gd name="connsiteX20" fmla="*/ 56917 w 94368"/>
                <a:gd name="connsiteY20" fmla="*/ 112696 h 131117"/>
                <a:gd name="connsiteX21" fmla="*/ 63508 w 94368"/>
                <a:gd name="connsiteY21" fmla="*/ 92066 h 131117"/>
                <a:gd name="connsiteX22" fmla="*/ 64043 w 94368"/>
                <a:gd name="connsiteY22" fmla="*/ 89226 h 131117"/>
                <a:gd name="connsiteX23" fmla="*/ 76260 w 94368"/>
                <a:gd name="connsiteY23" fmla="*/ 61149 h 131117"/>
                <a:gd name="connsiteX24" fmla="*/ 90299 w 94368"/>
                <a:gd name="connsiteY24" fmla="*/ 44484 h 13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4368" h="131117">
                  <a:moveTo>
                    <a:pt x="92550" y="41805"/>
                  </a:moveTo>
                  <a:cubicBezTo>
                    <a:pt x="95122" y="38408"/>
                    <a:pt x="94447" y="33570"/>
                    <a:pt x="91049" y="30998"/>
                  </a:cubicBezTo>
                  <a:cubicBezTo>
                    <a:pt x="90894" y="30880"/>
                    <a:pt x="90733" y="30767"/>
                    <a:pt x="90567" y="30660"/>
                  </a:cubicBezTo>
                  <a:cubicBezTo>
                    <a:pt x="86066" y="27552"/>
                    <a:pt x="86227" y="24016"/>
                    <a:pt x="86495" y="18711"/>
                  </a:cubicBezTo>
                  <a:cubicBezTo>
                    <a:pt x="86495" y="17157"/>
                    <a:pt x="86495" y="15282"/>
                    <a:pt x="86495" y="13353"/>
                  </a:cubicBezTo>
                  <a:cubicBezTo>
                    <a:pt x="86495" y="11424"/>
                    <a:pt x="86763" y="5958"/>
                    <a:pt x="87191" y="118"/>
                  </a:cubicBezTo>
                  <a:cubicBezTo>
                    <a:pt x="87191" y="118"/>
                    <a:pt x="86870" y="118"/>
                    <a:pt x="86602" y="118"/>
                  </a:cubicBezTo>
                  <a:lnTo>
                    <a:pt x="86602" y="118"/>
                  </a:lnTo>
                  <a:lnTo>
                    <a:pt x="65812" y="-311"/>
                  </a:lnTo>
                  <a:cubicBezTo>
                    <a:pt x="57892" y="7753"/>
                    <a:pt x="50819" y="16605"/>
                    <a:pt x="44700" y="26105"/>
                  </a:cubicBezTo>
                  <a:cubicBezTo>
                    <a:pt x="43521" y="28409"/>
                    <a:pt x="42557" y="30553"/>
                    <a:pt x="41646" y="32643"/>
                  </a:cubicBezTo>
                  <a:cubicBezTo>
                    <a:pt x="37825" y="41511"/>
                    <a:pt x="32794" y="49805"/>
                    <a:pt x="26696" y="57291"/>
                  </a:cubicBezTo>
                  <a:cubicBezTo>
                    <a:pt x="17040" y="70912"/>
                    <a:pt x="8429" y="85245"/>
                    <a:pt x="922" y="100157"/>
                  </a:cubicBezTo>
                  <a:cubicBezTo>
                    <a:pt x="3939" y="103876"/>
                    <a:pt x="5032" y="108800"/>
                    <a:pt x="3870" y="113446"/>
                  </a:cubicBezTo>
                  <a:cubicBezTo>
                    <a:pt x="2369" y="118429"/>
                    <a:pt x="547" y="125449"/>
                    <a:pt x="-256" y="128717"/>
                  </a:cubicBezTo>
                  <a:lnTo>
                    <a:pt x="5102" y="130807"/>
                  </a:lnTo>
                  <a:cubicBezTo>
                    <a:pt x="7197" y="125529"/>
                    <a:pt x="9705" y="120422"/>
                    <a:pt x="12604" y="115536"/>
                  </a:cubicBezTo>
                  <a:cubicBezTo>
                    <a:pt x="17962" y="106212"/>
                    <a:pt x="27339" y="104819"/>
                    <a:pt x="40253" y="111838"/>
                  </a:cubicBezTo>
                  <a:cubicBezTo>
                    <a:pt x="44791" y="114266"/>
                    <a:pt x="49640" y="116072"/>
                    <a:pt x="54666" y="117197"/>
                  </a:cubicBezTo>
                  <a:lnTo>
                    <a:pt x="54666" y="117197"/>
                  </a:lnTo>
                  <a:cubicBezTo>
                    <a:pt x="54891" y="115488"/>
                    <a:pt x="55684" y="113901"/>
                    <a:pt x="56917" y="112696"/>
                  </a:cubicBezTo>
                  <a:cubicBezTo>
                    <a:pt x="60453" y="109267"/>
                    <a:pt x="61150" y="105301"/>
                    <a:pt x="63508" y="92066"/>
                  </a:cubicBezTo>
                  <a:lnTo>
                    <a:pt x="64043" y="89226"/>
                  </a:lnTo>
                  <a:cubicBezTo>
                    <a:pt x="66883" y="73473"/>
                    <a:pt x="68437" y="64846"/>
                    <a:pt x="76260" y="61149"/>
                  </a:cubicBezTo>
                  <a:cubicBezTo>
                    <a:pt x="81351" y="58684"/>
                    <a:pt x="86977" y="49789"/>
                    <a:pt x="90299" y="44484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8EB64EF2-B472-415F-A864-DD1404A94BD1}"/>
                </a:ext>
              </a:extLst>
            </p:cNvPr>
            <p:cNvSpPr/>
            <p:nvPr/>
          </p:nvSpPr>
          <p:spPr>
            <a:xfrm>
              <a:off x="7179772" y="2088335"/>
              <a:ext cx="106562" cy="118472"/>
            </a:xfrm>
            <a:custGeom>
              <a:avLst/>
              <a:gdLst>
                <a:gd name="connsiteX0" fmla="*/ 104981 w 106562"/>
                <a:gd name="connsiteY0" fmla="*/ 62703 h 118472"/>
                <a:gd name="connsiteX1" fmla="*/ 99623 w 106562"/>
                <a:gd name="connsiteY1" fmla="*/ 46628 h 118472"/>
                <a:gd name="connsiteX2" fmla="*/ 99623 w 106562"/>
                <a:gd name="connsiteY2" fmla="*/ 46360 h 118472"/>
                <a:gd name="connsiteX3" fmla="*/ 98390 w 106562"/>
                <a:gd name="connsiteY3" fmla="*/ 45235 h 118472"/>
                <a:gd name="connsiteX4" fmla="*/ 80279 w 106562"/>
                <a:gd name="connsiteY4" fmla="*/ -311 h 118472"/>
                <a:gd name="connsiteX5" fmla="*/ 60132 w 106562"/>
                <a:gd name="connsiteY5" fmla="*/ 16407 h 118472"/>
                <a:gd name="connsiteX6" fmla="*/ 46736 w 106562"/>
                <a:gd name="connsiteY6" fmla="*/ 20104 h 118472"/>
                <a:gd name="connsiteX7" fmla="*/ 42664 w 106562"/>
                <a:gd name="connsiteY7" fmla="*/ 21176 h 118472"/>
                <a:gd name="connsiteX8" fmla="*/ 42664 w 106562"/>
                <a:gd name="connsiteY8" fmla="*/ 35965 h 118472"/>
                <a:gd name="connsiteX9" fmla="*/ 40681 w 106562"/>
                <a:gd name="connsiteY9" fmla="*/ 38001 h 118472"/>
                <a:gd name="connsiteX10" fmla="*/ 22249 w 106562"/>
                <a:gd name="connsiteY10" fmla="*/ 40466 h 118472"/>
                <a:gd name="connsiteX11" fmla="*/ 13461 w 106562"/>
                <a:gd name="connsiteY11" fmla="*/ 44270 h 118472"/>
                <a:gd name="connsiteX12" fmla="*/ 12068 w 106562"/>
                <a:gd name="connsiteY12" fmla="*/ 44752 h 118472"/>
                <a:gd name="connsiteX13" fmla="*/ 11318 w 106562"/>
                <a:gd name="connsiteY13" fmla="*/ 44377 h 118472"/>
                <a:gd name="connsiteX14" fmla="*/ 10996 w 106562"/>
                <a:gd name="connsiteY14" fmla="*/ 44967 h 118472"/>
                <a:gd name="connsiteX15" fmla="*/ 9174 w 106562"/>
                <a:gd name="connsiteY15" fmla="*/ 47807 h 118472"/>
                <a:gd name="connsiteX16" fmla="*/ -256 w 106562"/>
                <a:gd name="connsiteY16" fmla="*/ 60881 h 118472"/>
                <a:gd name="connsiteX17" fmla="*/ 280 w 106562"/>
                <a:gd name="connsiteY17" fmla="*/ 61256 h 118472"/>
                <a:gd name="connsiteX18" fmla="*/ 280 w 106562"/>
                <a:gd name="connsiteY18" fmla="*/ 61256 h 118472"/>
                <a:gd name="connsiteX19" fmla="*/ 13890 w 106562"/>
                <a:gd name="connsiteY19" fmla="*/ 68329 h 118472"/>
                <a:gd name="connsiteX20" fmla="*/ 44646 w 106562"/>
                <a:gd name="connsiteY20" fmla="*/ 68329 h 118472"/>
                <a:gd name="connsiteX21" fmla="*/ 46790 w 106562"/>
                <a:gd name="connsiteY21" fmla="*/ 69829 h 118472"/>
                <a:gd name="connsiteX22" fmla="*/ 57024 w 106562"/>
                <a:gd name="connsiteY22" fmla="*/ 85368 h 118472"/>
                <a:gd name="connsiteX23" fmla="*/ 68973 w 106562"/>
                <a:gd name="connsiteY23" fmla="*/ 85368 h 118472"/>
                <a:gd name="connsiteX24" fmla="*/ 70634 w 106562"/>
                <a:gd name="connsiteY24" fmla="*/ 85368 h 118472"/>
                <a:gd name="connsiteX25" fmla="*/ 71920 w 106562"/>
                <a:gd name="connsiteY25" fmla="*/ 86386 h 118472"/>
                <a:gd name="connsiteX26" fmla="*/ 77600 w 106562"/>
                <a:gd name="connsiteY26" fmla="*/ 96675 h 118472"/>
                <a:gd name="connsiteX27" fmla="*/ 77868 w 106562"/>
                <a:gd name="connsiteY27" fmla="*/ 97853 h 118472"/>
                <a:gd name="connsiteX28" fmla="*/ 76100 w 106562"/>
                <a:gd name="connsiteY28" fmla="*/ 116768 h 118472"/>
                <a:gd name="connsiteX29" fmla="*/ 93353 w 106562"/>
                <a:gd name="connsiteY29" fmla="*/ 118161 h 118472"/>
                <a:gd name="connsiteX30" fmla="*/ 103481 w 106562"/>
                <a:gd name="connsiteY30" fmla="*/ 101711 h 118472"/>
                <a:gd name="connsiteX31" fmla="*/ 104981 w 106562"/>
                <a:gd name="connsiteY31" fmla="*/ 62703 h 11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6562" h="118472">
                  <a:moveTo>
                    <a:pt x="104981" y="62703"/>
                  </a:moveTo>
                  <a:cubicBezTo>
                    <a:pt x="102141" y="55737"/>
                    <a:pt x="99623" y="46628"/>
                    <a:pt x="99623" y="46628"/>
                  </a:cubicBezTo>
                  <a:cubicBezTo>
                    <a:pt x="99617" y="46537"/>
                    <a:pt x="99617" y="46451"/>
                    <a:pt x="99623" y="46360"/>
                  </a:cubicBezTo>
                  <a:cubicBezTo>
                    <a:pt x="99076" y="46167"/>
                    <a:pt x="98631" y="45760"/>
                    <a:pt x="98390" y="45235"/>
                  </a:cubicBezTo>
                  <a:lnTo>
                    <a:pt x="80279" y="-311"/>
                  </a:lnTo>
                  <a:cubicBezTo>
                    <a:pt x="75537" y="7287"/>
                    <a:pt x="68475" y="13149"/>
                    <a:pt x="60132" y="16407"/>
                  </a:cubicBezTo>
                  <a:lnTo>
                    <a:pt x="46736" y="20104"/>
                  </a:lnTo>
                  <a:lnTo>
                    <a:pt x="42664" y="21176"/>
                  </a:lnTo>
                  <a:cubicBezTo>
                    <a:pt x="42664" y="23480"/>
                    <a:pt x="42664" y="27713"/>
                    <a:pt x="42664" y="35965"/>
                  </a:cubicBezTo>
                  <a:cubicBezTo>
                    <a:pt x="42637" y="37058"/>
                    <a:pt x="41774" y="37947"/>
                    <a:pt x="40681" y="38001"/>
                  </a:cubicBezTo>
                  <a:cubicBezTo>
                    <a:pt x="34487" y="38365"/>
                    <a:pt x="28325" y="39191"/>
                    <a:pt x="22249" y="40466"/>
                  </a:cubicBezTo>
                  <a:cubicBezTo>
                    <a:pt x="19092" y="41119"/>
                    <a:pt x="16097" y="42416"/>
                    <a:pt x="13461" y="44270"/>
                  </a:cubicBezTo>
                  <a:cubicBezTo>
                    <a:pt x="13064" y="44581"/>
                    <a:pt x="12572" y="44747"/>
                    <a:pt x="12068" y="44752"/>
                  </a:cubicBezTo>
                  <a:cubicBezTo>
                    <a:pt x="11800" y="44752"/>
                    <a:pt x="11585" y="44485"/>
                    <a:pt x="11318" y="44377"/>
                  </a:cubicBezTo>
                  <a:cubicBezTo>
                    <a:pt x="11050" y="44270"/>
                    <a:pt x="11318" y="44806"/>
                    <a:pt x="10996" y="44967"/>
                  </a:cubicBezTo>
                  <a:cubicBezTo>
                    <a:pt x="10675" y="45128"/>
                    <a:pt x="9817" y="46735"/>
                    <a:pt x="9174" y="47807"/>
                  </a:cubicBezTo>
                  <a:cubicBezTo>
                    <a:pt x="6431" y="52442"/>
                    <a:pt x="3275" y="56814"/>
                    <a:pt x="-256" y="60881"/>
                  </a:cubicBezTo>
                  <a:cubicBezTo>
                    <a:pt x="-256" y="60881"/>
                    <a:pt x="172" y="60881"/>
                    <a:pt x="280" y="61256"/>
                  </a:cubicBezTo>
                  <a:lnTo>
                    <a:pt x="280" y="61256"/>
                  </a:lnTo>
                  <a:cubicBezTo>
                    <a:pt x="3559" y="65494"/>
                    <a:pt x="8537" y="68083"/>
                    <a:pt x="13890" y="68329"/>
                  </a:cubicBezTo>
                  <a:cubicBezTo>
                    <a:pt x="24129" y="69084"/>
                    <a:pt x="34407" y="69084"/>
                    <a:pt x="44646" y="68329"/>
                  </a:cubicBezTo>
                  <a:cubicBezTo>
                    <a:pt x="45632" y="68243"/>
                    <a:pt x="46532" y="68875"/>
                    <a:pt x="46790" y="69829"/>
                  </a:cubicBezTo>
                  <a:cubicBezTo>
                    <a:pt x="46790" y="69829"/>
                    <a:pt x="50380" y="81725"/>
                    <a:pt x="57024" y="85368"/>
                  </a:cubicBezTo>
                  <a:cubicBezTo>
                    <a:pt x="60748" y="87399"/>
                    <a:pt x="65249" y="87399"/>
                    <a:pt x="68973" y="85368"/>
                  </a:cubicBezTo>
                  <a:cubicBezTo>
                    <a:pt x="69498" y="85127"/>
                    <a:pt x="70109" y="85127"/>
                    <a:pt x="70634" y="85368"/>
                  </a:cubicBezTo>
                  <a:cubicBezTo>
                    <a:pt x="71181" y="85529"/>
                    <a:pt x="71642" y="85894"/>
                    <a:pt x="71920" y="86386"/>
                  </a:cubicBezTo>
                  <a:lnTo>
                    <a:pt x="77600" y="96675"/>
                  </a:lnTo>
                  <a:cubicBezTo>
                    <a:pt x="77814" y="97028"/>
                    <a:pt x="77905" y="97441"/>
                    <a:pt x="77868" y="97853"/>
                  </a:cubicBezTo>
                  <a:lnTo>
                    <a:pt x="76100" y="116768"/>
                  </a:lnTo>
                  <a:lnTo>
                    <a:pt x="93353" y="118161"/>
                  </a:lnTo>
                  <a:cubicBezTo>
                    <a:pt x="97672" y="113317"/>
                    <a:pt x="101102" y="107750"/>
                    <a:pt x="103481" y="101711"/>
                  </a:cubicBezTo>
                  <a:cubicBezTo>
                    <a:pt x="106106" y="92602"/>
                    <a:pt x="107499" y="69026"/>
                    <a:pt x="104981" y="62703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40087A61-4C14-4E20-86D2-4FEF67F3492C}"/>
                </a:ext>
              </a:extLst>
            </p:cNvPr>
            <p:cNvSpPr/>
            <p:nvPr/>
          </p:nvSpPr>
          <p:spPr>
            <a:xfrm>
              <a:off x="6714991" y="2021088"/>
              <a:ext cx="206723" cy="224526"/>
            </a:xfrm>
            <a:custGeom>
              <a:avLst/>
              <a:gdLst>
                <a:gd name="connsiteX0" fmla="*/ 59060 w 206723"/>
                <a:gd name="connsiteY0" fmla="*/ 182515 h 224526"/>
                <a:gd name="connsiteX1" fmla="*/ 83119 w 206723"/>
                <a:gd name="connsiteY1" fmla="*/ 219112 h 224526"/>
                <a:gd name="connsiteX2" fmla="*/ 167941 w 206723"/>
                <a:gd name="connsiteY2" fmla="*/ 221684 h 224526"/>
                <a:gd name="connsiteX3" fmla="*/ 206467 w 206723"/>
                <a:gd name="connsiteY3" fmla="*/ 179407 h 224526"/>
                <a:gd name="connsiteX4" fmla="*/ 151973 w 206723"/>
                <a:gd name="connsiteY4" fmla="*/ 150526 h 224526"/>
                <a:gd name="connsiteX5" fmla="*/ 124646 w 206723"/>
                <a:gd name="connsiteY5" fmla="*/ 97532 h 224526"/>
                <a:gd name="connsiteX6" fmla="*/ 125798 w 206723"/>
                <a:gd name="connsiteY6" fmla="*/ 94810 h 224526"/>
                <a:gd name="connsiteX7" fmla="*/ 125825 w 206723"/>
                <a:gd name="connsiteY7" fmla="*/ 94799 h 224526"/>
                <a:gd name="connsiteX8" fmla="*/ 148437 w 206723"/>
                <a:gd name="connsiteY8" fmla="*/ 85744 h 224526"/>
                <a:gd name="connsiteX9" fmla="*/ 145436 w 206723"/>
                <a:gd name="connsiteY9" fmla="*/ 67793 h 224526"/>
                <a:gd name="connsiteX10" fmla="*/ 146240 w 206723"/>
                <a:gd name="connsiteY10" fmla="*/ 65757 h 224526"/>
                <a:gd name="connsiteX11" fmla="*/ 176997 w 206723"/>
                <a:gd name="connsiteY11" fmla="*/ 42556 h 224526"/>
                <a:gd name="connsiteX12" fmla="*/ 151813 w 206723"/>
                <a:gd name="connsiteY12" fmla="*/ -311 h 224526"/>
                <a:gd name="connsiteX13" fmla="*/ 124592 w 206723"/>
                <a:gd name="connsiteY13" fmla="*/ 9655 h 224526"/>
                <a:gd name="connsiteX14" fmla="*/ 102838 w 206723"/>
                <a:gd name="connsiteY14" fmla="*/ 29642 h 224526"/>
                <a:gd name="connsiteX15" fmla="*/ 59060 w 206723"/>
                <a:gd name="connsiteY15" fmla="*/ 51450 h 224526"/>
                <a:gd name="connsiteX16" fmla="*/ 14908 w 206723"/>
                <a:gd name="connsiteY16" fmla="*/ 76688 h 224526"/>
                <a:gd name="connsiteX17" fmla="*/ 7406 w 206723"/>
                <a:gd name="connsiteY17" fmla="*/ 119072 h 224526"/>
                <a:gd name="connsiteX18" fmla="*/ -256 w 206723"/>
                <a:gd name="connsiteY18" fmla="*/ 128878 h 224526"/>
                <a:gd name="connsiteX19" fmla="*/ 58685 w 206723"/>
                <a:gd name="connsiteY19" fmla="*/ 181979 h 22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723" h="224526">
                  <a:moveTo>
                    <a:pt x="59060" y="182515"/>
                  </a:moveTo>
                  <a:lnTo>
                    <a:pt x="83119" y="219112"/>
                  </a:lnTo>
                  <a:cubicBezTo>
                    <a:pt x="90942" y="220291"/>
                    <a:pt x="146883" y="228167"/>
                    <a:pt x="167941" y="221684"/>
                  </a:cubicBezTo>
                  <a:cubicBezTo>
                    <a:pt x="188999" y="215200"/>
                    <a:pt x="204378" y="183747"/>
                    <a:pt x="206467" y="179407"/>
                  </a:cubicBezTo>
                  <a:cubicBezTo>
                    <a:pt x="186588" y="176513"/>
                    <a:pt x="162476" y="164296"/>
                    <a:pt x="151973" y="150526"/>
                  </a:cubicBezTo>
                  <a:cubicBezTo>
                    <a:pt x="139167" y="133593"/>
                    <a:pt x="125182" y="99032"/>
                    <a:pt x="124646" y="97532"/>
                  </a:cubicBezTo>
                  <a:cubicBezTo>
                    <a:pt x="124212" y="96460"/>
                    <a:pt x="124726" y="95244"/>
                    <a:pt x="125798" y="94810"/>
                  </a:cubicBezTo>
                  <a:cubicBezTo>
                    <a:pt x="125809" y="94804"/>
                    <a:pt x="125814" y="94804"/>
                    <a:pt x="125825" y="94799"/>
                  </a:cubicBezTo>
                  <a:lnTo>
                    <a:pt x="148437" y="85744"/>
                  </a:lnTo>
                  <a:lnTo>
                    <a:pt x="145436" y="67793"/>
                  </a:lnTo>
                  <a:cubicBezTo>
                    <a:pt x="145270" y="67016"/>
                    <a:pt x="145586" y="66212"/>
                    <a:pt x="146240" y="65757"/>
                  </a:cubicBezTo>
                  <a:lnTo>
                    <a:pt x="176997" y="42556"/>
                  </a:lnTo>
                  <a:lnTo>
                    <a:pt x="151813" y="-311"/>
                  </a:lnTo>
                  <a:cubicBezTo>
                    <a:pt x="137667" y="1457"/>
                    <a:pt x="127111" y="-633"/>
                    <a:pt x="124592" y="9655"/>
                  </a:cubicBezTo>
                  <a:cubicBezTo>
                    <a:pt x="121752" y="21283"/>
                    <a:pt x="121752" y="26159"/>
                    <a:pt x="102838" y="29642"/>
                  </a:cubicBezTo>
                  <a:cubicBezTo>
                    <a:pt x="83923" y="33125"/>
                    <a:pt x="82905" y="30392"/>
                    <a:pt x="59060" y="51450"/>
                  </a:cubicBezTo>
                  <a:cubicBezTo>
                    <a:pt x="35216" y="72508"/>
                    <a:pt x="34465" y="61417"/>
                    <a:pt x="14908" y="76688"/>
                  </a:cubicBezTo>
                  <a:cubicBezTo>
                    <a:pt x="-4650" y="91959"/>
                    <a:pt x="14158" y="105891"/>
                    <a:pt x="7406" y="119072"/>
                  </a:cubicBezTo>
                  <a:cubicBezTo>
                    <a:pt x="5466" y="122775"/>
                    <a:pt x="2868" y="126097"/>
                    <a:pt x="-256" y="128878"/>
                  </a:cubicBezTo>
                  <a:lnTo>
                    <a:pt x="58685" y="181979"/>
                  </a:ln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EA06D260-60E0-45CB-9390-F79590A7E8EB}"/>
                </a:ext>
              </a:extLst>
            </p:cNvPr>
            <p:cNvSpPr/>
            <p:nvPr/>
          </p:nvSpPr>
          <p:spPr>
            <a:xfrm>
              <a:off x="6923108" y="1994416"/>
              <a:ext cx="124152" cy="200282"/>
            </a:xfrm>
            <a:custGeom>
              <a:avLst/>
              <a:gdLst>
                <a:gd name="connsiteX0" fmla="*/ 22999 w 124152"/>
                <a:gd name="connsiteY0" fmla="*/ 31077 h 200282"/>
                <a:gd name="connsiteX1" fmla="*/ 21177 w 124152"/>
                <a:gd name="connsiteY1" fmla="*/ 31988 h 200282"/>
                <a:gd name="connsiteX2" fmla="*/ -256 w 124152"/>
                <a:gd name="connsiteY2" fmla="*/ 30916 h 200282"/>
                <a:gd name="connsiteX3" fmla="*/ 13086 w 124152"/>
                <a:gd name="connsiteY3" fmla="*/ 106951 h 200282"/>
                <a:gd name="connsiteX4" fmla="*/ 16086 w 124152"/>
                <a:gd name="connsiteY4" fmla="*/ 125544 h 200282"/>
                <a:gd name="connsiteX5" fmla="*/ 22034 w 124152"/>
                <a:gd name="connsiteY5" fmla="*/ 157694 h 200282"/>
                <a:gd name="connsiteX6" fmla="*/ 24070 w 124152"/>
                <a:gd name="connsiteY6" fmla="*/ 163749 h 200282"/>
                <a:gd name="connsiteX7" fmla="*/ 62972 w 124152"/>
                <a:gd name="connsiteY7" fmla="*/ 153514 h 200282"/>
                <a:gd name="connsiteX8" fmla="*/ 63615 w 124152"/>
                <a:gd name="connsiteY8" fmla="*/ 141672 h 200282"/>
                <a:gd name="connsiteX9" fmla="*/ 65490 w 124152"/>
                <a:gd name="connsiteY9" fmla="*/ 139690 h 200282"/>
                <a:gd name="connsiteX10" fmla="*/ 101820 w 124152"/>
                <a:gd name="connsiteY10" fmla="*/ 135939 h 200282"/>
                <a:gd name="connsiteX11" fmla="*/ 103909 w 124152"/>
                <a:gd name="connsiteY11" fmla="*/ 137011 h 200282"/>
                <a:gd name="connsiteX12" fmla="*/ 108089 w 124152"/>
                <a:gd name="connsiteY12" fmla="*/ 158444 h 200282"/>
                <a:gd name="connsiteX13" fmla="*/ 100480 w 124152"/>
                <a:gd name="connsiteY13" fmla="*/ 181378 h 200282"/>
                <a:gd name="connsiteX14" fmla="*/ 110232 w 124152"/>
                <a:gd name="connsiteY14" fmla="*/ 183253 h 200282"/>
                <a:gd name="connsiteX15" fmla="*/ 111947 w 124152"/>
                <a:gd name="connsiteY15" fmla="*/ 185289 h 200282"/>
                <a:gd name="connsiteX16" fmla="*/ 112483 w 124152"/>
                <a:gd name="connsiteY16" fmla="*/ 199971 h 200282"/>
                <a:gd name="connsiteX17" fmla="*/ 123199 w 124152"/>
                <a:gd name="connsiteY17" fmla="*/ 199971 h 200282"/>
                <a:gd name="connsiteX18" fmla="*/ 123896 w 124152"/>
                <a:gd name="connsiteY18" fmla="*/ 187325 h 200282"/>
                <a:gd name="connsiteX19" fmla="*/ 123896 w 124152"/>
                <a:gd name="connsiteY19" fmla="*/ 186950 h 200282"/>
                <a:gd name="connsiteX20" fmla="*/ 123896 w 124152"/>
                <a:gd name="connsiteY20" fmla="*/ 186254 h 200282"/>
                <a:gd name="connsiteX21" fmla="*/ 123896 w 124152"/>
                <a:gd name="connsiteY21" fmla="*/ 84446 h 200282"/>
                <a:gd name="connsiteX22" fmla="*/ 111250 w 124152"/>
                <a:gd name="connsiteY22" fmla="*/ 67567 h 200282"/>
                <a:gd name="connsiteX23" fmla="*/ 110822 w 124152"/>
                <a:gd name="connsiteY23" fmla="*/ 66656 h 200282"/>
                <a:gd name="connsiteX24" fmla="*/ 100534 w 124152"/>
                <a:gd name="connsiteY24" fmla="*/ 8090 h 200282"/>
                <a:gd name="connsiteX25" fmla="*/ 98444 w 124152"/>
                <a:gd name="connsiteY25" fmla="*/ 8947 h 200282"/>
                <a:gd name="connsiteX26" fmla="*/ 90031 w 124152"/>
                <a:gd name="connsiteY26" fmla="*/ 6107 h 200282"/>
                <a:gd name="connsiteX27" fmla="*/ 78993 w 124152"/>
                <a:gd name="connsiteY27" fmla="*/ 2410 h 200282"/>
                <a:gd name="connsiteX28" fmla="*/ 43735 w 124152"/>
                <a:gd name="connsiteY28" fmla="*/ 12859 h 200282"/>
                <a:gd name="connsiteX29" fmla="*/ 17855 w 124152"/>
                <a:gd name="connsiteY29" fmla="*/ 15752 h 200282"/>
                <a:gd name="connsiteX30" fmla="*/ 23213 w 124152"/>
                <a:gd name="connsiteY30" fmla="*/ 28933 h 200282"/>
                <a:gd name="connsiteX31" fmla="*/ 22999 w 124152"/>
                <a:gd name="connsiteY31" fmla="*/ 31077 h 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4152" h="200282">
                  <a:moveTo>
                    <a:pt x="22999" y="31077"/>
                  </a:moveTo>
                  <a:cubicBezTo>
                    <a:pt x="22575" y="31661"/>
                    <a:pt x="21895" y="31999"/>
                    <a:pt x="21177" y="31988"/>
                  </a:cubicBezTo>
                  <a:lnTo>
                    <a:pt x="-256" y="30916"/>
                  </a:lnTo>
                  <a:cubicBezTo>
                    <a:pt x="1780" y="42383"/>
                    <a:pt x="9978" y="88893"/>
                    <a:pt x="13086" y="106951"/>
                  </a:cubicBezTo>
                  <a:cubicBezTo>
                    <a:pt x="14265" y="113756"/>
                    <a:pt x="15176" y="119864"/>
                    <a:pt x="16086" y="125544"/>
                  </a:cubicBezTo>
                  <a:cubicBezTo>
                    <a:pt x="17855" y="136957"/>
                    <a:pt x="19355" y="146977"/>
                    <a:pt x="22034" y="157694"/>
                  </a:cubicBezTo>
                  <a:cubicBezTo>
                    <a:pt x="22575" y="159757"/>
                    <a:pt x="23256" y="161777"/>
                    <a:pt x="24070" y="163749"/>
                  </a:cubicBezTo>
                  <a:lnTo>
                    <a:pt x="62972" y="153514"/>
                  </a:lnTo>
                  <a:lnTo>
                    <a:pt x="63615" y="141672"/>
                  </a:lnTo>
                  <a:cubicBezTo>
                    <a:pt x="63684" y="140649"/>
                    <a:pt x="64472" y="139818"/>
                    <a:pt x="65490" y="139690"/>
                  </a:cubicBezTo>
                  <a:lnTo>
                    <a:pt x="101820" y="135939"/>
                  </a:lnTo>
                  <a:cubicBezTo>
                    <a:pt x="102671" y="135832"/>
                    <a:pt x="103497" y="136261"/>
                    <a:pt x="103909" y="137011"/>
                  </a:cubicBezTo>
                  <a:cubicBezTo>
                    <a:pt x="107087" y="143687"/>
                    <a:pt x="108528" y="151060"/>
                    <a:pt x="108089" y="158444"/>
                  </a:cubicBezTo>
                  <a:cubicBezTo>
                    <a:pt x="107162" y="166530"/>
                    <a:pt x="104574" y="174342"/>
                    <a:pt x="100480" y="181378"/>
                  </a:cubicBezTo>
                  <a:lnTo>
                    <a:pt x="110232" y="183253"/>
                  </a:lnTo>
                  <a:cubicBezTo>
                    <a:pt x="111207" y="183451"/>
                    <a:pt x="111915" y="184293"/>
                    <a:pt x="111947" y="185289"/>
                  </a:cubicBezTo>
                  <a:lnTo>
                    <a:pt x="112483" y="199971"/>
                  </a:lnTo>
                  <a:lnTo>
                    <a:pt x="123199" y="199971"/>
                  </a:lnTo>
                  <a:lnTo>
                    <a:pt x="123896" y="187325"/>
                  </a:lnTo>
                  <a:cubicBezTo>
                    <a:pt x="123896" y="187325"/>
                    <a:pt x="123896" y="187325"/>
                    <a:pt x="123896" y="186950"/>
                  </a:cubicBezTo>
                  <a:cubicBezTo>
                    <a:pt x="123842" y="186720"/>
                    <a:pt x="123842" y="186484"/>
                    <a:pt x="123896" y="186254"/>
                  </a:cubicBezTo>
                  <a:lnTo>
                    <a:pt x="123896" y="84446"/>
                  </a:lnTo>
                  <a:lnTo>
                    <a:pt x="111250" y="67567"/>
                  </a:lnTo>
                  <a:cubicBezTo>
                    <a:pt x="111052" y="67294"/>
                    <a:pt x="110907" y="66983"/>
                    <a:pt x="110822" y="66656"/>
                  </a:cubicBezTo>
                  <a:lnTo>
                    <a:pt x="100534" y="8090"/>
                  </a:lnTo>
                  <a:cubicBezTo>
                    <a:pt x="99821" y="8336"/>
                    <a:pt x="99124" y="8620"/>
                    <a:pt x="98444" y="8947"/>
                  </a:cubicBezTo>
                  <a:cubicBezTo>
                    <a:pt x="93085" y="11680"/>
                    <a:pt x="89174" y="11090"/>
                    <a:pt x="90031" y="6107"/>
                  </a:cubicBezTo>
                  <a:cubicBezTo>
                    <a:pt x="90889" y="1124"/>
                    <a:pt x="86120" y="-3377"/>
                    <a:pt x="78993" y="2410"/>
                  </a:cubicBezTo>
                  <a:cubicBezTo>
                    <a:pt x="71867" y="8197"/>
                    <a:pt x="62489" y="7179"/>
                    <a:pt x="43735" y="12859"/>
                  </a:cubicBezTo>
                  <a:cubicBezTo>
                    <a:pt x="35307" y="15147"/>
                    <a:pt x="26578" y="16122"/>
                    <a:pt x="17855" y="15752"/>
                  </a:cubicBezTo>
                  <a:cubicBezTo>
                    <a:pt x="19194" y="19181"/>
                    <a:pt x="21284" y="24272"/>
                    <a:pt x="23213" y="28933"/>
                  </a:cubicBezTo>
                  <a:cubicBezTo>
                    <a:pt x="23556" y="29630"/>
                    <a:pt x="23476" y="30461"/>
                    <a:pt x="22999" y="31077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957F86BB-C3B8-471D-B84F-55095220AD01}"/>
                </a:ext>
              </a:extLst>
            </p:cNvPr>
            <p:cNvSpPr/>
            <p:nvPr/>
          </p:nvSpPr>
          <p:spPr>
            <a:xfrm>
              <a:off x="7027810" y="1974739"/>
              <a:ext cx="111185" cy="212135"/>
            </a:xfrm>
            <a:custGeom>
              <a:avLst/>
              <a:gdLst>
                <a:gd name="connsiteX0" fmla="*/ 22784 w 111185"/>
                <a:gd name="connsiteY0" fmla="*/ 102247 h 212135"/>
                <a:gd name="connsiteX1" fmla="*/ 23213 w 111185"/>
                <a:gd name="connsiteY1" fmla="*/ 103480 h 212135"/>
                <a:gd name="connsiteX2" fmla="*/ 23213 w 111185"/>
                <a:gd name="connsiteY2" fmla="*/ 204913 h 212135"/>
                <a:gd name="connsiteX3" fmla="*/ 35484 w 111185"/>
                <a:gd name="connsiteY3" fmla="*/ 210271 h 212135"/>
                <a:gd name="connsiteX4" fmla="*/ 64204 w 111185"/>
                <a:gd name="connsiteY4" fmla="*/ 211825 h 212135"/>
                <a:gd name="connsiteX5" fmla="*/ 90246 w 111185"/>
                <a:gd name="connsiteY5" fmla="*/ 168958 h 212135"/>
                <a:gd name="connsiteX6" fmla="*/ 104659 w 111185"/>
                <a:gd name="connsiteY6" fmla="*/ 145167 h 212135"/>
                <a:gd name="connsiteX7" fmla="*/ 107821 w 111185"/>
                <a:gd name="connsiteY7" fmla="*/ 138523 h 212135"/>
                <a:gd name="connsiteX8" fmla="*/ 110929 w 111185"/>
                <a:gd name="connsiteY8" fmla="*/ 133433 h 212135"/>
                <a:gd name="connsiteX9" fmla="*/ 100212 w 111185"/>
                <a:gd name="connsiteY9" fmla="*/ 128074 h 212135"/>
                <a:gd name="connsiteX10" fmla="*/ 85530 w 111185"/>
                <a:gd name="connsiteY10" fmla="*/ 129628 h 212135"/>
                <a:gd name="connsiteX11" fmla="*/ 83012 w 111185"/>
                <a:gd name="connsiteY11" fmla="*/ 128771 h 212135"/>
                <a:gd name="connsiteX12" fmla="*/ 76528 w 111185"/>
                <a:gd name="connsiteY12" fmla="*/ 118429 h 212135"/>
                <a:gd name="connsiteX13" fmla="*/ 69402 w 111185"/>
                <a:gd name="connsiteY13" fmla="*/ 122662 h 212135"/>
                <a:gd name="connsiteX14" fmla="*/ 66723 w 111185"/>
                <a:gd name="connsiteY14" fmla="*/ 122234 h 212135"/>
                <a:gd name="connsiteX15" fmla="*/ 59542 w 111185"/>
                <a:gd name="connsiteY15" fmla="*/ 113607 h 212135"/>
                <a:gd name="connsiteX16" fmla="*/ 50862 w 111185"/>
                <a:gd name="connsiteY16" fmla="*/ 115643 h 212135"/>
                <a:gd name="connsiteX17" fmla="*/ 49147 w 111185"/>
                <a:gd name="connsiteY17" fmla="*/ 115643 h 212135"/>
                <a:gd name="connsiteX18" fmla="*/ 48290 w 111185"/>
                <a:gd name="connsiteY18" fmla="*/ 114143 h 212135"/>
                <a:gd name="connsiteX19" fmla="*/ 46468 w 111185"/>
                <a:gd name="connsiteY19" fmla="*/ 99997 h 212135"/>
                <a:gd name="connsiteX20" fmla="*/ 52309 w 111185"/>
                <a:gd name="connsiteY20" fmla="*/ 69401 h 212135"/>
                <a:gd name="connsiteX21" fmla="*/ 55416 w 111185"/>
                <a:gd name="connsiteY21" fmla="*/ 45396 h 212135"/>
                <a:gd name="connsiteX22" fmla="*/ 55845 w 111185"/>
                <a:gd name="connsiteY22" fmla="*/ 43574 h 212135"/>
                <a:gd name="connsiteX23" fmla="*/ 57453 w 111185"/>
                <a:gd name="connsiteY23" fmla="*/ 42824 h 212135"/>
                <a:gd name="connsiteX24" fmla="*/ 68169 w 111185"/>
                <a:gd name="connsiteY24" fmla="*/ 42824 h 212135"/>
                <a:gd name="connsiteX25" fmla="*/ 79368 w 111185"/>
                <a:gd name="connsiteY25" fmla="*/ 18550 h 212135"/>
                <a:gd name="connsiteX26" fmla="*/ 80333 w 111185"/>
                <a:gd name="connsiteY26" fmla="*/ 17639 h 212135"/>
                <a:gd name="connsiteX27" fmla="*/ 78296 w 111185"/>
                <a:gd name="connsiteY27" fmla="*/ 15764 h 212135"/>
                <a:gd name="connsiteX28" fmla="*/ 63990 w 111185"/>
                <a:gd name="connsiteY28" fmla="*/ -311 h 212135"/>
                <a:gd name="connsiteX29" fmla="*/ 63990 w 111185"/>
                <a:gd name="connsiteY29" fmla="*/ 11 h 212135"/>
                <a:gd name="connsiteX30" fmla="*/ 24070 w 111185"/>
                <a:gd name="connsiteY30" fmla="*/ 18872 h 212135"/>
                <a:gd name="connsiteX31" fmla="*/ -256 w 111185"/>
                <a:gd name="connsiteY31" fmla="*/ 26909 h 212135"/>
                <a:gd name="connsiteX32" fmla="*/ 10032 w 111185"/>
                <a:gd name="connsiteY32" fmla="*/ 85315 h 21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1185" h="212135">
                  <a:moveTo>
                    <a:pt x="22784" y="102247"/>
                  </a:moveTo>
                  <a:cubicBezTo>
                    <a:pt x="23052" y="102601"/>
                    <a:pt x="23202" y="103035"/>
                    <a:pt x="23213" y="103480"/>
                  </a:cubicBezTo>
                  <a:lnTo>
                    <a:pt x="23213" y="204913"/>
                  </a:lnTo>
                  <a:lnTo>
                    <a:pt x="35484" y="210271"/>
                  </a:lnTo>
                  <a:lnTo>
                    <a:pt x="64204" y="211825"/>
                  </a:lnTo>
                  <a:cubicBezTo>
                    <a:pt x="71797" y="196902"/>
                    <a:pt x="80504" y="182574"/>
                    <a:pt x="90246" y="168958"/>
                  </a:cubicBezTo>
                  <a:cubicBezTo>
                    <a:pt x="96134" y="161741"/>
                    <a:pt x="100989" y="153730"/>
                    <a:pt x="104659" y="145167"/>
                  </a:cubicBezTo>
                  <a:cubicBezTo>
                    <a:pt x="105624" y="143024"/>
                    <a:pt x="106642" y="140881"/>
                    <a:pt x="107821" y="138523"/>
                  </a:cubicBezTo>
                  <a:cubicBezTo>
                    <a:pt x="108737" y="136755"/>
                    <a:pt x="109777" y="135056"/>
                    <a:pt x="110929" y="133433"/>
                  </a:cubicBezTo>
                  <a:cubicBezTo>
                    <a:pt x="107971" y="130620"/>
                    <a:pt x="104236" y="128750"/>
                    <a:pt x="100212" y="128074"/>
                  </a:cubicBezTo>
                  <a:cubicBezTo>
                    <a:pt x="95261" y="127496"/>
                    <a:pt x="90251" y="128026"/>
                    <a:pt x="85530" y="129628"/>
                  </a:cubicBezTo>
                  <a:cubicBezTo>
                    <a:pt x="84593" y="129982"/>
                    <a:pt x="83537" y="129623"/>
                    <a:pt x="83012" y="128771"/>
                  </a:cubicBezTo>
                  <a:lnTo>
                    <a:pt x="76528" y="118429"/>
                  </a:lnTo>
                  <a:lnTo>
                    <a:pt x="69402" y="122662"/>
                  </a:lnTo>
                  <a:cubicBezTo>
                    <a:pt x="68523" y="123198"/>
                    <a:pt x="67387" y="123016"/>
                    <a:pt x="66723" y="122234"/>
                  </a:cubicBezTo>
                  <a:lnTo>
                    <a:pt x="59542" y="113607"/>
                  </a:lnTo>
                  <a:lnTo>
                    <a:pt x="50862" y="115643"/>
                  </a:lnTo>
                  <a:cubicBezTo>
                    <a:pt x="50315" y="115884"/>
                    <a:pt x="49694" y="115884"/>
                    <a:pt x="49147" y="115643"/>
                  </a:cubicBezTo>
                  <a:cubicBezTo>
                    <a:pt x="48665" y="115284"/>
                    <a:pt x="48354" y="114743"/>
                    <a:pt x="48290" y="114143"/>
                  </a:cubicBezTo>
                  <a:cubicBezTo>
                    <a:pt x="48290" y="114143"/>
                    <a:pt x="47218" y="106266"/>
                    <a:pt x="46468" y="99997"/>
                  </a:cubicBezTo>
                  <a:cubicBezTo>
                    <a:pt x="45879" y="89473"/>
                    <a:pt x="47883" y="78965"/>
                    <a:pt x="52309" y="69401"/>
                  </a:cubicBezTo>
                  <a:cubicBezTo>
                    <a:pt x="55545" y="61840"/>
                    <a:pt x="56622" y="53529"/>
                    <a:pt x="55416" y="45396"/>
                  </a:cubicBezTo>
                  <a:cubicBezTo>
                    <a:pt x="55267" y="44752"/>
                    <a:pt x="55422" y="44077"/>
                    <a:pt x="55845" y="43574"/>
                  </a:cubicBezTo>
                  <a:cubicBezTo>
                    <a:pt x="56242" y="43097"/>
                    <a:pt x="56831" y="42824"/>
                    <a:pt x="57453" y="42824"/>
                  </a:cubicBezTo>
                  <a:lnTo>
                    <a:pt x="68169" y="42824"/>
                  </a:lnTo>
                  <a:lnTo>
                    <a:pt x="79368" y="18550"/>
                  </a:lnTo>
                  <a:cubicBezTo>
                    <a:pt x="79593" y="18159"/>
                    <a:pt x="79925" y="17838"/>
                    <a:pt x="80333" y="17639"/>
                  </a:cubicBezTo>
                  <a:lnTo>
                    <a:pt x="78296" y="15764"/>
                  </a:lnTo>
                  <a:cubicBezTo>
                    <a:pt x="76635" y="13996"/>
                    <a:pt x="70313" y="6869"/>
                    <a:pt x="63990" y="-311"/>
                  </a:cubicBezTo>
                  <a:lnTo>
                    <a:pt x="63990" y="11"/>
                  </a:lnTo>
                  <a:cubicBezTo>
                    <a:pt x="57185" y="11799"/>
                    <a:pt x="39395" y="11370"/>
                    <a:pt x="24070" y="18872"/>
                  </a:cubicBezTo>
                  <a:cubicBezTo>
                    <a:pt x="16349" y="22601"/>
                    <a:pt x="8167" y="25302"/>
                    <a:pt x="-256" y="26909"/>
                  </a:cubicBezTo>
                  <a:lnTo>
                    <a:pt x="10032" y="85315"/>
                  </a:ln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432D8228-61FB-4C83-8CF6-57FDF95C7037}"/>
                </a:ext>
              </a:extLst>
            </p:cNvPr>
            <p:cNvSpPr/>
            <p:nvPr/>
          </p:nvSpPr>
          <p:spPr>
            <a:xfrm>
              <a:off x="6844555" y="2010746"/>
              <a:ext cx="116543" cy="186435"/>
            </a:xfrm>
            <a:custGeom>
              <a:avLst/>
              <a:gdLst>
                <a:gd name="connsiteX0" fmla="*/ 51505 w 116543"/>
                <a:gd name="connsiteY0" fmla="*/ 55149 h 186435"/>
                <a:gd name="connsiteX1" fmla="*/ 20212 w 116543"/>
                <a:gd name="connsiteY1" fmla="*/ 78672 h 186435"/>
                <a:gd name="connsiteX2" fmla="*/ 23320 w 116543"/>
                <a:gd name="connsiteY2" fmla="*/ 97051 h 186435"/>
                <a:gd name="connsiteX3" fmla="*/ 22034 w 116543"/>
                <a:gd name="connsiteY3" fmla="*/ 99355 h 186435"/>
                <a:gd name="connsiteX4" fmla="*/ -256 w 116543"/>
                <a:gd name="connsiteY4" fmla="*/ 108250 h 186435"/>
                <a:gd name="connsiteX5" fmla="*/ 25732 w 116543"/>
                <a:gd name="connsiteY5" fmla="*/ 158296 h 186435"/>
                <a:gd name="connsiteX6" fmla="*/ 88906 w 116543"/>
                <a:gd name="connsiteY6" fmla="*/ 185945 h 186435"/>
                <a:gd name="connsiteX7" fmla="*/ 116287 w 116543"/>
                <a:gd name="connsiteY7" fmla="*/ 177640 h 186435"/>
                <a:gd name="connsiteX8" fmla="*/ 99569 w 116543"/>
                <a:gd name="connsiteY8" fmla="*/ 152027 h 186435"/>
                <a:gd name="connsiteX9" fmla="*/ 98551 w 116543"/>
                <a:gd name="connsiteY9" fmla="*/ 150741 h 186435"/>
                <a:gd name="connsiteX10" fmla="*/ 98551 w 116543"/>
                <a:gd name="connsiteY10" fmla="*/ 149884 h 186435"/>
                <a:gd name="connsiteX11" fmla="*/ 95979 w 116543"/>
                <a:gd name="connsiteY11" fmla="*/ 142489 h 186435"/>
                <a:gd name="connsiteX12" fmla="*/ 89924 w 116543"/>
                <a:gd name="connsiteY12" fmla="*/ 109857 h 186435"/>
                <a:gd name="connsiteX13" fmla="*/ 86923 w 116543"/>
                <a:gd name="connsiteY13" fmla="*/ 91317 h 186435"/>
                <a:gd name="connsiteX14" fmla="*/ 73153 w 116543"/>
                <a:gd name="connsiteY14" fmla="*/ 12711 h 186435"/>
                <a:gd name="connsiteX15" fmla="*/ 73635 w 116543"/>
                <a:gd name="connsiteY15" fmla="*/ 10942 h 186435"/>
                <a:gd name="connsiteX16" fmla="*/ 75349 w 116543"/>
                <a:gd name="connsiteY16" fmla="*/ 10192 h 186435"/>
                <a:gd name="connsiteX17" fmla="*/ 96247 w 116543"/>
                <a:gd name="connsiteY17" fmla="*/ 11264 h 186435"/>
                <a:gd name="connsiteX18" fmla="*/ 91532 w 116543"/>
                <a:gd name="connsiteY18" fmla="*/ -310 h 186435"/>
                <a:gd name="connsiteX19" fmla="*/ 70741 w 116543"/>
                <a:gd name="connsiteY19" fmla="*/ 2744 h 186435"/>
                <a:gd name="connsiteX20" fmla="*/ 27875 w 116543"/>
                <a:gd name="connsiteY20" fmla="*/ 9174 h 186435"/>
                <a:gd name="connsiteX21" fmla="*/ 26482 w 116543"/>
                <a:gd name="connsiteY21" fmla="*/ 9174 h 186435"/>
                <a:gd name="connsiteX22" fmla="*/ 51773 w 116543"/>
                <a:gd name="connsiteY22" fmla="*/ 52041 h 186435"/>
                <a:gd name="connsiteX23" fmla="*/ 51601 w 116543"/>
                <a:gd name="connsiteY23" fmla="*/ 55068 h 186435"/>
                <a:gd name="connsiteX24" fmla="*/ 51505 w 116543"/>
                <a:gd name="connsiteY24" fmla="*/ 55149 h 186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543" h="186435">
                  <a:moveTo>
                    <a:pt x="51505" y="55149"/>
                  </a:moveTo>
                  <a:lnTo>
                    <a:pt x="20212" y="78672"/>
                  </a:lnTo>
                  <a:lnTo>
                    <a:pt x="23320" y="97051"/>
                  </a:lnTo>
                  <a:cubicBezTo>
                    <a:pt x="23470" y="98020"/>
                    <a:pt x="22940" y="98974"/>
                    <a:pt x="22034" y="99355"/>
                  </a:cubicBezTo>
                  <a:lnTo>
                    <a:pt x="-256" y="108250"/>
                  </a:lnTo>
                  <a:cubicBezTo>
                    <a:pt x="2905" y="115912"/>
                    <a:pt x="14961" y="144097"/>
                    <a:pt x="25732" y="158296"/>
                  </a:cubicBezTo>
                  <a:cubicBezTo>
                    <a:pt x="37627" y="173943"/>
                    <a:pt x="69509" y="187874"/>
                    <a:pt x="88906" y="185945"/>
                  </a:cubicBezTo>
                  <a:cubicBezTo>
                    <a:pt x="98514" y="185120"/>
                    <a:pt x="107842" y="182291"/>
                    <a:pt x="116287" y="177640"/>
                  </a:cubicBezTo>
                  <a:cubicBezTo>
                    <a:pt x="109702" y="169806"/>
                    <a:pt x="104086" y="161206"/>
                    <a:pt x="99569" y="152027"/>
                  </a:cubicBezTo>
                  <a:cubicBezTo>
                    <a:pt x="99055" y="151770"/>
                    <a:pt x="98680" y="151298"/>
                    <a:pt x="98551" y="150741"/>
                  </a:cubicBezTo>
                  <a:cubicBezTo>
                    <a:pt x="98551" y="150419"/>
                    <a:pt x="98551" y="150205"/>
                    <a:pt x="98551" y="149884"/>
                  </a:cubicBezTo>
                  <a:cubicBezTo>
                    <a:pt x="97479" y="147499"/>
                    <a:pt x="96622" y="145024"/>
                    <a:pt x="95979" y="142489"/>
                  </a:cubicBezTo>
                  <a:cubicBezTo>
                    <a:pt x="93246" y="131290"/>
                    <a:pt x="91692" y="121377"/>
                    <a:pt x="89924" y="109857"/>
                  </a:cubicBezTo>
                  <a:cubicBezTo>
                    <a:pt x="89067" y="104177"/>
                    <a:pt x="88102" y="98122"/>
                    <a:pt x="86923" y="91317"/>
                  </a:cubicBezTo>
                  <a:cubicBezTo>
                    <a:pt x="83387" y="70688"/>
                    <a:pt x="73153" y="12711"/>
                    <a:pt x="73153" y="12711"/>
                  </a:cubicBezTo>
                  <a:cubicBezTo>
                    <a:pt x="73035" y="12078"/>
                    <a:pt x="73212" y="11425"/>
                    <a:pt x="73635" y="10942"/>
                  </a:cubicBezTo>
                  <a:cubicBezTo>
                    <a:pt x="74101" y="10503"/>
                    <a:pt x="74706" y="10235"/>
                    <a:pt x="75349" y="10192"/>
                  </a:cubicBezTo>
                  <a:lnTo>
                    <a:pt x="96247" y="11264"/>
                  </a:lnTo>
                  <a:cubicBezTo>
                    <a:pt x="93729" y="5316"/>
                    <a:pt x="92335" y="1833"/>
                    <a:pt x="91532" y="-310"/>
                  </a:cubicBezTo>
                  <a:cubicBezTo>
                    <a:pt x="84485" y="-347"/>
                    <a:pt x="77477" y="681"/>
                    <a:pt x="70741" y="2744"/>
                  </a:cubicBezTo>
                  <a:cubicBezTo>
                    <a:pt x="51505" y="8799"/>
                    <a:pt x="45075" y="5584"/>
                    <a:pt x="27875" y="9174"/>
                  </a:cubicBezTo>
                  <a:lnTo>
                    <a:pt x="26482" y="9174"/>
                  </a:lnTo>
                  <a:lnTo>
                    <a:pt x="51773" y="52041"/>
                  </a:lnTo>
                  <a:cubicBezTo>
                    <a:pt x="52561" y="52925"/>
                    <a:pt x="52485" y="54281"/>
                    <a:pt x="51601" y="55068"/>
                  </a:cubicBezTo>
                  <a:cubicBezTo>
                    <a:pt x="51569" y="55095"/>
                    <a:pt x="51537" y="55122"/>
                    <a:pt x="51505" y="55149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17BFAD9C-6C46-4063-8F35-6DAE810B10E3}"/>
                </a:ext>
              </a:extLst>
            </p:cNvPr>
            <p:cNvSpPr/>
            <p:nvPr/>
          </p:nvSpPr>
          <p:spPr>
            <a:xfrm>
              <a:off x="6626847" y="2153117"/>
              <a:ext cx="304202" cy="311800"/>
            </a:xfrm>
            <a:custGeom>
              <a:avLst/>
              <a:gdLst>
                <a:gd name="connsiteX0" fmla="*/ 44753 w 304202"/>
                <a:gd name="connsiteY0" fmla="*/ 111410 h 311800"/>
                <a:gd name="connsiteX1" fmla="*/ 57560 w 304202"/>
                <a:gd name="connsiteY1" fmla="*/ 96407 h 311800"/>
                <a:gd name="connsiteX2" fmla="*/ 49898 w 304202"/>
                <a:gd name="connsiteY2" fmla="*/ 88530 h 311800"/>
                <a:gd name="connsiteX3" fmla="*/ 49898 w 304202"/>
                <a:gd name="connsiteY3" fmla="*/ 85690 h 311800"/>
                <a:gd name="connsiteX4" fmla="*/ 62704 w 304202"/>
                <a:gd name="connsiteY4" fmla="*/ 70526 h 311800"/>
                <a:gd name="connsiteX5" fmla="*/ 64204 w 304202"/>
                <a:gd name="connsiteY5" fmla="*/ 69776 h 311800"/>
                <a:gd name="connsiteX6" fmla="*/ 65758 w 304202"/>
                <a:gd name="connsiteY6" fmla="*/ 70312 h 311800"/>
                <a:gd name="connsiteX7" fmla="*/ 97908 w 304202"/>
                <a:gd name="connsiteY7" fmla="*/ 99514 h 311800"/>
                <a:gd name="connsiteX8" fmla="*/ 98497 w 304202"/>
                <a:gd name="connsiteY8" fmla="*/ 100425 h 311800"/>
                <a:gd name="connsiteX9" fmla="*/ 101391 w 304202"/>
                <a:gd name="connsiteY9" fmla="*/ 109374 h 311800"/>
                <a:gd name="connsiteX10" fmla="*/ 124432 w 304202"/>
                <a:gd name="connsiteY10" fmla="*/ 129146 h 311800"/>
                <a:gd name="connsiteX11" fmla="*/ 124753 w 304202"/>
                <a:gd name="connsiteY11" fmla="*/ 132093 h 311800"/>
                <a:gd name="connsiteX12" fmla="*/ 110018 w 304202"/>
                <a:gd name="connsiteY12" fmla="*/ 150526 h 311800"/>
                <a:gd name="connsiteX13" fmla="*/ 117251 w 304202"/>
                <a:gd name="connsiteY13" fmla="*/ 157384 h 311800"/>
                <a:gd name="connsiteX14" fmla="*/ 168799 w 304202"/>
                <a:gd name="connsiteY14" fmla="*/ 142488 h 311800"/>
                <a:gd name="connsiteX15" fmla="*/ 169977 w 304202"/>
                <a:gd name="connsiteY15" fmla="*/ 142488 h 311800"/>
                <a:gd name="connsiteX16" fmla="*/ 184016 w 304202"/>
                <a:gd name="connsiteY16" fmla="*/ 146775 h 311800"/>
                <a:gd name="connsiteX17" fmla="*/ 185517 w 304202"/>
                <a:gd name="connsiteY17" fmla="*/ 148811 h 311800"/>
                <a:gd name="connsiteX18" fmla="*/ 185517 w 304202"/>
                <a:gd name="connsiteY18" fmla="*/ 229668 h 311800"/>
                <a:gd name="connsiteX19" fmla="*/ 204753 w 304202"/>
                <a:gd name="connsiteY19" fmla="*/ 236312 h 311800"/>
                <a:gd name="connsiteX20" fmla="*/ 206092 w 304202"/>
                <a:gd name="connsiteY20" fmla="*/ 238884 h 311800"/>
                <a:gd name="connsiteX21" fmla="*/ 202342 w 304202"/>
                <a:gd name="connsiteY21" fmla="*/ 252173 h 311800"/>
                <a:gd name="connsiteX22" fmla="*/ 205557 w 304202"/>
                <a:gd name="connsiteY22" fmla="*/ 255334 h 311800"/>
                <a:gd name="connsiteX23" fmla="*/ 206092 w 304202"/>
                <a:gd name="connsiteY23" fmla="*/ 257263 h 311800"/>
                <a:gd name="connsiteX24" fmla="*/ 206092 w 304202"/>
                <a:gd name="connsiteY24" fmla="*/ 278375 h 311800"/>
                <a:gd name="connsiteX25" fmla="*/ 208343 w 304202"/>
                <a:gd name="connsiteY25" fmla="*/ 285930 h 311800"/>
                <a:gd name="connsiteX26" fmla="*/ 210326 w 304202"/>
                <a:gd name="connsiteY26" fmla="*/ 298201 h 311800"/>
                <a:gd name="connsiteX27" fmla="*/ 204967 w 304202"/>
                <a:gd name="connsiteY27" fmla="*/ 311489 h 311800"/>
                <a:gd name="connsiteX28" fmla="*/ 236742 w 304202"/>
                <a:gd name="connsiteY28" fmla="*/ 298094 h 311800"/>
                <a:gd name="connsiteX29" fmla="*/ 245530 w 304202"/>
                <a:gd name="connsiteY29" fmla="*/ 293968 h 311800"/>
                <a:gd name="connsiteX30" fmla="*/ 266266 w 304202"/>
                <a:gd name="connsiteY30" fmla="*/ 295147 h 311800"/>
                <a:gd name="connsiteX31" fmla="*/ 285931 w 304202"/>
                <a:gd name="connsiteY31" fmla="*/ 297076 h 311800"/>
                <a:gd name="connsiteX32" fmla="*/ 297666 w 304202"/>
                <a:gd name="connsiteY32" fmla="*/ 294825 h 311800"/>
                <a:gd name="connsiteX33" fmla="*/ 288664 w 304202"/>
                <a:gd name="connsiteY33" fmla="*/ 281161 h 311800"/>
                <a:gd name="connsiteX34" fmla="*/ 294880 w 304202"/>
                <a:gd name="connsiteY34" fmla="*/ 264658 h 311800"/>
                <a:gd name="connsiteX35" fmla="*/ 297452 w 304202"/>
                <a:gd name="connsiteY35" fmla="*/ 261764 h 311800"/>
                <a:gd name="connsiteX36" fmla="*/ 298738 w 304202"/>
                <a:gd name="connsiteY36" fmla="*/ 252066 h 311800"/>
                <a:gd name="connsiteX37" fmla="*/ 301524 w 304202"/>
                <a:gd name="connsiteY37" fmla="*/ 238456 h 311800"/>
                <a:gd name="connsiteX38" fmla="*/ 303507 w 304202"/>
                <a:gd name="connsiteY38" fmla="*/ 219755 h 311800"/>
                <a:gd name="connsiteX39" fmla="*/ 288986 w 304202"/>
                <a:gd name="connsiteY39" fmla="*/ 199340 h 311800"/>
                <a:gd name="connsiteX40" fmla="*/ 284753 w 304202"/>
                <a:gd name="connsiteY40" fmla="*/ 173727 h 311800"/>
                <a:gd name="connsiteX41" fmla="*/ 264766 w 304202"/>
                <a:gd name="connsiteY41" fmla="*/ 164350 h 311800"/>
                <a:gd name="connsiteX42" fmla="*/ 263534 w 304202"/>
                <a:gd name="connsiteY42" fmla="*/ 162582 h 311800"/>
                <a:gd name="connsiteX43" fmla="*/ 265195 w 304202"/>
                <a:gd name="connsiteY43" fmla="*/ 107766 h 311800"/>
                <a:gd name="connsiteX44" fmla="*/ 268249 w 304202"/>
                <a:gd name="connsiteY44" fmla="*/ 88369 h 311800"/>
                <a:gd name="connsiteX45" fmla="*/ 257532 w 304202"/>
                <a:gd name="connsiteY45" fmla="*/ 93728 h 311800"/>
                <a:gd name="connsiteX46" fmla="*/ 231491 w 304202"/>
                <a:gd name="connsiteY46" fmla="*/ 96407 h 311800"/>
                <a:gd name="connsiteX47" fmla="*/ 169870 w 304202"/>
                <a:gd name="connsiteY47" fmla="*/ 91048 h 311800"/>
                <a:gd name="connsiteX48" fmla="*/ 168424 w 304202"/>
                <a:gd name="connsiteY48" fmla="*/ 90137 h 311800"/>
                <a:gd name="connsiteX49" fmla="*/ 144043 w 304202"/>
                <a:gd name="connsiteY49" fmla="*/ 52951 h 311800"/>
                <a:gd name="connsiteX50" fmla="*/ 84834 w 304202"/>
                <a:gd name="connsiteY50" fmla="*/ -311 h 311800"/>
                <a:gd name="connsiteX51" fmla="*/ 59810 w 304202"/>
                <a:gd name="connsiteY51" fmla="*/ 12763 h 311800"/>
                <a:gd name="connsiteX52" fmla="*/ 34519 w 304202"/>
                <a:gd name="connsiteY52" fmla="*/ 39126 h 311800"/>
                <a:gd name="connsiteX53" fmla="*/ -256 w 304202"/>
                <a:gd name="connsiteY53" fmla="*/ 51557 h 311800"/>
                <a:gd name="connsiteX54" fmla="*/ 12068 w 304202"/>
                <a:gd name="connsiteY54" fmla="*/ 91477 h 3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4202" h="311800">
                  <a:moveTo>
                    <a:pt x="44753" y="111410"/>
                  </a:moveTo>
                  <a:lnTo>
                    <a:pt x="57560" y="96407"/>
                  </a:lnTo>
                  <a:lnTo>
                    <a:pt x="49898" y="88530"/>
                  </a:lnTo>
                  <a:cubicBezTo>
                    <a:pt x="49180" y="87721"/>
                    <a:pt x="49180" y="86499"/>
                    <a:pt x="49898" y="85690"/>
                  </a:cubicBezTo>
                  <a:lnTo>
                    <a:pt x="62704" y="70526"/>
                  </a:lnTo>
                  <a:cubicBezTo>
                    <a:pt x="63090" y="70092"/>
                    <a:pt x="63625" y="69824"/>
                    <a:pt x="64204" y="69776"/>
                  </a:cubicBezTo>
                  <a:cubicBezTo>
                    <a:pt x="64767" y="69765"/>
                    <a:pt x="65319" y="69958"/>
                    <a:pt x="65758" y="70312"/>
                  </a:cubicBezTo>
                  <a:lnTo>
                    <a:pt x="97908" y="99514"/>
                  </a:lnTo>
                  <a:cubicBezTo>
                    <a:pt x="98181" y="99761"/>
                    <a:pt x="98385" y="100077"/>
                    <a:pt x="98497" y="100425"/>
                  </a:cubicBezTo>
                  <a:lnTo>
                    <a:pt x="101391" y="109374"/>
                  </a:lnTo>
                  <a:lnTo>
                    <a:pt x="124432" y="129146"/>
                  </a:lnTo>
                  <a:cubicBezTo>
                    <a:pt x="125310" y="129885"/>
                    <a:pt x="125450" y="131182"/>
                    <a:pt x="124753" y="132093"/>
                  </a:cubicBezTo>
                  <a:lnTo>
                    <a:pt x="110018" y="150526"/>
                  </a:lnTo>
                  <a:lnTo>
                    <a:pt x="117251" y="157384"/>
                  </a:lnTo>
                  <a:lnTo>
                    <a:pt x="168799" y="142488"/>
                  </a:lnTo>
                  <a:cubicBezTo>
                    <a:pt x="169184" y="142381"/>
                    <a:pt x="169592" y="142381"/>
                    <a:pt x="169977" y="142488"/>
                  </a:cubicBezTo>
                  <a:lnTo>
                    <a:pt x="184016" y="146775"/>
                  </a:lnTo>
                  <a:cubicBezTo>
                    <a:pt x="184906" y="147053"/>
                    <a:pt x="185511" y="147879"/>
                    <a:pt x="185517" y="148811"/>
                  </a:cubicBezTo>
                  <a:lnTo>
                    <a:pt x="185517" y="229668"/>
                  </a:lnTo>
                  <a:lnTo>
                    <a:pt x="204753" y="236312"/>
                  </a:lnTo>
                  <a:cubicBezTo>
                    <a:pt x="205782" y="236709"/>
                    <a:pt x="206355" y="237813"/>
                    <a:pt x="206092" y="238884"/>
                  </a:cubicBezTo>
                  <a:lnTo>
                    <a:pt x="202342" y="252173"/>
                  </a:lnTo>
                  <a:lnTo>
                    <a:pt x="205557" y="255334"/>
                  </a:lnTo>
                  <a:cubicBezTo>
                    <a:pt x="206044" y="255849"/>
                    <a:pt x="206242" y="256572"/>
                    <a:pt x="206092" y="257263"/>
                  </a:cubicBezTo>
                  <a:cubicBezTo>
                    <a:pt x="204715" y="264234"/>
                    <a:pt x="204715" y="271404"/>
                    <a:pt x="206092" y="278375"/>
                  </a:cubicBezTo>
                  <a:cubicBezTo>
                    <a:pt x="206896" y="281536"/>
                    <a:pt x="207700" y="283733"/>
                    <a:pt x="208343" y="285930"/>
                  </a:cubicBezTo>
                  <a:cubicBezTo>
                    <a:pt x="209870" y="289831"/>
                    <a:pt x="210545" y="294016"/>
                    <a:pt x="210326" y="298201"/>
                  </a:cubicBezTo>
                  <a:cubicBezTo>
                    <a:pt x="209575" y="302980"/>
                    <a:pt x="207743" y="307524"/>
                    <a:pt x="204967" y="311489"/>
                  </a:cubicBezTo>
                  <a:cubicBezTo>
                    <a:pt x="215914" y="307915"/>
                    <a:pt x="226540" y="303436"/>
                    <a:pt x="236742" y="298094"/>
                  </a:cubicBezTo>
                  <a:cubicBezTo>
                    <a:pt x="240439" y="296272"/>
                    <a:pt x="243386" y="294825"/>
                    <a:pt x="245530" y="293968"/>
                  </a:cubicBezTo>
                  <a:cubicBezTo>
                    <a:pt x="251317" y="291610"/>
                    <a:pt x="258550" y="293325"/>
                    <a:pt x="266266" y="295147"/>
                  </a:cubicBezTo>
                  <a:cubicBezTo>
                    <a:pt x="272605" y="297193"/>
                    <a:pt x="279314" y="297853"/>
                    <a:pt x="285931" y="297076"/>
                  </a:cubicBezTo>
                  <a:cubicBezTo>
                    <a:pt x="289800" y="296116"/>
                    <a:pt x="293717" y="295366"/>
                    <a:pt x="297666" y="294825"/>
                  </a:cubicBezTo>
                  <a:cubicBezTo>
                    <a:pt x="292999" y="291621"/>
                    <a:pt x="289768" y="286718"/>
                    <a:pt x="288664" y="281161"/>
                  </a:cubicBezTo>
                  <a:cubicBezTo>
                    <a:pt x="287662" y="274946"/>
                    <a:pt x="290025" y="268666"/>
                    <a:pt x="294880" y="264658"/>
                  </a:cubicBezTo>
                  <a:cubicBezTo>
                    <a:pt x="295737" y="263747"/>
                    <a:pt x="296648" y="262782"/>
                    <a:pt x="297452" y="261764"/>
                  </a:cubicBezTo>
                  <a:cubicBezTo>
                    <a:pt x="298764" y="258710"/>
                    <a:pt x="299209" y="255356"/>
                    <a:pt x="298738" y="252066"/>
                  </a:cubicBezTo>
                  <a:cubicBezTo>
                    <a:pt x="297955" y="247340"/>
                    <a:pt x="298947" y="242490"/>
                    <a:pt x="301524" y="238456"/>
                  </a:cubicBezTo>
                  <a:cubicBezTo>
                    <a:pt x="304310" y="235509"/>
                    <a:pt x="304257" y="225649"/>
                    <a:pt x="303507" y="219755"/>
                  </a:cubicBezTo>
                  <a:cubicBezTo>
                    <a:pt x="301792" y="217504"/>
                    <a:pt x="294183" y="207699"/>
                    <a:pt x="288986" y="199340"/>
                  </a:cubicBezTo>
                  <a:cubicBezTo>
                    <a:pt x="285160" y="191383"/>
                    <a:pt x="283692" y="182493"/>
                    <a:pt x="284753" y="173727"/>
                  </a:cubicBezTo>
                  <a:lnTo>
                    <a:pt x="264766" y="164350"/>
                  </a:lnTo>
                  <a:cubicBezTo>
                    <a:pt x="264070" y="164023"/>
                    <a:pt x="263598" y="163348"/>
                    <a:pt x="263534" y="162582"/>
                  </a:cubicBezTo>
                  <a:cubicBezTo>
                    <a:pt x="263266" y="157920"/>
                    <a:pt x="260801" y="116715"/>
                    <a:pt x="265195" y="107766"/>
                  </a:cubicBezTo>
                  <a:cubicBezTo>
                    <a:pt x="267617" y="101599"/>
                    <a:pt x="268656" y="94981"/>
                    <a:pt x="268249" y="88369"/>
                  </a:cubicBezTo>
                  <a:cubicBezTo>
                    <a:pt x="264970" y="90689"/>
                    <a:pt x="261358" y="92495"/>
                    <a:pt x="257532" y="93728"/>
                  </a:cubicBezTo>
                  <a:cubicBezTo>
                    <a:pt x="249013" y="95801"/>
                    <a:pt x="240252" y="96701"/>
                    <a:pt x="231491" y="96407"/>
                  </a:cubicBezTo>
                  <a:cubicBezTo>
                    <a:pt x="210856" y="95973"/>
                    <a:pt x="190269" y="94183"/>
                    <a:pt x="169870" y="91048"/>
                  </a:cubicBezTo>
                  <a:cubicBezTo>
                    <a:pt x="169281" y="90957"/>
                    <a:pt x="168761" y="90630"/>
                    <a:pt x="168424" y="90137"/>
                  </a:cubicBezTo>
                  <a:lnTo>
                    <a:pt x="144043" y="52951"/>
                  </a:lnTo>
                  <a:lnTo>
                    <a:pt x="84834" y="-311"/>
                  </a:lnTo>
                  <a:cubicBezTo>
                    <a:pt x="77043" y="5031"/>
                    <a:pt x="68641" y="9420"/>
                    <a:pt x="59810" y="12763"/>
                  </a:cubicBezTo>
                  <a:cubicBezTo>
                    <a:pt x="44861" y="19193"/>
                    <a:pt x="48397" y="27016"/>
                    <a:pt x="34519" y="39126"/>
                  </a:cubicBezTo>
                  <a:cubicBezTo>
                    <a:pt x="22838" y="49307"/>
                    <a:pt x="9442" y="49843"/>
                    <a:pt x="-256" y="51557"/>
                  </a:cubicBezTo>
                  <a:lnTo>
                    <a:pt x="12068" y="91477"/>
                  </a:ln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3343124-FED1-4397-943E-F5B8CAD62778}"/>
                </a:ext>
              </a:extLst>
            </p:cNvPr>
            <p:cNvSpPr/>
            <p:nvPr/>
          </p:nvSpPr>
          <p:spPr>
            <a:xfrm>
              <a:off x="6546418" y="2205896"/>
              <a:ext cx="286644" cy="261889"/>
            </a:xfrm>
            <a:custGeom>
              <a:avLst/>
              <a:gdLst>
                <a:gd name="connsiteX0" fmla="*/ 27285 w 286644"/>
                <a:gd name="connsiteY0" fmla="*/ 42931 h 261889"/>
                <a:gd name="connsiteX1" fmla="*/ 8317 w 286644"/>
                <a:gd name="connsiteY1" fmla="*/ 93995 h 261889"/>
                <a:gd name="connsiteX2" fmla="*/ -256 w 286644"/>
                <a:gd name="connsiteY2" fmla="*/ 118376 h 261889"/>
                <a:gd name="connsiteX3" fmla="*/ 35966 w 286644"/>
                <a:gd name="connsiteY3" fmla="*/ 126627 h 261889"/>
                <a:gd name="connsiteX4" fmla="*/ 82101 w 286644"/>
                <a:gd name="connsiteY4" fmla="*/ 126627 h 261889"/>
                <a:gd name="connsiteX5" fmla="*/ 84330 w 286644"/>
                <a:gd name="connsiteY5" fmla="*/ 128685 h 261889"/>
                <a:gd name="connsiteX6" fmla="*/ 82851 w 286644"/>
                <a:gd name="connsiteY6" fmla="*/ 130807 h 261889"/>
                <a:gd name="connsiteX7" fmla="*/ 72670 w 286644"/>
                <a:gd name="connsiteY7" fmla="*/ 134343 h 261889"/>
                <a:gd name="connsiteX8" fmla="*/ 67794 w 286644"/>
                <a:gd name="connsiteY8" fmla="*/ 142381 h 261889"/>
                <a:gd name="connsiteX9" fmla="*/ 71492 w 286644"/>
                <a:gd name="connsiteY9" fmla="*/ 147364 h 261889"/>
                <a:gd name="connsiteX10" fmla="*/ 83601 w 286644"/>
                <a:gd name="connsiteY10" fmla="*/ 148650 h 261889"/>
                <a:gd name="connsiteX11" fmla="*/ 96783 w 286644"/>
                <a:gd name="connsiteY11" fmla="*/ 149936 h 261889"/>
                <a:gd name="connsiteX12" fmla="*/ 105383 w 286644"/>
                <a:gd name="connsiteY12" fmla="*/ 158804 h 261889"/>
                <a:gd name="connsiteX13" fmla="*/ 102891 w 286644"/>
                <a:gd name="connsiteY13" fmla="*/ 164779 h 261889"/>
                <a:gd name="connsiteX14" fmla="*/ 102623 w 286644"/>
                <a:gd name="connsiteY14" fmla="*/ 168797 h 261889"/>
                <a:gd name="connsiteX15" fmla="*/ 110018 w 286644"/>
                <a:gd name="connsiteY15" fmla="*/ 169976 h 261889"/>
                <a:gd name="connsiteX16" fmla="*/ 145222 w 286644"/>
                <a:gd name="connsiteY16" fmla="*/ 169976 h 261889"/>
                <a:gd name="connsiteX17" fmla="*/ 174746 w 286644"/>
                <a:gd name="connsiteY17" fmla="*/ 200840 h 261889"/>
                <a:gd name="connsiteX18" fmla="*/ 197412 w 286644"/>
                <a:gd name="connsiteY18" fmla="*/ 227900 h 261889"/>
                <a:gd name="connsiteX19" fmla="*/ 212523 w 286644"/>
                <a:gd name="connsiteY19" fmla="*/ 239474 h 261889"/>
                <a:gd name="connsiteX20" fmla="*/ 263962 w 286644"/>
                <a:gd name="connsiteY20" fmla="*/ 261550 h 261889"/>
                <a:gd name="connsiteX21" fmla="*/ 279448 w 286644"/>
                <a:gd name="connsiteY21" fmla="*/ 259889 h 261889"/>
                <a:gd name="connsiteX22" fmla="*/ 279769 w 286644"/>
                <a:gd name="connsiteY22" fmla="*/ 258871 h 261889"/>
                <a:gd name="connsiteX23" fmla="*/ 286360 w 286644"/>
                <a:gd name="connsiteY23" fmla="*/ 244886 h 261889"/>
                <a:gd name="connsiteX24" fmla="*/ 284538 w 286644"/>
                <a:gd name="connsiteY24" fmla="*/ 234169 h 261889"/>
                <a:gd name="connsiteX25" fmla="*/ 282234 w 286644"/>
                <a:gd name="connsiteY25" fmla="*/ 226399 h 261889"/>
                <a:gd name="connsiteX26" fmla="*/ 281966 w 286644"/>
                <a:gd name="connsiteY26" fmla="*/ 204484 h 261889"/>
                <a:gd name="connsiteX27" fmla="*/ 278751 w 286644"/>
                <a:gd name="connsiteY27" fmla="*/ 201215 h 261889"/>
                <a:gd name="connsiteX28" fmla="*/ 278215 w 286644"/>
                <a:gd name="connsiteY28" fmla="*/ 199179 h 261889"/>
                <a:gd name="connsiteX29" fmla="*/ 281698 w 286644"/>
                <a:gd name="connsiteY29" fmla="*/ 186587 h 261889"/>
                <a:gd name="connsiteX30" fmla="*/ 262891 w 286644"/>
                <a:gd name="connsiteY30" fmla="*/ 180157 h 261889"/>
                <a:gd name="connsiteX31" fmla="*/ 261497 w 286644"/>
                <a:gd name="connsiteY31" fmla="*/ 178121 h 261889"/>
                <a:gd name="connsiteX32" fmla="*/ 261497 w 286644"/>
                <a:gd name="connsiteY32" fmla="*/ 97532 h 261889"/>
                <a:gd name="connsiteX33" fmla="*/ 249549 w 286644"/>
                <a:gd name="connsiteY33" fmla="*/ 93888 h 261889"/>
                <a:gd name="connsiteX34" fmla="*/ 197466 w 286644"/>
                <a:gd name="connsiteY34" fmla="*/ 108891 h 261889"/>
                <a:gd name="connsiteX35" fmla="*/ 195429 w 286644"/>
                <a:gd name="connsiteY35" fmla="*/ 108409 h 261889"/>
                <a:gd name="connsiteX36" fmla="*/ 185945 w 286644"/>
                <a:gd name="connsiteY36" fmla="*/ 99407 h 261889"/>
                <a:gd name="connsiteX37" fmla="*/ 185945 w 286644"/>
                <a:gd name="connsiteY37" fmla="*/ 96567 h 261889"/>
                <a:gd name="connsiteX38" fmla="*/ 200573 w 286644"/>
                <a:gd name="connsiteY38" fmla="*/ 78188 h 261889"/>
                <a:gd name="connsiteX39" fmla="*/ 178604 w 286644"/>
                <a:gd name="connsiteY39" fmla="*/ 59327 h 261889"/>
                <a:gd name="connsiteX40" fmla="*/ 178015 w 286644"/>
                <a:gd name="connsiteY40" fmla="*/ 58416 h 261889"/>
                <a:gd name="connsiteX41" fmla="*/ 175068 w 286644"/>
                <a:gd name="connsiteY41" fmla="*/ 49414 h 261889"/>
                <a:gd name="connsiteX42" fmla="*/ 145061 w 286644"/>
                <a:gd name="connsiteY42" fmla="*/ 22087 h 261889"/>
                <a:gd name="connsiteX43" fmla="*/ 134880 w 286644"/>
                <a:gd name="connsiteY43" fmla="*/ 34143 h 261889"/>
                <a:gd name="connsiteX44" fmla="*/ 142489 w 286644"/>
                <a:gd name="connsiteY44" fmla="*/ 42020 h 261889"/>
                <a:gd name="connsiteX45" fmla="*/ 142489 w 286644"/>
                <a:gd name="connsiteY45" fmla="*/ 44860 h 261889"/>
                <a:gd name="connsiteX46" fmla="*/ 127325 w 286644"/>
                <a:gd name="connsiteY46" fmla="*/ 62649 h 261889"/>
                <a:gd name="connsiteX47" fmla="*/ 124593 w 286644"/>
                <a:gd name="connsiteY47" fmla="*/ 63131 h 261889"/>
                <a:gd name="connsiteX48" fmla="*/ 89495 w 286644"/>
                <a:gd name="connsiteY48" fmla="*/ 41966 h 261889"/>
                <a:gd name="connsiteX49" fmla="*/ 88531 w 286644"/>
                <a:gd name="connsiteY49" fmla="*/ 40787 h 261889"/>
                <a:gd name="connsiteX50" fmla="*/ 75778 w 286644"/>
                <a:gd name="connsiteY50" fmla="*/ -311 h 261889"/>
                <a:gd name="connsiteX51" fmla="*/ 74814 w 286644"/>
                <a:gd name="connsiteY51" fmla="*/ -311 h 261889"/>
                <a:gd name="connsiteX52" fmla="*/ 39556 w 286644"/>
                <a:gd name="connsiteY52" fmla="*/ 16996 h 261889"/>
                <a:gd name="connsiteX53" fmla="*/ 25410 w 286644"/>
                <a:gd name="connsiteY53" fmla="*/ 38698 h 261889"/>
                <a:gd name="connsiteX54" fmla="*/ 26964 w 286644"/>
                <a:gd name="connsiteY54" fmla="*/ 40573 h 261889"/>
                <a:gd name="connsiteX55" fmla="*/ 27285 w 286644"/>
                <a:gd name="connsiteY55" fmla="*/ 42931 h 26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6644" h="261889">
                  <a:moveTo>
                    <a:pt x="27285" y="42931"/>
                  </a:moveTo>
                  <a:cubicBezTo>
                    <a:pt x="27285" y="43306"/>
                    <a:pt x="12336" y="79849"/>
                    <a:pt x="8317" y="93995"/>
                  </a:cubicBezTo>
                  <a:cubicBezTo>
                    <a:pt x="5922" y="102279"/>
                    <a:pt x="3061" y="110419"/>
                    <a:pt x="-256" y="118376"/>
                  </a:cubicBezTo>
                  <a:cubicBezTo>
                    <a:pt x="11655" y="121794"/>
                    <a:pt x="23749" y="124548"/>
                    <a:pt x="35966" y="126627"/>
                  </a:cubicBezTo>
                  <a:cubicBezTo>
                    <a:pt x="51307" y="128171"/>
                    <a:pt x="66760" y="128171"/>
                    <a:pt x="82101" y="126627"/>
                  </a:cubicBezTo>
                  <a:cubicBezTo>
                    <a:pt x="83285" y="126579"/>
                    <a:pt x="84282" y="127501"/>
                    <a:pt x="84330" y="128685"/>
                  </a:cubicBezTo>
                  <a:cubicBezTo>
                    <a:pt x="84368" y="129644"/>
                    <a:pt x="83762" y="130507"/>
                    <a:pt x="82851" y="130807"/>
                  </a:cubicBezTo>
                  <a:cubicBezTo>
                    <a:pt x="79384" y="131766"/>
                    <a:pt x="75987" y="132950"/>
                    <a:pt x="72670" y="134343"/>
                  </a:cubicBezTo>
                  <a:cubicBezTo>
                    <a:pt x="69509" y="135721"/>
                    <a:pt x="67553" y="138941"/>
                    <a:pt x="67794" y="142381"/>
                  </a:cubicBezTo>
                  <a:cubicBezTo>
                    <a:pt x="67843" y="144658"/>
                    <a:pt x="69327" y="146657"/>
                    <a:pt x="71492" y="147364"/>
                  </a:cubicBezTo>
                  <a:cubicBezTo>
                    <a:pt x="75473" y="148222"/>
                    <a:pt x="79529" y="148655"/>
                    <a:pt x="83601" y="148650"/>
                  </a:cubicBezTo>
                  <a:cubicBezTo>
                    <a:pt x="88022" y="148720"/>
                    <a:pt x="92432" y="149154"/>
                    <a:pt x="96783" y="149936"/>
                  </a:cubicBezTo>
                  <a:cubicBezTo>
                    <a:pt x="101605" y="150011"/>
                    <a:pt x="105458" y="153982"/>
                    <a:pt x="105383" y="158804"/>
                  </a:cubicBezTo>
                  <a:cubicBezTo>
                    <a:pt x="105351" y="161039"/>
                    <a:pt x="104456" y="163182"/>
                    <a:pt x="102891" y="164779"/>
                  </a:cubicBezTo>
                  <a:cubicBezTo>
                    <a:pt x="101927" y="165915"/>
                    <a:pt x="101814" y="167544"/>
                    <a:pt x="102623" y="168797"/>
                  </a:cubicBezTo>
                  <a:cubicBezTo>
                    <a:pt x="103802" y="170512"/>
                    <a:pt x="106588" y="170941"/>
                    <a:pt x="110018" y="169976"/>
                  </a:cubicBezTo>
                  <a:cubicBezTo>
                    <a:pt x="121608" y="167345"/>
                    <a:pt x="133632" y="167345"/>
                    <a:pt x="145222" y="169976"/>
                  </a:cubicBezTo>
                  <a:cubicBezTo>
                    <a:pt x="160531" y="173111"/>
                    <a:pt x="172298" y="185408"/>
                    <a:pt x="174746" y="200840"/>
                  </a:cubicBezTo>
                  <a:cubicBezTo>
                    <a:pt x="176622" y="213379"/>
                    <a:pt x="186213" y="220130"/>
                    <a:pt x="197412" y="227900"/>
                  </a:cubicBezTo>
                  <a:cubicBezTo>
                    <a:pt x="202674" y="231452"/>
                    <a:pt x="207721" y="235321"/>
                    <a:pt x="212523" y="239474"/>
                  </a:cubicBezTo>
                  <a:cubicBezTo>
                    <a:pt x="226181" y="253196"/>
                    <a:pt x="244608" y="261105"/>
                    <a:pt x="263962" y="261550"/>
                  </a:cubicBezTo>
                  <a:cubicBezTo>
                    <a:pt x="269176" y="261716"/>
                    <a:pt x="274390" y="261159"/>
                    <a:pt x="279448" y="259889"/>
                  </a:cubicBezTo>
                  <a:cubicBezTo>
                    <a:pt x="279442" y="259524"/>
                    <a:pt x="279555" y="259165"/>
                    <a:pt x="279769" y="258871"/>
                  </a:cubicBezTo>
                  <a:cubicBezTo>
                    <a:pt x="282984" y="254761"/>
                    <a:pt x="285235" y="249981"/>
                    <a:pt x="286360" y="244886"/>
                  </a:cubicBezTo>
                  <a:cubicBezTo>
                    <a:pt x="286531" y="241226"/>
                    <a:pt x="285910" y="237566"/>
                    <a:pt x="284538" y="234169"/>
                  </a:cubicBezTo>
                  <a:cubicBezTo>
                    <a:pt x="283842" y="232133"/>
                    <a:pt x="283091" y="229668"/>
                    <a:pt x="282234" y="226399"/>
                  </a:cubicBezTo>
                  <a:cubicBezTo>
                    <a:pt x="280686" y="219187"/>
                    <a:pt x="280594" y="211734"/>
                    <a:pt x="281966" y="204484"/>
                  </a:cubicBezTo>
                  <a:lnTo>
                    <a:pt x="278751" y="201215"/>
                  </a:lnTo>
                  <a:cubicBezTo>
                    <a:pt x="278210" y="200690"/>
                    <a:pt x="278001" y="199902"/>
                    <a:pt x="278215" y="199179"/>
                  </a:cubicBezTo>
                  <a:lnTo>
                    <a:pt x="281698" y="186587"/>
                  </a:lnTo>
                  <a:lnTo>
                    <a:pt x="262891" y="180157"/>
                  </a:lnTo>
                  <a:cubicBezTo>
                    <a:pt x="262055" y="179830"/>
                    <a:pt x="261503" y="179021"/>
                    <a:pt x="261497" y="178121"/>
                  </a:cubicBezTo>
                  <a:lnTo>
                    <a:pt x="261497" y="97532"/>
                  </a:lnTo>
                  <a:lnTo>
                    <a:pt x="249549" y="93888"/>
                  </a:lnTo>
                  <a:lnTo>
                    <a:pt x="197466" y="108891"/>
                  </a:lnTo>
                  <a:cubicBezTo>
                    <a:pt x="196748" y="109116"/>
                    <a:pt x="195965" y="108934"/>
                    <a:pt x="195429" y="108409"/>
                  </a:cubicBezTo>
                  <a:lnTo>
                    <a:pt x="185945" y="99407"/>
                  </a:lnTo>
                  <a:cubicBezTo>
                    <a:pt x="185200" y="98603"/>
                    <a:pt x="185200" y="97371"/>
                    <a:pt x="185945" y="96567"/>
                  </a:cubicBezTo>
                  <a:lnTo>
                    <a:pt x="200573" y="78188"/>
                  </a:lnTo>
                  <a:lnTo>
                    <a:pt x="178604" y="59327"/>
                  </a:lnTo>
                  <a:cubicBezTo>
                    <a:pt x="178331" y="59081"/>
                    <a:pt x="178127" y="58764"/>
                    <a:pt x="178015" y="58416"/>
                  </a:cubicBezTo>
                  <a:lnTo>
                    <a:pt x="175068" y="49414"/>
                  </a:lnTo>
                  <a:lnTo>
                    <a:pt x="145061" y="22087"/>
                  </a:lnTo>
                  <a:lnTo>
                    <a:pt x="134880" y="34143"/>
                  </a:lnTo>
                  <a:lnTo>
                    <a:pt x="142489" y="42020"/>
                  </a:lnTo>
                  <a:cubicBezTo>
                    <a:pt x="143207" y="42829"/>
                    <a:pt x="143207" y="44050"/>
                    <a:pt x="142489" y="44860"/>
                  </a:cubicBezTo>
                  <a:lnTo>
                    <a:pt x="127325" y="62649"/>
                  </a:lnTo>
                  <a:cubicBezTo>
                    <a:pt x="126645" y="63437"/>
                    <a:pt x="125503" y="63640"/>
                    <a:pt x="124593" y="63131"/>
                  </a:cubicBezTo>
                  <a:lnTo>
                    <a:pt x="89495" y="41966"/>
                  </a:lnTo>
                  <a:cubicBezTo>
                    <a:pt x="89035" y="41709"/>
                    <a:pt x="88692" y="41286"/>
                    <a:pt x="88531" y="40787"/>
                  </a:cubicBezTo>
                  <a:lnTo>
                    <a:pt x="75778" y="-311"/>
                  </a:lnTo>
                  <a:lnTo>
                    <a:pt x="74814" y="-311"/>
                  </a:lnTo>
                  <a:cubicBezTo>
                    <a:pt x="62056" y="3129"/>
                    <a:pt x="50080" y="9007"/>
                    <a:pt x="39556" y="16996"/>
                  </a:cubicBezTo>
                  <a:cubicBezTo>
                    <a:pt x="33078" y="22912"/>
                    <a:pt x="28207" y="30381"/>
                    <a:pt x="25410" y="38698"/>
                  </a:cubicBezTo>
                  <a:lnTo>
                    <a:pt x="26964" y="40573"/>
                  </a:lnTo>
                  <a:cubicBezTo>
                    <a:pt x="27527" y="41227"/>
                    <a:pt x="27650" y="42148"/>
                    <a:pt x="27285" y="42931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05996604-942A-4126-8D87-20B0D2D80055}"/>
                </a:ext>
              </a:extLst>
            </p:cNvPr>
            <p:cNvSpPr/>
            <p:nvPr/>
          </p:nvSpPr>
          <p:spPr>
            <a:xfrm>
              <a:off x="6893784" y="2135274"/>
              <a:ext cx="350284" cy="528115"/>
            </a:xfrm>
            <a:custGeom>
              <a:avLst/>
              <a:gdLst>
                <a:gd name="connsiteX0" fmla="*/ 318632 w 350284"/>
                <a:gd name="connsiteY0" fmla="*/ 296057 h 528115"/>
                <a:gd name="connsiteX1" fmla="*/ 316060 w 350284"/>
                <a:gd name="connsiteY1" fmla="*/ 289627 h 528115"/>
                <a:gd name="connsiteX2" fmla="*/ 311666 w 350284"/>
                <a:gd name="connsiteY2" fmla="*/ 277518 h 528115"/>
                <a:gd name="connsiteX3" fmla="*/ 321418 w 350284"/>
                <a:gd name="connsiteY3" fmla="*/ 270016 h 528115"/>
                <a:gd name="connsiteX4" fmla="*/ 340226 w 350284"/>
                <a:gd name="connsiteY4" fmla="*/ 264283 h 528115"/>
                <a:gd name="connsiteX5" fmla="*/ 335403 w 350284"/>
                <a:gd name="connsiteY5" fmla="*/ 252548 h 528115"/>
                <a:gd name="connsiteX6" fmla="*/ 328866 w 350284"/>
                <a:gd name="connsiteY6" fmla="*/ 245689 h 528115"/>
                <a:gd name="connsiteX7" fmla="*/ 318149 w 350284"/>
                <a:gd name="connsiteY7" fmla="*/ 234330 h 528115"/>
                <a:gd name="connsiteX8" fmla="*/ 305289 w 350284"/>
                <a:gd name="connsiteY8" fmla="*/ 200304 h 528115"/>
                <a:gd name="connsiteX9" fmla="*/ 304110 w 350284"/>
                <a:gd name="connsiteY9" fmla="*/ 192320 h 528115"/>
                <a:gd name="connsiteX10" fmla="*/ 292215 w 350284"/>
                <a:gd name="connsiteY10" fmla="*/ 151383 h 528115"/>
                <a:gd name="connsiteX11" fmla="*/ 283963 w 350284"/>
                <a:gd name="connsiteY11" fmla="*/ 123412 h 528115"/>
                <a:gd name="connsiteX12" fmla="*/ 280373 w 350284"/>
                <a:gd name="connsiteY12" fmla="*/ 115643 h 528115"/>
                <a:gd name="connsiteX13" fmla="*/ 276140 w 350284"/>
                <a:gd name="connsiteY13" fmla="*/ 107766 h 528115"/>
                <a:gd name="connsiteX14" fmla="*/ 278658 w 350284"/>
                <a:gd name="connsiteY14" fmla="*/ 98336 h 528115"/>
                <a:gd name="connsiteX15" fmla="*/ 279891 w 350284"/>
                <a:gd name="connsiteY15" fmla="*/ 91906 h 528115"/>
                <a:gd name="connsiteX16" fmla="*/ 270835 w 350284"/>
                <a:gd name="connsiteY16" fmla="*/ 86547 h 528115"/>
                <a:gd name="connsiteX17" fmla="*/ 264513 w 350284"/>
                <a:gd name="connsiteY17" fmla="*/ 84243 h 528115"/>
                <a:gd name="connsiteX18" fmla="*/ 256261 w 350284"/>
                <a:gd name="connsiteY18" fmla="*/ 74759 h 528115"/>
                <a:gd name="connsiteX19" fmla="*/ 254814 w 350284"/>
                <a:gd name="connsiteY19" fmla="*/ 75081 h 528115"/>
                <a:gd name="connsiteX20" fmla="*/ 239221 w 350284"/>
                <a:gd name="connsiteY20" fmla="*/ 69079 h 528115"/>
                <a:gd name="connsiteX21" fmla="*/ 217199 w 350284"/>
                <a:gd name="connsiteY21" fmla="*/ 71169 h 528115"/>
                <a:gd name="connsiteX22" fmla="*/ 209268 w 350284"/>
                <a:gd name="connsiteY22" fmla="*/ 87726 h 528115"/>
                <a:gd name="connsiteX23" fmla="*/ 208197 w 350284"/>
                <a:gd name="connsiteY23" fmla="*/ 88959 h 528115"/>
                <a:gd name="connsiteX24" fmla="*/ 207286 w 350284"/>
                <a:gd name="connsiteY24" fmla="*/ 88959 h 528115"/>
                <a:gd name="connsiteX25" fmla="*/ 206482 w 350284"/>
                <a:gd name="connsiteY25" fmla="*/ 88959 h 528115"/>
                <a:gd name="connsiteX26" fmla="*/ 197534 w 350284"/>
                <a:gd name="connsiteY26" fmla="*/ 85422 h 528115"/>
                <a:gd name="connsiteX27" fmla="*/ 196248 w 350284"/>
                <a:gd name="connsiteY27" fmla="*/ 82957 h 528115"/>
                <a:gd name="connsiteX28" fmla="*/ 200909 w 350284"/>
                <a:gd name="connsiteY28" fmla="*/ 65650 h 528115"/>
                <a:gd name="connsiteX29" fmla="*/ 198177 w 350284"/>
                <a:gd name="connsiteY29" fmla="*/ 55523 h 528115"/>
                <a:gd name="connsiteX30" fmla="*/ 169081 w 350284"/>
                <a:gd name="connsiteY30" fmla="*/ 53915 h 528115"/>
                <a:gd name="connsiteX31" fmla="*/ 168331 w 350284"/>
                <a:gd name="connsiteY31" fmla="*/ 53915 h 528115"/>
                <a:gd name="connsiteX32" fmla="*/ 157293 w 350284"/>
                <a:gd name="connsiteY32" fmla="*/ 49039 h 528115"/>
                <a:gd name="connsiteX33" fmla="*/ 156596 w 350284"/>
                <a:gd name="connsiteY33" fmla="*/ 61792 h 528115"/>
                <a:gd name="connsiteX34" fmla="*/ 154506 w 350284"/>
                <a:gd name="connsiteY34" fmla="*/ 63774 h 528115"/>
                <a:gd name="connsiteX35" fmla="*/ 139557 w 350284"/>
                <a:gd name="connsiteY35" fmla="*/ 63774 h 528115"/>
                <a:gd name="connsiteX36" fmla="*/ 137467 w 350284"/>
                <a:gd name="connsiteY36" fmla="*/ 61738 h 528115"/>
                <a:gd name="connsiteX37" fmla="*/ 136931 w 350284"/>
                <a:gd name="connsiteY37" fmla="*/ 46681 h 528115"/>
                <a:gd name="connsiteX38" fmla="*/ 125839 w 350284"/>
                <a:gd name="connsiteY38" fmla="*/ 44484 h 528115"/>
                <a:gd name="connsiteX39" fmla="*/ 124285 w 350284"/>
                <a:gd name="connsiteY39" fmla="*/ 43252 h 528115"/>
                <a:gd name="connsiteX40" fmla="*/ 124285 w 350284"/>
                <a:gd name="connsiteY40" fmla="*/ 41269 h 528115"/>
                <a:gd name="connsiteX41" fmla="*/ 132805 w 350284"/>
                <a:gd name="connsiteY41" fmla="*/ 17746 h 528115"/>
                <a:gd name="connsiteX42" fmla="*/ 129751 w 350284"/>
                <a:gd name="connsiteY42" fmla="*/ -311 h 528115"/>
                <a:gd name="connsiteX43" fmla="*/ 96690 w 350284"/>
                <a:gd name="connsiteY43" fmla="*/ 3065 h 528115"/>
                <a:gd name="connsiteX44" fmla="*/ 96047 w 350284"/>
                <a:gd name="connsiteY44" fmla="*/ 14639 h 528115"/>
                <a:gd name="connsiteX45" fmla="*/ 94493 w 350284"/>
                <a:gd name="connsiteY45" fmla="*/ 16568 h 528115"/>
                <a:gd name="connsiteX46" fmla="*/ 54788 w 350284"/>
                <a:gd name="connsiteY46" fmla="*/ 27284 h 528115"/>
                <a:gd name="connsiteX47" fmla="*/ 71881 w 350284"/>
                <a:gd name="connsiteY47" fmla="*/ 52468 h 528115"/>
                <a:gd name="connsiteX48" fmla="*/ 72417 w 350284"/>
                <a:gd name="connsiteY48" fmla="*/ 54129 h 528115"/>
                <a:gd name="connsiteX49" fmla="*/ 71560 w 350284"/>
                <a:gd name="connsiteY49" fmla="*/ 55576 h 528115"/>
                <a:gd name="connsiteX50" fmla="*/ 40160 w 350284"/>
                <a:gd name="connsiteY50" fmla="*/ 65971 h 528115"/>
                <a:gd name="connsiteX51" fmla="*/ 35980 w 350284"/>
                <a:gd name="connsiteY51" fmla="*/ 65971 h 528115"/>
                <a:gd name="connsiteX52" fmla="*/ 31801 w 350284"/>
                <a:gd name="connsiteY52" fmla="*/ 65703 h 528115"/>
                <a:gd name="connsiteX53" fmla="*/ 31801 w 350284"/>
                <a:gd name="connsiteY53" fmla="*/ 66614 h 528115"/>
                <a:gd name="connsiteX54" fmla="*/ 4741 w 350284"/>
                <a:gd name="connsiteY54" fmla="*/ 103587 h 528115"/>
                <a:gd name="connsiteX55" fmla="*/ 5277 w 350284"/>
                <a:gd name="connsiteY55" fmla="*/ 104712 h 528115"/>
                <a:gd name="connsiteX56" fmla="*/ 1901 w 350284"/>
                <a:gd name="connsiteY56" fmla="*/ 127538 h 528115"/>
                <a:gd name="connsiteX57" fmla="*/ 562 w 350284"/>
                <a:gd name="connsiteY57" fmla="*/ 179032 h 528115"/>
                <a:gd name="connsiteX58" fmla="*/ 20816 w 350284"/>
                <a:gd name="connsiteY58" fmla="*/ 188462 h 528115"/>
                <a:gd name="connsiteX59" fmla="*/ 21995 w 350284"/>
                <a:gd name="connsiteY59" fmla="*/ 190659 h 528115"/>
                <a:gd name="connsiteX60" fmla="*/ 25478 w 350284"/>
                <a:gd name="connsiteY60" fmla="*/ 215093 h 528115"/>
                <a:gd name="connsiteX61" fmla="*/ 40106 w 350284"/>
                <a:gd name="connsiteY61" fmla="*/ 235562 h 528115"/>
                <a:gd name="connsiteX62" fmla="*/ 40535 w 350284"/>
                <a:gd name="connsiteY62" fmla="*/ 236580 h 528115"/>
                <a:gd name="connsiteX63" fmla="*/ 37481 w 350284"/>
                <a:gd name="connsiteY63" fmla="*/ 259299 h 528115"/>
                <a:gd name="connsiteX64" fmla="*/ 35873 w 350284"/>
                <a:gd name="connsiteY64" fmla="*/ 270016 h 528115"/>
                <a:gd name="connsiteX65" fmla="*/ 33676 w 350284"/>
                <a:gd name="connsiteY65" fmla="*/ 282394 h 528115"/>
                <a:gd name="connsiteX66" fmla="*/ 30836 w 350284"/>
                <a:gd name="connsiteY66" fmla="*/ 285609 h 528115"/>
                <a:gd name="connsiteX67" fmla="*/ 25478 w 350284"/>
                <a:gd name="connsiteY67" fmla="*/ 298576 h 528115"/>
                <a:gd name="connsiteX68" fmla="*/ 36677 w 350284"/>
                <a:gd name="connsiteY68" fmla="*/ 311864 h 528115"/>
                <a:gd name="connsiteX69" fmla="*/ 37427 w 350284"/>
                <a:gd name="connsiteY69" fmla="*/ 312668 h 528115"/>
                <a:gd name="connsiteX70" fmla="*/ 49162 w 350284"/>
                <a:gd name="connsiteY70" fmla="*/ 316419 h 528115"/>
                <a:gd name="connsiteX71" fmla="*/ 57467 w 350284"/>
                <a:gd name="connsiteY71" fmla="*/ 321777 h 528115"/>
                <a:gd name="connsiteX72" fmla="*/ 64808 w 350284"/>
                <a:gd name="connsiteY72" fmla="*/ 324671 h 528115"/>
                <a:gd name="connsiteX73" fmla="*/ 75203 w 350284"/>
                <a:gd name="connsiteY73" fmla="*/ 322474 h 528115"/>
                <a:gd name="connsiteX74" fmla="*/ 77454 w 350284"/>
                <a:gd name="connsiteY74" fmla="*/ 322474 h 528115"/>
                <a:gd name="connsiteX75" fmla="*/ 78311 w 350284"/>
                <a:gd name="connsiteY75" fmla="*/ 324510 h 528115"/>
                <a:gd name="connsiteX76" fmla="*/ 67594 w 350284"/>
                <a:gd name="connsiteY76" fmla="*/ 397222 h 528115"/>
                <a:gd name="connsiteX77" fmla="*/ 61486 w 350284"/>
                <a:gd name="connsiteY77" fmla="*/ 445447 h 528115"/>
                <a:gd name="connsiteX78" fmla="*/ 81526 w 350284"/>
                <a:gd name="connsiteY78" fmla="*/ 448502 h 528115"/>
                <a:gd name="connsiteX79" fmla="*/ 87367 w 350284"/>
                <a:gd name="connsiteY79" fmla="*/ 459593 h 528115"/>
                <a:gd name="connsiteX80" fmla="*/ 97494 w 350284"/>
                <a:gd name="connsiteY80" fmla="*/ 474382 h 528115"/>
                <a:gd name="connsiteX81" fmla="*/ 112819 w 350284"/>
                <a:gd name="connsiteY81" fmla="*/ 487349 h 528115"/>
                <a:gd name="connsiteX82" fmla="*/ 128894 w 350284"/>
                <a:gd name="connsiteY82" fmla="*/ 479687 h 528115"/>
                <a:gd name="connsiteX83" fmla="*/ 144272 w 350284"/>
                <a:gd name="connsiteY83" fmla="*/ 478454 h 528115"/>
                <a:gd name="connsiteX84" fmla="*/ 145719 w 350284"/>
                <a:gd name="connsiteY84" fmla="*/ 479580 h 528115"/>
                <a:gd name="connsiteX85" fmla="*/ 170956 w 350284"/>
                <a:gd name="connsiteY85" fmla="*/ 527805 h 528115"/>
                <a:gd name="connsiteX86" fmla="*/ 185906 w 350284"/>
                <a:gd name="connsiteY86" fmla="*/ 517570 h 528115"/>
                <a:gd name="connsiteX87" fmla="*/ 261405 w 350284"/>
                <a:gd name="connsiteY87" fmla="*/ 476043 h 528115"/>
                <a:gd name="connsiteX88" fmla="*/ 258297 w 350284"/>
                <a:gd name="connsiteY88" fmla="*/ 458682 h 528115"/>
                <a:gd name="connsiteX89" fmla="*/ 285946 w 350284"/>
                <a:gd name="connsiteY89" fmla="*/ 441000 h 528115"/>
                <a:gd name="connsiteX90" fmla="*/ 347727 w 350284"/>
                <a:gd name="connsiteY90" fmla="*/ 407350 h 528115"/>
                <a:gd name="connsiteX91" fmla="*/ 328812 w 350284"/>
                <a:gd name="connsiteY91" fmla="*/ 379915 h 528115"/>
                <a:gd name="connsiteX92" fmla="*/ 330956 w 350284"/>
                <a:gd name="connsiteY92" fmla="*/ 359982 h 528115"/>
                <a:gd name="connsiteX93" fmla="*/ 343066 w 350284"/>
                <a:gd name="connsiteY93" fmla="*/ 338067 h 528115"/>
                <a:gd name="connsiteX94" fmla="*/ 340118 w 350284"/>
                <a:gd name="connsiteY94" fmla="*/ 318080 h 528115"/>
                <a:gd name="connsiteX95" fmla="*/ 324043 w 350284"/>
                <a:gd name="connsiteY95" fmla="*/ 307363 h 528115"/>
                <a:gd name="connsiteX96" fmla="*/ 318632 w 350284"/>
                <a:gd name="connsiteY96" fmla="*/ 296057 h 5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0284" h="528115">
                  <a:moveTo>
                    <a:pt x="318632" y="296057"/>
                  </a:moveTo>
                  <a:cubicBezTo>
                    <a:pt x="318203" y="293271"/>
                    <a:pt x="317828" y="290699"/>
                    <a:pt x="316060" y="289627"/>
                  </a:cubicBezTo>
                  <a:cubicBezTo>
                    <a:pt x="312298" y="286836"/>
                    <a:pt x="310573" y="282072"/>
                    <a:pt x="311666" y="277518"/>
                  </a:cubicBezTo>
                  <a:cubicBezTo>
                    <a:pt x="312882" y="273124"/>
                    <a:pt x="316858" y="270064"/>
                    <a:pt x="321418" y="270016"/>
                  </a:cubicBezTo>
                  <a:cubicBezTo>
                    <a:pt x="325651" y="269641"/>
                    <a:pt x="338511" y="268569"/>
                    <a:pt x="340226" y="264283"/>
                  </a:cubicBezTo>
                  <a:cubicBezTo>
                    <a:pt x="341940" y="259996"/>
                    <a:pt x="340226" y="256352"/>
                    <a:pt x="335403" y="252548"/>
                  </a:cubicBezTo>
                  <a:cubicBezTo>
                    <a:pt x="332997" y="250490"/>
                    <a:pt x="330806" y="248192"/>
                    <a:pt x="328866" y="245689"/>
                  </a:cubicBezTo>
                  <a:cubicBezTo>
                    <a:pt x="325603" y="241622"/>
                    <a:pt x="322023" y="237823"/>
                    <a:pt x="318149" y="234330"/>
                  </a:cubicBezTo>
                  <a:cubicBezTo>
                    <a:pt x="309040" y="226185"/>
                    <a:pt x="307433" y="214772"/>
                    <a:pt x="305289" y="200304"/>
                  </a:cubicBezTo>
                  <a:cubicBezTo>
                    <a:pt x="304968" y="197732"/>
                    <a:pt x="304539" y="194946"/>
                    <a:pt x="304110" y="192320"/>
                  </a:cubicBezTo>
                  <a:cubicBezTo>
                    <a:pt x="301753" y="177424"/>
                    <a:pt x="298216" y="159313"/>
                    <a:pt x="292215" y="151383"/>
                  </a:cubicBezTo>
                  <a:cubicBezTo>
                    <a:pt x="286562" y="143174"/>
                    <a:pt x="283674" y="133374"/>
                    <a:pt x="283963" y="123412"/>
                  </a:cubicBezTo>
                  <a:cubicBezTo>
                    <a:pt x="284054" y="120401"/>
                    <a:pt x="282725" y="117524"/>
                    <a:pt x="280373" y="115643"/>
                  </a:cubicBezTo>
                  <a:cubicBezTo>
                    <a:pt x="277967" y="113687"/>
                    <a:pt x="276446" y="110853"/>
                    <a:pt x="276140" y="107766"/>
                  </a:cubicBezTo>
                  <a:cubicBezTo>
                    <a:pt x="276049" y="104444"/>
                    <a:pt x="276928" y="101170"/>
                    <a:pt x="278658" y="98336"/>
                  </a:cubicBezTo>
                  <a:cubicBezTo>
                    <a:pt x="280159" y="95496"/>
                    <a:pt x="280855" y="93888"/>
                    <a:pt x="279891" y="91906"/>
                  </a:cubicBezTo>
                  <a:cubicBezTo>
                    <a:pt x="278444" y="88851"/>
                    <a:pt x="274961" y="87833"/>
                    <a:pt x="270835" y="86547"/>
                  </a:cubicBezTo>
                  <a:cubicBezTo>
                    <a:pt x="268665" y="85953"/>
                    <a:pt x="266554" y="85186"/>
                    <a:pt x="264513" y="84243"/>
                  </a:cubicBezTo>
                  <a:cubicBezTo>
                    <a:pt x="260547" y="82384"/>
                    <a:pt x="257552" y="78944"/>
                    <a:pt x="256261" y="74759"/>
                  </a:cubicBezTo>
                  <a:cubicBezTo>
                    <a:pt x="255843" y="75054"/>
                    <a:pt x="255318" y="75172"/>
                    <a:pt x="254814" y="75081"/>
                  </a:cubicBezTo>
                  <a:cubicBezTo>
                    <a:pt x="249375" y="73778"/>
                    <a:pt x="244129" y="71764"/>
                    <a:pt x="239221" y="69079"/>
                  </a:cubicBezTo>
                  <a:cubicBezTo>
                    <a:pt x="224968" y="61470"/>
                    <a:pt x="219824" y="66614"/>
                    <a:pt x="217199" y="71169"/>
                  </a:cubicBezTo>
                  <a:cubicBezTo>
                    <a:pt x="214053" y="76431"/>
                    <a:pt x="211401" y="81977"/>
                    <a:pt x="209268" y="87726"/>
                  </a:cubicBezTo>
                  <a:cubicBezTo>
                    <a:pt x="209097" y="88267"/>
                    <a:pt x="208711" y="88717"/>
                    <a:pt x="208197" y="88959"/>
                  </a:cubicBezTo>
                  <a:cubicBezTo>
                    <a:pt x="207897" y="89033"/>
                    <a:pt x="207586" y="89033"/>
                    <a:pt x="207286" y="88959"/>
                  </a:cubicBezTo>
                  <a:lnTo>
                    <a:pt x="206482" y="88959"/>
                  </a:lnTo>
                  <a:lnTo>
                    <a:pt x="197534" y="85422"/>
                  </a:lnTo>
                  <a:cubicBezTo>
                    <a:pt x="196542" y="85047"/>
                    <a:pt x="195990" y="83986"/>
                    <a:pt x="196248" y="82957"/>
                  </a:cubicBezTo>
                  <a:cubicBezTo>
                    <a:pt x="196248" y="82957"/>
                    <a:pt x="198873" y="72240"/>
                    <a:pt x="200909" y="65650"/>
                  </a:cubicBezTo>
                  <a:cubicBezTo>
                    <a:pt x="201633" y="62033"/>
                    <a:pt x="200620" y="58282"/>
                    <a:pt x="198177" y="55523"/>
                  </a:cubicBezTo>
                  <a:lnTo>
                    <a:pt x="169081" y="53915"/>
                  </a:lnTo>
                  <a:cubicBezTo>
                    <a:pt x="168834" y="53969"/>
                    <a:pt x="168577" y="53969"/>
                    <a:pt x="168331" y="53915"/>
                  </a:cubicBezTo>
                  <a:lnTo>
                    <a:pt x="157293" y="49039"/>
                  </a:lnTo>
                  <a:lnTo>
                    <a:pt x="156596" y="61792"/>
                  </a:lnTo>
                  <a:cubicBezTo>
                    <a:pt x="156537" y="62906"/>
                    <a:pt x="155621" y="63774"/>
                    <a:pt x="154506" y="63774"/>
                  </a:cubicBezTo>
                  <a:lnTo>
                    <a:pt x="139557" y="63774"/>
                  </a:lnTo>
                  <a:cubicBezTo>
                    <a:pt x="138437" y="63748"/>
                    <a:pt x="137520" y="62858"/>
                    <a:pt x="137467" y="61738"/>
                  </a:cubicBezTo>
                  <a:lnTo>
                    <a:pt x="136931" y="46681"/>
                  </a:lnTo>
                  <a:lnTo>
                    <a:pt x="125839" y="44484"/>
                  </a:lnTo>
                  <a:cubicBezTo>
                    <a:pt x="125143" y="44372"/>
                    <a:pt x="124553" y="43906"/>
                    <a:pt x="124285" y="43252"/>
                  </a:cubicBezTo>
                  <a:cubicBezTo>
                    <a:pt x="123964" y="42631"/>
                    <a:pt x="123964" y="41891"/>
                    <a:pt x="124285" y="41269"/>
                  </a:cubicBezTo>
                  <a:cubicBezTo>
                    <a:pt x="128845" y="34164"/>
                    <a:pt x="131755" y="26127"/>
                    <a:pt x="132805" y="17746"/>
                  </a:cubicBezTo>
                  <a:cubicBezTo>
                    <a:pt x="133180" y="11574"/>
                    <a:pt x="132135" y="5396"/>
                    <a:pt x="129751" y="-311"/>
                  </a:cubicBezTo>
                  <a:lnTo>
                    <a:pt x="96690" y="3065"/>
                  </a:lnTo>
                  <a:lnTo>
                    <a:pt x="96047" y="14639"/>
                  </a:lnTo>
                  <a:cubicBezTo>
                    <a:pt x="96010" y="15555"/>
                    <a:pt x="95377" y="16332"/>
                    <a:pt x="94493" y="16568"/>
                  </a:cubicBezTo>
                  <a:lnTo>
                    <a:pt x="54788" y="27284"/>
                  </a:lnTo>
                  <a:cubicBezTo>
                    <a:pt x="59487" y="36313"/>
                    <a:pt x="65226" y="44768"/>
                    <a:pt x="71881" y="52468"/>
                  </a:cubicBezTo>
                  <a:cubicBezTo>
                    <a:pt x="72288" y="52918"/>
                    <a:pt x="72481" y="53524"/>
                    <a:pt x="72417" y="54129"/>
                  </a:cubicBezTo>
                  <a:cubicBezTo>
                    <a:pt x="72358" y="54713"/>
                    <a:pt x="72047" y="55244"/>
                    <a:pt x="71560" y="55576"/>
                  </a:cubicBezTo>
                  <a:cubicBezTo>
                    <a:pt x="62118" y="61593"/>
                    <a:pt x="51327" y="65162"/>
                    <a:pt x="40160" y="65971"/>
                  </a:cubicBezTo>
                  <a:cubicBezTo>
                    <a:pt x="38836" y="65971"/>
                    <a:pt x="37443" y="65971"/>
                    <a:pt x="35980" y="65971"/>
                  </a:cubicBezTo>
                  <a:cubicBezTo>
                    <a:pt x="34641" y="65971"/>
                    <a:pt x="33194" y="65971"/>
                    <a:pt x="31801" y="65703"/>
                  </a:cubicBezTo>
                  <a:cubicBezTo>
                    <a:pt x="31881" y="66004"/>
                    <a:pt x="31881" y="66314"/>
                    <a:pt x="31801" y="66614"/>
                  </a:cubicBezTo>
                  <a:cubicBezTo>
                    <a:pt x="25296" y="80594"/>
                    <a:pt x="16101" y="93159"/>
                    <a:pt x="4741" y="103587"/>
                  </a:cubicBezTo>
                  <a:cubicBezTo>
                    <a:pt x="5036" y="103892"/>
                    <a:pt x="5224" y="104289"/>
                    <a:pt x="5277" y="104712"/>
                  </a:cubicBezTo>
                  <a:cubicBezTo>
                    <a:pt x="5904" y="112476"/>
                    <a:pt x="4747" y="120283"/>
                    <a:pt x="1901" y="127538"/>
                  </a:cubicBezTo>
                  <a:cubicBezTo>
                    <a:pt x="-1314" y="134075"/>
                    <a:pt x="-188" y="165797"/>
                    <a:pt x="562" y="179032"/>
                  </a:cubicBezTo>
                  <a:lnTo>
                    <a:pt x="20816" y="188462"/>
                  </a:lnTo>
                  <a:cubicBezTo>
                    <a:pt x="21663" y="188843"/>
                    <a:pt x="22150" y="189743"/>
                    <a:pt x="21995" y="190659"/>
                  </a:cubicBezTo>
                  <a:cubicBezTo>
                    <a:pt x="21995" y="190659"/>
                    <a:pt x="20066" y="206413"/>
                    <a:pt x="25478" y="215093"/>
                  </a:cubicBezTo>
                  <a:cubicBezTo>
                    <a:pt x="30890" y="223774"/>
                    <a:pt x="39999" y="235455"/>
                    <a:pt x="40106" y="235562"/>
                  </a:cubicBezTo>
                  <a:cubicBezTo>
                    <a:pt x="40331" y="235857"/>
                    <a:pt x="40481" y="236210"/>
                    <a:pt x="40535" y="236580"/>
                  </a:cubicBezTo>
                  <a:cubicBezTo>
                    <a:pt x="40535" y="238295"/>
                    <a:pt x="42678" y="253727"/>
                    <a:pt x="37481" y="259299"/>
                  </a:cubicBezTo>
                  <a:cubicBezTo>
                    <a:pt x="35809" y="262605"/>
                    <a:pt x="35246" y="266362"/>
                    <a:pt x="35873" y="270016"/>
                  </a:cubicBezTo>
                  <a:cubicBezTo>
                    <a:pt x="36473" y="274270"/>
                    <a:pt x="35702" y="278605"/>
                    <a:pt x="33676" y="282394"/>
                  </a:cubicBezTo>
                  <a:cubicBezTo>
                    <a:pt x="32819" y="283519"/>
                    <a:pt x="31801" y="284537"/>
                    <a:pt x="30836" y="285609"/>
                  </a:cubicBezTo>
                  <a:cubicBezTo>
                    <a:pt x="26769" y="288593"/>
                    <a:pt x="24701" y="293593"/>
                    <a:pt x="25478" y="298576"/>
                  </a:cubicBezTo>
                  <a:cubicBezTo>
                    <a:pt x="27118" y="304416"/>
                    <a:pt x="31201" y="309260"/>
                    <a:pt x="36677" y="311864"/>
                  </a:cubicBezTo>
                  <a:cubicBezTo>
                    <a:pt x="37004" y="312047"/>
                    <a:pt x="37266" y="312331"/>
                    <a:pt x="37427" y="312668"/>
                  </a:cubicBezTo>
                  <a:cubicBezTo>
                    <a:pt x="41553" y="313102"/>
                    <a:pt x="45545" y="314383"/>
                    <a:pt x="49162" y="316419"/>
                  </a:cubicBezTo>
                  <a:cubicBezTo>
                    <a:pt x="52098" y="317925"/>
                    <a:pt x="54884" y="319720"/>
                    <a:pt x="57467" y="321777"/>
                  </a:cubicBezTo>
                  <a:cubicBezTo>
                    <a:pt x="59407" y="323717"/>
                    <a:pt x="62065" y="324762"/>
                    <a:pt x="64808" y="324671"/>
                  </a:cubicBezTo>
                  <a:cubicBezTo>
                    <a:pt x="68398" y="324757"/>
                    <a:pt x="71956" y="324006"/>
                    <a:pt x="75203" y="322474"/>
                  </a:cubicBezTo>
                  <a:cubicBezTo>
                    <a:pt x="75900" y="322072"/>
                    <a:pt x="76757" y="322072"/>
                    <a:pt x="77454" y="322474"/>
                  </a:cubicBezTo>
                  <a:cubicBezTo>
                    <a:pt x="78097" y="322940"/>
                    <a:pt x="78424" y="323728"/>
                    <a:pt x="78311" y="324510"/>
                  </a:cubicBezTo>
                  <a:lnTo>
                    <a:pt x="67594" y="397222"/>
                  </a:lnTo>
                  <a:cubicBezTo>
                    <a:pt x="65612" y="410457"/>
                    <a:pt x="62236" y="436927"/>
                    <a:pt x="61486" y="445447"/>
                  </a:cubicBezTo>
                  <a:cubicBezTo>
                    <a:pt x="66308" y="444751"/>
                    <a:pt x="75900" y="444054"/>
                    <a:pt x="81526" y="448502"/>
                  </a:cubicBezTo>
                  <a:cubicBezTo>
                    <a:pt x="84570" y="451507"/>
                    <a:pt x="86606" y="455382"/>
                    <a:pt x="87367" y="459593"/>
                  </a:cubicBezTo>
                  <a:cubicBezTo>
                    <a:pt x="88283" y="465820"/>
                    <a:pt x="92018" y="471280"/>
                    <a:pt x="97494" y="474382"/>
                  </a:cubicBezTo>
                  <a:cubicBezTo>
                    <a:pt x="103795" y="477056"/>
                    <a:pt x="109143" y="481573"/>
                    <a:pt x="112819" y="487349"/>
                  </a:cubicBezTo>
                  <a:cubicBezTo>
                    <a:pt x="117684" y="483866"/>
                    <a:pt x="123128" y="481273"/>
                    <a:pt x="128894" y="479687"/>
                  </a:cubicBezTo>
                  <a:cubicBezTo>
                    <a:pt x="133904" y="478369"/>
                    <a:pt x="139112" y="477951"/>
                    <a:pt x="144272" y="478454"/>
                  </a:cubicBezTo>
                  <a:cubicBezTo>
                    <a:pt x="144904" y="478578"/>
                    <a:pt x="145440" y="478996"/>
                    <a:pt x="145719" y="479580"/>
                  </a:cubicBezTo>
                  <a:lnTo>
                    <a:pt x="170956" y="527805"/>
                  </a:lnTo>
                  <a:cubicBezTo>
                    <a:pt x="175522" y="523818"/>
                    <a:pt x="180542" y="520383"/>
                    <a:pt x="185906" y="517570"/>
                  </a:cubicBezTo>
                  <a:cubicBezTo>
                    <a:pt x="205357" y="505943"/>
                    <a:pt x="253796" y="482902"/>
                    <a:pt x="261405" y="476043"/>
                  </a:cubicBezTo>
                  <a:cubicBezTo>
                    <a:pt x="269014" y="469185"/>
                    <a:pt x="254064" y="464630"/>
                    <a:pt x="258297" y="458682"/>
                  </a:cubicBezTo>
                  <a:cubicBezTo>
                    <a:pt x="262530" y="452735"/>
                    <a:pt x="272764" y="448502"/>
                    <a:pt x="285946" y="441000"/>
                  </a:cubicBezTo>
                  <a:cubicBezTo>
                    <a:pt x="299127" y="433498"/>
                    <a:pt x="338618" y="413244"/>
                    <a:pt x="347727" y="407350"/>
                  </a:cubicBezTo>
                  <a:cubicBezTo>
                    <a:pt x="356836" y="401455"/>
                    <a:pt x="336475" y="386345"/>
                    <a:pt x="328812" y="379915"/>
                  </a:cubicBezTo>
                  <a:cubicBezTo>
                    <a:pt x="321150" y="373485"/>
                    <a:pt x="319918" y="368716"/>
                    <a:pt x="330956" y="359982"/>
                  </a:cubicBezTo>
                  <a:cubicBezTo>
                    <a:pt x="341994" y="351248"/>
                    <a:pt x="351425" y="345193"/>
                    <a:pt x="343066" y="338067"/>
                  </a:cubicBezTo>
                  <a:cubicBezTo>
                    <a:pt x="337075" y="333164"/>
                    <a:pt x="335794" y="324505"/>
                    <a:pt x="340118" y="318080"/>
                  </a:cubicBezTo>
                  <a:cubicBezTo>
                    <a:pt x="335082" y="314436"/>
                    <a:pt x="328330" y="309668"/>
                    <a:pt x="324043" y="307363"/>
                  </a:cubicBezTo>
                  <a:cubicBezTo>
                    <a:pt x="320502" y="304706"/>
                    <a:pt x="318482" y="300483"/>
                    <a:pt x="318632" y="296057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401412A5-1F72-46AA-ADB9-693961A496DD}"/>
                </a:ext>
              </a:extLst>
            </p:cNvPr>
            <p:cNvSpPr/>
            <p:nvPr/>
          </p:nvSpPr>
          <p:spPr>
            <a:xfrm>
              <a:off x="7153971" y="2152313"/>
              <a:ext cx="231914" cy="298190"/>
            </a:xfrm>
            <a:custGeom>
              <a:avLst/>
              <a:gdLst>
                <a:gd name="connsiteX0" fmla="*/ 231197 w 231914"/>
                <a:gd name="connsiteY0" fmla="*/ 235455 h 298190"/>
                <a:gd name="connsiteX1" fmla="*/ 225838 w 231914"/>
                <a:gd name="connsiteY1" fmla="*/ 218201 h 298190"/>
                <a:gd name="connsiteX2" fmla="*/ 215122 w 231914"/>
                <a:gd name="connsiteY2" fmla="*/ 223559 h 298190"/>
                <a:gd name="connsiteX3" fmla="*/ 213461 w 231914"/>
                <a:gd name="connsiteY3" fmla="*/ 224363 h 298190"/>
                <a:gd name="connsiteX4" fmla="*/ 213461 w 231914"/>
                <a:gd name="connsiteY4" fmla="*/ 224363 h 298190"/>
                <a:gd name="connsiteX5" fmla="*/ 211853 w 231914"/>
                <a:gd name="connsiteY5" fmla="*/ 223559 h 298190"/>
                <a:gd name="connsiteX6" fmla="*/ 195403 w 231914"/>
                <a:gd name="connsiteY6" fmla="*/ 203305 h 298190"/>
                <a:gd name="connsiteX7" fmla="*/ 195403 w 231914"/>
                <a:gd name="connsiteY7" fmla="*/ 200840 h 298190"/>
                <a:gd name="connsiteX8" fmla="*/ 198243 w 231914"/>
                <a:gd name="connsiteY8" fmla="*/ 196232 h 298190"/>
                <a:gd name="connsiteX9" fmla="*/ 187526 w 231914"/>
                <a:gd name="connsiteY9" fmla="*/ 166333 h 298190"/>
                <a:gd name="connsiteX10" fmla="*/ 164057 w 231914"/>
                <a:gd name="connsiteY10" fmla="*/ 135951 h 298190"/>
                <a:gd name="connsiteX11" fmla="*/ 163789 w 231914"/>
                <a:gd name="connsiteY11" fmla="*/ 121323 h 298190"/>
                <a:gd name="connsiteX12" fmla="*/ 161860 w 231914"/>
                <a:gd name="connsiteY12" fmla="*/ 119072 h 298190"/>
                <a:gd name="connsiteX13" fmla="*/ 156127 w 231914"/>
                <a:gd name="connsiteY13" fmla="*/ 120090 h 298190"/>
                <a:gd name="connsiteX14" fmla="*/ 153930 w 231914"/>
                <a:gd name="connsiteY14" fmla="*/ 119072 h 298190"/>
                <a:gd name="connsiteX15" fmla="*/ 118779 w 231914"/>
                <a:gd name="connsiteY15" fmla="*/ 57987 h 298190"/>
                <a:gd name="connsiteX16" fmla="*/ 99436 w 231914"/>
                <a:gd name="connsiteY16" fmla="*/ 56380 h 298190"/>
                <a:gd name="connsiteX17" fmla="*/ 97989 w 231914"/>
                <a:gd name="connsiteY17" fmla="*/ 55683 h 298190"/>
                <a:gd name="connsiteX18" fmla="*/ 97507 w 231914"/>
                <a:gd name="connsiteY18" fmla="*/ 54129 h 298190"/>
                <a:gd name="connsiteX19" fmla="*/ 99436 w 231914"/>
                <a:gd name="connsiteY19" fmla="*/ 33714 h 298190"/>
                <a:gd name="connsiteX20" fmla="*/ 94988 w 231914"/>
                <a:gd name="connsiteY20" fmla="*/ 25730 h 298190"/>
                <a:gd name="connsiteX21" fmla="*/ 80789 w 231914"/>
                <a:gd name="connsiteY21" fmla="*/ 24873 h 298190"/>
                <a:gd name="connsiteX22" fmla="*/ 69108 w 231914"/>
                <a:gd name="connsiteY22" fmla="*/ 8477 h 298190"/>
                <a:gd name="connsiteX23" fmla="*/ 39155 w 231914"/>
                <a:gd name="connsiteY23" fmla="*/ 8477 h 298190"/>
                <a:gd name="connsiteX24" fmla="*/ 22544 w 231914"/>
                <a:gd name="connsiteY24" fmla="*/ -311 h 298190"/>
                <a:gd name="connsiteX25" fmla="*/ 19007 w 231914"/>
                <a:gd name="connsiteY25" fmla="*/ 2047 h 298190"/>
                <a:gd name="connsiteX26" fmla="*/ 9148 w 231914"/>
                <a:gd name="connsiteY26" fmla="*/ 27070 h 298190"/>
                <a:gd name="connsiteX27" fmla="*/ 8666 w 231914"/>
                <a:gd name="connsiteY27" fmla="*/ 29910 h 298190"/>
                <a:gd name="connsiteX28" fmla="*/ 843 w 231914"/>
                <a:gd name="connsiteY28" fmla="*/ 52790 h 298190"/>
                <a:gd name="connsiteX29" fmla="*/ -175 w 231914"/>
                <a:gd name="connsiteY29" fmla="*/ 56166 h 298190"/>
                <a:gd name="connsiteX30" fmla="*/ 6094 w 231914"/>
                <a:gd name="connsiteY30" fmla="*/ 63667 h 298190"/>
                <a:gd name="connsiteX31" fmla="*/ 11827 w 231914"/>
                <a:gd name="connsiteY31" fmla="*/ 65703 h 298190"/>
                <a:gd name="connsiteX32" fmla="*/ 23455 w 231914"/>
                <a:gd name="connsiteY32" fmla="*/ 73205 h 298190"/>
                <a:gd name="connsiteX33" fmla="*/ 22169 w 231914"/>
                <a:gd name="connsiteY33" fmla="*/ 83386 h 298190"/>
                <a:gd name="connsiteX34" fmla="*/ 20133 w 231914"/>
                <a:gd name="connsiteY34" fmla="*/ 90513 h 298190"/>
                <a:gd name="connsiteX35" fmla="*/ 23080 w 231914"/>
                <a:gd name="connsiteY35" fmla="*/ 95871 h 298190"/>
                <a:gd name="connsiteX36" fmla="*/ 27956 w 231914"/>
                <a:gd name="connsiteY36" fmla="*/ 106587 h 298190"/>
                <a:gd name="connsiteX37" fmla="*/ 35350 w 231914"/>
                <a:gd name="connsiteY37" fmla="*/ 132039 h 298190"/>
                <a:gd name="connsiteX38" fmla="*/ 48049 w 231914"/>
                <a:gd name="connsiteY38" fmla="*/ 174906 h 298190"/>
                <a:gd name="connsiteX39" fmla="*/ 49228 w 231914"/>
                <a:gd name="connsiteY39" fmla="*/ 182943 h 298190"/>
                <a:gd name="connsiteX40" fmla="*/ 60749 w 231914"/>
                <a:gd name="connsiteY40" fmla="*/ 214450 h 298190"/>
                <a:gd name="connsiteX41" fmla="*/ 72001 w 231914"/>
                <a:gd name="connsiteY41" fmla="*/ 226239 h 298190"/>
                <a:gd name="connsiteX42" fmla="*/ 78002 w 231914"/>
                <a:gd name="connsiteY42" fmla="*/ 232561 h 298190"/>
                <a:gd name="connsiteX43" fmla="*/ 84057 w 231914"/>
                <a:gd name="connsiteY43" fmla="*/ 249119 h 298190"/>
                <a:gd name="connsiteX44" fmla="*/ 61713 w 231914"/>
                <a:gd name="connsiteY44" fmla="*/ 257477 h 298190"/>
                <a:gd name="connsiteX45" fmla="*/ 55658 w 231914"/>
                <a:gd name="connsiteY45" fmla="*/ 261818 h 298190"/>
                <a:gd name="connsiteX46" fmla="*/ 58337 w 231914"/>
                <a:gd name="connsiteY46" fmla="*/ 269373 h 298190"/>
                <a:gd name="connsiteX47" fmla="*/ 62731 w 231914"/>
                <a:gd name="connsiteY47" fmla="*/ 278643 h 298190"/>
                <a:gd name="connsiteX48" fmla="*/ 66750 w 231914"/>
                <a:gd name="connsiteY48" fmla="*/ 286895 h 298190"/>
                <a:gd name="connsiteX49" fmla="*/ 83146 w 231914"/>
                <a:gd name="connsiteY49" fmla="*/ 297879 h 298190"/>
                <a:gd name="connsiteX50" fmla="*/ 86040 w 231914"/>
                <a:gd name="connsiteY50" fmla="*/ 295254 h 298190"/>
                <a:gd name="connsiteX51" fmla="*/ 91988 w 231914"/>
                <a:gd name="connsiteY51" fmla="*/ 280786 h 298190"/>
                <a:gd name="connsiteX52" fmla="*/ 101365 w 231914"/>
                <a:gd name="connsiteY52" fmla="*/ 275428 h 298190"/>
                <a:gd name="connsiteX53" fmla="*/ 164968 w 231914"/>
                <a:gd name="connsiteY53" fmla="*/ 275428 h 298190"/>
                <a:gd name="connsiteX54" fmla="*/ 230071 w 231914"/>
                <a:gd name="connsiteY54" fmla="*/ 266855 h 298190"/>
                <a:gd name="connsiteX55" fmla="*/ 231197 w 231914"/>
                <a:gd name="connsiteY55" fmla="*/ 235455 h 29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1914" h="298190">
                  <a:moveTo>
                    <a:pt x="231197" y="235455"/>
                  </a:moveTo>
                  <a:cubicBezTo>
                    <a:pt x="232483" y="231865"/>
                    <a:pt x="231197" y="220291"/>
                    <a:pt x="225838" y="218201"/>
                  </a:cubicBezTo>
                  <a:cubicBezTo>
                    <a:pt x="220480" y="216111"/>
                    <a:pt x="215122" y="223559"/>
                    <a:pt x="215122" y="223559"/>
                  </a:cubicBezTo>
                  <a:cubicBezTo>
                    <a:pt x="214720" y="224063"/>
                    <a:pt x="214109" y="224358"/>
                    <a:pt x="213461" y="224363"/>
                  </a:cubicBezTo>
                  <a:lnTo>
                    <a:pt x="213461" y="224363"/>
                  </a:lnTo>
                  <a:cubicBezTo>
                    <a:pt x="212828" y="224358"/>
                    <a:pt x="212234" y="224063"/>
                    <a:pt x="211853" y="223559"/>
                  </a:cubicBezTo>
                  <a:lnTo>
                    <a:pt x="195403" y="203305"/>
                  </a:lnTo>
                  <a:cubicBezTo>
                    <a:pt x="194867" y="202571"/>
                    <a:pt x="194867" y="201574"/>
                    <a:pt x="195403" y="200840"/>
                  </a:cubicBezTo>
                  <a:lnTo>
                    <a:pt x="198243" y="196232"/>
                  </a:lnTo>
                  <a:lnTo>
                    <a:pt x="187526" y="166333"/>
                  </a:lnTo>
                  <a:cubicBezTo>
                    <a:pt x="185222" y="163546"/>
                    <a:pt x="168183" y="142435"/>
                    <a:pt x="164057" y="135951"/>
                  </a:cubicBezTo>
                  <a:cubicBezTo>
                    <a:pt x="161222" y="131514"/>
                    <a:pt x="161115" y="125861"/>
                    <a:pt x="163789" y="121323"/>
                  </a:cubicBezTo>
                  <a:cubicBezTo>
                    <a:pt x="163055" y="120658"/>
                    <a:pt x="162407" y="119903"/>
                    <a:pt x="161860" y="119072"/>
                  </a:cubicBezTo>
                  <a:lnTo>
                    <a:pt x="156127" y="120090"/>
                  </a:lnTo>
                  <a:cubicBezTo>
                    <a:pt x="155253" y="120251"/>
                    <a:pt x="154369" y="119844"/>
                    <a:pt x="153930" y="119072"/>
                  </a:cubicBezTo>
                  <a:lnTo>
                    <a:pt x="118779" y="57987"/>
                  </a:lnTo>
                  <a:lnTo>
                    <a:pt x="99436" y="56380"/>
                  </a:lnTo>
                  <a:cubicBezTo>
                    <a:pt x="98878" y="56364"/>
                    <a:pt x="98353" y="56107"/>
                    <a:pt x="97989" y="55683"/>
                  </a:cubicBezTo>
                  <a:cubicBezTo>
                    <a:pt x="97651" y="55239"/>
                    <a:pt x="97485" y="54687"/>
                    <a:pt x="97507" y="54129"/>
                  </a:cubicBezTo>
                  <a:lnTo>
                    <a:pt x="99436" y="33714"/>
                  </a:lnTo>
                  <a:lnTo>
                    <a:pt x="94988" y="25730"/>
                  </a:lnTo>
                  <a:cubicBezTo>
                    <a:pt x="90369" y="27595"/>
                    <a:pt x="85150" y="27279"/>
                    <a:pt x="80789" y="24873"/>
                  </a:cubicBezTo>
                  <a:cubicBezTo>
                    <a:pt x="75238" y="20801"/>
                    <a:pt x="71144" y="15051"/>
                    <a:pt x="69108" y="8477"/>
                  </a:cubicBezTo>
                  <a:cubicBezTo>
                    <a:pt x="59136" y="9227"/>
                    <a:pt x="49126" y="9227"/>
                    <a:pt x="39155" y="8477"/>
                  </a:cubicBezTo>
                  <a:cubicBezTo>
                    <a:pt x="32591" y="8139"/>
                    <a:pt x="26514" y="4924"/>
                    <a:pt x="22544" y="-311"/>
                  </a:cubicBezTo>
                  <a:cubicBezTo>
                    <a:pt x="21461" y="616"/>
                    <a:pt x="20277" y="1404"/>
                    <a:pt x="19007" y="2047"/>
                  </a:cubicBezTo>
                  <a:cubicBezTo>
                    <a:pt x="13381" y="4672"/>
                    <a:pt x="12042" y="11209"/>
                    <a:pt x="9148" y="27070"/>
                  </a:cubicBezTo>
                  <a:lnTo>
                    <a:pt x="8666" y="29910"/>
                  </a:lnTo>
                  <a:cubicBezTo>
                    <a:pt x="6147" y="43788"/>
                    <a:pt x="5344" y="48450"/>
                    <a:pt x="843" y="52790"/>
                  </a:cubicBezTo>
                  <a:cubicBezTo>
                    <a:pt x="-52" y="53663"/>
                    <a:pt x="-438" y="54939"/>
                    <a:pt x="-175" y="56166"/>
                  </a:cubicBezTo>
                  <a:cubicBezTo>
                    <a:pt x="709" y="59466"/>
                    <a:pt x="3002" y="62210"/>
                    <a:pt x="6094" y="63667"/>
                  </a:cubicBezTo>
                  <a:cubicBezTo>
                    <a:pt x="7953" y="64482"/>
                    <a:pt x="9871" y="65162"/>
                    <a:pt x="11827" y="65703"/>
                  </a:cubicBezTo>
                  <a:cubicBezTo>
                    <a:pt x="16634" y="66325"/>
                    <a:pt x="20910" y="69079"/>
                    <a:pt x="23455" y="73205"/>
                  </a:cubicBezTo>
                  <a:cubicBezTo>
                    <a:pt x="24784" y="76597"/>
                    <a:pt x="24301" y="80433"/>
                    <a:pt x="22169" y="83386"/>
                  </a:cubicBezTo>
                  <a:cubicBezTo>
                    <a:pt x="20781" y="85497"/>
                    <a:pt x="20074" y="87983"/>
                    <a:pt x="20133" y="90513"/>
                  </a:cubicBezTo>
                  <a:cubicBezTo>
                    <a:pt x="20299" y="92640"/>
                    <a:pt x="21370" y="94596"/>
                    <a:pt x="23080" y="95871"/>
                  </a:cubicBezTo>
                  <a:cubicBezTo>
                    <a:pt x="26225" y="98534"/>
                    <a:pt x="28015" y="102467"/>
                    <a:pt x="27956" y="106587"/>
                  </a:cubicBezTo>
                  <a:cubicBezTo>
                    <a:pt x="27623" y="115643"/>
                    <a:pt x="30217" y="124570"/>
                    <a:pt x="35350" y="132039"/>
                  </a:cubicBezTo>
                  <a:cubicBezTo>
                    <a:pt x="41941" y="140773"/>
                    <a:pt x="45585" y="159527"/>
                    <a:pt x="48049" y="174906"/>
                  </a:cubicBezTo>
                  <a:cubicBezTo>
                    <a:pt x="48478" y="177692"/>
                    <a:pt x="48853" y="180264"/>
                    <a:pt x="49228" y="182943"/>
                  </a:cubicBezTo>
                  <a:cubicBezTo>
                    <a:pt x="51211" y="196553"/>
                    <a:pt x="52711" y="207270"/>
                    <a:pt x="60749" y="214450"/>
                  </a:cubicBezTo>
                  <a:cubicBezTo>
                    <a:pt x="64810" y="218073"/>
                    <a:pt x="68572" y="222016"/>
                    <a:pt x="72001" y="226239"/>
                  </a:cubicBezTo>
                  <a:cubicBezTo>
                    <a:pt x="73807" y="228521"/>
                    <a:pt x="75816" y="230638"/>
                    <a:pt x="78002" y="232561"/>
                  </a:cubicBezTo>
                  <a:cubicBezTo>
                    <a:pt x="83570" y="236044"/>
                    <a:pt x="86061" y="242865"/>
                    <a:pt x="84057" y="249119"/>
                  </a:cubicBezTo>
                  <a:cubicBezTo>
                    <a:pt x="81753" y="254959"/>
                    <a:pt x="71948" y="256567"/>
                    <a:pt x="61713" y="257477"/>
                  </a:cubicBezTo>
                  <a:cubicBezTo>
                    <a:pt x="58943" y="257381"/>
                    <a:pt x="56457" y="259165"/>
                    <a:pt x="55658" y="261818"/>
                  </a:cubicBezTo>
                  <a:cubicBezTo>
                    <a:pt x="54988" y="264642"/>
                    <a:pt x="56039" y="267599"/>
                    <a:pt x="58337" y="269373"/>
                  </a:cubicBezTo>
                  <a:cubicBezTo>
                    <a:pt x="61070" y="271688"/>
                    <a:pt x="62667" y="275064"/>
                    <a:pt x="62731" y="278643"/>
                  </a:cubicBezTo>
                  <a:cubicBezTo>
                    <a:pt x="63267" y="282179"/>
                    <a:pt x="63696" y="285234"/>
                    <a:pt x="66750" y="286895"/>
                  </a:cubicBezTo>
                  <a:cubicBezTo>
                    <a:pt x="72398" y="290276"/>
                    <a:pt x="77869" y="293941"/>
                    <a:pt x="83146" y="297879"/>
                  </a:cubicBezTo>
                  <a:cubicBezTo>
                    <a:pt x="84036" y="296925"/>
                    <a:pt x="85000" y="296047"/>
                    <a:pt x="86040" y="295254"/>
                  </a:cubicBezTo>
                  <a:cubicBezTo>
                    <a:pt x="95417" y="288020"/>
                    <a:pt x="93381" y="284537"/>
                    <a:pt x="91988" y="280786"/>
                  </a:cubicBezTo>
                  <a:cubicBezTo>
                    <a:pt x="90595" y="277035"/>
                    <a:pt x="93166" y="271248"/>
                    <a:pt x="101365" y="275428"/>
                  </a:cubicBezTo>
                  <a:cubicBezTo>
                    <a:pt x="109563" y="279607"/>
                    <a:pt x="131050" y="281108"/>
                    <a:pt x="164968" y="275428"/>
                  </a:cubicBezTo>
                  <a:cubicBezTo>
                    <a:pt x="192563" y="271034"/>
                    <a:pt x="215604" y="269051"/>
                    <a:pt x="230071" y="266855"/>
                  </a:cubicBezTo>
                  <a:cubicBezTo>
                    <a:pt x="229578" y="256374"/>
                    <a:pt x="229954" y="245871"/>
                    <a:pt x="231197" y="235455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B1E6EADE-C099-485E-93E9-8FE816094AC8}"/>
                </a:ext>
              </a:extLst>
            </p:cNvPr>
            <p:cNvSpPr/>
            <p:nvPr/>
          </p:nvSpPr>
          <p:spPr>
            <a:xfrm>
              <a:off x="7571143" y="2209862"/>
              <a:ext cx="479569" cy="288559"/>
            </a:xfrm>
            <a:custGeom>
              <a:avLst/>
              <a:gdLst>
                <a:gd name="connsiteX0" fmla="*/ 452253 w 479569"/>
                <a:gd name="connsiteY0" fmla="*/ 196286 h 288559"/>
                <a:gd name="connsiteX1" fmla="*/ 429588 w 479569"/>
                <a:gd name="connsiteY1" fmla="*/ 181014 h 288559"/>
                <a:gd name="connsiteX2" fmla="*/ 423372 w 479569"/>
                <a:gd name="connsiteY2" fmla="*/ 168315 h 288559"/>
                <a:gd name="connsiteX3" fmla="*/ 400224 w 479569"/>
                <a:gd name="connsiteY3" fmla="*/ 153687 h 288559"/>
                <a:gd name="connsiteX4" fmla="*/ 395884 w 479569"/>
                <a:gd name="connsiteY4" fmla="*/ 136433 h 288559"/>
                <a:gd name="connsiteX5" fmla="*/ 390043 w 479569"/>
                <a:gd name="connsiteY5" fmla="*/ 116393 h 288559"/>
                <a:gd name="connsiteX6" fmla="*/ 371397 w 479569"/>
                <a:gd name="connsiteY6" fmla="*/ 112642 h 288559"/>
                <a:gd name="connsiteX7" fmla="*/ 368932 w 479569"/>
                <a:gd name="connsiteY7" fmla="*/ 111731 h 288559"/>
                <a:gd name="connsiteX8" fmla="*/ 347927 w 479569"/>
                <a:gd name="connsiteY8" fmla="*/ 76099 h 288559"/>
                <a:gd name="connsiteX9" fmla="*/ 347337 w 479569"/>
                <a:gd name="connsiteY9" fmla="*/ 76099 h 288559"/>
                <a:gd name="connsiteX10" fmla="*/ 239046 w 479569"/>
                <a:gd name="connsiteY10" fmla="*/ 80921 h 288559"/>
                <a:gd name="connsiteX11" fmla="*/ 237064 w 479569"/>
                <a:gd name="connsiteY11" fmla="*/ 79796 h 288559"/>
                <a:gd name="connsiteX12" fmla="*/ 237064 w 479569"/>
                <a:gd name="connsiteY12" fmla="*/ 77492 h 288559"/>
                <a:gd name="connsiteX13" fmla="*/ 244404 w 479569"/>
                <a:gd name="connsiteY13" fmla="*/ 68276 h 288559"/>
                <a:gd name="connsiteX14" fmla="*/ 231062 w 479569"/>
                <a:gd name="connsiteY14" fmla="*/ 55362 h 288559"/>
                <a:gd name="connsiteX15" fmla="*/ 222918 w 479569"/>
                <a:gd name="connsiteY15" fmla="*/ 45878 h 288559"/>
                <a:gd name="connsiteX16" fmla="*/ 214826 w 479569"/>
                <a:gd name="connsiteY16" fmla="*/ 36126 h 288559"/>
                <a:gd name="connsiteX17" fmla="*/ 199127 w 479569"/>
                <a:gd name="connsiteY17" fmla="*/ -311 h 288559"/>
                <a:gd name="connsiteX18" fmla="*/ 173353 w 479569"/>
                <a:gd name="connsiteY18" fmla="*/ 15925 h 288559"/>
                <a:gd name="connsiteX19" fmla="*/ 171692 w 479569"/>
                <a:gd name="connsiteY19" fmla="*/ 15925 h 288559"/>
                <a:gd name="connsiteX20" fmla="*/ 142864 w 479569"/>
                <a:gd name="connsiteY20" fmla="*/ 7351 h 288559"/>
                <a:gd name="connsiteX21" fmla="*/ 126521 w 479569"/>
                <a:gd name="connsiteY21" fmla="*/ 4136 h 288559"/>
                <a:gd name="connsiteX22" fmla="*/ 128825 w 479569"/>
                <a:gd name="connsiteY22" fmla="*/ 23534 h 288559"/>
                <a:gd name="connsiteX23" fmla="*/ 144257 w 479569"/>
                <a:gd name="connsiteY23" fmla="*/ 37090 h 288559"/>
                <a:gd name="connsiteX24" fmla="*/ 144740 w 479569"/>
                <a:gd name="connsiteY24" fmla="*/ 39662 h 288559"/>
                <a:gd name="connsiteX25" fmla="*/ 133326 w 479569"/>
                <a:gd name="connsiteY25" fmla="*/ 61095 h 288559"/>
                <a:gd name="connsiteX26" fmla="*/ 131505 w 479569"/>
                <a:gd name="connsiteY26" fmla="*/ 62221 h 288559"/>
                <a:gd name="connsiteX27" fmla="*/ 74546 w 479569"/>
                <a:gd name="connsiteY27" fmla="*/ 63614 h 288559"/>
                <a:gd name="connsiteX28" fmla="*/ 72831 w 479569"/>
                <a:gd name="connsiteY28" fmla="*/ 62864 h 288559"/>
                <a:gd name="connsiteX29" fmla="*/ 51398 w 479569"/>
                <a:gd name="connsiteY29" fmla="*/ 39180 h 288559"/>
                <a:gd name="connsiteX30" fmla="*/ 32751 w 479569"/>
                <a:gd name="connsiteY30" fmla="*/ 24498 h 288559"/>
                <a:gd name="connsiteX31" fmla="*/ 23802 w 479569"/>
                <a:gd name="connsiteY31" fmla="*/ 52522 h 288559"/>
                <a:gd name="connsiteX32" fmla="*/ 13086 w 479569"/>
                <a:gd name="connsiteY32" fmla="*/ 77224 h 288559"/>
                <a:gd name="connsiteX33" fmla="*/ 11425 w 479569"/>
                <a:gd name="connsiteY33" fmla="*/ 78778 h 288559"/>
                <a:gd name="connsiteX34" fmla="*/ 4191 w 479569"/>
                <a:gd name="connsiteY34" fmla="*/ 80171 h 288559"/>
                <a:gd name="connsiteX35" fmla="*/ 1244 w 479569"/>
                <a:gd name="connsiteY35" fmla="*/ 90888 h 288559"/>
                <a:gd name="connsiteX36" fmla="*/ -256 w 479569"/>
                <a:gd name="connsiteY36" fmla="*/ 92227 h 288559"/>
                <a:gd name="connsiteX37" fmla="*/ 8585 w 479569"/>
                <a:gd name="connsiteY37" fmla="*/ 116072 h 288559"/>
                <a:gd name="connsiteX38" fmla="*/ 15390 w 479569"/>
                <a:gd name="connsiteY38" fmla="*/ 134343 h 288559"/>
                <a:gd name="connsiteX39" fmla="*/ 20105 w 479569"/>
                <a:gd name="connsiteY39" fmla="*/ 149775 h 288559"/>
                <a:gd name="connsiteX40" fmla="*/ 30822 w 479569"/>
                <a:gd name="connsiteY40" fmla="*/ 182622 h 288559"/>
                <a:gd name="connsiteX41" fmla="*/ 40467 w 479569"/>
                <a:gd name="connsiteY41" fmla="*/ 187230 h 288559"/>
                <a:gd name="connsiteX42" fmla="*/ 51184 w 479569"/>
                <a:gd name="connsiteY42" fmla="*/ 201965 h 288559"/>
                <a:gd name="connsiteX43" fmla="*/ 83333 w 479569"/>
                <a:gd name="connsiteY43" fmla="*/ 211182 h 288559"/>
                <a:gd name="connsiteX44" fmla="*/ 111357 w 479569"/>
                <a:gd name="connsiteY44" fmla="*/ 213218 h 288559"/>
                <a:gd name="connsiteX45" fmla="*/ 126093 w 479569"/>
                <a:gd name="connsiteY45" fmla="*/ 228168 h 288559"/>
                <a:gd name="connsiteX46" fmla="*/ 148758 w 479569"/>
                <a:gd name="connsiteY46" fmla="*/ 263425 h 288559"/>
                <a:gd name="connsiteX47" fmla="*/ 174907 w 479569"/>
                <a:gd name="connsiteY47" fmla="*/ 288234 h 288559"/>
                <a:gd name="connsiteX48" fmla="*/ 177961 w 479569"/>
                <a:gd name="connsiteY48" fmla="*/ 257263 h 288559"/>
                <a:gd name="connsiteX49" fmla="*/ 197894 w 479569"/>
                <a:gd name="connsiteY49" fmla="*/ 250726 h 288559"/>
                <a:gd name="connsiteX50" fmla="*/ 222114 w 479569"/>
                <a:gd name="connsiteY50" fmla="*/ 248636 h 288559"/>
                <a:gd name="connsiteX51" fmla="*/ 247994 w 479569"/>
                <a:gd name="connsiteY51" fmla="*/ 250405 h 288559"/>
                <a:gd name="connsiteX52" fmla="*/ 288825 w 479569"/>
                <a:gd name="connsiteY52" fmla="*/ 256192 h 288559"/>
                <a:gd name="connsiteX53" fmla="*/ 335871 w 479569"/>
                <a:gd name="connsiteY53" fmla="*/ 243385 h 288559"/>
                <a:gd name="connsiteX54" fmla="*/ 384096 w 479569"/>
                <a:gd name="connsiteY54" fmla="*/ 237705 h 288559"/>
                <a:gd name="connsiteX55" fmla="*/ 433928 w 479569"/>
                <a:gd name="connsiteY55" fmla="*/ 233740 h 288559"/>
                <a:gd name="connsiteX56" fmla="*/ 479313 w 479569"/>
                <a:gd name="connsiteY56" fmla="*/ 204805 h 288559"/>
                <a:gd name="connsiteX57" fmla="*/ 473365 w 479569"/>
                <a:gd name="connsiteY57" fmla="*/ 197464 h 288559"/>
                <a:gd name="connsiteX58" fmla="*/ 452253 w 479569"/>
                <a:gd name="connsiteY58" fmla="*/ 196286 h 28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79569" h="288559">
                  <a:moveTo>
                    <a:pt x="452253" y="196286"/>
                  </a:moveTo>
                  <a:cubicBezTo>
                    <a:pt x="441055" y="192053"/>
                    <a:pt x="433392" y="188677"/>
                    <a:pt x="429588" y="181014"/>
                  </a:cubicBezTo>
                  <a:cubicBezTo>
                    <a:pt x="426801" y="175656"/>
                    <a:pt x="424230" y="170298"/>
                    <a:pt x="423372" y="168315"/>
                  </a:cubicBezTo>
                  <a:cubicBezTo>
                    <a:pt x="419461" y="167190"/>
                    <a:pt x="404939" y="162421"/>
                    <a:pt x="400224" y="153687"/>
                  </a:cubicBezTo>
                  <a:cubicBezTo>
                    <a:pt x="397872" y="148200"/>
                    <a:pt x="396409" y="142376"/>
                    <a:pt x="395884" y="136433"/>
                  </a:cubicBezTo>
                  <a:cubicBezTo>
                    <a:pt x="395487" y="129398"/>
                    <a:pt x="393489" y="122544"/>
                    <a:pt x="390043" y="116393"/>
                  </a:cubicBezTo>
                  <a:cubicBezTo>
                    <a:pt x="384096" y="108624"/>
                    <a:pt x="371504" y="112589"/>
                    <a:pt x="371397" y="112642"/>
                  </a:cubicBezTo>
                  <a:cubicBezTo>
                    <a:pt x="370464" y="112958"/>
                    <a:pt x="369435" y="112578"/>
                    <a:pt x="368932" y="111731"/>
                  </a:cubicBezTo>
                  <a:lnTo>
                    <a:pt x="347927" y="76099"/>
                  </a:lnTo>
                  <a:cubicBezTo>
                    <a:pt x="347927" y="76099"/>
                    <a:pt x="347552" y="76099"/>
                    <a:pt x="347337" y="76099"/>
                  </a:cubicBezTo>
                  <a:lnTo>
                    <a:pt x="239046" y="80921"/>
                  </a:lnTo>
                  <a:cubicBezTo>
                    <a:pt x="238216" y="80985"/>
                    <a:pt x="237433" y="80541"/>
                    <a:pt x="237064" y="79796"/>
                  </a:cubicBezTo>
                  <a:cubicBezTo>
                    <a:pt x="236640" y="79089"/>
                    <a:pt x="236640" y="78199"/>
                    <a:pt x="237064" y="77492"/>
                  </a:cubicBezTo>
                  <a:lnTo>
                    <a:pt x="244404" y="68276"/>
                  </a:lnTo>
                  <a:cubicBezTo>
                    <a:pt x="241163" y="62880"/>
                    <a:pt x="236565" y="58421"/>
                    <a:pt x="231062" y="55362"/>
                  </a:cubicBezTo>
                  <a:cubicBezTo>
                    <a:pt x="227124" y="53503"/>
                    <a:pt x="224161" y="50052"/>
                    <a:pt x="222918" y="45878"/>
                  </a:cubicBezTo>
                  <a:cubicBezTo>
                    <a:pt x="221589" y="41698"/>
                    <a:pt x="218690" y="38205"/>
                    <a:pt x="214826" y="36126"/>
                  </a:cubicBezTo>
                  <a:cubicBezTo>
                    <a:pt x="204592" y="29856"/>
                    <a:pt x="200413" y="8048"/>
                    <a:pt x="199127" y="-311"/>
                  </a:cubicBezTo>
                  <a:lnTo>
                    <a:pt x="173353" y="15925"/>
                  </a:lnTo>
                  <a:cubicBezTo>
                    <a:pt x="172828" y="16166"/>
                    <a:pt x="172217" y="16166"/>
                    <a:pt x="171692" y="15925"/>
                  </a:cubicBezTo>
                  <a:cubicBezTo>
                    <a:pt x="170942" y="15925"/>
                    <a:pt x="152777" y="10888"/>
                    <a:pt x="142864" y="7351"/>
                  </a:cubicBezTo>
                  <a:cubicBezTo>
                    <a:pt x="137586" y="5546"/>
                    <a:pt x="132089" y="4463"/>
                    <a:pt x="126521" y="4136"/>
                  </a:cubicBezTo>
                  <a:lnTo>
                    <a:pt x="128825" y="23534"/>
                  </a:lnTo>
                  <a:lnTo>
                    <a:pt x="144257" y="37090"/>
                  </a:lnTo>
                  <a:cubicBezTo>
                    <a:pt x="144986" y="37738"/>
                    <a:pt x="145179" y="38794"/>
                    <a:pt x="144740" y="39662"/>
                  </a:cubicBezTo>
                  <a:lnTo>
                    <a:pt x="133326" y="61095"/>
                  </a:lnTo>
                  <a:cubicBezTo>
                    <a:pt x="132941" y="61749"/>
                    <a:pt x="132260" y="62167"/>
                    <a:pt x="131505" y="62221"/>
                  </a:cubicBezTo>
                  <a:lnTo>
                    <a:pt x="74546" y="63614"/>
                  </a:lnTo>
                  <a:cubicBezTo>
                    <a:pt x="73881" y="63678"/>
                    <a:pt x="73233" y="63394"/>
                    <a:pt x="72831" y="62864"/>
                  </a:cubicBezTo>
                  <a:cubicBezTo>
                    <a:pt x="66106" y="54601"/>
                    <a:pt x="58953" y="46692"/>
                    <a:pt x="51398" y="39180"/>
                  </a:cubicBezTo>
                  <a:cubicBezTo>
                    <a:pt x="45691" y="33671"/>
                    <a:pt x="39443" y="28758"/>
                    <a:pt x="32751" y="24498"/>
                  </a:cubicBezTo>
                  <a:cubicBezTo>
                    <a:pt x="31883" y="34390"/>
                    <a:pt x="28829" y="43960"/>
                    <a:pt x="23802" y="52522"/>
                  </a:cubicBezTo>
                  <a:cubicBezTo>
                    <a:pt x="19028" y="60179"/>
                    <a:pt x="15417" y="68506"/>
                    <a:pt x="13086" y="77224"/>
                  </a:cubicBezTo>
                  <a:cubicBezTo>
                    <a:pt x="12877" y="78017"/>
                    <a:pt x="12228" y="78622"/>
                    <a:pt x="11425" y="78778"/>
                  </a:cubicBezTo>
                  <a:lnTo>
                    <a:pt x="4191" y="80171"/>
                  </a:lnTo>
                  <a:lnTo>
                    <a:pt x="1244" y="90888"/>
                  </a:lnTo>
                  <a:cubicBezTo>
                    <a:pt x="1035" y="91579"/>
                    <a:pt x="456" y="92099"/>
                    <a:pt x="-256" y="92227"/>
                  </a:cubicBezTo>
                  <a:cubicBezTo>
                    <a:pt x="2959" y="100747"/>
                    <a:pt x="5959" y="109052"/>
                    <a:pt x="8585" y="116072"/>
                  </a:cubicBezTo>
                  <a:cubicBezTo>
                    <a:pt x="11532" y="124109"/>
                    <a:pt x="13943" y="130646"/>
                    <a:pt x="15390" y="134343"/>
                  </a:cubicBezTo>
                  <a:cubicBezTo>
                    <a:pt x="16837" y="138041"/>
                    <a:pt x="18337" y="143453"/>
                    <a:pt x="20105" y="149775"/>
                  </a:cubicBezTo>
                  <a:cubicBezTo>
                    <a:pt x="23095" y="160905"/>
                    <a:pt x="26675" y="171868"/>
                    <a:pt x="30822" y="182622"/>
                  </a:cubicBezTo>
                  <a:cubicBezTo>
                    <a:pt x="33555" y="180157"/>
                    <a:pt x="38109" y="182300"/>
                    <a:pt x="40467" y="187230"/>
                  </a:cubicBezTo>
                  <a:cubicBezTo>
                    <a:pt x="43575" y="193767"/>
                    <a:pt x="47700" y="189963"/>
                    <a:pt x="51184" y="201965"/>
                  </a:cubicBezTo>
                  <a:cubicBezTo>
                    <a:pt x="54666" y="213968"/>
                    <a:pt x="72617" y="209521"/>
                    <a:pt x="83333" y="211182"/>
                  </a:cubicBezTo>
                  <a:cubicBezTo>
                    <a:pt x="94050" y="212843"/>
                    <a:pt x="104499" y="212629"/>
                    <a:pt x="111357" y="213218"/>
                  </a:cubicBezTo>
                  <a:cubicBezTo>
                    <a:pt x="118216" y="213807"/>
                    <a:pt x="121217" y="215843"/>
                    <a:pt x="126093" y="228168"/>
                  </a:cubicBezTo>
                  <a:cubicBezTo>
                    <a:pt x="131751" y="241038"/>
                    <a:pt x="139397" y="252934"/>
                    <a:pt x="148758" y="263425"/>
                  </a:cubicBezTo>
                  <a:cubicBezTo>
                    <a:pt x="159475" y="276714"/>
                    <a:pt x="168691" y="288717"/>
                    <a:pt x="174907" y="288234"/>
                  </a:cubicBezTo>
                  <a:cubicBezTo>
                    <a:pt x="181123" y="287752"/>
                    <a:pt x="178658" y="269641"/>
                    <a:pt x="177961" y="257263"/>
                  </a:cubicBezTo>
                  <a:cubicBezTo>
                    <a:pt x="177265" y="244886"/>
                    <a:pt x="189374" y="249172"/>
                    <a:pt x="197894" y="250726"/>
                  </a:cubicBezTo>
                  <a:cubicBezTo>
                    <a:pt x="206414" y="252280"/>
                    <a:pt x="207861" y="242796"/>
                    <a:pt x="222114" y="248636"/>
                  </a:cubicBezTo>
                  <a:cubicBezTo>
                    <a:pt x="236367" y="254477"/>
                    <a:pt x="236367" y="249440"/>
                    <a:pt x="247994" y="250405"/>
                  </a:cubicBezTo>
                  <a:cubicBezTo>
                    <a:pt x="259622" y="251369"/>
                    <a:pt x="264069" y="254798"/>
                    <a:pt x="288825" y="256192"/>
                  </a:cubicBezTo>
                  <a:cubicBezTo>
                    <a:pt x="313580" y="257585"/>
                    <a:pt x="314866" y="251905"/>
                    <a:pt x="335871" y="243385"/>
                  </a:cubicBezTo>
                  <a:cubicBezTo>
                    <a:pt x="356875" y="234866"/>
                    <a:pt x="359715" y="235884"/>
                    <a:pt x="384096" y="237705"/>
                  </a:cubicBezTo>
                  <a:cubicBezTo>
                    <a:pt x="408476" y="239527"/>
                    <a:pt x="418603" y="243760"/>
                    <a:pt x="433928" y="233740"/>
                  </a:cubicBezTo>
                  <a:cubicBezTo>
                    <a:pt x="446413" y="225649"/>
                    <a:pt x="462595" y="215415"/>
                    <a:pt x="479313" y="204805"/>
                  </a:cubicBezTo>
                  <a:lnTo>
                    <a:pt x="473365" y="197464"/>
                  </a:lnTo>
                  <a:cubicBezTo>
                    <a:pt x="466362" y="199120"/>
                    <a:pt x="459027" y="198713"/>
                    <a:pt x="452253" y="196286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B21C8208-A36E-4D32-946C-880F2206B33E}"/>
                </a:ext>
              </a:extLst>
            </p:cNvPr>
            <p:cNvSpPr/>
            <p:nvPr/>
          </p:nvSpPr>
          <p:spPr>
            <a:xfrm>
              <a:off x="7320457" y="2098677"/>
              <a:ext cx="279621" cy="333496"/>
            </a:xfrm>
            <a:custGeom>
              <a:avLst/>
              <a:gdLst>
                <a:gd name="connsiteX0" fmla="*/ 261897 w 279621"/>
                <a:gd name="connsiteY0" fmla="*/ 247190 h 333496"/>
                <a:gd name="connsiteX1" fmla="*/ 255038 w 279621"/>
                <a:gd name="connsiteY1" fmla="*/ 228811 h 333496"/>
                <a:gd name="connsiteX2" fmla="*/ 234837 w 279621"/>
                <a:gd name="connsiteY2" fmla="*/ 175978 h 333496"/>
                <a:gd name="connsiteX3" fmla="*/ 212868 w 279621"/>
                <a:gd name="connsiteY3" fmla="*/ 133379 h 333496"/>
                <a:gd name="connsiteX4" fmla="*/ 192078 w 279621"/>
                <a:gd name="connsiteY4" fmla="*/ 93352 h 333496"/>
                <a:gd name="connsiteX5" fmla="*/ 182755 w 279621"/>
                <a:gd name="connsiteY5" fmla="*/ 54558 h 333496"/>
                <a:gd name="connsiteX6" fmla="*/ 164108 w 279621"/>
                <a:gd name="connsiteY6" fmla="*/ 55576 h 333496"/>
                <a:gd name="connsiteX7" fmla="*/ 164108 w 279621"/>
                <a:gd name="connsiteY7" fmla="*/ 64525 h 333496"/>
                <a:gd name="connsiteX8" fmla="*/ 162554 w 279621"/>
                <a:gd name="connsiteY8" fmla="*/ 66561 h 333496"/>
                <a:gd name="connsiteX9" fmla="*/ 137155 w 279621"/>
                <a:gd name="connsiteY9" fmla="*/ 73687 h 333496"/>
                <a:gd name="connsiteX10" fmla="*/ 136566 w 279621"/>
                <a:gd name="connsiteY10" fmla="*/ 73687 h 333496"/>
                <a:gd name="connsiteX11" fmla="*/ 134637 w 279621"/>
                <a:gd name="connsiteY11" fmla="*/ 72508 h 333496"/>
                <a:gd name="connsiteX12" fmla="*/ 121938 w 279621"/>
                <a:gd name="connsiteY12" fmla="*/ 48450 h 333496"/>
                <a:gd name="connsiteX13" fmla="*/ 93592 w 279621"/>
                <a:gd name="connsiteY13" fmla="*/ -311 h 333496"/>
                <a:gd name="connsiteX14" fmla="*/ 93592 w 279621"/>
                <a:gd name="connsiteY14" fmla="*/ 12013 h 333496"/>
                <a:gd name="connsiteX15" fmla="*/ 91717 w 279621"/>
                <a:gd name="connsiteY15" fmla="*/ 14103 h 333496"/>
                <a:gd name="connsiteX16" fmla="*/ 82500 w 279621"/>
                <a:gd name="connsiteY16" fmla="*/ 15282 h 333496"/>
                <a:gd name="connsiteX17" fmla="*/ 83840 w 279621"/>
                <a:gd name="connsiteY17" fmla="*/ 38644 h 333496"/>
                <a:gd name="connsiteX18" fmla="*/ 104094 w 279621"/>
                <a:gd name="connsiteY18" fmla="*/ 92227 h 333496"/>
                <a:gd name="connsiteX19" fmla="*/ 104094 w 279621"/>
                <a:gd name="connsiteY19" fmla="*/ 93460 h 333496"/>
                <a:gd name="connsiteX20" fmla="*/ 88502 w 279621"/>
                <a:gd name="connsiteY20" fmla="*/ 148543 h 333496"/>
                <a:gd name="connsiteX21" fmla="*/ 56352 w 279621"/>
                <a:gd name="connsiteY21" fmla="*/ 171745 h 333496"/>
                <a:gd name="connsiteX22" fmla="*/ 22273 w 279621"/>
                <a:gd name="connsiteY22" fmla="*/ 180264 h 333496"/>
                <a:gd name="connsiteX23" fmla="*/ 22166 w 279621"/>
                <a:gd name="connsiteY23" fmla="*/ 180264 h 333496"/>
                <a:gd name="connsiteX24" fmla="*/ 20665 w 279621"/>
                <a:gd name="connsiteY24" fmla="*/ 179675 h 333496"/>
                <a:gd name="connsiteX25" fmla="*/ 15307 w 279621"/>
                <a:gd name="connsiteY25" fmla="*/ 174316 h 333496"/>
                <a:gd name="connsiteX26" fmla="*/ 5019 w 279621"/>
                <a:gd name="connsiteY26" fmla="*/ 178014 h 333496"/>
                <a:gd name="connsiteX27" fmla="*/ 1000 w 279621"/>
                <a:gd name="connsiteY27" fmla="*/ 177103 h 333496"/>
                <a:gd name="connsiteX28" fmla="*/ 1322 w 279621"/>
                <a:gd name="connsiteY28" fmla="*/ 187177 h 333496"/>
                <a:gd name="connsiteX29" fmla="*/ 24684 w 279621"/>
                <a:gd name="connsiteY29" fmla="*/ 217451 h 333496"/>
                <a:gd name="connsiteX30" fmla="*/ 25006 w 279621"/>
                <a:gd name="connsiteY30" fmla="*/ 218040 h 333496"/>
                <a:gd name="connsiteX31" fmla="*/ 36258 w 279621"/>
                <a:gd name="connsiteY31" fmla="*/ 249226 h 333496"/>
                <a:gd name="connsiteX32" fmla="*/ 36258 w 279621"/>
                <a:gd name="connsiteY32" fmla="*/ 251048 h 333496"/>
                <a:gd name="connsiteX33" fmla="*/ 33686 w 279621"/>
                <a:gd name="connsiteY33" fmla="*/ 255281 h 333496"/>
                <a:gd name="connsiteX34" fmla="*/ 47564 w 279621"/>
                <a:gd name="connsiteY34" fmla="*/ 272695 h 333496"/>
                <a:gd name="connsiteX35" fmla="*/ 61657 w 279621"/>
                <a:gd name="connsiteY35" fmla="*/ 267926 h 333496"/>
                <a:gd name="connsiteX36" fmla="*/ 69212 w 279621"/>
                <a:gd name="connsiteY36" fmla="*/ 290538 h 333496"/>
                <a:gd name="connsiteX37" fmla="*/ 68194 w 279621"/>
                <a:gd name="connsiteY37" fmla="*/ 319527 h 333496"/>
                <a:gd name="connsiteX38" fmla="*/ 72748 w 279621"/>
                <a:gd name="connsiteY38" fmla="*/ 318616 h 333496"/>
                <a:gd name="connsiteX39" fmla="*/ 122634 w 279621"/>
                <a:gd name="connsiteY39" fmla="*/ 316687 h 333496"/>
                <a:gd name="connsiteX40" fmla="*/ 199526 w 279621"/>
                <a:gd name="connsiteY40" fmla="*/ 313472 h 333496"/>
                <a:gd name="connsiteX41" fmla="*/ 213565 w 279621"/>
                <a:gd name="connsiteY41" fmla="*/ 331315 h 333496"/>
                <a:gd name="connsiteX42" fmla="*/ 254877 w 279621"/>
                <a:gd name="connsiteY42" fmla="*/ 324564 h 333496"/>
                <a:gd name="connsiteX43" fmla="*/ 263290 w 279621"/>
                <a:gd name="connsiteY43" fmla="*/ 308489 h 333496"/>
                <a:gd name="connsiteX44" fmla="*/ 279365 w 279621"/>
                <a:gd name="connsiteY44" fmla="*/ 299005 h 333496"/>
                <a:gd name="connsiteX45" fmla="*/ 267148 w 279621"/>
                <a:gd name="connsiteY45" fmla="*/ 261979 h 333496"/>
                <a:gd name="connsiteX46" fmla="*/ 261897 w 279621"/>
                <a:gd name="connsiteY46" fmla="*/ 247190 h 33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9621" h="333496">
                  <a:moveTo>
                    <a:pt x="261897" y="247190"/>
                  </a:moveTo>
                  <a:cubicBezTo>
                    <a:pt x="260396" y="243492"/>
                    <a:pt x="257985" y="236902"/>
                    <a:pt x="255038" y="228811"/>
                  </a:cubicBezTo>
                  <a:cubicBezTo>
                    <a:pt x="249680" y="213593"/>
                    <a:pt x="241803" y="192749"/>
                    <a:pt x="234837" y="175978"/>
                  </a:cubicBezTo>
                  <a:cubicBezTo>
                    <a:pt x="228263" y="161403"/>
                    <a:pt x="220927" y="147187"/>
                    <a:pt x="212868" y="133379"/>
                  </a:cubicBezTo>
                  <a:cubicBezTo>
                    <a:pt x="205206" y="119715"/>
                    <a:pt x="197329" y="105569"/>
                    <a:pt x="192078" y="93352"/>
                  </a:cubicBezTo>
                  <a:cubicBezTo>
                    <a:pt x="187454" y="80835"/>
                    <a:pt x="184325" y="67809"/>
                    <a:pt x="182755" y="54558"/>
                  </a:cubicBezTo>
                  <a:lnTo>
                    <a:pt x="164108" y="55576"/>
                  </a:lnTo>
                  <a:lnTo>
                    <a:pt x="164108" y="64525"/>
                  </a:lnTo>
                  <a:cubicBezTo>
                    <a:pt x="164097" y="65473"/>
                    <a:pt x="163465" y="66298"/>
                    <a:pt x="162554" y="66561"/>
                  </a:cubicBezTo>
                  <a:lnTo>
                    <a:pt x="137155" y="73687"/>
                  </a:lnTo>
                  <a:lnTo>
                    <a:pt x="136566" y="73687"/>
                  </a:lnTo>
                  <a:cubicBezTo>
                    <a:pt x="135751" y="73693"/>
                    <a:pt x="135001" y="73237"/>
                    <a:pt x="134637" y="72508"/>
                  </a:cubicBezTo>
                  <a:cubicBezTo>
                    <a:pt x="134637" y="72508"/>
                    <a:pt x="128904" y="60077"/>
                    <a:pt x="121938" y="48450"/>
                  </a:cubicBezTo>
                  <a:cubicBezTo>
                    <a:pt x="116579" y="39555"/>
                    <a:pt x="100933" y="12495"/>
                    <a:pt x="93592" y="-311"/>
                  </a:cubicBezTo>
                  <a:lnTo>
                    <a:pt x="93592" y="12013"/>
                  </a:lnTo>
                  <a:cubicBezTo>
                    <a:pt x="93576" y="13080"/>
                    <a:pt x="92772" y="13969"/>
                    <a:pt x="91717" y="14103"/>
                  </a:cubicBezTo>
                  <a:lnTo>
                    <a:pt x="82500" y="15282"/>
                  </a:lnTo>
                  <a:lnTo>
                    <a:pt x="83840" y="38644"/>
                  </a:lnTo>
                  <a:lnTo>
                    <a:pt x="104094" y="92227"/>
                  </a:lnTo>
                  <a:cubicBezTo>
                    <a:pt x="104228" y="92629"/>
                    <a:pt x="104228" y="93058"/>
                    <a:pt x="104094" y="93460"/>
                  </a:cubicBezTo>
                  <a:cubicBezTo>
                    <a:pt x="103719" y="95174"/>
                    <a:pt x="94717" y="135844"/>
                    <a:pt x="88502" y="148543"/>
                  </a:cubicBezTo>
                  <a:cubicBezTo>
                    <a:pt x="82447" y="161258"/>
                    <a:pt x="70326" y="170003"/>
                    <a:pt x="56352" y="171745"/>
                  </a:cubicBezTo>
                  <a:cubicBezTo>
                    <a:pt x="44832" y="173893"/>
                    <a:pt x="33450" y="176739"/>
                    <a:pt x="22273" y="180264"/>
                  </a:cubicBezTo>
                  <a:lnTo>
                    <a:pt x="22166" y="180264"/>
                  </a:lnTo>
                  <a:cubicBezTo>
                    <a:pt x="21608" y="180254"/>
                    <a:pt x="21078" y="180045"/>
                    <a:pt x="20665" y="179675"/>
                  </a:cubicBezTo>
                  <a:lnTo>
                    <a:pt x="15307" y="174316"/>
                  </a:lnTo>
                  <a:cubicBezTo>
                    <a:pt x="12435" y="176749"/>
                    <a:pt x="8781" y="178062"/>
                    <a:pt x="5019" y="178014"/>
                  </a:cubicBezTo>
                  <a:cubicBezTo>
                    <a:pt x="3637" y="177960"/>
                    <a:pt x="2276" y="177649"/>
                    <a:pt x="1000" y="177103"/>
                  </a:cubicBezTo>
                  <a:cubicBezTo>
                    <a:pt x="-784" y="180259"/>
                    <a:pt x="-661" y="184144"/>
                    <a:pt x="1322" y="187177"/>
                  </a:cubicBezTo>
                  <a:cubicBezTo>
                    <a:pt x="5501" y="193767"/>
                    <a:pt x="24470" y="217183"/>
                    <a:pt x="24684" y="217451"/>
                  </a:cubicBezTo>
                  <a:cubicBezTo>
                    <a:pt x="24840" y="217617"/>
                    <a:pt x="24952" y="217821"/>
                    <a:pt x="25006" y="218040"/>
                  </a:cubicBezTo>
                  <a:lnTo>
                    <a:pt x="36258" y="249226"/>
                  </a:lnTo>
                  <a:cubicBezTo>
                    <a:pt x="36553" y="249799"/>
                    <a:pt x="36553" y="250474"/>
                    <a:pt x="36258" y="251048"/>
                  </a:cubicBezTo>
                  <a:lnTo>
                    <a:pt x="33686" y="255281"/>
                  </a:lnTo>
                  <a:lnTo>
                    <a:pt x="47564" y="272695"/>
                  </a:lnTo>
                  <a:cubicBezTo>
                    <a:pt x="50351" y="269962"/>
                    <a:pt x="55977" y="265515"/>
                    <a:pt x="61657" y="267926"/>
                  </a:cubicBezTo>
                  <a:cubicBezTo>
                    <a:pt x="69533" y="271195"/>
                    <a:pt x="71034" y="285502"/>
                    <a:pt x="69212" y="290538"/>
                  </a:cubicBezTo>
                  <a:cubicBezTo>
                    <a:pt x="68178" y="300162"/>
                    <a:pt x="67840" y="309850"/>
                    <a:pt x="68194" y="319527"/>
                  </a:cubicBezTo>
                  <a:lnTo>
                    <a:pt x="72748" y="318616"/>
                  </a:lnTo>
                  <a:cubicBezTo>
                    <a:pt x="85340" y="315508"/>
                    <a:pt x="98897" y="318348"/>
                    <a:pt x="122634" y="316687"/>
                  </a:cubicBezTo>
                  <a:cubicBezTo>
                    <a:pt x="146372" y="315026"/>
                    <a:pt x="184844" y="309936"/>
                    <a:pt x="199526" y="313472"/>
                  </a:cubicBezTo>
                  <a:cubicBezTo>
                    <a:pt x="214208" y="317008"/>
                    <a:pt x="207617" y="325582"/>
                    <a:pt x="213565" y="331315"/>
                  </a:cubicBezTo>
                  <a:cubicBezTo>
                    <a:pt x="219512" y="337049"/>
                    <a:pt x="246304" y="328100"/>
                    <a:pt x="254877" y="324564"/>
                  </a:cubicBezTo>
                  <a:cubicBezTo>
                    <a:pt x="263451" y="321027"/>
                    <a:pt x="254877" y="310043"/>
                    <a:pt x="263290" y="308489"/>
                  </a:cubicBezTo>
                  <a:cubicBezTo>
                    <a:pt x="271703" y="306935"/>
                    <a:pt x="277222" y="305113"/>
                    <a:pt x="279365" y="299005"/>
                  </a:cubicBezTo>
                  <a:cubicBezTo>
                    <a:pt x="274516" y="286932"/>
                    <a:pt x="270433" y="274565"/>
                    <a:pt x="267148" y="261979"/>
                  </a:cubicBezTo>
                  <a:cubicBezTo>
                    <a:pt x="264737" y="255977"/>
                    <a:pt x="263290" y="250619"/>
                    <a:pt x="261897" y="247190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0968E41E-3BC8-417C-9701-9929BF4EC7E8}"/>
                </a:ext>
              </a:extLst>
            </p:cNvPr>
            <p:cNvSpPr/>
            <p:nvPr/>
          </p:nvSpPr>
          <p:spPr>
            <a:xfrm>
              <a:off x="7094574" y="1825226"/>
              <a:ext cx="199115" cy="191896"/>
            </a:xfrm>
            <a:custGeom>
              <a:avLst/>
              <a:gdLst>
                <a:gd name="connsiteX0" fmla="*/ 19409 w 199115"/>
                <a:gd name="connsiteY0" fmla="*/ 166348 h 191896"/>
                <a:gd name="connsiteX1" fmla="*/ 28625 w 199115"/>
                <a:gd name="connsiteY1" fmla="*/ 175671 h 191896"/>
                <a:gd name="connsiteX2" fmla="*/ 45289 w 199115"/>
                <a:gd name="connsiteY2" fmla="*/ 185156 h 191896"/>
                <a:gd name="connsiteX3" fmla="*/ 48290 w 199115"/>
                <a:gd name="connsiteY3" fmla="*/ 185959 h 191896"/>
                <a:gd name="connsiteX4" fmla="*/ 70527 w 199115"/>
                <a:gd name="connsiteY4" fmla="*/ 190782 h 191896"/>
                <a:gd name="connsiteX5" fmla="*/ 73903 w 199115"/>
                <a:gd name="connsiteY5" fmla="*/ 191585 h 191896"/>
                <a:gd name="connsiteX6" fmla="*/ 75135 w 199115"/>
                <a:gd name="connsiteY6" fmla="*/ 189764 h 191896"/>
                <a:gd name="connsiteX7" fmla="*/ 109535 w 199115"/>
                <a:gd name="connsiteY7" fmla="*/ 176475 h 191896"/>
                <a:gd name="connsiteX8" fmla="*/ 120788 w 199115"/>
                <a:gd name="connsiteY8" fmla="*/ 156703 h 191896"/>
                <a:gd name="connsiteX9" fmla="*/ 122663 w 199115"/>
                <a:gd name="connsiteY9" fmla="*/ 155631 h 191896"/>
                <a:gd name="connsiteX10" fmla="*/ 150044 w 199115"/>
                <a:gd name="connsiteY10" fmla="*/ 155631 h 191896"/>
                <a:gd name="connsiteX11" fmla="*/ 159850 w 199115"/>
                <a:gd name="connsiteY11" fmla="*/ 133287 h 191896"/>
                <a:gd name="connsiteX12" fmla="*/ 182194 w 199115"/>
                <a:gd name="connsiteY12" fmla="*/ 125678 h 191896"/>
                <a:gd name="connsiteX13" fmla="*/ 181337 w 199115"/>
                <a:gd name="connsiteY13" fmla="*/ 102048 h 191896"/>
                <a:gd name="connsiteX14" fmla="*/ 182034 w 199115"/>
                <a:gd name="connsiteY14" fmla="*/ 100387 h 191896"/>
                <a:gd name="connsiteX15" fmla="*/ 198859 w 199115"/>
                <a:gd name="connsiteY15" fmla="*/ 85812 h 191896"/>
                <a:gd name="connsiteX16" fmla="*/ 189803 w 199115"/>
                <a:gd name="connsiteY16" fmla="*/ 54145 h 191896"/>
                <a:gd name="connsiteX17" fmla="*/ 170352 w 199115"/>
                <a:gd name="connsiteY17" fmla="*/ 58646 h 191896"/>
                <a:gd name="connsiteX18" fmla="*/ 168048 w 199115"/>
                <a:gd name="connsiteY18" fmla="*/ 57574 h 191896"/>
                <a:gd name="connsiteX19" fmla="*/ 148062 w 199115"/>
                <a:gd name="connsiteY19" fmla="*/ 19155 h 191896"/>
                <a:gd name="connsiteX20" fmla="*/ 125182 w 199115"/>
                <a:gd name="connsiteY20" fmla="*/ 23334 h 191896"/>
                <a:gd name="connsiteX21" fmla="*/ 122931 w 199115"/>
                <a:gd name="connsiteY21" fmla="*/ 22316 h 191896"/>
                <a:gd name="connsiteX22" fmla="*/ 113715 w 199115"/>
                <a:gd name="connsiteY22" fmla="*/ 6241 h 191896"/>
                <a:gd name="connsiteX23" fmla="*/ 107660 w 199115"/>
                <a:gd name="connsiteY23" fmla="*/ 2812 h 191896"/>
                <a:gd name="connsiteX24" fmla="*/ 93112 w 199115"/>
                <a:gd name="connsiteY24" fmla="*/ 2592 h 191896"/>
                <a:gd name="connsiteX25" fmla="*/ 91210 w 199115"/>
                <a:gd name="connsiteY25" fmla="*/ 5116 h 191896"/>
                <a:gd name="connsiteX26" fmla="*/ 69777 w 199115"/>
                <a:gd name="connsiteY26" fmla="*/ 44018 h 191896"/>
                <a:gd name="connsiteX27" fmla="*/ 56220 w 199115"/>
                <a:gd name="connsiteY27" fmla="*/ 71559 h 191896"/>
                <a:gd name="connsiteX28" fmla="*/ 52202 w 199115"/>
                <a:gd name="connsiteY28" fmla="*/ 86295 h 191896"/>
                <a:gd name="connsiteX29" fmla="*/ 27125 w 199115"/>
                <a:gd name="connsiteY29" fmla="*/ 115283 h 191896"/>
                <a:gd name="connsiteX30" fmla="*/ -256 w 199115"/>
                <a:gd name="connsiteY30" fmla="*/ 145450 h 191896"/>
                <a:gd name="connsiteX31" fmla="*/ 14747 w 199115"/>
                <a:gd name="connsiteY31" fmla="*/ 162222 h 191896"/>
                <a:gd name="connsiteX32" fmla="*/ 19409 w 199115"/>
                <a:gd name="connsiteY32" fmla="*/ 166348 h 191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9115" h="191896">
                  <a:moveTo>
                    <a:pt x="19409" y="166348"/>
                  </a:moveTo>
                  <a:cubicBezTo>
                    <a:pt x="22983" y="168915"/>
                    <a:pt x="26101" y="172065"/>
                    <a:pt x="28625" y="175671"/>
                  </a:cubicBezTo>
                  <a:cubicBezTo>
                    <a:pt x="31358" y="180172"/>
                    <a:pt x="33983" y="182155"/>
                    <a:pt x="45289" y="185156"/>
                  </a:cubicBezTo>
                  <a:lnTo>
                    <a:pt x="48290" y="185959"/>
                  </a:lnTo>
                  <a:cubicBezTo>
                    <a:pt x="55556" y="188183"/>
                    <a:pt x="62993" y="189796"/>
                    <a:pt x="70527" y="190782"/>
                  </a:cubicBezTo>
                  <a:cubicBezTo>
                    <a:pt x="71679" y="190921"/>
                    <a:pt x="72810" y="191194"/>
                    <a:pt x="73903" y="191585"/>
                  </a:cubicBezTo>
                  <a:cubicBezTo>
                    <a:pt x="73908" y="190787"/>
                    <a:pt x="74396" y="190069"/>
                    <a:pt x="75135" y="189764"/>
                  </a:cubicBezTo>
                  <a:lnTo>
                    <a:pt x="109535" y="176475"/>
                  </a:lnTo>
                  <a:lnTo>
                    <a:pt x="120788" y="156703"/>
                  </a:lnTo>
                  <a:cubicBezTo>
                    <a:pt x="121174" y="156033"/>
                    <a:pt x="121892" y="155626"/>
                    <a:pt x="122663" y="155631"/>
                  </a:cubicBezTo>
                  <a:lnTo>
                    <a:pt x="150044" y="155631"/>
                  </a:lnTo>
                  <a:cubicBezTo>
                    <a:pt x="150419" y="150809"/>
                    <a:pt x="152027" y="139020"/>
                    <a:pt x="159850" y="133287"/>
                  </a:cubicBezTo>
                  <a:cubicBezTo>
                    <a:pt x="166569" y="128979"/>
                    <a:pt x="174237" y="126364"/>
                    <a:pt x="182194" y="125678"/>
                  </a:cubicBezTo>
                  <a:lnTo>
                    <a:pt x="181337" y="102048"/>
                  </a:lnTo>
                  <a:cubicBezTo>
                    <a:pt x="181278" y="101416"/>
                    <a:pt x="181541" y="100794"/>
                    <a:pt x="182034" y="100387"/>
                  </a:cubicBezTo>
                  <a:lnTo>
                    <a:pt x="198859" y="85812"/>
                  </a:lnTo>
                  <a:lnTo>
                    <a:pt x="189803" y="54145"/>
                  </a:lnTo>
                  <a:lnTo>
                    <a:pt x="170352" y="58646"/>
                  </a:lnTo>
                  <a:cubicBezTo>
                    <a:pt x="169431" y="58871"/>
                    <a:pt x="168472" y="58426"/>
                    <a:pt x="168048" y="57574"/>
                  </a:cubicBezTo>
                  <a:lnTo>
                    <a:pt x="148062" y="19155"/>
                  </a:lnTo>
                  <a:lnTo>
                    <a:pt x="125182" y="23334"/>
                  </a:lnTo>
                  <a:cubicBezTo>
                    <a:pt x="124292" y="23490"/>
                    <a:pt x="123403" y="23083"/>
                    <a:pt x="122931" y="22316"/>
                  </a:cubicBezTo>
                  <a:lnTo>
                    <a:pt x="113715" y="6241"/>
                  </a:lnTo>
                  <a:cubicBezTo>
                    <a:pt x="111556" y="5363"/>
                    <a:pt x="109525" y="4211"/>
                    <a:pt x="107660" y="2812"/>
                  </a:cubicBezTo>
                  <a:cubicBezTo>
                    <a:pt x="103700" y="-1266"/>
                    <a:pt x="97190" y="-1362"/>
                    <a:pt x="93112" y="2592"/>
                  </a:cubicBezTo>
                  <a:cubicBezTo>
                    <a:pt x="92351" y="3332"/>
                    <a:pt x="91708" y="4184"/>
                    <a:pt x="91210" y="5116"/>
                  </a:cubicBezTo>
                  <a:cubicBezTo>
                    <a:pt x="87031" y="10903"/>
                    <a:pt x="73474" y="30997"/>
                    <a:pt x="69777" y="44018"/>
                  </a:cubicBezTo>
                  <a:cubicBezTo>
                    <a:pt x="66080" y="57038"/>
                    <a:pt x="50755" y="65451"/>
                    <a:pt x="56220" y="71559"/>
                  </a:cubicBezTo>
                  <a:cubicBezTo>
                    <a:pt x="61686" y="77668"/>
                    <a:pt x="64311" y="83455"/>
                    <a:pt x="52202" y="86295"/>
                  </a:cubicBezTo>
                  <a:cubicBezTo>
                    <a:pt x="40092" y="89135"/>
                    <a:pt x="36395" y="107085"/>
                    <a:pt x="27125" y="115283"/>
                  </a:cubicBezTo>
                  <a:cubicBezTo>
                    <a:pt x="16869" y="124253"/>
                    <a:pt x="7685" y="134375"/>
                    <a:pt x="-256" y="145450"/>
                  </a:cubicBezTo>
                  <a:cubicBezTo>
                    <a:pt x="6281" y="152845"/>
                    <a:pt x="13032" y="160454"/>
                    <a:pt x="14747" y="162222"/>
                  </a:cubicBezTo>
                  <a:cubicBezTo>
                    <a:pt x="16210" y="163696"/>
                    <a:pt x="17769" y="165073"/>
                    <a:pt x="19409" y="166348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D1ACE3AA-3EC3-4F3A-BC2C-EAE1D63E6C3A}"/>
                </a:ext>
              </a:extLst>
            </p:cNvPr>
            <p:cNvSpPr/>
            <p:nvPr/>
          </p:nvSpPr>
          <p:spPr>
            <a:xfrm>
              <a:off x="7653500" y="1876039"/>
              <a:ext cx="198579" cy="278953"/>
            </a:xfrm>
            <a:custGeom>
              <a:avLst/>
              <a:gdLst>
                <a:gd name="connsiteX0" fmla="*/ 145972 w 198579"/>
                <a:gd name="connsiteY0" fmla="*/ 39287 h 278953"/>
                <a:gd name="connsiteX1" fmla="*/ 129576 w 198579"/>
                <a:gd name="connsiteY1" fmla="*/ 40412 h 278953"/>
                <a:gd name="connsiteX2" fmla="*/ 107607 w 198579"/>
                <a:gd name="connsiteY2" fmla="*/ 43949 h 278953"/>
                <a:gd name="connsiteX3" fmla="*/ 105946 w 198579"/>
                <a:gd name="connsiteY3" fmla="*/ 43574 h 278953"/>
                <a:gd name="connsiteX4" fmla="*/ 105088 w 198579"/>
                <a:gd name="connsiteY4" fmla="*/ 42073 h 278953"/>
                <a:gd name="connsiteX5" fmla="*/ 100641 w 198579"/>
                <a:gd name="connsiteY5" fmla="*/ 15014 h 278953"/>
                <a:gd name="connsiteX6" fmla="*/ 98819 w 198579"/>
                <a:gd name="connsiteY6" fmla="*/ -311 h 278953"/>
                <a:gd name="connsiteX7" fmla="*/ 70848 w 198579"/>
                <a:gd name="connsiteY7" fmla="*/ 921 h 278953"/>
                <a:gd name="connsiteX8" fmla="*/ 77761 w 198579"/>
                <a:gd name="connsiteY8" fmla="*/ 49146 h 278953"/>
                <a:gd name="connsiteX9" fmla="*/ 77278 w 198579"/>
                <a:gd name="connsiteY9" fmla="*/ 50807 h 278953"/>
                <a:gd name="connsiteX10" fmla="*/ 75671 w 198579"/>
                <a:gd name="connsiteY10" fmla="*/ 51557 h 278953"/>
                <a:gd name="connsiteX11" fmla="*/ 50487 w 198579"/>
                <a:gd name="connsiteY11" fmla="*/ 51986 h 278953"/>
                <a:gd name="connsiteX12" fmla="*/ 48129 w 198579"/>
                <a:gd name="connsiteY12" fmla="*/ 58845 h 278953"/>
                <a:gd name="connsiteX13" fmla="*/ 40681 w 198579"/>
                <a:gd name="connsiteY13" fmla="*/ 57666 h 278953"/>
                <a:gd name="connsiteX14" fmla="*/ 18283 w 198579"/>
                <a:gd name="connsiteY14" fmla="*/ 51986 h 278953"/>
                <a:gd name="connsiteX15" fmla="*/ 15658 w 198579"/>
                <a:gd name="connsiteY15" fmla="*/ 53004 h 278953"/>
                <a:gd name="connsiteX16" fmla="*/ 13836 w 198579"/>
                <a:gd name="connsiteY16" fmla="*/ 61203 h 278953"/>
                <a:gd name="connsiteX17" fmla="*/ 14640 w 198579"/>
                <a:gd name="connsiteY17" fmla="*/ 85636 h 278953"/>
                <a:gd name="connsiteX18" fmla="*/ 13943 w 198579"/>
                <a:gd name="connsiteY18" fmla="*/ 87297 h 278953"/>
                <a:gd name="connsiteX19" fmla="*/ 12175 w 198579"/>
                <a:gd name="connsiteY19" fmla="*/ 87780 h 278953"/>
                <a:gd name="connsiteX20" fmla="*/ 6388 w 198579"/>
                <a:gd name="connsiteY20" fmla="*/ 86869 h 278953"/>
                <a:gd name="connsiteX21" fmla="*/ 6870 w 198579"/>
                <a:gd name="connsiteY21" fmla="*/ 112964 h 278953"/>
                <a:gd name="connsiteX22" fmla="*/ 19248 w 198579"/>
                <a:gd name="connsiteY22" fmla="*/ 118322 h 278953"/>
                <a:gd name="connsiteX23" fmla="*/ 32001 w 198579"/>
                <a:gd name="connsiteY23" fmla="*/ 130432 h 278953"/>
                <a:gd name="connsiteX24" fmla="*/ 32537 w 198579"/>
                <a:gd name="connsiteY24" fmla="*/ 132147 h 278953"/>
                <a:gd name="connsiteX25" fmla="*/ 31518 w 198579"/>
                <a:gd name="connsiteY25" fmla="*/ 133647 h 278953"/>
                <a:gd name="connsiteX26" fmla="*/ -256 w 198579"/>
                <a:gd name="connsiteY26" fmla="*/ 150472 h 278953"/>
                <a:gd name="connsiteX27" fmla="*/ 8692 w 198579"/>
                <a:gd name="connsiteY27" fmla="*/ 169923 h 278953"/>
                <a:gd name="connsiteX28" fmla="*/ 8692 w 198579"/>
                <a:gd name="connsiteY28" fmla="*/ 170619 h 278953"/>
                <a:gd name="connsiteX29" fmla="*/ 10085 w 198579"/>
                <a:gd name="connsiteY29" fmla="*/ 183694 h 278953"/>
                <a:gd name="connsiteX30" fmla="*/ 25142 w 198579"/>
                <a:gd name="connsiteY30" fmla="*/ 206359 h 278953"/>
                <a:gd name="connsiteX31" fmla="*/ 34787 w 198579"/>
                <a:gd name="connsiteY31" fmla="*/ 226935 h 278953"/>
                <a:gd name="connsiteX32" fmla="*/ 38699 w 198579"/>
                <a:gd name="connsiteY32" fmla="*/ 237652 h 278953"/>
                <a:gd name="connsiteX33" fmla="*/ 51344 w 198579"/>
                <a:gd name="connsiteY33" fmla="*/ 273017 h 278953"/>
                <a:gd name="connsiteX34" fmla="*/ 190660 w 198579"/>
                <a:gd name="connsiteY34" fmla="*/ 269748 h 278953"/>
                <a:gd name="connsiteX35" fmla="*/ 192375 w 198579"/>
                <a:gd name="connsiteY35" fmla="*/ 270605 h 278953"/>
                <a:gd name="connsiteX36" fmla="*/ 198323 w 198579"/>
                <a:gd name="connsiteY36" fmla="*/ 278643 h 278953"/>
                <a:gd name="connsiteX37" fmla="*/ 198323 w 198579"/>
                <a:gd name="connsiteY37" fmla="*/ 261496 h 278953"/>
                <a:gd name="connsiteX38" fmla="*/ 188678 w 198579"/>
                <a:gd name="connsiteY38" fmla="*/ 232883 h 278953"/>
                <a:gd name="connsiteX39" fmla="*/ 188678 w 198579"/>
                <a:gd name="connsiteY39" fmla="*/ 231918 h 278953"/>
                <a:gd name="connsiteX40" fmla="*/ 190285 w 198579"/>
                <a:gd name="connsiteY40" fmla="*/ 204537 h 278953"/>
                <a:gd name="connsiteX41" fmla="*/ 179997 w 198579"/>
                <a:gd name="connsiteY41" fmla="*/ 162635 h 278953"/>
                <a:gd name="connsiteX42" fmla="*/ 160922 w 198579"/>
                <a:gd name="connsiteY42" fmla="*/ 135415 h 278953"/>
                <a:gd name="connsiteX43" fmla="*/ 160386 w 198579"/>
                <a:gd name="connsiteY43" fmla="*/ 134075 h 278953"/>
                <a:gd name="connsiteX44" fmla="*/ 160011 w 198579"/>
                <a:gd name="connsiteY44" fmla="*/ 110981 h 278953"/>
                <a:gd name="connsiteX45" fmla="*/ 167834 w 198579"/>
                <a:gd name="connsiteY45" fmla="*/ 92388 h 278953"/>
                <a:gd name="connsiteX46" fmla="*/ 167137 w 198579"/>
                <a:gd name="connsiteY46" fmla="*/ 80064 h 278953"/>
                <a:gd name="connsiteX47" fmla="*/ 164512 w 198579"/>
                <a:gd name="connsiteY47" fmla="*/ 71383 h 278953"/>
                <a:gd name="connsiteX48" fmla="*/ 159529 w 198579"/>
                <a:gd name="connsiteY48" fmla="*/ 58148 h 278953"/>
                <a:gd name="connsiteX49" fmla="*/ 146026 w 198579"/>
                <a:gd name="connsiteY49" fmla="*/ 40305 h 278953"/>
                <a:gd name="connsiteX50" fmla="*/ 145972 w 198579"/>
                <a:gd name="connsiteY50" fmla="*/ 39287 h 27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579" h="278953">
                  <a:moveTo>
                    <a:pt x="145972" y="39287"/>
                  </a:moveTo>
                  <a:cubicBezTo>
                    <a:pt x="140491" y="39351"/>
                    <a:pt x="135014" y="39726"/>
                    <a:pt x="129576" y="40412"/>
                  </a:cubicBezTo>
                  <a:cubicBezTo>
                    <a:pt x="118859" y="41805"/>
                    <a:pt x="107714" y="43949"/>
                    <a:pt x="107607" y="43949"/>
                  </a:cubicBezTo>
                  <a:cubicBezTo>
                    <a:pt x="107022" y="44099"/>
                    <a:pt x="106406" y="43959"/>
                    <a:pt x="105946" y="43574"/>
                  </a:cubicBezTo>
                  <a:cubicBezTo>
                    <a:pt x="105463" y="43215"/>
                    <a:pt x="105152" y="42673"/>
                    <a:pt x="105088" y="42073"/>
                  </a:cubicBezTo>
                  <a:cubicBezTo>
                    <a:pt x="105088" y="42073"/>
                    <a:pt x="104338" y="33607"/>
                    <a:pt x="100641" y="15014"/>
                  </a:cubicBezTo>
                  <a:cubicBezTo>
                    <a:pt x="99714" y="9950"/>
                    <a:pt x="99103" y="4828"/>
                    <a:pt x="98819" y="-311"/>
                  </a:cubicBezTo>
                  <a:lnTo>
                    <a:pt x="70848" y="921"/>
                  </a:lnTo>
                  <a:lnTo>
                    <a:pt x="77761" y="49146"/>
                  </a:lnTo>
                  <a:cubicBezTo>
                    <a:pt x="77825" y="49741"/>
                    <a:pt x="77654" y="50341"/>
                    <a:pt x="77278" y="50807"/>
                  </a:cubicBezTo>
                  <a:cubicBezTo>
                    <a:pt x="76882" y="51284"/>
                    <a:pt x="76293" y="51557"/>
                    <a:pt x="75671" y="51557"/>
                  </a:cubicBezTo>
                  <a:lnTo>
                    <a:pt x="50487" y="51986"/>
                  </a:lnTo>
                  <a:cubicBezTo>
                    <a:pt x="49094" y="58095"/>
                    <a:pt x="48665" y="58416"/>
                    <a:pt x="48129" y="58845"/>
                  </a:cubicBezTo>
                  <a:cubicBezTo>
                    <a:pt x="47593" y="59273"/>
                    <a:pt x="47111" y="59649"/>
                    <a:pt x="40681" y="57666"/>
                  </a:cubicBezTo>
                  <a:cubicBezTo>
                    <a:pt x="33415" y="55067"/>
                    <a:pt x="25914" y="53165"/>
                    <a:pt x="18283" y="51986"/>
                  </a:cubicBezTo>
                  <a:cubicBezTo>
                    <a:pt x="17303" y="51927"/>
                    <a:pt x="16344" y="52297"/>
                    <a:pt x="15658" y="53004"/>
                  </a:cubicBezTo>
                  <a:cubicBezTo>
                    <a:pt x="14141" y="55453"/>
                    <a:pt x="13498" y="58341"/>
                    <a:pt x="13836" y="61203"/>
                  </a:cubicBezTo>
                  <a:lnTo>
                    <a:pt x="14640" y="85636"/>
                  </a:lnTo>
                  <a:cubicBezTo>
                    <a:pt x="14624" y="86258"/>
                    <a:pt x="14377" y="86853"/>
                    <a:pt x="13943" y="87297"/>
                  </a:cubicBezTo>
                  <a:cubicBezTo>
                    <a:pt x="13445" y="87694"/>
                    <a:pt x="12807" y="87871"/>
                    <a:pt x="12175" y="87780"/>
                  </a:cubicBezTo>
                  <a:lnTo>
                    <a:pt x="6388" y="86869"/>
                  </a:lnTo>
                  <a:lnTo>
                    <a:pt x="6870" y="112964"/>
                  </a:lnTo>
                  <a:cubicBezTo>
                    <a:pt x="11285" y="113993"/>
                    <a:pt x="15476" y="115809"/>
                    <a:pt x="19248" y="118322"/>
                  </a:cubicBezTo>
                  <a:cubicBezTo>
                    <a:pt x="23770" y="122062"/>
                    <a:pt x="28036" y="126108"/>
                    <a:pt x="32001" y="130432"/>
                  </a:cubicBezTo>
                  <a:cubicBezTo>
                    <a:pt x="32408" y="130903"/>
                    <a:pt x="32606" y="131525"/>
                    <a:pt x="32537" y="132147"/>
                  </a:cubicBezTo>
                  <a:cubicBezTo>
                    <a:pt x="32435" y="132774"/>
                    <a:pt x="32065" y="133320"/>
                    <a:pt x="31518" y="133647"/>
                  </a:cubicBezTo>
                  <a:cubicBezTo>
                    <a:pt x="31518" y="133647"/>
                    <a:pt x="16140" y="142702"/>
                    <a:pt x="-256" y="150472"/>
                  </a:cubicBezTo>
                  <a:lnTo>
                    <a:pt x="8692" y="169923"/>
                  </a:lnTo>
                  <a:cubicBezTo>
                    <a:pt x="8746" y="170153"/>
                    <a:pt x="8746" y="170389"/>
                    <a:pt x="8692" y="170619"/>
                  </a:cubicBezTo>
                  <a:lnTo>
                    <a:pt x="10085" y="183694"/>
                  </a:lnTo>
                  <a:cubicBezTo>
                    <a:pt x="11425" y="185944"/>
                    <a:pt x="18444" y="197518"/>
                    <a:pt x="25142" y="206359"/>
                  </a:cubicBezTo>
                  <a:cubicBezTo>
                    <a:pt x="29590" y="212570"/>
                    <a:pt x="32858" y="219546"/>
                    <a:pt x="34787" y="226935"/>
                  </a:cubicBezTo>
                  <a:cubicBezTo>
                    <a:pt x="35966" y="230418"/>
                    <a:pt x="37091" y="234062"/>
                    <a:pt x="38699" y="237652"/>
                  </a:cubicBezTo>
                  <a:cubicBezTo>
                    <a:pt x="42825" y="247190"/>
                    <a:pt x="49415" y="267337"/>
                    <a:pt x="51344" y="273017"/>
                  </a:cubicBezTo>
                  <a:lnTo>
                    <a:pt x="190660" y="269748"/>
                  </a:lnTo>
                  <a:cubicBezTo>
                    <a:pt x="191346" y="269711"/>
                    <a:pt x="191995" y="270038"/>
                    <a:pt x="192375" y="270605"/>
                  </a:cubicBezTo>
                  <a:lnTo>
                    <a:pt x="198323" y="278643"/>
                  </a:lnTo>
                  <a:lnTo>
                    <a:pt x="198323" y="261496"/>
                  </a:lnTo>
                  <a:lnTo>
                    <a:pt x="188678" y="232883"/>
                  </a:lnTo>
                  <a:cubicBezTo>
                    <a:pt x="188597" y="232567"/>
                    <a:pt x="188597" y="232234"/>
                    <a:pt x="188678" y="231918"/>
                  </a:cubicBezTo>
                  <a:cubicBezTo>
                    <a:pt x="189798" y="222836"/>
                    <a:pt x="190334" y="213689"/>
                    <a:pt x="190285" y="204537"/>
                  </a:cubicBezTo>
                  <a:cubicBezTo>
                    <a:pt x="189744" y="190016"/>
                    <a:pt x="186240" y="175758"/>
                    <a:pt x="179997" y="162635"/>
                  </a:cubicBezTo>
                  <a:cubicBezTo>
                    <a:pt x="174784" y="152808"/>
                    <a:pt x="168375" y="143667"/>
                    <a:pt x="160922" y="135415"/>
                  </a:cubicBezTo>
                  <a:cubicBezTo>
                    <a:pt x="160590" y="135045"/>
                    <a:pt x="160402" y="134574"/>
                    <a:pt x="160386" y="134075"/>
                  </a:cubicBezTo>
                  <a:cubicBezTo>
                    <a:pt x="160386" y="134075"/>
                    <a:pt x="160011" y="120144"/>
                    <a:pt x="160011" y="110981"/>
                  </a:cubicBezTo>
                  <a:cubicBezTo>
                    <a:pt x="160011" y="101818"/>
                    <a:pt x="162208" y="96353"/>
                    <a:pt x="167834" y="92388"/>
                  </a:cubicBezTo>
                  <a:cubicBezTo>
                    <a:pt x="170031" y="90834"/>
                    <a:pt x="171531" y="88262"/>
                    <a:pt x="167137" y="80064"/>
                  </a:cubicBezTo>
                  <a:cubicBezTo>
                    <a:pt x="165835" y="77315"/>
                    <a:pt x="164951" y="74389"/>
                    <a:pt x="164512" y="71383"/>
                  </a:cubicBezTo>
                  <a:cubicBezTo>
                    <a:pt x="163837" y="66663"/>
                    <a:pt x="162138" y="62140"/>
                    <a:pt x="159529" y="58148"/>
                  </a:cubicBezTo>
                  <a:cubicBezTo>
                    <a:pt x="155360" y="51954"/>
                    <a:pt x="150853" y="46001"/>
                    <a:pt x="146026" y="40305"/>
                  </a:cubicBezTo>
                  <a:cubicBezTo>
                    <a:pt x="145902" y="39978"/>
                    <a:pt x="145886" y="39625"/>
                    <a:pt x="145972" y="39287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B1E88B1C-051A-4E13-B797-09BC2D65F9D4}"/>
                </a:ext>
              </a:extLst>
            </p:cNvPr>
            <p:cNvSpPr/>
            <p:nvPr/>
          </p:nvSpPr>
          <p:spPr>
            <a:xfrm>
              <a:off x="7707834" y="1588565"/>
              <a:ext cx="232551" cy="346843"/>
            </a:xfrm>
            <a:custGeom>
              <a:avLst/>
              <a:gdLst>
                <a:gd name="connsiteX0" fmla="*/ 30393 w 232551"/>
                <a:gd name="connsiteY0" fmla="*/ 44109 h 346843"/>
                <a:gd name="connsiteX1" fmla="*/ 48558 w 232551"/>
                <a:gd name="connsiteY1" fmla="*/ 81350 h 346843"/>
                <a:gd name="connsiteX2" fmla="*/ 48183 w 232551"/>
                <a:gd name="connsiteY2" fmla="*/ 83064 h 346843"/>
                <a:gd name="connsiteX3" fmla="*/ 26053 w 232551"/>
                <a:gd name="connsiteY3" fmla="*/ 106480 h 346843"/>
                <a:gd name="connsiteX4" fmla="*/ 42128 w 232551"/>
                <a:gd name="connsiteY4" fmla="*/ 116875 h 346843"/>
                <a:gd name="connsiteX5" fmla="*/ 59382 w 232551"/>
                <a:gd name="connsiteY5" fmla="*/ 119930 h 346843"/>
                <a:gd name="connsiteX6" fmla="*/ 61472 w 232551"/>
                <a:gd name="connsiteY6" fmla="*/ 122019 h 346843"/>
                <a:gd name="connsiteX7" fmla="*/ 58739 w 232551"/>
                <a:gd name="connsiteY7" fmla="*/ 162742 h 346843"/>
                <a:gd name="connsiteX8" fmla="*/ 53380 w 232551"/>
                <a:gd name="connsiteY8" fmla="*/ 185944 h 346843"/>
                <a:gd name="connsiteX9" fmla="*/ 48558 w 232551"/>
                <a:gd name="connsiteY9" fmla="*/ 210003 h 346843"/>
                <a:gd name="connsiteX10" fmla="*/ 48558 w 232551"/>
                <a:gd name="connsiteY10" fmla="*/ 240438 h 346843"/>
                <a:gd name="connsiteX11" fmla="*/ 48129 w 232551"/>
                <a:gd name="connsiteY11" fmla="*/ 241563 h 346843"/>
                <a:gd name="connsiteX12" fmla="*/ 48504 w 232551"/>
                <a:gd name="connsiteY12" fmla="*/ 242581 h 346843"/>
                <a:gd name="connsiteX13" fmla="*/ 50380 w 232551"/>
                <a:gd name="connsiteY13" fmla="*/ 301523 h 346843"/>
                <a:gd name="connsiteX14" fmla="*/ 54666 w 232551"/>
                <a:gd name="connsiteY14" fmla="*/ 326760 h 346843"/>
                <a:gd name="connsiteX15" fmla="*/ 74653 w 232551"/>
                <a:gd name="connsiteY15" fmla="*/ 323599 h 346843"/>
                <a:gd name="connsiteX16" fmla="*/ 93621 w 232551"/>
                <a:gd name="connsiteY16" fmla="*/ 322367 h 346843"/>
                <a:gd name="connsiteX17" fmla="*/ 94854 w 232551"/>
                <a:gd name="connsiteY17" fmla="*/ 306988 h 346843"/>
                <a:gd name="connsiteX18" fmla="*/ 95925 w 232551"/>
                <a:gd name="connsiteY18" fmla="*/ 305381 h 346843"/>
                <a:gd name="connsiteX19" fmla="*/ 97855 w 232551"/>
                <a:gd name="connsiteY19" fmla="*/ 305381 h 346843"/>
                <a:gd name="connsiteX20" fmla="*/ 189321 w 232551"/>
                <a:gd name="connsiteY20" fmla="*/ 346533 h 346843"/>
                <a:gd name="connsiteX21" fmla="*/ 209093 w 232551"/>
                <a:gd name="connsiteY21" fmla="*/ 337370 h 346843"/>
                <a:gd name="connsiteX22" fmla="*/ 204110 w 232551"/>
                <a:gd name="connsiteY22" fmla="*/ 307149 h 346843"/>
                <a:gd name="connsiteX23" fmla="*/ 204592 w 232551"/>
                <a:gd name="connsiteY23" fmla="*/ 305434 h 346843"/>
                <a:gd name="connsiteX24" fmla="*/ 206200 w 232551"/>
                <a:gd name="connsiteY24" fmla="*/ 304684 h 346843"/>
                <a:gd name="connsiteX25" fmla="*/ 232295 w 232551"/>
                <a:gd name="connsiteY25" fmla="*/ 304684 h 346843"/>
                <a:gd name="connsiteX26" fmla="*/ 179033 w 232551"/>
                <a:gd name="connsiteY26" fmla="*/ 241510 h 346843"/>
                <a:gd name="connsiteX27" fmla="*/ 164083 w 232551"/>
                <a:gd name="connsiteY27" fmla="*/ 197250 h 346843"/>
                <a:gd name="connsiteX28" fmla="*/ 155403 w 232551"/>
                <a:gd name="connsiteY28" fmla="*/ 189373 h 346843"/>
                <a:gd name="connsiteX29" fmla="*/ 154545 w 232551"/>
                <a:gd name="connsiteY29" fmla="*/ 188355 h 346843"/>
                <a:gd name="connsiteX30" fmla="*/ 153581 w 232551"/>
                <a:gd name="connsiteY30" fmla="*/ 177639 h 346843"/>
                <a:gd name="connsiteX31" fmla="*/ 154224 w 232551"/>
                <a:gd name="connsiteY31" fmla="*/ 175978 h 346843"/>
                <a:gd name="connsiteX32" fmla="*/ 159904 w 232551"/>
                <a:gd name="connsiteY32" fmla="*/ 170244 h 346843"/>
                <a:gd name="connsiteX33" fmla="*/ 146294 w 232551"/>
                <a:gd name="connsiteY33" fmla="*/ 155348 h 346843"/>
                <a:gd name="connsiteX34" fmla="*/ 146294 w 232551"/>
                <a:gd name="connsiteY34" fmla="*/ 152722 h 346843"/>
                <a:gd name="connsiteX35" fmla="*/ 162369 w 232551"/>
                <a:gd name="connsiteY35" fmla="*/ 130378 h 346843"/>
                <a:gd name="connsiteX36" fmla="*/ 116341 w 232551"/>
                <a:gd name="connsiteY36" fmla="*/ 125020 h 346843"/>
                <a:gd name="connsiteX37" fmla="*/ 114626 w 232551"/>
                <a:gd name="connsiteY37" fmla="*/ 123573 h 346843"/>
                <a:gd name="connsiteX38" fmla="*/ 115162 w 232551"/>
                <a:gd name="connsiteY38" fmla="*/ 121376 h 346843"/>
                <a:gd name="connsiteX39" fmla="*/ 136595 w 232551"/>
                <a:gd name="connsiteY39" fmla="*/ 101604 h 346843"/>
                <a:gd name="connsiteX40" fmla="*/ 154170 w 232551"/>
                <a:gd name="connsiteY40" fmla="*/ 68008 h 346843"/>
                <a:gd name="connsiteX41" fmla="*/ 146187 w 232551"/>
                <a:gd name="connsiteY41" fmla="*/ 39983 h 346843"/>
                <a:gd name="connsiteX42" fmla="*/ 129844 w 232551"/>
                <a:gd name="connsiteY42" fmla="*/ 28409 h 346843"/>
                <a:gd name="connsiteX43" fmla="*/ 117841 w 232551"/>
                <a:gd name="connsiteY43" fmla="*/ -311 h 346843"/>
                <a:gd name="connsiteX44" fmla="*/ 87888 w 232551"/>
                <a:gd name="connsiteY44" fmla="*/ 6869 h 346843"/>
                <a:gd name="connsiteX45" fmla="*/ 59757 w 232551"/>
                <a:gd name="connsiteY45" fmla="*/ 20640 h 346843"/>
                <a:gd name="connsiteX46" fmla="*/ 58739 w 232551"/>
                <a:gd name="connsiteY46" fmla="*/ 20908 h 346843"/>
                <a:gd name="connsiteX47" fmla="*/ 24392 w 232551"/>
                <a:gd name="connsiteY47" fmla="*/ 18336 h 346843"/>
                <a:gd name="connsiteX48" fmla="*/ 5477 w 232551"/>
                <a:gd name="connsiteY48" fmla="*/ 15014 h 346843"/>
                <a:gd name="connsiteX49" fmla="*/ -256 w 232551"/>
                <a:gd name="connsiteY49" fmla="*/ 29856 h 346843"/>
                <a:gd name="connsiteX50" fmla="*/ 30393 w 232551"/>
                <a:gd name="connsiteY50" fmla="*/ 44109 h 34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2551" h="346843">
                  <a:moveTo>
                    <a:pt x="30393" y="44109"/>
                  </a:moveTo>
                  <a:cubicBezTo>
                    <a:pt x="42610" y="54129"/>
                    <a:pt x="48344" y="80224"/>
                    <a:pt x="48558" y="81350"/>
                  </a:cubicBezTo>
                  <a:cubicBezTo>
                    <a:pt x="48708" y="81950"/>
                    <a:pt x="48569" y="82582"/>
                    <a:pt x="48183" y="83064"/>
                  </a:cubicBezTo>
                  <a:cubicBezTo>
                    <a:pt x="41581" y="91568"/>
                    <a:pt x="34171" y="99413"/>
                    <a:pt x="26053" y="106480"/>
                  </a:cubicBezTo>
                  <a:cubicBezTo>
                    <a:pt x="30934" y="110627"/>
                    <a:pt x="36341" y="114121"/>
                    <a:pt x="42128" y="116875"/>
                  </a:cubicBezTo>
                  <a:cubicBezTo>
                    <a:pt x="47695" y="118740"/>
                    <a:pt x="53509" y="119769"/>
                    <a:pt x="59382" y="119930"/>
                  </a:cubicBezTo>
                  <a:cubicBezTo>
                    <a:pt x="60534" y="119930"/>
                    <a:pt x="61472" y="120867"/>
                    <a:pt x="61472" y="122019"/>
                  </a:cubicBezTo>
                  <a:cubicBezTo>
                    <a:pt x="61316" y="135635"/>
                    <a:pt x="60400" y="149229"/>
                    <a:pt x="58739" y="162742"/>
                  </a:cubicBezTo>
                  <a:cubicBezTo>
                    <a:pt x="57458" y="170587"/>
                    <a:pt x="55668" y="178335"/>
                    <a:pt x="53380" y="185944"/>
                  </a:cubicBezTo>
                  <a:cubicBezTo>
                    <a:pt x="50819" y="193740"/>
                    <a:pt x="49201" y="201821"/>
                    <a:pt x="48558" y="210003"/>
                  </a:cubicBezTo>
                  <a:cubicBezTo>
                    <a:pt x="48558" y="223399"/>
                    <a:pt x="48558" y="240277"/>
                    <a:pt x="48558" y="240438"/>
                  </a:cubicBezTo>
                  <a:cubicBezTo>
                    <a:pt x="48531" y="240845"/>
                    <a:pt x="48381" y="241236"/>
                    <a:pt x="48129" y="241563"/>
                  </a:cubicBezTo>
                  <a:cubicBezTo>
                    <a:pt x="48129" y="241885"/>
                    <a:pt x="48558" y="242206"/>
                    <a:pt x="48504" y="242581"/>
                  </a:cubicBezTo>
                  <a:cubicBezTo>
                    <a:pt x="48451" y="242956"/>
                    <a:pt x="46683" y="283144"/>
                    <a:pt x="50380" y="301523"/>
                  </a:cubicBezTo>
                  <a:cubicBezTo>
                    <a:pt x="53059" y="315026"/>
                    <a:pt x="54238" y="322956"/>
                    <a:pt x="54666" y="326760"/>
                  </a:cubicBezTo>
                  <a:cubicBezTo>
                    <a:pt x="58524" y="326064"/>
                    <a:pt x="66669" y="324671"/>
                    <a:pt x="74653" y="323599"/>
                  </a:cubicBezTo>
                  <a:cubicBezTo>
                    <a:pt x="80944" y="322795"/>
                    <a:pt x="87277" y="322383"/>
                    <a:pt x="93621" y="322367"/>
                  </a:cubicBezTo>
                  <a:lnTo>
                    <a:pt x="94854" y="306988"/>
                  </a:lnTo>
                  <a:cubicBezTo>
                    <a:pt x="94950" y="306319"/>
                    <a:pt x="95347" y="305729"/>
                    <a:pt x="95925" y="305381"/>
                  </a:cubicBezTo>
                  <a:cubicBezTo>
                    <a:pt x="96526" y="305059"/>
                    <a:pt x="97254" y="305059"/>
                    <a:pt x="97855" y="305381"/>
                  </a:cubicBezTo>
                  <a:lnTo>
                    <a:pt x="189321" y="346533"/>
                  </a:lnTo>
                  <a:lnTo>
                    <a:pt x="209093" y="337370"/>
                  </a:lnTo>
                  <a:lnTo>
                    <a:pt x="204110" y="307149"/>
                  </a:lnTo>
                  <a:cubicBezTo>
                    <a:pt x="204029" y="306538"/>
                    <a:pt x="204201" y="305917"/>
                    <a:pt x="204592" y="305434"/>
                  </a:cubicBezTo>
                  <a:cubicBezTo>
                    <a:pt x="205037" y="305022"/>
                    <a:pt x="205600" y="304759"/>
                    <a:pt x="206200" y="304684"/>
                  </a:cubicBezTo>
                  <a:lnTo>
                    <a:pt x="232295" y="304684"/>
                  </a:lnTo>
                  <a:cubicBezTo>
                    <a:pt x="221578" y="292842"/>
                    <a:pt x="187928" y="255281"/>
                    <a:pt x="179033" y="241510"/>
                  </a:cubicBezTo>
                  <a:cubicBezTo>
                    <a:pt x="169281" y="226453"/>
                    <a:pt x="164887" y="201912"/>
                    <a:pt x="164083" y="197250"/>
                  </a:cubicBezTo>
                  <a:lnTo>
                    <a:pt x="155403" y="189373"/>
                  </a:lnTo>
                  <a:cubicBezTo>
                    <a:pt x="155022" y="189127"/>
                    <a:pt x="154722" y="188773"/>
                    <a:pt x="154545" y="188355"/>
                  </a:cubicBezTo>
                  <a:lnTo>
                    <a:pt x="153581" y="177639"/>
                  </a:lnTo>
                  <a:cubicBezTo>
                    <a:pt x="153538" y="177017"/>
                    <a:pt x="153774" y="176406"/>
                    <a:pt x="154224" y="175978"/>
                  </a:cubicBezTo>
                  <a:lnTo>
                    <a:pt x="159904" y="170244"/>
                  </a:lnTo>
                  <a:lnTo>
                    <a:pt x="146294" y="155348"/>
                  </a:lnTo>
                  <a:cubicBezTo>
                    <a:pt x="145715" y="154571"/>
                    <a:pt x="145715" y="153499"/>
                    <a:pt x="146294" y="152722"/>
                  </a:cubicBezTo>
                  <a:lnTo>
                    <a:pt x="162369" y="130378"/>
                  </a:lnTo>
                  <a:cubicBezTo>
                    <a:pt x="140935" y="128503"/>
                    <a:pt x="117948" y="125395"/>
                    <a:pt x="116341" y="125020"/>
                  </a:cubicBezTo>
                  <a:cubicBezTo>
                    <a:pt x="115542" y="124897"/>
                    <a:pt x="114878" y="124339"/>
                    <a:pt x="114626" y="123573"/>
                  </a:cubicBezTo>
                  <a:cubicBezTo>
                    <a:pt x="114358" y="122802"/>
                    <a:pt x="114567" y="121939"/>
                    <a:pt x="115162" y="121376"/>
                  </a:cubicBezTo>
                  <a:cubicBezTo>
                    <a:pt x="115162" y="121376"/>
                    <a:pt x="128129" y="108945"/>
                    <a:pt x="136595" y="101604"/>
                  </a:cubicBezTo>
                  <a:cubicBezTo>
                    <a:pt x="145061" y="94263"/>
                    <a:pt x="153956" y="79367"/>
                    <a:pt x="154170" y="68008"/>
                  </a:cubicBezTo>
                  <a:cubicBezTo>
                    <a:pt x="153302" y="58245"/>
                    <a:pt x="150596" y="48739"/>
                    <a:pt x="146187" y="39983"/>
                  </a:cubicBezTo>
                  <a:cubicBezTo>
                    <a:pt x="139928" y="37417"/>
                    <a:pt x="134339" y="33457"/>
                    <a:pt x="129844" y="28409"/>
                  </a:cubicBezTo>
                  <a:cubicBezTo>
                    <a:pt x="125037" y="19193"/>
                    <a:pt x="121019" y="9586"/>
                    <a:pt x="117841" y="-311"/>
                  </a:cubicBezTo>
                  <a:cubicBezTo>
                    <a:pt x="107703" y="1393"/>
                    <a:pt x="97699" y="3793"/>
                    <a:pt x="87888" y="6869"/>
                  </a:cubicBezTo>
                  <a:cubicBezTo>
                    <a:pt x="78173" y="10738"/>
                    <a:pt x="68770" y="15341"/>
                    <a:pt x="59757" y="20640"/>
                  </a:cubicBezTo>
                  <a:cubicBezTo>
                    <a:pt x="59446" y="20811"/>
                    <a:pt x="59092" y="20902"/>
                    <a:pt x="58739" y="20908"/>
                  </a:cubicBezTo>
                  <a:cubicBezTo>
                    <a:pt x="47229" y="21417"/>
                    <a:pt x="35698" y="20554"/>
                    <a:pt x="24392" y="18336"/>
                  </a:cubicBezTo>
                  <a:cubicBezTo>
                    <a:pt x="18166" y="16825"/>
                    <a:pt x="11848" y="15716"/>
                    <a:pt x="5477" y="15014"/>
                  </a:cubicBezTo>
                  <a:lnTo>
                    <a:pt x="-256" y="29856"/>
                  </a:lnTo>
                  <a:cubicBezTo>
                    <a:pt x="10760" y="32653"/>
                    <a:pt x="21155" y="37486"/>
                    <a:pt x="30393" y="44109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74644E67-C373-4BAD-8942-28D2B2BB95F7}"/>
                </a:ext>
              </a:extLst>
            </p:cNvPr>
            <p:cNvSpPr/>
            <p:nvPr/>
          </p:nvSpPr>
          <p:spPr>
            <a:xfrm>
              <a:off x="7608330" y="1601638"/>
              <a:ext cx="144406" cy="119759"/>
            </a:xfrm>
            <a:custGeom>
              <a:avLst/>
              <a:gdLst>
                <a:gd name="connsiteX0" fmla="*/ 13890 w 144406"/>
                <a:gd name="connsiteY0" fmla="*/ 49844 h 119759"/>
                <a:gd name="connsiteX1" fmla="*/ 11318 w 144406"/>
                <a:gd name="connsiteY1" fmla="*/ 53702 h 119759"/>
                <a:gd name="connsiteX2" fmla="*/ 13675 w 144406"/>
                <a:gd name="connsiteY2" fmla="*/ 59328 h 119759"/>
                <a:gd name="connsiteX3" fmla="*/ 14747 w 144406"/>
                <a:gd name="connsiteY3" fmla="*/ 60935 h 119759"/>
                <a:gd name="connsiteX4" fmla="*/ 14050 w 144406"/>
                <a:gd name="connsiteY4" fmla="*/ 62757 h 119759"/>
                <a:gd name="connsiteX5" fmla="*/ -256 w 144406"/>
                <a:gd name="connsiteY5" fmla="*/ 75135 h 119759"/>
                <a:gd name="connsiteX6" fmla="*/ 11157 w 144406"/>
                <a:gd name="connsiteY6" fmla="*/ 90299 h 119759"/>
                <a:gd name="connsiteX7" fmla="*/ 28250 w 144406"/>
                <a:gd name="connsiteY7" fmla="*/ 79582 h 119759"/>
                <a:gd name="connsiteX8" fmla="*/ 30929 w 144406"/>
                <a:gd name="connsiteY8" fmla="*/ 79904 h 119759"/>
                <a:gd name="connsiteX9" fmla="*/ 41646 w 144406"/>
                <a:gd name="connsiteY9" fmla="*/ 91103 h 119759"/>
                <a:gd name="connsiteX10" fmla="*/ 57721 w 144406"/>
                <a:gd name="connsiteY10" fmla="*/ 100426 h 119759"/>
                <a:gd name="connsiteX11" fmla="*/ 59703 w 144406"/>
                <a:gd name="connsiteY11" fmla="*/ 119448 h 119759"/>
                <a:gd name="connsiteX12" fmla="*/ 93300 w 144406"/>
                <a:gd name="connsiteY12" fmla="*/ 109482 h 119759"/>
                <a:gd name="connsiteX13" fmla="*/ 144150 w 144406"/>
                <a:gd name="connsiteY13" fmla="*/ 68223 h 119759"/>
                <a:gd name="connsiteX14" fmla="*/ 127647 w 144406"/>
                <a:gd name="connsiteY14" fmla="*/ 34305 h 119759"/>
                <a:gd name="connsiteX15" fmla="*/ 96300 w 144406"/>
                <a:gd name="connsiteY15" fmla="*/ 20212 h 119759"/>
                <a:gd name="connsiteX16" fmla="*/ 94907 w 144406"/>
                <a:gd name="connsiteY16" fmla="*/ 19140 h 119759"/>
                <a:gd name="connsiteX17" fmla="*/ 94907 w 144406"/>
                <a:gd name="connsiteY17" fmla="*/ 17372 h 119759"/>
                <a:gd name="connsiteX18" fmla="*/ 101069 w 144406"/>
                <a:gd name="connsiteY18" fmla="*/ 1297 h 119759"/>
                <a:gd name="connsiteX19" fmla="*/ 74921 w 144406"/>
                <a:gd name="connsiteY19" fmla="*/ -310 h 119759"/>
                <a:gd name="connsiteX20" fmla="*/ 26696 w 144406"/>
                <a:gd name="connsiteY20" fmla="*/ 10942 h 119759"/>
                <a:gd name="connsiteX21" fmla="*/ 26696 w 144406"/>
                <a:gd name="connsiteY21" fmla="*/ 11746 h 119759"/>
                <a:gd name="connsiteX22" fmla="*/ 25249 w 144406"/>
                <a:gd name="connsiteY22" fmla="*/ 19569 h 119759"/>
                <a:gd name="connsiteX23" fmla="*/ 24928 w 144406"/>
                <a:gd name="connsiteY23" fmla="*/ 20427 h 119759"/>
                <a:gd name="connsiteX24" fmla="*/ 18283 w 144406"/>
                <a:gd name="connsiteY24" fmla="*/ 38377 h 119759"/>
                <a:gd name="connsiteX25" fmla="*/ 13890 w 144406"/>
                <a:gd name="connsiteY25" fmla="*/ 49844 h 11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406" h="119759">
                  <a:moveTo>
                    <a:pt x="13890" y="49844"/>
                  </a:moveTo>
                  <a:cubicBezTo>
                    <a:pt x="12759" y="50926"/>
                    <a:pt x="11886" y="52244"/>
                    <a:pt x="11318" y="53702"/>
                  </a:cubicBezTo>
                  <a:cubicBezTo>
                    <a:pt x="10691" y="55899"/>
                    <a:pt x="11666" y="58235"/>
                    <a:pt x="13675" y="59328"/>
                  </a:cubicBezTo>
                  <a:cubicBezTo>
                    <a:pt x="14275" y="59655"/>
                    <a:pt x="14672" y="60255"/>
                    <a:pt x="14747" y="60935"/>
                  </a:cubicBezTo>
                  <a:cubicBezTo>
                    <a:pt x="14806" y="61616"/>
                    <a:pt x="14549" y="62286"/>
                    <a:pt x="14050" y="62757"/>
                  </a:cubicBezTo>
                  <a:lnTo>
                    <a:pt x="-256" y="75135"/>
                  </a:lnTo>
                  <a:lnTo>
                    <a:pt x="11157" y="90299"/>
                  </a:lnTo>
                  <a:lnTo>
                    <a:pt x="28250" y="79582"/>
                  </a:lnTo>
                  <a:cubicBezTo>
                    <a:pt x="29102" y="79020"/>
                    <a:pt x="30232" y="79159"/>
                    <a:pt x="30929" y="79904"/>
                  </a:cubicBezTo>
                  <a:lnTo>
                    <a:pt x="41646" y="91103"/>
                  </a:lnTo>
                  <a:cubicBezTo>
                    <a:pt x="44539" y="91585"/>
                    <a:pt x="54345" y="93568"/>
                    <a:pt x="57721" y="100426"/>
                  </a:cubicBezTo>
                  <a:cubicBezTo>
                    <a:pt x="59767" y="106545"/>
                    <a:pt x="60448" y="113040"/>
                    <a:pt x="59703" y="119448"/>
                  </a:cubicBezTo>
                  <a:cubicBezTo>
                    <a:pt x="71149" y="117016"/>
                    <a:pt x="82380" y="113683"/>
                    <a:pt x="93300" y="109482"/>
                  </a:cubicBezTo>
                  <a:cubicBezTo>
                    <a:pt x="118805" y="99408"/>
                    <a:pt x="140346" y="73045"/>
                    <a:pt x="144150" y="68223"/>
                  </a:cubicBezTo>
                  <a:cubicBezTo>
                    <a:pt x="143025" y="63507"/>
                    <a:pt x="137506" y="42396"/>
                    <a:pt x="127647" y="34305"/>
                  </a:cubicBezTo>
                  <a:cubicBezTo>
                    <a:pt x="118184" y="27671"/>
                    <a:pt x="107548" y="22886"/>
                    <a:pt x="96300" y="20212"/>
                  </a:cubicBezTo>
                  <a:cubicBezTo>
                    <a:pt x="95706" y="20062"/>
                    <a:pt x="95202" y="19676"/>
                    <a:pt x="94907" y="19140"/>
                  </a:cubicBezTo>
                  <a:cubicBezTo>
                    <a:pt x="94666" y="18578"/>
                    <a:pt x="94666" y="17935"/>
                    <a:pt x="94907" y="17372"/>
                  </a:cubicBezTo>
                  <a:lnTo>
                    <a:pt x="101069" y="1297"/>
                  </a:lnTo>
                  <a:cubicBezTo>
                    <a:pt x="92394" y="204"/>
                    <a:pt x="83660" y="-337"/>
                    <a:pt x="74921" y="-310"/>
                  </a:cubicBezTo>
                  <a:cubicBezTo>
                    <a:pt x="58658" y="2594"/>
                    <a:pt x="42562" y="6350"/>
                    <a:pt x="26696" y="10942"/>
                  </a:cubicBezTo>
                  <a:cubicBezTo>
                    <a:pt x="26744" y="11210"/>
                    <a:pt x="26744" y="11478"/>
                    <a:pt x="26696" y="11746"/>
                  </a:cubicBezTo>
                  <a:lnTo>
                    <a:pt x="25249" y="19569"/>
                  </a:lnTo>
                  <a:cubicBezTo>
                    <a:pt x="25201" y="19875"/>
                    <a:pt x="25088" y="20164"/>
                    <a:pt x="24928" y="20427"/>
                  </a:cubicBezTo>
                  <a:cubicBezTo>
                    <a:pt x="21134" y="25699"/>
                    <a:pt x="18841" y="31904"/>
                    <a:pt x="18283" y="38377"/>
                  </a:cubicBezTo>
                  <a:cubicBezTo>
                    <a:pt x="18642" y="42669"/>
                    <a:pt x="17024" y="46891"/>
                    <a:pt x="13890" y="49844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8779801D-50FD-4FFE-A3CF-70B332C73E59}"/>
                </a:ext>
              </a:extLst>
            </p:cNvPr>
            <p:cNvSpPr/>
            <p:nvPr/>
          </p:nvSpPr>
          <p:spPr>
            <a:xfrm>
              <a:off x="7259557" y="2031537"/>
              <a:ext cx="151318" cy="115096"/>
            </a:xfrm>
            <a:custGeom>
              <a:avLst/>
              <a:gdLst>
                <a:gd name="connsiteX0" fmla="*/ 79690 w 151318"/>
                <a:gd name="connsiteY0" fmla="*/ -311 h 115096"/>
                <a:gd name="connsiteX1" fmla="*/ 30286 w 151318"/>
                <a:gd name="connsiteY1" fmla="*/ 40734 h 115096"/>
                <a:gd name="connsiteX2" fmla="*/ 29054 w 151318"/>
                <a:gd name="connsiteY2" fmla="*/ 41216 h 115096"/>
                <a:gd name="connsiteX3" fmla="*/ -256 w 151318"/>
                <a:gd name="connsiteY3" fmla="*/ 43038 h 115096"/>
                <a:gd name="connsiteX4" fmla="*/ 22463 w 151318"/>
                <a:gd name="connsiteY4" fmla="*/ 100157 h 115096"/>
                <a:gd name="connsiteX5" fmla="*/ 52952 w 151318"/>
                <a:gd name="connsiteY5" fmla="*/ 87351 h 115096"/>
                <a:gd name="connsiteX6" fmla="*/ 73206 w 151318"/>
                <a:gd name="connsiteY6" fmla="*/ 70794 h 115096"/>
                <a:gd name="connsiteX7" fmla="*/ 75403 w 151318"/>
                <a:gd name="connsiteY7" fmla="*/ 70526 h 115096"/>
                <a:gd name="connsiteX8" fmla="*/ 85423 w 151318"/>
                <a:gd name="connsiteY8" fmla="*/ 75134 h 115096"/>
                <a:gd name="connsiteX9" fmla="*/ 86602 w 151318"/>
                <a:gd name="connsiteY9" fmla="*/ 77277 h 115096"/>
                <a:gd name="connsiteX10" fmla="*/ 83708 w 151318"/>
                <a:gd name="connsiteY10" fmla="*/ 103640 h 115096"/>
                <a:gd name="connsiteX11" fmla="*/ 96086 w 151318"/>
                <a:gd name="connsiteY11" fmla="*/ 114786 h 115096"/>
                <a:gd name="connsiteX12" fmla="*/ 107660 w 151318"/>
                <a:gd name="connsiteY12" fmla="*/ 106909 h 115096"/>
                <a:gd name="connsiteX13" fmla="*/ 107660 w 151318"/>
                <a:gd name="connsiteY13" fmla="*/ 97157 h 115096"/>
                <a:gd name="connsiteX14" fmla="*/ 109428 w 151318"/>
                <a:gd name="connsiteY14" fmla="*/ 95121 h 115096"/>
                <a:gd name="connsiteX15" fmla="*/ 127057 w 151318"/>
                <a:gd name="connsiteY15" fmla="*/ 92066 h 115096"/>
                <a:gd name="connsiteX16" fmla="*/ 129200 w 151318"/>
                <a:gd name="connsiteY16" fmla="*/ 92977 h 115096"/>
                <a:gd name="connsiteX17" fmla="*/ 140399 w 151318"/>
                <a:gd name="connsiteY17" fmla="*/ 103694 h 115096"/>
                <a:gd name="connsiteX18" fmla="*/ 139113 w 151318"/>
                <a:gd name="connsiteY18" fmla="*/ 80600 h 115096"/>
                <a:gd name="connsiteX19" fmla="*/ 140935 w 151318"/>
                <a:gd name="connsiteY19" fmla="*/ 78403 h 115096"/>
                <a:gd name="connsiteX20" fmla="*/ 150259 w 151318"/>
                <a:gd name="connsiteY20" fmla="*/ 77224 h 115096"/>
                <a:gd name="connsiteX21" fmla="*/ 150259 w 151318"/>
                <a:gd name="connsiteY21" fmla="*/ 62596 h 115096"/>
                <a:gd name="connsiteX22" fmla="*/ 151062 w 151318"/>
                <a:gd name="connsiteY22" fmla="*/ 60988 h 115096"/>
                <a:gd name="connsiteX23" fmla="*/ 150741 w 151318"/>
                <a:gd name="connsiteY23" fmla="*/ 60399 h 115096"/>
                <a:gd name="connsiteX24" fmla="*/ 79690 w 151318"/>
                <a:gd name="connsiteY24" fmla="*/ -311 h 11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1318" h="115096">
                  <a:moveTo>
                    <a:pt x="79690" y="-311"/>
                  </a:moveTo>
                  <a:lnTo>
                    <a:pt x="30286" y="40734"/>
                  </a:lnTo>
                  <a:cubicBezTo>
                    <a:pt x="29954" y="41055"/>
                    <a:pt x="29514" y="41227"/>
                    <a:pt x="29054" y="41216"/>
                  </a:cubicBezTo>
                  <a:lnTo>
                    <a:pt x="-256" y="43038"/>
                  </a:lnTo>
                  <a:lnTo>
                    <a:pt x="22463" y="100157"/>
                  </a:lnTo>
                  <a:lnTo>
                    <a:pt x="52952" y="87351"/>
                  </a:lnTo>
                  <a:lnTo>
                    <a:pt x="73206" y="70794"/>
                  </a:lnTo>
                  <a:cubicBezTo>
                    <a:pt x="73817" y="70269"/>
                    <a:pt x="74685" y="70162"/>
                    <a:pt x="75403" y="70526"/>
                  </a:cubicBezTo>
                  <a:lnTo>
                    <a:pt x="85423" y="75134"/>
                  </a:lnTo>
                  <a:cubicBezTo>
                    <a:pt x="86238" y="75520"/>
                    <a:pt x="86714" y="76383"/>
                    <a:pt x="86602" y="77277"/>
                  </a:cubicBezTo>
                  <a:lnTo>
                    <a:pt x="83708" y="103640"/>
                  </a:lnTo>
                  <a:lnTo>
                    <a:pt x="96086" y="114786"/>
                  </a:lnTo>
                  <a:lnTo>
                    <a:pt x="107660" y="106909"/>
                  </a:lnTo>
                  <a:lnTo>
                    <a:pt x="107660" y="97157"/>
                  </a:lnTo>
                  <a:cubicBezTo>
                    <a:pt x="107676" y="96139"/>
                    <a:pt x="108421" y="95276"/>
                    <a:pt x="109428" y="95121"/>
                  </a:cubicBezTo>
                  <a:lnTo>
                    <a:pt x="127057" y="92066"/>
                  </a:lnTo>
                  <a:cubicBezTo>
                    <a:pt x="127888" y="91922"/>
                    <a:pt x="128729" y="92281"/>
                    <a:pt x="129200" y="92977"/>
                  </a:cubicBezTo>
                  <a:cubicBezTo>
                    <a:pt x="132206" y="97237"/>
                    <a:pt x="136011" y="100875"/>
                    <a:pt x="140399" y="103694"/>
                  </a:cubicBezTo>
                  <a:lnTo>
                    <a:pt x="139113" y="80600"/>
                  </a:lnTo>
                  <a:cubicBezTo>
                    <a:pt x="139022" y="79490"/>
                    <a:pt x="139831" y="78515"/>
                    <a:pt x="140935" y="78403"/>
                  </a:cubicBezTo>
                  <a:lnTo>
                    <a:pt x="150259" y="77224"/>
                  </a:lnTo>
                  <a:lnTo>
                    <a:pt x="150259" y="62596"/>
                  </a:lnTo>
                  <a:cubicBezTo>
                    <a:pt x="150253" y="61963"/>
                    <a:pt x="150553" y="61363"/>
                    <a:pt x="151062" y="60988"/>
                  </a:cubicBezTo>
                  <a:lnTo>
                    <a:pt x="150741" y="60399"/>
                  </a:lnTo>
                  <a:cubicBezTo>
                    <a:pt x="146722" y="57077"/>
                    <a:pt x="103052" y="20962"/>
                    <a:pt x="79690" y="-311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0" name="Frihandsfigur: Form 69">
              <a:extLst>
                <a:ext uri="{FF2B5EF4-FFF2-40B4-BE49-F238E27FC236}">
                  <a16:creationId xmlns:a16="http://schemas.microsoft.com/office/drawing/2014/main" id="{A09FC31E-96B8-447B-9658-C0B806B0797E}"/>
                </a:ext>
              </a:extLst>
            </p:cNvPr>
            <p:cNvSpPr/>
            <p:nvPr/>
          </p:nvSpPr>
          <p:spPr>
            <a:xfrm>
              <a:off x="7211847" y="1669368"/>
              <a:ext cx="293376" cy="243106"/>
            </a:xfrm>
            <a:custGeom>
              <a:avLst/>
              <a:gdLst>
                <a:gd name="connsiteX0" fmla="*/ 31592 w 293376"/>
                <a:gd name="connsiteY0" fmla="*/ 170566 h 243106"/>
                <a:gd name="connsiteX1" fmla="*/ 33843 w 293376"/>
                <a:gd name="connsiteY1" fmla="*/ 171691 h 243106"/>
                <a:gd name="connsiteX2" fmla="*/ 53722 w 293376"/>
                <a:gd name="connsiteY2" fmla="*/ 210057 h 243106"/>
                <a:gd name="connsiteX3" fmla="*/ 73494 w 293376"/>
                <a:gd name="connsiteY3" fmla="*/ 205448 h 243106"/>
                <a:gd name="connsiteX4" fmla="*/ 76013 w 293376"/>
                <a:gd name="connsiteY4" fmla="*/ 206895 h 243106"/>
                <a:gd name="connsiteX5" fmla="*/ 80514 w 293376"/>
                <a:gd name="connsiteY5" fmla="*/ 222649 h 243106"/>
                <a:gd name="connsiteX6" fmla="*/ 167801 w 293376"/>
                <a:gd name="connsiteY6" fmla="*/ 220559 h 243106"/>
                <a:gd name="connsiteX7" fmla="*/ 243621 w 293376"/>
                <a:gd name="connsiteY7" fmla="*/ 225167 h 243106"/>
                <a:gd name="connsiteX8" fmla="*/ 279361 w 293376"/>
                <a:gd name="connsiteY8" fmla="*/ 242796 h 243106"/>
                <a:gd name="connsiteX9" fmla="*/ 281558 w 293376"/>
                <a:gd name="connsiteY9" fmla="*/ 228596 h 243106"/>
                <a:gd name="connsiteX10" fmla="*/ 287881 w 293376"/>
                <a:gd name="connsiteY10" fmla="*/ 198375 h 243106"/>
                <a:gd name="connsiteX11" fmla="*/ 291632 w 293376"/>
                <a:gd name="connsiteY11" fmla="*/ 159260 h 243106"/>
                <a:gd name="connsiteX12" fmla="*/ 276628 w 293376"/>
                <a:gd name="connsiteY12" fmla="*/ 134826 h 243106"/>
                <a:gd name="connsiteX13" fmla="*/ 269395 w 293376"/>
                <a:gd name="connsiteY13" fmla="*/ 126145 h 243106"/>
                <a:gd name="connsiteX14" fmla="*/ 266983 w 293376"/>
                <a:gd name="connsiteY14" fmla="*/ 104015 h 243106"/>
                <a:gd name="connsiteX15" fmla="*/ 266394 w 293376"/>
                <a:gd name="connsiteY15" fmla="*/ 88208 h 243106"/>
                <a:gd name="connsiteX16" fmla="*/ 261036 w 293376"/>
                <a:gd name="connsiteY16" fmla="*/ 76902 h 243106"/>
                <a:gd name="connsiteX17" fmla="*/ 248390 w 293376"/>
                <a:gd name="connsiteY17" fmla="*/ 57934 h 243106"/>
                <a:gd name="connsiteX18" fmla="*/ 232315 w 293376"/>
                <a:gd name="connsiteY18" fmla="*/ 36501 h 243106"/>
                <a:gd name="connsiteX19" fmla="*/ 224760 w 293376"/>
                <a:gd name="connsiteY19" fmla="*/ 22623 h 243106"/>
                <a:gd name="connsiteX20" fmla="*/ 207185 w 293376"/>
                <a:gd name="connsiteY20" fmla="*/ -311 h 243106"/>
                <a:gd name="connsiteX21" fmla="*/ 195932 w 293376"/>
                <a:gd name="connsiteY21" fmla="*/ 6548 h 243106"/>
                <a:gd name="connsiteX22" fmla="*/ 160085 w 293376"/>
                <a:gd name="connsiteY22" fmla="*/ 23909 h 243106"/>
                <a:gd name="connsiteX23" fmla="*/ 103823 w 293376"/>
                <a:gd name="connsiteY23" fmla="*/ 57612 h 243106"/>
                <a:gd name="connsiteX24" fmla="*/ 56080 w 293376"/>
                <a:gd name="connsiteY24" fmla="*/ 86119 h 243106"/>
                <a:gd name="connsiteX25" fmla="*/ 9677 w 293376"/>
                <a:gd name="connsiteY25" fmla="*/ 123627 h 243106"/>
                <a:gd name="connsiteX26" fmla="*/ 2390 w 293376"/>
                <a:gd name="connsiteY26" fmla="*/ 143131 h 243106"/>
                <a:gd name="connsiteX27" fmla="*/ 6944 w 293376"/>
                <a:gd name="connsiteY27" fmla="*/ 160706 h 243106"/>
                <a:gd name="connsiteX28" fmla="*/ 1586 w 293376"/>
                <a:gd name="connsiteY28" fmla="*/ 163064 h 243106"/>
                <a:gd name="connsiteX29" fmla="*/ 8230 w 293376"/>
                <a:gd name="connsiteY29" fmla="*/ 174638 h 24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3376" h="243106">
                  <a:moveTo>
                    <a:pt x="31592" y="170566"/>
                  </a:moveTo>
                  <a:cubicBezTo>
                    <a:pt x="32509" y="170416"/>
                    <a:pt x="33414" y="170871"/>
                    <a:pt x="33843" y="171691"/>
                  </a:cubicBezTo>
                  <a:lnTo>
                    <a:pt x="53722" y="210057"/>
                  </a:lnTo>
                  <a:lnTo>
                    <a:pt x="73494" y="205448"/>
                  </a:lnTo>
                  <a:cubicBezTo>
                    <a:pt x="74588" y="205175"/>
                    <a:pt x="75702" y="205813"/>
                    <a:pt x="76013" y="206895"/>
                  </a:cubicBezTo>
                  <a:lnTo>
                    <a:pt x="80514" y="222649"/>
                  </a:lnTo>
                  <a:cubicBezTo>
                    <a:pt x="89462" y="222327"/>
                    <a:pt x="136669" y="220559"/>
                    <a:pt x="167801" y="220559"/>
                  </a:cubicBezTo>
                  <a:cubicBezTo>
                    <a:pt x="205898" y="220559"/>
                    <a:pt x="233547" y="222273"/>
                    <a:pt x="243621" y="225167"/>
                  </a:cubicBezTo>
                  <a:cubicBezTo>
                    <a:pt x="255988" y="230081"/>
                    <a:pt x="267937" y="235975"/>
                    <a:pt x="279361" y="242796"/>
                  </a:cubicBezTo>
                  <a:cubicBezTo>
                    <a:pt x="280111" y="238402"/>
                    <a:pt x="280861" y="233740"/>
                    <a:pt x="281558" y="228596"/>
                  </a:cubicBezTo>
                  <a:cubicBezTo>
                    <a:pt x="283053" y="218405"/>
                    <a:pt x="285164" y="208315"/>
                    <a:pt x="287881" y="198375"/>
                  </a:cubicBezTo>
                  <a:cubicBezTo>
                    <a:pt x="291792" y="182943"/>
                    <a:pt x="295168" y="169601"/>
                    <a:pt x="291632" y="159260"/>
                  </a:cubicBezTo>
                  <a:cubicBezTo>
                    <a:pt x="288513" y="150097"/>
                    <a:pt x="283390" y="141749"/>
                    <a:pt x="276628" y="134826"/>
                  </a:cubicBezTo>
                  <a:cubicBezTo>
                    <a:pt x="274271" y="132200"/>
                    <a:pt x="271859" y="129467"/>
                    <a:pt x="269395" y="126145"/>
                  </a:cubicBezTo>
                  <a:cubicBezTo>
                    <a:pt x="264304" y="119340"/>
                    <a:pt x="265697" y="111196"/>
                    <a:pt x="266983" y="104015"/>
                  </a:cubicBezTo>
                  <a:cubicBezTo>
                    <a:pt x="268655" y="98839"/>
                    <a:pt x="268446" y="93245"/>
                    <a:pt x="266394" y="88208"/>
                  </a:cubicBezTo>
                  <a:cubicBezTo>
                    <a:pt x="264293" y="84597"/>
                    <a:pt x="262504" y="80814"/>
                    <a:pt x="261036" y="76902"/>
                  </a:cubicBezTo>
                  <a:cubicBezTo>
                    <a:pt x="258716" y="69502"/>
                    <a:pt x="254327" y="62922"/>
                    <a:pt x="248390" y="57934"/>
                  </a:cubicBezTo>
                  <a:cubicBezTo>
                    <a:pt x="241360" y="52211"/>
                    <a:pt x="235841" y="44849"/>
                    <a:pt x="232315" y="36501"/>
                  </a:cubicBezTo>
                  <a:cubicBezTo>
                    <a:pt x="230279" y="32482"/>
                    <a:pt x="227975" y="27981"/>
                    <a:pt x="224760" y="22623"/>
                  </a:cubicBezTo>
                  <a:cubicBezTo>
                    <a:pt x="219659" y="14424"/>
                    <a:pt x="213775" y="6746"/>
                    <a:pt x="207185" y="-311"/>
                  </a:cubicBezTo>
                  <a:cubicBezTo>
                    <a:pt x="203637" y="2293"/>
                    <a:pt x="199876" y="4592"/>
                    <a:pt x="195932" y="6548"/>
                  </a:cubicBezTo>
                  <a:cubicBezTo>
                    <a:pt x="181465" y="13942"/>
                    <a:pt x="173856" y="14639"/>
                    <a:pt x="160085" y="23909"/>
                  </a:cubicBezTo>
                  <a:cubicBezTo>
                    <a:pt x="146314" y="33178"/>
                    <a:pt x="118987" y="47378"/>
                    <a:pt x="103823" y="57612"/>
                  </a:cubicBezTo>
                  <a:cubicBezTo>
                    <a:pt x="88659" y="67847"/>
                    <a:pt x="81961" y="68758"/>
                    <a:pt x="56080" y="86119"/>
                  </a:cubicBezTo>
                  <a:cubicBezTo>
                    <a:pt x="39710" y="97462"/>
                    <a:pt x="24198" y="110001"/>
                    <a:pt x="9677" y="123627"/>
                  </a:cubicBezTo>
                  <a:cubicBezTo>
                    <a:pt x="1479" y="130057"/>
                    <a:pt x="-3665" y="135415"/>
                    <a:pt x="2390" y="143131"/>
                  </a:cubicBezTo>
                  <a:cubicBezTo>
                    <a:pt x="8445" y="150847"/>
                    <a:pt x="10266" y="156902"/>
                    <a:pt x="6944" y="160706"/>
                  </a:cubicBezTo>
                  <a:cubicBezTo>
                    <a:pt x="5594" y="162250"/>
                    <a:pt x="3633" y="163112"/>
                    <a:pt x="1586" y="163064"/>
                  </a:cubicBezTo>
                  <a:lnTo>
                    <a:pt x="8230" y="174638"/>
                  </a:ln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1" name="Frihandsfigur: Form 70">
              <a:extLst>
                <a:ext uri="{FF2B5EF4-FFF2-40B4-BE49-F238E27FC236}">
                  <a16:creationId xmlns:a16="http://schemas.microsoft.com/office/drawing/2014/main" id="{66DAC152-65C7-4DA4-8540-71A8675A6E40}"/>
                </a:ext>
              </a:extLst>
            </p:cNvPr>
            <p:cNvSpPr/>
            <p:nvPr/>
          </p:nvSpPr>
          <p:spPr>
            <a:xfrm>
              <a:off x="7267487" y="1894686"/>
              <a:ext cx="235176" cy="273649"/>
            </a:xfrm>
            <a:custGeom>
              <a:avLst/>
              <a:gdLst>
                <a:gd name="connsiteX0" fmla="*/ 224257 w 235176"/>
                <a:gd name="connsiteY0" fmla="*/ 180157 h 273649"/>
                <a:gd name="connsiteX1" fmla="*/ 217774 w 235176"/>
                <a:gd name="connsiteY1" fmla="*/ 97800 h 273649"/>
                <a:gd name="connsiteX2" fmla="*/ 217131 w 235176"/>
                <a:gd name="connsiteY2" fmla="*/ 72991 h 273649"/>
                <a:gd name="connsiteX3" fmla="*/ 221417 w 235176"/>
                <a:gd name="connsiteY3" fmla="*/ 29481 h 273649"/>
                <a:gd name="connsiteX4" fmla="*/ 222918 w 235176"/>
                <a:gd name="connsiteY4" fmla="*/ 21712 h 273649"/>
                <a:gd name="connsiteX5" fmla="*/ 222275 w 235176"/>
                <a:gd name="connsiteY5" fmla="*/ 21712 h 273649"/>
                <a:gd name="connsiteX6" fmla="*/ 186802 w 235176"/>
                <a:gd name="connsiteY6" fmla="*/ 4136 h 273649"/>
                <a:gd name="connsiteX7" fmla="*/ 112161 w 235176"/>
                <a:gd name="connsiteY7" fmla="*/ -311 h 273649"/>
                <a:gd name="connsiteX8" fmla="*/ 26053 w 235176"/>
                <a:gd name="connsiteY8" fmla="*/ 1725 h 273649"/>
                <a:gd name="connsiteX9" fmla="*/ 30340 w 235176"/>
                <a:gd name="connsiteY9" fmla="*/ 16728 h 273649"/>
                <a:gd name="connsiteX10" fmla="*/ 29697 w 235176"/>
                <a:gd name="connsiteY10" fmla="*/ 18872 h 273649"/>
                <a:gd name="connsiteX11" fmla="*/ 12657 w 235176"/>
                <a:gd name="connsiteY11" fmla="*/ 33661 h 273649"/>
                <a:gd name="connsiteX12" fmla="*/ 13568 w 235176"/>
                <a:gd name="connsiteY12" fmla="*/ 58309 h 273649"/>
                <a:gd name="connsiteX13" fmla="*/ 11586 w 235176"/>
                <a:gd name="connsiteY13" fmla="*/ 60452 h 273649"/>
                <a:gd name="connsiteX14" fmla="*/ -256 w 235176"/>
                <a:gd name="connsiteY14" fmla="*/ 62649 h 273649"/>
                <a:gd name="connsiteX15" fmla="*/ 70152 w 235176"/>
                <a:gd name="connsiteY15" fmla="*/ 129467 h 273649"/>
                <a:gd name="connsiteX16" fmla="*/ 145758 w 235176"/>
                <a:gd name="connsiteY16" fmla="*/ 194464 h 273649"/>
                <a:gd name="connsiteX17" fmla="*/ 146240 w 235176"/>
                <a:gd name="connsiteY17" fmla="*/ 195000 h 273649"/>
                <a:gd name="connsiteX18" fmla="*/ 178390 w 235176"/>
                <a:gd name="connsiteY18" fmla="*/ 250565 h 273649"/>
                <a:gd name="connsiteX19" fmla="*/ 190500 w 235176"/>
                <a:gd name="connsiteY19" fmla="*/ 273338 h 273649"/>
                <a:gd name="connsiteX20" fmla="*/ 212683 w 235176"/>
                <a:gd name="connsiteY20" fmla="*/ 267122 h 273649"/>
                <a:gd name="connsiteX21" fmla="*/ 212683 w 235176"/>
                <a:gd name="connsiteY21" fmla="*/ 257799 h 273649"/>
                <a:gd name="connsiteX22" fmla="*/ 214666 w 235176"/>
                <a:gd name="connsiteY22" fmla="*/ 255709 h 273649"/>
                <a:gd name="connsiteX23" fmla="*/ 234920 w 235176"/>
                <a:gd name="connsiteY23" fmla="*/ 254530 h 273649"/>
                <a:gd name="connsiteX24" fmla="*/ 231544 w 235176"/>
                <a:gd name="connsiteY24" fmla="*/ 229078 h 273649"/>
                <a:gd name="connsiteX25" fmla="*/ 224257 w 235176"/>
                <a:gd name="connsiteY25" fmla="*/ 180157 h 27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5176" h="273649">
                  <a:moveTo>
                    <a:pt x="224257" y="180157"/>
                  </a:moveTo>
                  <a:cubicBezTo>
                    <a:pt x="219531" y="152969"/>
                    <a:pt x="217361" y="125395"/>
                    <a:pt x="217774" y="97800"/>
                  </a:cubicBezTo>
                  <a:cubicBezTo>
                    <a:pt x="217774" y="88637"/>
                    <a:pt x="217506" y="80010"/>
                    <a:pt x="217131" y="72991"/>
                  </a:cubicBezTo>
                  <a:cubicBezTo>
                    <a:pt x="216541" y="58357"/>
                    <a:pt x="217983" y="43718"/>
                    <a:pt x="221417" y="29481"/>
                  </a:cubicBezTo>
                  <a:cubicBezTo>
                    <a:pt x="221900" y="26963"/>
                    <a:pt x="222435" y="24123"/>
                    <a:pt x="222918" y="21712"/>
                  </a:cubicBezTo>
                  <a:cubicBezTo>
                    <a:pt x="222918" y="21712"/>
                    <a:pt x="222435" y="21712"/>
                    <a:pt x="222275" y="21712"/>
                  </a:cubicBezTo>
                  <a:cubicBezTo>
                    <a:pt x="210915" y="14965"/>
                    <a:pt x="199052" y="9087"/>
                    <a:pt x="186802" y="4136"/>
                  </a:cubicBezTo>
                  <a:cubicBezTo>
                    <a:pt x="177211" y="1350"/>
                    <a:pt x="149294" y="-311"/>
                    <a:pt x="112161" y="-311"/>
                  </a:cubicBezTo>
                  <a:cubicBezTo>
                    <a:pt x="82262" y="-311"/>
                    <a:pt x="37145" y="1296"/>
                    <a:pt x="26053" y="1725"/>
                  </a:cubicBezTo>
                  <a:lnTo>
                    <a:pt x="30340" y="16728"/>
                  </a:lnTo>
                  <a:cubicBezTo>
                    <a:pt x="30570" y="17505"/>
                    <a:pt x="30318" y="18352"/>
                    <a:pt x="29697" y="18872"/>
                  </a:cubicBezTo>
                  <a:lnTo>
                    <a:pt x="12657" y="33661"/>
                  </a:lnTo>
                  <a:lnTo>
                    <a:pt x="13568" y="58309"/>
                  </a:lnTo>
                  <a:cubicBezTo>
                    <a:pt x="13600" y="59445"/>
                    <a:pt x="12716" y="60393"/>
                    <a:pt x="11586" y="60452"/>
                  </a:cubicBezTo>
                  <a:cubicBezTo>
                    <a:pt x="7572" y="60784"/>
                    <a:pt x="3607" y="61519"/>
                    <a:pt x="-256" y="62649"/>
                  </a:cubicBezTo>
                  <a:cubicBezTo>
                    <a:pt x="5102" y="68008"/>
                    <a:pt x="48933" y="109588"/>
                    <a:pt x="70152" y="129467"/>
                  </a:cubicBezTo>
                  <a:cubicBezTo>
                    <a:pt x="92603" y="150579"/>
                    <a:pt x="145168" y="193767"/>
                    <a:pt x="145758" y="194464"/>
                  </a:cubicBezTo>
                  <a:cubicBezTo>
                    <a:pt x="145961" y="194603"/>
                    <a:pt x="146127" y="194785"/>
                    <a:pt x="146240" y="195000"/>
                  </a:cubicBezTo>
                  <a:cubicBezTo>
                    <a:pt x="146508" y="195482"/>
                    <a:pt x="171478" y="238830"/>
                    <a:pt x="178390" y="250565"/>
                  </a:cubicBezTo>
                  <a:cubicBezTo>
                    <a:pt x="183748" y="259889"/>
                    <a:pt x="188732" y="269587"/>
                    <a:pt x="190500" y="273338"/>
                  </a:cubicBezTo>
                  <a:lnTo>
                    <a:pt x="212683" y="267122"/>
                  </a:lnTo>
                  <a:lnTo>
                    <a:pt x="212683" y="257799"/>
                  </a:lnTo>
                  <a:cubicBezTo>
                    <a:pt x="212683" y="256684"/>
                    <a:pt x="213551" y="255768"/>
                    <a:pt x="214666" y="255709"/>
                  </a:cubicBezTo>
                  <a:lnTo>
                    <a:pt x="234920" y="254530"/>
                  </a:lnTo>
                  <a:cubicBezTo>
                    <a:pt x="233741" y="246386"/>
                    <a:pt x="232670" y="237866"/>
                    <a:pt x="231544" y="229078"/>
                  </a:cubicBezTo>
                  <a:cubicBezTo>
                    <a:pt x="229562" y="212039"/>
                    <a:pt x="227311" y="194571"/>
                    <a:pt x="224257" y="180157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2" name="Frihandsfigur: Form 71">
              <a:extLst>
                <a:ext uri="{FF2B5EF4-FFF2-40B4-BE49-F238E27FC236}">
                  <a16:creationId xmlns:a16="http://schemas.microsoft.com/office/drawing/2014/main" id="{242301CC-CB24-4DF1-9E48-90280C957087}"/>
                </a:ext>
              </a:extLst>
            </p:cNvPr>
            <p:cNvSpPr/>
            <p:nvPr/>
          </p:nvSpPr>
          <p:spPr>
            <a:xfrm>
              <a:off x="7493447" y="2028643"/>
              <a:ext cx="425503" cy="268612"/>
            </a:xfrm>
            <a:custGeom>
              <a:avLst/>
              <a:gdLst>
                <a:gd name="connsiteX0" fmla="*/ 350017 w 425503"/>
                <a:gd name="connsiteY0" fmla="*/ 121537 h 268612"/>
                <a:gd name="connsiteX1" fmla="*/ 210111 w 425503"/>
                <a:gd name="connsiteY1" fmla="*/ 124806 h 268612"/>
                <a:gd name="connsiteX2" fmla="*/ 208182 w 425503"/>
                <a:gd name="connsiteY2" fmla="*/ 123359 h 268612"/>
                <a:gd name="connsiteX3" fmla="*/ 195215 w 425503"/>
                <a:gd name="connsiteY3" fmla="*/ 86869 h 268612"/>
                <a:gd name="connsiteX4" fmla="*/ 191196 w 425503"/>
                <a:gd name="connsiteY4" fmla="*/ 75670 h 268612"/>
                <a:gd name="connsiteX5" fmla="*/ 182141 w 425503"/>
                <a:gd name="connsiteY5" fmla="*/ 56326 h 268612"/>
                <a:gd name="connsiteX6" fmla="*/ 166602 w 425503"/>
                <a:gd name="connsiteY6" fmla="*/ 32857 h 268612"/>
                <a:gd name="connsiteX7" fmla="*/ 166602 w 425503"/>
                <a:gd name="connsiteY7" fmla="*/ 32000 h 268612"/>
                <a:gd name="connsiteX8" fmla="*/ 165208 w 425503"/>
                <a:gd name="connsiteY8" fmla="*/ 18818 h 268612"/>
                <a:gd name="connsiteX9" fmla="*/ 156421 w 425503"/>
                <a:gd name="connsiteY9" fmla="*/ -311 h 268612"/>
                <a:gd name="connsiteX10" fmla="*/ 114412 w 425503"/>
                <a:gd name="connsiteY10" fmla="*/ 8369 h 268612"/>
                <a:gd name="connsiteX11" fmla="*/ 66776 w 425503"/>
                <a:gd name="connsiteY11" fmla="*/ 8369 h 268612"/>
                <a:gd name="connsiteX12" fmla="*/ 53755 w 425503"/>
                <a:gd name="connsiteY12" fmla="*/ 20640 h 268612"/>
                <a:gd name="connsiteX13" fmla="*/ 37305 w 425503"/>
                <a:gd name="connsiteY13" fmla="*/ 29267 h 268612"/>
                <a:gd name="connsiteX14" fmla="*/ 36502 w 425503"/>
                <a:gd name="connsiteY14" fmla="*/ 29267 h 268612"/>
                <a:gd name="connsiteX15" fmla="*/ 34894 w 425503"/>
                <a:gd name="connsiteY15" fmla="*/ 28463 h 268612"/>
                <a:gd name="connsiteX16" fmla="*/ 22570 w 425503"/>
                <a:gd name="connsiteY16" fmla="*/ 13246 h 268612"/>
                <a:gd name="connsiteX17" fmla="*/ 11853 w 425503"/>
                <a:gd name="connsiteY17" fmla="*/ 19622 h 268612"/>
                <a:gd name="connsiteX18" fmla="*/ 1137 w 425503"/>
                <a:gd name="connsiteY18" fmla="*/ 24980 h 268612"/>
                <a:gd name="connsiteX19" fmla="*/ -256 w 425503"/>
                <a:gd name="connsiteY19" fmla="*/ 24980 h 268612"/>
                <a:gd name="connsiteX20" fmla="*/ 3012 w 425503"/>
                <a:gd name="connsiteY20" fmla="*/ 45235 h 268612"/>
                <a:gd name="connsiteX21" fmla="*/ 10514 w 425503"/>
                <a:gd name="connsiteY21" fmla="*/ 94263 h 268612"/>
                <a:gd name="connsiteX22" fmla="*/ 23588 w 425503"/>
                <a:gd name="connsiteY22" fmla="*/ 161617 h 268612"/>
                <a:gd name="connsiteX23" fmla="*/ 44110 w 425503"/>
                <a:gd name="connsiteY23" fmla="*/ 201215 h 268612"/>
                <a:gd name="connsiteX24" fmla="*/ 66294 w 425503"/>
                <a:gd name="connsiteY24" fmla="*/ 244082 h 268612"/>
                <a:gd name="connsiteX25" fmla="*/ 75885 w 425503"/>
                <a:gd name="connsiteY25" fmla="*/ 268301 h 268612"/>
                <a:gd name="connsiteX26" fmla="*/ 78511 w 425503"/>
                <a:gd name="connsiteY26" fmla="*/ 259031 h 268612"/>
                <a:gd name="connsiteX27" fmla="*/ 80118 w 425503"/>
                <a:gd name="connsiteY27" fmla="*/ 257477 h 268612"/>
                <a:gd name="connsiteX28" fmla="*/ 87352 w 425503"/>
                <a:gd name="connsiteY28" fmla="*/ 256138 h 268612"/>
                <a:gd name="connsiteX29" fmla="*/ 98604 w 425503"/>
                <a:gd name="connsiteY29" fmla="*/ 231436 h 268612"/>
                <a:gd name="connsiteX30" fmla="*/ 107124 w 425503"/>
                <a:gd name="connsiteY30" fmla="*/ 202019 h 268612"/>
                <a:gd name="connsiteX31" fmla="*/ 108196 w 425503"/>
                <a:gd name="connsiteY31" fmla="*/ 200304 h 268612"/>
                <a:gd name="connsiteX32" fmla="*/ 110232 w 425503"/>
                <a:gd name="connsiteY32" fmla="*/ 200304 h 268612"/>
                <a:gd name="connsiteX33" fmla="*/ 132630 w 425503"/>
                <a:gd name="connsiteY33" fmla="*/ 217344 h 268612"/>
                <a:gd name="connsiteX34" fmla="*/ 154063 w 425503"/>
                <a:gd name="connsiteY34" fmla="*/ 240599 h 268612"/>
                <a:gd name="connsiteX35" fmla="*/ 208771 w 425503"/>
                <a:gd name="connsiteY35" fmla="*/ 239259 h 268612"/>
                <a:gd name="connsiteX36" fmla="*/ 218845 w 425503"/>
                <a:gd name="connsiteY36" fmla="*/ 220237 h 268612"/>
                <a:gd name="connsiteX37" fmla="*/ 204056 w 425503"/>
                <a:gd name="connsiteY37" fmla="*/ 207270 h 268612"/>
                <a:gd name="connsiteX38" fmla="*/ 203360 w 425503"/>
                <a:gd name="connsiteY38" fmla="*/ 205931 h 268612"/>
                <a:gd name="connsiteX39" fmla="*/ 200681 w 425503"/>
                <a:gd name="connsiteY39" fmla="*/ 183318 h 268612"/>
                <a:gd name="connsiteX40" fmla="*/ 201163 w 425503"/>
                <a:gd name="connsiteY40" fmla="*/ 181711 h 268612"/>
                <a:gd name="connsiteX41" fmla="*/ 202717 w 425503"/>
                <a:gd name="connsiteY41" fmla="*/ 180961 h 268612"/>
                <a:gd name="connsiteX42" fmla="*/ 222864 w 425503"/>
                <a:gd name="connsiteY42" fmla="*/ 184497 h 268612"/>
                <a:gd name="connsiteX43" fmla="*/ 250513 w 425503"/>
                <a:gd name="connsiteY43" fmla="*/ 192749 h 268612"/>
                <a:gd name="connsiteX44" fmla="*/ 278430 w 425503"/>
                <a:gd name="connsiteY44" fmla="*/ 175763 h 268612"/>
                <a:gd name="connsiteX45" fmla="*/ 280466 w 425503"/>
                <a:gd name="connsiteY45" fmla="*/ 175763 h 268612"/>
                <a:gd name="connsiteX46" fmla="*/ 281591 w 425503"/>
                <a:gd name="connsiteY46" fmla="*/ 177371 h 268612"/>
                <a:gd name="connsiteX47" fmla="*/ 295737 w 425503"/>
                <a:gd name="connsiteY47" fmla="*/ 213914 h 268612"/>
                <a:gd name="connsiteX48" fmla="*/ 305543 w 425503"/>
                <a:gd name="connsiteY48" fmla="*/ 225756 h 268612"/>
                <a:gd name="connsiteX49" fmla="*/ 311651 w 425503"/>
                <a:gd name="connsiteY49" fmla="*/ 232990 h 268612"/>
                <a:gd name="connsiteX50" fmla="*/ 327726 w 425503"/>
                <a:gd name="connsiteY50" fmla="*/ 249065 h 268612"/>
                <a:gd name="connsiteX51" fmla="*/ 327726 w 425503"/>
                <a:gd name="connsiteY51" fmla="*/ 251315 h 268612"/>
                <a:gd name="connsiteX52" fmla="*/ 322368 w 425503"/>
                <a:gd name="connsiteY52" fmla="*/ 258067 h 268612"/>
                <a:gd name="connsiteX53" fmla="*/ 425248 w 425503"/>
                <a:gd name="connsiteY53" fmla="*/ 253459 h 268612"/>
                <a:gd name="connsiteX54" fmla="*/ 425248 w 425503"/>
                <a:gd name="connsiteY54" fmla="*/ 232025 h 268612"/>
                <a:gd name="connsiteX55" fmla="*/ 395938 w 425503"/>
                <a:gd name="connsiteY55" fmla="*/ 193821 h 268612"/>
                <a:gd name="connsiteX56" fmla="*/ 387150 w 425503"/>
                <a:gd name="connsiteY56" fmla="*/ 193017 h 268612"/>
                <a:gd name="connsiteX57" fmla="*/ 385221 w 425503"/>
                <a:gd name="connsiteY57" fmla="*/ 191034 h 268612"/>
                <a:gd name="connsiteX58" fmla="*/ 383346 w 425503"/>
                <a:gd name="connsiteY58" fmla="*/ 162207 h 268612"/>
                <a:gd name="connsiteX59" fmla="*/ 359179 w 425503"/>
                <a:gd name="connsiteY59" fmla="*/ 134075 h 268612"/>
                <a:gd name="connsiteX60" fmla="*/ 359179 w 425503"/>
                <a:gd name="connsiteY60" fmla="*/ 133433 h 268612"/>
                <a:gd name="connsiteX61" fmla="*/ 358858 w 425503"/>
                <a:gd name="connsiteY61" fmla="*/ 133164 h 26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5503" h="268612">
                  <a:moveTo>
                    <a:pt x="350017" y="121537"/>
                  </a:moveTo>
                  <a:lnTo>
                    <a:pt x="210111" y="124806"/>
                  </a:lnTo>
                  <a:cubicBezTo>
                    <a:pt x="209254" y="124714"/>
                    <a:pt x="208509" y="124157"/>
                    <a:pt x="208182" y="123359"/>
                  </a:cubicBezTo>
                  <a:cubicBezTo>
                    <a:pt x="208182" y="123359"/>
                    <a:pt x="199877" y="97639"/>
                    <a:pt x="195215" y="86869"/>
                  </a:cubicBezTo>
                  <a:cubicBezTo>
                    <a:pt x="193683" y="83209"/>
                    <a:pt x="192338" y="79469"/>
                    <a:pt x="191196" y="75670"/>
                  </a:cubicBezTo>
                  <a:cubicBezTo>
                    <a:pt x="189364" y="68731"/>
                    <a:pt x="186293" y="62178"/>
                    <a:pt x="182141" y="56326"/>
                  </a:cubicBezTo>
                  <a:cubicBezTo>
                    <a:pt x="176557" y="48776"/>
                    <a:pt x="171371" y="40943"/>
                    <a:pt x="166602" y="32857"/>
                  </a:cubicBezTo>
                  <a:cubicBezTo>
                    <a:pt x="166521" y="32578"/>
                    <a:pt x="166521" y="32278"/>
                    <a:pt x="166602" y="32000"/>
                  </a:cubicBezTo>
                  <a:lnTo>
                    <a:pt x="165208" y="18818"/>
                  </a:lnTo>
                  <a:lnTo>
                    <a:pt x="156421" y="-311"/>
                  </a:lnTo>
                  <a:cubicBezTo>
                    <a:pt x="142929" y="4667"/>
                    <a:pt x="128772" y="7592"/>
                    <a:pt x="114412" y="8369"/>
                  </a:cubicBezTo>
                  <a:lnTo>
                    <a:pt x="66776" y="8369"/>
                  </a:lnTo>
                  <a:cubicBezTo>
                    <a:pt x="62650" y="12683"/>
                    <a:pt x="58305" y="16777"/>
                    <a:pt x="53755" y="20640"/>
                  </a:cubicBezTo>
                  <a:cubicBezTo>
                    <a:pt x="48574" y="24064"/>
                    <a:pt x="43066" y="26952"/>
                    <a:pt x="37305" y="29267"/>
                  </a:cubicBezTo>
                  <a:lnTo>
                    <a:pt x="36502" y="29267"/>
                  </a:lnTo>
                  <a:cubicBezTo>
                    <a:pt x="35875" y="29245"/>
                    <a:pt x="35285" y="28956"/>
                    <a:pt x="34894" y="28463"/>
                  </a:cubicBezTo>
                  <a:lnTo>
                    <a:pt x="22570" y="13246"/>
                  </a:lnTo>
                  <a:cubicBezTo>
                    <a:pt x="20052" y="14799"/>
                    <a:pt x="14961" y="17800"/>
                    <a:pt x="11853" y="19622"/>
                  </a:cubicBezTo>
                  <a:cubicBezTo>
                    <a:pt x="7352" y="22140"/>
                    <a:pt x="1137" y="24980"/>
                    <a:pt x="1137" y="24980"/>
                  </a:cubicBezTo>
                  <a:cubicBezTo>
                    <a:pt x="687" y="25141"/>
                    <a:pt x="194" y="25141"/>
                    <a:pt x="-256" y="24980"/>
                  </a:cubicBezTo>
                  <a:cubicBezTo>
                    <a:pt x="601" y="31892"/>
                    <a:pt x="1673" y="38644"/>
                    <a:pt x="3012" y="45235"/>
                  </a:cubicBezTo>
                  <a:cubicBezTo>
                    <a:pt x="6120" y="59809"/>
                    <a:pt x="8370" y="77385"/>
                    <a:pt x="10514" y="94263"/>
                  </a:cubicBezTo>
                  <a:cubicBezTo>
                    <a:pt x="13782" y="120090"/>
                    <a:pt x="17212" y="146775"/>
                    <a:pt x="23588" y="161617"/>
                  </a:cubicBezTo>
                  <a:cubicBezTo>
                    <a:pt x="28946" y="173620"/>
                    <a:pt x="36555" y="187659"/>
                    <a:pt x="44110" y="201215"/>
                  </a:cubicBezTo>
                  <a:cubicBezTo>
                    <a:pt x="52282" y="215088"/>
                    <a:pt x="59687" y="229400"/>
                    <a:pt x="66294" y="244082"/>
                  </a:cubicBezTo>
                  <a:cubicBezTo>
                    <a:pt x="69455" y="251637"/>
                    <a:pt x="72724" y="260157"/>
                    <a:pt x="75885" y="268301"/>
                  </a:cubicBezTo>
                  <a:lnTo>
                    <a:pt x="78511" y="259031"/>
                  </a:lnTo>
                  <a:cubicBezTo>
                    <a:pt x="78715" y="258254"/>
                    <a:pt x="79331" y="257654"/>
                    <a:pt x="80118" y="257477"/>
                  </a:cubicBezTo>
                  <a:lnTo>
                    <a:pt x="87352" y="256138"/>
                  </a:lnTo>
                  <a:cubicBezTo>
                    <a:pt x="89881" y="247398"/>
                    <a:pt x="93675" y="239077"/>
                    <a:pt x="98604" y="231436"/>
                  </a:cubicBezTo>
                  <a:cubicBezTo>
                    <a:pt x="103609" y="222391"/>
                    <a:pt x="106519" y="212339"/>
                    <a:pt x="107124" y="202019"/>
                  </a:cubicBezTo>
                  <a:cubicBezTo>
                    <a:pt x="107172" y="201306"/>
                    <a:pt x="107574" y="200663"/>
                    <a:pt x="108196" y="200304"/>
                  </a:cubicBezTo>
                  <a:cubicBezTo>
                    <a:pt x="108823" y="199929"/>
                    <a:pt x="109605" y="199929"/>
                    <a:pt x="110232" y="200304"/>
                  </a:cubicBezTo>
                  <a:cubicBezTo>
                    <a:pt x="118382" y="205025"/>
                    <a:pt x="125905" y="210748"/>
                    <a:pt x="132630" y="217344"/>
                  </a:cubicBezTo>
                  <a:cubicBezTo>
                    <a:pt x="142168" y="226667"/>
                    <a:pt x="151330" y="237598"/>
                    <a:pt x="154063" y="240599"/>
                  </a:cubicBezTo>
                  <a:lnTo>
                    <a:pt x="208771" y="239259"/>
                  </a:lnTo>
                  <a:lnTo>
                    <a:pt x="218845" y="220237"/>
                  </a:lnTo>
                  <a:lnTo>
                    <a:pt x="204056" y="207270"/>
                  </a:lnTo>
                  <a:cubicBezTo>
                    <a:pt x="203660" y="206927"/>
                    <a:pt x="203413" y="206450"/>
                    <a:pt x="203360" y="205931"/>
                  </a:cubicBezTo>
                  <a:lnTo>
                    <a:pt x="200681" y="183318"/>
                  </a:lnTo>
                  <a:cubicBezTo>
                    <a:pt x="200616" y="182740"/>
                    <a:pt x="200788" y="182161"/>
                    <a:pt x="201163" y="181711"/>
                  </a:cubicBezTo>
                  <a:cubicBezTo>
                    <a:pt x="201543" y="181245"/>
                    <a:pt x="202111" y="180966"/>
                    <a:pt x="202717" y="180961"/>
                  </a:cubicBezTo>
                  <a:cubicBezTo>
                    <a:pt x="209575" y="181073"/>
                    <a:pt x="216375" y="182268"/>
                    <a:pt x="222864" y="184497"/>
                  </a:cubicBezTo>
                  <a:cubicBezTo>
                    <a:pt x="231437" y="187552"/>
                    <a:pt x="246708" y="191731"/>
                    <a:pt x="250513" y="192749"/>
                  </a:cubicBezTo>
                  <a:lnTo>
                    <a:pt x="278430" y="175763"/>
                  </a:lnTo>
                  <a:cubicBezTo>
                    <a:pt x="279062" y="175409"/>
                    <a:pt x="279834" y="175409"/>
                    <a:pt x="280466" y="175763"/>
                  </a:cubicBezTo>
                  <a:cubicBezTo>
                    <a:pt x="281114" y="176042"/>
                    <a:pt x="281548" y="176663"/>
                    <a:pt x="281591" y="177371"/>
                  </a:cubicBezTo>
                  <a:cubicBezTo>
                    <a:pt x="282502" y="185730"/>
                    <a:pt x="286949" y="208556"/>
                    <a:pt x="295737" y="213914"/>
                  </a:cubicBezTo>
                  <a:cubicBezTo>
                    <a:pt x="300356" y="216513"/>
                    <a:pt x="303850" y="220730"/>
                    <a:pt x="305543" y="225756"/>
                  </a:cubicBezTo>
                  <a:cubicBezTo>
                    <a:pt x="306395" y="228961"/>
                    <a:pt x="308635" y="231613"/>
                    <a:pt x="311651" y="232990"/>
                  </a:cubicBezTo>
                  <a:cubicBezTo>
                    <a:pt x="318440" y="236693"/>
                    <a:pt x="324024" y="242276"/>
                    <a:pt x="327726" y="249065"/>
                  </a:cubicBezTo>
                  <a:cubicBezTo>
                    <a:pt x="328150" y="249756"/>
                    <a:pt x="328150" y="250624"/>
                    <a:pt x="327726" y="251315"/>
                  </a:cubicBezTo>
                  <a:lnTo>
                    <a:pt x="322368" y="258067"/>
                  </a:lnTo>
                  <a:lnTo>
                    <a:pt x="425248" y="253459"/>
                  </a:lnTo>
                  <a:lnTo>
                    <a:pt x="425248" y="232025"/>
                  </a:lnTo>
                  <a:lnTo>
                    <a:pt x="395938" y="193821"/>
                  </a:lnTo>
                  <a:lnTo>
                    <a:pt x="387150" y="193017"/>
                  </a:lnTo>
                  <a:cubicBezTo>
                    <a:pt x="386121" y="192894"/>
                    <a:pt x="385317" y="192069"/>
                    <a:pt x="385221" y="191034"/>
                  </a:cubicBezTo>
                  <a:lnTo>
                    <a:pt x="383346" y="162207"/>
                  </a:lnTo>
                  <a:lnTo>
                    <a:pt x="359179" y="134075"/>
                  </a:lnTo>
                  <a:cubicBezTo>
                    <a:pt x="359179" y="134075"/>
                    <a:pt x="359179" y="133647"/>
                    <a:pt x="359179" y="133433"/>
                  </a:cubicBezTo>
                  <a:cubicBezTo>
                    <a:pt x="359179" y="133218"/>
                    <a:pt x="358912" y="133433"/>
                    <a:pt x="358858" y="133164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3" name="Frihandsfigur: Form 72">
              <a:extLst>
                <a:ext uri="{FF2B5EF4-FFF2-40B4-BE49-F238E27FC236}">
                  <a16:creationId xmlns:a16="http://schemas.microsoft.com/office/drawing/2014/main" id="{3BE72945-4D3A-4D7C-89ED-39B1E31AE915}"/>
                </a:ext>
              </a:extLst>
            </p:cNvPr>
            <p:cNvSpPr/>
            <p:nvPr/>
          </p:nvSpPr>
          <p:spPr>
            <a:xfrm>
              <a:off x="7276650" y="2106875"/>
              <a:ext cx="143924" cy="168519"/>
            </a:xfrm>
            <a:custGeom>
              <a:avLst/>
              <a:gdLst>
                <a:gd name="connsiteX0" fmla="*/ 122342 w 143924"/>
                <a:gd name="connsiteY0" fmla="*/ 32803 h 168519"/>
                <a:gd name="connsiteX1" fmla="*/ 109375 w 143924"/>
                <a:gd name="connsiteY1" fmla="*/ 21122 h 168519"/>
                <a:gd name="connsiteX2" fmla="*/ 94800 w 143924"/>
                <a:gd name="connsiteY2" fmla="*/ 23641 h 168519"/>
                <a:gd name="connsiteX3" fmla="*/ 94800 w 143924"/>
                <a:gd name="connsiteY3" fmla="*/ 32696 h 168519"/>
                <a:gd name="connsiteX4" fmla="*/ 93889 w 143924"/>
                <a:gd name="connsiteY4" fmla="*/ 34465 h 168519"/>
                <a:gd name="connsiteX5" fmla="*/ 80011 w 143924"/>
                <a:gd name="connsiteY5" fmla="*/ 43895 h 168519"/>
                <a:gd name="connsiteX6" fmla="*/ 77386 w 143924"/>
                <a:gd name="connsiteY6" fmla="*/ 43895 h 168519"/>
                <a:gd name="connsiteX7" fmla="*/ 62972 w 143924"/>
                <a:gd name="connsiteY7" fmla="*/ 30874 h 168519"/>
                <a:gd name="connsiteX8" fmla="*/ 62275 w 143924"/>
                <a:gd name="connsiteY8" fmla="*/ 29053 h 168519"/>
                <a:gd name="connsiteX9" fmla="*/ 65169 w 143924"/>
                <a:gd name="connsiteY9" fmla="*/ 3172 h 168519"/>
                <a:gd name="connsiteX10" fmla="*/ 57774 w 143924"/>
                <a:gd name="connsiteY10" fmla="*/ -311 h 168519"/>
                <a:gd name="connsiteX11" fmla="*/ 38323 w 143924"/>
                <a:gd name="connsiteY11" fmla="*/ 15764 h 168519"/>
                <a:gd name="connsiteX12" fmla="*/ 37788 w 143924"/>
                <a:gd name="connsiteY12" fmla="*/ 16085 h 168519"/>
                <a:gd name="connsiteX13" fmla="*/ 7299 w 143924"/>
                <a:gd name="connsiteY13" fmla="*/ 28892 h 168519"/>
                <a:gd name="connsiteX14" fmla="*/ 12014 w 143924"/>
                <a:gd name="connsiteY14" fmla="*/ 42931 h 168519"/>
                <a:gd name="connsiteX15" fmla="*/ 10460 w 143924"/>
                <a:gd name="connsiteY15" fmla="*/ 84404 h 168519"/>
                <a:gd name="connsiteX16" fmla="*/ -256 w 143924"/>
                <a:gd name="connsiteY16" fmla="*/ 102033 h 168519"/>
                <a:gd name="connsiteX17" fmla="*/ 33983 w 143924"/>
                <a:gd name="connsiteY17" fmla="*/ 161510 h 168519"/>
                <a:gd name="connsiteX18" fmla="*/ 39770 w 143924"/>
                <a:gd name="connsiteY18" fmla="*/ 160492 h 168519"/>
                <a:gd name="connsiteX19" fmla="*/ 42074 w 143924"/>
                <a:gd name="connsiteY19" fmla="*/ 161778 h 168519"/>
                <a:gd name="connsiteX20" fmla="*/ 48611 w 143924"/>
                <a:gd name="connsiteY20" fmla="*/ 166118 h 168519"/>
                <a:gd name="connsiteX21" fmla="*/ 57131 w 143924"/>
                <a:gd name="connsiteY21" fmla="*/ 162368 h 168519"/>
                <a:gd name="connsiteX22" fmla="*/ 58685 w 143924"/>
                <a:gd name="connsiteY22" fmla="*/ 161617 h 168519"/>
                <a:gd name="connsiteX23" fmla="*/ 58685 w 143924"/>
                <a:gd name="connsiteY23" fmla="*/ 161617 h 168519"/>
                <a:gd name="connsiteX24" fmla="*/ 60185 w 143924"/>
                <a:gd name="connsiteY24" fmla="*/ 162260 h 168519"/>
                <a:gd name="connsiteX25" fmla="*/ 66187 w 143924"/>
                <a:gd name="connsiteY25" fmla="*/ 168208 h 168519"/>
                <a:gd name="connsiteX26" fmla="*/ 99676 w 143924"/>
                <a:gd name="connsiteY26" fmla="*/ 160010 h 168519"/>
                <a:gd name="connsiteX27" fmla="*/ 128504 w 143924"/>
                <a:gd name="connsiteY27" fmla="*/ 139059 h 168519"/>
                <a:gd name="connsiteX28" fmla="*/ 143668 w 143924"/>
                <a:gd name="connsiteY28" fmla="*/ 85476 h 168519"/>
                <a:gd name="connsiteX29" fmla="*/ 123896 w 143924"/>
                <a:gd name="connsiteY29" fmla="*/ 33178 h 168519"/>
                <a:gd name="connsiteX30" fmla="*/ 122342 w 143924"/>
                <a:gd name="connsiteY30" fmla="*/ 32803 h 16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3924" h="168519">
                  <a:moveTo>
                    <a:pt x="122342" y="32803"/>
                  </a:moveTo>
                  <a:cubicBezTo>
                    <a:pt x="117273" y="29830"/>
                    <a:pt x="112858" y="25854"/>
                    <a:pt x="109375" y="21122"/>
                  </a:cubicBezTo>
                  <a:lnTo>
                    <a:pt x="94800" y="23641"/>
                  </a:lnTo>
                  <a:lnTo>
                    <a:pt x="94800" y="32696"/>
                  </a:lnTo>
                  <a:cubicBezTo>
                    <a:pt x="94806" y="33398"/>
                    <a:pt x="94462" y="34063"/>
                    <a:pt x="93889" y="34465"/>
                  </a:cubicBezTo>
                  <a:lnTo>
                    <a:pt x="80011" y="43895"/>
                  </a:lnTo>
                  <a:cubicBezTo>
                    <a:pt x="79234" y="44474"/>
                    <a:pt x="78162" y="44474"/>
                    <a:pt x="77386" y="43895"/>
                  </a:cubicBezTo>
                  <a:lnTo>
                    <a:pt x="62972" y="30874"/>
                  </a:lnTo>
                  <a:cubicBezTo>
                    <a:pt x="62479" y="30398"/>
                    <a:pt x="62227" y="29733"/>
                    <a:pt x="62275" y="29053"/>
                  </a:cubicBezTo>
                  <a:lnTo>
                    <a:pt x="65169" y="3172"/>
                  </a:lnTo>
                  <a:lnTo>
                    <a:pt x="57774" y="-311"/>
                  </a:lnTo>
                  <a:lnTo>
                    <a:pt x="38323" y="15764"/>
                  </a:lnTo>
                  <a:cubicBezTo>
                    <a:pt x="38168" y="15909"/>
                    <a:pt x="37986" y="16021"/>
                    <a:pt x="37788" y="16085"/>
                  </a:cubicBezTo>
                  <a:lnTo>
                    <a:pt x="7299" y="28892"/>
                  </a:lnTo>
                  <a:cubicBezTo>
                    <a:pt x="8156" y="31839"/>
                    <a:pt x="10032" y="38001"/>
                    <a:pt x="12014" y="42931"/>
                  </a:cubicBezTo>
                  <a:cubicBezTo>
                    <a:pt x="15068" y="50325"/>
                    <a:pt x="13300" y="75456"/>
                    <a:pt x="10460" y="84404"/>
                  </a:cubicBezTo>
                  <a:cubicBezTo>
                    <a:pt x="7963" y="90871"/>
                    <a:pt x="4336" y="96841"/>
                    <a:pt x="-256" y="102033"/>
                  </a:cubicBezTo>
                  <a:lnTo>
                    <a:pt x="33983" y="161510"/>
                  </a:lnTo>
                  <a:lnTo>
                    <a:pt x="39770" y="160492"/>
                  </a:lnTo>
                  <a:cubicBezTo>
                    <a:pt x="40751" y="160272"/>
                    <a:pt x="41742" y="160824"/>
                    <a:pt x="42074" y="161778"/>
                  </a:cubicBezTo>
                  <a:cubicBezTo>
                    <a:pt x="43242" y="164355"/>
                    <a:pt x="45782" y="166043"/>
                    <a:pt x="48611" y="166118"/>
                  </a:cubicBezTo>
                  <a:cubicBezTo>
                    <a:pt x="51875" y="166231"/>
                    <a:pt x="55009" y="164848"/>
                    <a:pt x="57131" y="162368"/>
                  </a:cubicBezTo>
                  <a:cubicBezTo>
                    <a:pt x="57533" y="161928"/>
                    <a:pt x="58090" y="161660"/>
                    <a:pt x="58685" y="161617"/>
                  </a:cubicBezTo>
                  <a:lnTo>
                    <a:pt x="58685" y="161617"/>
                  </a:lnTo>
                  <a:cubicBezTo>
                    <a:pt x="59258" y="161601"/>
                    <a:pt x="59805" y="161837"/>
                    <a:pt x="60185" y="162260"/>
                  </a:cubicBezTo>
                  <a:lnTo>
                    <a:pt x="66187" y="168208"/>
                  </a:lnTo>
                  <a:cubicBezTo>
                    <a:pt x="77177" y="164816"/>
                    <a:pt x="88359" y="162078"/>
                    <a:pt x="99676" y="160010"/>
                  </a:cubicBezTo>
                  <a:cubicBezTo>
                    <a:pt x="112252" y="158461"/>
                    <a:pt x="123151" y="150547"/>
                    <a:pt x="128504" y="139059"/>
                  </a:cubicBezTo>
                  <a:cubicBezTo>
                    <a:pt x="134130" y="127646"/>
                    <a:pt x="142489" y="90834"/>
                    <a:pt x="143668" y="85476"/>
                  </a:cubicBezTo>
                  <a:lnTo>
                    <a:pt x="123896" y="33178"/>
                  </a:lnTo>
                  <a:cubicBezTo>
                    <a:pt x="123349" y="33248"/>
                    <a:pt x="122797" y="33114"/>
                    <a:pt x="122342" y="32803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4" name="Frihandsfigur: Form 73">
              <a:extLst>
                <a:ext uri="{FF2B5EF4-FFF2-40B4-BE49-F238E27FC236}">
                  <a16:creationId xmlns:a16="http://schemas.microsoft.com/office/drawing/2014/main" id="{055224B0-D043-405A-8E12-DDD7200D426D}"/>
                </a:ext>
              </a:extLst>
            </p:cNvPr>
            <p:cNvSpPr/>
            <p:nvPr/>
          </p:nvSpPr>
          <p:spPr>
            <a:xfrm>
              <a:off x="7804337" y="1615839"/>
              <a:ext cx="551446" cy="797317"/>
            </a:xfrm>
            <a:custGeom>
              <a:avLst/>
              <a:gdLst>
                <a:gd name="connsiteX0" fmla="*/ 268302 w 551446"/>
                <a:gd name="connsiteY0" fmla="*/ 34786 h 797317"/>
                <a:gd name="connsiteX1" fmla="*/ 240225 w 551446"/>
                <a:gd name="connsiteY1" fmla="*/ 6601 h 797317"/>
                <a:gd name="connsiteX2" fmla="*/ 198055 w 551446"/>
                <a:gd name="connsiteY2" fmla="*/ 5047 h 797317"/>
                <a:gd name="connsiteX3" fmla="*/ 150312 w 551446"/>
                <a:gd name="connsiteY3" fmla="*/ -311 h 797317"/>
                <a:gd name="connsiteX4" fmla="*/ 133326 w 551446"/>
                <a:gd name="connsiteY4" fmla="*/ 15496 h 797317"/>
                <a:gd name="connsiteX5" fmla="*/ 132148 w 551446"/>
                <a:gd name="connsiteY5" fmla="*/ 34572 h 797317"/>
                <a:gd name="connsiteX6" fmla="*/ 138685 w 551446"/>
                <a:gd name="connsiteY6" fmla="*/ 44645 h 797317"/>
                <a:gd name="connsiteX7" fmla="*/ 146079 w 551446"/>
                <a:gd name="connsiteY7" fmla="*/ 42448 h 797317"/>
                <a:gd name="connsiteX8" fmla="*/ 147740 w 551446"/>
                <a:gd name="connsiteY8" fmla="*/ 42448 h 797317"/>
                <a:gd name="connsiteX9" fmla="*/ 160815 w 551446"/>
                <a:gd name="connsiteY9" fmla="*/ 51557 h 797317"/>
                <a:gd name="connsiteX10" fmla="*/ 140239 w 551446"/>
                <a:gd name="connsiteY10" fmla="*/ 81135 h 797317"/>
                <a:gd name="connsiteX11" fmla="*/ 98069 w 551446"/>
                <a:gd name="connsiteY11" fmla="*/ 103480 h 797317"/>
                <a:gd name="connsiteX12" fmla="*/ 90460 w 551446"/>
                <a:gd name="connsiteY12" fmla="*/ 103962 h 797317"/>
                <a:gd name="connsiteX13" fmla="*/ 70366 w 551446"/>
                <a:gd name="connsiteY13" fmla="*/ 102944 h 797317"/>
                <a:gd name="connsiteX14" fmla="*/ 70045 w 551446"/>
                <a:gd name="connsiteY14" fmla="*/ 104337 h 797317"/>
                <a:gd name="connsiteX15" fmla="*/ 54399 w 551446"/>
                <a:gd name="connsiteY15" fmla="*/ 125770 h 797317"/>
                <a:gd name="connsiteX16" fmla="*/ 68223 w 551446"/>
                <a:gd name="connsiteY16" fmla="*/ 140881 h 797317"/>
                <a:gd name="connsiteX17" fmla="*/ 68223 w 551446"/>
                <a:gd name="connsiteY17" fmla="*/ 143774 h 797317"/>
                <a:gd name="connsiteX18" fmla="*/ 61793 w 551446"/>
                <a:gd name="connsiteY18" fmla="*/ 150204 h 797317"/>
                <a:gd name="connsiteX19" fmla="*/ 62597 w 551446"/>
                <a:gd name="connsiteY19" fmla="*/ 159260 h 797317"/>
                <a:gd name="connsiteX20" fmla="*/ 71277 w 551446"/>
                <a:gd name="connsiteY20" fmla="*/ 167083 h 797317"/>
                <a:gd name="connsiteX21" fmla="*/ 71920 w 551446"/>
                <a:gd name="connsiteY21" fmla="*/ 168315 h 797317"/>
                <a:gd name="connsiteX22" fmla="*/ 86334 w 551446"/>
                <a:gd name="connsiteY22" fmla="*/ 211664 h 797317"/>
                <a:gd name="connsiteX23" fmla="*/ 142382 w 551446"/>
                <a:gd name="connsiteY23" fmla="*/ 277893 h 797317"/>
                <a:gd name="connsiteX24" fmla="*/ 142757 w 551446"/>
                <a:gd name="connsiteY24" fmla="*/ 280143 h 797317"/>
                <a:gd name="connsiteX25" fmla="*/ 140828 w 551446"/>
                <a:gd name="connsiteY25" fmla="*/ 281376 h 797317"/>
                <a:gd name="connsiteX26" fmla="*/ 112483 w 551446"/>
                <a:gd name="connsiteY26" fmla="*/ 281376 h 797317"/>
                <a:gd name="connsiteX27" fmla="*/ 116984 w 551446"/>
                <a:gd name="connsiteY27" fmla="*/ 311114 h 797317"/>
                <a:gd name="connsiteX28" fmla="*/ 115805 w 551446"/>
                <a:gd name="connsiteY28" fmla="*/ 313365 h 797317"/>
                <a:gd name="connsiteX29" fmla="*/ 93729 w 551446"/>
                <a:gd name="connsiteY29" fmla="*/ 323599 h 797317"/>
                <a:gd name="connsiteX30" fmla="*/ 92818 w 551446"/>
                <a:gd name="connsiteY30" fmla="*/ 323599 h 797317"/>
                <a:gd name="connsiteX31" fmla="*/ 91960 w 551446"/>
                <a:gd name="connsiteY31" fmla="*/ 323599 h 797317"/>
                <a:gd name="connsiteX32" fmla="*/ 2316 w 551446"/>
                <a:gd name="connsiteY32" fmla="*/ 283251 h 797317"/>
                <a:gd name="connsiteX33" fmla="*/ 1137 w 551446"/>
                <a:gd name="connsiteY33" fmla="*/ 297611 h 797317"/>
                <a:gd name="connsiteX34" fmla="*/ -256 w 551446"/>
                <a:gd name="connsiteY34" fmla="*/ 299272 h 797317"/>
                <a:gd name="connsiteX35" fmla="*/ 12443 w 551446"/>
                <a:gd name="connsiteY35" fmla="*/ 316258 h 797317"/>
                <a:gd name="connsiteX36" fmla="*/ 17801 w 551446"/>
                <a:gd name="connsiteY36" fmla="*/ 330940 h 797317"/>
                <a:gd name="connsiteX37" fmla="*/ 20052 w 551446"/>
                <a:gd name="connsiteY37" fmla="*/ 338495 h 797317"/>
                <a:gd name="connsiteX38" fmla="*/ 19409 w 551446"/>
                <a:gd name="connsiteY38" fmla="*/ 356285 h 797317"/>
                <a:gd name="connsiteX39" fmla="*/ 13407 w 551446"/>
                <a:gd name="connsiteY39" fmla="*/ 371395 h 797317"/>
                <a:gd name="connsiteX40" fmla="*/ 13729 w 551446"/>
                <a:gd name="connsiteY40" fmla="*/ 393632 h 797317"/>
                <a:gd name="connsiteX41" fmla="*/ 33072 w 551446"/>
                <a:gd name="connsiteY41" fmla="*/ 421388 h 797317"/>
                <a:gd name="connsiteX42" fmla="*/ 43789 w 551446"/>
                <a:gd name="connsiteY42" fmla="*/ 464951 h 797317"/>
                <a:gd name="connsiteX43" fmla="*/ 42182 w 551446"/>
                <a:gd name="connsiteY43" fmla="*/ 492440 h 797317"/>
                <a:gd name="connsiteX44" fmla="*/ 51773 w 551446"/>
                <a:gd name="connsiteY44" fmla="*/ 520946 h 797317"/>
                <a:gd name="connsiteX45" fmla="*/ 51773 w 551446"/>
                <a:gd name="connsiteY45" fmla="*/ 521589 h 797317"/>
                <a:gd name="connsiteX46" fmla="*/ 51773 w 551446"/>
                <a:gd name="connsiteY46" fmla="*/ 544790 h 797317"/>
                <a:gd name="connsiteX47" fmla="*/ 75832 w 551446"/>
                <a:gd name="connsiteY47" fmla="*/ 573082 h 797317"/>
                <a:gd name="connsiteX48" fmla="*/ 76314 w 551446"/>
                <a:gd name="connsiteY48" fmla="*/ 574261 h 797317"/>
                <a:gd name="connsiteX49" fmla="*/ 78189 w 551446"/>
                <a:gd name="connsiteY49" fmla="*/ 602071 h 797317"/>
                <a:gd name="connsiteX50" fmla="*/ 84941 w 551446"/>
                <a:gd name="connsiteY50" fmla="*/ 602767 h 797317"/>
                <a:gd name="connsiteX51" fmla="*/ 86388 w 551446"/>
                <a:gd name="connsiteY51" fmla="*/ 603571 h 797317"/>
                <a:gd name="connsiteX52" fmla="*/ 116662 w 551446"/>
                <a:gd name="connsiteY52" fmla="*/ 643115 h 797317"/>
                <a:gd name="connsiteX53" fmla="*/ 117091 w 551446"/>
                <a:gd name="connsiteY53" fmla="*/ 644402 h 797317"/>
                <a:gd name="connsiteX54" fmla="*/ 117091 w 551446"/>
                <a:gd name="connsiteY54" fmla="*/ 666639 h 797317"/>
                <a:gd name="connsiteX55" fmla="*/ 138417 w 551446"/>
                <a:gd name="connsiteY55" fmla="*/ 702271 h 797317"/>
                <a:gd name="connsiteX56" fmla="*/ 160118 w 551446"/>
                <a:gd name="connsiteY56" fmla="*/ 707898 h 797317"/>
                <a:gd name="connsiteX57" fmla="*/ 166762 w 551446"/>
                <a:gd name="connsiteY57" fmla="*/ 729920 h 797317"/>
                <a:gd name="connsiteX58" fmla="*/ 170620 w 551446"/>
                <a:gd name="connsiteY58" fmla="*/ 745995 h 797317"/>
                <a:gd name="connsiteX59" fmla="*/ 192054 w 551446"/>
                <a:gd name="connsiteY59" fmla="*/ 758855 h 797317"/>
                <a:gd name="connsiteX60" fmla="*/ 193393 w 551446"/>
                <a:gd name="connsiteY60" fmla="*/ 759980 h 797317"/>
                <a:gd name="connsiteX61" fmla="*/ 199984 w 551446"/>
                <a:gd name="connsiteY61" fmla="*/ 773483 h 797317"/>
                <a:gd name="connsiteX62" fmla="*/ 220399 w 551446"/>
                <a:gd name="connsiteY62" fmla="*/ 786718 h 797317"/>
                <a:gd name="connsiteX63" fmla="*/ 239689 w 551446"/>
                <a:gd name="connsiteY63" fmla="*/ 787522 h 797317"/>
                <a:gd name="connsiteX64" fmla="*/ 241940 w 551446"/>
                <a:gd name="connsiteY64" fmla="*/ 788219 h 797317"/>
                <a:gd name="connsiteX65" fmla="*/ 249013 w 551446"/>
                <a:gd name="connsiteY65" fmla="*/ 797006 h 797317"/>
                <a:gd name="connsiteX66" fmla="*/ 257050 w 551446"/>
                <a:gd name="connsiteY66" fmla="*/ 791648 h 797317"/>
                <a:gd name="connsiteX67" fmla="*/ 343962 w 551446"/>
                <a:gd name="connsiteY67" fmla="*/ 746799 h 797317"/>
                <a:gd name="connsiteX68" fmla="*/ 417049 w 551446"/>
                <a:gd name="connsiteY68" fmla="*/ 700021 h 797317"/>
                <a:gd name="connsiteX69" fmla="*/ 475134 w 551446"/>
                <a:gd name="connsiteY69" fmla="*/ 705004 h 797317"/>
                <a:gd name="connsiteX70" fmla="*/ 537076 w 551446"/>
                <a:gd name="connsiteY70" fmla="*/ 726009 h 797317"/>
                <a:gd name="connsiteX71" fmla="*/ 549882 w 551446"/>
                <a:gd name="connsiteY71" fmla="*/ 714971 h 797317"/>
                <a:gd name="connsiteX72" fmla="*/ 526412 w 551446"/>
                <a:gd name="connsiteY72" fmla="*/ 656565 h 797317"/>
                <a:gd name="connsiteX73" fmla="*/ 490083 w 551446"/>
                <a:gd name="connsiteY73" fmla="*/ 558401 h 797317"/>
                <a:gd name="connsiteX74" fmla="*/ 440572 w 551446"/>
                <a:gd name="connsiteY74" fmla="*/ 431516 h 797317"/>
                <a:gd name="connsiteX75" fmla="*/ 419139 w 551446"/>
                <a:gd name="connsiteY75" fmla="*/ 381630 h 797317"/>
                <a:gd name="connsiteX76" fmla="*/ 397706 w 551446"/>
                <a:gd name="connsiteY76" fmla="*/ 326761 h 797317"/>
                <a:gd name="connsiteX77" fmla="*/ 346373 w 551446"/>
                <a:gd name="connsiteY77" fmla="*/ 180532 h 797317"/>
                <a:gd name="connsiteX78" fmla="*/ 298148 w 551446"/>
                <a:gd name="connsiteY78" fmla="*/ 51933 h 797317"/>
                <a:gd name="connsiteX79" fmla="*/ 291558 w 551446"/>
                <a:gd name="connsiteY79" fmla="*/ 35322 h 797317"/>
                <a:gd name="connsiteX80" fmla="*/ 270124 w 551446"/>
                <a:gd name="connsiteY80" fmla="*/ 35322 h 797317"/>
                <a:gd name="connsiteX81" fmla="*/ 268302 w 551446"/>
                <a:gd name="connsiteY81" fmla="*/ 34786 h 79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1446" h="797317">
                  <a:moveTo>
                    <a:pt x="268302" y="34786"/>
                  </a:moveTo>
                  <a:lnTo>
                    <a:pt x="240225" y="6601"/>
                  </a:lnTo>
                  <a:cubicBezTo>
                    <a:pt x="226213" y="5197"/>
                    <a:pt x="212131" y="4683"/>
                    <a:pt x="198055" y="5047"/>
                  </a:cubicBezTo>
                  <a:cubicBezTo>
                    <a:pt x="182007" y="4817"/>
                    <a:pt x="166012" y="3022"/>
                    <a:pt x="150312" y="-311"/>
                  </a:cubicBezTo>
                  <a:cubicBezTo>
                    <a:pt x="144065" y="4292"/>
                    <a:pt x="138369" y="9597"/>
                    <a:pt x="133326" y="15496"/>
                  </a:cubicBezTo>
                  <a:cubicBezTo>
                    <a:pt x="131360" y="21658"/>
                    <a:pt x="130958" y="28211"/>
                    <a:pt x="132148" y="34572"/>
                  </a:cubicBezTo>
                  <a:cubicBezTo>
                    <a:pt x="133385" y="38456"/>
                    <a:pt x="135641" y="41934"/>
                    <a:pt x="138685" y="44645"/>
                  </a:cubicBezTo>
                  <a:lnTo>
                    <a:pt x="146079" y="42448"/>
                  </a:lnTo>
                  <a:cubicBezTo>
                    <a:pt x="146610" y="42213"/>
                    <a:pt x="147210" y="42213"/>
                    <a:pt x="147740" y="42448"/>
                  </a:cubicBezTo>
                  <a:cubicBezTo>
                    <a:pt x="160386" y="49736"/>
                    <a:pt x="160600" y="50593"/>
                    <a:pt x="160815" y="51557"/>
                  </a:cubicBezTo>
                  <a:cubicBezTo>
                    <a:pt x="161029" y="52522"/>
                    <a:pt x="161404" y="53808"/>
                    <a:pt x="140239" y="81135"/>
                  </a:cubicBezTo>
                  <a:cubicBezTo>
                    <a:pt x="126522" y="98871"/>
                    <a:pt x="112054" y="101229"/>
                    <a:pt x="98069" y="103480"/>
                  </a:cubicBezTo>
                  <a:cubicBezTo>
                    <a:pt x="95550" y="103844"/>
                    <a:pt x="93005" y="104005"/>
                    <a:pt x="90460" y="103962"/>
                  </a:cubicBezTo>
                  <a:cubicBezTo>
                    <a:pt x="85102" y="103962"/>
                    <a:pt x="77921" y="103533"/>
                    <a:pt x="70366" y="102944"/>
                  </a:cubicBezTo>
                  <a:cubicBezTo>
                    <a:pt x="70393" y="103431"/>
                    <a:pt x="70281" y="103914"/>
                    <a:pt x="70045" y="104337"/>
                  </a:cubicBezTo>
                  <a:lnTo>
                    <a:pt x="54399" y="125770"/>
                  </a:lnTo>
                  <a:lnTo>
                    <a:pt x="68223" y="140881"/>
                  </a:lnTo>
                  <a:cubicBezTo>
                    <a:pt x="69000" y="141690"/>
                    <a:pt x="69000" y="142965"/>
                    <a:pt x="68223" y="143774"/>
                  </a:cubicBezTo>
                  <a:lnTo>
                    <a:pt x="61793" y="150204"/>
                  </a:lnTo>
                  <a:lnTo>
                    <a:pt x="62597" y="159260"/>
                  </a:lnTo>
                  <a:lnTo>
                    <a:pt x="71277" y="167083"/>
                  </a:lnTo>
                  <a:cubicBezTo>
                    <a:pt x="71620" y="167410"/>
                    <a:pt x="71851" y="167844"/>
                    <a:pt x="71920" y="168315"/>
                  </a:cubicBezTo>
                  <a:cubicBezTo>
                    <a:pt x="71920" y="168583"/>
                    <a:pt x="76260" y="196071"/>
                    <a:pt x="86334" y="211664"/>
                  </a:cubicBezTo>
                  <a:cubicBezTo>
                    <a:pt x="96408" y="227257"/>
                    <a:pt x="141953" y="277357"/>
                    <a:pt x="142382" y="277893"/>
                  </a:cubicBezTo>
                  <a:cubicBezTo>
                    <a:pt x="142955" y="278498"/>
                    <a:pt x="143105" y="279388"/>
                    <a:pt x="142757" y="280143"/>
                  </a:cubicBezTo>
                  <a:cubicBezTo>
                    <a:pt x="142323" y="280818"/>
                    <a:pt x="141621" y="281268"/>
                    <a:pt x="140828" y="281376"/>
                  </a:cubicBezTo>
                  <a:lnTo>
                    <a:pt x="112483" y="281376"/>
                  </a:lnTo>
                  <a:lnTo>
                    <a:pt x="116984" y="311114"/>
                  </a:lnTo>
                  <a:cubicBezTo>
                    <a:pt x="117166" y="312047"/>
                    <a:pt x="116673" y="312984"/>
                    <a:pt x="115805" y="313365"/>
                  </a:cubicBezTo>
                  <a:lnTo>
                    <a:pt x="93729" y="323599"/>
                  </a:lnTo>
                  <a:cubicBezTo>
                    <a:pt x="93428" y="323653"/>
                    <a:pt x="93118" y="323653"/>
                    <a:pt x="92818" y="323599"/>
                  </a:cubicBezTo>
                  <a:cubicBezTo>
                    <a:pt x="92534" y="323653"/>
                    <a:pt x="92244" y="323653"/>
                    <a:pt x="91960" y="323599"/>
                  </a:cubicBezTo>
                  <a:lnTo>
                    <a:pt x="2316" y="283251"/>
                  </a:lnTo>
                  <a:lnTo>
                    <a:pt x="1137" y="297611"/>
                  </a:lnTo>
                  <a:cubicBezTo>
                    <a:pt x="1073" y="298404"/>
                    <a:pt x="515" y="299069"/>
                    <a:pt x="-256" y="299272"/>
                  </a:cubicBezTo>
                  <a:cubicBezTo>
                    <a:pt x="4261" y="304716"/>
                    <a:pt x="8499" y="310386"/>
                    <a:pt x="12443" y="316258"/>
                  </a:cubicBezTo>
                  <a:cubicBezTo>
                    <a:pt x="15256" y="320716"/>
                    <a:pt x="17083" y="325721"/>
                    <a:pt x="17801" y="330940"/>
                  </a:cubicBezTo>
                  <a:cubicBezTo>
                    <a:pt x="18155" y="333560"/>
                    <a:pt x="18910" y="336111"/>
                    <a:pt x="20052" y="338495"/>
                  </a:cubicBezTo>
                  <a:cubicBezTo>
                    <a:pt x="21874" y="341978"/>
                    <a:pt x="26750" y="351141"/>
                    <a:pt x="19409" y="356285"/>
                  </a:cubicBezTo>
                  <a:cubicBezTo>
                    <a:pt x="15604" y="358964"/>
                    <a:pt x="13407" y="362286"/>
                    <a:pt x="13407" y="371395"/>
                  </a:cubicBezTo>
                  <a:cubicBezTo>
                    <a:pt x="13407" y="379272"/>
                    <a:pt x="13407" y="390578"/>
                    <a:pt x="13729" y="393632"/>
                  </a:cubicBezTo>
                  <a:cubicBezTo>
                    <a:pt x="21359" y="402002"/>
                    <a:pt x="27859" y="411336"/>
                    <a:pt x="33072" y="421388"/>
                  </a:cubicBezTo>
                  <a:cubicBezTo>
                    <a:pt x="39572" y="435031"/>
                    <a:pt x="43221" y="449852"/>
                    <a:pt x="43789" y="464951"/>
                  </a:cubicBezTo>
                  <a:cubicBezTo>
                    <a:pt x="43843" y="474141"/>
                    <a:pt x="43301" y="483320"/>
                    <a:pt x="42182" y="492440"/>
                  </a:cubicBezTo>
                  <a:lnTo>
                    <a:pt x="51773" y="520946"/>
                  </a:lnTo>
                  <a:cubicBezTo>
                    <a:pt x="51805" y="521160"/>
                    <a:pt x="51805" y="521375"/>
                    <a:pt x="51773" y="521589"/>
                  </a:cubicBezTo>
                  <a:lnTo>
                    <a:pt x="51773" y="544790"/>
                  </a:lnTo>
                  <a:lnTo>
                    <a:pt x="75832" y="573082"/>
                  </a:lnTo>
                  <a:cubicBezTo>
                    <a:pt x="76121" y="573409"/>
                    <a:pt x="76293" y="573827"/>
                    <a:pt x="76314" y="574261"/>
                  </a:cubicBezTo>
                  <a:lnTo>
                    <a:pt x="78189" y="602071"/>
                  </a:lnTo>
                  <a:lnTo>
                    <a:pt x="84941" y="602767"/>
                  </a:lnTo>
                  <a:cubicBezTo>
                    <a:pt x="85514" y="602826"/>
                    <a:pt x="86034" y="603116"/>
                    <a:pt x="86388" y="603571"/>
                  </a:cubicBezTo>
                  <a:lnTo>
                    <a:pt x="116662" y="643115"/>
                  </a:lnTo>
                  <a:cubicBezTo>
                    <a:pt x="116962" y="643475"/>
                    <a:pt x="117112" y="643935"/>
                    <a:pt x="117091" y="644402"/>
                  </a:cubicBezTo>
                  <a:lnTo>
                    <a:pt x="117091" y="666639"/>
                  </a:lnTo>
                  <a:lnTo>
                    <a:pt x="138417" y="702271"/>
                  </a:lnTo>
                  <a:cubicBezTo>
                    <a:pt x="142650" y="701253"/>
                    <a:pt x="153742" y="699592"/>
                    <a:pt x="160118" y="707898"/>
                  </a:cubicBezTo>
                  <a:cubicBezTo>
                    <a:pt x="164030" y="714617"/>
                    <a:pt x="166307" y="722161"/>
                    <a:pt x="166762" y="729920"/>
                  </a:cubicBezTo>
                  <a:cubicBezTo>
                    <a:pt x="167202" y="735445"/>
                    <a:pt x="168504" y="740873"/>
                    <a:pt x="170620" y="745995"/>
                  </a:cubicBezTo>
                  <a:cubicBezTo>
                    <a:pt x="174371" y="752961"/>
                    <a:pt x="187392" y="757623"/>
                    <a:pt x="192054" y="758855"/>
                  </a:cubicBezTo>
                  <a:cubicBezTo>
                    <a:pt x="192638" y="759021"/>
                    <a:pt x="193125" y="759434"/>
                    <a:pt x="193393" y="759980"/>
                  </a:cubicBezTo>
                  <a:cubicBezTo>
                    <a:pt x="193393" y="759980"/>
                    <a:pt x="196448" y="766410"/>
                    <a:pt x="199984" y="773483"/>
                  </a:cubicBezTo>
                  <a:cubicBezTo>
                    <a:pt x="203145" y="779753"/>
                    <a:pt x="210111" y="782807"/>
                    <a:pt x="220399" y="786718"/>
                  </a:cubicBezTo>
                  <a:cubicBezTo>
                    <a:pt x="226615" y="788856"/>
                    <a:pt x="233318" y="789140"/>
                    <a:pt x="239689" y="787522"/>
                  </a:cubicBezTo>
                  <a:cubicBezTo>
                    <a:pt x="240509" y="787297"/>
                    <a:pt x="241388" y="787570"/>
                    <a:pt x="241940" y="788219"/>
                  </a:cubicBezTo>
                  <a:lnTo>
                    <a:pt x="249013" y="797006"/>
                  </a:lnTo>
                  <a:lnTo>
                    <a:pt x="257050" y="791648"/>
                  </a:lnTo>
                  <a:cubicBezTo>
                    <a:pt x="277680" y="778520"/>
                    <a:pt x="316527" y="761374"/>
                    <a:pt x="343962" y="746799"/>
                  </a:cubicBezTo>
                  <a:cubicBezTo>
                    <a:pt x="369216" y="732648"/>
                    <a:pt x="393623" y="717028"/>
                    <a:pt x="417049" y="700021"/>
                  </a:cubicBezTo>
                  <a:cubicBezTo>
                    <a:pt x="433821" y="688286"/>
                    <a:pt x="456969" y="697877"/>
                    <a:pt x="475134" y="705004"/>
                  </a:cubicBezTo>
                  <a:cubicBezTo>
                    <a:pt x="493298" y="712131"/>
                    <a:pt x="523359" y="721776"/>
                    <a:pt x="537076" y="726009"/>
                  </a:cubicBezTo>
                  <a:cubicBezTo>
                    <a:pt x="550793" y="730242"/>
                    <a:pt x="553151" y="724240"/>
                    <a:pt x="549882" y="714971"/>
                  </a:cubicBezTo>
                  <a:cubicBezTo>
                    <a:pt x="546613" y="705701"/>
                    <a:pt x="535683" y="679713"/>
                    <a:pt x="526412" y="656565"/>
                  </a:cubicBezTo>
                  <a:cubicBezTo>
                    <a:pt x="517143" y="633417"/>
                    <a:pt x="507498" y="596391"/>
                    <a:pt x="490083" y="558401"/>
                  </a:cubicBezTo>
                  <a:cubicBezTo>
                    <a:pt x="472669" y="520410"/>
                    <a:pt x="452575" y="460719"/>
                    <a:pt x="440572" y="431516"/>
                  </a:cubicBezTo>
                  <a:cubicBezTo>
                    <a:pt x="428570" y="402313"/>
                    <a:pt x="430606" y="389453"/>
                    <a:pt x="419139" y="381630"/>
                  </a:cubicBezTo>
                  <a:cubicBezTo>
                    <a:pt x="407672" y="373807"/>
                    <a:pt x="412388" y="358482"/>
                    <a:pt x="397706" y="326761"/>
                  </a:cubicBezTo>
                  <a:cubicBezTo>
                    <a:pt x="383024" y="295039"/>
                    <a:pt x="357786" y="214504"/>
                    <a:pt x="346373" y="180532"/>
                  </a:cubicBezTo>
                  <a:cubicBezTo>
                    <a:pt x="334960" y="146560"/>
                    <a:pt x="309615" y="77492"/>
                    <a:pt x="298148" y="51933"/>
                  </a:cubicBezTo>
                  <a:cubicBezTo>
                    <a:pt x="296058" y="47271"/>
                    <a:pt x="293862" y="41645"/>
                    <a:pt x="291558" y="35322"/>
                  </a:cubicBezTo>
                  <a:lnTo>
                    <a:pt x="270124" y="35322"/>
                  </a:lnTo>
                  <a:cubicBezTo>
                    <a:pt x="269465" y="35418"/>
                    <a:pt x="268801" y="35225"/>
                    <a:pt x="268302" y="34786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5" name="Frihandsfigur: Form 74">
              <a:extLst>
                <a:ext uri="{FF2B5EF4-FFF2-40B4-BE49-F238E27FC236}">
                  <a16:creationId xmlns:a16="http://schemas.microsoft.com/office/drawing/2014/main" id="{220043AB-6087-4891-A5F1-FA54705B08C5}"/>
                </a:ext>
              </a:extLst>
            </p:cNvPr>
            <p:cNvSpPr/>
            <p:nvPr/>
          </p:nvSpPr>
          <p:spPr>
            <a:xfrm>
              <a:off x="7422878" y="1552182"/>
              <a:ext cx="191559" cy="398712"/>
            </a:xfrm>
            <a:custGeom>
              <a:avLst/>
              <a:gdLst>
                <a:gd name="connsiteX0" fmla="*/ 17426 w 191559"/>
                <a:gd name="connsiteY0" fmla="*/ 137666 h 398712"/>
                <a:gd name="connsiteX1" fmla="*/ 25142 w 191559"/>
                <a:gd name="connsiteY1" fmla="*/ 151758 h 398712"/>
                <a:gd name="connsiteX2" fmla="*/ 39931 w 191559"/>
                <a:gd name="connsiteY2" fmla="*/ 171744 h 398712"/>
                <a:gd name="connsiteX3" fmla="*/ 53702 w 191559"/>
                <a:gd name="connsiteY3" fmla="*/ 192588 h 398712"/>
                <a:gd name="connsiteX4" fmla="*/ 59060 w 191559"/>
                <a:gd name="connsiteY4" fmla="*/ 203305 h 398712"/>
                <a:gd name="connsiteX5" fmla="*/ 60185 w 191559"/>
                <a:gd name="connsiteY5" fmla="*/ 222059 h 398712"/>
                <a:gd name="connsiteX6" fmla="*/ 61847 w 191559"/>
                <a:gd name="connsiteY6" fmla="*/ 240867 h 398712"/>
                <a:gd name="connsiteX7" fmla="*/ 68866 w 191559"/>
                <a:gd name="connsiteY7" fmla="*/ 249333 h 398712"/>
                <a:gd name="connsiteX8" fmla="*/ 84673 w 191559"/>
                <a:gd name="connsiteY8" fmla="*/ 275214 h 398712"/>
                <a:gd name="connsiteX9" fmla="*/ 81029 w 191559"/>
                <a:gd name="connsiteY9" fmla="*/ 316741 h 398712"/>
                <a:gd name="connsiteX10" fmla="*/ 74814 w 191559"/>
                <a:gd name="connsiteY10" fmla="*/ 346426 h 398712"/>
                <a:gd name="connsiteX11" fmla="*/ 70259 w 191559"/>
                <a:gd name="connsiteY11" fmla="*/ 372949 h 398712"/>
                <a:gd name="connsiteX12" fmla="*/ 68277 w 191559"/>
                <a:gd name="connsiteY12" fmla="*/ 383344 h 398712"/>
                <a:gd name="connsiteX13" fmla="*/ 68759 w 191559"/>
                <a:gd name="connsiteY13" fmla="*/ 383344 h 398712"/>
                <a:gd name="connsiteX14" fmla="*/ 79475 w 191559"/>
                <a:gd name="connsiteY14" fmla="*/ 388167 h 398712"/>
                <a:gd name="connsiteX15" fmla="*/ 91425 w 191559"/>
                <a:gd name="connsiteY15" fmla="*/ 398401 h 398712"/>
                <a:gd name="connsiteX16" fmla="*/ 90942 w 191559"/>
                <a:gd name="connsiteY16" fmla="*/ 366251 h 398712"/>
                <a:gd name="connsiteX17" fmla="*/ 85905 w 191559"/>
                <a:gd name="connsiteY17" fmla="*/ 357196 h 398712"/>
                <a:gd name="connsiteX18" fmla="*/ 85905 w 191559"/>
                <a:gd name="connsiteY18" fmla="*/ 355963 h 398712"/>
                <a:gd name="connsiteX19" fmla="*/ 93300 w 191559"/>
                <a:gd name="connsiteY19" fmla="*/ 305917 h 398712"/>
                <a:gd name="connsiteX20" fmla="*/ 93675 w 191559"/>
                <a:gd name="connsiteY20" fmla="*/ 305006 h 398712"/>
                <a:gd name="connsiteX21" fmla="*/ 106642 w 191559"/>
                <a:gd name="connsiteY21" fmla="*/ 286037 h 398712"/>
                <a:gd name="connsiteX22" fmla="*/ 122235 w 191559"/>
                <a:gd name="connsiteY22" fmla="*/ 253512 h 398712"/>
                <a:gd name="connsiteX23" fmla="*/ 134827 w 191559"/>
                <a:gd name="connsiteY23" fmla="*/ 232829 h 398712"/>
                <a:gd name="connsiteX24" fmla="*/ 153849 w 191559"/>
                <a:gd name="connsiteY24" fmla="*/ 222702 h 398712"/>
                <a:gd name="connsiteX25" fmla="*/ 147526 w 191559"/>
                <a:gd name="connsiteY25" fmla="*/ 201698 h 398712"/>
                <a:gd name="connsiteX26" fmla="*/ 152402 w 191559"/>
                <a:gd name="connsiteY26" fmla="*/ 160653 h 398712"/>
                <a:gd name="connsiteX27" fmla="*/ 156314 w 191559"/>
                <a:gd name="connsiteY27" fmla="*/ 140827 h 398712"/>
                <a:gd name="connsiteX28" fmla="*/ 166762 w 191559"/>
                <a:gd name="connsiteY28" fmla="*/ 83279 h 398712"/>
                <a:gd name="connsiteX29" fmla="*/ 167941 w 191559"/>
                <a:gd name="connsiteY29" fmla="*/ 81778 h 398712"/>
                <a:gd name="connsiteX30" fmla="*/ 190928 w 191559"/>
                <a:gd name="connsiteY30" fmla="*/ 71383 h 398712"/>
                <a:gd name="connsiteX31" fmla="*/ 190928 w 191559"/>
                <a:gd name="connsiteY31" fmla="*/ 66025 h 398712"/>
                <a:gd name="connsiteX32" fmla="*/ 191303 w 191559"/>
                <a:gd name="connsiteY32" fmla="*/ 65168 h 398712"/>
                <a:gd name="connsiteX33" fmla="*/ 190553 w 191559"/>
                <a:gd name="connsiteY33" fmla="*/ 64203 h 398712"/>
                <a:gd name="connsiteX34" fmla="*/ 173728 w 191559"/>
                <a:gd name="connsiteY34" fmla="*/ -311 h 398712"/>
                <a:gd name="connsiteX35" fmla="*/ 156421 w 191559"/>
                <a:gd name="connsiteY35" fmla="*/ 4619 h 398712"/>
                <a:gd name="connsiteX36" fmla="*/ 145168 w 191559"/>
                <a:gd name="connsiteY36" fmla="*/ 8316 h 398712"/>
                <a:gd name="connsiteX37" fmla="*/ 123735 w 191559"/>
                <a:gd name="connsiteY37" fmla="*/ 28624 h 398712"/>
                <a:gd name="connsiteX38" fmla="*/ 120145 w 191559"/>
                <a:gd name="connsiteY38" fmla="*/ 35375 h 398712"/>
                <a:gd name="connsiteX39" fmla="*/ 78350 w 191559"/>
                <a:gd name="connsiteY39" fmla="*/ 99675 h 398712"/>
                <a:gd name="connsiteX40" fmla="*/ 55363 w 191559"/>
                <a:gd name="connsiteY40" fmla="*/ 110660 h 398712"/>
                <a:gd name="connsiteX41" fmla="*/ 46093 w 191559"/>
                <a:gd name="connsiteY41" fmla="*/ 110338 h 398712"/>
                <a:gd name="connsiteX42" fmla="*/ 36555 w 191559"/>
                <a:gd name="connsiteY42" fmla="*/ 109910 h 398712"/>
                <a:gd name="connsiteX43" fmla="*/ 5102 w 191559"/>
                <a:gd name="connsiteY43" fmla="*/ 107391 h 398712"/>
                <a:gd name="connsiteX44" fmla="*/ -256 w 191559"/>
                <a:gd name="connsiteY44" fmla="*/ 114625 h 398712"/>
                <a:gd name="connsiteX45" fmla="*/ 17426 w 191559"/>
                <a:gd name="connsiteY45" fmla="*/ 137666 h 39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91559" h="398712">
                  <a:moveTo>
                    <a:pt x="17426" y="137666"/>
                  </a:moveTo>
                  <a:cubicBezTo>
                    <a:pt x="20695" y="143024"/>
                    <a:pt x="22785" y="147739"/>
                    <a:pt x="25142" y="151758"/>
                  </a:cubicBezTo>
                  <a:cubicBezTo>
                    <a:pt x="28330" y="159549"/>
                    <a:pt x="33410" y="166418"/>
                    <a:pt x="39931" y="171744"/>
                  </a:cubicBezTo>
                  <a:cubicBezTo>
                    <a:pt x="46409" y="177242"/>
                    <a:pt x="51189" y="184470"/>
                    <a:pt x="53702" y="192588"/>
                  </a:cubicBezTo>
                  <a:cubicBezTo>
                    <a:pt x="55213" y="196291"/>
                    <a:pt x="57003" y="199876"/>
                    <a:pt x="59060" y="203305"/>
                  </a:cubicBezTo>
                  <a:cubicBezTo>
                    <a:pt x="61723" y="209210"/>
                    <a:pt x="62120" y="215881"/>
                    <a:pt x="60185" y="222059"/>
                  </a:cubicBezTo>
                  <a:cubicBezTo>
                    <a:pt x="59007" y="229025"/>
                    <a:pt x="57828" y="235562"/>
                    <a:pt x="61847" y="240867"/>
                  </a:cubicBezTo>
                  <a:cubicBezTo>
                    <a:pt x="64043" y="243803"/>
                    <a:pt x="66385" y="246632"/>
                    <a:pt x="68866" y="249333"/>
                  </a:cubicBezTo>
                  <a:cubicBezTo>
                    <a:pt x="76003" y="256669"/>
                    <a:pt x="81404" y="265515"/>
                    <a:pt x="84673" y="275214"/>
                  </a:cubicBezTo>
                  <a:cubicBezTo>
                    <a:pt x="88638" y="286734"/>
                    <a:pt x="85102" y="300612"/>
                    <a:pt x="81029" y="316741"/>
                  </a:cubicBezTo>
                  <a:cubicBezTo>
                    <a:pt x="78377" y="326503"/>
                    <a:pt x="76303" y="336416"/>
                    <a:pt x="74814" y="346426"/>
                  </a:cubicBezTo>
                  <a:cubicBezTo>
                    <a:pt x="73474" y="356660"/>
                    <a:pt x="71759" y="365287"/>
                    <a:pt x="70259" y="372949"/>
                  </a:cubicBezTo>
                  <a:cubicBezTo>
                    <a:pt x="69563" y="376486"/>
                    <a:pt x="68866" y="379969"/>
                    <a:pt x="68277" y="383344"/>
                  </a:cubicBezTo>
                  <a:lnTo>
                    <a:pt x="68759" y="383344"/>
                  </a:lnTo>
                  <a:cubicBezTo>
                    <a:pt x="72429" y="384721"/>
                    <a:pt x="76009" y="386329"/>
                    <a:pt x="79475" y="388167"/>
                  </a:cubicBezTo>
                  <a:cubicBezTo>
                    <a:pt x="83735" y="391243"/>
                    <a:pt x="87727" y="394667"/>
                    <a:pt x="91425" y="398401"/>
                  </a:cubicBezTo>
                  <a:cubicBezTo>
                    <a:pt x="91425" y="385916"/>
                    <a:pt x="91157" y="369841"/>
                    <a:pt x="90942" y="366251"/>
                  </a:cubicBezTo>
                  <a:cubicBezTo>
                    <a:pt x="89003" y="363385"/>
                    <a:pt x="87315" y="360357"/>
                    <a:pt x="85905" y="357196"/>
                  </a:cubicBezTo>
                  <a:cubicBezTo>
                    <a:pt x="85777" y="356794"/>
                    <a:pt x="85777" y="356365"/>
                    <a:pt x="85905" y="355963"/>
                  </a:cubicBezTo>
                  <a:lnTo>
                    <a:pt x="93300" y="305917"/>
                  </a:lnTo>
                  <a:cubicBezTo>
                    <a:pt x="93370" y="305595"/>
                    <a:pt x="93498" y="305285"/>
                    <a:pt x="93675" y="305006"/>
                  </a:cubicBezTo>
                  <a:cubicBezTo>
                    <a:pt x="93675" y="305006"/>
                    <a:pt x="100480" y="295468"/>
                    <a:pt x="106642" y="286037"/>
                  </a:cubicBezTo>
                  <a:cubicBezTo>
                    <a:pt x="113077" y="275835"/>
                    <a:pt x="118313" y="264920"/>
                    <a:pt x="122235" y="253512"/>
                  </a:cubicBezTo>
                  <a:cubicBezTo>
                    <a:pt x="124373" y="245561"/>
                    <a:pt x="128745" y="238380"/>
                    <a:pt x="134827" y="232829"/>
                  </a:cubicBezTo>
                  <a:cubicBezTo>
                    <a:pt x="140571" y="228436"/>
                    <a:pt x="146996" y="225011"/>
                    <a:pt x="153849" y="222702"/>
                  </a:cubicBezTo>
                  <a:cubicBezTo>
                    <a:pt x="152456" y="218630"/>
                    <a:pt x="149616" y="210164"/>
                    <a:pt x="147526" y="201698"/>
                  </a:cubicBezTo>
                  <a:cubicBezTo>
                    <a:pt x="145436" y="193231"/>
                    <a:pt x="148973" y="176674"/>
                    <a:pt x="152402" y="160653"/>
                  </a:cubicBezTo>
                  <a:cubicBezTo>
                    <a:pt x="153903" y="153526"/>
                    <a:pt x="155349" y="146775"/>
                    <a:pt x="156314" y="140827"/>
                  </a:cubicBezTo>
                  <a:cubicBezTo>
                    <a:pt x="159368" y="121537"/>
                    <a:pt x="166709" y="83654"/>
                    <a:pt x="166762" y="83279"/>
                  </a:cubicBezTo>
                  <a:cubicBezTo>
                    <a:pt x="166875" y="82609"/>
                    <a:pt x="167320" y="82046"/>
                    <a:pt x="167941" y="81778"/>
                  </a:cubicBezTo>
                  <a:lnTo>
                    <a:pt x="190928" y="71383"/>
                  </a:lnTo>
                  <a:lnTo>
                    <a:pt x="190928" y="66025"/>
                  </a:lnTo>
                  <a:cubicBezTo>
                    <a:pt x="190977" y="65709"/>
                    <a:pt x="191105" y="65414"/>
                    <a:pt x="191303" y="65168"/>
                  </a:cubicBezTo>
                  <a:cubicBezTo>
                    <a:pt x="190966" y="64926"/>
                    <a:pt x="190703" y="64589"/>
                    <a:pt x="190553" y="64203"/>
                  </a:cubicBezTo>
                  <a:lnTo>
                    <a:pt x="173728" y="-311"/>
                  </a:lnTo>
                  <a:cubicBezTo>
                    <a:pt x="167845" y="911"/>
                    <a:pt x="162063" y="2561"/>
                    <a:pt x="156421" y="4619"/>
                  </a:cubicBezTo>
                  <a:cubicBezTo>
                    <a:pt x="153045" y="5744"/>
                    <a:pt x="149401" y="7030"/>
                    <a:pt x="145168" y="8316"/>
                  </a:cubicBezTo>
                  <a:cubicBezTo>
                    <a:pt x="132040" y="12388"/>
                    <a:pt x="129093" y="18497"/>
                    <a:pt x="123735" y="28624"/>
                  </a:cubicBezTo>
                  <a:cubicBezTo>
                    <a:pt x="122663" y="30714"/>
                    <a:pt x="121485" y="32964"/>
                    <a:pt x="120145" y="35375"/>
                  </a:cubicBezTo>
                  <a:cubicBezTo>
                    <a:pt x="112643" y="48718"/>
                    <a:pt x="90031" y="86226"/>
                    <a:pt x="78350" y="99675"/>
                  </a:cubicBezTo>
                  <a:cubicBezTo>
                    <a:pt x="73126" y="107091"/>
                    <a:pt x="64413" y="111255"/>
                    <a:pt x="55363" y="110660"/>
                  </a:cubicBezTo>
                  <a:cubicBezTo>
                    <a:pt x="52630" y="110660"/>
                    <a:pt x="49630" y="110660"/>
                    <a:pt x="46093" y="110338"/>
                  </a:cubicBezTo>
                  <a:cubicBezTo>
                    <a:pt x="42557" y="110017"/>
                    <a:pt x="40145" y="110017"/>
                    <a:pt x="36555" y="109910"/>
                  </a:cubicBezTo>
                  <a:cubicBezTo>
                    <a:pt x="25464" y="109534"/>
                    <a:pt x="13997" y="108409"/>
                    <a:pt x="5102" y="107391"/>
                  </a:cubicBezTo>
                  <a:cubicBezTo>
                    <a:pt x="3800" y="110124"/>
                    <a:pt x="1978" y="112583"/>
                    <a:pt x="-256" y="114625"/>
                  </a:cubicBezTo>
                  <a:cubicBezTo>
                    <a:pt x="6377" y="121709"/>
                    <a:pt x="12304" y="129425"/>
                    <a:pt x="17426" y="137666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6" name="Frihandsfigur: Form 75">
              <a:extLst>
                <a:ext uri="{FF2B5EF4-FFF2-40B4-BE49-F238E27FC236}">
                  <a16:creationId xmlns:a16="http://schemas.microsoft.com/office/drawing/2014/main" id="{D79AD1CC-A1D3-4D4A-A396-CBBB4BEB48B6}"/>
                </a:ext>
              </a:extLst>
            </p:cNvPr>
            <p:cNvSpPr/>
            <p:nvPr/>
          </p:nvSpPr>
          <p:spPr>
            <a:xfrm>
              <a:off x="7574251" y="1614124"/>
              <a:ext cx="89295" cy="128921"/>
            </a:xfrm>
            <a:custGeom>
              <a:avLst/>
              <a:gdLst>
                <a:gd name="connsiteX0" fmla="*/ 9014 w 89295"/>
                <a:gd name="connsiteY0" fmla="*/ 79528 h 128921"/>
                <a:gd name="connsiteX1" fmla="*/ 5102 w 89295"/>
                <a:gd name="connsiteY1" fmla="*/ 99622 h 128921"/>
                <a:gd name="connsiteX2" fmla="*/ -256 w 89295"/>
                <a:gd name="connsiteY2" fmla="*/ 128610 h 128921"/>
                <a:gd name="connsiteX3" fmla="*/ 11050 w 89295"/>
                <a:gd name="connsiteY3" fmla="*/ 121484 h 128921"/>
                <a:gd name="connsiteX4" fmla="*/ 32483 w 89295"/>
                <a:gd name="connsiteY4" fmla="*/ 116607 h 128921"/>
                <a:gd name="connsiteX5" fmla="*/ 57506 w 89295"/>
                <a:gd name="connsiteY5" fmla="*/ 113607 h 128921"/>
                <a:gd name="connsiteX6" fmla="*/ 70527 w 89295"/>
                <a:gd name="connsiteY6" fmla="*/ 111196 h 128921"/>
                <a:gd name="connsiteX7" fmla="*/ 88692 w 89295"/>
                <a:gd name="connsiteY7" fmla="*/ 107873 h 128921"/>
                <a:gd name="connsiteX8" fmla="*/ 87245 w 89295"/>
                <a:gd name="connsiteY8" fmla="*/ 89709 h 128921"/>
                <a:gd name="connsiteX9" fmla="*/ 73956 w 89295"/>
                <a:gd name="connsiteY9" fmla="*/ 82689 h 128921"/>
                <a:gd name="connsiteX10" fmla="*/ 72670 w 89295"/>
                <a:gd name="connsiteY10" fmla="*/ 82046 h 128921"/>
                <a:gd name="connsiteX11" fmla="*/ 63079 w 89295"/>
                <a:gd name="connsiteY11" fmla="*/ 71705 h 128921"/>
                <a:gd name="connsiteX12" fmla="*/ 45772 w 89295"/>
                <a:gd name="connsiteY12" fmla="*/ 82421 h 128921"/>
                <a:gd name="connsiteX13" fmla="*/ 42985 w 89295"/>
                <a:gd name="connsiteY13" fmla="*/ 81886 h 128921"/>
                <a:gd name="connsiteX14" fmla="*/ 29214 w 89295"/>
                <a:gd name="connsiteY14" fmla="*/ 63614 h 128921"/>
                <a:gd name="connsiteX15" fmla="*/ 29482 w 89295"/>
                <a:gd name="connsiteY15" fmla="*/ 60720 h 128921"/>
                <a:gd name="connsiteX16" fmla="*/ 43414 w 89295"/>
                <a:gd name="connsiteY16" fmla="*/ 48718 h 128921"/>
                <a:gd name="connsiteX17" fmla="*/ 41324 w 89295"/>
                <a:gd name="connsiteY17" fmla="*/ 39983 h 128921"/>
                <a:gd name="connsiteX18" fmla="*/ 44753 w 89295"/>
                <a:gd name="connsiteY18" fmla="*/ 34625 h 128921"/>
                <a:gd name="connsiteX19" fmla="*/ 47915 w 89295"/>
                <a:gd name="connsiteY19" fmla="*/ 26159 h 128921"/>
                <a:gd name="connsiteX20" fmla="*/ 54988 w 89295"/>
                <a:gd name="connsiteY20" fmla="*/ 6012 h 128921"/>
                <a:gd name="connsiteX21" fmla="*/ 56167 w 89295"/>
                <a:gd name="connsiteY21" fmla="*/ -311 h 128921"/>
                <a:gd name="connsiteX22" fmla="*/ 43360 w 89295"/>
                <a:gd name="connsiteY22" fmla="*/ 3172 h 128921"/>
                <a:gd name="connsiteX23" fmla="*/ 43682 w 89295"/>
                <a:gd name="connsiteY23" fmla="*/ 3976 h 128921"/>
                <a:gd name="connsiteX24" fmla="*/ 43682 w 89295"/>
                <a:gd name="connsiteY24" fmla="*/ 10888 h 128921"/>
                <a:gd name="connsiteX25" fmla="*/ 42449 w 89295"/>
                <a:gd name="connsiteY25" fmla="*/ 12817 h 128921"/>
                <a:gd name="connsiteX26" fmla="*/ 19248 w 89295"/>
                <a:gd name="connsiteY26" fmla="*/ 23480 h 128921"/>
                <a:gd name="connsiteX27" fmla="*/ 9014 w 89295"/>
                <a:gd name="connsiteY27" fmla="*/ 79528 h 12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295" h="128921">
                  <a:moveTo>
                    <a:pt x="9014" y="79528"/>
                  </a:moveTo>
                  <a:cubicBezTo>
                    <a:pt x="8049" y="85583"/>
                    <a:pt x="6602" y="92388"/>
                    <a:pt x="5102" y="99622"/>
                  </a:cubicBezTo>
                  <a:cubicBezTo>
                    <a:pt x="2776" y="109176"/>
                    <a:pt x="987" y="118853"/>
                    <a:pt x="-256" y="128610"/>
                  </a:cubicBezTo>
                  <a:cubicBezTo>
                    <a:pt x="3634" y="126435"/>
                    <a:pt x="7406" y="124055"/>
                    <a:pt x="11050" y="121484"/>
                  </a:cubicBezTo>
                  <a:cubicBezTo>
                    <a:pt x="17389" y="117363"/>
                    <a:pt x="24987" y="115638"/>
                    <a:pt x="32483" y="116607"/>
                  </a:cubicBezTo>
                  <a:cubicBezTo>
                    <a:pt x="40933" y="117079"/>
                    <a:pt x="49405" y="116066"/>
                    <a:pt x="57506" y="113607"/>
                  </a:cubicBezTo>
                  <a:cubicBezTo>
                    <a:pt x="60828" y="112803"/>
                    <a:pt x="65330" y="112053"/>
                    <a:pt x="70527" y="111196"/>
                  </a:cubicBezTo>
                  <a:cubicBezTo>
                    <a:pt x="75725" y="110338"/>
                    <a:pt x="81887" y="109267"/>
                    <a:pt x="88692" y="107873"/>
                  </a:cubicBezTo>
                  <a:cubicBezTo>
                    <a:pt x="89453" y="101781"/>
                    <a:pt x="88960" y="95603"/>
                    <a:pt x="87245" y="89709"/>
                  </a:cubicBezTo>
                  <a:cubicBezTo>
                    <a:pt x="84994" y="84940"/>
                    <a:pt x="76903" y="83064"/>
                    <a:pt x="73956" y="82689"/>
                  </a:cubicBezTo>
                  <a:cubicBezTo>
                    <a:pt x="73463" y="82641"/>
                    <a:pt x="73003" y="82416"/>
                    <a:pt x="72670" y="82046"/>
                  </a:cubicBezTo>
                  <a:lnTo>
                    <a:pt x="63079" y="71705"/>
                  </a:lnTo>
                  <a:lnTo>
                    <a:pt x="45772" y="82421"/>
                  </a:lnTo>
                  <a:cubicBezTo>
                    <a:pt x="44839" y="82973"/>
                    <a:pt x="43644" y="82743"/>
                    <a:pt x="42985" y="81886"/>
                  </a:cubicBezTo>
                  <a:lnTo>
                    <a:pt x="29214" y="63614"/>
                  </a:lnTo>
                  <a:cubicBezTo>
                    <a:pt x="28534" y="62724"/>
                    <a:pt x="28652" y="61470"/>
                    <a:pt x="29482" y="60720"/>
                  </a:cubicBezTo>
                  <a:lnTo>
                    <a:pt x="43414" y="48718"/>
                  </a:lnTo>
                  <a:cubicBezTo>
                    <a:pt x="41115" y="46440"/>
                    <a:pt x="40306" y="43054"/>
                    <a:pt x="41324" y="39983"/>
                  </a:cubicBezTo>
                  <a:cubicBezTo>
                    <a:pt x="42042" y="37958"/>
                    <a:pt x="43216" y="36125"/>
                    <a:pt x="44753" y="34625"/>
                  </a:cubicBezTo>
                  <a:cubicBezTo>
                    <a:pt x="47058" y="32444"/>
                    <a:pt x="48226" y="29315"/>
                    <a:pt x="47915" y="26159"/>
                  </a:cubicBezTo>
                  <a:cubicBezTo>
                    <a:pt x="48338" y="18915"/>
                    <a:pt x="50787" y="11933"/>
                    <a:pt x="54988" y="6012"/>
                  </a:cubicBezTo>
                  <a:lnTo>
                    <a:pt x="56167" y="-311"/>
                  </a:lnTo>
                  <a:lnTo>
                    <a:pt x="43360" y="3172"/>
                  </a:lnTo>
                  <a:cubicBezTo>
                    <a:pt x="43360" y="3440"/>
                    <a:pt x="43682" y="3654"/>
                    <a:pt x="43682" y="3976"/>
                  </a:cubicBezTo>
                  <a:lnTo>
                    <a:pt x="43682" y="10888"/>
                  </a:lnTo>
                  <a:cubicBezTo>
                    <a:pt x="43666" y="11713"/>
                    <a:pt x="43189" y="12458"/>
                    <a:pt x="42449" y="12817"/>
                  </a:cubicBezTo>
                  <a:lnTo>
                    <a:pt x="19248" y="23480"/>
                  </a:lnTo>
                  <a:cubicBezTo>
                    <a:pt x="18069" y="29535"/>
                    <a:pt x="11800" y="62113"/>
                    <a:pt x="9014" y="79528"/>
                  </a:cubicBezTo>
                  <a:close/>
                </a:path>
              </a:pathLst>
            </a:custGeom>
            <a:grpFill/>
            <a:ln w="5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3A20DB75-32D3-4735-866D-A46F979B38C7}"/>
              </a:ext>
            </a:extLst>
          </p:cNvPr>
          <p:cNvGrpSpPr/>
          <p:nvPr/>
        </p:nvGrpSpPr>
        <p:grpSpPr>
          <a:xfrm>
            <a:off x="9142375" y="2654841"/>
            <a:ext cx="2130226" cy="1938889"/>
            <a:chOff x="8967477" y="671336"/>
            <a:chExt cx="2636247" cy="2399459"/>
          </a:xfrm>
          <a:solidFill>
            <a:srgbClr val="B8E1C8"/>
          </a:solidFill>
        </p:grpSpPr>
        <p:sp>
          <p:nvSpPr>
            <p:cNvPr id="78" name="Frihandsfigur: Form 77">
              <a:extLst>
                <a:ext uri="{FF2B5EF4-FFF2-40B4-BE49-F238E27FC236}">
                  <a16:creationId xmlns:a16="http://schemas.microsoft.com/office/drawing/2014/main" id="{2B959ADF-92E8-4B36-AE0C-C0C5C259F52D}"/>
                </a:ext>
              </a:extLst>
            </p:cNvPr>
            <p:cNvSpPr/>
            <p:nvPr/>
          </p:nvSpPr>
          <p:spPr>
            <a:xfrm>
              <a:off x="10090566" y="1483193"/>
              <a:ext cx="136297" cy="95685"/>
            </a:xfrm>
            <a:custGeom>
              <a:avLst/>
              <a:gdLst>
                <a:gd name="connsiteX0" fmla="*/ 121461 w 136297"/>
                <a:gd name="connsiteY0" fmla="*/ 2834 h 95685"/>
                <a:gd name="connsiteX1" fmla="*/ 90490 w 136297"/>
                <a:gd name="connsiteY1" fmla="*/ 2834 h 95685"/>
                <a:gd name="connsiteX2" fmla="*/ 64984 w 136297"/>
                <a:gd name="connsiteY2" fmla="*/ 19498 h 95685"/>
                <a:gd name="connsiteX3" fmla="*/ 49820 w 136297"/>
                <a:gd name="connsiteY3" fmla="*/ 15265 h 95685"/>
                <a:gd name="connsiteX4" fmla="*/ 33477 w 136297"/>
                <a:gd name="connsiteY4" fmla="*/ 18534 h 95685"/>
                <a:gd name="connsiteX5" fmla="*/ 12044 w 136297"/>
                <a:gd name="connsiteY5" fmla="*/ 14408 h 95685"/>
                <a:gd name="connsiteX6" fmla="*/ 8508 w 136297"/>
                <a:gd name="connsiteY6" fmla="*/ 34019 h 95685"/>
                <a:gd name="connsiteX7" fmla="*/ 24583 w 136297"/>
                <a:gd name="connsiteY7" fmla="*/ 48969 h 95685"/>
                <a:gd name="connsiteX8" fmla="*/ 39532 w 136297"/>
                <a:gd name="connsiteY8" fmla="*/ 71581 h 95685"/>
                <a:gd name="connsiteX9" fmla="*/ 62359 w 136297"/>
                <a:gd name="connsiteY9" fmla="*/ 91782 h 95685"/>
                <a:gd name="connsiteX10" fmla="*/ 80523 w 136297"/>
                <a:gd name="connsiteY10" fmla="*/ 92693 h 95685"/>
                <a:gd name="connsiteX11" fmla="*/ 91240 w 136297"/>
                <a:gd name="connsiteY11" fmla="*/ 79511 h 95685"/>
                <a:gd name="connsiteX12" fmla="*/ 117442 w 136297"/>
                <a:gd name="connsiteY12" fmla="*/ 63436 h 95685"/>
                <a:gd name="connsiteX13" fmla="*/ 135393 w 136297"/>
                <a:gd name="connsiteY13" fmla="*/ 35680 h 95685"/>
                <a:gd name="connsiteX14" fmla="*/ 121461 w 136297"/>
                <a:gd name="connsiteY14" fmla="*/ 2834 h 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" h="95685">
                  <a:moveTo>
                    <a:pt x="121461" y="2834"/>
                  </a:moveTo>
                  <a:cubicBezTo>
                    <a:pt x="110744" y="-3007"/>
                    <a:pt x="103136" y="1066"/>
                    <a:pt x="90490" y="2834"/>
                  </a:cubicBezTo>
                  <a:cubicBezTo>
                    <a:pt x="77844" y="4602"/>
                    <a:pt x="74415" y="14944"/>
                    <a:pt x="64984" y="19498"/>
                  </a:cubicBezTo>
                  <a:cubicBezTo>
                    <a:pt x="55554" y="24053"/>
                    <a:pt x="55875" y="16605"/>
                    <a:pt x="49820" y="15265"/>
                  </a:cubicBezTo>
                  <a:cubicBezTo>
                    <a:pt x="45212" y="14247"/>
                    <a:pt x="43819" y="16390"/>
                    <a:pt x="33477" y="18534"/>
                  </a:cubicBezTo>
                  <a:cubicBezTo>
                    <a:pt x="23136" y="20677"/>
                    <a:pt x="20832" y="16015"/>
                    <a:pt x="12044" y="14408"/>
                  </a:cubicBezTo>
                  <a:cubicBezTo>
                    <a:pt x="-333" y="12157"/>
                    <a:pt x="-6281" y="27589"/>
                    <a:pt x="8508" y="34019"/>
                  </a:cubicBezTo>
                  <a:cubicBezTo>
                    <a:pt x="23297" y="40449"/>
                    <a:pt x="18099" y="44361"/>
                    <a:pt x="24583" y="48969"/>
                  </a:cubicBezTo>
                  <a:cubicBezTo>
                    <a:pt x="31066" y="53577"/>
                    <a:pt x="33692" y="61614"/>
                    <a:pt x="39532" y="71581"/>
                  </a:cubicBezTo>
                  <a:cubicBezTo>
                    <a:pt x="45496" y="79972"/>
                    <a:pt x="53303" y="86884"/>
                    <a:pt x="62359" y="91782"/>
                  </a:cubicBezTo>
                  <a:cubicBezTo>
                    <a:pt x="68574" y="95854"/>
                    <a:pt x="75862" y="97140"/>
                    <a:pt x="80523" y="92693"/>
                  </a:cubicBezTo>
                  <a:cubicBezTo>
                    <a:pt x="85185" y="88245"/>
                    <a:pt x="82077" y="83423"/>
                    <a:pt x="91240" y="79511"/>
                  </a:cubicBezTo>
                  <a:cubicBezTo>
                    <a:pt x="100403" y="75600"/>
                    <a:pt x="106029" y="66491"/>
                    <a:pt x="117442" y="63436"/>
                  </a:cubicBezTo>
                  <a:cubicBezTo>
                    <a:pt x="128855" y="60382"/>
                    <a:pt x="132553" y="47361"/>
                    <a:pt x="135393" y="35680"/>
                  </a:cubicBezTo>
                  <a:cubicBezTo>
                    <a:pt x="138136" y="22890"/>
                    <a:pt x="132563" y="9751"/>
                    <a:pt x="121461" y="283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9" name="Frihandsfigur: Form 78">
              <a:extLst>
                <a:ext uri="{FF2B5EF4-FFF2-40B4-BE49-F238E27FC236}">
                  <a16:creationId xmlns:a16="http://schemas.microsoft.com/office/drawing/2014/main" id="{6BE71866-9545-4A6B-B434-73C36575F91A}"/>
                </a:ext>
              </a:extLst>
            </p:cNvPr>
            <p:cNvSpPr/>
            <p:nvPr/>
          </p:nvSpPr>
          <p:spPr>
            <a:xfrm>
              <a:off x="10232570" y="1518587"/>
              <a:ext cx="65417" cy="62566"/>
            </a:xfrm>
            <a:custGeom>
              <a:avLst/>
              <a:gdLst>
                <a:gd name="connsiteX0" fmla="*/ 58599 w 65417"/>
                <a:gd name="connsiteY0" fmla="*/ 40313 h 62566"/>
                <a:gd name="connsiteX1" fmla="*/ 65056 w 65417"/>
                <a:gd name="connsiteY1" fmla="*/ 30775 h 62566"/>
                <a:gd name="connsiteX2" fmla="*/ 61386 w 65417"/>
                <a:gd name="connsiteY2" fmla="*/ 25417 h 62566"/>
                <a:gd name="connsiteX3" fmla="*/ 45632 w 65417"/>
                <a:gd name="connsiteY3" fmla="*/ 3340 h 62566"/>
                <a:gd name="connsiteX4" fmla="*/ 23449 w 65417"/>
                <a:gd name="connsiteY4" fmla="*/ 4412 h 62566"/>
                <a:gd name="connsiteX5" fmla="*/ 8928 w 65417"/>
                <a:gd name="connsiteY5" fmla="*/ 5805 h 62566"/>
                <a:gd name="connsiteX6" fmla="*/ 194 w 65417"/>
                <a:gd name="connsiteY6" fmla="*/ 19737 h 62566"/>
                <a:gd name="connsiteX7" fmla="*/ 8499 w 65417"/>
                <a:gd name="connsiteY7" fmla="*/ 35812 h 62566"/>
                <a:gd name="connsiteX8" fmla="*/ 25860 w 65417"/>
                <a:gd name="connsiteY8" fmla="*/ 47707 h 62566"/>
                <a:gd name="connsiteX9" fmla="*/ 42631 w 65417"/>
                <a:gd name="connsiteY9" fmla="*/ 61532 h 62566"/>
                <a:gd name="connsiteX10" fmla="*/ 52335 w 65417"/>
                <a:gd name="connsiteY10" fmla="*/ 58536 h 62566"/>
                <a:gd name="connsiteX11" fmla="*/ 52544 w 65417"/>
                <a:gd name="connsiteY11" fmla="*/ 52262 h 62566"/>
                <a:gd name="connsiteX12" fmla="*/ 56317 w 65417"/>
                <a:gd name="connsiteY12" fmla="*/ 41058 h 62566"/>
                <a:gd name="connsiteX13" fmla="*/ 58599 w 65417"/>
                <a:gd name="connsiteY13" fmla="*/ 40313 h 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17" h="62566">
                  <a:moveTo>
                    <a:pt x="58599" y="40313"/>
                  </a:moveTo>
                  <a:cubicBezTo>
                    <a:pt x="63014" y="39461"/>
                    <a:pt x="65908" y="35190"/>
                    <a:pt x="65056" y="30775"/>
                  </a:cubicBezTo>
                  <a:cubicBezTo>
                    <a:pt x="64627" y="28557"/>
                    <a:pt x="63298" y="26617"/>
                    <a:pt x="61386" y="25417"/>
                  </a:cubicBezTo>
                  <a:cubicBezTo>
                    <a:pt x="54313" y="19630"/>
                    <a:pt x="53187" y="10306"/>
                    <a:pt x="45632" y="3340"/>
                  </a:cubicBezTo>
                  <a:cubicBezTo>
                    <a:pt x="38077" y="-3626"/>
                    <a:pt x="29557" y="1304"/>
                    <a:pt x="23449" y="4412"/>
                  </a:cubicBezTo>
                  <a:cubicBezTo>
                    <a:pt x="17340" y="7520"/>
                    <a:pt x="13268" y="4412"/>
                    <a:pt x="8928" y="5805"/>
                  </a:cubicBezTo>
                  <a:cubicBezTo>
                    <a:pt x="4587" y="7198"/>
                    <a:pt x="2230" y="9395"/>
                    <a:pt x="194" y="19737"/>
                  </a:cubicBezTo>
                  <a:cubicBezTo>
                    <a:pt x="-1842" y="30078"/>
                    <a:pt x="4212" y="30936"/>
                    <a:pt x="8499" y="35812"/>
                  </a:cubicBezTo>
                  <a:cubicBezTo>
                    <a:pt x="13482" y="40838"/>
                    <a:pt x="19376" y="44873"/>
                    <a:pt x="25860" y="47707"/>
                  </a:cubicBezTo>
                  <a:cubicBezTo>
                    <a:pt x="33147" y="51565"/>
                    <a:pt x="35023" y="58692"/>
                    <a:pt x="42631" y="61532"/>
                  </a:cubicBezTo>
                  <a:cubicBezTo>
                    <a:pt x="46136" y="63386"/>
                    <a:pt x="50481" y="62041"/>
                    <a:pt x="52335" y="58536"/>
                  </a:cubicBezTo>
                  <a:cubicBezTo>
                    <a:pt x="53364" y="56586"/>
                    <a:pt x="53439" y="54276"/>
                    <a:pt x="52544" y="52262"/>
                  </a:cubicBezTo>
                  <a:cubicBezTo>
                    <a:pt x="50492" y="48125"/>
                    <a:pt x="52185" y="43110"/>
                    <a:pt x="56317" y="41058"/>
                  </a:cubicBezTo>
                  <a:cubicBezTo>
                    <a:pt x="57040" y="40704"/>
                    <a:pt x="57806" y="40452"/>
                    <a:pt x="58599" y="40313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0" name="Frihandsfigur: Form 79">
              <a:extLst>
                <a:ext uri="{FF2B5EF4-FFF2-40B4-BE49-F238E27FC236}">
                  <a16:creationId xmlns:a16="http://schemas.microsoft.com/office/drawing/2014/main" id="{5DBD8AB1-7341-465C-9396-20A60570522E}"/>
                </a:ext>
              </a:extLst>
            </p:cNvPr>
            <p:cNvSpPr/>
            <p:nvPr/>
          </p:nvSpPr>
          <p:spPr>
            <a:xfrm>
              <a:off x="10233352" y="1618130"/>
              <a:ext cx="81615" cy="109419"/>
            </a:xfrm>
            <a:custGeom>
              <a:avLst/>
              <a:gdLst>
                <a:gd name="connsiteX0" fmla="*/ 61515 w 81615"/>
                <a:gd name="connsiteY0" fmla="*/ 107360 h 109419"/>
                <a:gd name="connsiteX1" fmla="*/ 80537 w 81615"/>
                <a:gd name="connsiteY1" fmla="*/ 103020 h 109419"/>
                <a:gd name="connsiteX2" fmla="*/ 67355 w 81615"/>
                <a:gd name="connsiteY2" fmla="*/ 76229 h 109419"/>
                <a:gd name="connsiteX3" fmla="*/ 59532 w 81615"/>
                <a:gd name="connsiteY3" fmla="*/ 59832 h 109419"/>
                <a:gd name="connsiteX4" fmla="*/ 53263 w 81615"/>
                <a:gd name="connsiteY4" fmla="*/ 35720 h 109419"/>
                <a:gd name="connsiteX5" fmla="*/ 55942 w 81615"/>
                <a:gd name="connsiteY5" fmla="*/ 16805 h 109419"/>
                <a:gd name="connsiteX6" fmla="*/ 54656 w 81615"/>
                <a:gd name="connsiteY6" fmla="*/ 1909 h 109419"/>
                <a:gd name="connsiteX7" fmla="*/ 33223 w 81615"/>
                <a:gd name="connsiteY7" fmla="*/ 1534 h 109419"/>
                <a:gd name="connsiteX8" fmla="*/ 24542 w 81615"/>
                <a:gd name="connsiteY8" fmla="*/ 17609 h 109419"/>
                <a:gd name="connsiteX9" fmla="*/ 10504 w 81615"/>
                <a:gd name="connsiteY9" fmla="*/ 32344 h 109419"/>
                <a:gd name="connsiteX10" fmla="*/ -213 w 81615"/>
                <a:gd name="connsiteY10" fmla="*/ 51795 h 109419"/>
                <a:gd name="connsiteX11" fmla="*/ 10825 w 81615"/>
                <a:gd name="connsiteY11" fmla="*/ 71513 h 109419"/>
                <a:gd name="connsiteX12" fmla="*/ 37295 w 81615"/>
                <a:gd name="connsiteY12" fmla="*/ 76389 h 109419"/>
                <a:gd name="connsiteX13" fmla="*/ 50857 w 81615"/>
                <a:gd name="connsiteY13" fmla="*/ 90685 h 109419"/>
                <a:gd name="connsiteX14" fmla="*/ 50852 w 81615"/>
                <a:gd name="connsiteY14" fmla="*/ 90803 h 109419"/>
                <a:gd name="connsiteX15" fmla="*/ 61515 w 81615"/>
                <a:gd name="connsiteY15" fmla="*/ 107360 h 10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615" h="109419">
                  <a:moveTo>
                    <a:pt x="61515" y="107360"/>
                  </a:moveTo>
                  <a:cubicBezTo>
                    <a:pt x="69713" y="110629"/>
                    <a:pt x="76518" y="109825"/>
                    <a:pt x="80537" y="103020"/>
                  </a:cubicBezTo>
                  <a:cubicBezTo>
                    <a:pt x="84556" y="96215"/>
                    <a:pt x="73625" y="84748"/>
                    <a:pt x="67355" y="76229"/>
                  </a:cubicBezTo>
                  <a:cubicBezTo>
                    <a:pt x="61086" y="67709"/>
                    <a:pt x="64033" y="65030"/>
                    <a:pt x="59532" y="59832"/>
                  </a:cubicBezTo>
                  <a:cubicBezTo>
                    <a:pt x="55004" y="52636"/>
                    <a:pt x="52813" y="44213"/>
                    <a:pt x="53263" y="35720"/>
                  </a:cubicBezTo>
                  <a:cubicBezTo>
                    <a:pt x="53263" y="28004"/>
                    <a:pt x="59264" y="22913"/>
                    <a:pt x="55942" y="16805"/>
                  </a:cubicBezTo>
                  <a:cubicBezTo>
                    <a:pt x="52620" y="10696"/>
                    <a:pt x="58728" y="5713"/>
                    <a:pt x="54656" y="1909"/>
                  </a:cubicBezTo>
                  <a:cubicBezTo>
                    <a:pt x="48815" y="-3449"/>
                    <a:pt x="46672" y="3302"/>
                    <a:pt x="33223" y="1534"/>
                  </a:cubicBezTo>
                  <a:cubicBezTo>
                    <a:pt x="26471" y="676"/>
                    <a:pt x="25936" y="9250"/>
                    <a:pt x="24542" y="17609"/>
                  </a:cubicBezTo>
                  <a:cubicBezTo>
                    <a:pt x="23149" y="25968"/>
                    <a:pt x="15273" y="27575"/>
                    <a:pt x="10504" y="32344"/>
                  </a:cubicBezTo>
                  <a:cubicBezTo>
                    <a:pt x="4342" y="37017"/>
                    <a:pt x="446" y="44084"/>
                    <a:pt x="-213" y="51795"/>
                  </a:cubicBezTo>
                  <a:cubicBezTo>
                    <a:pt x="-213" y="61279"/>
                    <a:pt x="4663" y="65458"/>
                    <a:pt x="10825" y="71513"/>
                  </a:cubicBezTo>
                  <a:cubicBezTo>
                    <a:pt x="16987" y="77568"/>
                    <a:pt x="27918" y="75050"/>
                    <a:pt x="37295" y="76389"/>
                  </a:cubicBezTo>
                  <a:cubicBezTo>
                    <a:pt x="44984" y="76593"/>
                    <a:pt x="51055" y="82991"/>
                    <a:pt x="50857" y="90685"/>
                  </a:cubicBezTo>
                  <a:cubicBezTo>
                    <a:pt x="50857" y="90723"/>
                    <a:pt x="50852" y="90760"/>
                    <a:pt x="50852" y="90803"/>
                  </a:cubicBezTo>
                  <a:cubicBezTo>
                    <a:pt x="50214" y="98107"/>
                    <a:pt x="54603" y="104917"/>
                    <a:pt x="61515" y="107360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1" name="Frihandsfigur: Form 80">
              <a:extLst>
                <a:ext uri="{FF2B5EF4-FFF2-40B4-BE49-F238E27FC236}">
                  <a16:creationId xmlns:a16="http://schemas.microsoft.com/office/drawing/2014/main" id="{BC4BD92E-7270-4BA8-8287-BA8D6D582536}"/>
                </a:ext>
              </a:extLst>
            </p:cNvPr>
            <p:cNvSpPr/>
            <p:nvPr/>
          </p:nvSpPr>
          <p:spPr>
            <a:xfrm>
              <a:off x="10183494" y="1663642"/>
              <a:ext cx="40347" cy="119786"/>
            </a:xfrm>
            <a:custGeom>
              <a:avLst/>
              <a:gdLst>
                <a:gd name="connsiteX0" fmla="*/ 25693 w 40347"/>
                <a:gd name="connsiteY0" fmla="*/ -201 h 119786"/>
                <a:gd name="connsiteX1" fmla="*/ 10154 w 40347"/>
                <a:gd name="connsiteY1" fmla="*/ 13141 h 119786"/>
                <a:gd name="connsiteX2" fmla="*/ -80 w 40347"/>
                <a:gd name="connsiteY2" fmla="*/ 30234 h 119786"/>
                <a:gd name="connsiteX3" fmla="*/ 3242 w 40347"/>
                <a:gd name="connsiteY3" fmla="*/ 63080 h 119786"/>
                <a:gd name="connsiteX4" fmla="*/ 4903 w 40347"/>
                <a:gd name="connsiteY4" fmla="*/ 101928 h 119786"/>
                <a:gd name="connsiteX5" fmla="*/ 22961 w 40347"/>
                <a:gd name="connsiteY5" fmla="*/ 119128 h 119786"/>
                <a:gd name="connsiteX6" fmla="*/ 25908 w 40347"/>
                <a:gd name="connsiteY6" fmla="*/ 100749 h 119786"/>
                <a:gd name="connsiteX7" fmla="*/ 28426 w 40347"/>
                <a:gd name="connsiteY7" fmla="*/ 74976 h 119786"/>
                <a:gd name="connsiteX8" fmla="*/ 33302 w 40347"/>
                <a:gd name="connsiteY8" fmla="*/ 45291 h 119786"/>
                <a:gd name="connsiteX9" fmla="*/ 39946 w 40347"/>
                <a:gd name="connsiteY9" fmla="*/ 17749 h 119786"/>
                <a:gd name="connsiteX10" fmla="*/ 26942 w 40347"/>
                <a:gd name="connsiteY10" fmla="*/ -57 h 119786"/>
                <a:gd name="connsiteX11" fmla="*/ 25693 w 40347"/>
                <a:gd name="connsiteY11" fmla="*/ -201 h 11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47" h="119786">
                  <a:moveTo>
                    <a:pt x="25693" y="-201"/>
                  </a:moveTo>
                  <a:cubicBezTo>
                    <a:pt x="17495" y="-201"/>
                    <a:pt x="14173" y="7568"/>
                    <a:pt x="10154" y="13141"/>
                  </a:cubicBezTo>
                  <a:cubicBezTo>
                    <a:pt x="6135" y="18714"/>
                    <a:pt x="1099" y="21768"/>
                    <a:pt x="-80" y="30234"/>
                  </a:cubicBezTo>
                  <a:cubicBezTo>
                    <a:pt x="-1259" y="38700"/>
                    <a:pt x="5868" y="52310"/>
                    <a:pt x="3242" y="63080"/>
                  </a:cubicBezTo>
                  <a:cubicBezTo>
                    <a:pt x="616" y="73851"/>
                    <a:pt x="4314" y="90408"/>
                    <a:pt x="4903" y="101928"/>
                  </a:cubicBezTo>
                  <a:cubicBezTo>
                    <a:pt x="5492" y="113449"/>
                    <a:pt x="13316" y="121647"/>
                    <a:pt x="22961" y="119128"/>
                  </a:cubicBezTo>
                  <a:cubicBezTo>
                    <a:pt x="32606" y="116610"/>
                    <a:pt x="28908" y="107608"/>
                    <a:pt x="25908" y="100749"/>
                  </a:cubicBezTo>
                  <a:cubicBezTo>
                    <a:pt x="22907" y="93891"/>
                    <a:pt x="33731" y="84674"/>
                    <a:pt x="28426" y="74976"/>
                  </a:cubicBezTo>
                  <a:cubicBezTo>
                    <a:pt x="23121" y="65277"/>
                    <a:pt x="35767" y="52632"/>
                    <a:pt x="33302" y="45291"/>
                  </a:cubicBezTo>
                  <a:cubicBezTo>
                    <a:pt x="30837" y="37950"/>
                    <a:pt x="38660" y="25840"/>
                    <a:pt x="39946" y="17749"/>
                  </a:cubicBezTo>
                  <a:cubicBezTo>
                    <a:pt x="41270" y="9240"/>
                    <a:pt x="35451" y="1267"/>
                    <a:pt x="26942" y="-57"/>
                  </a:cubicBezTo>
                  <a:cubicBezTo>
                    <a:pt x="26524" y="-121"/>
                    <a:pt x="26111" y="-169"/>
                    <a:pt x="25693" y="-20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2" name="Frihandsfigur: Form 81">
              <a:extLst>
                <a:ext uri="{FF2B5EF4-FFF2-40B4-BE49-F238E27FC236}">
                  <a16:creationId xmlns:a16="http://schemas.microsoft.com/office/drawing/2014/main" id="{B39B57DD-5DBF-4A58-ADC3-6EA11B369D5F}"/>
                </a:ext>
              </a:extLst>
            </p:cNvPr>
            <p:cNvSpPr/>
            <p:nvPr/>
          </p:nvSpPr>
          <p:spPr>
            <a:xfrm>
              <a:off x="10032907" y="1655985"/>
              <a:ext cx="127635" cy="189916"/>
            </a:xfrm>
            <a:custGeom>
              <a:avLst/>
              <a:gdLst>
                <a:gd name="connsiteX0" fmla="*/ 115785 w 127635"/>
                <a:gd name="connsiteY0" fmla="*/ 135090 h 189916"/>
                <a:gd name="connsiteX1" fmla="*/ 102443 w 127635"/>
                <a:gd name="connsiteY1" fmla="*/ 140717 h 189916"/>
                <a:gd name="connsiteX2" fmla="*/ 84064 w 127635"/>
                <a:gd name="connsiteY2" fmla="*/ 128660 h 189916"/>
                <a:gd name="connsiteX3" fmla="*/ 84761 w 127635"/>
                <a:gd name="connsiteY3" fmla="*/ 116068 h 189916"/>
                <a:gd name="connsiteX4" fmla="*/ 88297 w 127635"/>
                <a:gd name="connsiteY4" fmla="*/ 97689 h 189916"/>
                <a:gd name="connsiteX5" fmla="*/ 121411 w 127635"/>
                <a:gd name="connsiteY5" fmla="*/ 77381 h 189916"/>
                <a:gd name="connsiteX6" fmla="*/ 108605 w 127635"/>
                <a:gd name="connsiteY6" fmla="*/ 37676 h 189916"/>
                <a:gd name="connsiteX7" fmla="*/ 85457 w 127635"/>
                <a:gd name="connsiteY7" fmla="*/ 12385 h 189916"/>
                <a:gd name="connsiteX8" fmla="*/ 44841 w 127635"/>
                <a:gd name="connsiteY8" fmla="*/ 4937 h 189916"/>
                <a:gd name="connsiteX9" fmla="*/ 25069 w 127635"/>
                <a:gd name="connsiteY9" fmla="*/ 5634 h 189916"/>
                <a:gd name="connsiteX10" fmla="*/ 12959 w 127635"/>
                <a:gd name="connsiteY10" fmla="*/ 36069 h 189916"/>
                <a:gd name="connsiteX11" fmla="*/ 689 w 127635"/>
                <a:gd name="connsiteY11" fmla="*/ 57502 h 189916"/>
                <a:gd name="connsiteX12" fmla="*/ 3684 w 127635"/>
                <a:gd name="connsiteY12" fmla="*/ 67597 h 189916"/>
                <a:gd name="connsiteX13" fmla="*/ 12423 w 127635"/>
                <a:gd name="connsiteY13" fmla="*/ 66397 h 189916"/>
                <a:gd name="connsiteX14" fmla="*/ 35410 w 127635"/>
                <a:gd name="connsiteY14" fmla="*/ 58252 h 189916"/>
                <a:gd name="connsiteX15" fmla="*/ 46127 w 127635"/>
                <a:gd name="connsiteY15" fmla="*/ 87455 h 189916"/>
                <a:gd name="connsiteX16" fmla="*/ 55022 w 127635"/>
                <a:gd name="connsiteY16" fmla="*/ 119283 h 189916"/>
                <a:gd name="connsiteX17" fmla="*/ 57701 w 127635"/>
                <a:gd name="connsiteY17" fmla="*/ 150094 h 189916"/>
                <a:gd name="connsiteX18" fmla="*/ 80313 w 127635"/>
                <a:gd name="connsiteY18" fmla="*/ 168098 h 189916"/>
                <a:gd name="connsiteX19" fmla="*/ 111820 w 127635"/>
                <a:gd name="connsiteY19" fmla="*/ 189531 h 189916"/>
                <a:gd name="connsiteX20" fmla="*/ 123233 w 127635"/>
                <a:gd name="connsiteY20" fmla="*/ 165847 h 189916"/>
                <a:gd name="connsiteX21" fmla="*/ 127306 w 127635"/>
                <a:gd name="connsiteY21" fmla="*/ 144414 h 189916"/>
                <a:gd name="connsiteX22" fmla="*/ 120297 w 127635"/>
                <a:gd name="connsiteY22" fmla="*/ 134614 h 189916"/>
                <a:gd name="connsiteX23" fmla="*/ 115785 w 127635"/>
                <a:gd name="connsiteY23" fmla="*/ 135090 h 18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635" h="189916">
                  <a:moveTo>
                    <a:pt x="115785" y="135090"/>
                  </a:moveTo>
                  <a:cubicBezTo>
                    <a:pt x="110856" y="137716"/>
                    <a:pt x="109891" y="143664"/>
                    <a:pt x="102443" y="140717"/>
                  </a:cubicBezTo>
                  <a:cubicBezTo>
                    <a:pt x="94995" y="137770"/>
                    <a:pt x="89958" y="131607"/>
                    <a:pt x="84064" y="128660"/>
                  </a:cubicBezTo>
                  <a:cubicBezTo>
                    <a:pt x="78170" y="125713"/>
                    <a:pt x="78706" y="120248"/>
                    <a:pt x="84761" y="116068"/>
                  </a:cubicBezTo>
                  <a:cubicBezTo>
                    <a:pt x="92584" y="110710"/>
                    <a:pt x="85886" y="105352"/>
                    <a:pt x="88297" y="97689"/>
                  </a:cubicBezTo>
                  <a:cubicBezTo>
                    <a:pt x="91780" y="86973"/>
                    <a:pt x="114285" y="96082"/>
                    <a:pt x="121411" y="77381"/>
                  </a:cubicBezTo>
                  <a:cubicBezTo>
                    <a:pt x="128538" y="58681"/>
                    <a:pt x="114660" y="52144"/>
                    <a:pt x="108605" y="37676"/>
                  </a:cubicBezTo>
                  <a:cubicBezTo>
                    <a:pt x="105074" y="26199"/>
                    <a:pt x="96576" y="16918"/>
                    <a:pt x="85457" y="12385"/>
                  </a:cubicBezTo>
                  <a:cubicBezTo>
                    <a:pt x="72276" y="5473"/>
                    <a:pt x="50896" y="10617"/>
                    <a:pt x="44841" y="4937"/>
                  </a:cubicBezTo>
                  <a:cubicBezTo>
                    <a:pt x="38786" y="-743"/>
                    <a:pt x="31660" y="-3261"/>
                    <a:pt x="25069" y="5634"/>
                  </a:cubicBezTo>
                  <a:cubicBezTo>
                    <a:pt x="18478" y="14528"/>
                    <a:pt x="23676" y="28246"/>
                    <a:pt x="12959" y="36069"/>
                  </a:cubicBezTo>
                  <a:cubicBezTo>
                    <a:pt x="2243" y="43892"/>
                    <a:pt x="4225" y="51233"/>
                    <a:pt x="689" y="57502"/>
                  </a:cubicBezTo>
                  <a:cubicBezTo>
                    <a:pt x="-1272" y="61119"/>
                    <a:pt x="72" y="65641"/>
                    <a:pt x="3684" y="67597"/>
                  </a:cubicBezTo>
                  <a:cubicBezTo>
                    <a:pt x="6551" y="69151"/>
                    <a:pt x="10087" y="68663"/>
                    <a:pt x="12423" y="66397"/>
                  </a:cubicBezTo>
                  <a:cubicBezTo>
                    <a:pt x="20622" y="60181"/>
                    <a:pt x="28820" y="53751"/>
                    <a:pt x="35410" y="58252"/>
                  </a:cubicBezTo>
                  <a:cubicBezTo>
                    <a:pt x="42001" y="62753"/>
                    <a:pt x="36857" y="78507"/>
                    <a:pt x="46127" y="87455"/>
                  </a:cubicBezTo>
                  <a:cubicBezTo>
                    <a:pt x="55397" y="96403"/>
                    <a:pt x="55558" y="109531"/>
                    <a:pt x="55022" y="119283"/>
                  </a:cubicBezTo>
                  <a:cubicBezTo>
                    <a:pt x="54486" y="129036"/>
                    <a:pt x="48271" y="144575"/>
                    <a:pt x="57701" y="150094"/>
                  </a:cubicBezTo>
                  <a:cubicBezTo>
                    <a:pt x="67132" y="155613"/>
                    <a:pt x="72490" y="155452"/>
                    <a:pt x="80313" y="168098"/>
                  </a:cubicBezTo>
                  <a:cubicBezTo>
                    <a:pt x="88136" y="180743"/>
                    <a:pt x="100085" y="191246"/>
                    <a:pt x="111820" y="189531"/>
                  </a:cubicBezTo>
                  <a:cubicBezTo>
                    <a:pt x="123555" y="187816"/>
                    <a:pt x="123930" y="173831"/>
                    <a:pt x="123233" y="165847"/>
                  </a:cubicBezTo>
                  <a:cubicBezTo>
                    <a:pt x="122537" y="157863"/>
                    <a:pt x="127091" y="152237"/>
                    <a:pt x="127306" y="144414"/>
                  </a:cubicBezTo>
                  <a:cubicBezTo>
                    <a:pt x="128077" y="139774"/>
                    <a:pt x="124937" y="135385"/>
                    <a:pt x="120297" y="134614"/>
                  </a:cubicBezTo>
                  <a:cubicBezTo>
                    <a:pt x="118775" y="134362"/>
                    <a:pt x="117216" y="134528"/>
                    <a:pt x="115785" y="135090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3" name="Frihandsfigur: Form 82">
              <a:extLst>
                <a:ext uri="{FF2B5EF4-FFF2-40B4-BE49-F238E27FC236}">
                  <a16:creationId xmlns:a16="http://schemas.microsoft.com/office/drawing/2014/main" id="{8C8F9FBF-DBBE-40C0-8AF5-80980819E535}"/>
                </a:ext>
              </a:extLst>
            </p:cNvPr>
            <p:cNvSpPr/>
            <p:nvPr/>
          </p:nvSpPr>
          <p:spPr>
            <a:xfrm>
              <a:off x="10657840" y="2147728"/>
              <a:ext cx="105121" cy="106933"/>
            </a:xfrm>
            <a:custGeom>
              <a:avLst/>
              <a:gdLst>
                <a:gd name="connsiteX0" fmla="*/ 5893 w 105121"/>
                <a:gd name="connsiteY0" fmla="*/ 41899 h 106933"/>
                <a:gd name="connsiteX1" fmla="*/ 8733 w 105121"/>
                <a:gd name="connsiteY1" fmla="*/ 61832 h 106933"/>
                <a:gd name="connsiteX2" fmla="*/ 24808 w 105121"/>
                <a:gd name="connsiteY2" fmla="*/ 87713 h 106933"/>
                <a:gd name="connsiteX3" fmla="*/ 24808 w 105121"/>
                <a:gd name="connsiteY3" fmla="*/ 105770 h 106933"/>
                <a:gd name="connsiteX4" fmla="*/ 46241 w 105121"/>
                <a:gd name="connsiteY4" fmla="*/ 102930 h 106933"/>
                <a:gd name="connsiteX5" fmla="*/ 73461 w 105121"/>
                <a:gd name="connsiteY5" fmla="*/ 104109 h 106933"/>
                <a:gd name="connsiteX6" fmla="*/ 90286 w 105121"/>
                <a:gd name="connsiteY6" fmla="*/ 92696 h 106933"/>
                <a:gd name="connsiteX7" fmla="*/ 103843 w 105121"/>
                <a:gd name="connsiteY7" fmla="*/ 91731 h 106933"/>
                <a:gd name="connsiteX8" fmla="*/ 102074 w 105121"/>
                <a:gd name="connsiteY8" fmla="*/ 75656 h 106933"/>
                <a:gd name="connsiteX9" fmla="*/ 82088 w 105121"/>
                <a:gd name="connsiteY9" fmla="*/ 69280 h 106933"/>
                <a:gd name="connsiteX10" fmla="*/ 64406 w 105121"/>
                <a:gd name="connsiteY10" fmla="*/ 52187 h 106933"/>
                <a:gd name="connsiteX11" fmla="*/ 62530 w 105121"/>
                <a:gd name="connsiteY11" fmla="*/ 36755 h 106933"/>
                <a:gd name="connsiteX12" fmla="*/ 51465 w 105121"/>
                <a:gd name="connsiteY12" fmla="*/ 21189 h 106933"/>
                <a:gd name="connsiteX13" fmla="*/ 50420 w 105121"/>
                <a:gd name="connsiteY13" fmla="*/ 21055 h 106933"/>
                <a:gd name="connsiteX14" fmla="*/ 25933 w 105121"/>
                <a:gd name="connsiteY14" fmla="*/ 4659 h 106933"/>
                <a:gd name="connsiteX15" fmla="*/ 10661 w 105121"/>
                <a:gd name="connsiteY15" fmla="*/ 4659 h 106933"/>
                <a:gd name="connsiteX16" fmla="*/ 13233 w 105121"/>
                <a:gd name="connsiteY16" fmla="*/ 23091 h 106933"/>
                <a:gd name="connsiteX17" fmla="*/ 5893 w 105121"/>
                <a:gd name="connsiteY17" fmla="*/ 41899 h 10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121" h="106933">
                  <a:moveTo>
                    <a:pt x="5893" y="41899"/>
                  </a:moveTo>
                  <a:cubicBezTo>
                    <a:pt x="-2038" y="44846"/>
                    <a:pt x="-3377" y="56849"/>
                    <a:pt x="8733" y="61832"/>
                  </a:cubicBezTo>
                  <a:cubicBezTo>
                    <a:pt x="18779" y="66472"/>
                    <a:pt x="25102" y="76648"/>
                    <a:pt x="24808" y="87713"/>
                  </a:cubicBezTo>
                  <a:cubicBezTo>
                    <a:pt x="24218" y="94839"/>
                    <a:pt x="17574" y="101751"/>
                    <a:pt x="24808" y="105770"/>
                  </a:cubicBezTo>
                  <a:cubicBezTo>
                    <a:pt x="32041" y="109789"/>
                    <a:pt x="33917" y="99715"/>
                    <a:pt x="46241" y="102930"/>
                  </a:cubicBezTo>
                  <a:cubicBezTo>
                    <a:pt x="58565" y="106145"/>
                    <a:pt x="65370" y="107806"/>
                    <a:pt x="73461" y="104109"/>
                  </a:cubicBezTo>
                  <a:cubicBezTo>
                    <a:pt x="81552" y="100412"/>
                    <a:pt x="83320" y="90820"/>
                    <a:pt x="90286" y="92696"/>
                  </a:cubicBezTo>
                  <a:cubicBezTo>
                    <a:pt x="97252" y="94571"/>
                    <a:pt x="101592" y="94732"/>
                    <a:pt x="103843" y="91731"/>
                  </a:cubicBezTo>
                  <a:cubicBezTo>
                    <a:pt x="106093" y="88731"/>
                    <a:pt x="104432" y="82944"/>
                    <a:pt x="102074" y="75656"/>
                  </a:cubicBezTo>
                  <a:cubicBezTo>
                    <a:pt x="97948" y="63225"/>
                    <a:pt x="87071" y="73191"/>
                    <a:pt x="82088" y="69280"/>
                  </a:cubicBezTo>
                  <a:cubicBezTo>
                    <a:pt x="77105" y="65368"/>
                    <a:pt x="70353" y="56313"/>
                    <a:pt x="64406" y="52187"/>
                  </a:cubicBezTo>
                  <a:cubicBezTo>
                    <a:pt x="58458" y="48061"/>
                    <a:pt x="60762" y="42328"/>
                    <a:pt x="62530" y="36755"/>
                  </a:cubicBezTo>
                  <a:cubicBezTo>
                    <a:pt x="63773" y="29403"/>
                    <a:pt x="58822" y="22432"/>
                    <a:pt x="51465" y="21189"/>
                  </a:cubicBezTo>
                  <a:cubicBezTo>
                    <a:pt x="51122" y="21130"/>
                    <a:pt x="50768" y="21087"/>
                    <a:pt x="50420" y="21055"/>
                  </a:cubicBezTo>
                  <a:cubicBezTo>
                    <a:pt x="40711" y="18360"/>
                    <a:pt x="32122" y="12610"/>
                    <a:pt x="25933" y="4659"/>
                  </a:cubicBezTo>
                  <a:cubicBezTo>
                    <a:pt x="21807" y="-1021"/>
                    <a:pt x="11733" y="-2575"/>
                    <a:pt x="10661" y="4659"/>
                  </a:cubicBezTo>
                  <a:cubicBezTo>
                    <a:pt x="9590" y="11892"/>
                    <a:pt x="16716" y="16661"/>
                    <a:pt x="13233" y="23091"/>
                  </a:cubicBezTo>
                  <a:cubicBezTo>
                    <a:pt x="9751" y="29521"/>
                    <a:pt x="13876" y="38898"/>
                    <a:pt x="5893" y="41899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4" name="Frihandsfigur: Form 83">
              <a:extLst>
                <a:ext uri="{FF2B5EF4-FFF2-40B4-BE49-F238E27FC236}">
                  <a16:creationId xmlns:a16="http://schemas.microsoft.com/office/drawing/2014/main" id="{B9A4A5EF-A0FD-4D9F-869A-02F61F4FDC32}"/>
                </a:ext>
              </a:extLst>
            </p:cNvPr>
            <p:cNvSpPr/>
            <p:nvPr/>
          </p:nvSpPr>
          <p:spPr>
            <a:xfrm>
              <a:off x="10569053" y="2250124"/>
              <a:ext cx="201950" cy="181012"/>
            </a:xfrm>
            <a:custGeom>
              <a:avLst/>
              <a:gdLst>
                <a:gd name="connsiteX0" fmla="*/ 173500 w 201950"/>
                <a:gd name="connsiteY0" fmla="*/ 169215 h 181012"/>
                <a:gd name="connsiteX1" fmla="*/ 185878 w 201950"/>
                <a:gd name="connsiteY1" fmla="*/ 144995 h 181012"/>
                <a:gd name="connsiteX2" fmla="*/ 188718 w 201950"/>
                <a:gd name="connsiteY2" fmla="*/ 119972 h 181012"/>
                <a:gd name="connsiteX3" fmla="*/ 196648 w 201950"/>
                <a:gd name="connsiteY3" fmla="*/ 97145 h 181012"/>
                <a:gd name="connsiteX4" fmla="*/ 198095 w 201950"/>
                <a:gd name="connsiteY4" fmla="*/ 73193 h 181012"/>
                <a:gd name="connsiteX5" fmla="*/ 199542 w 201950"/>
                <a:gd name="connsiteY5" fmla="*/ 57119 h 181012"/>
                <a:gd name="connsiteX6" fmla="*/ 189093 w 201950"/>
                <a:gd name="connsiteY6" fmla="*/ 42276 h 181012"/>
                <a:gd name="connsiteX7" fmla="*/ 189093 w 201950"/>
                <a:gd name="connsiteY7" fmla="*/ 16127 h 181012"/>
                <a:gd name="connsiteX8" fmla="*/ 189093 w 201950"/>
                <a:gd name="connsiteY8" fmla="*/ 1446 h 181012"/>
                <a:gd name="connsiteX9" fmla="*/ 178055 w 201950"/>
                <a:gd name="connsiteY9" fmla="*/ 4125 h 181012"/>
                <a:gd name="connsiteX10" fmla="*/ 166160 w 201950"/>
                <a:gd name="connsiteY10" fmla="*/ 13073 h 181012"/>
                <a:gd name="connsiteX11" fmla="*/ 163534 w 201950"/>
                <a:gd name="connsiteY11" fmla="*/ 34506 h 181012"/>
                <a:gd name="connsiteX12" fmla="*/ 149549 w 201950"/>
                <a:gd name="connsiteY12" fmla="*/ 33810 h 181012"/>
                <a:gd name="connsiteX13" fmla="*/ 138832 w 201950"/>
                <a:gd name="connsiteY13" fmla="*/ 42222 h 181012"/>
                <a:gd name="connsiteX14" fmla="*/ 119596 w 201950"/>
                <a:gd name="connsiteY14" fmla="*/ 27487 h 181012"/>
                <a:gd name="connsiteX15" fmla="*/ 93501 w 201950"/>
                <a:gd name="connsiteY15" fmla="*/ 29898 h 181012"/>
                <a:gd name="connsiteX16" fmla="*/ 76408 w 201950"/>
                <a:gd name="connsiteY16" fmla="*/ 29309 h 181012"/>
                <a:gd name="connsiteX17" fmla="*/ 54975 w 201950"/>
                <a:gd name="connsiteY17" fmla="*/ 45652 h 181012"/>
                <a:gd name="connsiteX18" fmla="*/ 37989 w 201950"/>
                <a:gd name="connsiteY18" fmla="*/ 39115 h 181012"/>
                <a:gd name="connsiteX19" fmla="*/ 26951 w 201950"/>
                <a:gd name="connsiteY19" fmla="*/ 47152 h 181012"/>
                <a:gd name="connsiteX20" fmla="*/ 26951 w 201950"/>
                <a:gd name="connsiteY20" fmla="*/ 63924 h 181012"/>
                <a:gd name="connsiteX21" fmla="*/ 29469 w 201950"/>
                <a:gd name="connsiteY21" fmla="*/ 81177 h 181012"/>
                <a:gd name="connsiteX22" fmla="*/ 42865 w 201950"/>
                <a:gd name="connsiteY22" fmla="*/ 87554 h 181012"/>
                <a:gd name="connsiteX23" fmla="*/ 38632 w 201950"/>
                <a:gd name="connsiteY23" fmla="*/ 92912 h 181012"/>
                <a:gd name="connsiteX24" fmla="*/ 21056 w 201950"/>
                <a:gd name="connsiteY24" fmla="*/ 92912 h 181012"/>
                <a:gd name="connsiteX25" fmla="*/ 16502 w 201950"/>
                <a:gd name="connsiteY25" fmla="*/ 115364 h 181012"/>
                <a:gd name="connsiteX26" fmla="*/ 8786 w 201950"/>
                <a:gd name="connsiteY26" fmla="*/ 131439 h 181012"/>
                <a:gd name="connsiteX27" fmla="*/ 481 w 201950"/>
                <a:gd name="connsiteY27" fmla="*/ 145102 h 181012"/>
                <a:gd name="connsiteX28" fmla="*/ 4071 w 201950"/>
                <a:gd name="connsiteY28" fmla="*/ 153300 h 181012"/>
                <a:gd name="connsiteX29" fmla="*/ 12590 w 201950"/>
                <a:gd name="connsiteY29" fmla="*/ 149121 h 181012"/>
                <a:gd name="connsiteX30" fmla="*/ 22932 w 201950"/>
                <a:gd name="connsiteY30" fmla="*/ 161231 h 181012"/>
                <a:gd name="connsiteX31" fmla="*/ 34238 w 201950"/>
                <a:gd name="connsiteY31" fmla="*/ 161981 h 181012"/>
                <a:gd name="connsiteX32" fmla="*/ 49080 w 201950"/>
                <a:gd name="connsiteY32" fmla="*/ 163267 h 181012"/>
                <a:gd name="connsiteX33" fmla="*/ 68745 w 201950"/>
                <a:gd name="connsiteY33" fmla="*/ 162409 h 181012"/>
                <a:gd name="connsiteX34" fmla="*/ 68960 w 201950"/>
                <a:gd name="connsiteY34" fmla="*/ 152411 h 181012"/>
                <a:gd name="connsiteX35" fmla="*/ 66013 w 201950"/>
                <a:gd name="connsiteY35" fmla="*/ 150567 h 181012"/>
                <a:gd name="connsiteX36" fmla="*/ 53206 w 201950"/>
                <a:gd name="connsiteY36" fmla="*/ 134171 h 181012"/>
                <a:gd name="connsiteX37" fmla="*/ 61619 w 201950"/>
                <a:gd name="connsiteY37" fmla="*/ 113542 h 181012"/>
                <a:gd name="connsiteX38" fmla="*/ 74479 w 201950"/>
                <a:gd name="connsiteY38" fmla="*/ 104861 h 181012"/>
                <a:gd name="connsiteX39" fmla="*/ 98806 w 201950"/>
                <a:gd name="connsiteY39" fmla="*/ 111505 h 181012"/>
                <a:gd name="connsiteX40" fmla="*/ 123615 w 201950"/>
                <a:gd name="connsiteY40" fmla="*/ 121258 h 181012"/>
                <a:gd name="connsiteX41" fmla="*/ 134867 w 201950"/>
                <a:gd name="connsiteY41" fmla="*/ 144620 h 181012"/>
                <a:gd name="connsiteX42" fmla="*/ 135617 w 201950"/>
                <a:gd name="connsiteY42" fmla="*/ 165732 h 181012"/>
                <a:gd name="connsiteX43" fmla="*/ 143655 w 201950"/>
                <a:gd name="connsiteY43" fmla="*/ 180467 h 181012"/>
                <a:gd name="connsiteX44" fmla="*/ 157693 w 201950"/>
                <a:gd name="connsiteY44" fmla="*/ 175591 h 181012"/>
                <a:gd name="connsiteX45" fmla="*/ 173500 w 201950"/>
                <a:gd name="connsiteY45" fmla="*/ 169215 h 1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1950" h="181012">
                  <a:moveTo>
                    <a:pt x="173500" y="169215"/>
                  </a:moveTo>
                  <a:cubicBezTo>
                    <a:pt x="177198" y="164338"/>
                    <a:pt x="188022" y="155336"/>
                    <a:pt x="185878" y="144995"/>
                  </a:cubicBezTo>
                  <a:cubicBezTo>
                    <a:pt x="183735" y="134653"/>
                    <a:pt x="184539" y="125169"/>
                    <a:pt x="188718" y="119972"/>
                  </a:cubicBezTo>
                  <a:cubicBezTo>
                    <a:pt x="192898" y="114774"/>
                    <a:pt x="198685" y="107004"/>
                    <a:pt x="196648" y="97145"/>
                  </a:cubicBezTo>
                  <a:cubicBezTo>
                    <a:pt x="194612" y="87286"/>
                    <a:pt x="193594" y="78016"/>
                    <a:pt x="198095" y="73193"/>
                  </a:cubicBezTo>
                  <a:cubicBezTo>
                    <a:pt x="202339" y="68859"/>
                    <a:pt x="202944" y="62139"/>
                    <a:pt x="199542" y="57119"/>
                  </a:cubicBezTo>
                  <a:cubicBezTo>
                    <a:pt x="196434" y="52725"/>
                    <a:pt x="190486" y="50581"/>
                    <a:pt x="189093" y="42276"/>
                  </a:cubicBezTo>
                  <a:cubicBezTo>
                    <a:pt x="187137" y="33671"/>
                    <a:pt x="187137" y="24733"/>
                    <a:pt x="189093" y="16127"/>
                  </a:cubicBezTo>
                  <a:cubicBezTo>
                    <a:pt x="191612" y="8197"/>
                    <a:pt x="192576" y="5411"/>
                    <a:pt x="189093" y="1446"/>
                  </a:cubicBezTo>
                  <a:cubicBezTo>
                    <a:pt x="186628" y="-1716"/>
                    <a:pt x="182395" y="-55"/>
                    <a:pt x="178055" y="4125"/>
                  </a:cubicBezTo>
                  <a:cubicBezTo>
                    <a:pt x="173715" y="8304"/>
                    <a:pt x="166160" y="7340"/>
                    <a:pt x="166160" y="13073"/>
                  </a:cubicBezTo>
                  <a:cubicBezTo>
                    <a:pt x="166160" y="18807"/>
                    <a:pt x="167124" y="31827"/>
                    <a:pt x="163534" y="34506"/>
                  </a:cubicBezTo>
                  <a:cubicBezTo>
                    <a:pt x="159944" y="37186"/>
                    <a:pt x="153193" y="31077"/>
                    <a:pt x="149549" y="33810"/>
                  </a:cubicBezTo>
                  <a:cubicBezTo>
                    <a:pt x="145905" y="36543"/>
                    <a:pt x="145477" y="44955"/>
                    <a:pt x="138832" y="42222"/>
                  </a:cubicBezTo>
                  <a:cubicBezTo>
                    <a:pt x="132188" y="39490"/>
                    <a:pt x="127687" y="31077"/>
                    <a:pt x="119596" y="27487"/>
                  </a:cubicBezTo>
                  <a:cubicBezTo>
                    <a:pt x="111505" y="23897"/>
                    <a:pt x="101913" y="28452"/>
                    <a:pt x="93501" y="29898"/>
                  </a:cubicBezTo>
                  <a:cubicBezTo>
                    <a:pt x="85088" y="31345"/>
                    <a:pt x="87178" y="26898"/>
                    <a:pt x="76408" y="29309"/>
                  </a:cubicBezTo>
                  <a:cubicBezTo>
                    <a:pt x="65638" y="31720"/>
                    <a:pt x="64887" y="41044"/>
                    <a:pt x="54975" y="45652"/>
                  </a:cubicBezTo>
                  <a:cubicBezTo>
                    <a:pt x="45061" y="50260"/>
                    <a:pt x="43347" y="43187"/>
                    <a:pt x="37989" y="39115"/>
                  </a:cubicBezTo>
                  <a:cubicBezTo>
                    <a:pt x="32630" y="35042"/>
                    <a:pt x="27272" y="40829"/>
                    <a:pt x="26951" y="47152"/>
                  </a:cubicBezTo>
                  <a:cubicBezTo>
                    <a:pt x="26629" y="53475"/>
                    <a:pt x="29255" y="58940"/>
                    <a:pt x="26951" y="63924"/>
                  </a:cubicBezTo>
                  <a:cubicBezTo>
                    <a:pt x="24646" y="68907"/>
                    <a:pt x="24593" y="79998"/>
                    <a:pt x="29469" y="81177"/>
                  </a:cubicBezTo>
                  <a:cubicBezTo>
                    <a:pt x="34345" y="82356"/>
                    <a:pt x="41365" y="84607"/>
                    <a:pt x="42865" y="87554"/>
                  </a:cubicBezTo>
                  <a:cubicBezTo>
                    <a:pt x="44365" y="90501"/>
                    <a:pt x="43615" y="92912"/>
                    <a:pt x="38632" y="92912"/>
                  </a:cubicBezTo>
                  <a:cubicBezTo>
                    <a:pt x="33649" y="92912"/>
                    <a:pt x="27325" y="88679"/>
                    <a:pt x="21056" y="92912"/>
                  </a:cubicBezTo>
                  <a:cubicBezTo>
                    <a:pt x="14787" y="97145"/>
                    <a:pt x="20574" y="108987"/>
                    <a:pt x="16502" y="115364"/>
                  </a:cubicBezTo>
                  <a:cubicBezTo>
                    <a:pt x="13046" y="120250"/>
                    <a:pt x="10436" y="125683"/>
                    <a:pt x="8786" y="131439"/>
                  </a:cubicBezTo>
                  <a:cubicBezTo>
                    <a:pt x="6696" y="138351"/>
                    <a:pt x="1927" y="139261"/>
                    <a:pt x="481" y="145102"/>
                  </a:cubicBezTo>
                  <a:cubicBezTo>
                    <a:pt x="-966" y="150943"/>
                    <a:pt x="-323" y="153032"/>
                    <a:pt x="4071" y="153300"/>
                  </a:cubicBezTo>
                  <a:cubicBezTo>
                    <a:pt x="8464" y="153568"/>
                    <a:pt x="7982" y="146870"/>
                    <a:pt x="12590" y="149121"/>
                  </a:cubicBezTo>
                  <a:cubicBezTo>
                    <a:pt x="17198" y="151371"/>
                    <a:pt x="16502" y="159462"/>
                    <a:pt x="22932" y="161231"/>
                  </a:cubicBezTo>
                  <a:cubicBezTo>
                    <a:pt x="29362" y="162999"/>
                    <a:pt x="28986" y="157801"/>
                    <a:pt x="34238" y="161981"/>
                  </a:cubicBezTo>
                  <a:cubicBezTo>
                    <a:pt x="38412" y="165507"/>
                    <a:pt x="44360" y="166021"/>
                    <a:pt x="49080" y="163267"/>
                  </a:cubicBezTo>
                  <a:cubicBezTo>
                    <a:pt x="53581" y="161016"/>
                    <a:pt x="65155" y="165517"/>
                    <a:pt x="68745" y="162409"/>
                  </a:cubicBezTo>
                  <a:cubicBezTo>
                    <a:pt x="71564" y="159709"/>
                    <a:pt x="71660" y="155229"/>
                    <a:pt x="68960" y="152411"/>
                  </a:cubicBezTo>
                  <a:cubicBezTo>
                    <a:pt x="68145" y="151559"/>
                    <a:pt x="67132" y="150927"/>
                    <a:pt x="66013" y="150567"/>
                  </a:cubicBezTo>
                  <a:cubicBezTo>
                    <a:pt x="60333" y="147835"/>
                    <a:pt x="51331" y="141405"/>
                    <a:pt x="53206" y="134171"/>
                  </a:cubicBezTo>
                  <a:cubicBezTo>
                    <a:pt x="55082" y="126937"/>
                    <a:pt x="55350" y="117292"/>
                    <a:pt x="61619" y="113542"/>
                  </a:cubicBezTo>
                  <a:cubicBezTo>
                    <a:pt x="67888" y="109791"/>
                    <a:pt x="66977" y="103897"/>
                    <a:pt x="74479" y="104861"/>
                  </a:cubicBezTo>
                  <a:cubicBezTo>
                    <a:pt x="82993" y="105156"/>
                    <a:pt x="91325" y="107433"/>
                    <a:pt x="98806" y="111505"/>
                  </a:cubicBezTo>
                  <a:cubicBezTo>
                    <a:pt x="106409" y="116242"/>
                    <a:pt x="114822" y="119548"/>
                    <a:pt x="123615" y="121258"/>
                  </a:cubicBezTo>
                  <a:cubicBezTo>
                    <a:pt x="131223" y="122436"/>
                    <a:pt x="135028" y="133957"/>
                    <a:pt x="134867" y="144620"/>
                  </a:cubicBezTo>
                  <a:cubicBezTo>
                    <a:pt x="134706" y="155283"/>
                    <a:pt x="132777" y="158283"/>
                    <a:pt x="135617" y="165732"/>
                  </a:cubicBezTo>
                  <a:cubicBezTo>
                    <a:pt x="138457" y="173180"/>
                    <a:pt x="138350" y="178592"/>
                    <a:pt x="143655" y="180467"/>
                  </a:cubicBezTo>
                  <a:cubicBezTo>
                    <a:pt x="148959" y="182343"/>
                    <a:pt x="153782" y="175966"/>
                    <a:pt x="157693" y="175591"/>
                  </a:cubicBezTo>
                  <a:cubicBezTo>
                    <a:pt x="163555" y="175414"/>
                    <a:pt x="169155" y="173153"/>
                    <a:pt x="173500" y="169215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5" name="Frihandsfigur: Form 84">
              <a:extLst>
                <a:ext uri="{FF2B5EF4-FFF2-40B4-BE49-F238E27FC236}">
                  <a16:creationId xmlns:a16="http://schemas.microsoft.com/office/drawing/2014/main" id="{DE918920-8E4B-4786-9B9F-1BB87E8DC880}"/>
                </a:ext>
              </a:extLst>
            </p:cNvPr>
            <p:cNvSpPr/>
            <p:nvPr/>
          </p:nvSpPr>
          <p:spPr>
            <a:xfrm>
              <a:off x="10822056" y="2586955"/>
              <a:ext cx="53816" cy="40994"/>
            </a:xfrm>
            <a:custGeom>
              <a:avLst/>
              <a:gdLst>
                <a:gd name="connsiteX0" fmla="*/ 25307 w 53816"/>
                <a:gd name="connsiteY0" fmla="*/ 36106 h 40994"/>
                <a:gd name="connsiteX1" fmla="*/ 50598 w 53816"/>
                <a:gd name="connsiteY1" fmla="*/ 25390 h 40994"/>
                <a:gd name="connsiteX2" fmla="*/ 46687 w 53816"/>
                <a:gd name="connsiteY2" fmla="*/ 2242 h 40994"/>
                <a:gd name="connsiteX3" fmla="*/ 15716 w 53816"/>
                <a:gd name="connsiteY3" fmla="*/ 9529 h 40994"/>
                <a:gd name="connsiteX4" fmla="*/ 16 w 53816"/>
                <a:gd name="connsiteY4" fmla="*/ 34124 h 40994"/>
                <a:gd name="connsiteX5" fmla="*/ 25307 w 53816"/>
                <a:gd name="connsiteY5" fmla="*/ 36106 h 4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16" h="40994">
                  <a:moveTo>
                    <a:pt x="25307" y="36106"/>
                  </a:moveTo>
                  <a:cubicBezTo>
                    <a:pt x="32594" y="29141"/>
                    <a:pt x="44007" y="35732"/>
                    <a:pt x="50598" y="25390"/>
                  </a:cubicBezTo>
                  <a:cubicBezTo>
                    <a:pt x="55153" y="18370"/>
                    <a:pt x="55045" y="5778"/>
                    <a:pt x="46687" y="2242"/>
                  </a:cubicBezTo>
                  <a:cubicBezTo>
                    <a:pt x="34095" y="-3116"/>
                    <a:pt x="24396" y="795"/>
                    <a:pt x="15716" y="9529"/>
                  </a:cubicBezTo>
                  <a:cubicBezTo>
                    <a:pt x="7035" y="18263"/>
                    <a:pt x="-1753" y="26086"/>
                    <a:pt x="16" y="34124"/>
                  </a:cubicBezTo>
                  <a:cubicBezTo>
                    <a:pt x="1784" y="42161"/>
                    <a:pt x="18234" y="43072"/>
                    <a:pt x="25307" y="36106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6" name="Frihandsfigur: Form 85">
              <a:extLst>
                <a:ext uri="{FF2B5EF4-FFF2-40B4-BE49-F238E27FC236}">
                  <a16:creationId xmlns:a16="http://schemas.microsoft.com/office/drawing/2014/main" id="{0A41F8AB-079C-4941-B8EA-B63091C3D659}"/>
                </a:ext>
              </a:extLst>
            </p:cNvPr>
            <p:cNvSpPr/>
            <p:nvPr/>
          </p:nvSpPr>
          <p:spPr>
            <a:xfrm>
              <a:off x="10663436" y="2556393"/>
              <a:ext cx="47053" cy="47624"/>
            </a:xfrm>
            <a:custGeom>
              <a:avLst/>
              <a:gdLst>
                <a:gd name="connsiteX0" fmla="*/ 7102 w 47053"/>
                <a:gd name="connsiteY0" fmla="*/ 6656 h 47624"/>
                <a:gd name="connsiteX1" fmla="*/ 10317 w 47053"/>
                <a:gd name="connsiteY1" fmla="*/ 43146 h 47624"/>
                <a:gd name="connsiteX2" fmla="*/ 43270 w 47053"/>
                <a:gd name="connsiteY2" fmla="*/ 36769 h 47624"/>
                <a:gd name="connsiteX3" fmla="*/ 41127 w 47053"/>
                <a:gd name="connsiteY3" fmla="*/ 4619 h 47624"/>
                <a:gd name="connsiteX4" fmla="*/ 7102 w 47053"/>
                <a:gd name="connsiteY4" fmla="*/ 6656 h 4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3" h="47624">
                  <a:moveTo>
                    <a:pt x="7102" y="6656"/>
                  </a:moveTo>
                  <a:cubicBezTo>
                    <a:pt x="-400" y="17372"/>
                    <a:pt x="-5919" y="34251"/>
                    <a:pt x="10317" y="43146"/>
                  </a:cubicBezTo>
                  <a:cubicBezTo>
                    <a:pt x="26552" y="52040"/>
                    <a:pt x="38448" y="45664"/>
                    <a:pt x="43270" y="36769"/>
                  </a:cubicBezTo>
                  <a:cubicBezTo>
                    <a:pt x="48093" y="27874"/>
                    <a:pt x="48629" y="9656"/>
                    <a:pt x="41127" y="4619"/>
                  </a:cubicBezTo>
                  <a:cubicBezTo>
                    <a:pt x="33625" y="-417"/>
                    <a:pt x="14764" y="-3847"/>
                    <a:pt x="7102" y="6656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7" name="Frihandsfigur: Form 86">
              <a:extLst>
                <a:ext uri="{FF2B5EF4-FFF2-40B4-BE49-F238E27FC236}">
                  <a16:creationId xmlns:a16="http://schemas.microsoft.com/office/drawing/2014/main" id="{8C482155-0976-4AFD-9C21-F85DE7D9414A}"/>
                </a:ext>
              </a:extLst>
            </p:cNvPr>
            <p:cNvSpPr/>
            <p:nvPr/>
          </p:nvSpPr>
          <p:spPr>
            <a:xfrm>
              <a:off x="10586145" y="2446280"/>
              <a:ext cx="52029" cy="51796"/>
            </a:xfrm>
            <a:custGeom>
              <a:avLst/>
              <a:gdLst>
                <a:gd name="connsiteX0" fmla="*/ 16825 w 52029"/>
                <a:gd name="connsiteY0" fmla="*/ 51290 h 51796"/>
                <a:gd name="connsiteX1" fmla="*/ 46027 w 52029"/>
                <a:gd name="connsiteY1" fmla="*/ 40573 h 51796"/>
                <a:gd name="connsiteX2" fmla="*/ 46992 w 52029"/>
                <a:gd name="connsiteY2" fmla="*/ 26481 h 51796"/>
                <a:gd name="connsiteX3" fmla="*/ 38418 w 52029"/>
                <a:gd name="connsiteY3" fmla="*/ 2315 h 51796"/>
                <a:gd name="connsiteX4" fmla="*/ 13502 w 52029"/>
                <a:gd name="connsiteY4" fmla="*/ 12549 h 51796"/>
                <a:gd name="connsiteX5" fmla="*/ 214 w 52029"/>
                <a:gd name="connsiteY5" fmla="*/ 32965 h 51796"/>
                <a:gd name="connsiteX6" fmla="*/ 16825 w 52029"/>
                <a:gd name="connsiteY6" fmla="*/ 51290 h 5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29" h="51796">
                  <a:moveTo>
                    <a:pt x="16825" y="51290"/>
                  </a:moveTo>
                  <a:cubicBezTo>
                    <a:pt x="29899" y="53433"/>
                    <a:pt x="38258" y="43681"/>
                    <a:pt x="46027" y="40573"/>
                  </a:cubicBezTo>
                  <a:cubicBezTo>
                    <a:pt x="53797" y="37465"/>
                    <a:pt x="53368" y="30500"/>
                    <a:pt x="46992" y="26481"/>
                  </a:cubicBezTo>
                  <a:cubicBezTo>
                    <a:pt x="40616" y="22462"/>
                    <a:pt x="45063" y="8263"/>
                    <a:pt x="38418" y="2315"/>
                  </a:cubicBezTo>
                  <a:cubicBezTo>
                    <a:pt x="28506" y="-6526"/>
                    <a:pt x="22772" y="10620"/>
                    <a:pt x="13502" y="12549"/>
                  </a:cubicBezTo>
                  <a:cubicBezTo>
                    <a:pt x="4232" y="14478"/>
                    <a:pt x="-1930" y="20587"/>
                    <a:pt x="214" y="32965"/>
                  </a:cubicBezTo>
                  <a:cubicBezTo>
                    <a:pt x="2357" y="45342"/>
                    <a:pt x="4018" y="49147"/>
                    <a:pt x="16825" y="51290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8" name="Frihandsfigur: Form 87">
              <a:extLst>
                <a:ext uri="{FF2B5EF4-FFF2-40B4-BE49-F238E27FC236}">
                  <a16:creationId xmlns:a16="http://schemas.microsoft.com/office/drawing/2014/main" id="{5FCC999C-1828-4BE4-B558-CEF6047D8D7C}"/>
                </a:ext>
              </a:extLst>
            </p:cNvPr>
            <p:cNvSpPr/>
            <p:nvPr/>
          </p:nvSpPr>
          <p:spPr>
            <a:xfrm>
              <a:off x="10640497" y="2665518"/>
              <a:ext cx="65587" cy="42947"/>
            </a:xfrm>
            <a:custGeom>
              <a:avLst/>
              <a:gdLst>
                <a:gd name="connsiteX0" fmla="*/ 19592 w 65587"/>
                <a:gd name="connsiteY0" fmla="*/ 1000 h 42947"/>
                <a:gd name="connsiteX1" fmla="*/ 2446 w 65587"/>
                <a:gd name="connsiteY1" fmla="*/ 9198 h 42947"/>
                <a:gd name="connsiteX2" fmla="*/ 15306 w 65587"/>
                <a:gd name="connsiteY2" fmla="*/ 35989 h 42947"/>
                <a:gd name="connsiteX3" fmla="*/ 50885 w 65587"/>
                <a:gd name="connsiteY3" fmla="*/ 42741 h 42947"/>
                <a:gd name="connsiteX4" fmla="*/ 57690 w 65587"/>
                <a:gd name="connsiteY4" fmla="*/ 10591 h 42947"/>
                <a:gd name="connsiteX5" fmla="*/ 19592 w 65587"/>
                <a:gd name="connsiteY5" fmla="*/ 1000 h 4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87" h="42947">
                  <a:moveTo>
                    <a:pt x="19592" y="1000"/>
                  </a:moveTo>
                  <a:cubicBezTo>
                    <a:pt x="16324" y="-769"/>
                    <a:pt x="8501" y="-2215"/>
                    <a:pt x="2446" y="9198"/>
                  </a:cubicBezTo>
                  <a:cubicBezTo>
                    <a:pt x="-3609" y="20611"/>
                    <a:pt x="678" y="35561"/>
                    <a:pt x="15306" y="35989"/>
                  </a:cubicBezTo>
                  <a:cubicBezTo>
                    <a:pt x="31381" y="36740"/>
                    <a:pt x="32720" y="42366"/>
                    <a:pt x="50885" y="42741"/>
                  </a:cubicBezTo>
                  <a:cubicBezTo>
                    <a:pt x="69050" y="43116"/>
                    <a:pt x="68728" y="21736"/>
                    <a:pt x="57690" y="10591"/>
                  </a:cubicBezTo>
                  <a:cubicBezTo>
                    <a:pt x="46652" y="-554"/>
                    <a:pt x="29130" y="6251"/>
                    <a:pt x="19592" y="1000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9" name="Frihandsfigur: Form 88">
              <a:extLst>
                <a:ext uri="{FF2B5EF4-FFF2-40B4-BE49-F238E27FC236}">
                  <a16:creationId xmlns:a16="http://schemas.microsoft.com/office/drawing/2014/main" id="{9EB9CFC2-16ED-4FAB-BB57-83641BD65D37}"/>
                </a:ext>
              </a:extLst>
            </p:cNvPr>
            <p:cNvSpPr/>
            <p:nvPr/>
          </p:nvSpPr>
          <p:spPr>
            <a:xfrm>
              <a:off x="10567577" y="2717458"/>
              <a:ext cx="85264" cy="63036"/>
            </a:xfrm>
            <a:custGeom>
              <a:avLst/>
              <a:gdLst>
                <a:gd name="connsiteX0" fmla="*/ 65989 w 85264"/>
                <a:gd name="connsiteY0" fmla="*/ 23005 h 63036"/>
                <a:gd name="connsiteX1" fmla="*/ 57951 w 85264"/>
                <a:gd name="connsiteY1" fmla="*/ 446 h 63036"/>
                <a:gd name="connsiteX2" fmla="*/ 27087 w 85264"/>
                <a:gd name="connsiteY2" fmla="*/ 3286 h 63036"/>
                <a:gd name="connsiteX3" fmla="*/ 2868 w 85264"/>
                <a:gd name="connsiteY3" fmla="*/ 10681 h 63036"/>
                <a:gd name="connsiteX4" fmla="*/ 12352 w 85264"/>
                <a:gd name="connsiteY4" fmla="*/ 42455 h 63036"/>
                <a:gd name="connsiteX5" fmla="*/ 24462 w 85264"/>
                <a:gd name="connsiteY5" fmla="*/ 61316 h 63036"/>
                <a:gd name="connsiteX6" fmla="*/ 64113 w 85264"/>
                <a:gd name="connsiteY6" fmla="*/ 60995 h 63036"/>
                <a:gd name="connsiteX7" fmla="*/ 84743 w 85264"/>
                <a:gd name="connsiteY7" fmla="*/ 44170 h 63036"/>
                <a:gd name="connsiteX8" fmla="*/ 65989 w 85264"/>
                <a:gd name="connsiteY8" fmla="*/ 23005 h 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64" h="63036">
                  <a:moveTo>
                    <a:pt x="65989" y="23005"/>
                  </a:moveTo>
                  <a:cubicBezTo>
                    <a:pt x="58166" y="15878"/>
                    <a:pt x="67221" y="4036"/>
                    <a:pt x="57951" y="446"/>
                  </a:cubicBezTo>
                  <a:cubicBezTo>
                    <a:pt x="48681" y="-3144"/>
                    <a:pt x="40430" y="9662"/>
                    <a:pt x="27087" y="3286"/>
                  </a:cubicBezTo>
                  <a:cubicBezTo>
                    <a:pt x="17121" y="-1429"/>
                    <a:pt x="10691" y="714"/>
                    <a:pt x="2868" y="10681"/>
                  </a:cubicBezTo>
                  <a:cubicBezTo>
                    <a:pt x="-4956" y="20647"/>
                    <a:pt x="3564" y="32971"/>
                    <a:pt x="12352" y="42455"/>
                  </a:cubicBezTo>
                  <a:cubicBezTo>
                    <a:pt x="21139" y="51939"/>
                    <a:pt x="13799" y="56976"/>
                    <a:pt x="24462" y="61316"/>
                  </a:cubicBezTo>
                  <a:cubicBezTo>
                    <a:pt x="35125" y="65657"/>
                    <a:pt x="48681" y="59120"/>
                    <a:pt x="64113" y="60995"/>
                  </a:cubicBezTo>
                  <a:cubicBezTo>
                    <a:pt x="79545" y="62871"/>
                    <a:pt x="86672" y="55637"/>
                    <a:pt x="84743" y="44170"/>
                  </a:cubicBezTo>
                  <a:cubicBezTo>
                    <a:pt x="82814" y="32703"/>
                    <a:pt x="73865" y="30131"/>
                    <a:pt x="65989" y="23005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0" name="Frihandsfigur: Form 89">
              <a:extLst>
                <a:ext uri="{FF2B5EF4-FFF2-40B4-BE49-F238E27FC236}">
                  <a16:creationId xmlns:a16="http://schemas.microsoft.com/office/drawing/2014/main" id="{DA360F44-FBFE-4E98-A64D-8249FDD04523}"/>
                </a:ext>
              </a:extLst>
            </p:cNvPr>
            <p:cNvSpPr/>
            <p:nvPr/>
          </p:nvSpPr>
          <p:spPr>
            <a:xfrm>
              <a:off x="10726106" y="2731656"/>
              <a:ext cx="57809" cy="65798"/>
            </a:xfrm>
            <a:custGeom>
              <a:avLst/>
              <a:gdLst>
                <a:gd name="connsiteX0" fmla="*/ 30969 w 57809"/>
                <a:gd name="connsiteY0" fmla="*/ 17862 h 65798"/>
                <a:gd name="connsiteX1" fmla="*/ 12804 w 57809"/>
                <a:gd name="connsiteY1" fmla="*/ -196 h 65798"/>
                <a:gd name="connsiteX2" fmla="*/ 8518 w 57809"/>
                <a:gd name="connsiteY2" fmla="*/ 20702 h 65798"/>
                <a:gd name="connsiteX3" fmla="*/ 3642 w 57809"/>
                <a:gd name="connsiteY3" fmla="*/ 42885 h 65798"/>
                <a:gd name="connsiteX4" fmla="*/ 7232 w 57809"/>
                <a:gd name="connsiteY4" fmla="*/ 64961 h 65798"/>
                <a:gd name="connsiteX5" fmla="*/ 32094 w 57809"/>
                <a:gd name="connsiteY5" fmla="*/ 55316 h 65798"/>
                <a:gd name="connsiteX6" fmla="*/ 36724 w 57809"/>
                <a:gd name="connsiteY6" fmla="*/ 42810 h 65798"/>
                <a:gd name="connsiteX7" fmla="*/ 32898 w 57809"/>
                <a:gd name="connsiteY7" fmla="*/ 38599 h 65798"/>
                <a:gd name="connsiteX8" fmla="*/ 35256 w 57809"/>
                <a:gd name="connsiteY8" fmla="*/ 31525 h 65798"/>
                <a:gd name="connsiteX9" fmla="*/ 50956 w 57809"/>
                <a:gd name="connsiteY9" fmla="*/ 30025 h 65798"/>
                <a:gd name="connsiteX10" fmla="*/ 56314 w 57809"/>
                <a:gd name="connsiteY10" fmla="*/ 17862 h 65798"/>
                <a:gd name="connsiteX11" fmla="*/ 30969 w 57809"/>
                <a:gd name="connsiteY11" fmla="*/ 17862 h 6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809" h="65798">
                  <a:moveTo>
                    <a:pt x="30969" y="17862"/>
                  </a:moveTo>
                  <a:cubicBezTo>
                    <a:pt x="19556" y="14754"/>
                    <a:pt x="22181" y="126"/>
                    <a:pt x="12804" y="-196"/>
                  </a:cubicBezTo>
                  <a:cubicBezTo>
                    <a:pt x="3427" y="-517"/>
                    <a:pt x="-56" y="12986"/>
                    <a:pt x="8518" y="20702"/>
                  </a:cubicBezTo>
                  <a:cubicBezTo>
                    <a:pt x="17091" y="28418"/>
                    <a:pt x="8518" y="37527"/>
                    <a:pt x="3642" y="42885"/>
                  </a:cubicBezTo>
                  <a:cubicBezTo>
                    <a:pt x="-1234" y="48243"/>
                    <a:pt x="-2895" y="61853"/>
                    <a:pt x="7232" y="64961"/>
                  </a:cubicBezTo>
                  <a:cubicBezTo>
                    <a:pt x="17359" y="68069"/>
                    <a:pt x="25128" y="58960"/>
                    <a:pt x="32094" y="55316"/>
                  </a:cubicBezTo>
                  <a:cubicBezTo>
                    <a:pt x="36826" y="53141"/>
                    <a:pt x="38899" y="47542"/>
                    <a:pt x="36724" y="42810"/>
                  </a:cubicBezTo>
                  <a:cubicBezTo>
                    <a:pt x="35910" y="41047"/>
                    <a:pt x="34575" y="39574"/>
                    <a:pt x="32898" y="38599"/>
                  </a:cubicBezTo>
                  <a:cubicBezTo>
                    <a:pt x="26200" y="34687"/>
                    <a:pt x="29308" y="28257"/>
                    <a:pt x="35256" y="31525"/>
                  </a:cubicBezTo>
                  <a:cubicBezTo>
                    <a:pt x="40142" y="34971"/>
                    <a:pt x="46808" y="34333"/>
                    <a:pt x="50956" y="30025"/>
                  </a:cubicBezTo>
                  <a:cubicBezTo>
                    <a:pt x="56314" y="25578"/>
                    <a:pt x="59529" y="22577"/>
                    <a:pt x="56314" y="17862"/>
                  </a:cubicBezTo>
                  <a:cubicBezTo>
                    <a:pt x="50688" y="9396"/>
                    <a:pt x="42329" y="20916"/>
                    <a:pt x="30969" y="17862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1" name="Frihandsfigur: Form 90">
              <a:extLst>
                <a:ext uri="{FF2B5EF4-FFF2-40B4-BE49-F238E27FC236}">
                  <a16:creationId xmlns:a16="http://schemas.microsoft.com/office/drawing/2014/main" id="{CF8EA72C-3E00-43CE-A227-9A9E3609E746}"/>
                </a:ext>
              </a:extLst>
            </p:cNvPr>
            <p:cNvSpPr/>
            <p:nvPr/>
          </p:nvSpPr>
          <p:spPr>
            <a:xfrm>
              <a:off x="10652416" y="2475324"/>
              <a:ext cx="56839" cy="57355"/>
            </a:xfrm>
            <a:custGeom>
              <a:avLst/>
              <a:gdLst>
                <a:gd name="connsiteX0" fmla="*/ 4672 w 56839"/>
                <a:gd name="connsiteY0" fmla="*/ 28301 h 57355"/>
                <a:gd name="connsiteX1" fmla="*/ 7888 w 56839"/>
                <a:gd name="connsiteY1" fmla="*/ 47323 h 57355"/>
                <a:gd name="connsiteX2" fmla="*/ 49789 w 56839"/>
                <a:gd name="connsiteY2" fmla="*/ 55253 h 57355"/>
                <a:gd name="connsiteX3" fmla="*/ 53487 w 56839"/>
                <a:gd name="connsiteY3" fmla="*/ 29265 h 57355"/>
                <a:gd name="connsiteX4" fmla="*/ 50754 w 56839"/>
                <a:gd name="connsiteY4" fmla="*/ 7403 h 57355"/>
                <a:gd name="connsiteX5" fmla="*/ 34679 w 56839"/>
                <a:gd name="connsiteY5" fmla="*/ 6439 h 57355"/>
                <a:gd name="connsiteX6" fmla="*/ 19836 w 56839"/>
                <a:gd name="connsiteY6" fmla="*/ -45 h 57355"/>
                <a:gd name="connsiteX7" fmla="*/ 15818 w 56839"/>
                <a:gd name="connsiteY7" fmla="*/ 13458 h 57355"/>
                <a:gd name="connsiteX8" fmla="*/ 27338 w 56839"/>
                <a:gd name="connsiteY8" fmla="*/ 31033 h 57355"/>
                <a:gd name="connsiteX9" fmla="*/ 4672 w 56839"/>
                <a:gd name="connsiteY9" fmla="*/ 28301 h 5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839" h="57355">
                  <a:moveTo>
                    <a:pt x="4672" y="28301"/>
                  </a:moveTo>
                  <a:cubicBezTo>
                    <a:pt x="-1115" y="33980"/>
                    <a:pt x="-3633" y="42072"/>
                    <a:pt x="7888" y="47323"/>
                  </a:cubicBezTo>
                  <a:cubicBezTo>
                    <a:pt x="19408" y="52574"/>
                    <a:pt x="41484" y="60933"/>
                    <a:pt x="49789" y="55253"/>
                  </a:cubicBezTo>
                  <a:cubicBezTo>
                    <a:pt x="58095" y="49573"/>
                    <a:pt x="58202" y="36981"/>
                    <a:pt x="53487" y="29265"/>
                  </a:cubicBezTo>
                  <a:cubicBezTo>
                    <a:pt x="48771" y="21549"/>
                    <a:pt x="56648" y="12654"/>
                    <a:pt x="50754" y="7403"/>
                  </a:cubicBezTo>
                  <a:cubicBezTo>
                    <a:pt x="46414" y="3599"/>
                    <a:pt x="38805" y="5367"/>
                    <a:pt x="34679" y="6439"/>
                  </a:cubicBezTo>
                  <a:cubicBezTo>
                    <a:pt x="30553" y="7510"/>
                    <a:pt x="23962" y="545"/>
                    <a:pt x="19836" y="-45"/>
                  </a:cubicBezTo>
                  <a:cubicBezTo>
                    <a:pt x="9977" y="-1545"/>
                    <a:pt x="10138" y="8100"/>
                    <a:pt x="15818" y="13458"/>
                  </a:cubicBezTo>
                  <a:cubicBezTo>
                    <a:pt x="21498" y="18816"/>
                    <a:pt x="30767" y="25943"/>
                    <a:pt x="27338" y="31033"/>
                  </a:cubicBezTo>
                  <a:cubicBezTo>
                    <a:pt x="23909" y="36124"/>
                    <a:pt x="10513" y="22621"/>
                    <a:pt x="4672" y="2830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2" name="Frihandsfigur: Form 91">
              <a:extLst>
                <a:ext uri="{FF2B5EF4-FFF2-40B4-BE49-F238E27FC236}">
                  <a16:creationId xmlns:a16="http://schemas.microsoft.com/office/drawing/2014/main" id="{A6C06ECC-76A1-4352-851C-6FC3A85C5FA5}"/>
                </a:ext>
              </a:extLst>
            </p:cNvPr>
            <p:cNvSpPr/>
            <p:nvPr/>
          </p:nvSpPr>
          <p:spPr>
            <a:xfrm>
              <a:off x="9606285" y="1545535"/>
              <a:ext cx="173416" cy="223411"/>
            </a:xfrm>
            <a:custGeom>
              <a:avLst/>
              <a:gdLst>
                <a:gd name="connsiteX0" fmla="*/ 156608 w 173416"/>
                <a:gd name="connsiteY0" fmla="*/ 117317 h 223411"/>
                <a:gd name="connsiteX1" fmla="*/ 165878 w 173416"/>
                <a:gd name="connsiteY1" fmla="*/ 53017 h 223411"/>
                <a:gd name="connsiteX2" fmla="*/ 119261 w 173416"/>
                <a:gd name="connsiteY2" fmla="*/ 5650 h 223411"/>
                <a:gd name="connsiteX3" fmla="*/ 90754 w 173416"/>
                <a:gd name="connsiteY3" fmla="*/ 9936 h 223411"/>
                <a:gd name="connsiteX4" fmla="*/ 97131 w 173416"/>
                <a:gd name="connsiteY4" fmla="*/ 39836 h 223411"/>
                <a:gd name="connsiteX5" fmla="*/ 70071 w 173416"/>
                <a:gd name="connsiteY5" fmla="*/ 44819 h 223411"/>
                <a:gd name="connsiteX6" fmla="*/ 50835 w 173416"/>
                <a:gd name="connsiteY6" fmla="*/ 61590 h 223411"/>
                <a:gd name="connsiteX7" fmla="*/ 14881 w 173416"/>
                <a:gd name="connsiteY7" fmla="*/ 69789 h 223411"/>
                <a:gd name="connsiteX8" fmla="*/ 2771 w 173416"/>
                <a:gd name="connsiteY8" fmla="*/ 126426 h 223411"/>
                <a:gd name="connsiteX9" fmla="*/ 11344 w 173416"/>
                <a:gd name="connsiteY9" fmla="*/ 167739 h 223411"/>
                <a:gd name="connsiteX10" fmla="*/ 31277 w 173416"/>
                <a:gd name="connsiteY10" fmla="*/ 194530 h 223411"/>
                <a:gd name="connsiteX11" fmla="*/ 75055 w 173416"/>
                <a:gd name="connsiteY11" fmla="*/ 208408 h 223411"/>
                <a:gd name="connsiteX12" fmla="*/ 127084 w 173416"/>
                <a:gd name="connsiteY12" fmla="*/ 219446 h 223411"/>
                <a:gd name="connsiteX13" fmla="*/ 133139 w 173416"/>
                <a:gd name="connsiteY13" fmla="*/ 186010 h 223411"/>
                <a:gd name="connsiteX14" fmla="*/ 155215 w 173416"/>
                <a:gd name="connsiteY14" fmla="*/ 169935 h 223411"/>
                <a:gd name="connsiteX15" fmla="*/ 148785 w 173416"/>
                <a:gd name="connsiteY15" fmla="*/ 143144 h 223411"/>
                <a:gd name="connsiteX16" fmla="*/ 156608 w 173416"/>
                <a:gd name="connsiteY16" fmla="*/ 117317 h 22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416" h="223411">
                  <a:moveTo>
                    <a:pt x="156608" y="117317"/>
                  </a:moveTo>
                  <a:cubicBezTo>
                    <a:pt x="176219" y="102367"/>
                    <a:pt x="177291" y="76754"/>
                    <a:pt x="165878" y="53017"/>
                  </a:cubicBezTo>
                  <a:cubicBezTo>
                    <a:pt x="154465" y="29280"/>
                    <a:pt x="139086" y="26654"/>
                    <a:pt x="119261" y="5650"/>
                  </a:cubicBezTo>
                  <a:cubicBezTo>
                    <a:pt x="111062" y="-2924"/>
                    <a:pt x="91826" y="-2549"/>
                    <a:pt x="90754" y="9936"/>
                  </a:cubicBezTo>
                  <a:cubicBezTo>
                    <a:pt x="89683" y="22421"/>
                    <a:pt x="106829" y="31369"/>
                    <a:pt x="97131" y="39836"/>
                  </a:cubicBezTo>
                  <a:cubicBezTo>
                    <a:pt x="87432" y="48302"/>
                    <a:pt x="80574" y="42140"/>
                    <a:pt x="70071" y="44819"/>
                  </a:cubicBezTo>
                  <a:cubicBezTo>
                    <a:pt x="59569" y="47498"/>
                    <a:pt x="62248" y="58375"/>
                    <a:pt x="50835" y="61590"/>
                  </a:cubicBezTo>
                  <a:cubicBezTo>
                    <a:pt x="39422" y="64805"/>
                    <a:pt x="26830" y="55535"/>
                    <a:pt x="14881" y="69789"/>
                  </a:cubicBezTo>
                  <a:cubicBezTo>
                    <a:pt x="2931" y="84042"/>
                    <a:pt x="9897" y="111798"/>
                    <a:pt x="2771" y="126426"/>
                  </a:cubicBezTo>
                  <a:cubicBezTo>
                    <a:pt x="-4356" y="141054"/>
                    <a:pt x="2396" y="156700"/>
                    <a:pt x="11344" y="167739"/>
                  </a:cubicBezTo>
                  <a:cubicBezTo>
                    <a:pt x="20293" y="178777"/>
                    <a:pt x="8451" y="192280"/>
                    <a:pt x="31277" y="194530"/>
                  </a:cubicBezTo>
                  <a:cubicBezTo>
                    <a:pt x="54103" y="196781"/>
                    <a:pt x="62945" y="200585"/>
                    <a:pt x="75055" y="208408"/>
                  </a:cubicBezTo>
                  <a:cubicBezTo>
                    <a:pt x="87164" y="216231"/>
                    <a:pt x="111759" y="229841"/>
                    <a:pt x="127084" y="219446"/>
                  </a:cubicBezTo>
                  <a:cubicBezTo>
                    <a:pt x="142408" y="209051"/>
                    <a:pt x="128852" y="193137"/>
                    <a:pt x="133139" y="186010"/>
                  </a:cubicBezTo>
                  <a:cubicBezTo>
                    <a:pt x="137425" y="178884"/>
                    <a:pt x="153072" y="180277"/>
                    <a:pt x="155215" y="169935"/>
                  </a:cubicBezTo>
                  <a:cubicBezTo>
                    <a:pt x="157358" y="159594"/>
                    <a:pt x="157358" y="146680"/>
                    <a:pt x="148785" y="143144"/>
                  </a:cubicBezTo>
                  <a:cubicBezTo>
                    <a:pt x="140211" y="139607"/>
                    <a:pt x="137264" y="132320"/>
                    <a:pt x="156608" y="117317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3" name="Frihandsfigur: Form 92">
              <a:extLst>
                <a:ext uri="{FF2B5EF4-FFF2-40B4-BE49-F238E27FC236}">
                  <a16:creationId xmlns:a16="http://schemas.microsoft.com/office/drawing/2014/main" id="{C58DBB40-A31B-4034-9FEF-3842425700BD}"/>
                </a:ext>
              </a:extLst>
            </p:cNvPr>
            <p:cNvSpPr/>
            <p:nvPr/>
          </p:nvSpPr>
          <p:spPr>
            <a:xfrm>
              <a:off x="9522753" y="1087543"/>
              <a:ext cx="172423" cy="239521"/>
            </a:xfrm>
            <a:custGeom>
              <a:avLst/>
              <a:gdLst>
                <a:gd name="connsiteX0" fmla="*/ 98413 w 172423"/>
                <a:gd name="connsiteY0" fmla="*/ 114279 h 239521"/>
                <a:gd name="connsiteX1" fmla="*/ 77409 w 172423"/>
                <a:gd name="connsiteY1" fmla="*/ 103562 h 239521"/>
                <a:gd name="connsiteX2" fmla="*/ 59780 w 172423"/>
                <a:gd name="connsiteY2" fmla="*/ 94453 h 239521"/>
                <a:gd name="connsiteX3" fmla="*/ 42312 w 172423"/>
                <a:gd name="connsiteY3" fmla="*/ 92846 h 239521"/>
                <a:gd name="connsiteX4" fmla="*/ 19324 w 172423"/>
                <a:gd name="connsiteY4" fmla="*/ 62250 h 239521"/>
                <a:gd name="connsiteX5" fmla="*/ 195 w 172423"/>
                <a:gd name="connsiteY5" fmla="*/ 69162 h 239521"/>
                <a:gd name="connsiteX6" fmla="*/ 17770 w 172423"/>
                <a:gd name="connsiteY6" fmla="*/ 100722 h 239521"/>
                <a:gd name="connsiteX7" fmla="*/ 12037 w 172423"/>
                <a:gd name="connsiteY7" fmla="*/ 130783 h 239521"/>
                <a:gd name="connsiteX8" fmla="*/ 11180 w 172423"/>
                <a:gd name="connsiteY8" fmla="*/ 164111 h 239521"/>
                <a:gd name="connsiteX9" fmla="*/ 4589 w 172423"/>
                <a:gd name="connsiteY9" fmla="*/ 189188 h 239521"/>
                <a:gd name="connsiteX10" fmla="*/ 4053 w 172423"/>
                <a:gd name="connsiteY10" fmla="*/ 231412 h 239521"/>
                <a:gd name="connsiteX11" fmla="*/ 30577 w 172423"/>
                <a:gd name="connsiteY11" fmla="*/ 224821 h 239521"/>
                <a:gd name="connsiteX12" fmla="*/ 33953 w 172423"/>
                <a:gd name="connsiteY12" fmla="*/ 185491 h 239521"/>
                <a:gd name="connsiteX13" fmla="*/ 73122 w 172423"/>
                <a:gd name="connsiteY13" fmla="*/ 201566 h 239521"/>
                <a:gd name="connsiteX14" fmla="*/ 92733 w 172423"/>
                <a:gd name="connsiteY14" fmla="*/ 172899 h 239521"/>
                <a:gd name="connsiteX15" fmla="*/ 124401 w 172423"/>
                <a:gd name="connsiteY15" fmla="*/ 167219 h 239521"/>
                <a:gd name="connsiteX16" fmla="*/ 133510 w 172423"/>
                <a:gd name="connsiteY16" fmla="*/ 154038 h 239521"/>
                <a:gd name="connsiteX17" fmla="*/ 154943 w 172423"/>
                <a:gd name="connsiteY17" fmla="*/ 139409 h 239521"/>
                <a:gd name="connsiteX18" fmla="*/ 153175 w 172423"/>
                <a:gd name="connsiteY18" fmla="*/ 96543 h 239521"/>
                <a:gd name="connsiteX19" fmla="*/ 168125 w 172423"/>
                <a:gd name="connsiteY19" fmla="*/ 69108 h 239521"/>
                <a:gd name="connsiteX20" fmla="*/ 158480 w 172423"/>
                <a:gd name="connsiteY20" fmla="*/ 35619 h 239521"/>
                <a:gd name="connsiteX21" fmla="*/ 126330 w 172423"/>
                <a:gd name="connsiteY21" fmla="*/ 1111 h 239521"/>
                <a:gd name="connsiteX22" fmla="*/ 120329 w 172423"/>
                <a:gd name="connsiteY22" fmla="*/ 20830 h 239521"/>
                <a:gd name="connsiteX23" fmla="*/ 105915 w 172423"/>
                <a:gd name="connsiteY23" fmla="*/ 35619 h 239521"/>
                <a:gd name="connsiteX24" fmla="*/ 99324 w 172423"/>
                <a:gd name="connsiteY24" fmla="*/ 56624 h 239521"/>
                <a:gd name="connsiteX25" fmla="*/ 105754 w 172423"/>
                <a:gd name="connsiteY25" fmla="*/ 81218 h 239521"/>
                <a:gd name="connsiteX26" fmla="*/ 109826 w 172423"/>
                <a:gd name="connsiteY26" fmla="*/ 102651 h 239521"/>
                <a:gd name="connsiteX27" fmla="*/ 98413 w 172423"/>
                <a:gd name="connsiteY27" fmla="*/ 114279 h 23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2423" h="239521">
                  <a:moveTo>
                    <a:pt x="98413" y="114279"/>
                  </a:moveTo>
                  <a:cubicBezTo>
                    <a:pt x="91983" y="111600"/>
                    <a:pt x="85768" y="103241"/>
                    <a:pt x="77409" y="103562"/>
                  </a:cubicBezTo>
                  <a:cubicBezTo>
                    <a:pt x="69050" y="103884"/>
                    <a:pt x="65674" y="98579"/>
                    <a:pt x="59780" y="94453"/>
                  </a:cubicBezTo>
                  <a:cubicBezTo>
                    <a:pt x="53886" y="90327"/>
                    <a:pt x="53028" y="96811"/>
                    <a:pt x="42312" y="92846"/>
                  </a:cubicBezTo>
                  <a:cubicBezTo>
                    <a:pt x="31595" y="88881"/>
                    <a:pt x="25754" y="72216"/>
                    <a:pt x="19324" y="62250"/>
                  </a:cubicBezTo>
                  <a:cubicBezTo>
                    <a:pt x="12895" y="52283"/>
                    <a:pt x="3249" y="59195"/>
                    <a:pt x="195" y="69162"/>
                  </a:cubicBezTo>
                  <a:cubicBezTo>
                    <a:pt x="-2859" y="79128"/>
                    <a:pt x="12037" y="90220"/>
                    <a:pt x="17770" y="100722"/>
                  </a:cubicBezTo>
                  <a:cubicBezTo>
                    <a:pt x="23504" y="111225"/>
                    <a:pt x="19164" y="118137"/>
                    <a:pt x="12037" y="130783"/>
                  </a:cubicBezTo>
                  <a:cubicBezTo>
                    <a:pt x="4911" y="143428"/>
                    <a:pt x="19860" y="158753"/>
                    <a:pt x="11180" y="164111"/>
                  </a:cubicBezTo>
                  <a:cubicBezTo>
                    <a:pt x="2499" y="169470"/>
                    <a:pt x="1696" y="172470"/>
                    <a:pt x="4589" y="189188"/>
                  </a:cubicBezTo>
                  <a:cubicBezTo>
                    <a:pt x="7483" y="205906"/>
                    <a:pt x="-6128" y="214855"/>
                    <a:pt x="4053" y="231412"/>
                  </a:cubicBezTo>
                  <a:cubicBezTo>
                    <a:pt x="14234" y="247969"/>
                    <a:pt x="20396" y="234948"/>
                    <a:pt x="30577" y="224821"/>
                  </a:cubicBezTo>
                  <a:cubicBezTo>
                    <a:pt x="40758" y="214694"/>
                    <a:pt x="23611" y="192939"/>
                    <a:pt x="33953" y="185491"/>
                  </a:cubicBezTo>
                  <a:cubicBezTo>
                    <a:pt x="44294" y="178043"/>
                    <a:pt x="57476" y="207567"/>
                    <a:pt x="73122" y="201566"/>
                  </a:cubicBezTo>
                  <a:cubicBezTo>
                    <a:pt x="88768" y="195565"/>
                    <a:pt x="84857" y="181633"/>
                    <a:pt x="92733" y="172899"/>
                  </a:cubicBezTo>
                  <a:cubicBezTo>
                    <a:pt x="100610" y="164165"/>
                    <a:pt x="115667" y="167058"/>
                    <a:pt x="124401" y="167219"/>
                  </a:cubicBezTo>
                  <a:cubicBezTo>
                    <a:pt x="133135" y="167380"/>
                    <a:pt x="132063" y="160789"/>
                    <a:pt x="133510" y="154038"/>
                  </a:cubicBezTo>
                  <a:cubicBezTo>
                    <a:pt x="134957" y="147286"/>
                    <a:pt x="141869" y="149054"/>
                    <a:pt x="154943" y="139409"/>
                  </a:cubicBezTo>
                  <a:cubicBezTo>
                    <a:pt x="168018" y="129765"/>
                    <a:pt x="166678" y="111653"/>
                    <a:pt x="153175" y="96543"/>
                  </a:cubicBezTo>
                  <a:cubicBezTo>
                    <a:pt x="139672" y="81433"/>
                    <a:pt x="159552" y="78003"/>
                    <a:pt x="168125" y="69108"/>
                  </a:cubicBezTo>
                  <a:cubicBezTo>
                    <a:pt x="176698" y="60214"/>
                    <a:pt x="170965" y="48800"/>
                    <a:pt x="158480" y="35619"/>
                  </a:cubicBezTo>
                  <a:cubicBezTo>
                    <a:pt x="145995" y="22437"/>
                    <a:pt x="150496" y="-6712"/>
                    <a:pt x="126330" y="1111"/>
                  </a:cubicBezTo>
                  <a:cubicBezTo>
                    <a:pt x="117060" y="4112"/>
                    <a:pt x="124080" y="12471"/>
                    <a:pt x="120329" y="20830"/>
                  </a:cubicBezTo>
                  <a:cubicBezTo>
                    <a:pt x="116578" y="29189"/>
                    <a:pt x="108433" y="24956"/>
                    <a:pt x="105915" y="35619"/>
                  </a:cubicBezTo>
                  <a:cubicBezTo>
                    <a:pt x="103396" y="46282"/>
                    <a:pt x="106987" y="44889"/>
                    <a:pt x="99324" y="56624"/>
                  </a:cubicBezTo>
                  <a:cubicBezTo>
                    <a:pt x="91662" y="68358"/>
                    <a:pt x="98788" y="73717"/>
                    <a:pt x="105754" y="81218"/>
                  </a:cubicBezTo>
                  <a:cubicBezTo>
                    <a:pt x="112720" y="88720"/>
                    <a:pt x="102700" y="90113"/>
                    <a:pt x="109826" y="102651"/>
                  </a:cubicBezTo>
                  <a:cubicBezTo>
                    <a:pt x="116953" y="115190"/>
                    <a:pt x="104843" y="116958"/>
                    <a:pt x="98413" y="114279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4" name="Frihandsfigur: Form 93">
              <a:extLst>
                <a:ext uri="{FF2B5EF4-FFF2-40B4-BE49-F238E27FC236}">
                  <a16:creationId xmlns:a16="http://schemas.microsoft.com/office/drawing/2014/main" id="{53EFBB18-87B6-446F-BF31-A60F287D5D65}"/>
                </a:ext>
              </a:extLst>
            </p:cNvPr>
            <p:cNvSpPr/>
            <p:nvPr/>
          </p:nvSpPr>
          <p:spPr>
            <a:xfrm>
              <a:off x="9247768" y="1210054"/>
              <a:ext cx="312724" cy="433300"/>
            </a:xfrm>
            <a:custGeom>
              <a:avLst/>
              <a:gdLst>
                <a:gd name="connsiteX0" fmla="*/ 6192 w 312724"/>
                <a:gd name="connsiteY0" fmla="*/ 285082 h 433300"/>
                <a:gd name="connsiteX1" fmla="*/ 36467 w 312724"/>
                <a:gd name="connsiteY1" fmla="*/ 285082 h 433300"/>
                <a:gd name="connsiteX2" fmla="*/ 66205 w 312724"/>
                <a:gd name="connsiteY2" fmla="*/ 265363 h 433300"/>
                <a:gd name="connsiteX3" fmla="*/ 69420 w 312724"/>
                <a:gd name="connsiteY3" fmla="*/ 297513 h 433300"/>
                <a:gd name="connsiteX4" fmla="*/ 87156 w 312724"/>
                <a:gd name="connsiteY4" fmla="*/ 320233 h 433300"/>
                <a:gd name="connsiteX5" fmla="*/ 104035 w 312724"/>
                <a:gd name="connsiteY5" fmla="*/ 330949 h 433300"/>
                <a:gd name="connsiteX6" fmla="*/ 110894 w 312724"/>
                <a:gd name="connsiteY6" fmla="*/ 349757 h 433300"/>
                <a:gd name="connsiteX7" fmla="*/ 114216 w 312724"/>
                <a:gd name="connsiteY7" fmla="*/ 377513 h 433300"/>
                <a:gd name="connsiteX8" fmla="*/ 131845 w 312724"/>
                <a:gd name="connsiteY8" fmla="*/ 389730 h 433300"/>
                <a:gd name="connsiteX9" fmla="*/ 149742 w 312724"/>
                <a:gd name="connsiteY9" fmla="*/ 400768 h 433300"/>
                <a:gd name="connsiteX10" fmla="*/ 165388 w 312724"/>
                <a:gd name="connsiteY10" fmla="*/ 379335 h 433300"/>
                <a:gd name="connsiteX11" fmla="*/ 191536 w 312724"/>
                <a:gd name="connsiteY11" fmla="*/ 380514 h 433300"/>
                <a:gd name="connsiteX12" fmla="*/ 208361 w 312724"/>
                <a:gd name="connsiteY12" fmla="*/ 404037 h 433300"/>
                <a:gd name="connsiteX13" fmla="*/ 221436 w 312724"/>
                <a:gd name="connsiteY13" fmla="*/ 425845 h 433300"/>
                <a:gd name="connsiteX14" fmla="*/ 242119 w 312724"/>
                <a:gd name="connsiteY14" fmla="*/ 422523 h 433300"/>
                <a:gd name="connsiteX15" fmla="*/ 250424 w 312724"/>
                <a:gd name="connsiteY15" fmla="*/ 400447 h 433300"/>
                <a:gd name="connsiteX16" fmla="*/ 265856 w 312724"/>
                <a:gd name="connsiteY16" fmla="*/ 378638 h 433300"/>
                <a:gd name="connsiteX17" fmla="*/ 268696 w 312724"/>
                <a:gd name="connsiteY17" fmla="*/ 345631 h 433300"/>
                <a:gd name="connsiteX18" fmla="*/ 284771 w 312724"/>
                <a:gd name="connsiteY18" fmla="*/ 319965 h 433300"/>
                <a:gd name="connsiteX19" fmla="*/ 301382 w 312724"/>
                <a:gd name="connsiteY19" fmla="*/ 281974 h 433300"/>
                <a:gd name="connsiteX20" fmla="*/ 311188 w 312724"/>
                <a:gd name="connsiteY20" fmla="*/ 257272 h 433300"/>
                <a:gd name="connsiteX21" fmla="*/ 287879 w 312724"/>
                <a:gd name="connsiteY21" fmla="*/ 242805 h 433300"/>
                <a:gd name="connsiteX22" fmla="*/ 277162 w 312724"/>
                <a:gd name="connsiteY22" fmla="*/ 185364 h 433300"/>
                <a:gd name="connsiteX23" fmla="*/ 261730 w 312724"/>
                <a:gd name="connsiteY23" fmla="*/ 154500 h 433300"/>
                <a:gd name="connsiteX24" fmla="*/ 262480 w 312724"/>
                <a:gd name="connsiteY24" fmla="*/ 116992 h 433300"/>
                <a:gd name="connsiteX25" fmla="*/ 259641 w 312724"/>
                <a:gd name="connsiteY25" fmla="*/ 75304 h 433300"/>
                <a:gd name="connsiteX26" fmla="*/ 254282 w 312724"/>
                <a:gd name="connsiteY26" fmla="*/ 49155 h 433300"/>
                <a:gd name="connsiteX27" fmla="*/ 231509 w 312724"/>
                <a:gd name="connsiteY27" fmla="*/ 33723 h 433300"/>
                <a:gd name="connsiteX28" fmla="*/ 191858 w 312724"/>
                <a:gd name="connsiteY28" fmla="*/ 16898 h 433300"/>
                <a:gd name="connsiteX29" fmla="*/ 156225 w 312724"/>
                <a:gd name="connsiteY29" fmla="*/ 1198 h 433300"/>
                <a:gd name="connsiteX30" fmla="*/ 148402 w 312724"/>
                <a:gd name="connsiteY30" fmla="*/ 12987 h 433300"/>
                <a:gd name="connsiteX31" fmla="*/ 141168 w 312724"/>
                <a:gd name="connsiteY31" fmla="*/ 31098 h 433300"/>
                <a:gd name="connsiteX32" fmla="*/ 141168 w 312724"/>
                <a:gd name="connsiteY32" fmla="*/ 56389 h 433300"/>
                <a:gd name="connsiteX33" fmla="*/ 148509 w 312724"/>
                <a:gd name="connsiteY33" fmla="*/ 74339 h 433300"/>
                <a:gd name="connsiteX34" fmla="*/ 128683 w 312724"/>
                <a:gd name="connsiteY34" fmla="*/ 73161 h 433300"/>
                <a:gd name="connsiteX35" fmla="*/ 122200 w 312724"/>
                <a:gd name="connsiteY35" fmla="*/ 84306 h 433300"/>
                <a:gd name="connsiteX36" fmla="*/ 114002 w 312724"/>
                <a:gd name="connsiteY36" fmla="*/ 96791 h 433300"/>
                <a:gd name="connsiteX37" fmla="*/ 105803 w 312724"/>
                <a:gd name="connsiteY37" fmla="*/ 115545 h 433300"/>
                <a:gd name="connsiteX38" fmla="*/ 90854 w 312724"/>
                <a:gd name="connsiteY38" fmla="*/ 111258 h 433300"/>
                <a:gd name="connsiteX39" fmla="*/ 72689 w 312724"/>
                <a:gd name="connsiteY39" fmla="*/ 115545 h 433300"/>
                <a:gd name="connsiteX40" fmla="*/ 64973 w 312724"/>
                <a:gd name="connsiteY40" fmla="*/ 128351 h 433300"/>
                <a:gd name="connsiteX41" fmla="*/ 47880 w 312724"/>
                <a:gd name="connsiteY41" fmla="*/ 130388 h 433300"/>
                <a:gd name="connsiteX42" fmla="*/ 26822 w 312724"/>
                <a:gd name="connsiteY42" fmla="*/ 113991 h 433300"/>
                <a:gd name="connsiteX43" fmla="*/ 9032 w 312724"/>
                <a:gd name="connsiteY43" fmla="*/ 116617 h 433300"/>
                <a:gd name="connsiteX44" fmla="*/ 7960 w 312724"/>
                <a:gd name="connsiteY44" fmla="*/ 147856 h 433300"/>
                <a:gd name="connsiteX45" fmla="*/ 11015 w 312724"/>
                <a:gd name="connsiteY45" fmla="*/ 178880 h 433300"/>
                <a:gd name="connsiteX46" fmla="*/ 9729 w 312724"/>
                <a:gd name="connsiteY46" fmla="*/ 209691 h 433300"/>
                <a:gd name="connsiteX47" fmla="*/ 1745 w 312724"/>
                <a:gd name="connsiteY47" fmla="*/ 241358 h 433300"/>
                <a:gd name="connsiteX48" fmla="*/ 6192 w 312724"/>
                <a:gd name="connsiteY48" fmla="*/ 285082 h 4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12724" h="433300">
                  <a:moveTo>
                    <a:pt x="6192" y="285082"/>
                  </a:moveTo>
                  <a:cubicBezTo>
                    <a:pt x="11551" y="293977"/>
                    <a:pt x="31162" y="296817"/>
                    <a:pt x="36467" y="285082"/>
                  </a:cubicBezTo>
                  <a:cubicBezTo>
                    <a:pt x="41771" y="273347"/>
                    <a:pt x="52167" y="259469"/>
                    <a:pt x="66205" y="265363"/>
                  </a:cubicBezTo>
                  <a:cubicBezTo>
                    <a:pt x="80244" y="271258"/>
                    <a:pt x="76011" y="283314"/>
                    <a:pt x="69420" y="297513"/>
                  </a:cubicBezTo>
                  <a:cubicBezTo>
                    <a:pt x="62830" y="311713"/>
                    <a:pt x="82173" y="322805"/>
                    <a:pt x="87156" y="320233"/>
                  </a:cubicBezTo>
                  <a:cubicBezTo>
                    <a:pt x="92140" y="317661"/>
                    <a:pt x="101463" y="318786"/>
                    <a:pt x="104035" y="330949"/>
                  </a:cubicBezTo>
                  <a:cubicBezTo>
                    <a:pt x="106607" y="343113"/>
                    <a:pt x="114752" y="340219"/>
                    <a:pt x="110894" y="349757"/>
                  </a:cubicBezTo>
                  <a:cubicBezTo>
                    <a:pt x="107036" y="359295"/>
                    <a:pt x="104946" y="376549"/>
                    <a:pt x="114216" y="377513"/>
                  </a:cubicBezTo>
                  <a:cubicBezTo>
                    <a:pt x="123486" y="378477"/>
                    <a:pt x="125361" y="388819"/>
                    <a:pt x="131845" y="389730"/>
                  </a:cubicBezTo>
                  <a:cubicBezTo>
                    <a:pt x="138328" y="390641"/>
                    <a:pt x="140097" y="402215"/>
                    <a:pt x="149742" y="400768"/>
                  </a:cubicBezTo>
                  <a:cubicBezTo>
                    <a:pt x="159387" y="399321"/>
                    <a:pt x="159226" y="388551"/>
                    <a:pt x="165388" y="379335"/>
                  </a:cubicBezTo>
                  <a:cubicBezTo>
                    <a:pt x="171550" y="370118"/>
                    <a:pt x="181463" y="373173"/>
                    <a:pt x="191536" y="380514"/>
                  </a:cubicBezTo>
                  <a:cubicBezTo>
                    <a:pt x="201610" y="387854"/>
                    <a:pt x="198663" y="397124"/>
                    <a:pt x="208361" y="404037"/>
                  </a:cubicBezTo>
                  <a:cubicBezTo>
                    <a:pt x="218060" y="410949"/>
                    <a:pt x="217417" y="414753"/>
                    <a:pt x="221436" y="425845"/>
                  </a:cubicBezTo>
                  <a:cubicBezTo>
                    <a:pt x="225454" y="436937"/>
                    <a:pt x="239708" y="434900"/>
                    <a:pt x="242119" y="422523"/>
                  </a:cubicBezTo>
                  <a:cubicBezTo>
                    <a:pt x="244530" y="410145"/>
                    <a:pt x="244209" y="404037"/>
                    <a:pt x="250424" y="400447"/>
                  </a:cubicBezTo>
                  <a:cubicBezTo>
                    <a:pt x="256640" y="396856"/>
                    <a:pt x="269661" y="386943"/>
                    <a:pt x="265856" y="378638"/>
                  </a:cubicBezTo>
                  <a:cubicBezTo>
                    <a:pt x="262052" y="370333"/>
                    <a:pt x="270572" y="360313"/>
                    <a:pt x="268696" y="345631"/>
                  </a:cubicBezTo>
                  <a:cubicBezTo>
                    <a:pt x="266821" y="330949"/>
                    <a:pt x="278663" y="333253"/>
                    <a:pt x="284771" y="319965"/>
                  </a:cubicBezTo>
                  <a:cubicBezTo>
                    <a:pt x="290880" y="306676"/>
                    <a:pt x="291683" y="291726"/>
                    <a:pt x="301382" y="281974"/>
                  </a:cubicBezTo>
                  <a:cubicBezTo>
                    <a:pt x="311080" y="272222"/>
                    <a:pt x="314724" y="265363"/>
                    <a:pt x="311188" y="257272"/>
                  </a:cubicBezTo>
                  <a:cubicBezTo>
                    <a:pt x="307651" y="249181"/>
                    <a:pt x="297845" y="252289"/>
                    <a:pt x="287879" y="242805"/>
                  </a:cubicBezTo>
                  <a:cubicBezTo>
                    <a:pt x="277912" y="233321"/>
                    <a:pt x="282521" y="201278"/>
                    <a:pt x="277162" y="185364"/>
                  </a:cubicBezTo>
                  <a:cubicBezTo>
                    <a:pt x="271804" y="169450"/>
                    <a:pt x="258890" y="168753"/>
                    <a:pt x="261730" y="154500"/>
                  </a:cubicBezTo>
                  <a:cubicBezTo>
                    <a:pt x="264570" y="140247"/>
                    <a:pt x="260069" y="131459"/>
                    <a:pt x="262480" y="116992"/>
                  </a:cubicBezTo>
                  <a:cubicBezTo>
                    <a:pt x="264892" y="102524"/>
                    <a:pt x="266017" y="85270"/>
                    <a:pt x="259641" y="75304"/>
                  </a:cubicBezTo>
                  <a:cubicBezTo>
                    <a:pt x="253264" y="65337"/>
                    <a:pt x="257712" y="60086"/>
                    <a:pt x="254282" y="49155"/>
                  </a:cubicBezTo>
                  <a:cubicBezTo>
                    <a:pt x="250853" y="38224"/>
                    <a:pt x="242387" y="45619"/>
                    <a:pt x="231509" y="33723"/>
                  </a:cubicBezTo>
                  <a:cubicBezTo>
                    <a:pt x="220632" y="21828"/>
                    <a:pt x="207986" y="22364"/>
                    <a:pt x="191858" y="16898"/>
                  </a:cubicBezTo>
                  <a:cubicBezTo>
                    <a:pt x="175729" y="11433"/>
                    <a:pt x="175408" y="-5071"/>
                    <a:pt x="156225" y="1198"/>
                  </a:cubicBezTo>
                  <a:cubicBezTo>
                    <a:pt x="150867" y="2967"/>
                    <a:pt x="146741" y="7039"/>
                    <a:pt x="148402" y="12987"/>
                  </a:cubicBezTo>
                  <a:cubicBezTo>
                    <a:pt x="150063" y="18934"/>
                    <a:pt x="147813" y="23382"/>
                    <a:pt x="141168" y="31098"/>
                  </a:cubicBezTo>
                  <a:cubicBezTo>
                    <a:pt x="134524" y="38814"/>
                    <a:pt x="141168" y="48566"/>
                    <a:pt x="141168" y="56389"/>
                  </a:cubicBezTo>
                  <a:cubicBezTo>
                    <a:pt x="141168" y="64212"/>
                    <a:pt x="152796" y="67802"/>
                    <a:pt x="148509" y="74339"/>
                  </a:cubicBezTo>
                  <a:cubicBezTo>
                    <a:pt x="144223" y="80877"/>
                    <a:pt x="135703" y="76483"/>
                    <a:pt x="128683" y="73161"/>
                  </a:cubicBezTo>
                  <a:cubicBezTo>
                    <a:pt x="121664" y="69838"/>
                    <a:pt x="119092" y="79108"/>
                    <a:pt x="122200" y="84306"/>
                  </a:cubicBezTo>
                  <a:cubicBezTo>
                    <a:pt x="125308" y="89504"/>
                    <a:pt x="121235" y="93790"/>
                    <a:pt x="114002" y="96791"/>
                  </a:cubicBezTo>
                  <a:cubicBezTo>
                    <a:pt x="106768" y="99791"/>
                    <a:pt x="109126" y="112330"/>
                    <a:pt x="105803" y="115545"/>
                  </a:cubicBezTo>
                  <a:cubicBezTo>
                    <a:pt x="102481" y="118760"/>
                    <a:pt x="96051" y="119081"/>
                    <a:pt x="90854" y="111258"/>
                  </a:cubicBezTo>
                  <a:cubicBezTo>
                    <a:pt x="85656" y="103435"/>
                    <a:pt x="73975" y="108418"/>
                    <a:pt x="72689" y="115545"/>
                  </a:cubicBezTo>
                  <a:cubicBezTo>
                    <a:pt x="71403" y="122672"/>
                    <a:pt x="67331" y="119832"/>
                    <a:pt x="64973" y="128351"/>
                  </a:cubicBezTo>
                  <a:cubicBezTo>
                    <a:pt x="62615" y="136871"/>
                    <a:pt x="53185" y="134299"/>
                    <a:pt x="47880" y="130388"/>
                  </a:cubicBezTo>
                  <a:cubicBezTo>
                    <a:pt x="42575" y="126476"/>
                    <a:pt x="38503" y="123743"/>
                    <a:pt x="26822" y="113991"/>
                  </a:cubicBezTo>
                  <a:cubicBezTo>
                    <a:pt x="15141" y="104239"/>
                    <a:pt x="9997" y="107829"/>
                    <a:pt x="9032" y="116617"/>
                  </a:cubicBezTo>
                  <a:cubicBezTo>
                    <a:pt x="7634" y="126969"/>
                    <a:pt x="7275" y="137434"/>
                    <a:pt x="7960" y="147856"/>
                  </a:cubicBezTo>
                  <a:cubicBezTo>
                    <a:pt x="9032" y="158197"/>
                    <a:pt x="18999" y="169771"/>
                    <a:pt x="11015" y="178880"/>
                  </a:cubicBezTo>
                  <a:cubicBezTo>
                    <a:pt x="3031" y="187989"/>
                    <a:pt x="5656" y="192222"/>
                    <a:pt x="9729" y="209691"/>
                  </a:cubicBezTo>
                  <a:cubicBezTo>
                    <a:pt x="13801" y="227159"/>
                    <a:pt x="6032" y="226784"/>
                    <a:pt x="1745" y="241358"/>
                  </a:cubicBezTo>
                  <a:cubicBezTo>
                    <a:pt x="-1952" y="256002"/>
                    <a:pt x="-382" y="271483"/>
                    <a:pt x="6192" y="285082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5" name="Frihandsfigur: Form 94">
              <a:extLst>
                <a:ext uri="{FF2B5EF4-FFF2-40B4-BE49-F238E27FC236}">
                  <a16:creationId xmlns:a16="http://schemas.microsoft.com/office/drawing/2014/main" id="{B17F520B-7788-40C3-A9D9-DC013AE934E6}"/>
                </a:ext>
              </a:extLst>
            </p:cNvPr>
            <p:cNvSpPr/>
            <p:nvPr/>
          </p:nvSpPr>
          <p:spPr>
            <a:xfrm>
              <a:off x="9256359" y="1226332"/>
              <a:ext cx="74086" cy="53788"/>
            </a:xfrm>
            <a:custGeom>
              <a:avLst/>
              <a:gdLst>
                <a:gd name="connsiteX0" fmla="*/ 69242 w 74086"/>
                <a:gd name="connsiteY0" fmla="*/ 8069 h 53788"/>
                <a:gd name="connsiteX1" fmla="*/ 32912 w 74086"/>
                <a:gd name="connsiteY1" fmla="*/ 22000 h 53788"/>
                <a:gd name="connsiteX2" fmla="*/ 6924 w 74086"/>
                <a:gd name="connsiteY2" fmla="*/ 1692 h 53788"/>
                <a:gd name="connsiteX3" fmla="*/ 10139 w 74086"/>
                <a:gd name="connsiteY3" fmla="*/ 31591 h 53788"/>
                <a:gd name="connsiteX4" fmla="*/ 36502 w 74086"/>
                <a:gd name="connsiteY4" fmla="*/ 51900 h 53788"/>
                <a:gd name="connsiteX5" fmla="*/ 67098 w 74086"/>
                <a:gd name="connsiteY5" fmla="*/ 48363 h 53788"/>
                <a:gd name="connsiteX6" fmla="*/ 70688 w 74086"/>
                <a:gd name="connsiteY6" fmla="*/ 26930 h 53788"/>
                <a:gd name="connsiteX7" fmla="*/ 69242 w 74086"/>
                <a:gd name="connsiteY7" fmla="*/ 8069 h 5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86" h="53788">
                  <a:moveTo>
                    <a:pt x="69242" y="8069"/>
                  </a:moveTo>
                  <a:cubicBezTo>
                    <a:pt x="57293" y="3514"/>
                    <a:pt x="45397" y="33360"/>
                    <a:pt x="32912" y="22000"/>
                  </a:cubicBezTo>
                  <a:cubicBezTo>
                    <a:pt x="20427" y="10641"/>
                    <a:pt x="18659" y="-5809"/>
                    <a:pt x="6924" y="1692"/>
                  </a:cubicBezTo>
                  <a:cubicBezTo>
                    <a:pt x="-4810" y="9194"/>
                    <a:pt x="-899" y="24840"/>
                    <a:pt x="10139" y="31591"/>
                  </a:cubicBezTo>
                  <a:cubicBezTo>
                    <a:pt x="21178" y="38343"/>
                    <a:pt x="21874" y="50828"/>
                    <a:pt x="36502" y="51900"/>
                  </a:cubicBezTo>
                  <a:cubicBezTo>
                    <a:pt x="51131" y="52971"/>
                    <a:pt x="59275" y="56508"/>
                    <a:pt x="67098" y="48363"/>
                  </a:cubicBezTo>
                  <a:cubicBezTo>
                    <a:pt x="74921" y="40218"/>
                    <a:pt x="66402" y="33199"/>
                    <a:pt x="70688" y="26930"/>
                  </a:cubicBezTo>
                  <a:cubicBezTo>
                    <a:pt x="74975" y="20661"/>
                    <a:pt x="75350" y="10480"/>
                    <a:pt x="69242" y="8069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6" name="Frihandsfigur: Form 95">
              <a:extLst>
                <a:ext uri="{FF2B5EF4-FFF2-40B4-BE49-F238E27FC236}">
                  <a16:creationId xmlns:a16="http://schemas.microsoft.com/office/drawing/2014/main" id="{A30C9EC7-22A9-47C4-988A-5CCD4259F8DA}"/>
                </a:ext>
              </a:extLst>
            </p:cNvPr>
            <p:cNvSpPr/>
            <p:nvPr/>
          </p:nvSpPr>
          <p:spPr>
            <a:xfrm>
              <a:off x="8967477" y="1299765"/>
              <a:ext cx="279764" cy="203237"/>
            </a:xfrm>
            <a:custGeom>
              <a:avLst/>
              <a:gdLst>
                <a:gd name="connsiteX0" fmla="*/ 50556 w 279764"/>
                <a:gd name="connsiteY0" fmla="*/ 96188 h 203237"/>
                <a:gd name="connsiteX1" fmla="*/ 37911 w 279764"/>
                <a:gd name="connsiteY1" fmla="*/ 110066 h 203237"/>
                <a:gd name="connsiteX2" fmla="*/ 51950 w 279764"/>
                <a:gd name="connsiteY2" fmla="*/ 126624 h 203237"/>
                <a:gd name="connsiteX3" fmla="*/ 79384 w 279764"/>
                <a:gd name="connsiteY3" fmla="*/ 134286 h 203237"/>
                <a:gd name="connsiteX4" fmla="*/ 108801 w 279764"/>
                <a:gd name="connsiteY4" fmla="*/ 136215 h 203237"/>
                <a:gd name="connsiteX5" fmla="*/ 126752 w 279764"/>
                <a:gd name="connsiteY5" fmla="*/ 148164 h 203237"/>
                <a:gd name="connsiteX6" fmla="*/ 139076 w 279764"/>
                <a:gd name="connsiteY6" fmla="*/ 162578 h 203237"/>
                <a:gd name="connsiteX7" fmla="*/ 156865 w 279764"/>
                <a:gd name="connsiteY7" fmla="*/ 172919 h 203237"/>
                <a:gd name="connsiteX8" fmla="*/ 169832 w 279764"/>
                <a:gd name="connsiteY8" fmla="*/ 189316 h 203237"/>
                <a:gd name="connsiteX9" fmla="*/ 191748 w 279764"/>
                <a:gd name="connsiteY9" fmla="*/ 189316 h 203237"/>
                <a:gd name="connsiteX10" fmla="*/ 213181 w 279764"/>
                <a:gd name="connsiteY10" fmla="*/ 203033 h 203237"/>
                <a:gd name="connsiteX11" fmla="*/ 228506 w 279764"/>
                <a:gd name="connsiteY11" fmla="*/ 194138 h 203237"/>
                <a:gd name="connsiteX12" fmla="*/ 246135 w 279764"/>
                <a:gd name="connsiteY12" fmla="*/ 189637 h 203237"/>
                <a:gd name="connsiteX13" fmla="*/ 246671 w 279764"/>
                <a:gd name="connsiteY13" fmla="*/ 165418 h 203237"/>
                <a:gd name="connsiteX14" fmla="*/ 261406 w 279764"/>
                <a:gd name="connsiteY14" fmla="*/ 148861 h 203237"/>
                <a:gd name="connsiteX15" fmla="*/ 274963 w 279764"/>
                <a:gd name="connsiteY15" fmla="*/ 138144 h 203237"/>
                <a:gd name="connsiteX16" fmla="*/ 273891 w 279764"/>
                <a:gd name="connsiteY16" fmla="*/ 114835 h 203237"/>
                <a:gd name="connsiteX17" fmla="*/ 270140 w 279764"/>
                <a:gd name="connsiteY17" fmla="*/ 90241 h 203237"/>
                <a:gd name="connsiteX18" fmla="*/ 265318 w 279764"/>
                <a:gd name="connsiteY18" fmla="*/ 67468 h 203237"/>
                <a:gd name="connsiteX19" fmla="*/ 269283 w 279764"/>
                <a:gd name="connsiteY19" fmla="*/ 50375 h 203237"/>
                <a:gd name="connsiteX20" fmla="*/ 279410 w 279764"/>
                <a:gd name="connsiteY20" fmla="*/ 28620 h 203237"/>
                <a:gd name="connsiteX21" fmla="*/ 273355 w 279764"/>
                <a:gd name="connsiteY21" fmla="*/ 3007 h 203237"/>
                <a:gd name="connsiteX22" fmla="*/ 248225 w 279764"/>
                <a:gd name="connsiteY22" fmla="*/ 15117 h 203237"/>
                <a:gd name="connsiteX23" fmla="*/ 240241 w 279764"/>
                <a:gd name="connsiteY23" fmla="*/ 31835 h 203237"/>
                <a:gd name="connsiteX24" fmla="*/ 227970 w 279764"/>
                <a:gd name="connsiteY24" fmla="*/ 49464 h 203237"/>
                <a:gd name="connsiteX25" fmla="*/ 220844 w 279764"/>
                <a:gd name="connsiteY25" fmla="*/ 22404 h 203237"/>
                <a:gd name="connsiteX26" fmla="*/ 196624 w 279764"/>
                <a:gd name="connsiteY26" fmla="*/ 4240 h 203237"/>
                <a:gd name="connsiteX27" fmla="*/ 180549 w 279764"/>
                <a:gd name="connsiteY27" fmla="*/ 12974 h 203237"/>
                <a:gd name="connsiteX28" fmla="*/ 176102 w 279764"/>
                <a:gd name="connsiteY28" fmla="*/ 52357 h 203237"/>
                <a:gd name="connsiteX29" fmla="*/ 161152 w 279764"/>
                <a:gd name="connsiteY29" fmla="*/ 75291 h 203237"/>
                <a:gd name="connsiteX30" fmla="*/ 120214 w 279764"/>
                <a:gd name="connsiteY30" fmla="*/ 77809 h 203237"/>
                <a:gd name="connsiteX31" fmla="*/ 72633 w 279764"/>
                <a:gd name="connsiteY31" fmla="*/ 43623 h 203237"/>
                <a:gd name="connsiteX32" fmla="*/ 38822 w 279764"/>
                <a:gd name="connsiteY32" fmla="*/ 29156 h 203237"/>
                <a:gd name="connsiteX33" fmla="*/ 14763 w 279764"/>
                <a:gd name="connsiteY33" fmla="*/ 30978 h 203237"/>
                <a:gd name="connsiteX34" fmla="*/ 3350 w 279764"/>
                <a:gd name="connsiteY34" fmla="*/ 48232 h 203237"/>
                <a:gd name="connsiteX35" fmla="*/ 12084 w 279764"/>
                <a:gd name="connsiteY35" fmla="*/ 63556 h 203237"/>
                <a:gd name="connsiteX36" fmla="*/ 26873 w 279764"/>
                <a:gd name="connsiteY36" fmla="*/ 82739 h 203237"/>
                <a:gd name="connsiteX37" fmla="*/ 39197 w 279764"/>
                <a:gd name="connsiteY37" fmla="*/ 88097 h 203237"/>
                <a:gd name="connsiteX38" fmla="*/ 49935 w 279764"/>
                <a:gd name="connsiteY38" fmla="*/ 92475 h 203237"/>
                <a:gd name="connsiteX39" fmla="*/ 50556 w 279764"/>
                <a:gd name="connsiteY39" fmla="*/ 96188 h 20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79764" h="203237">
                  <a:moveTo>
                    <a:pt x="50556" y="96188"/>
                  </a:moveTo>
                  <a:cubicBezTo>
                    <a:pt x="50556" y="102779"/>
                    <a:pt x="39304" y="103476"/>
                    <a:pt x="37911" y="110066"/>
                  </a:cubicBezTo>
                  <a:cubicBezTo>
                    <a:pt x="36518" y="116657"/>
                    <a:pt x="45573" y="121104"/>
                    <a:pt x="51950" y="126624"/>
                  </a:cubicBezTo>
                  <a:cubicBezTo>
                    <a:pt x="58326" y="132143"/>
                    <a:pt x="69578" y="130696"/>
                    <a:pt x="79384" y="134286"/>
                  </a:cubicBezTo>
                  <a:cubicBezTo>
                    <a:pt x="89190" y="137876"/>
                    <a:pt x="101996" y="132143"/>
                    <a:pt x="108801" y="136215"/>
                  </a:cubicBezTo>
                  <a:cubicBezTo>
                    <a:pt x="115606" y="140287"/>
                    <a:pt x="117857" y="144788"/>
                    <a:pt x="126752" y="148164"/>
                  </a:cubicBezTo>
                  <a:cubicBezTo>
                    <a:pt x="135646" y="151540"/>
                    <a:pt x="134789" y="155291"/>
                    <a:pt x="139076" y="162578"/>
                  </a:cubicBezTo>
                  <a:cubicBezTo>
                    <a:pt x="143362" y="169865"/>
                    <a:pt x="149364" y="166865"/>
                    <a:pt x="156865" y="172919"/>
                  </a:cubicBezTo>
                  <a:cubicBezTo>
                    <a:pt x="164367" y="178974"/>
                    <a:pt x="156865" y="182350"/>
                    <a:pt x="169832" y="189316"/>
                  </a:cubicBezTo>
                  <a:cubicBezTo>
                    <a:pt x="182800" y="196282"/>
                    <a:pt x="182692" y="182564"/>
                    <a:pt x="191748" y="189316"/>
                  </a:cubicBezTo>
                  <a:cubicBezTo>
                    <a:pt x="200804" y="196067"/>
                    <a:pt x="198339" y="203194"/>
                    <a:pt x="213181" y="203033"/>
                  </a:cubicBezTo>
                  <a:cubicBezTo>
                    <a:pt x="228024" y="202872"/>
                    <a:pt x="220629" y="194138"/>
                    <a:pt x="228506" y="194138"/>
                  </a:cubicBezTo>
                  <a:cubicBezTo>
                    <a:pt x="236383" y="194138"/>
                    <a:pt x="242920" y="194138"/>
                    <a:pt x="246135" y="189637"/>
                  </a:cubicBezTo>
                  <a:cubicBezTo>
                    <a:pt x="249350" y="185136"/>
                    <a:pt x="246135" y="175599"/>
                    <a:pt x="246671" y="165418"/>
                  </a:cubicBezTo>
                  <a:cubicBezTo>
                    <a:pt x="247206" y="155237"/>
                    <a:pt x="250046" y="146771"/>
                    <a:pt x="261406" y="148861"/>
                  </a:cubicBezTo>
                  <a:cubicBezTo>
                    <a:pt x="272766" y="150950"/>
                    <a:pt x="276195" y="147467"/>
                    <a:pt x="274963" y="138144"/>
                  </a:cubicBezTo>
                  <a:cubicBezTo>
                    <a:pt x="273773" y="130433"/>
                    <a:pt x="273414" y="122621"/>
                    <a:pt x="273891" y="114835"/>
                  </a:cubicBezTo>
                  <a:cubicBezTo>
                    <a:pt x="274427" y="108084"/>
                    <a:pt x="275873" y="98760"/>
                    <a:pt x="270140" y="90241"/>
                  </a:cubicBezTo>
                  <a:cubicBezTo>
                    <a:pt x="264407" y="81721"/>
                    <a:pt x="261245" y="74755"/>
                    <a:pt x="265318" y="67468"/>
                  </a:cubicBezTo>
                  <a:cubicBezTo>
                    <a:pt x="269390" y="60180"/>
                    <a:pt x="263389" y="54661"/>
                    <a:pt x="269283" y="50375"/>
                  </a:cubicBezTo>
                  <a:cubicBezTo>
                    <a:pt x="276458" y="45584"/>
                    <a:pt x="280364" y="37193"/>
                    <a:pt x="279410" y="28620"/>
                  </a:cubicBezTo>
                  <a:cubicBezTo>
                    <a:pt x="278338" y="17903"/>
                    <a:pt x="282089" y="7830"/>
                    <a:pt x="273355" y="3007"/>
                  </a:cubicBezTo>
                  <a:cubicBezTo>
                    <a:pt x="260174" y="-4280"/>
                    <a:pt x="250743" y="5151"/>
                    <a:pt x="248225" y="15117"/>
                  </a:cubicBezTo>
                  <a:cubicBezTo>
                    <a:pt x="245706" y="25084"/>
                    <a:pt x="237026" y="25834"/>
                    <a:pt x="240241" y="31835"/>
                  </a:cubicBezTo>
                  <a:cubicBezTo>
                    <a:pt x="243456" y="37836"/>
                    <a:pt x="236490" y="60180"/>
                    <a:pt x="227970" y="49464"/>
                  </a:cubicBezTo>
                  <a:cubicBezTo>
                    <a:pt x="219450" y="38747"/>
                    <a:pt x="229203" y="32746"/>
                    <a:pt x="220844" y="22404"/>
                  </a:cubicBezTo>
                  <a:cubicBezTo>
                    <a:pt x="212485" y="12063"/>
                    <a:pt x="203215" y="11206"/>
                    <a:pt x="196624" y="4240"/>
                  </a:cubicBezTo>
                  <a:cubicBezTo>
                    <a:pt x="190033" y="-2726"/>
                    <a:pt x="181299" y="-2672"/>
                    <a:pt x="180549" y="12974"/>
                  </a:cubicBezTo>
                  <a:cubicBezTo>
                    <a:pt x="179799" y="28620"/>
                    <a:pt x="184300" y="46302"/>
                    <a:pt x="176102" y="52357"/>
                  </a:cubicBezTo>
                  <a:cubicBezTo>
                    <a:pt x="167903" y="58412"/>
                    <a:pt x="172029" y="70147"/>
                    <a:pt x="161152" y="75291"/>
                  </a:cubicBezTo>
                  <a:cubicBezTo>
                    <a:pt x="150275" y="80435"/>
                    <a:pt x="137307" y="87776"/>
                    <a:pt x="120214" y="77809"/>
                  </a:cubicBezTo>
                  <a:cubicBezTo>
                    <a:pt x="103121" y="67843"/>
                    <a:pt x="90101" y="55197"/>
                    <a:pt x="72633" y="43623"/>
                  </a:cubicBezTo>
                  <a:cubicBezTo>
                    <a:pt x="55165" y="32049"/>
                    <a:pt x="45841" y="21333"/>
                    <a:pt x="38822" y="29156"/>
                  </a:cubicBezTo>
                  <a:cubicBezTo>
                    <a:pt x="31802" y="36979"/>
                    <a:pt x="30998" y="29531"/>
                    <a:pt x="14763" y="30978"/>
                  </a:cubicBezTo>
                  <a:cubicBezTo>
                    <a:pt x="-1473" y="32424"/>
                    <a:pt x="-3187" y="42177"/>
                    <a:pt x="3350" y="48232"/>
                  </a:cubicBezTo>
                  <a:cubicBezTo>
                    <a:pt x="9887" y="54286"/>
                    <a:pt x="4796" y="58948"/>
                    <a:pt x="12084" y="63556"/>
                  </a:cubicBezTo>
                  <a:cubicBezTo>
                    <a:pt x="19371" y="68164"/>
                    <a:pt x="26551" y="73308"/>
                    <a:pt x="26873" y="82739"/>
                  </a:cubicBezTo>
                  <a:cubicBezTo>
                    <a:pt x="27194" y="92170"/>
                    <a:pt x="33463" y="90455"/>
                    <a:pt x="39197" y="88097"/>
                  </a:cubicBezTo>
                  <a:cubicBezTo>
                    <a:pt x="43371" y="86340"/>
                    <a:pt x="48177" y="88301"/>
                    <a:pt x="49935" y="92475"/>
                  </a:cubicBezTo>
                  <a:cubicBezTo>
                    <a:pt x="50428" y="93649"/>
                    <a:pt x="50637" y="94918"/>
                    <a:pt x="50556" y="9618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7" name="Frihandsfigur: Form 96">
              <a:extLst>
                <a:ext uri="{FF2B5EF4-FFF2-40B4-BE49-F238E27FC236}">
                  <a16:creationId xmlns:a16="http://schemas.microsoft.com/office/drawing/2014/main" id="{689EE9B6-8027-4920-99D2-D787DAE52FDA}"/>
                </a:ext>
              </a:extLst>
            </p:cNvPr>
            <p:cNvSpPr/>
            <p:nvPr/>
          </p:nvSpPr>
          <p:spPr>
            <a:xfrm>
              <a:off x="9000464" y="1460108"/>
              <a:ext cx="87076" cy="58094"/>
            </a:xfrm>
            <a:custGeom>
              <a:avLst/>
              <a:gdLst>
                <a:gd name="connsiteX0" fmla="*/ 82191 w 87076"/>
                <a:gd name="connsiteY0" fmla="*/ 16221 h 58094"/>
                <a:gd name="connsiteX1" fmla="*/ 56578 w 87076"/>
                <a:gd name="connsiteY1" fmla="*/ 10541 h 58094"/>
                <a:gd name="connsiteX2" fmla="*/ 26625 w 87076"/>
                <a:gd name="connsiteY2" fmla="*/ 1646 h 58094"/>
                <a:gd name="connsiteX3" fmla="*/ 10550 w 87076"/>
                <a:gd name="connsiteY3" fmla="*/ 24794 h 58094"/>
                <a:gd name="connsiteX4" fmla="*/ 5942 w 87076"/>
                <a:gd name="connsiteY4" fmla="*/ 53461 h 58094"/>
                <a:gd name="connsiteX5" fmla="*/ 38842 w 87076"/>
                <a:gd name="connsiteY5" fmla="*/ 49335 h 58094"/>
                <a:gd name="connsiteX6" fmla="*/ 62365 w 87076"/>
                <a:gd name="connsiteY6" fmla="*/ 49335 h 58094"/>
                <a:gd name="connsiteX7" fmla="*/ 84280 w 87076"/>
                <a:gd name="connsiteY7" fmla="*/ 34385 h 58094"/>
                <a:gd name="connsiteX8" fmla="*/ 82191 w 87076"/>
                <a:gd name="connsiteY8" fmla="*/ 16221 h 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76" h="58094">
                  <a:moveTo>
                    <a:pt x="82191" y="16221"/>
                  </a:moveTo>
                  <a:cubicBezTo>
                    <a:pt x="70724" y="8290"/>
                    <a:pt x="62954" y="15685"/>
                    <a:pt x="56578" y="10541"/>
                  </a:cubicBezTo>
                  <a:cubicBezTo>
                    <a:pt x="50202" y="5397"/>
                    <a:pt x="38038" y="-4248"/>
                    <a:pt x="26625" y="1646"/>
                  </a:cubicBezTo>
                  <a:cubicBezTo>
                    <a:pt x="15212" y="7540"/>
                    <a:pt x="18266" y="20882"/>
                    <a:pt x="10550" y="24794"/>
                  </a:cubicBezTo>
                  <a:cubicBezTo>
                    <a:pt x="2834" y="28706"/>
                    <a:pt x="-6704" y="44030"/>
                    <a:pt x="5942" y="53461"/>
                  </a:cubicBezTo>
                  <a:cubicBezTo>
                    <a:pt x="18587" y="62892"/>
                    <a:pt x="31769" y="55229"/>
                    <a:pt x="38842" y="49335"/>
                  </a:cubicBezTo>
                  <a:cubicBezTo>
                    <a:pt x="45915" y="43441"/>
                    <a:pt x="55453" y="52229"/>
                    <a:pt x="62365" y="49335"/>
                  </a:cubicBezTo>
                  <a:cubicBezTo>
                    <a:pt x="69277" y="46442"/>
                    <a:pt x="79672" y="44673"/>
                    <a:pt x="84280" y="34385"/>
                  </a:cubicBezTo>
                  <a:cubicBezTo>
                    <a:pt x="88889" y="24097"/>
                    <a:pt x="86799" y="19436"/>
                    <a:pt x="82191" y="1622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8" name="Frihandsfigur: Form 97">
              <a:extLst>
                <a:ext uri="{FF2B5EF4-FFF2-40B4-BE49-F238E27FC236}">
                  <a16:creationId xmlns:a16="http://schemas.microsoft.com/office/drawing/2014/main" id="{D319EAF5-BA0C-4F13-ACBC-0A63A6FA9390}"/>
                </a:ext>
              </a:extLst>
            </p:cNvPr>
            <p:cNvSpPr/>
            <p:nvPr/>
          </p:nvSpPr>
          <p:spPr>
            <a:xfrm>
              <a:off x="9092590" y="1494710"/>
              <a:ext cx="48612" cy="62750"/>
            </a:xfrm>
            <a:custGeom>
              <a:avLst/>
              <a:gdLst>
                <a:gd name="connsiteX0" fmla="*/ 41559 w 48612"/>
                <a:gd name="connsiteY0" fmla="*/ 18859 h 62750"/>
                <a:gd name="connsiteX1" fmla="*/ 8069 w 48612"/>
                <a:gd name="connsiteY1" fmla="*/ -2 h 62750"/>
                <a:gd name="connsiteX2" fmla="*/ 2711 w 48612"/>
                <a:gd name="connsiteY2" fmla="*/ 14733 h 62750"/>
                <a:gd name="connsiteX3" fmla="*/ 2925 w 48612"/>
                <a:gd name="connsiteY3" fmla="*/ 29356 h 62750"/>
                <a:gd name="connsiteX4" fmla="*/ 5390 w 48612"/>
                <a:gd name="connsiteY4" fmla="*/ 31129 h 62750"/>
                <a:gd name="connsiteX5" fmla="*/ 30306 w 48612"/>
                <a:gd name="connsiteY5" fmla="*/ 40775 h 62750"/>
                <a:gd name="connsiteX6" fmla="*/ 41023 w 48612"/>
                <a:gd name="connsiteY6" fmla="*/ 62208 h 62750"/>
                <a:gd name="connsiteX7" fmla="*/ 46381 w 48612"/>
                <a:gd name="connsiteY7" fmla="*/ 43346 h 62750"/>
                <a:gd name="connsiteX8" fmla="*/ 41559 w 48612"/>
                <a:gd name="connsiteY8" fmla="*/ 18859 h 6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12" h="62750">
                  <a:moveTo>
                    <a:pt x="41559" y="18859"/>
                  </a:moveTo>
                  <a:cubicBezTo>
                    <a:pt x="30842" y="9214"/>
                    <a:pt x="15732" y="-1824"/>
                    <a:pt x="8069" y="-2"/>
                  </a:cubicBezTo>
                  <a:cubicBezTo>
                    <a:pt x="2229" y="1337"/>
                    <a:pt x="6462" y="10286"/>
                    <a:pt x="2711" y="14733"/>
                  </a:cubicBezTo>
                  <a:cubicBezTo>
                    <a:pt x="-1270" y="18832"/>
                    <a:pt x="-1174" y="25380"/>
                    <a:pt x="2925" y="29356"/>
                  </a:cubicBezTo>
                  <a:cubicBezTo>
                    <a:pt x="3654" y="30063"/>
                    <a:pt x="4485" y="30663"/>
                    <a:pt x="5390" y="31129"/>
                  </a:cubicBezTo>
                  <a:cubicBezTo>
                    <a:pt x="12838" y="36488"/>
                    <a:pt x="26556" y="34720"/>
                    <a:pt x="30306" y="40775"/>
                  </a:cubicBezTo>
                  <a:cubicBezTo>
                    <a:pt x="34057" y="46829"/>
                    <a:pt x="33521" y="59796"/>
                    <a:pt x="41023" y="62208"/>
                  </a:cubicBezTo>
                  <a:cubicBezTo>
                    <a:pt x="48525" y="64619"/>
                    <a:pt x="50293" y="53849"/>
                    <a:pt x="46381" y="43346"/>
                  </a:cubicBezTo>
                  <a:cubicBezTo>
                    <a:pt x="42470" y="32844"/>
                    <a:pt x="52061" y="28450"/>
                    <a:pt x="41559" y="18859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9" name="Frihandsfigur: Form 98">
              <a:extLst>
                <a:ext uri="{FF2B5EF4-FFF2-40B4-BE49-F238E27FC236}">
                  <a16:creationId xmlns:a16="http://schemas.microsoft.com/office/drawing/2014/main" id="{FCB2A55F-A037-404D-800F-ACA2D9312D59}"/>
                </a:ext>
              </a:extLst>
            </p:cNvPr>
            <p:cNvSpPr/>
            <p:nvPr/>
          </p:nvSpPr>
          <p:spPr>
            <a:xfrm>
              <a:off x="9104637" y="1641649"/>
              <a:ext cx="210394" cy="128773"/>
            </a:xfrm>
            <a:custGeom>
              <a:avLst/>
              <a:gdLst>
                <a:gd name="connsiteX0" fmla="*/ 133142 w 210394"/>
                <a:gd name="connsiteY0" fmla="*/ 58068 h 128773"/>
                <a:gd name="connsiteX1" fmla="*/ 124943 w 210394"/>
                <a:gd name="connsiteY1" fmla="*/ 29615 h 128773"/>
                <a:gd name="connsiteX2" fmla="*/ 99277 w 210394"/>
                <a:gd name="connsiteY2" fmla="*/ 15362 h 128773"/>
                <a:gd name="connsiteX3" fmla="*/ 70610 w 210394"/>
                <a:gd name="connsiteY3" fmla="*/ 14076 h 128773"/>
                <a:gd name="connsiteX4" fmla="*/ 57429 w 210394"/>
                <a:gd name="connsiteY4" fmla="*/ 4484 h 128773"/>
                <a:gd name="connsiteX5" fmla="*/ 37174 w 210394"/>
                <a:gd name="connsiteY5" fmla="*/ 412 h 128773"/>
                <a:gd name="connsiteX6" fmla="*/ 19599 w 210394"/>
                <a:gd name="connsiteY6" fmla="*/ 34652 h 128773"/>
                <a:gd name="connsiteX7" fmla="*/ 1916 w 210394"/>
                <a:gd name="connsiteY7" fmla="*/ 69106 h 128773"/>
                <a:gd name="connsiteX8" fmla="*/ 21849 w 210394"/>
                <a:gd name="connsiteY8" fmla="*/ 77143 h 128773"/>
                <a:gd name="connsiteX9" fmla="*/ 36799 w 210394"/>
                <a:gd name="connsiteY9" fmla="*/ 99380 h 128773"/>
                <a:gd name="connsiteX10" fmla="*/ 55500 w 210394"/>
                <a:gd name="connsiteY10" fmla="*/ 103292 h 128773"/>
                <a:gd name="connsiteX11" fmla="*/ 81487 w 210394"/>
                <a:gd name="connsiteY11" fmla="*/ 104042 h 128773"/>
                <a:gd name="connsiteX12" fmla="*/ 95205 w 210394"/>
                <a:gd name="connsiteY12" fmla="*/ 89628 h 128773"/>
                <a:gd name="connsiteX13" fmla="*/ 113905 w 210394"/>
                <a:gd name="connsiteY13" fmla="*/ 83037 h 128773"/>
                <a:gd name="connsiteX14" fmla="*/ 128319 w 210394"/>
                <a:gd name="connsiteY14" fmla="*/ 91021 h 128773"/>
                <a:gd name="connsiteX15" fmla="*/ 130838 w 210394"/>
                <a:gd name="connsiteY15" fmla="*/ 108275 h 128773"/>
                <a:gd name="connsiteX16" fmla="*/ 141876 w 210394"/>
                <a:gd name="connsiteY16" fmla="*/ 116312 h 128773"/>
                <a:gd name="connsiteX17" fmla="*/ 158754 w 210394"/>
                <a:gd name="connsiteY17" fmla="*/ 121296 h 128773"/>
                <a:gd name="connsiteX18" fmla="*/ 179277 w 210394"/>
                <a:gd name="connsiteY18" fmla="*/ 128047 h 128773"/>
                <a:gd name="connsiteX19" fmla="*/ 197977 w 210394"/>
                <a:gd name="connsiteY19" fmla="*/ 118831 h 128773"/>
                <a:gd name="connsiteX20" fmla="*/ 206336 w 210394"/>
                <a:gd name="connsiteY20" fmla="*/ 98523 h 128773"/>
                <a:gd name="connsiteX21" fmla="*/ 204568 w 210394"/>
                <a:gd name="connsiteY21" fmla="*/ 82823 h 128773"/>
                <a:gd name="connsiteX22" fmla="*/ 187421 w 210394"/>
                <a:gd name="connsiteY22" fmla="*/ 72106 h 128773"/>
                <a:gd name="connsiteX23" fmla="*/ 165988 w 210394"/>
                <a:gd name="connsiteY23" fmla="*/ 73553 h 128773"/>
                <a:gd name="connsiteX24" fmla="*/ 153182 w 210394"/>
                <a:gd name="connsiteY24" fmla="*/ 59300 h 128773"/>
                <a:gd name="connsiteX25" fmla="*/ 133142 w 210394"/>
                <a:gd name="connsiteY25" fmla="*/ 58068 h 12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0394" h="128773">
                  <a:moveTo>
                    <a:pt x="133142" y="58068"/>
                  </a:moveTo>
                  <a:cubicBezTo>
                    <a:pt x="124033" y="51155"/>
                    <a:pt x="140268" y="38295"/>
                    <a:pt x="124943" y="29615"/>
                  </a:cubicBezTo>
                  <a:cubicBezTo>
                    <a:pt x="109619" y="20935"/>
                    <a:pt x="105332" y="20667"/>
                    <a:pt x="99277" y="15362"/>
                  </a:cubicBezTo>
                  <a:cubicBezTo>
                    <a:pt x="93222" y="10057"/>
                    <a:pt x="79183" y="17827"/>
                    <a:pt x="70610" y="14076"/>
                  </a:cubicBezTo>
                  <a:cubicBezTo>
                    <a:pt x="62037" y="10325"/>
                    <a:pt x="66002" y="7324"/>
                    <a:pt x="57429" y="4484"/>
                  </a:cubicBezTo>
                  <a:cubicBezTo>
                    <a:pt x="48855" y="1645"/>
                    <a:pt x="43336" y="-1570"/>
                    <a:pt x="37174" y="412"/>
                  </a:cubicBezTo>
                  <a:cubicBezTo>
                    <a:pt x="16491" y="6896"/>
                    <a:pt x="36692" y="22756"/>
                    <a:pt x="19599" y="34652"/>
                  </a:cubicBezTo>
                  <a:cubicBezTo>
                    <a:pt x="2506" y="46547"/>
                    <a:pt x="-3978" y="58818"/>
                    <a:pt x="1916" y="69106"/>
                  </a:cubicBezTo>
                  <a:cubicBezTo>
                    <a:pt x="7811" y="79394"/>
                    <a:pt x="11508" y="70392"/>
                    <a:pt x="21849" y="77143"/>
                  </a:cubicBezTo>
                  <a:cubicBezTo>
                    <a:pt x="32191" y="83895"/>
                    <a:pt x="27208" y="92468"/>
                    <a:pt x="36799" y="99380"/>
                  </a:cubicBezTo>
                  <a:cubicBezTo>
                    <a:pt x="46391" y="106292"/>
                    <a:pt x="48909" y="99755"/>
                    <a:pt x="55500" y="103292"/>
                  </a:cubicBezTo>
                  <a:cubicBezTo>
                    <a:pt x="62090" y="106828"/>
                    <a:pt x="72753" y="112026"/>
                    <a:pt x="81487" y="104042"/>
                  </a:cubicBezTo>
                  <a:cubicBezTo>
                    <a:pt x="90222" y="96058"/>
                    <a:pt x="86149" y="89950"/>
                    <a:pt x="95205" y="89628"/>
                  </a:cubicBezTo>
                  <a:cubicBezTo>
                    <a:pt x="102015" y="89671"/>
                    <a:pt x="108627" y="87340"/>
                    <a:pt x="113905" y="83037"/>
                  </a:cubicBezTo>
                  <a:cubicBezTo>
                    <a:pt x="120657" y="78590"/>
                    <a:pt x="129391" y="81430"/>
                    <a:pt x="128319" y="91021"/>
                  </a:cubicBezTo>
                  <a:cubicBezTo>
                    <a:pt x="127248" y="100613"/>
                    <a:pt x="125104" y="102917"/>
                    <a:pt x="130838" y="108275"/>
                  </a:cubicBezTo>
                  <a:cubicBezTo>
                    <a:pt x="136571" y="113633"/>
                    <a:pt x="137964" y="110793"/>
                    <a:pt x="141876" y="116312"/>
                  </a:cubicBezTo>
                  <a:cubicBezTo>
                    <a:pt x="145525" y="121874"/>
                    <a:pt x="152667" y="123986"/>
                    <a:pt x="158754" y="121296"/>
                  </a:cubicBezTo>
                  <a:cubicBezTo>
                    <a:pt x="165345" y="118616"/>
                    <a:pt x="175151" y="125743"/>
                    <a:pt x="179277" y="128047"/>
                  </a:cubicBezTo>
                  <a:cubicBezTo>
                    <a:pt x="183403" y="130351"/>
                    <a:pt x="193476" y="124671"/>
                    <a:pt x="197977" y="118831"/>
                  </a:cubicBezTo>
                  <a:cubicBezTo>
                    <a:pt x="202478" y="112990"/>
                    <a:pt x="200603" y="105971"/>
                    <a:pt x="206336" y="98523"/>
                  </a:cubicBezTo>
                  <a:cubicBezTo>
                    <a:pt x="212070" y="91075"/>
                    <a:pt x="211320" y="85341"/>
                    <a:pt x="204568" y="82823"/>
                  </a:cubicBezTo>
                  <a:cubicBezTo>
                    <a:pt x="197816" y="80305"/>
                    <a:pt x="195834" y="71785"/>
                    <a:pt x="187421" y="72106"/>
                  </a:cubicBezTo>
                  <a:cubicBezTo>
                    <a:pt x="179009" y="72428"/>
                    <a:pt x="172150" y="78001"/>
                    <a:pt x="165988" y="73553"/>
                  </a:cubicBezTo>
                  <a:cubicBezTo>
                    <a:pt x="159826" y="69106"/>
                    <a:pt x="161916" y="62301"/>
                    <a:pt x="153182" y="59300"/>
                  </a:cubicBezTo>
                  <a:cubicBezTo>
                    <a:pt x="144448" y="56299"/>
                    <a:pt x="142197" y="65033"/>
                    <a:pt x="133142" y="5806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0" name="Frihandsfigur: Form 99">
              <a:extLst>
                <a:ext uri="{FF2B5EF4-FFF2-40B4-BE49-F238E27FC236}">
                  <a16:creationId xmlns:a16="http://schemas.microsoft.com/office/drawing/2014/main" id="{48B29035-16B1-433D-A292-97CE1B717F68}"/>
                </a:ext>
              </a:extLst>
            </p:cNvPr>
            <p:cNvSpPr/>
            <p:nvPr/>
          </p:nvSpPr>
          <p:spPr>
            <a:xfrm>
              <a:off x="9561967" y="1272401"/>
              <a:ext cx="178008" cy="218808"/>
            </a:xfrm>
            <a:custGeom>
              <a:avLst/>
              <a:gdLst>
                <a:gd name="connsiteX0" fmla="*/ 148790 w 178008"/>
                <a:gd name="connsiteY0" fmla="*/ 11885 h 218808"/>
                <a:gd name="connsiteX1" fmla="*/ 129178 w 178008"/>
                <a:gd name="connsiteY1" fmla="*/ 6205 h 218808"/>
                <a:gd name="connsiteX2" fmla="*/ 115675 w 178008"/>
                <a:gd name="connsiteY2" fmla="*/ 43 h 218808"/>
                <a:gd name="connsiteX3" fmla="*/ 86258 w 178008"/>
                <a:gd name="connsiteY3" fmla="*/ 4062 h 218808"/>
                <a:gd name="connsiteX4" fmla="*/ 61717 w 178008"/>
                <a:gd name="connsiteY4" fmla="*/ 23191 h 218808"/>
                <a:gd name="connsiteX5" fmla="*/ 26459 w 178008"/>
                <a:gd name="connsiteY5" fmla="*/ 42160 h 218808"/>
                <a:gd name="connsiteX6" fmla="*/ 10759 w 178008"/>
                <a:gd name="connsiteY6" fmla="*/ 59253 h 218808"/>
                <a:gd name="connsiteX7" fmla="*/ 3633 w 178008"/>
                <a:gd name="connsiteY7" fmla="*/ 91403 h 218808"/>
                <a:gd name="connsiteX8" fmla="*/ 27156 w 178008"/>
                <a:gd name="connsiteY8" fmla="*/ 120070 h 218808"/>
                <a:gd name="connsiteX9" fmla="*/ 48160 w 178008"/>
                <a:gd name="connsiteY9" fmla="*/ 138609 h 218808"/>
                <a:gd name="connsiteX10" fmla="*/ 68093 w 178008"/>
                <a:gd name="connsiteY10" fmla="*/ 146593 h 218808"/>
                <a:gd name="connsiteX11" fmla="*/ 80578 w 178008"/>
                <a:gd name="connsiteY11" fmla="*/ 172260 h 218808"/>
                <a:gd name="connsiteX12" fmla="*/ 85936 w 178008"/>
                <a:gd name="connsiteY12" fmla="*/ 194175 h 218808"/>
                <a:gd name="connsiteX13" fmla="*/ 93385 w 178008"/>
                <a:gd name="connsiteY13" fmla="*/ 214483 h 218808"/>
                <a:gd name="connsiteX14" fmla="*/ 110638 w 178008"/>
                <a:gd name="connsiteY14" fmla="*/ 211429 h 218808"/>
                <a:gd name="connsiteX15" fmla="*/ 132072 w 178008"/>
                <a:gd name="connsiteY15" fmla="*/ 193854 h 218808"/>
                <a:gd name="connsiteX16" fmla="*/ 167169 w 178008"/>
                <a:gd name="connsiteY16" fmla="*/ 141449 h 218808"/>
                <a:gd name="connsiteX17" fmla="*/ 177296 w 178008"/>
                <a:gd name="connsiteY17" fmla="*/ 107960 h 218808"/>
                <a:gd name="connsiteX18" fmla="*/ 164650 w 178008"/>
                <a:gd name="connsiteY18" fmla="*/ 81168 h 218808"/>
                <a:gd name="connsiteX19" fmla="*/ 161810 w 178008"/>
                <a:gd name="connsiteY19" fmla="*/ 52501 h 218808"/>
                <a:gd name="connsiteX20" fmla="*/ 154845 w 178008"/>
                <a:gd name="connsiteY20" fmla="*/ 27960 h 218808"/>
                <a:gd name="connsiteX21" fmla="*/ 148790 w 178008"/>
                <a:gd name="connsiteY21" fmla="*/ 11885 h 21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008" h="218808">
                  <a:moveTo>
                    <a:pt x="148790" y="11885"/>
                  </a:moveTo>
                  <a:cubicBezTo>
                    <a:pt x="141984" y="8295"/>
                    <a:pt x="135233" y="10653"/>
                    <a:pt x="129178" y="6205"/>
                  </a:cubicBezTo>
                  <a:cubicBezTo>
                    <a:pt x="125556" y="2610"/>
                    <a:pt x="120766" y="424"/>
                    <a:pt x="115675" y="43"/>
                  </a:cubicBezTo>
                  <a:cubicBezTo>
                    <a:pt x="108549" y="-1082"/>
                    <a:pt x="100136" y="1919"/>
                    <a:pt x="86258" y="4062"/>
                  </a:cubicBezTo>
                  <a:cubicBezTo>
                    <a:pt x="72380" y="6205"/>
                    <a:pt x="67772" y="11403"/>
                    <a:pt x="61717" y="23191"/>
                  </a:cubicBezTo>
                  <a:cubicBezTo>
                    <a:pt x="55662" y="34980"/>
                    <a:pt x="38569" y="32890"/>
                    <a:pt x="26459" y="42160"/>
                  </a:cubicBezTo>
                  <a:cubicBezTo>
                    <a:pt x="14349" y="51430"/>
                    <a:pt x="20726" y="51751"/>
                    <a:pt x="10759" y="59253"/>
                  </a:cubicBezTo>
                  <a:cubicBezTo>
                    <a:pt x="793" y="66754"/>
                    <a:pt x="-4190" y="82776"/>
                    <a:pt x="3633" y="91403"/>
                  </a:cubicBezTo>
                  <a:cubicBezTo>
                    <a:pt x="11456" y="100030"/>
                    <a:pt x="11134" y="113157"/>
                    <a:pt x="27156" y="120070"/>
                  </a:cubicBezTo>
                  <a:cubicBezTo>
                    <a:pt x="43177" y="126982"/>
                    <a:pt x="36962" y="133787"/>
                    <a:pt x="48160" y="138609"/>
                  </a:cubicBezTo>
                  <a:cubicBezTo>
                    <a:pt x="59359" y="143432"/>
                    <a:pt x="61503" y="137699"/>
                    <a:pt x="68093" y="146593"/>
                  </a:cubicBezTo>
                  <a:cubicBezTo>
                    <a:pt x="74684" y="155488"/>
                    <a:pt x="73988" y="164972"/>
                    <a:pt x="80578" y="172260"/>
                  </a:cubicBezTo>
                  <a:cubicBezTo>
                    <a:pt x="87169" y="179547"/>
                    <a:pt x="80900" y="188335"/>
                    <a:pt x="85936" y="194175"/>
                  </a:cubicBezTo>
                  <a:cubicBezTo>
                    <a:pt x="90973" y="200016"/>
                    <a:pt x="87758" y="206660"/>
                    <a:pt x="93385" y="214483"/>
                  </a:cubicBezTo>
                  <a:cubicBezTo>
                    <a:pt x="98046" y="220860"/>
                    <a:pt x="103565" y="219841"/>
                    <a:pt x="110638" y="211429"/>
                  </a:cubicBezTo>
                  <a:cubicBezTo>
                    <a:pt x="118515" y="202373"/>
                    <a:pt x="127035" y="203981"/>
                    <a:pt x="132072" y="193854"/>
                  </a:cubicBezTo>
                  <a:cubicBezTo>
                    <a:pt x="138502" y="180351"/>
                    <a:pt x="153505" y="164169"/>
                    <a:pt x="167169" y="141449"/>
                  </a:cubicBezTo>
                  <a:cubicBezTo>
                    <a:pt x="173545" y="130733"/>
                    <a:pt x="179600" y="124196"/>
                    <a:pt x="177296" y="107960"/>
                  </a:cubicBezTo>
                  <a:cubicBezTo>
                    <a:pt x="174992" y="91724"/>
                    <a:pt x="171616" y="94457"/>
                    <a:pt x="164650" y="81168"/>
                  </a:cubicBezTo>
                  <a:cubicBezTo>
                    <a:pt x="157684" y="67880"/>
                    <a:pt x="166954" y="65522"/>
                    <a:pt x="161810" y="52501"/>
                  </a:cubicBezTo>
                  <a:cubicBezTo>
                    <a:pt x="156666" y="39481"/>
                    <a:pt x="154309" y="37016"/>
                    <a:pt x="154845" y="27960"/>
                  </a:cubicBezTo>
                  <a:cubicBezTo>
                    <a:pt x="155380" y="18905"/>
                    <a:pt x="155541" y="15422"/>
                    <a:pt x="148790" y="11885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1" name="Frihandsfigur: Form 100">
              <a:extLst>
                <a:ext uri="{FF2B5EF4-FFF2-40B4-BE49-F238E27FC236}">
                  <a16:creationId xmlns:a16="http://schemas.microsoft.com/office/drawing/2014/main" id="{4D51F2E7-E2CA-4715-9819-524827EA3DD4}"/>
                </a:ext>
              </a:extLst>
            </p:cNvPr>
            <p:cNvSpPr/>
            <p:nvPr/>
          </p:nvSpPr>
          <p:spPr>
            <a:xfrm>
              <a:off x="9591231" y="1489442"/>
              <a:ext cx="37884" cy="65215"/>
            </a:xfrm>
            <a:custGeom>
              <a:avLst/>
              <a:gdLst>
                <a:gd name="connsiteX0" fmla="*/ 1696 w 37884"/>
                <a:gd name="connsiteY0" fmla="*/ 60778 h 65215"/>
                <a:gd name="connsiteX1" fmla="*/ 15949 w 37884"/>
                <a:gd name="connsiteY1" fmla="*/ 61475 h 65215"/>
                <a:gd name="connsiteX2" fmla="*/ 34918 w 37884"/>
                <a:gd name="connsiteY2" fmla="*/ 34683 h 65215"/>
                <a:gd name="connsiteX3" fmla="*/ 21147 w 37884"/>
                <a:gd name="connsiteY3" fmla="*/ -200 h 65215"/>
                <a:gd name="connsiteX4" fmla="*/ 517 w 37884"/>
                <a:gd name="connsiteY4" fmla="*/ 24020 h 65215"/>
                <a:gd name="connsiteX5" fmla="*/ 4536 w 37884"/>
                <a:gd name="connsiteY5" fmla="*/ 45132 h 65215"/>
                <a:gd name="connsiteX6" fmla="*/ 1696 w 37884"/>
                <a:gd name="connsiteY6" fmla="*/ 60778 h 6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84" h="65215">
                  <a:moveTo>
                    <a:pt x="1696" y="60778"/>
                  </a:moveTo>
                  <a:cubicBezTo>
                    <a:pt x="2982" y="66136"/>
                    <a:pt x="9305" y="66458"/>
                    <a:pt x="15949" y="61475"/>
                  </a:cubicBezTo>
                  <a:cubicBezTo>
                    <a:pt x="22594" y="56491"/>
                    <a:pt x="28273" y="50329"/>
                    <a:pt x="34918" y="34683"/>
                  </a:cubicBezTo>
                  <a:cubicBezTo>
                    <a:pt x="41562" y="19037"/>
                    <a:pt x="35882" y="-414"/>
                    <a:pt x="21147" y="-200"/>
                  </a:cubicBezTo>
                  <a:cubicBezTo>
                    <a:pt x="12466" y="-200"/>
                    <a:pt x="3250" y="16679"/>
                    <a:pt x="517" y="24020"/>
                  </a:cubicBezTo>
                  <a:cubicBezTo>
                    <a:pt x="-1246" y="31307"/>
                    <a:pt x="217" y="39002"/>
                    <a:pt x="4536" y="45132"/>
                  </a:cubicBezTo>
                  <a:cubicBezTo>
                    <a:pt x="7644" y="50061"/>
                    <a:pt x="517" y="56009"/>
                    <a:pt x="1696" y="6077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2" name="Frihandsfigur: Form 101">
              <a:extLst>
                <a:ext uri="{FF2B5EF4-FFF2-40B4-BE49-F238E27FC236}">
                  <a16:creationId xmlns:a16="http://schemas.microsoft.com/office/drawing/2014/main" id="{A6EB17DF-6715-4F60-829A-6F2C2C2CAD13}"/>
                </a:ext>
              </a:extLst>
            </p:cNvPr>
            <p:cNvSpPr/>
            <p:nvPr/>
          </p:nvSpPr>
          <p:spPr>
            <a:xfrm>
              <a:off x="9423711" y="1709242"/>
              <a:ext cx="95413" cy="75880"/>
            </a:xfrm>
            <a:custGeom>
              <a:avLst/>
              <a:gdLst>
                <a:gd name="connsiteX0" fmla="*/ 483 w 95413"/>
                <a:gd name="connsiteY0" fmla="*/ 56918 h 75880"/>
                <a:gd name="connsiteX1" fmla="*/ 25988 w 95413"/>
                <a:gd name="connsiteY1" fmla="*/ 68867 h 75880"/>
                <a:gd name="connsiteX2" fmla="*/ 49297 w 95413"/>
                <a:gd name="connsiteY2" fmla="*/ 69724 h 75880"/>
                <a:gd name="connsiteX3" fmla="*/ 70462 w 95413"/>
                <a:gd name="connsiteY3" fmla="*/ 75082 h 75880"/>
                <a:gd name="connsiteX4" fmla="*/ 92753 w 95413"/>
                <a:gd name="connsiteY4" fmla="*/ 56168 h 75880"/>
                <a:gd name="connsiteX5" fmla="*/ 92753 w 95413"/>
                <a:gd name="connsiteY5" fmla="*/ 44347 h 75880"/>
                <a:gd name="connsiteX6" fmla="*/ 86323 w 95413"/>
                <a:gd name="connsiteY6" fmla="*/ 41915 h 75880"/>
                <a:gd name="connsiteX7" fmla="*/ 70998 w 95413"/>
                <a:gd name="connsiteY7" fmla="*/ 39985 h 75880"/>
                <a:gd name="connsiteX8" fmla="*/ 67301 w 95413"/>
                <a:gd name="connsiteY8" fmla="*/ 17373 h 75880"/>
                <a:gd name="connsiteX9" fmla="*/ 54173 w 95413"/>
                <a:gd name="connsiteY9" fmla="*/ -41 h 75880"/>
                <a:gd name="connsiteX10" fmla="*/ 41099 w 95413"/>
                <a:gd name="connsiteY10" fmla="*/ 4567 h 75880"/>
                <a:gd name="connsiteX11" fmla="*/ 27381 w 95413"/>
                <a:gd name="connsiteY11" fmla="*/ 6871 h 75880"/>
                <a:gd name="connsiteX12" fmla="*/ 9217 w 95413"/>
                <a:gd name="connsiteY12" fmla="*/ 15927 h 75880"/>
                <a:gd name="connsiteX13" fmla="*/ 5144 w 95413"/>
                <a:gd name="connsiteY13" fmla="*/ 35860 h 75880"/>
                <a:gd name="connsiteX14" fmla="*/ 483 w 95413"/>
                <a:gd name="connsiteY14" fmla="*/ 56918 h 7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413" h="75880">
                  <a:moveTo>
                    <a:pt x="483" y="56918"/>
                  </a:moveTo>
                  <a:cubicBezTo>
                    <a:pt x="4073" y="68331"/>
                    <a:pt x="12968" y="75618"/>
                    <a:pt x="25988" y="68867"/>
                  </a:cubicBezTo>
                  <a:cubicBezTo>
                    <a:pt x="39009" y="62115"/>
                    <a:pt x="43242" y="63884"/>
                    <a:pt x="49297" y="69724"/>
                  </a:cubicBezTo>
                  <a:cubicBezTo>
                    <a:pt x="55352" y="75565"/>
                    <a:pt x="61246" y="76529"/>
                    <a:pt x="70462" y="75082"/>
                  </a:cubicBezTo>
                  <a:cubicBezTo>
                    <a:pt x="79678" y="73636"/>
                    <a:pt x="86537" y="62758"/>
                    <a:pt x="92753" y="56168"/>
                  </a:cubicBezTo>
                  <a:cubicBezTo>
                    <a:pt x="96016" y="52904"/>
                    <a:pt x="96016" y="47610"/>
                    <a:pt x="92753" y="44347"/>
                  </a:cubicBezTo>
                  <a:cubicBezTo>
                    <a:pt x="91054" y="42654"/>
                    <a:pt x="88718" y="41764"/>
                    <a:pt x="86323" y="41915"/>
                  </a:cubicBezTo>
                  <a:cubicBezTo>
                    <a:pt x="81248" y="44127"/>
                    <a:pt x="75365" y="43388"/>
                    <a:pt x="70998" y="39985"/>
                  </a:cubicBezTo>
                  <a:cubicBezTo>
                    <a:pt x="65640" y="35860"/>
                    <a:pt x="64782" y="23910"/>
                    <a:pt x="67301" y="17373"/>
                  </a:cubicBezTo>
                  <a:cubicBezTo>
                    <a:pt x="69819" y="10836"/>
                    <a:pt x="64193" y="1298"/>
                    <a:pt x="54173" y="-41"/>
                  </a:cubicBezTo>
                  <a:cubicBezTo>
                    <a:pt x="49324" y="-759"/>
                    <a:pt x="44426" y="966"/>
                    <a:pt x="41099" y="4567"/>
                  </a:cubicBezTo>
                  <a:cubicBezTo>
                    <a:pt x="35740" y="9014"/>
                    <a:pt x="35419" y="7568"/>
                    <a:pt x="27381" y="6871"/>
                  </a:cubicBezTo>
                  <a:cubicBezTo>
                    <a:pt x="19344" y="6174"/>
                    <a:pt x="20469" y="13998"/>
                    <a:pt x="9217" y="15927"/>
                  </a:cubicBezTo>
                  <a:cubicBezTo>
                    <a:pt x="-2036" y="17856"/>
                    <a:pt x="2090" y="27179"/>
                    <a:pt x="5144" y="35860"/>
                  </a:cubicBezTo>
                  <a:cubicBezTo>
                    <a:pt x="8199" y="44540"/>
                    <a:pt x="-3054" y="45504"/>
                    <a:pt x="483" y="5691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3" name="Frihandsfigur: Form 102">
              <a:extLst>
                <a:ext uri="{FF2B5EF4-FFF2-40B4-BE49-F238E27FC236}">
                  <a16:creationId xmlns:a16="http://schemas.microsoft.com/office/drawing/2014/main" id="{1609D733-6C6B-42E7-A205-111FFAA369A8}"/>
                </a:ext>
              </a:extLst>
            </p:cNvPr>
            <p:cNvSpPr/>
            <p:nvPr/>
          </p:nvSpPr>
          <p:spPr>
            <a:xfrm>
              <a:off x="9608726" y="1753101"/>
              <a:ext cx="90247" cy="76073"/>
            </a:xfrm>
            <a:custGeom>
              <a:avLst/>
              <a:gdLst>
                <a:gd name="connsiteX0" fmla="*/ 65165 w 90247"/>
                <a:gd name="connsiteY0" fmla="*/ 75644 h 76073"/>
                <a:gd name="connsiteX1" fmla="*/ 89385 w 90247"/>
                <a:gd name="connsiteY1" fmla="*/ 58283 h 76073"/>
                <a:gd name="connsiteX2" fmla="*/ 84348 w 90247"/>
                <a:gd name="connsiteY2" fmla="*/ 41887 h 76073"/>
                <a:gd name="connsiteX3" fmla="*/ 70148 w 90247"/>
                <a:gd name="connsiteY3" fmla="*/ 18417 h 76073"/>
                <a:gd name="connsiteX4" fmla="*/ 34087 w 90247"/>
                <a:gd name="connsiteY4" fmla="*/ -122 h 76073"/>
                <a:gd name="connsiteX5" fmla="*/ 11528 w 90247"/>
                <a:gd name="connsiteY5" fmla="*/ 18417 h 76073"/>
                <a:gd name="connsiteX6" fmla="*/ -99 w 90247"/>
                <a:gd name="connsiteY6" fmla="*/ 39315 h 76073"/>
                <a:gd name="connsiteX7" fmla="*/ 24120 w 90247"/>
                <a:gd name="connsiteY7" fmla="*/ 62302 h 76073"/>
                <a:gd name="connsiteX8" fmla="*/ 65165 w 90247"/>
                <a:gd name="connsiteY8" fmla="*/ 75644 h 7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47" h="76073">
                  <a:moveTo>
                    <a:pt x="65165" y="75644"/>
                  </a:moveTo>
                  <a:cubicBezTo>
                    <a:pt x="86598" y="77734"/>
                    <a:pt x="86331" y="64927"/>
                    <a:pt x="89385" y="58283"/>
                  </a:cubicBezTo>
                  <a:cubicBezTo>
                    <a:pt x="92439" y="51639"/>
                    <a:pt x="83705" y="48799"/>
                    <a:pt x="84348" y="41887"/>
                  </a:cubicBezTo>
                  <a:cubicBezTo>
                    <a:pt x="84991" y="34975"/>
                    <a:pt x="80115" y="26937"/>
                    <a:pt x="70148" y="18417"/>
                  </a:cubicBezTo>
                  <a:cubicBezTo>
                    <a:pt x="60182" y="9898"/>
                    <a:pt x="49948" y="-1248"/>
                    <a:pt x="34087" y="-122"/>
                  </a:cubicBezTo>
                  <a:cubicBezTo>
                    <a:pt x="20530" y="842"/>
                    <a:pt x="17208" y="10594"/>
                    <a:pt x="11528" y="18417"/>
                  </a:cubicBezTo>
                  <a:cubicBezTo>
                    <a:pt x="5849" y="26241"/>
                    <a:pt x="1294" y="26241"/>
                    <a:pt x="-99" y="39315"/>
                  </a:cubicBezTo>
                  <a:cubicBezTo>
                    <a:pt x="-1492" y="52389"/>
                    <a:pt x="10082" y="60748"/>
                    <a:pt x="24120" y="62302"/>
                  </a:cubicBezTo>
                  <a:cubicBezTo>
                    <a:pt x="38159" y="63856"/>
                    <a:pt x="43303" y="73715"/>
                    <a:pt x="65165" y="7564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4" name="Frihandsfigur: Form 103">
              <a:extLst>
                <a:ext uri="{FF2B5EF4-FFF2-40B4-BE49-F238E27FC236}">
                  <a16:creationId xmlns:a16="http://schemas.microsoft.com/office/drawing/2014/main" id="{34523293-691D-40CD-92F2-C4FE0DFAB85C}"/>
                </a:ext>
              </a:extLst>
            </p:cNvPr>
            <p:cNvSpPr/>
            <p:nvPr/>
          </p:nvSpPr>
          <p:spPr>
            <a:xfrm>
              <a:off x="9113071" y="1784974"/>
              <a:ext cx="189495" cy="114012"/>
            </a:xfrm>
            <a:custGeom>
              <a:avLst/>
              <a:gdLst>
                <a:gd name="connsiteX0" fmla="*/ 54835 w 189495"/>
                <a:gd name="connsiteY0" fmla="*/ 70348 h 114012"/>
                <a:gd name="connsiteX1" fmla="*/ 56710 w 189495"/>
                <a:gd name="connsiteY1" fmla="*/ 87173 h 114012"/>
                <a:gd name="connsiteX2" fmla="*/ 75732 w 189495"/>
                <a:gd name="connsiteY2" fmla="*/ 79832 h 114012"/>
                <a:gd name="connsiteX3" fmla="*/ 94486 w 189495"/>
                <a:gd name="connsiteY3" fmla="*/ 68419 h 114012"/>
                <a:gd name="connsiteX4" fmla="*/ 79751 w 189495"/>
                <a:gd name="connsiteY4" fmla="*/ 92157 h 114012"/>
                <a:gd name="connsiteX5" fmla="*/ 86663 w 189495"/>
                <a:gd name="connsiteY5" fmla="*/ 113590 h 114012"/>
                <a:gd name="connsiteX6" fmla="*/ 105149 w 189495"/>
                <a:gd name="connsiteY6" fmla="*/ 102391 h 114012"/>
                <a:gd name="connsiteX7" fmla="*/ 123903 w 189495"/>
                <a:gd name="connsiteY7" fmla="*/ 87227 h 114012"/>
                <a:gd name="connsiteX8" fmla="*/ 141747 w 189495"/>
                <a:gd name="connsiteY8" fmla="*/ 64668 h 114012"/>
                <a:gd name="connsiteX9" fmla="*/ 168538 w 189495"/>
                <a:gd name="connsiteY9" fmla="*/ 43985 h 114012"/>
                <a:gd name="connsiteX10" fmla="*/ 188900 w 189495"/>
                <a:gd name="connsiteY10" fmla="*/ 30804 h 114012"/>
                <a:gd name="connsiteX11" fmla="*/ 182309 w 189495"/>
                <a:gd name="connsiteY11" fmla="*/ 14729 h 114012"/>
                <a:gd name="connsiteX12" fmla="*/ 156643 w 189495"/>
                <a:gd name="connsiteY12" fmla="*/ 2083 h 114012"/>
                <a:gd name="connsiteX13" fmla="*/ 116080 w 189495"/>
                <a:gd name="connsiteY13" fmla="*/ 5406 h 114012"/>
                <a:gd name="connsiteX14" fmla="*/ 91593 w 189495"/>
                <a:gd name="connsiteY14" fmla="*/ 14675 h 114012"/>
                <a:gd name="connsiteX15" fmla="*/ 78572 w 189495"/>
                <a:gd name="connsiteY15" fmla="*/ 11835 h 114012"/>
                <a:gd name="connsiteX16" fmla="*/ 63354 w 189495"/>
                <a:gd name="connsiteY16" fmla="*/ 2083 h 114012"/>
                <a:gd name="connsiteX17" fmla="*/ 61908 w 189495"/>
                <a:gd name="connsiteY17" fmla="*/ 23516 h 114012"/>
                <a:gd name="connsiteX18" fmla="*/ 65712 w 189495"/>
                <a:gd name="connsiteY18" fmla="*/ 45593 h 114012"/>
                <a:gd name="connsiteX19" fmla="*/ 44279 w 189495"/>
                <a:gd name="connsiteY19" fmla="*/ 51541 h 114012"/>
                <a:gd name="connsiteX20" fmla="*/ 23381 w 189495"/>
                <a:gd name="connsiteY20" fmla="*/ 64829 h 114012"/>
                <a:gd name="connsiteX21" fmla="*/ 126 w 189495"/>
                <a:gd name="connsiteY21" fmla="*/ 85244 h 114012"/>
                <a:gd name="connsiteX22" fmla="*/ 16158 w 189495"/>
                <a:gd name="connsiteY22" fmla="*/ 95623 h 114012"/>
                <a:gd name="connsiteX23" fmla="*/ 22685 w 189495"/>
                <a:gd name="connsiteY23" fmla="*/ 92157 h 114012"/>
                <a:gd name="connsiteX24" fmla="*/ 54835 w 189495"/>
                <a:gd name="connsiteY24" fmla="*/ 70348 h 11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495" h="114012">
                  <a:moveTo>
                    <a:pt x="54835" y="70348"/>
                  </a:moveTo>
                  <a:cubicBezTo>
                    <a:pt x="60514" y="74153"/>
                    <a:pt x="51512" y="83155"/>
                    <a:pt x="56710" y="87173"/>
                  </a:cubicBezTo>
                  <a:cubicBezTo>
                    <a:pt x="61908" y="91192"/>
                    <a:pt x="68820" y="88620"/>
                    <a:pt x="75732" y="79832"/>
                  </a:cubicBezTo>
                  <a:cubicBezTo>
                    <a:pt x="82644" y="71045"/>
                    <a:pt x="88324" y="62525"/>
                    <a:pt x="94486" y="68419"/>
                  </a:cubicBezTo>
                  <a:cubicBezTo>
                    <a:pt x="100648" y="74313"/>
                    <a:pt x="88056" y="81762"/>
                    <a:pt x="79751" y="92157"/>
                  </a:cubicBezTo>
                  <a:cubicBezTo>
                    <a:pt x="71445" y="102552"/>
                    <a:pt x="78090" y="115680"/>
                    <a:pt x="86663" y="113590"/>
                  </a:cubicBezTo>
                  <a:cubicBezTo>
                    <a:pt x="94079" y="112491"/>
                    <a:pt x="100739" y="108457"/>
                    <a:pt x="105149" y="102391"/>
                  </a:cubicBezTo>
                  <a:cubicBezTo>
                    <a:pt x="110363" y="96170"/>
                    <a:pt x="116729" y="91021"/>
                    <a:pt x="123903" y="87227"/>
                  </a:cubicBezTo>
                  <a:cubicBezTo>
                    <a:pt x="132219" y="81927"/>
                    <a:pt x="138505" y="73981"/>
                    <a:pt x="141747" y="64668"/>
                  </a:cubicBezTo>
                  <a:cubicBezTo>
                    <a:pt x="146730" y="53041"/>
                    <a:pt x="151927" y="46611"/>
                    <a:pt x="168538" y="43985"/>
                  </a:cubicBezTo>
                  <a:cubicBezTo>
                    <a:pt x="185149" y="41360"/>
                    <a:pt x="187828" y="35466"/>
                    <a:pt x="188900" y="30804"/>
                  </a:cubicBezTo>
                  <a:cubicBezTo>
                    <a:pt x="190325" y="24588"/>
                    <a:pt x="187689" y="18153"/>
                    <a:pt x="182309" y="14729"/>
                  </a:cubicBezTo>
                  <a:cubicBezTo>
                    <a:pt x="169074" y="7977"/>
                    <a:pt x="168538" y="2083"/>
                    <a:pt x="156643" y="2083"/>
                  </a:cubicBezTo>
                  <a:cubicBezTo>
                    <a:pt x="144747" y="2083"/>
                    <a:pt x="132691" y="11353"/>
                    <a:pt x="116080" y="5406"/>
                  </a:cubicBezTo>
                  <a:cubicBezTo>
                    <a:pt x="99469" y="-542"/>
                    <a:pt x="97058" y="6102"/>
                    <a:pt x="91593" y="14675"/>
                  </a:cubicBezTo>
                  <a:cubicBezTo>
                    <a:pt x="86127" y="23249"/>
                    <a:pt x="78572" y="22284"/>
                    <a:pt x="78572" y="11835"/>
                  </a:cubicBezTo>
                  <a:cubicBezTo>
                    <a:pt x="78572" y="1387"/>
                    <a:pt x="67855" y="-3382"/>
                    <a:pt x="63354" y="2083"/>
                  </a:cubicBezTo>
                  <a:cubicBezTo>
                    <a:pt x="58853" y="7549"/>
                    <a:pt x="60514" y="14675"/>
                    <a:pt x="61908" y="23516"/>
                  </a:cubicBezTo>
                  <a:cubicBezTo>
                    <a:pt x="63301" y="32358"/>
                    <a:pt x="72142" y="38252"/>
                    <a:pt x="65712" y="45593"/>
                  </a:cubicBezTo>
                  <a:cubicBezTo>
                    <a:pt x="59282" y="52934"/>
                    <a:pt x="53870" y="51808"/>
                    <a:pt x="44279" y="51541"/>
                  </a:cubicBezTo>
                  <a:cubicBezTo>
                    <a:pt x="34687" y="51273"/>
                    <a:pt x="36188" y="56524"/>
                    <a:pt x="23381" y="64829"/>
                  </a:cubicBezTo>
                  <a:cubicBezTo>
                    <a:pt x="10575" y="73135"/>
                    <a:pt x="-2499" y="76457"/>
                    <a:pt x="126" y="85244"/>
                  </a:cubicBezTo>
                  <a:cubicBezTo>
                    <a:pt x="1686" y="92537"/>
                    <a:pt x="8866" y="97183"/>
                    <a:pt x="16158" y="95623"/>
                  </a:cubicBezTo>
                  <a:cubicBezTo>
                    <a:pt x="18612" y="95098"/>
                    <a:pt x="20874" y="93898"/>
                    <a:pt x="22685" y="92157"/>
                  </a:cubicBezTo>
                  <a:cubicBezTo>
                    <a:pt x="32973" y="84333"/>
                    <a:pt x="49155" y="66544"/>
                    <a:pt x="54835" y="7034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5" name="Frihandsfigur: Form 104">
              <a:extLst>
                <a:ext uri="{FF2B5EF4-FFF2-40B4-BE49-F238E27FC236}">
                  <a16:creationId xmlns:a16="http://schemas.microsoft.com/office/drawing/2014/main" id="{36F597A3-C00D-4461-B885-23A6C68234D1}"/>
                </a:ext>
              </a:extLst>
            </p:cNvPr>
            <p:cNvSpPr/>
            <p:nvPr/>
          </p:nvSpPr>
          <p:spPr>
            <a:xfrm>
              <a:off x="9082267" y="1767041"/>
              <a:ext cx="60257" cy="90920"/>
            </a:xfrm>
            <a:custGeom>
              <a:avLst/>
              <a:gdLst>
                <a:gd name="connsiteX0" fmla="*/ 50435 w 60257"/>
                <a:gd name="connsiteY0" fmla="*/ 68937 h 90920"/>
                <a:gd name="connsiteX1" fmla="*/ 55043 w 60257"/>
                <a:gd name="connsiteY1" fmla="*/ 42146 h 90920"/>
                <a:gd name="connsiteX2" fmla="*/ 46631 w 60257"/>
                <a:gd name="connsiteY2" fmla="*/ 20712 h 90920"/>
                <a:gd name="connsiteX3" fmla="*/ 56865 w 60257"/>
                <a:gd name="connsiteY3" fmla="*/ 9406 h 90920"/>
                <a:gd name="connsiteX4" fmla="*/ 57347 w 60257"/>
                <a:gd name="connsiteY4" fmla="*/ 458 h 90920"/>
                <a:gd name="connsiteX5" fmla="*/ 28091 w 60257"/>
                <a:gd name="connsiteY5" fmla="*/ 13157 h 90920"/>
                <a:gd name="connsiteX6" fmla="*/ 9712 w 60257"/>
                <a:gd name="connsiteY6" fmla="*/ 25964 h 90920"/>
                <a:gd name="connsiteX7" fmla="*/ 22733 w 60257"/>
                <a:gd name="connsiteY7" fmla="*/ 29875 h 90920"/>
                <a:gd name="connsiteX8" fmla="*/ 28573 w 60257"/>
                <a:gd name="connsiteY8" fmla="*/ 50558 h 90920"/>
                <a:gd name="connsiteX9" fmla="*/ 9123 w 60257"/>
                <a:gd name="connsiteY9" fmla="*/ 68562 h 90920"/>
                <a:gd name="connsiteX10" fmla="*/ 5532 w 60257"/>
                <a:gd name="connsiteY10" fmla="*/ 89138 h 90920"/>
                <a:gd name="connsiteX11" fmla="*/ 27877 w 60257"/>
                <a:gd name="connsiteY11" fmla="*/ 82922 h 90920"/>
                <a:gd name="connsiteX12" fmla="*/ 50435 w 60257"/>
                <a:gd name="connsiteY12" fmla="*/ 68937 h 9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257" h="90920">
                  <a:moveTo>
                    <a:pt x="50435" y="68937"/>
                  </a:moveTo>
                  <a:cubicBezTo>
                    <a:pt x="54561" y="60793"/>
                    <a:pt x="59437" y="50451"/>
                    <a:pt x="55043" y="42146"/>
                  </a:cubicBezTo>
                  <a:cubicBezTo>
                    <a:pt x="50649" y="33840"/>
                    <a:pt x="44327" y="27464"/>
                    <a:pt x="46631" y="20712"/>
                  </a:cubicBezTo>
                  <a:cubicBezTo>
                    <a:pt x="48404" y="15735"/>
                    <a:pt x="52086" y="11662"/>
                    <a:pt x="56865" y="9406"/>
                  </a:cubicBezTo>
                  <a:cubicBezTo>
                    <a:pt x="61581" y="6191"/>
                    <a:pt x="60455" y="2119"/>
                    <a:pt x="57347" y="458"/>
                  </a:cubicBezTo>
                  <a:cubicBezTo>
                    <a:pt x="50221" y="-3293"/>
                    <a:pt x="40201" y="10049"/>
                    <a:pt x="28091" y="13157"/>
                  </a:cubicBezTo>
                  <a:cubicBezTo>
                    <a:pt x="15981" y="16265"/>
                    <a:pt x="8640" y="19909"/>
                    <a:pt x="9712" y="25964"/>
                  </a:cubicBezTo>
                  <a:cubicBezTo>
                    <a:pt x="10784" y="32018"/>
                    <a:pt x="16356" y="29286"/>
                    <a:pt x="22733" y="29875"/>
                  </a:cubicBezTo>
                  <a:cubicBezTo>
                    <a:pt x="29109" y="30464"/>
                    <a:pt x="35807" y="44503"/>
                    <a:pt x="28573" y="50558"/>
                  </a:cubicBezTo>
                  <a:cubicBezTo>
                    <a:pt x="21340" y="56613"/>
                    <a:pt x="18821" y="66097"/>
                    <a:pt x="9123" y="68562"/>
                  </a:cubicBezTo>
                  <a:cubicBezTo>
                    <a:pt x="-576" y="71027"/>
                    <a:pt x="-4220" y="84369"/>
                    <a:pt x="5532" y="89138"/>
                  </a:cubicBezTo>
                  <a:cubicBezTo>
                    <a:pt x="15285" y="93907"/>
                    <a:pt x="21607" y="86727"/>
                    <a:pt x="27877" y="82922"/>
                  </a:cubicBezTo>
                  <a:cubicBezTo>
                    <a:pt x="34146" y="79118"/>
                    <a:pt x="46095" y="77135"/>
                    <a:pt x="50435" y="68937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6" name="Frihandsfigur: Form 105">
              <a:extLst>
                <a:ext uri="{FF2B5EF4-FFF2-40B4-BE49-F238E27FC236}">
                  <a16:creationId xmlns:a16="http://schemas.microsoft.com/office/drawing/2014/main" id="{65330D2B-2210-4324-9438-4479AD49AD7B}"/>
                </a:ext>
              </a:extLst>
            </p:cNvPr>
            <p:cNvSpPr/>
            <p:nvPr/>
          </p:nvSpPr>
          <p:spPr>
            <a:xfrm>
              <a:off x="9204010" y="1818324"/>
              <a:ext cx="420470" cy="411370"/>
            </a:xfrm>
            <a:custGeom>
              <a:avLst/>
              <a:gdLst>
                <a:gd name="connsiteX0" fmla="*/ 400224 w 420470"/>
                <a:gd name="connsiteY0" fmla="*/ 162597 h 411370"/>
                <a:gd name="connsiteX1" fmla="*/ 416298 w 420470"/>
                <a:gd name="connsiteY1" fmla="*/ 136609 h 411370"/>
                <a:gd name="connsiteX2" fmla="*/ 413351 w 420470"/>
                <a:gd name="connsiteY2" fmla="*/ 121177 h 411370"/>
                <a:gd name="connsiteX3" fmla="*/ 398027 w 420470"/>
                <a:gd name="connsiteY3" fmla="*/ 112711 h 411370"/>
                <a:gd name="connsiteX4" fmla="*/ 392668 w 420470"/>
                <a:gd name="connsiteY4" fmla="*/ 100387 h 411370"/>
                <a:gd name="connsiteX5" fmla="*/ 394329 w 420470"/>
                <a:gd name="connsiteY5" fmla="*/ 67594 h 411370"/>
                <a:gd name="connsiteX6" fmla="*/ 375790 w 420470"/>
                <a:gd name="connsiteY6" fmla="*/ 51519 h 411370"/>
                <a:gd name="connsiteX7" fmla="*/ 359286 w 420470"/>
                <a:gd name="connsiteY7" fmla="*/ 44821 h 411370"/>
                <a:gd name="connsiteX8" fmla="*/ 349105 w 420470"/>
                <a:gd name="connsiteY8" fmla="*/ 28746 h 411370"/>
                <a:gd name="connsiteX9" fmla="*/ 329280 w 420470"/>
                <a:gd name="connsiteY9" fmla="*/ 38123 h 411370"/>
                <a:gd name="connsiteX10" fmla="*/ 306453 w 420470"/>
                <a:gd name="connsiteY10" fmla="*/ 38391 h 411370"/>
                <a:gd name="connsiteX11" fmla="*/ 288181 w 420470"/>
                <a:gd name="connsiteY11" fmla="*/ 32658 h 411370"/>
                <a:gd name="connsiteX12" fmla="*/ 274035 w 420470"/>
                <a:gd name="connsiteY12" fmla="*/ 20923 h 411370"/>
                <a:gd name="connsiteX13" fmla="*/ 252227 w 420470"/>
                <a:gd name="connsiteY13" fmla="*/ 15565 h 411370"/>
                <a:gd name="connsiteX14" fmla="*/ 236152 w 420470"/>
                <a:gd name="connsiteY14" fmla="*/ 25639 h 411370"/>
                <a:gd name="connsiteX15" fmla="*/ 217826 w 420470"/>
                <a:gd name="connsiteY15" fmla="*/ 23174 h 411370"/>
                <a:gd name="connsiteX16" fmla="*/ 165637 w 420470"/>
                <a:gd name="connsiteY16" fmla="*/ 455 h 411370"/>
                <a:gd name="connsiteX17" fmla="*/ 134505 w 420470"/>
                <a:gd name="connsiteY17" fmla="*/ 17065 h 411370"/>
                <a:gd name="connsiteX18" fmla="*/ 116233 w 420470"/>
                <a:gd name="connsiteY18" fmla="*/ 42249 h 411370"/>
                <a:gd name="connsiteX19" fmla="*/ 106749 w 420470"/>
                <a:gd name="connsiteY19" fmla="*/ 65987 h 411370"/>
                <a:gd name="connsiteX20" fmla="*/ 85315 w 420470"/>
                <a:gd name="connsiteY20" fmla="*/ 75953 h 411370"/>
                <a:gd name="connsiteX21" fmla="*/ 60131 w 420470"/>
                <a:gd name="connsiteY21" fmla="*/ 98780 h 411370"/>
                <a:gd name="connsiteX22" fmla="*/ 32590 w 420470"/>
                <a:gd name="connsiteY22" fmla="*/ 110407 h 411370"/>
                <a:gd name="connsiteX23" fmla="*/ 21873 w 420470"/>
                <a:gd name="connsiteY23" fmla="*/ 126482 h 411370"/>
                <a:gd name="connsiteX24" fmla="*/ 65 w 420470"/>
                <a:gd name="connsiteY24" fmla="*/ 141217 h 411370"/>
                <a:gd name="connsiteX25" fmla="*/ 24016 w 420470"/>
                <a:gd name="connsiteY25" fmla="*/ 140039 h 411370"/>
                <a:gd name="connsiteX26" fmla="*/ 44431 w 420470"/>
                <a:gd name="connsiteY26" fmla="*/ 143575 h 411370"/>
                <a:gd name="connsiteX27" fmla="*/ 78618 w 420470"/>
                <a:gd name="connsiteY27" fmla="*/ 147272 h 411370"/>
                <a:gd name="connsiteX28" fmla="*/ 107820 w 420470"/>
                <a:gd name="connsiteY28" fmla="*/ 139556 h 411370"/>
                <a:gd name="connsiteX29" fmla="*/ 132040 w 420470"/>
                <a:gd name="connsiteY29" fmla="*/ 138860 h 411370"/>
                <a:gd name="connsiteX30" fmla="*/ 160814 w 420470"/>
                <a:gd name="connsiteY30" fmla="*/ 140735 h 411370"/>
                <a:gd name="connsiteX31" fmla="*/ 177425 w 420470"/>
                <a:gd name="connsiteY31" fmla="*/ 164740 h 411370"/>
                <a:gd name="connsiteX32" fmla="*/ 197358 w 420470"/>
                <a:gd name="connsiteY32" fmla="*/ 189442 h 411370"/>
                <a:gd name="connsiteX33" fmla="*/ 177639 w 420470"/>
                <a:gd name="connsiteY33" fmla="*/ 206750 h 411370"/>
                <a:gd name="connsiteX34" fmla="*/ 164565 w 420470"/>
                <a:gd name="connsiteY34" fmla="*/ 236435 h 411370"/>
                <a:gd name="connsiteX35" fmla="*/ 145596 w 420470"/>
                <a:gd name="connsiteY35" fmla="*/ 239489 h 411370"/>
                <a:gd name="connsiteX36" fmla="*/ 136594 w 420470"/>
                <a:gd name="connsiteY36" fmla="*/ 258029 h 411370"/>
                <a:gd name="connsiteX37" fmla="*/ 119930 w 420470"/>
                <a:gd name="connsiteY37" fmla="*/ 272068 h 411370"/>
                <a:gd name="connsiteX38" fmla="*/ 103855 w 420470"/>
                <a:gd name="connsiteY38" fmla="*/ 293501 h 411370"/>
                <a:gd name="connsiteX39" fmla="*/ 88370 w 420470"/>
                <a:gd name="connsiteY39" fmla="*/ 297787 h 411370"/>
                <a:gd name="connsiteX40" fmla="*/ 77224 w 420470"/>
                <a:gd name="connsiteY40" fmla="*/ 277854 h 411370"/>
                <a:gd name="connsiteX41" fmla="*/ 58738 w 420470"/>
                <a:gd name="connsiteY41" fmla="*/ 259315 h 411370"/>
                <a:gd name="connsiteX42" fmla="*/ 44967 w 420470"/>
                <a:gd name="connsiteY42" fmla="*/ 241525 h 411370"/>
                <a:gd name="connsiteX43" fmla="*/ 34947 w 420470"/>
                <a:gd name="connsiteY43" fmla="*/ 261458 h 411370"/>
                <a:gd name="connsiteX44" fmla="*/ 12871 w 420470"/>
                <a:gd name="connsiteY44" fmla="*/ 275229 h 411370"/>
                <a:gd name="connsiteX45" fmla="*/ -203 w 420470"/>
                <a:gd name="connsiteY45" fmla="*/ 292322 h 411370"/>
                <a:gd name="connsiteX46" fmla="*/ 10781 w 420470"/>
                <a:gd name="connsiteY46" fmla="*/ 314184 h 411370"/>
                <a:gd name="connsiteX47" fmla="*/ 32590 w 420470"/>
                <a:gd name="connsiteY47" fmla="*/ 335617 h 411370"/>
                <a:gd name="connsiteX48" fmla="*/ 55845 w 420470"/>
                <a:gd name="connsiteY48" fmla="*/ 349174 h 411370"/>
                <a:gd name="connsiteX49" fmla="*/ 80546 w 420470"/>
                <a:gd name="connsiteY49" fmla="*/ 339904 h 411370"/>
                <a:gd name="connsiteX50" fmla="*/ 98122 w 420470"/>
                <a:gd name="connsiteY50" fmla="*/ 345262 h 411370"/>
                <a:gd name="connsiteX51" fmla="*/ 113554 w 420470"/>
                <a:gd name="connsiteY51" fmla="*/ 326776 h 411370"/>
                <a:gd name="connsiteX52" fmla="*/ 134237 w 420470"/>
                <a:gd name="connsiteY52" fmla="*/ 317238 h 411370"/>
                <a:gd name="connsiteX53" fmla="*/ 157010 w 420470"/>
                <a:gd name="connsiteY53" fmla="*/ 337439 h 411370"/>
                <a:gd name="connsiteX54" fmla="*/ 185516 w 420470"/>
                <a:gd name="connsiteY54" fmla="*/ 336474 h 411370"/>
                <a:gd name="connsiteX55" fmla="*/ 212307 w 420470"/>
                <a:gd name="connsiteY55" fmla="*/ 335564 h 411370"/>
                <a:gd name="connsiteX56" fmla="*/ 237492 w 420470"/>
                <a:gd name="connsiteY56" fmla="*/ 335564 h 411370"/>
                <a:gd name="connsiteX57" fmla="*/ 238081 w 420470"/>
                <a:gd name="connsiteY57" fmla="*/ 347941 h 411370"/>
                <a:gd name="connsiteX58" fmla="*/ 217826 w 420470"/>
                <a:gd name="connsiteY58" fmla="*/ 369375 h 411370"/>
                <a:gd name="connsiteX59" fmla="*/ 202823 w 420470"/>
                <a:gd name="connsiteY59" fmla="*/ 385449 h 411370"/>
                <a:gd name="connsiteX60" fmla="*/ 201430 w 420470"/>
                <a:gd name="connsiteY60" fmla="*/ 405865 h 411370"/>
                <a:gd name="connsiteX61" fmla="*/ 222435 w 420470"/>
                <a:gd name="connsiteY61" fmla="*/ 408276 h 411370"/>
                <a:gd name="connsiteX62" fmla="*/ 254209 w 420470"/>
                <a:gd name="connsiteY62" fmla="*/ 404793 h 411370"/>
                <a:gd name="connsiteX63" fmla="*/ 275053 w 420470"/>
                <a:gd name="connsiteY63" fmla="*/ 386468 h 411370"/>
                <a:gd name="connsiteX64" fmla="*/ 299648 w 420470"/>
                <a:gd name="connsiteY64" fmla="*/ 390004 h 411370"/>
                <a:gd name="connsiteX65" fmla="*/ 303559 w 420470"/>
                <a:gd name="connsiteY65" fmla="*/ 369910 h 411370"/>
                <a:gd name="connsiteX66" fmla="*/ 313687 w 420470"/>
                <a:gd name="connsiteY66" fmla="*/ 344941 h 411370"/>
                <a:gd name="connsiteX67" fmla="*/ 332066 w 420470"/>
                <a:gd name="connsiteY67" fmla="*/ 318631 h 411370"/>
                <a:gd name="connsiteX68" fmla="*/ 353499 w 420470"/>
                <a:gd name="connsiteY68" fmla="*/ 304378 h 411370"/>
                <a:gd name="connsiteX69" fmla="*/ 360304 w 420470"/>
                <a:gd name="connsiteY69" fmla="*/ 292590 h 411370"/>
                <a:gd name="connsiteX70" fmla="*/ 357786 w 420470"/>
                <a:gd name="connsiteY70" fmla="*/ 250956 h 411370"/>
                <a:gd name="connsiteX71" fmla="*/ 373378 w 420470"/>
                <a:gd name="connsiteY71" fmla="*/ 240239 h 411370"/>
                <a:gd name="connsiteX72" fmla="*/ 378737 w 420470"/>
                <a:gd name="connsiteY72" fmla="*/ 260869 h 411370"/>
                <a:gd name="connsiteX73" fmla="*/ 392186 w 420470"/>
                <a:gd name="connsiteY73" fmla="*/ 242865 h 411370"/>
                <a:gd name="connsiteX74" fmla="*/ 395187 w 420470"/>
                <a:gd name="connsiteY74" fmla="*/ 223200 h 411370"/>
                <a:gd name="connsiteX75" fmla="*/ 390418 w 420470"/>
                <a:gd name="connsiteY75" fmla="*/ 208947 h 411370"/>
                <a:gd name="connsiteX76" fmla="*/ 387631 w 420470"/>
                <a:gd name="connsiteY76" fmla="*/ 188585 h 411370"/>
                <a:gd name="connsiteX77" fmla="*/ 400224 w 420470"/>
                <a:gd name="connsiteY77" fmla="*/ 162597 h 4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20470" h="411370">
                  <a:moveTo>
                    <a:pt x="400224" y="162597"/>
                  </a:moveTo>
                  <a:cubicBezTo>
                    <a:pt x="404993" y="155256"/>
                    <a:pt x="409976" y="142504"/>
                    <a:pt x="416298" y="136609"/>
                  </a:cubicBezTo>
                  <a:cubicBezTo>
                    <a:pt x="422621" y="130715"/>
                    <a:pt x="421175" y="123053"/>
                    <a:pt x="413351" y="121177"/>
                  </a:cubicBezTo>
                  <a:cubicBezTo>
                    <a:pt x="405528" y="119302"/>
                    <a:pt x="399688" y="118659"/>
                    <a:pt x="398027" y="112711"/>
                  </a:cubicBezTo>
                  <a:cubicBezTo>
                    <a:pt x="396366" y="106763"/>
                    <a:pt x="390043" y="106549"/>
                    <a:pt x="392668" y="100387"/>
                  </a:cubicBezTo>
                  <a:cubicBezTo>
                    <a:pt x="395294" y="94225"/>
                    <a:pt x="401563" y="78204"/>
                    <a:pt x="394329" y="67594"/>
                  </a:cubicBezTo>
                  <a:cubicBezTo>
                    <a:pt x="387096" y="56985"/>
                    <a:pt x="382916" y="51948"/>
                    <a:pt x="375790" y="51519"/>
                  </a:cubicBezTo>
                  <a:cubicBezTo>
                    <a:pt x="368663" y="51091"/>
                    <a:pt x="362715" y="50930"/>
                    <a:pt x="359286" y="44821"/>
                  </a:cubicBezTo>
                  <a:cubicBezTo>
                    <a:pt x="355857" y="38713"/>
                    <a:pt x="357143" y="30943"/>
                    <a:pt x="349105" y="28746"/>
                  </a:cubicBezTo>
                  <a:cubicBezTo>
                    <a:pt x="341068" y="26549"/>
                    <a:pt x="335549" y="33408"/>
                    <a:pt x="329280" y="38123"/>
                  </a:cubicBezTo>
                  <a:cubicBezTo>
                    <a:pt x="322764" y="43793"/>
                    <a:pt x="313103" y="43905"/>
                    <a:pt x="306453" y="38391"/>
                  </a:cubicBezTo>
                  <a:cubicBezTo>
                    <a:pt x="298148" y="31961"/>
                    <a:pt x="295736" y="39302"/>
                    <a:pt x="288181" y="32658"/>
                  </a:cubicBezTo>
                  <a:cubicBezTo>
                    <a:pt x="280626" y="26014"/>
                    <a:pt x="280465" y="23763"/>
                    <a:pt x="274035" y="20923"/>
                  </a:cubicBezTo>
                  <a:cubicBezTo>
                    <a:pt x="267605" y="18083"/>
                    <a:pt x="260907" y="11064"/>
                    <a:pt x="252227" y="15565"/>
                  </a:cubicBezTo>
                  <a:cubicBezTo>
                    <a:pt x="243546" y="20066"/>
                    <a:pt x="244511" y="23763"/>
                    <a:pt x="236152" y="25639"/>
                  </a:cubicBezTo>
                  <a:cubicBezTo>
                    <a:pt x="229936" y="26630"/>
                    <a:pt x="223560" y="25773"/>
                    <a:pt x="217826" y="23174"/>
                  </a:cubicBezTo>
                  <a:cubicBezTo>
                    <a:pt x="197304" y="17815"/>
                    <a:pt x="185677" y="-4261"/>
                    <a:pt x="165637" y="455"/>
                  </a:cubicBezTo>
                  <a:cubicBezTo>
                    <a:pt x="145596" y="5170"/>
                    <a:pt x="147793" y="11171"/>
                    <a:pt x="134505" y="17065"/>
                  </a:cubicBezTo>
                  <a:cubicBezTo>
                    <a:pt x="121216" y="22960"/>
                    <a:pt x="118858" y="32283"/>
                    <a:pt x="116233" y="42249"/>
                  </a:cubicBezTo>
                  <a:cubicBezTo>
                    <a:pt x="113607" y="52216"/>
                    <a:pt x="106266" y="55538"/>
                    <a:pt x="106749" y="65987"/>
                  </a:cubicBezTo>
                  <a:cubicBezTo>
                    <a:pt x="107231" y="76435"/>
                    <a:pt x="95550" y="70488"/>
                    <a:pt x="85315" y="75953"/>
                  </a:cubicBezTo>
                  <a:cubicBezTo>
                    <a:pt x="75081" y="81419"/>
                    <a:pt x="71276" y="88813"/>
                    <a:pt x="60131" y="98780"/>
                  </a:cubicBezTo>
                  <a:cubicBezTo>
                    <a:pt x="52646" y="105836"/>
                    <a:pt x="42867" y="109962"/>
                    <a:pt x="32590" y="110407"/>
                  </a:cubicBezTo>
                  <a:cubicBezTo>
                    <a:pt x="23588" y="111854"/>
                    <a:pt x="27606" y="118713"/>
                    <a:pt x="21873" y="126482"/>
                  </a:cubicBezTo>
                  <a:cubicBezTo>
                    <a:pt x="16140" y="134252"/>
                    <a:pt x="-418" y="131840"/>
                    <a:pt x="65" y="141217"/>
                  </a:cubicBezTo>
                  <a:cubicBezTo>
                    <a:pt x="547" y="150594"/>
                    <a:pt x="11906" y="148344"/>
                    <a:pt x="24016" y="140039"/>
                  </a:cubicBezTo>
                  <a:cubicBezTo>
                    <a:pt x="36126" y="131733"/>
                    <a:pt x="36126" y="138860"/>
                    <a:pt x="44431" y="143575"/>
                  </a:cubicBezTo>
                  <a:cubicBezTo>
                    <a:pt x="52737" y="148290"/>
                    <a:pt x="67472" y="153809"/>
                    <a:pt x="78618" y="147272"/>
                  </a:cubicBezTo>
                  <a:cubicBezTo>
                    <a:pt x="89763" y="140735"/>
                    <a:pt x="94692" y="137681"/>
                    <a:pt x="107820" y="139556"/>
                  </a:cubicBezTo>
                  <a:cubicBezTo>
                    <a:pt x="120948" y="141432"/>
                    <a:pt x="123252" y="142664"/>
                    <a:pt x="132040" y="138860"/>
                  </a:cubicBezTo>
                  <a:cubicBezTo>
                    <a:pt x="140827" y="135055"/>
                    <a:pt x="151062" y="131251"/>
                    <a:pt x="160814" y="140735"/>
                  </a:cubicBezTo>
                  <a:cubicBezTo>
                    <a:pt x="170566" y="150219"/>
                    <a:pt x="165529" y="155471"/>
                    <a:pt x="177425" y="164740"/>
                  </a:cubicBezTo>
                  <a:cubicBezTo>
                    <a:pt x="189320" y="174010"/>
                    <a:pt x="202127" y="177333"/>
                    <a:pt x="197358" y="189442"/>
                  </a:cubicBezTo>
                  <a:cubicBezTo>
                    <a:pt x="192589" y="201552"/>
                    <a:pt x="186641" y="192497"/>
                    <a:pt x="177639" y="206750"/>
                  </a:cubicBezTo>
                  <a:cubicBezTo>
                    <a:pt x="168637" y="221003"/>
                    <a:pt x="170513" y="229308"/>
                    <a:pt x="164565" y="236435"/>
                  </a:cubicBezTo>
                  <a:cubicBezTo>
                    <a:pt x="158617" y="243561"/>
                    <a:pt x="155348" y="235738"/>
                    <a:pt x="145596" y="239489"/>
                  </a:cubicBezTo>
                  <a:cubicBezTo>
                    <a:pt x="135844" y="243240"/>
                    <a:pt x="142006" y="250902"/>
                    <a:pt x="136594" y="258029"/>
                  </a:cubicBezTo>
                  <a:cubicBezTo>
                    <a:pt x="131183" y="265155"/>
                    <a:pt x="126146" y="261619"/>
                    <a:pt x="119930" y="272068"/>
                  </a:cubicBezTo>
                  <a:cubicBezTo>
                    <a:pt x="113714" y="282516"/>
                    <a:pt x="106641" y="280802"/>
                    <a:pt x="103855" y="293501"/>
                  </a:cubicBezTo>
                  <a:cubicBezTo>
                    <a:pt x="101069" y="306200"/>
                    <a:pt x="90031" y="307272"/>
                    <a:pt x="88370" y="297787"/>
                  </a:cubicBezTo>
                  <a:cubicBezTo>
                    <a:pt x="86708" y="288303"/>
                    <a:pt x="87459" y="286374"/>
                    <a:pt x="77224" y="277854"/>
                  </a:cubicBezTo>
                  <a:cubicBezTo>
                    <a:pt x="66990" y="269335"/>
                    <a:pt x="66508" y="262423"/>
                    <a:pt x="58738" y="259315"/>
                  </a:cubicBezTo>
                  <a:cubicBezTo>
                    <a:pt x="50969" y="256207"/>
                    <a:pt x="55416" y="242222"/>
                    <a:pt x="44967" y="241525"/>
                  </a:cubicBezTo>
                  <a:cubicBezTo>
                    <a:pt x="34519" y="240828"/>
                    <a:pt x="30928" y="249348"/>
                    <a:pt x="34947" y="261458"/>
                  </a:cubicBezTo>
                  <a:cubicBezTo>
                    <a:pt x="38966" y="273568"/>
                    <a:pt x="22837" y="271210"/>
                    <a:pt x="12871" y="275229"/>
                  </a:cubicBezTo>
                  <a:cubicBezTo>
                    <a:pt x="2905" y="279248"/>
                    <a:pt x="-418" y="284017"/>
                    <a:pt x="-203" y="292322"/>
                  </a:cubicBezTo>
                  <a:cubicBezTo>
                    <a:pt x="11" y="300627"/>
                    <a:pt x="11692" y="303039"/>
                    <a:pt x="10781" y="314184"/>
                  </a:cubicBezTo>
                  <a:cubicBezTo>
                    <a:pt x="9870" y="325329"/>
                    <a:pt x="20962" y="331491"/>
                    <a:pt x="32590" y="335617"/>
                  </a:cubicBezTo>
                  <a:cubicBezTo>
                    <a:pt x="44217" y="339743"/>
                    <a:pt x="45664" y="346334"/>
                    <a:pt x="55845" y="349174"/>
                  </a:cubicBezTo>
                  <a:cubicBezTo>
                    <a:pt x="66025" y="352013"/>
                    <a:pt x="70098" y="340386"/>
                    <a:pt x="80546" y="339904"/>
                  </a:cubicBezTo>
                  <a:cubicBezTo>
                    <a:pt x="90995" y="339422"/>
                    <a:pt x="90031" y="346548"/>
                    <a:pt x="98122" y="345262"/>
                  </a:cubicBezTo>
                  <a:cubicBezTo>
                    <a:pt x="106213" y="343976"/>
                    <a:pt x="107606" y="336260"/>
                    <a:pt x="113554" y="326776"/>
                  </a:cubicBezTo>
                  <a:cubicBezTo>
                    <a:pt x="119501" y="317292"/>
                    <a:pt x="124270" y="308933"/>
                    <a:pt x="134237" y="317238"/>
                  </a:cubicBezTo>
                  <a:cubicBezTo>
                    <a:pt x="144203" y="325544"/>
                    <a:pt x="145596" y="332938"/>
                    <a:pt x="157010" y="337439"/>
                  </a:cubicBezTo>
                  <a:cubicBezTo>
                    <a:pt x="168423" y="341940"/>
                    <a:pt x="174799" y="334117"/>
                    <a:pt x="185516" y="336474"/>
                  </a:cubicBezTo>
                  <a:cubicBezTo>
                    <a:pt x="196232" y="338832"/>
                    <a:pt x="199501" y="334599"/>
                    <a:pt x="212307" y="335564"/>
                  </a:cubicBezTo>
                  <a:cubicBezTo>
                    <a:pt x="225114" y="336528"/>
                    <a:pt x="232562" y="333903"/>
                    <a:pt x="237492" y="335564"/>
                  </a:cubicBezTo>
                  <a:cubicBezTo>
                    <a:pt x="242421" y="337225"/>
                    <a:pt x="246011" y="345155"/>
                    <a:pt x="238081" y="347941"/>
                  </a:cubicBezTo>
                  <a:cubicBezTo>
                    <a:pt x="228656" y="351976"/>
                    <a:pt x="221326" y="359735"/>
                    <a:pt x="217826" y="369375"/>
                  </a:cubicBezTo>
                  <a:cubicBezTo>
                    <a:pt x="214236" y="379341"/>
                    <a:pt x="209896" y="381056"/>
                    <a:pt x="202823" y="385449"/>
                  </a:cubicBezTo>
                  <a:cubicBezTo>
                    <a:pt x="195750" y="389843"/>
                    <a:pt x="190178" y="401524"/>
                    <a:pt x="201430" y="405865"/>
                  </a:cubicBezTo>
                  <a:cubicBezTo>
                    <a:pt x="212683" y="410205"/>
                    <a:pt x="213593" y="404150"/>
                    <a:pt x="222435" y="408276"/>
                  </a:cubicBezTo>
                  <a:cubicBezTo>
                    <a:pt x="231276" y="412402"/>
                    <a:pt x="246386" y="412830"/>
                    <a:pt x="254209" y="404793"/>
                  </a:cubicBezTo>
                  <a:cubicBezTo>
                    <a:pt x="262033" y="396755"/>
                    <a:pt x="261336" y="385181"/>
                    <a:pt x="275053" y="386468"/>
                  </a:cubicBezTo>
                  <a:cubicBezTo>
                    <a:pt x="288771" y="387754"/>
                    <a:pt x="291450" y="393755"/>
                    <a:pt x="299648" y="390004"/>
                  </a:cubicBezTo>
                  <a:cubicBezTo>
                    <a:pt x="307846" y="386253"/>
                    <a:pt x="301952" y="374679"/>
                    <a:pt x="303559" y="369910"/>
                  </a:cubicBezTo>
                  <a:cubicBezTo>
                    <a:pt x="305167" y="365141"/>
                    <a:pt x="314276" y="356515"/>
                    <a:pt x="313687" y="344941"/>
                  </a:cubicBezTo>
                  <a:cubicBezTo>
                    <a:pt x="313097" y="333367"/>
                    <a:pt x="321349" y="324311"/>
                    <a:pt x="332066" y="318631"/>
                  </a:cubicBezTo>
                  <a:cubicBezTo>
                    <a:pt x="342782" y="312951"/>
                    <a:pt x="347551" y="303306"/>
                    <a:pt x="353499" y="304378"/>
                  </a:cubicBezTo>
                  <a:cubicBezTo>
                    <a:pt x="359447" y="305450"/>
                    <a:pt x="362072" y="300627"/>
                    <a:pt x="360304" y="292590"/>
                  </a:cubicBezTo>
                  <a:cubicBezTo>
                    <a:pt x="358536" y="284552"/>
                    <a:pt x="352642" y="258618"/>
                    <a:pt x="357786" y="250956"/>
                  </a:cubicBezTo>
                  <a:cubicBezTo>
                    <a:pt x="362930" y="243293"/>
                    <a:pt x="368020" y="237935"/>
                    <a:pt x="373378" y="240239"/>
                  </a:cubicBezTo>
                  <a:cubicBezTo>
                    <a:pt x="378737" y="242543"/>
                    <a:pt x="371503" y="255510"/>
                    <a:pt x="378737" y="260869"/>
                  </a:cubicBezTo>
                  <a:cubicBezTo>
                    <a:pt x="385970" y="266227"/>
                    <a:pt x="390043" y="250795"/>
                    <a:pt x="392186" y="242865"/>
                  </a:cubicBezTo>
                  <a:cubicBezTo>
                    <a:pt x="394329" y="234934"/>
                    <a:pt x="392722" y="230755"/>
                    <a:pt x="395187" y="223200"/>
                  </a:cubicBezTo>
                  <a:cubicBezTo>
                    <a:pt x="397651" y="215644"/>
                    <a:pt x="397330" y="211090"/>
                    <a:pt x="390418" y="208947"/>
                  </a:cubicBezTo>
                  <a:cubicBezTo>
                    <a:pt x="383506" y="206803"/>
                    <a:pt x="385917" y="197748"/>
                    <a:pt x="387631" y="188585"/>
                  </a:cubicBezTo>
                  <a:cubicBezTo>
                    <a:pt x="390252" y="179245"/>
                    <a:pt x="394517" y="170442"/>
                    <a:pt x="400224" y="162597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7" name="Frihandsfigur: Form 106">
              <a:extLst>
                <a:ext uri="{FF2B5EF4-FFF2-40B4-BE49-F238E27FC236}">
                  <a16:creationId xmlns:a16="http://schemas.microsoft.com/office/drawing/2014/main" id="{B4DAD8CD-A8D6-42BC-ABC8-9152E2A84DD8}"/>
                </a:ext>
              </a:extLst>
            </p:cNvPr>
            <p:cNvSpPr/>
            <p:nvPr/>
          </p:nvSpPr>
          <p:spPr>
            <a:xfrm>
              <a:off x="9537891" y="1989156"/>
              <a:ext cx="275569" cy="346441"/>
            </a:xfrm>
            <a:custGeom>
              <a:avLst/>
              <a:gdLst>
                <a:gd name="connsiteX0" fmla="*/ 251204 w 275569"/>
                <a:gd name="connsiteY0" fmla="*/ 252125 h 346441"/>
                <a:gd name="connsiteX1" fmla="*/ 234647 w 275569"/>
                <a:gd name="connsiteY1" fmla="*/ 236640 h 346441"/>
                <a:gd name="connsiteX2" fmla="*/ 223930 w 275569"/>
                <a:gd name="connsiteY2" fmla="*/ 213653 h 346441"/>
                <a:gd name="connsiteX3" fmla="*/ 195799 w 275569"/>
                <a:gd name="connsiteY3" fmla="*/ 202400 h 346441"/>
                <a:gd name="connsiteX4" fmla="*/ 195799 w 275569"/>
                <a:gd name="connsiteY4" fmla="*/ 186593 h 346441"/>
                <a:gd name="connsiteX5" fmla="*/ 210052 w 275569"/>
                <a:gd name="connsiteY5" fmla="*/ 173572 h 346441"/>
                <a:gd name="connsiteX6" fmla="*/ 191352 w 275569"/>
                <a:gd name="connsiteY6" fmla="*/ 150424 h 346441"/>
                <a:gd name="connsiteX7" fmla="*/ 192102 w 275569"/>
                <a:gd name="connsiteY7" fmla="*/ 134778 h 346441"/>
                <a:gd name="connsiteX8" fmla="*/ 207373 w 275569"/>
                <a:gd name="connsiteY8" fmla="*/ 118703 h 346441"/>
                <a:gd name="connsiteX9" fmla="*/ 226074 w 275569"/>
                <a:gd name="connsiteY9" fmla="*/ 106593 h 346441"/>
                <a:gd name="connsiteX10" fmla="*/ 228753 w 275569"/>
                <a:gd name="connsiteY10" fmla="*/ 87036 h 346441"/>
                <a:gd name="connsiteX11" fmla="*/ 230521 w 275569"/>
                <a:gd name="connsiteY11" fmla="*/ 59762 h 346441"/>
                <a:gd name="connsiteX12" fmla="*/ 240166 w 275569"/>
                <a:gd name="connsiteY12" fmla="*/ 44651 h 346441"/>
                <a:gd name="connsiteX13" fmla="*/ 239041 w 275569"/>
                <a:gd name="connsiteY13" fmla="*/ 24075 h 346441"/>
                <a:gd name="connsiteX14" fmla="*/ 223609 w 275569"/>
                <a:gd name="connsiteY14" fmla="*/ 16949 h 346441"/>
                <a:gd name="connsiteX15" fmla="*/ 208873 w 275569"/>
                <a:gd name="connsiteY15" fmla="*/ 12448 h 346441"/>
                <a:gd name="connsiteX16" fmla="*/ 189530 w 275569"/>
                <a:gd name="connsiteY16" fmla="*/ 1303 h 346441"/>
                <a:gd name="connsiteX17" fmla="*/ 189959 w 275569"/>
                <a:gd name="connsiteY17" fmla="*/ 15234 h 346441"/>
                <a:gd name="connsiteX18" fmla="*/ 181385 w 275569"/>
                <a:gd name="connsiteY18" fmla="*/ 24504 h 346441"/>
                <a:gd name="connsiteX19" fmla="*/ 175545 w 275569"/>
                <a:gd name="connsiteY19" fmla="*/ 45937 h 346441"/>
                <a:gd name="connsiteX20" fmla="*/ 146824 w 275569"/>
                <a:gd name="connsiteY20" fmla="*/ 43258 h 346441"/>
                <a:gd name="connsiteX21" fmla="*/ 125820 w 275569"/>
                <a:gd name="connsiteY21" fmla="*/ 61584 h 346441"/>
                <a:gd name="connsiteX22" fmla="*/ 117996 w 275569"/>
                <a:gd name="connsiteY22" fmla="*/ 75140 h 346441"/>
                <a:gd name="connsiteX23" fmla="*/ 102350 w 275569"/>
                <a:gd name="connsiteY23" fmla="*/ 83874 h 346441"/>
                <a:gd name="connsiteX24" fmla="*/ 81828 w 275569"/>
                <a:gd name="connsiteY24" fmla="*/ 87250 h 346441"/>
                <a:gd name="connsiteX25" fmla="*/ 83971 w 275569"/>
                <a:gd name="connsiteY25" fmla="*/ 121275 h 346441"/>
                <a:gd name="connsiteX26" fmla="*/ 104654 w 275569"/>
                <a:gd name="connsiteY26" fmla="*/ 142708 h 346441"/>
                <a:gd name="connsiteX27" fmla="*/ 100528 w 275569"/>
                <a:gd name="connsiteY27" fmla="*/ 157497 h 346441"/>
                <a:gd name="connsiteX28" fmla="*/ 64413 w 275569"/>
                <a:gd name="connsiteY28" fmla="*/ 192434 h 346441"/>
                <a:gd name="connsiteX29" fmla="*/ 55679 w 275569"/>
                <a:gd name="connsiteY29" fmla="*/ 244034 h 346441"/>
                <a:gd name="connsiteX30" fmla="*/ 33067 w 275569"/>
                <a:gd name="connsiteY30" fmla="*/ 249392 h 346441"/>
                <a:gd name="connsiteX31" fmla="*/ 6276 w 275569"/>
                <a:gd name="connsiteY31" fmla="*/ 258502 h 346441"/>
                <a:gd name="connsiteX32" fmla="*/ 8955 w 275569"/>
                <a:gd name="connsiteY32" fmla="*/ 276506 h 346441"/>
                <a:gd name="connsiteX33" fmla="*/ 33549 w 275569"/>
                <a:gd name="connsiteY33" fmla="*/ 273291 h 346441"/>
                <a:gd name="connsiteX34" fmla="*/ 62002 w 275569"/>
                <a:gd name="connsiteY34" fmla="*/ 281650 h 346441"/>
                <a:gd name="connsiteX35" fmla="*/ 99242 w 275569"/>
                <a:gd name="connsiteY35" fmla="*/ 298368 h 346441"/>
                <a:gd name="connsiteX36" fmla="*/ 112049 w 275569"/>
                <a:gd name="connsiteY36" fmla="*/ 315139 h 346441"/>
                <a:gd name="connsiteX37" fmla="*/ 135572 w 275569"/>
                <a:gd name="connsiteY37" fmla="*/ 332232 h 346441"/>
                <a:gd name="connsiteX38" fmla="*/ 158559 w 275569"/>
                <a:gd name="connsiteY38" fmla="*/ 332929 h 346441"/>
                <a:gd name="connsiteX39" fmla="*/ 186851 w 275569"/>
                <a:gd name="connsiteY39" fmla="*/ 333625 h 346441"/>
                <a:gd name="connsiteX40" fmla="*/ 219001 w 275569"/>
                <a:gd name="connsiteY40" fmla="*/ 346110 h 346441"/>
                <a:gd name="connsiteX41" fmla="*/ 240434 w 275569"/>
                <a:gd name="connsiteY41" fmla="*/ 318675 h 346441"/>
                <a:gd name="connsiteX42" fmla="*/ 265564 w 275569"/>
                <a:gd name="connsiteY42" fmla="*/ 308548 h 346441"/>
                <a:gd name="connsiteX43" fmla="*/ 272316 w 275569"/>
                <a:gd name="connsiteY43" fmla="*/ 272219 h 346441"/>
                <a:gd name="connsiteX44" fmla="*/ 251204 w 275569"/>
                <a:gd name="connsiteY44" fmla="*/ 252125 h 34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75569" h="346441">
                  <a:moveTo>
                    <a:pt x="251204" y="252125"/>
                  </a:moveTo>
                  <a:cubicBezTo>
                    <a:pt x="245149" y="238033"/>
                    <a:pt x="243703" y="241409"/>
                    <a:pt x="234647" y="236640"/>
                  </a:cubicBezTo>
                  <a:cubicBezTo>
                    <a:pt x="225591" y="231871"/>
                    <a:pt x="231271" y="226995"/>
                    <a:pt x="223930" y="213653"/>
                  </a:cubicBezTo>
                  <a:cubicBezTo>
                    <a:pt x="216589" y="200310"/>
                    <a:pt x="207855" y="207062"/>
                    <a:pt x="195799" y="202400"/>
                  </a:cubicBezTo>
                  <a:cubicBezTo>
                    <a:pt x="183743" y="197738"/>
                    <a:pt x="188512" y="188736"/>
                    <a:pt x="195799" y="186593"/>
                  </a:cubicBezTo>
                  <a:cubicBezTo>
                    <a:pt x="203086" y="184450"/>
                    <a:pt x="209356" y="180538"/>
                    <a:pt x="210052" y="173572"/>
                  </a:cubicBezTo>
                  <a:cubicBezTo>
                    <a:pt x="210749" y="166607"/>
                    <a:pt x="206516" y="157015"/>
                    <a:pt x="191352" y="150424"/>
                  </a:cubicBezTo>
                  <a:cubicBezTo>
                    <a:pt x="176188" y="143834"/>
                    <a:pt x="182993" y="133492"/>
                    <a:pt x="192102" y="134778"/>
                  </a:cubicBezTo>
                  <a:cubicBezTo>
                    <a:pt x="201211" y="136064"/>
                    <a:pt x="205444" y="130277"/>
                    <a:pt x="207373" y="118703"/>
                  </a:cubicBezTo>
                  <a:cubicBezTo>
                    <a:pt x="209302" y="107129"/>
                    <a:pt x="219697" y="113345"/>
                    <a:pt x="226074" y="106593"/>
                  </a:cubicBezTo>
                  <a:cubicBezTo>
                    <a:pt x="232450" y="99842"/>
                    <a:pt x="224305" y="92180"/>
                    <a:pt x="228753" y="87036"/>
                  </a:cubicBezTo>
                  <a:cubicBezTo>
                    <a:pt x="233200" y="81892"/>
                    <a:pt x="232343" y="68496"/>
                    <a:pt x="230521" y="59762"/>
                  </a:cubicBezTo>
                  <a:cubicBezTo>
                    <a:pt x="228699" y="51028"/>
                    <a:pt x="234647" y="47491"/>
                    <a:pt x="240166" y="44651"/>
                  </a:cubicBezTo>
                  <a:cubicBezTo>
                    <a:pt x="245685" y="41811"/>
                    <a:pt x="246971" y="29648"/>
                    <a:pt x="239041" y="24075"/>
                  </a:cubicBezTo>
                  <a:cubicBezTo>
                    <a:pt x="231110" y="18503"/>
                    <a:pt x="229985" y="16145"/>
                    <a:pt x="223609" y="16949"/>
                  </a:cubicBezTo>
                  <a:cubicBezTo>
                    <a:pt x="217232" y="17752"/>
                    <a:pt x="217286" y="14377"/>
                    <a:pt x="208873" y="12448"/>
                  </a:cubicBezTo>
                  <a:cubicBezTo>
                    <a:pt x="200461" y="10519"/>
                    <a:pt x="196121" y="-5020"/>
                    <a:pt x="189530" y="1303"/>
                  </a:cubicBezTo>
                  <a:cubicBezTo>
                    <a:pt x="186636" y="4089"/>
                    <a:pt x="189959" y="8108"/>
                    <a:pt x="189959" y="15234"/>
                  </a:cubicBezTo>
                  <a:cubicBezTo>
                    <a:pt x="189959" y="22361"/>
                    <a:pt x="184600" y="19521"/>
                    <a:pt x="181385" y="24504"/>
                  </a:cubicBezTo>
                  <a:cubicBezTo>
                    <a:pt x="178170" y="29487"/>
                    <a:pt x="183689" y="43901"/>
                    <a:pt x="175545" y="45937"/>
                  </a:cubicBezTo>
                  <a:cubicBezTo>
                    <a:pt x="167400" y="47973"/>
                    <a:pt x="154111" y="39722"/>
                    <a:pt x="146824" y="43258"/>
                  </a:cubicBezTo>
                  <a:cubicBezTo>
                    <a:pt x="139537" y="46795"/>
                    <a:pt x="136107" y="58744"/>
                    <a:pt x="125820" y="61584"/>
                  </a:cubicBezTo>
                  <a:cubicBezTo>
                    <a:pt x="115532" y="64424"/>
                    <a:pt x="115103" y="68924"/>
                    <a:pt x="117996" y="75140"/>
                  </a:cubicBezTo>
                  <a:cubicBezTo>
                    <a:pt x="120890" y="81356"/>
                    <a:pt x="114996" y="85857"/>
                    <a:pt x="102350" y="83874"/>
                  </a:cubicBezTo>
                  <a:cubicBezTo>
                    <a:pt x="89704" y="81892"/>
                    <a:pt x="85418" y="81356"/>
                    <a:pt x="81828" y="87250"/>
                  </a:cubicBezTo>
                  <a:cubicBezTo>
                    <a:pt x="78238" y="93144"/>
                    <a:pt x="80274" y="105575"/>
                    <a:pt x="83971" y="121275"/>
                  </a:cubicBezTo>
                  <a:cubicBezTo>
                    <a:pt x="87668" y="136975"/>
                    <a:pt x="96081" y="140672"/>
                    <a:pt x="104654" y="142708"/>
                  </a:cubicBezTo>
                  <a:cubicBezTo>
                    <a:pt x="113228" y="144745"/>
                    <a:pt x="114460" y="157712"/>
                    <a:pt x="100528" y="157497"/>
                  </a:cubicBezTo>
                  <a:cubicBezTo>
                    <a:pt x="86597" y="157283"/>
                    <a:pt x="75987" y="181181"/>
                    <a:pt x="64413" y="192434"/>
                  </a:cubicBezTo>
                  <a:cubicBezTo>
                    <a:pt x="52839" y="203686"/>
                    <a:pt x="62109" y="235675"/>
                    <a:pt x="55679" y="244034"/>
                  </a:cubicBezTo>
                  <a:cubicBezTo>
                    <a:pt x="49249" y="252393"/>
                    <a:pt x="43945" y="254215"/>
                    <a:pt x="33067" y="249392"/>
                  </a:cubicBezTo>
                  <a:cubicBezTo>
                    <a:pt x="22190" y="244570"/>
                    <a:pt x="18117" y="247303"/>
                    <a:pt x="6276" y="258502"/>
                  </a:cubicBezTo>
                  <a:cubicBezTo>
                    <a:pt x="-5566" y="269701"/>
                    <a:pt x="917" y="278435"/>
                    <a:pt x="8955" y="276506"/>
                  </a:cubicBezTo>
                  <a:cubicBezTo>
                    <a:pt x="16992" y="274577"/>
                    <a:pt x="28727" y="283418"/>
                    <a:pt x="33549" y="273291"/>
                  </a:cubicBezTo>
                  <a:cubicBezTo>
                    <a:pt x="38372" y="263163"/>
                    <a:pt x="51661" y="273987"/>
                    <a:pt x="62002" y="281650"/>
                  </a:cubicBezTo>
                  <a:cubicBezTo>
                    <a:pt x="73244" y="289532"/>
                    <a:pt x="85884" y="295206"/>
                    <a:pt x="99242" y="298368"/>
                  </a:cubicBezTo>
                  <a:cubicBezTo>
                    <a:pt x="107762" y="299654"/>
                    <a:pt x="114567" y="305173"/>
                    <a:pt x="112049" y="315139"/>
                  </a:cubicBezTo>
                  <a:cubicBezTo>
                    <a:pt x="109530" y="325106"/>
                    <a:pt x="126838" y="326338"/>
                    <a:pt x="135572" y="332232"/>
                  </a:cubicBezTo>
                  <a:cubicBezTo>
                    <a:pt x="144306" y="338126"/>
                    <a:pt x="148378" y="329928"/>
                    <a:pt x="158559" y="332929"/>
                  </a:cubicBezTo>
                  <a:cubicBezTo>
                    <a:pt x="168740" y="335929"/>
                    <a:pt x="177206" y="333304"/>
                    <a:pt x="186851" y="333625"/>
                  </a:cubicBezTo>
                  <a:cubicBezTo>
                    <a:pt x="196496" y="333947"/>
                    <a:pt x="209302" y="347718"/>
                    <a:pt x="219001" y="346110"/>
                  </a:cubicBezTo>
                  <a:cubicBezTo>
                    <a:pt x="228699" y="344503"/>
                    <a:pt x="232557" y="326338"/>
                    <a:pt x="240434" y="318675"/>
                  </a:cubicBezTo>
                  <a:cubicBezTo>
                    <a:pt x="248311" y="311013"/>
                    <a:pt x="257902" y="319426"/>
                    <a:pt x="265564" y="308548"/>
                  </a:cubicBezTo>
                  <a:cubicBezTo>
                    <a:pt x="273227" y="297671"/>
                    <a:pt x="279228" y="287115"/>
                    <a:pt x="272316" y="272219"/>
                  </a:cubicBezTo>
                  <a:cubicBezTo>
                    <a:pt x="265404" y="257323"/>
                    <a:pt x="257259" y="266325"/>
                    <a:pt x="251204" y="252125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8" name="Frihandsfigur: Form 107">
              <a:extLst>
                <a:ext uri="{FF2B5EF4-FFF2-40B4-BE49-F238E27FC236}">
                  <a16:creationId xmlns:a16="http://schemas.microsoft.com/office/drawing/2014/main" id="{3A2B4FD5-0CEC-4B4C-B5D8-191C069E6FAC}"/>
                </a:ext>
              </a:extLst>
            </p:cNvPr>
            <p:cNvSpPr/>
            <p:nvPr/>
          </p:nvSpPr>
          <p:spPr>
            <a:xfrm>
              <a:off x="9778949" y="2000137"/>
              <a:ext cx="50296" cy="91361"/>
            </a:xfrm>
            <a:custGeom>
              <a:avLst/>
              <a:gdLst>
                <a:gd name="connsiteX0" fmla="*/ 46422 w 50296"/>
                <a:gd name="connsiteY0" fmla="*/ 57461 h 91361"/>
                <a:gd name="connsiteX1" fmla="*/ 37260 w 50296"/>
                <a:gd name="connsiteY1" fmla="*/ 43262 h 91361"/>
                <a:gd name="connsiteX2" fmla="*/ 39778 w 50296"/>
                <a:gd name="connsiteY2" fmla="*/ 23382 h 91361"/>
                <a:gd name="connsiteX3" fmla="*/ 44065 w 50296"/>
                <a:gd name="connsiteY3" fmla="*/ 4521 h 91361"/>
                <a:gd name="connsiteX4" fmla="*/ 27186 w 50296"/>
                <a:gd name="connsiteY4" fmla="*/ 4521 h 91361"/>
                <a:gd name="connsiteX5" fmla="*/ 19685 w 50296"/>
                <a:gd name="connsiteY5" fmla="*/ 15935 h 91361"/>
                <a:gd name="connsiteX6" fmla="*/ 9932 w 50296"/>
                <a:gd name="connsiteY6" fmla="*/ 22043 h 91361"/>
                <a:gd name="connsiteX7" fmla="*/ 6985 w 50296"/>
                <a:gd name="connsiteY7" fmla="*/ 33778 h 91361"/>
                <a:gd name="connsiteX8" fmla="*/ 1627 w 50296"/>
                <a:gd name="connsiteY8" fmla="*/ 43262 h 91361"/>
                <a:gd name="connsiteX9" fmla="*/ 6985 w 50296"/>
                <a:gd name="connsiteY9" fmla="*/ 57890 h 91361"/>
                <a:gd name="connsiteX10" fmla="*/ 127 w 50296"/>
                <a:gd name="connsiteY10" fmla="*/ 73965 h 91361"/>
                <a:gd name="connsiteX11" fmla="*/ 6717 w 50296"/>
                <a:gd name="connsiteY11" fmla="*/ 83289 h 91361"/>
                <a:gd name="connsiteX12" fmla="*/ 20274 w 50296"/>
                <a:gd name="connsiteY12" fmla="*/ 91112 h 91361"/>
                <a:gd name="connsiteX13" fmla="*/ 35599 w 50296"/>
                <a:gd name="connsiteY13" fmla="*/ 81627 h 91361"/>
                <a:gd name="connsiteX14" fmla="*/ 46637 w 50296"/>
                <a:gd name="connsiteY14" fmla="*/ 70911 h 91361"/>
                <a:gd name="connsiteX15" fmla="*/ 48587 w 50296"/>
                <a:gd name="connsiteY15" fmla="*/ 59557 h 91361"/>
                <a:gd name="connsiteX16" fmla="*/ 46422 w 50296"/>
                <a:gd name="connsiteY16" fmla="*/ 57461 h 9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296" h="91361">
                  <a:moveTo>
                    <a:pt x="46422" y="57461"/>
                  </a:moveTo>
                  <a:cubicBezTo>
                    <a:pt x="41064" y="54514"/>
                    <a:pt x="35974" y="50603"/>
                    <a:pt x="37260" y="43262"/>
                  </a:cubicBezTo>
                  <a:cubicBezTo>
                    <a:pt x="38546" y="35921"/>
                    <a:pt x="33455" y="29330"/>
                    <a:pt x="39778" y="23382"/>
                  </a:cubicBezTo>
                  <a:cubicBezTo>
                    <a:pt x="46101" y="17435"/>
                    <a:pt x="49048" y="10683"/>
                    <a:pt x="44065" y="4521"/>
                  </a:cubicBezTo>
                  <a:cubicBezTo>
                    <a:pt x="39082" y="-1641"/>
                    <a:pt x="30401" y="-1909"/>
                    <a:pt x="27186" y="4521"/>
                  </a:cubicBezTo>
                  <a:cubicBezTo>
                    <a:pt x="23971" y="10951"/>
                    <a:pt x="23596" y="14273"/>
                    <a:pt x="19685" y="15935"/>
                  </a:cubicBezTo>
                  <a:cubicBezTo>
                    <a:pt x="15773" y="17596"/>
                    <a:pt x="11754" y="16577"/>
                    <a:pt x="9932" y="22043"/>
                  </a:cubicBezTo>
                  <a:cubicBezTo>
                    <a:pt x="8111" y="27508"/>
                    <a:pt x="9932" y="29598"/>
                    <a:pt x="6985" y="33778"/>
                  </a:cubicBezTo>
                  <a:cubicBezTo>
                    <a:pt x="4038" y="37957"/>
                    <a:pt x="3234" y="41226"/>
                    <a:pt x="1627" y="43262"/>
                  </a:cubicBezTo>
                  <a:cubicBezTo>
                    <a:pt x="-2231" y="48192"/>
                    <a:pt x="395" y="51835"/>
                    <a:pt x="6985" y="57890"/>
                  </a:cubicBezTo>
                  <a:cubicBezTo>
                    <a:pt x="13576" y="63945"/>
                    <a:pt x="1627" y="67481"/>
                    <a:pt x="127" y="73965"/>
                  </a:cubicBezTo>
                  <a:cubicBezTo>
                    <a:pt x="-1374" y="80449"/>
                    <a:pt x="2324" y="82431"/>
                    <a:pt x="6717" y="83289"/>
                  </a:cubicBezTo>
                  <a:cubicBezTo>
                    <a:pt x="11111" y="84146"/>
                    <a:pt x="12665" y="91004"/>
                    <a:pt x="20274" y="91112"/>
                  </a:cubicBezTo>
                  <a:cubicBezTo>
                    <a:pt x="26908" y="91642"/>
                    <a:pt x="33113" y="87800"/>
                    <a:pt x="35599" y="81627"/>
                  </a:cubicBezTo>
                  <a:cubicBezTo>
                    <a:pt x="37914" y="76880"/>
                    <a:pt x="41820" y="73086"/>
                    <a:pt x="46637" y="70911"/>
                  </a:cubicBezTo>
                  <a:cubicBezTo>
                    <a:pt x="50313" y="68317"/>
                    <a:pt x="51186" y="63232"/>
                    <a:pt x="48587" y="59557"/>
                  </a:cubicBezTo>
                  <a:cubicBezTo>
                    <a:pt x="48003" y="58731"/>
                    <a:pt x="47269" y="58019"/>
                    <a:pt x="46422" y="5746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9" name="Frihandsfigur: Form 108">
              <a:extLst>
                <a:ext uri="{FF2B5EF4-FFF2-40B4-BE49-F238E27FC236}">
                  <a16:creationId xmlns:a16="http://schemas.microsoft.com/office/drawing/2014/main" id="{E3AF2836-E967-4150-AC39-D5213FE35FCB}"/>
                </a:ext>
              </a:extLst>
            </p:cNvPr>
            <p:cNvSpPr/>
            <p:nvPr/>
          </p:nvSpPr>
          <p:spPr>
            <a:xfrm>
              <a:off x="9874256" y="1717093"/>
              <a:ext cx="69738" cy="135194"/>
            </a:xfrm>
            <a:custGeom>
              <a:avLst/>
              <a:gdLst>
                <a:gd name="connsiteX0" fmla="*/ 51047 w 69738"/>
                <a:gd name="connsiteY0" fmla="*/ 36581 h 135194"/>
                <a:gd name="connsiteX1" fmla="*/ 34972 w 69738"/>
                <a:gd name="connsiteY1" fmla="*/ 16166 h 135194"/>
                <a:gd name="connsiteX2" fmla="*/ 16647 w 69738"/>
                <a:gd name="connsiteY2" fmla="*/ 91 h 135194"/>
                <a:gd name="connsiteX3" fmla="*/ 4323 w 69738"/>
                <a:gd name="connsiteY3" fmla="*/ 12844 h 135194"/>
                <a:gd name="connsiteX4" fmla="*/ 5555 w 69738"/>
                <a:gd name="connsiteY4" fmla="*/ 51102 h 135194"/>
                <a:gd name="connsiteX5" fmla="*/ -178 w 69738"/>
                <a:gd name="connsiteY5" fmla="*/ 90218 h 135194"/>
                <a:gd name="connsiteX6" fmla="*/ 14075 w 69738"/>
                <a:gd name="connsiteY6" fmla="*/ 115134 h 135194"/>
                <a:gd name="connsiteX7" fmla="*/ 38295 w 69738"/>
                <a:gd name="connsiteY7" fmla="*/ 134371 h 135194"/>
                <a:gd name="connsiteX8" fmla="*/ 66051 w 69738"/>
                <a:gd name="connsiteY8" fmla="*/ 111598 h 135194"/>
                <a:gd name="connsiteX9" fmla="*/ 64390 w 69738"/>
                <a:gd name="connsiteY9" fmla="*/ 79448 h 135194"/>
                <a:gd name="connsiteX10" fmla="*/ 69426 w 69738"/>
                <a:gd name="connsiteY10" fmla="*/ 56407 h 135194"/>
                <a:gd name="connsiteX11" fmla="*/ 51047 w 69738"/>
                <a:gd name="connsiteY11" fmla="*/ 36581 h 13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38" h="135194">
                  <a:moveTo>
                    <a:pt x="51047" y="36581"/>
                  </a:moveTo>
                  <a:cubicBezTo>
                    <a:pt x="41349" y="29937"/>
                    <a:pt x="42206" y="20506"/>
                    <a:pt x="34972" y="16166"/>
                  </a:cubicBezTo>
                  <a:cubicBezTo>
                    <a:pt x="25917" y="10808"/>
                    <a:pt x="28489" y="-2320"/>
                    <a:pt x="16647" y="91"/>
                  </a:cubicBezTo>
                  <a:cubicBezTo>
                    <a:pt x="11289" y="1377"/>
                    <a:pt x="10217" y="7164"/>
                    <a:pt x="4323" y="12844"/>
                  </a:cubicBezTo>
                  <a:cubicBezTo>
                    <a:pt x="-2482" y="19435"/>
                    <a:pt x="786" y="35403"/>
                    <a:pt x="5555" y="51102"/>
                  </a:cubicBezTo>
                  <a:cubicBezTo>
                    <a:pt x="10324" y="66802"/>
                    <a:pt x="197" y="75483"/>
                    <a:pt x="-178" y="90218"/>
                  </a:cubicBezTo>
                  <a:cubicBezTo>
                    <a:pt x="-553" y="104953"/>
                    <a:pt x="1965" y="112777"/>
                    <a:pt x="14075" y="115134"/>
                  </a:cubicBezTo>
                  <a:cubicBezTo>
                    <a:pt x="26185" y="117492"/>
                    <a:pt x="26399" y="130352"/>
                    <a:pt x="38295" y="134371"/>
                  </a:cubicBezTo>
                  <a:cubicBezTo>
                    <a:pt x="50190" y="138389"/>
                    <a:pt x="62032" y="122046"/>
                    <a:pt x="66051" y="111598"/>
                  </a:cubicBezTo>
                  <a:cubicBezTo>
                    <a:pt x="69410" y="101031"/>
                    <a:pt x="68821" y="89607"/>
                    <a:pt x="64390" y="79448"/>
                  </a:cubicBezTo>
                  <a:cubicBezTo>
                    <a:pt x="60853" y="70660"/>
                    <a:pt x="70605" y="64016"/>
                    <a:pt x="69426" y="56407"/>
                  </a:cubicBezTo>
                  <a:cubicBezTo>
                    <a:pt x="68248" y="48798"/>
                    <a:pt x="60799" y="43226"/>
                    <a:pt x="51047" y="3658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0" name="Frihandsfigur: Form 109">
              <a:extLst>
                <a:ext uri="{FF2B5EF4-FFF2-40B4-BE49-F238E27FC236}">
                  <a16:creationId xmlns:a16="http://schemas.microsoft.com/office/drawing/2014/main" id="{495A687D-51BB-4432-8DB5-152235B4A9BE}"/>
                </a:ext>
              </a:extLst>
            </p:cNvPr>
            <p:cNvSpPr/>
            <p:nvPr/>
          </p:nvSpPr>
          <p:spPr>
            <a:xfrm>
              <a:off x="9156799" y="2162716"/>
              <a:ext cx="155852" cy="134037"/>
            </a:xfrm>
            <a:custGeom>
              <a:avLst/>
              <a:gdLst>
                <a:gd name="connsiteX0" fmla="*/ 119452 w 155852"/>
                <a:gd name="connsiteY0" fmla="*/ 100374 h 134037"/>
                <a:gd name="connsiteX1" fmla="*/ 136224 w 155852"/>
                <a:gd name="connsiteY1" fmla="*/ 105732 h 134037"/>
                <a:gd name="connsiteX2" fmla="*/ 151441 w 155852"/>
                <a:gd name="connsiteY2" fmla="*/ 91747 h 134037"/>
                <a:gd name="connsiteX3" fmla="*/ 152834 w 155852"/>
                <a:gd name="connsiteY3" fmla="*/ 70850 h 134037"/>
                <a:gd name="connsiteX4" fmla="*/ 147476 w 155852"/>
                <a:gd name="connsiteY4" fmla="*/ 49952 h 134037"/>
                <a:gd name="connsiteX5" fmla="*/ 127275 w 155852"/>
                <a:gd name="connsiteY5" fmla="*/ 34252 h 134037"/>
                <a:gd name="connsiteX6" fmla="*/ 97376 w 155852"/>
                <a:gd name="connsiteY6" fmla="*/ 24072 h 134037"/>
                <a:gd name="connsiteX7" fmla="*/ 81301 w 155852"/>
                <a:gd name="connsiteY7" fmla="*/ 11962 h 134037"/>
                <a:gd name="connsiteX8" fmla="*/ 57081 w 155852"/>
                <a:gd name="connsiteY8" fmla="*/ 334 h 134037"/>
                <a:gd name="connsiteX9" fmla="*/ 41006 w 155852"/>
                <a:gd name="connsiteY9" fmla="*/ 17160 h 134037"/>
                <a:gd name="connsiteX10" fmla="*/ 33290 w 155852"/>
                <a:gd name="connsiteY10" fmla="*/ 31305 h 134037"/>
                <a:gd name="connsiteX11" fmla="*/ 27021 w 155852"/>
                <a:gd name="connsiteY11" fmla="*/ 39718 h 134037"/>
                <a:gd name="connsiteX12" fmla="*/ 5588 w 155852"/>
                <a:gd name="connsiteY12" fmla="*/ 35699 h 134037"/>
                <a:gd name="connsiteX13" fmla="*/ 4730 w 155852"/>
                <a:gd name="connsiteY13" fmla="*/ 53382 h 134037"/>
                <a:gd name="connsiteX14" fmla="*/ 29432 w 155852"/>
                <a:gd name="connsiteY14" fmla="*/ 54560 h 134037"/>
                <a:gd name="connsiteX15" fmla="*/ 44757 w 155852"/>
                <a:gd name="connsiteY15" fmla="*/ 59919 h 134037"/>
                <a:gd name="connsiteX16" fmla="*/ 58849 w 155852"/>
                <a:gd name="connsiteY16" fmla="*/ 56597 h 134037"/>
                <a:gd name="connsiteX17" fmla="*/ 70370 w 155852"/>
                <a:gd name="connsiteY17" fmla="*/ 56597 h 134037"/>
                <a:gd name="connsiteX18" fmla="*/ 90463 w 155852"/>
                <a:gd name="connsiteY18" fmla="*/ 59437 h 134037"/>
                <a:gd name="connsiteX19" fmla="*/ 101180 w 155852"/>
                <a:gd name="connsiteY19" fmla="*/ 77976 h 134037"/>
                <a:gd name="connsiteX20" fmla="*/ 77657 w 155852"/>
                <a:gd name="connsiteY20" fmla="*/ 82960 h 134037"/>
                <a:gd name="connsiteX21" fmla="*/ 61314 w 155852"/>
                <a:gd name="connsiteY21" fmla="*/ 84246 h 134037"/>
                <a:gd name="connsiteX22" fmla="*/ 38863 w 155852"/>
                <a:gd name="connsiteY22" fmla="*/ 86496 h 134037"/>
                <a:gd name="connsiteX23" fmla="*/ 15018 w 155852"/>
                <a:gd name="connsiteY23" fmla="*/ 85585 h 134037"/>
                <a:gd name="connsiteX24" fmla="*/ 9285 w 155852"/>
                <a:gd name="connsiteY24" fmla="*/ 100160 h 134037"/>
                <a:gd name="connsiteX25" fmla="*/ 25681 w 155852"/>
                <a:gd name="connsiteY25" fmla="*/ 110876 h 134037"/>
                <a:gd name="connsiteX26" fmla="*/ 40256 w 155852"/>
                <a:gd name="connsiteY26" fmla="*/ 120039 h 134037"/>
                <a:gd name="connsiteX27" fmla="*/ 47758 w 155852"/>
                <a:gd name="connsiteY27" fmla="*/ 127166 h 134037"/>
                <a:gd name="connsiteX28" fmla="*/ 59868 w 155852"/>
                <a:gd name="connsiteY28" fmla="*/ 132524 h 134037"/>
                <a:gd name="connsiteX29" fmla="*/ 79318 w 155852"/>
                <a:gd name="connsiteY29" fmla="*/ 127969 h 134037"/>
                <a:gd name="connsiteX30" fmla="*/ 106806 w 155852"/>
                <a:gd name="connsiteY30" fmla="*/ 121272 h 134037"/>
                <a:gd name="connsiteX31" fmla="*/ 119452 w 155852"/>
                <a:gd name="connsiteY31" fmla="*/ 100374 h 13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852" h="134037">
                  <a:moveTo>
                    <a:pt x="119452" y="100374"/>
                  </a:moveTo>
                  <a:cubicBezTo>
                    <a:pt x="124489" y="97588"/>
                    <a:pt x="129847" y="104554"/>
                    <a:pt x="136224" y="105732"/>
                  </a:cubicBezTo>
                  <a:cubicBezTo>
                    <a:pt x="142600" y="106911"/>
                    <a:pt x="145011" y="100374"/>
                    <a:pt x="151441" y="91747"/>
                  </a:cubicBezTo>
                  <a:cubicBezTo>
                    <a:pt x="157871" y="83120"/>
                    <a:pt x="155728" y="79637"/>
                    <a:pt x="152834" y="70850"/>
                  </a:cubicBezTo>
                  <a:cubicBezTo>
                    <a:pt x="149941" y="62062"/>
                    <a:pt x="154067" y="52792"/>
                    <a:pt x="147476" y="49952"/>
                  </a:cubicBezTo>
                  <a:cubicBezTo>
                    <a:pt x="140885" y="47113"/>
                    <a:pt x="134402" y="39504"/>
                    <a:pt x="127275" y="34252"/>
                  </a:cubicBezTo>
                  <a:cubicBezTo>
                    <a:pt x="118343" y="28353"/>
                    <a:pt x="108049" y="24849"/>
                    <a:pt x="97376" y="24072"/>
                  </a:cubicBezTo>
                  <a:cubicBezTo>
                    <a:pt x="86659" y="23322"/>
                    <a:pt x="87891" y="16195"/>
                    <a:pt x="81301" y="11962"/>
                  </a:cubicBezTo>
                  <a:cubicBezTo>
                    <a:pt x="74710" y="7729"/>
                    <a:pt x="69084" y="-2666"/>
                    <a:pt x="57081" y="334"/>
                  </a:cubicBezTo>
                  <a:cubicBezTo>
                    <a:pt x="47918" y="2585"/>
                    <a:pt x="50544" y="12444"/>
                    <a:pt x="41006" y="17160"/>
                  </a:cubicBezTo>
                  <a:cubicBezTo>
                    <a:pt x="31468" y="21875"/>
                    <a:pt x="29861" y="28198"/>
                    <a:pt x="33290" y="31305"/>
                  </a:cubicBezTo>
                  <a:cubicBezTo>
                    <a:pt x="36720" y="34413"/>
                    <a:pt x="34951" y="44487"/>
                    <a:pt x="27021" y="39718"/>
                  </a:cubicBezTo>
                  <a:cubicBezTo>
                    <a:pt x="20687" y="35608"/>
                    <a:pt x="12982" y="34161"/>
                    <a:pt x="5588" y="35699"/>
                  </a:cubicBezTo>
                  <a:cubicBezTo>
                    <a:pt x="-253" y="37253"/>
                    <a:pt x="-3468" y="44380"/>
                    <a:pt x="4730" y="53382"/>
                  </a:cubicBezTo>
                  <a:cubicBezTo>
                    <a:pt x="12929" y="62384"/>
                    <a:pt x="23002" y="54560"/>
                    <a:pt x="29432" y="54560"/>
                  </a:cubicBezTo>
                  <a:cubicBezTo>
                    <a:pt x="35862" y="54560"/>
                    <a:pt x="37952" y="57668"/>
                    <a:pt x="44757" y="59919"/>
                  </a:cubicBezTo>
                  <a:cubicBezTo>
                    <a:pt x="49676" y="62030"/>
                    <a:pt x="55393" y="60685"/>
                    <a:pt x="58849" y="56597"/>
                  </a:cubicBezTo>
                  <a:cubicBezTo>
                    <a:pt x="61368" y="53275"/>
                    <a:pt x="64208" y="51721"/>
                    <a:pt x="70370" y="56597"/>
                  </a:cubicBezTo>
                  <a:cubicBezTo>
                    <a:pt x="76532" y="61473"/>
                    <a:pt x="80818" y="57454"/>
                    <a:pt x="90463" y="59437"/>
                  </a:cubicBezTo>
                  <a:cubicBezTo>
                    <a:pt x="100108" y="61419"/>
                    <a:pt x="106538" y="72404"/>
                    <a:pt x="101180" y="77976"/>
                  </a:cubicBezTo>
                  <a:cubicBezTo>
                    <a:pt x="95822" y="83549"/>
                    <a:pt x="87999" y="79745"/>
                    <a:pt x="77657" y="82960"/>
                  </a:cubicBezTo>
                  <a:cubicBezTo>
                    <a:pt x="67316" y="86175"/>
                    <a:pt x="67476" y="82692"/>
                    <a:pt x="61314" y="84246"/>
                  </a:cubicBezTo>
                  <a:cubicBezTo>
                    <a:pt x="54043" y="86426"/>
                    <a:pt x="46424" y="87187"/>
                    <a:pt x="38863" y="86496"/>
                  </a:cubicBezTo>
                  <a:cubicBezTo>
                    <a:pt x="31056" y="84605"/>
                    <a:pt x="22949" y="84299"/>
                    <a:pt x="15018" y="85585"/>
                  </a:cubicBezTo>
                  <a:cubicBezTo>
                    <a:pt x="1087" y="87246"/>
                    <a:pt x="2158" y="97695"/>
                    <a:pt x="9285" y="100160"/>
                  </a:cubicBezTo>
                  <a:cubicBezTo>
                    <a:pt x="15281" y="102844"/>
                    <a:pt x="20816" y="106461"/>
                    <a:pt x="25681" y="110876"/>
                  </a:cubicBezTo>
                  <a:cubicBezTo>
                    <a:pt x="30450" y="114306"/>
                    <a:pt x="34469" y="119664"/>
                    <a:pt x="40256" y="120039"/>
                  </a:cubicBezTo>
                  <a:cubicBezTo>
                    <a:pt x="46043" y="120414"/>
                    <a:pt x="48347" y="122504"/>
                    <a:pt x="47758" y="127166"/>
                  </a:cubicBezTo>
                  <a:cubicBezTo>
                    <a:pt x="47168" y="131827"/>
                    <a:pt x="51455" y="136060"/>
                    <a:pt x="59868" y="132524"/>
                  </a:cubicBezTo>
                  <a:cubicBezTo>
                    <a:pt x="68280" y="128988"/>
                    <a:pt x="67958" y="127166"/>
                    <a:pt x="79318" y="127969"/>
                  </a:cubicBezTo>
                  <a:cubicBezTo>
                    <a:pt x="90678" y="128773"/>
                    <a:pt x="95393" y="127058"/>
                    <a:pt x="106806" y="121272"/>
                  </a:cubicBezTo>
                  <a:cubicBezTo>
                    <a:pt x="118220" y="115484"/>
                    <a:pt x="114362" y="103107"/>
                    <a:pt x="119452" y="10037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1" name="Frihandsfigur: Form 110">
              <a:extLst>
                <a:ext uri="{FF2B5EF4-FFF2-40B4-BE49-F238E27FC236}">
                  <a16:creationId xmlns:a16="http://schemas.microsoft.com/office/drawing/2014/main" id="{66408B58-89A6-4C10-8EAE-9D5946C16C9C}"/>
                </a:ext>
              </a:extLst>
            </p:cNvPr>
            <p:cNvSpPr/>
            <p:nvPr/>
          </p:nvSpPr>
          <p:spPr>
            <a:xfrm>
              <a:off x="9287276" y="2280485"/>
              <a:ext cx="64585" cy="59103"/>
            </a:xfrm>
            <a:custGeom>
              <a:avLst/>
              <a:gdLst>
                <a:gd name="connsiteX0" fmla="*/ 56114 w 64585"/>
                <a:gd name="connsiteY0" fmla="*/ 15934 h 59103"/>
                <a:gd name="connsiteX1" fmla="*/ 34681 w 64585"/>
                <a:gd name="connsiteY1" fmla="*/ -141 h 59103"/>
                <a:gd name="connsiteX2" fmla="*/ 16677 w 64585"/>
                <a:gd name="connsiteY2" fmla="*/ 24561 h 59103"/>
                <a:gd name="connsiteX3" fmla="*/ -202 w 64585"/>
                <a:gd name="connsiteY3" fmla="*/ 47816 h 59103"/>
                <a:gd name="connsiteX4" fmla="*/ 25357 w 64585"/>
                <a:gd name="connsiteY4" fmla="*/ 54567 h 59103"/>
                <a:gd name="connsiteX5" fmla="*/ 57507 w 64585"/>
                <a:gd name="connsiteY5" fmla="*/ 46851 h 59103"/>
                <a:gd name="connsiteX6" fmla="*/ 56114 w 64585"/>
                <a:gd name="connsiteY6" fmla="*/ 15934 h 5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585" h="59103">
                  <a:moveTo>
                    <a:pt x="56114" y="15934"/>
                  </a:moveTo>
                  <a:cubicBezTo>
                    <a:pt x="48023" y="9718"/>
                    <a:pt x="43522" y="-1106"/>
                    <a:pt x="34681" y="-141"/>
                  </a:cubicBezTo>
                  <a:cubicBezTo>
                    <a:pt x="18606" y="2002"/>
                    <a:pt x="22571" y="14112"/>
                    <a:pt x="16677" y="24561"/>
                  </a:cubicBezTo>
                  <a:cubicBezTo>
                    <a:pt x="10783" y="35010"/>
                    <a:pt x="281" y="34045"/>
                    <a:pt x="-202" y="47816"/>
                  </a:cubicBezTo>
                  <a:cubicBezTo>
                    <a:pt x="-684" y="61587"/>
                    <a:pt x="14266" y="60890"/>
                    <a:pt x="25357" y="54567"/>
                  </a:cubicBezTo>
                  <a:cubicBezTo>
                    <a:pt x="36449" y="48245"/>
                    <a:pt x="45880" y="54567"/>
                    <a:pt x="57507" y="46851"/>
                  </a:cubicBezTo>
                  <a:cubicBezTo>
                    <a:pt x="69135" y="39135"/>
                    <a:pt x="64152" y="22150"/>
                    <a:pt x="56114" y="1593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2" name="Frihandsfigur: Form 111">
              <a:extLst>
                <a:ext uri="{FF2B5EF4-FFF2-40B4-BE49-F238E27FC236}">
                  <a16:creationId xmlns:a16="http://schemas.microsoft.com/office/drawing/2014/main" id="{897D0E1C-59EA-4DF0-9FA5-55A7E95E45B0}"/>
                </a:ext>
              </a:extLst>
            </p:cNvPr>
            <p:cNvSpPr/>
            <p:nvPr/>
          </p:nvSpPr>
          <p:spPr>
            <a:xfrm>
              <a:off x="9384046" y="2307010"/>
              <a:ext cx="104236" cy="66457"/>
            </a:xfrm>
            <a:custGeom>
              <a:avLst/>
              <a:gdLst>
                <a:gd name="connsiteX0" fmla="*/ 80175 w 104236"/>
                <a:gd name="connsiteY0" fmla="*/ 8645 h 66457"/>
                <a:gd name="connsiteX1" fmla="*/ 66618 w 104236"/>
                <a:gd name="connsiteY1" fmla="*/ 18665 h 66457"/>
                <a:gd name="connsiteX2" fmla="*/ 46953 w 104236"/>
                <a:gd name="connsiteY2" fmla="*/ 8699 h 66457"/>
                <a:gd name="connsiteX3" fmla="*/ 29700 w 104236"/>
                <a:gd name="connsiteY3" fmla="*/ 26756 h 66457"/>
                <a:gd name="connsiteX4" fmla="*/ 8963 w 104236"/>
                <a:gd name="connsiteY4" fmla="*/ 21398 h 66457"/>
                <a:gd name="connsiteX5" fmla="*/ 4891 w 104236"/>
                <a:gd name="connsiteY5" fmla="*/ 33026 h 66457"/>
                <a:gd name="connsiteX6" fmla="*/ 1729 w 104236"/>
                <a:gd name="connsiteY6" fmla="*/ 51565 h 66457"/>
                <a:gd name="connsiteX7" fmla="*/ 17804 w 104236"/>
                <a:gd name="connsiteY7" fmla="*/ 60407 h 66457"/>
                <a:gd name="connsiteX8" fmla="*/ 33879 w 104236"/>
                <a:gd name="connsiteY8" fmla="*/ 64854 h 66457"/>
                <a:gd name="connsiteX9" fmla="*/ 53544 w 104236"/>
                <a:gd name="connsiteY9" fmla="*/ 45618 h 66457"/>
                <a:gd name="connsiteX10" fmla="*/ 77281 w 104236"/>
                <a:gd name="connsiteY10" fmla="*/ 45618 h 66457"/>
                <a:gd name="connsiteX11" fmla="*/ 96518 w 104236"/>
                <a:gd name="connsiteY11" fmla="*/ 28149 h 66457"/>
                <a:gd name="connsiteX12" fmla="*/ 98179 w 104236"/>
                <a:gd name="connsiteY12" fmla="*/ 2912 h 66457"/>
                <a:gd name="connsiteX13" fmla="*/ 80175 w 104236"/>
                <a:gd name="connsiteY13" fmla="*/ 8645 h 6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36" h="66457">
                  <a:moveTo>
                    <a:pt x="80175" y="8645"/>
                  </a:moveTo>
                  <a:cubicBezTo>
                    <a:pt x="78299" y="14593"/>
                    <a:pt x="72566" y="21291"/>
                    <a:pt x="66618" y="18665"/>
                  </a:cubicBezTo>
                  <a:cubicBezTo>
                    <a:pt x="60671" y="16040"/>
                    <a:pt x="55902" y="7949"/>
                    <a:pt x="46953" y="8699"/>
                  </a:cubicBezTo>
                  <a:cubicBezTo>
                    <a:pt x="38005" y="9449"/>
                    <a:pt x="36237" y="20809"/>
                    <a:pt x="29700" y="26756"/>
                  </a:cubicBezTo>
                  <a:cubicBezTo>
                    <a:pt x="23162" y="32704"/>
                    <a:pt x="17375" y="16736"/>
                    <a:pt x="8963" y="21398"/>
                  </a:cubicBezTo>
                  <a:cubicBezTo>
                    <a:pt x="4248" y="24077"/>
                    <a:pt x="7034" y="31311"/>
                    <a:pt x="4891" y="33026"/>
                  </a:cubicBezTo>
                  <a:cubicBezTo>
                    <a:pt x="-446" y="37666"/>
                    <a:pt x="-1765" y="45419"/>
                    <a:pt x="1729" y="51565"/>
                  </a:cubicBezTo>
                  <a:cubicBezTo>
                    <a:pt x="6337" y="62282"/>
                    <a:pt x="14911" y="56924"/>
                    <a:pt x="17804" y="60407"/>
                  </a:cubicBezTo>
                  <a:cubicBezTo>
                    <a:pt x="20697" y="63889"/>
                    <a:pt x="23966" y="68658"/>
                    <a:pt x="33879" y="64854"/>
                  </a:cubicBezTo>
                  <a:cubicBezTo>
                    <a:pt x="43792" y="61050"/>
                    <a:pt x="48561" y="53441"/>
                    <a:pt x="53544" y="45618"/>
                  </a:cubicBezTo>
                  <a:cubicBezTo>
                    <a:pt x="58527" y="37794"/>
                    <a:pt x="63511" y="46100"/>
                    <a:pt x="77281" y="45618"/>
                  </a:cubicBezTo>
                  <a:cubicBezTo>
                    <a:pt x="91052" y="45135"/>
                    <a:pt x="89177" y="36133"/>
                    <a:pt x="96518" y="28149"/>
                  </a:cubicBezTo>
                  <a:cubicBezTo>
                    <a:pt x="103859" y="20166"/>
                    <a:pt x="108145" y="10253"/>
                    <a:pt x="98179" y="2912"/>
                  </a:cubicBezTo>
                  <a:cubicBezTo>
                    <a:pt x="88212" y="-4429"/>
                    <a:pt x="82104" y="2751"/>
                    <a:pt x="80175" y="8645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3" name="Frihandsfigur: Form 112">
              <a:extLst>
                <a:ext uri="{FF2B5EF4-FFF2-40B4-BE49-F238E27FC236}">
                  <a16:creationId xmlns:a16="http://schemas.microsoft.com/office/drawing/2014/main" id="{DA04BDDB-506B-4695-BA54-0B6EDE6CC562}"/>
                </a:ext>
              </a:extLst>
            </p:cNvPr>
            <p:cNvSpPr/>
            <p:nvPr/>
          </p:nvSpPr>
          <p:spPr>
            <a:xfrm>
              <a:off x="9388726" y="2385711"/>
              <a:ext cx="236286" cy="458212"/>
            </a:xfrm>
            <a:custGeom>
              <a:avLst/>
              <a:gdLst>
                <a:gd name="connsiteX0" fmla="*/ 200129 w 236286"/>
                <a:gd name="connsiteY0" fmla="*/ 450182 h 458212"/>
                <a:gd name="connsiteX1" fmla="*/ 188019 w 236286"/>
                <a:gd name="connsiteY1" fmla="*/ 427195 h 458212"/>
                <a:gd name="connsiteX2" fmla="*/ 179928 w 236286"/>
                <a:gd name="connsiteY2" fmla="*/ 408119 h 458212"/>
                <a:gd name="connsiteX3" fmla="*/ 184697 w 236286"/>
                <a:gd name="connsiteY3" fmla="*/ 383739 h 458212"/>
                <a:gd name="connsiteX4" fmla="*/ 210846 w 236286"/>
                <a:gd name="connsiteY4" fmla="*/ 383257 h 458212"/>
                <a:gd name="connsiteX5" fmla="*/ 218669 w 236286"/>
                <a:gd name="connsiteY5" fmla="*/ 405333 h 458212"/>
                <a:gd name="connsiteX6" fmla="*/ 236030 w 236286"/>
                <a:gd name="connsiteY6" fmla="*/ 396331 h 458212"/>
                <a:gd name="connsiteX7" fmla="*/ 216526 w 236286"/>
                <a:gd name="connsiteY7" fmla="*/ 369004 h 458212"/>
                <a:gd name="connsiteX8" fmla="*/ 192092 w 236286"/>
                <a:gd name="connsiteY8" fmla="*/ 350946 h 458212"/>
                <a:gd name="connsiteX9" fmla="*/ 171409 w 236286"/>
                <a:gd name="connsiteY9" fmla="*/ 335782 h 458212"/>
                <a:gd name="connsiteX10" fmla="*/ 179500 w 236286"/>
                <a:gd name="connsiteY10" fmla="*/ 312474 h 458212"/>
                <a:gd name="connsiteX11" fmla="*/ 184810 w 236286"/>
                <a:gd name="connsiteY11" fmla="*/ 300986 h 458212"/>
                <a:gd name="connsiteX12" fmla="*/ 192574 w 236286"/>
                <a:gd name="connsiteY12" fmla="*/ 301757 h 458212"/>
                <a:gd name="connsiteX13" fmla="*/ 205863 w 236286"/>
                <a:gd name="connsiteY13" fmla="*/ 295809 h 458212"/>
                <a:gd name="connsiteX14" fmla="*/ 195146 w 236286"/>
                <a:gd name="connsiteY14" fmla="*/ 279734 h 458212"/>
                <a:gd name="connsiteX15" fmla="*/ 198950 w 236286"/>
                <a:gd name="connsiteY15" fmla="*/ 260498 h 458212"/>
                <a:gd name="connsiteX16" fmla="*/ 185930 w 236286"/>
                <a:gd name="connsiteY16" fmla="*/ 245066 h 458212"/>
                <a:gd name="connsiteX17" fmla="*/ 165729 w 236286"/>
                <a:gd name="connsiteY17" fmla="*/ 240565 h 458212"/>
                <a:gd name="connsiteX18" fmla="*/ 174517 w 236286"/>
                <a:gd name="connsiteY18" fmla="*/ 227276 h 458212"/>
                <a:gd name="connsiteX19" fmla="*/ 199433 w 236286"/>
                <a:gd name="connsiteY19" fmla="*/ 218060 h 458212"/>
                <a:gd name="connsiteX20" fmla="*/ 194074 w 236286"/>
                <a:gd name="connsiteY20" fmla="*/ 187411 h 458212"/>
                <a:gd name="connsiteX21" fmla="*/ 192896 w 236286"/>
                <a:gd name="connsiteY21" fmla="*/ 153921 h 458212"/>
                <a:gd name="connsiteX22" fmla="*/ 175856 w 236286"/>
                <a:gd name="connsiteY22" fmla="*/ 123325 h 458212"/>
                <a:gd name="connsiteX23" fmla="*/ 162353 w 236286"/>
                <a:gd name="connsiteY23" fmla="*/ 102428 h 458212"/>
                <a:gd name="connsiteX24" fmla="*/ 182286 w 236286"/>
                <a:gd name="connsiteY24" fmla="*/ 103714 h 458212"/>
                <a:gd name="connsiteX25" fmla="*/ 185126 w 236286"/>
                <a:gd name="connsiteY25" fmla="*/ 87639 h 458212"/>
                <a:gd name="connsiteX26" fmla="*/ 189305 w 236286"/>
                <a:gd name="connsiteY26" fmla="*/ 66527 h 458212"/>
                <a:gd name="connsiteX27" fmla="*/ 189305 w 236286"/>
                <a:gd name="connsiteY27" fmla="*/ 46433 h 458212"/>
                <a:gd name="connsiteX28" fmla="*/ 191395 w 236286"/>
                <a:gd name="connsiteY28" fmla="*/ 27786 h 458212"/>
                <a:gd name="connsiteX29" fmla="*/ 177999 w 236286"/>
                <a:gd name="connsiteY29" fmla="*/ 16052 h 458212"/>
                <a:gd name="connsiteX30" fmla="*/ 123880 w 236286"/>
                <a:gd name="connsiteY30" fmla="*/ -23 h 458212"/>
                <a:gd name="connsiteX31" fmla="*/ 113700 w 236286"/>
                <a:gd name="connsiteY31" fmla="*/ 17070 h 458212"/>
                <a:gd name="connsiteX32" fmla="*/ 104805 w 236286"/>
                <a:gd name="connsiteY32" fmla="*/ 44451 h 458212"/>
                <a:gd name="connsiteX33" fmla="*/ 82729 w 236286"/>
                <a:gd name="connsiteY33" fmla="*/ 51042 h 458212"/>
                <a:gd name="connsiteX34" fmla="*/ 54758 w 236286"/>
                <a:gd name="connsiteY34" fmla="*/ 40325 h 458212"/>
                <a:gd name="connsiteX35" fmla="*/ 37665 w 236286"/>
                <a:gd name="connsiteY35" fmla="*/ 31966 h 458212"/>
                <a:gd name="connsiteX36" fmla="*/ 33753 w 236286"/>
                <a:gd name="connsiteY36" fmla="*/ 53399 h 458212"/>
                <a:gd name="connsiteX37" fmla="*/ 25234 w 236286"/>
                <a:gd name="connsiteY37" fmla="*/ 69474 h 458212"/>
                <a:gd name="connsiteX38" fmla="*/ 43023 w 236286"/>
                <a:gd name="connsiteY38" fmla="*/ 77137 h 458212"/>
                <a:gd name="connsiteX39" fmla="*/ 63331 w 236286"/>
                <a:gd name="connsiteY39" fmla="*/ 84424 h 458212"/>
                <a:gd name="connsiteX40" fmla="*/ 36540 w 236286"/>
                <a:gd name="connsiteY40" fmla="*/ 94658 h 458212"/>
                <a:gd name="connsiteX41" fmla="*/ 27645 w 236286"/>
                <a:gd name="connsiteY41" fmla="*/ 106500 h 458212"/>
                <a:gd name="connsiteX42" fmla="*/ 47310 w 236286"/>
                <a:gd name="connsiteY42" fmla="*/ 115395 h 458212"/>
                <a:gd name="connsiteX43" fmla="*/ 67993 w 236286"/>
                <a:gd name="connsiteY43" fmla="*/ 130452 h 458212"/>
                <a:gd name="connsiteX44" fmla="*/ 84068 w 236286"/>
                <a:gd name="connsiteY44" fmla="*/ 145401 h 458212"/>
                <a:gd name="connsiteX45" fmla="*/ 95857 w 236286"/>
                <a:gd name="connsiteY45" fmla="*/ 168442 h 458212"/>
                <a:gd name="connsiteX46" fmla="*/ 87653 w 236286"/>
                <a:gd name="connsiteY46" fmla="*/ 182695 h 458212"/>
                <a:gd name="connsiteX47" fmla="*/ 83907 w 236286"/>
                <a:gd name="connsiteY47" fmla="*/ 183070 h 458212"/>
                <a:gd name="connsiteX48" fmla="*/ 65743 w 236286"/>
                <a:gd name="connsiteY48" fmla="*/ 166995 h 458212"/>
                <a:gd name="connsiteX49" fmla="*/ 54544 w 236286"/>
                <a:gd name="connsiteY49" fmla="*/ 152421 h 458212"/>
                <a:gd name="connsiteX50" fmla="*/ 33700 w 236286"/>
                <a:gd name="connsiteY50" fmla="*/ 157779 h 458212"/>
                <a:gd name="connsiteX51" fmla="*/ 12267 w 236286"/>
                <a:gd name="connsiteY51" fmla="*/ 153117 h 458212"/>
                <a:gd name="connsiteX52" fmla="*/ 1068 w 236286"/>
                <a:gd name="connsiteY52" fmla="*/ 165763 h 458212"/>
                <a:gd name="connsiteX53" fmla="*/ 20304 w 236286"/>
                <a:gd name="connsiteY53" fmla="*/ 170586 h 458212"/>
                <a:gd name="connsiteX54" fmla="*/ 27056 w 236286"/>
                <a:gd name="connsiteY54" fmla="*/ 186071 h 458212"/>
                <a:gd name="connsiteX55" fmla="*/ 9855 w 236286"/>
                <a:gd name="connsiteY55" fmla="*/ 187143 h 458212"/>
                <a:gd name="connsiteX56" fmla="*/ 12642 w 236286"/>
                <a:gd name="connsiteY56" fmla="*/ 207451 h 458212"/>
                <a:gd name="connsiteX57" fmla="*/ 29360 w 236286"/>
                <a:gd name="connsiteY57" fmla="*/ 220739 h 458212"/>
                <a:gd name="connsiteX58" fmla="*/ 45435 w 236286"/>
                <a:gd name="connsiteY58" fmla="*/ 226098 h 458212"/>
                <a:gd name="connsiteX59" fmla="*/ 57062 w 236286"/>
                <a:gd name="connsiteY59" fmla="*/ 233706 h 458212"/>
                <a:gd name="connsiteX60" fmla="*/ 81282 w 236286"/>
                <a:gd name="connsiteY60" fmla="*/ 236064 h 458212"/>
                <a:gd name="connsiteX61" fmla="*/ 85301 w 236286"/>
                <a:gd name="connsiteY61" fmla="*/ 252139 h 458212"/>
                <a:gd name="connsiteX62" fmla="*/ 73459 w 236286"/>
                <a:gd name="connsiteY62" fmla="*/ 258301 h 458212"/>
                <a:gd name="connsiteX63" fmla="*/ 53526 w 236286"/>
                <a:gd name="connsiteY63" fmla="*/ 261409 h 458212"/>
                <a:gd name="connsiteX64" fmla="*/ 67511 w 236286"/>
                <a:gd name="connsiteY64" fmla="*/ 277484 h 458212"/>
                <a:gd name="connsiteX65" fmla="*/ 53740 w 236286"/>
                <a:gd name="connsiteY65" fmla="*/ 291951 h 458212"/>
                <a:gd name="connsiteX66" fmla="*/ 48971 w 236286"/>
                <a:gd name="connsiteY66" fmla="*/ 310759 h 458212"/>
                <a:gd name="connsiteX67" fmla="*/ 54705 w 236286"/>
                <a:gd name="connsiteY67" fmla="*/ 341355 h 458212"/>
                <a:gd name="connsiteX68" fmla="*/ 52776 w 236286"/>
                <a:gd name="connsiteY68" fmla="*/ 383364 h 458212"/>
                <a:gd name="connsiteX69" fmla="*/ 60170 w 236286"/>
                <a:gd name="connsiteY69" fmla="*/ 414978 h 458212"/>
                <a:gd name="connsiteX70" fmla="*/ 77263 w 236286"/>
                <a:gd name="connsiteY70" fmla="*/ 443217 h 458212"/>
                <a:gd name="connsiteX71" fmla="*/ 101697 w 236286"/>
                <a:gd name="connsiteY71" fmla="*/ 450825 h 458212"/>
                <a:gd name="connsiteX72" fmla="*/ 130686 w 236286"/>
                <a:gd name="connsiteY72" fmla="*/ 455594 h 458212"/>
                <a:gd name="connsiteX73" fmla="*/ 156781 w 236286"/>
                <a:gd name="connsiteY73" fmla="*/ 449861 h 458212"/>
                <a:gd name="connsiteX74" fmla="*/ 183572 w 236286"/>
                <a:gd name="connsiteY74" fmla="*/ 454630 h 458212"/>
                <a:gd name="connsiteX75" fmla="*/ 200129 w 236286"/>
                <a:gd name="connsiteY75" fmla="*/ 450182 h 45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36286" h="458212">
                  <a:moveTo>
                    <a:pt x="200129" y="450182"/>
                  </a:moveTo>
                  <a:cubicBezTo>
                    <a:pt x="199599" y="441132"/>
                    <a:pt x="195184" y="432752"/>
                    <a:pt x="188019" y="427195"/>
                  </a:cubicBezTo>
                  <a:cubicBezTo>
                    <a:pt x="181161" y="422908"/>
                    <a:pt x="184001" y="417443"/>
                    <a:pt x="179928" y="408119"/>
                  </a:cubicBezTo>
                  <a:cubicBezTo>
                    <a:pt x="175856" y="398796"/>
                    <a:pt x="179928" y="392044"/>
                    <a:pt x="184697" y="383739"/>
                  </a:cubicBezTo>
                  <a:cubicBezTo>
                    <a:pt x="189466" y="375434"/>
                    <a:pt x="202273" y="377792"/>
                    <a:pt x="210846" y="383257"/>
                  </a:cubicBezTo>
                  <a:cubicBezTo>
                    <a:pt x="219419" y="388722"/>
                    <a:pt x="212721" y="398903"/>
                    <a:pt x="218669" y="405333"/>
                  </a:cubicBezTo>
                  <a:cubicBezTo>
                    <a:pt x="224617" y="411763"/>
                    <a:pt x="235548" y="406512"/>
                    <a:pt x="236030" y="396331"/>
                  </a:cubicBezTo>
                  <a:cubicBezTo>
                    <a:pt x="236512" y="386150"/>
                    <a:pt x="233137" y="375434"/>
                    <a:pt x="216526" y="369004"/>
                  </a:cubicBezTo>
                  <a:cubicBezTo>
                    <a:pt x="199915" y="362574"/>
                    <a:pt x="203719" y="354536"/>
                    <a:pt x="192092" y="350946"/>
                  </a:cubicBezTo>
                  <a:cubicBezTo>
                    <a:pt x="180464" y="347356"/>
                    <a:pt x="172587" y="350250"/>
                    <a:pt x="171409" y="335782"/>
                  </a:cubicBezTo>
                  <a:cubicBezTo>
                    <a:pt x="170230" y="321315"/>
                    <a:pt x="182125" y="320351"/>
                    <a:pt x="179500" y="312474"/>
                  </a:cubicBezTo>
                  <a:cubicBezTo>
                    <a:pt x="177796" y="307834"/>
                    <a:pt x="180175" y="302695"/>
                    <a:pt x="184810" y="300986"/>
                  </a:cubicBezTo>
                  <a:cubicBezTo>
                    <a:pt x="187382" y="300042"/>
                    <a:pt x="190238" y="300327"/>
                    <a:pt x="192574" y="301757"/>
                  </a:cubicBezTo>
                  <a:cubicBezTo>
                    <a:pt x="200397" y="306740"/>
                    <a:pt x="204898" y="301757"/>
                    <a:pt x="205863" y="295809"/>
                  </a:cubicBezTo>
                  <a:cubicBezTo>
                    <a:pt x="206827" y="289862"/>
                    <a:pt x="199433" y="289862"/>
                    <a:pt x="195146" y="279734"/>
                  </a:cubicBezTo>
                  <a:cubicBezTo>
                    <a:pt x="190859" y="269607"/>
                    <a:pt x="198950" y="269018"/>
                    <a:pt x="198950" y="260498"/>
                  </a:cubicBezTo>
                  <a:cubicBezTo>
                    <a:pt x="198950" y="251978"/>
                    <a:pt x="194449" y="248174"/>
                    <a:pt x="185930" y="245066"/>
                  </a:cubicBezTo>
                  <a:cubicBezTo>
                    <a:pt x="177410" y="241958"/>
                    <a:pt x="170926" y="246942"/>
                    <a:pt x="165729" y="240565"/>
                  </a:cubicBezTo>
                  <a:cubicBezTo>
                    <a:pt x="160531" y="234189"/>
                    <a:pt x="166693" y="227491"/>
                    <a:pt x="174517" y="227276"/>
                  </a:cubicBezTo>
                  <a:cubicBezTo>
                    <a:pt x="183658" y="227282"/>
                    <a:pt x="192499" y="224013"/>
                    <a:pt x="199433" y="218060"/>
                  </a:cubicBezTo>
                  <a:cubicBezTo>
                    <a:pt x="206988" y="211148"/>
                    <a:pt x="202273" y="199038"/>
                    <a:pt x="194074" y="187411"/>
                  </a:cubicBezTo>
                  <a:cubicBezTo>
                    <a:pt x="185876" y="175783"/>
                    <a:pt x="189038" y="164852"/>
                    <a:pt x="192896" y="153921"/>
                  </a:cubicBezTo>
                  <a:cubicBezTo>
                    <a:pt x="196614" y="140772"/>
                    <a:pt x="188995" y="127092"/>
                    <a:pt x="175856" y="123325"/>
                  </a:cubicBezTo>
                  <a:cubicBezTo>
                    <a:pt x="161121" y="118342"/>
                    <a:pt x="158281" y="108215"/>
                    <a:pt x="162353" y="102428"/>
                  </a:cubicBezTo>
                  <a:cubicBezTo>
                    <a:pt x="166425" y="96641"/>
                    <a:pt x="175535" y="105160"/>
                    <a:pt x="182286" y="103714"/>
                  </a:cubicBezTo>
                  <a:cubicBezTo>
                    <a:pt x="189038" y="102267"/>
                    <a:pt x="187269" y="93265"/>
                    <a:pt x="185126" y="87639"/>
                  </a:cubicBezTo>
                  <a:cubicBezTo>
                    <a:pt x="182983" y="82012"/>
                    <a:pt x="185608" y="73600"/>
                    <a:pt x="189305" y="66527"/>
                  </a:cubicBezTo>
                  <a:cubicBezTo>
                    <a:pt x="192638" y="60242"/>
                    <a:pt x="192638" y="52719"/>
                    <a:pt x="189305" y="46433"/>
                  </a:cubicBezTo>
                  <a:cubicBezTo>
                    <a:pt x="186305" y="38718"/>
                    <a:pt x="196646" y="32663"/>
                    <a:pt x="191395" y="27786"/>
                  </a:cubicBezTo>
                  <a:cubicBezTo>
                    <a:pt x="186144" y="22910"/>
                    <a:pt x="186894" y="19749"/>
                    <a:pt x="177999" y="16052"/>
                  </a:cubicBezTo>
                  <a:cubicBezTo>
                    <a:pt x="169105" y="12354"/>
                    <a:pt x="142259" y="-1952"/>
                    <a:pt x="123880" y="-23"/>
                  </a:cubicBezTo>
                  <a:cubicBezTo>
                    <a:pt x="115146" y="834"/>
                    <a:pt x="111771" y="7961"/>
                    <a:pt x="113700" y="17070"/>
                  </a:cubicBezTo>
                  <a:cubicBezTo>
                    <a:pt x="115629" y="26179"/>
                    <a:pt x="108341" y="37860"/>
                    <a:pt x="104805" y="44451"/>
                  </a:cubicBezTo>
                  <a:cubicBezTo>
                    <a:pt x="101268" y="51042"/>
                    <a:pt x="94088" y="52488"/>
                    <a:pt x="82729" y="51042"/>
                  </a:cubicBezTo>
                  <a:cubicBezTo>
                    <a:pt x="71369" y="49595"/>
                    <a:pt x="62796" y="41611"/>
                    <a:pt x="54758" y="40325"/>
                  </a:cubicBezTo>
                  <a:cubicBezTo>
                    <a:pt x="46721" y="39039"/>
                    <a:pt x="45167" y="29608"/>
                    <a:pt x="37665" y="31966"/>
                  </a:cubicBezTo>
                  <a:cubicBezTo>
                    <a:pt x="30164" y="34324"/>
                    <a:pt x="33968" y="45469"/>
                    <a:pt x="33753" y="53399"/>
                  </a:cubicBezTo>
                  <a:cubicBezTo>
                    <a:pt x="33539" y="61329"/>
                    <a:pt x="26091" y="60740"/>
                    <a:pt x="25234" y="69474"/>
                  </a:cubicBezTo>
                  <a:cubicBezTo>
                    <a:pt x="24376" y="78208"/>
                    <a:pt x="34289" y="84585"/>
                    <a:pt x="43023" y="77137"/>
                  </a:cubicBezTo>
                  <a:cubicBezTo>
                    <a:pt x="51758" y="69688"/>
                    <a:pt x="64939" y="74618"/>
                    <a:pt x="63331" y="84424"/>
                  </a:cubicBezTo>
                  <a:cubicBezTo>
                    <a:pt x="61724" y="94230"/>
                    <a:pt x="44256" y="93479"/>
                    <a:pt x="36540" y="94658"/>
                  </a:cubicBezTo>
                  <a:cubicBezTo>
                    <a:pt x="28824" y="95837"/>
                    <a:pt x="25823" y="99481"/>
                    <a:pt x="27645" y="106500"/>
                  </a:cubicBezTo>
                  <a:cubicBezTo>
                    <a:pt x="29467" y="113519"/>
                    <a:pt x="37879" y="113895"/>
                    <a:pt x="47310" y="115395"/>
                  </a:cubicBezTo>
                  <a:cubicBezTo>
                    <a:pt x="56655" y="115657"/>
                    <a:pt x="64875" y="121643"/>
                    <a:pt x="67993" y="130452"/>
                  </a:cubicBezTo>
                  <a:cubicBezTo>
                    <a:pt x="73352" y="142187"/>
                    <a:pt x="81603" y="138971"/>
                    <a:pt x="84068" y="145401"/>
                  </a:cubicBezTo>
                  <a:cubicBezTo>
                    <a:pt x="86533" y="151831"/>
                    <a:pt x="93338" y="160833"/>
                    <a:pt x="95857" y="168442"/>
                  </a:cubicBezTo>
                  <a:cubicBezTo>
                    <a:pt x="97528" y="174642"/>
                    <a:pt x="93852" y="181024"/>
                    <a:pt x="87653" y="182695"/>
                  </a:cubicBezTo>
                  <a:cubicBezTo>
                    <a:pt x="86431" y="183022"/>
                    <a:pt x="85167" y="183151"/>
                    <a:pt x="83907" y="183070"/>
                  </a:cubicBezTo>
                  <a:cubicBezTo>
                    <a:pt x="76084" y="183070"/>
                    <a:pt x="72494" y="173533"/>
                    <a:pt x="65743" y="166995"/>
                  </a:cubicBezTo>
                  <a:cubicBezTo>
                    <a:pt x="58991" y="160458"/>
                    <a:pt x="60384" y="155689"/>
                    <a:pt x="54544" y="152421"/>
                  </a:cubicBezTo>
                  <a:cubicBezTo>
                    <a:pt x="48703" y="149152"/>
                    <a:pt x="40880" y="157779"/>
                    <a:pt x="33700" y="157779"/>
                  </a:cubicBezTo>
                  <a:cubicBezTo>
                    <a:pt x="26520" y="157779"/>
                    <a:pt x="24162" y="151081"/>
                    <a:pt x="12267" y="153117"/>
                  </a:cubicBezTo>
                  <a:cubicBezTo>
                    <a:pt x="371" y="155154"/>
                    <a:pt x="-2147" y="160458"/>
                    <a:pt x="1068" y="165763"/>
                  </a:cubicBezTo>
                  <a:cubicBezTo>
                    <a:pt x="4283" y="171068"/>
                    <a:pt x="11356" y="170478"/>
                    <a:pt x="20304" y="170586"/>
                  </a:cubicBezTo>
                  <a:cubicBezTo>
                    <a:pt x="29253" y="170693"/>
                    <a:pt x="33111" y="184142"/>
                    <a:pt x="27056" y="186071"/>
                  </a:cubicBezTo>
                  <a:cubicBezTo>
                    <a:pt x="21001" y="188000"/>
                    <a:pt x="14249" y="182802"/>
                    <a:pt x="9855" y="187143"/>
                  </a:cubicBezTo>
                  <a:cubicBezTo>
                    <a:pt x="5462" y="191483"/>
                    <a:pt x="7927" y="199788"/>
                    <a:pt x="12642" y="207451"/>
                  </a:cubicBezTo>
                  <a:cubicBezTo>
                    <a:pt x="17357" y="215113"/>
                    <a:pt x="26038" y="214309"/>
                    <a:pt x="29360" y="220739"/>
                  </a:cubicBezTo>
                  <a:cubicBezTo>
                    <a:pt x="32682" y="227169"/>
                    <a:pt x="38576" y="226098"/>
                    <a:pt x="45435" y="226098"/>
                  </a:cubicBezTo>
                  <a:cubicBezTo>
                    <a:pt x="52293" y="226098"/>
                    <a:pt x="51597" y="232260"/>
                    <a:pt x="57062" y="233706"/>
                  </a:cubicBezTo>
                  <a:cubicBezTo>
                    <a:pt x="62528" y="235153"/>
                    <a:pt x="78495" y="229902"/>
                    <a:pt x="81282" y="236064"/>
                  </a:cubicBezTo>
                  <a:cubicBezTo>
                    <a:pt x="84068" y="242226"/>
                    <a:pt x="81764" y="245816"/>
                    <a:pt x="85301" y="252139"/>
                  </a:cubicBezTo>
                  <a:cubicBezTo>
                    <a:pt x="88837" y="258462"/>
                    <a:pt x="85568" y="263284"/>
                    <a:pt x="73459" y="258301"/>
                  </a:cubicBezTo>
                  <a:cubicBezTo>
                    <a:pt x="61349" y="253318"/>
                    <a:pt x="53258" y="254282"/>
                    <a:pt x="53526" y="261409"/>
                  </a:cubicBezTo>
                  <a:cubicBezTo>
                    <a:pt x="53794" y="268535"/>
                    <a:pt x="67725" y="268053"/>
                    <a:pt x="67511" y="277484"/>
                  </a:cubicBezTo>
                  <a:cubicBezTo>
                    <a:pt x="67297" y="286914"/>
                    <a:pt x="57544" y="286754"/>
                    <a:pt x="53740" y="291951"/>
                  </a:cubicBezTo>
                  <a:cubicBezTo>
                    <a:pt x="49936" y="297149"/>
                    <a:pt x="42595" y="298381"/>
                    <a:pt x="48971" y="310759"/>
                  </a:cubicBezTo>
                  <a:cubicBezTo>
                    <a:pt x="55347" y="323137"/>
                    <a:pt x="50204" y="328763"/>
                    <a:pt x="54705" y="341355"/>
                  </a:cubicBezTo>
                  <a:cubicBezTo>
                    <a:pt x="59205" y="353947"/>
                    <a:pt x="56366" y="369593"/>
                    <a:pt x="52776" y="383364"/>
                  </a:cubicBezTo>
                  <a:cubicBezTo>
                    <a:pt x="49185" y="397135"/>
                    <a:pt x="56848" y="404797"/>
                    <a:pt x="60170" y="414978"/>
                  </a:cubicBezTo>
                  <a:cubicBezTo>
                    <a:pt x="63380" y="425690"/>
                    <a:pt x="69263" y="435404"/>
                    <a:pt x="77263" y="443217"/>
                  </a:cubicBezTo>
                  <a:cubicBezTo>
                    <a:pt x="84390" y="449164"/>
                    <a:pt x="90284" y="453451"/>
                    <a:pt x="101697" y="450825"/>
                  </a:cubicBezTo>
                  <a:cubicBezTo>
                    <a:pt x="113110" y="448200"/>
                    <a:pt x="121416" y="456773"/>
                    <a:pt x="130686" y="455594"/>
                  </a:cubicBezTo>
                  <a:cubicBezTo>
                    <a:pt x="139623" y="455015"/>
                    <a:pt x="148422" y="453081"/>
                    <a:pt x="156781" y="449861"/>
                  </a:cubicBezTo>
                  <a:cubicBezTo>
                    <a:pt x="164121" y="446324"/>
                    <a:pt x="174141" y="448896"/>
                    <a:pt x="183572" y="454630"/>
                  </a:cubicBezTo>
                  <a:cubicBezTo>
                    <a:pt x="193003" y="460363"/>
                    <a:pt x="200879" y="458756"/>
                    <a:pt x="200129" y="450182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4" name="Frihandsfigur: Form 113">
              <a:extLst>
                <a:ext uri="{FF2B5EF4-FFF2-40B4-BE49-F238E27FC236}">
                  <a16:creationId xmlns:a16="http://schemas.microsoft.com/office/drawing/2014/main" id="{6656C289-FAD4-4F22-B6BC-73DCFD1CE413}"/>
                </a:ext>
              </a:extLst>
            </p:cNvPr>
            <p:cNvSpPr/>
            <p:nvPr/>
          </p:nvSpPr>
          <p:spPr>
            <a:xfrm>
              <a:off x="9162392" y="2443547"/>
              <a:ext cx="65325" cy="41144"/>
            </a:xfrm>
            <a:custGeom>
              <a:avLst/>
              <a:gdLst>
                <a:gd name="connsiteX0" fmla="*/ 38039 w 65325"/>
                <a:gd name="connsiteY0" fmla="*/ 40734 h 41144"/>
                <a:gd name="connsiteX1" fmla="*/ 60383 w 65325"/>
                <a:gd name="connsiteY1" fmla="*/ 29589 h 41144"/>
                <a:gd name="connsiteX2" fmla="*/ 63920 w 65325"/>
                <a:gd name="connsiteY2" fmla="*/ 12228 h 41144"/>
                <a:gd name="connsiteX3" fmla="*/ 27376 w 65325"/>
                <a:gd name="connsiteY3" fmla="*/ -96 h 41144"/>
                <a:gd name="connsiteX4" fmla="*/ 7872 w 65325"/>
                <a:gd name="connsiteY4" fmla="*/ 1779 h 41144"/>
                <a:gd name="connsiteX5" fmla="*/ 6211 w 65325"/>
                <a:gd name="connsiteY5" fmla="*/ 23212 h 41144"/>
                <a:gd name="connsiteX6" fmla="*/ 38039 w 65325"/>
                <a:gd name="connsiteY6" fmla="*/ 40734 h 4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25" h="41144">
                  <a:moveTo>
                    <a:pt x="38039" y="40734"/>
                  </a:moveTo>
                  <a:cubicBezTo>
                    <a:pt x="54114" y="41913"/>
                    <a:pt x="59472" y="38108"/>
                    <a:pt x="60383" y="29589"/>
                  </a:cubicBezTo>
                  <a:cubicBezTo>
                    <a:pt x="61294" y="21069"/>
                    <a:pt x="67724" y="22944"/>
                    <a:pt x="63920" y="12228"/>
                  </a:cubicBezTo>
                  <a:cubicBezTo>
                    <a:pt x="60115" y="1511"/>
                    <a:pt x="46612" y="-257"/>
                    <a:pt x="27376" y="-96"/>
                  </a:cubicBezTo>
                  <a:cubicBezTo>
                    <a:pt x="20817" y="-471"/>
                    <a:pt x="14237" y="161"/>
                    <a:pt x="7872" y="1779"/>
                  </a:cubicBezTo>
                  <a:cubicBezTo>
                    <a:pt x="-1612" y="3922"/>
                    <a:pt x="-3488" y="14371"/>
                    <a:pt x="6211" y="23212"/>
                  </a:cubicBezTo>
                  <a:cubicBezTo>
                    <a:pt x="15909" y="32054"/>
                    <a:pt x="21911" y="39555"/>
                    <a:pt x="38039" y="4073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5" name="Frihandsfigur: Form 114">
              <a:extLst>
                <a:ext uri="{FF2B5EF4-FFF2-40B4-BE49-F238E27FC236}">
                  <a16:creationId xmlns:a16="http://schemas.microsoft.com/office/drawing/2014/main" id="{214E6B42-C6CB-48A4-9A21-6ED0EC9B16D9}"/>
                </a:ext>
              </a:extLst>
            </p:cNvPr>
            <p:cNvSpPr/>
            <p:nvPr/>
          </p:nvSpPr>
          <p:spPr>
            <a:xfrm>
              <a:off x="9145798" y="2490162"/>
              <a:ext cx="103694" cy="144931"/>
            </a:xfrm>
            <a:custGeom>
              <a:avLst/>
              <a:gdLst>
                <a:gd name="connsiteX0" fmla="*/ 89087 w 103694"/>
                <a:gd name="connsiteY0" fmla="*/ 61098 h 144931"/>
                <a:gd name="connsiteX1" fmla="*/ 78852 w 103694"/>
                <a:gd name="connsiteY1" fmla="*/ 44701 h 144931"/>
                <a:gd name="connsiteX2" fmla="*/ 52489 w 103694"/>
                <a:gd name="connsiteY2" fmla="*/ 36610 h 144931"/>
                <a:gd name="connsiteX3" fmla="*/ 31056 w 103694"/>
                <a:gd name="connsiteY3" fmla="*/ 53703 h 144931"/>
                <a:gd name="connsiteX4" fmla="*/ 24412 w 103694"/>
                <a:gd name="connsiteY4" fmla="*/ 25465 h 144931"/>
                <a:gd name="connsiteX5" fmla="*/ 13052 w 103694"/>
                <a:gd name="connsiteY5" fmla="*/ -201 h 144931"/>
                <a:gd name="connsiteX6" fmla="*/ 2336 w 103694"/>
                <a:gd name="connsiteY6" fmla="*/ 16892 h 144931"/>
                <a:gd name="connsiteX7" fmla="*/ 5926 w 103694"/>
                <a:gd name="connsiteY7" fmla="*/ 46845 h 144931"/>
                <a:gd name="connsiteX8" fmla="*/ 23501 w 103694"/>
                <a:gd name="connsiteY8" fmla="*/ 66778 h 144931"/>
                <a:gd name="connsiteX9" fmla="*/ 46970 w 103694"/>
                <a:gd name="connsiteY9" fmla="*/ 76262 h 144931"/>
                <a:gd name="connsiteX10" fmla="*/ 45095 w 103694"/>
                <a:gd name="connsiteY10" fmla="*/ 88854 h 144931"/>
                <a:gd name="connsiteX11" fmla="*/ 23662 w 103694"/>
                <a:gd name="connsiteY11" fmla="*/ 86014 h 144931"/>
                <a:gd name="connsiteX12" fmla="*/ 16482 w 103694"/>
                <a:gd name="connsiteY12" fmla="*/ 117574 h 144931"/>
                <a:gd name="connsiteX13" fmla="*/ 37647 w 103694"/>
                <a:gd name="connsiteY13" fmla="*/ 133006 h 144931"/>
                <a:gd name="connsiteX14" fmla="*/ 59509 w 103694"/>
                <a:gd name="connsiteY14" fmla="*/ 144634 h 144931"/>
                <a:gd name="connsiteX15" fmla="*/ 81799 w 103694"/>
                <a:gd name="connsiteY15" fmla="*/ 126148 h 144931"/>
                <a:gd name="connsiteX16" fmla="*/ 92945 w 103694"/>
                <a:gd name="connsiteY16" fmla="*/ 100749 h 144931"/>
                <a:gd name="connsiteX17" fmla="*/ 102697 w 103694"/>
                <a:gd name="connsiteY17" fmla="*/ 77923 h 144931"/>
                <a:gd name="connsiteX18" fmla="*/ 89087 w 103694"/>
                <a:gd name="connsiteY18" fmla="*/ 61098 h 14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694" h="144931">
                  <a:moveTo>
                    <a:pt x="89087" y="61098"/>
                  </a:moveTo>
                  <a:cubicBezTo>
                    <a:pt x="80996" y="57508"/>
                    <a:pt x="80996" y="53007"/>
                    <a:pt x="78852" y="44701"/>
                  </a:cubicBezTo>
                  <a:cubicBezTo>
                    <a:pt x="76709" y="36396"/>
                    <a:pt x="65081" y="33985"/>
                    <a:pt x="52489" y="36610"/>
                  </a:cubicBezTo>
                  <a:cubicBezTo>
                    <a:pt x="39897" y="39236"/>
                    <a:pt x="37754" y="57722"/>
                    <a:pt x="31056" y="53703"/>
                  </a:cubicBezTo>
                  <a:cubicBezTo>
                    <a:pt x="24358" y="49685"/>
                    <a:pt x="31324" y="36610"/>
                    <a:pt x="24412" y="25465"/>
                  </a:cubicBezTo>
                  <a:cubicBezTo>
                    <a:pt x="17500" y="14320"/>
                    <a:pt x="27305" y="-201"/>
                    <a:pt x="13052" y="-201"/>
                  </a:cubicBezTo>
                  <a:cubicBezTo>
                    <a:pt x="5658" y="-201"/>
                    <a:pt x="6408" y="8586"/>
                    <a:pt x="2336" y="16892"/>
                  </a:cubicBezTo>
                  <a:cubicBezTo>
                    <a:pt x="-1737" y="25197"/>
                    <a:pt x="-1201" y="42290"/>
                    <a:pt x="5926" y="46845"/>
                  </a:cubicBezTo>
                  <a:cubicBezTo>
                    <a:pt x="13052" y="51399"/>
                    <a:pt x="13267" y="66081"/>
                    <a:pt x="23501" y="66778"/>
                  </a:cubicBezTo>
                  <a:cubicBezTo>
                    <a:pt x="32063" y="67651"/>
                    <a:pt x="40203" y="70941"/>
                    <a:pt x="46970" y="76262"/>
                  </a:cubicBezTo>
                  <a:cubicBezTo>
                    <a:pt x="52704" y="80281"/>
                    <a:pt x="54097" y="86979"/>
                    <a:pt x="45095" y="88854"/>
                  </a:cubicBezTo>
                  <a:cubicBezTo>
                    <a:pt x="36093" y="90729"/>
                    <a:pt x="35825" y="81942"/>
                    <a:pt x="23662" y="86014"/>
                  </a:cubicBezTo>
                  <a:cubicBezTo>
                    <a:pt x="11498" y="90086"/>
                    <a:pt x="11766" y="106644"/>
                    <a:pt x="16482" y="117574"/>
                  </a:cubicBezTo>
                  <a:cubicBezTo>
                    <a:pt x="21197" y="128506"/>
                    <a:pt x="29556" y="130167"/>
                    <a:pt x="37647" y="133006"/>
                  </a:cubicBezTo>
                  <a:cubicBezTo>
                    <a:pt x="45738" y="135846"/>
                    <a:pt x="48364" y="145813"/>
                    <a:pt x="59509" y="144634"/>
                  </a:cubicBezTo>
                  <a:cubicBezTo>
                    <a:pt x="70654" y="143455"/>
                    <a:pt x="73976" y="132042"/>
                    <a:pt x="81799" y="126148"/>
                  </a:cubicBezTo>
                  <a:cubicBezTo>
                    <a:pt x="89757" y="120259"/>
                    <a:pt x="93995" y="110593"/>
                    <a:pt x="92945" y="100749"/>
                  </a:cubicBezTo>
                  <a:cubicBezTo>
                    <a:pt x="91284" y="92176"/>
                    <a:pt x="99160" y="87675"/>
                    <a:pt x="102697" y="77923"/>
                  </a:cubicBezTo>
                  <a:cubicBezTo>
                    <a:pt x="106233" y="68171"/>
                    <a:pt x="97124" y="64634"/>
                    <a:pt x="89087" y="6109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6" name="Frihandsfigur: Form 115">
              <a:extLst>
                <a:ext uri="{FF2B5EF4-FFF2-40B4-BE49-F238E27FC236}">
                  <a16:creationId xmlns:a16="http://schemas.microsoft.com/office/drawing/2014/main" id="{5DEF8A6E-99D3-4576-8618-CB4258FDDA2C}"/>
                </a:ext>
              </a:extLst>
            </p:cNvPr>
            <p:cNvSpPr/>
            <p:nvPr/>
          </p:nvSpPr>
          <p:spPr>
            <a:xfrm>
              <a:off x="9351816" y="2847442"/>
              <a:ext cx="114245" cy="153436"/>
            </a:xfrm>
            <a:custGeom>
              <a:avLst/>
              <a:gdLst>
                <a:gd name="connsiteX0" fmla="*/ 105171 w 114245"/>
                <a:gd name="connsiteY0" fmla="*/ 22423 h 153436"/>
                <a:gd name="connsiteX1" fmla="*/ 59250 w 114245"/>
                <a:gd name="connsiteY1" fmla="*/ 2490 h 153436"/>
                <a:gd name="connsiteX2" fmla="*/ 48533 w 114245"/>
                <a:gd name="connsiteY2" fmla="*/ 19583 h 153436"/>
                <a:gd name="connsiteX3" fmla="*/ 29993 w 114245"/>
                <a:gd name="connsiteY3" fmla="*/ 22798 h 153436"/>
                <a:gd name="connsiteX4" fmla="*/ 8560 w 114245"/>
                <a:gd name="connsiteY4" fmla="*/ 22048 h 153436"/>
                <a:gd name="connsiteX5" fmla="*/ 16758 w 114245"/>
                <a:gd name="connsiteY5" fmla="*/ 43482 h 153436"/>
                <a:gd name="connsiteX6" fmla="*/ 30636 w 114245"/>
                <a:gd name="connsiteY6" fmla="*/ 63093 h 153436"/>
                <a:gd name="connsiteX7" fmla="*/ 2827 w 114245"/>
                <a:gd name="connsiteY7" fmla="*/ 70916 h 153436"/>
                <a:gd name="connsiteX8" fmla="*/ 13544 w 114245"/>
                <a:gd name="connsiteY8" fmla="*/ 99744 h 153436"/>
                <a:gd name="connsiteX9" fmla="*/ 36156 w 114245"/>
                <a:gd name="connsiteY9" fmla="*/ 143950 h 153436"/>
                <a:gd name="connsiteX10" fmla="*/ 81540 w 114245"/>
                <a:gd name="connsiteY10" fmla="*/ 147486 h 153436"/>
                <a:gd name="connsiteX11" fmla="*/ 90810 w 114245"/>
                <a:gd name="connsiteY11" fmla="*/ 105102 h 153436"/>
                <a:gd name="connsiteX12" fmla="*/ 80844 w 114245"/>
                <a:gd name="connsiteY12" fmla="*/ 81579 h 153436"/>
                <a:gd name="connsiteX13" fmla="*/ 99009 w 114245"/>
                <a:gd name="connsiteY13" fmla="*/ 56341 h 153436"/>
                <a:gd name="connsiteX14" fmla="*/ 105171 w 114245"/>
                <a:gd name="connsiteY14" fmla="*/ 22423 h 15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45" h="153436">
                  <a:moveTo>
                    <a:pt x="105171" y="22423"/>
                  </a:moveTo>
                  <a:cubicBezTo>
                    <a:pt x="89096" y="11385"/>
                    <a:pt x="74628" y="-7154"/>
                    <a:pt x="59250" y="2490"/>
                  </a:cubicBezTo>
                  <a:cubicBezTo>
                    <a:pt x="50677" y="7849"/>
                    <a:pt x="53141" y="13904"/>
                    <a:pt x="48533" y="19583"/>
                  </a:cubicBezTo>
                  <a:cubicBezTo>
                    <a:pt x="43925" y="25263"/>
                    <a:pt x="40013" y="29550"/>
                    <a:pt x="29993" y="22798"/>
                  </a:cubicBezTo>
                  <a:cubicBezTo>
                    <a:pt x="19973" y="16047"/>
                    <a:pt x="14347" y="18512"/>
                    <a:pt x="8560" y="22048"/>
                  </a:cubicBezTo>
                  <a:cubicBezTo>
                    <a:pt x="2773" y="25585"/>
                    <a:pt x="4970" y="41285"/>
                    <a:pt x="16758" y="43482"/>
                  </a:cubicBezTo>
                  <a:cubicBezTo>
                    <a:pt x="28547" y="45678"/>
                    <a:pt x="39531" y="58110"/>
                    <a:pt x="30636" y="63093"/>
                  </a:cubicBezTo>
                  <a:cubicBezTo>
                    <a:pt x="21742" y="68076"/>
                    <a:pt x="11025" y="60575"/>
                    <a:pt x="2827" y="70916"/>
                  </a:cubicBezTo>
                  <a:cubicBezTo>
                    <a:pt x="-5371" y="81258"/>
                    <a:pt x="4649" y="88384"/>
                    <a:pt x="13544" y="99744"/>
                  </a:cubicBezTo>
                  <a:cubicBezTo>
                    <a:pt x="22438" y="111104"/>
                    <a:pt x="20295" y="129322"/>
                    <a:pt x="36156" y="143950"/>
                  </a:cubicBezTo>
                  <a:cubicBezTo>
                    <a:pt x="52016" y="158578"/>
                    <a:pt x="69806" y="152845"/>
                    <a:pt x="81540" y="147486"/>
                  </a:cubicBezTo>
                  <a:cubicBezTo>
                    <a:pt x="93275" y="142128"/>
                    <a:pt x="85131" y="117587"/>
                    <a:pt x="90810" y="105102"/>
                  </a:cubicBezTo>
                  <a:cubicBezTo>
                    <a:pt x="96490" y="92617"/>
                    <a:pt x="89042" y="89456"/>
                    <a:pt x="80844" y="81579"/>
                  </a:cubicBezTo>
                  <a:cubicBezTo>
                    <a:pt x="72646" y="73702"/>
                    <a:pt x="84755" y="64165"/>
                    <a:pt x="99009" y="56341"/>
                  </a:cubicBezTo>
                  <a:cubicBezTo>
                    <a:pt x="113262" y="48519"/>
                    <a:pt x="121192" y="33461"/>
                    <a:pt x="105171" y="22423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7" name="Frihandsfigur: Form 116">
              <a:extLst>
                <a:ext uri="{FF2B5EF4-FFF2-40B4-BE49-F238E27FC236}">
                  <a16:creationId xmlns:a16="http://schemas.microsoft.com/office/drawing/2014/main" id="{B43AF046-8AD0-4C83-9897-BB014FDE4399}"/>
                </a:ext>
              </a:extLst>
            </p:cNvPr>
            <p:cNvSpPr/>
            <p:nvPr/>
          </p:nvSpPr>
          <p:spPr>
            <a:xfrm>
              <a:off x="9270254" y="2913362"/>
              <a:ext cx="79890" cy="129630"/>
            </a:xfrm>
            <a:custGeom>
              <a:avLst/>
              <a:gdLst>
                <a:gd name="connsiteX0" fmla="*/ 75226 w 79890"/>
                <a:gd name="connsiteY0" fmla="*/ 22625 h 129630"/>
                <a:gd name="connsiteX1" fmla="*/ 55668 w 79890"/>
                <a:gd name="connsiteY1" fmla="*/ 5854 h 129630"/>
                <a:gd name="connsiteX2" fmla="*/ 27162 w 79890"/>
                <a:gd name="connsiteY2" fmla="*/ 10784 h 129630"/>
                <a:gd name="connsiteX3" fmla="*/ 3317 w 79890"/>
                <a:gd name="connsiteY3" fmla="*/ 53222 h 129630"/>
                <a:gd name="connsiteX4" fmla="*/ 4711 w 79890"/>
                <a:gd name="connsiteY4" fmla="*/ 83174 h 129630"/>
                <a:gd name="connsiteX5" fmla="*/ 14356 w 79890"/>
                <a:gd name="connsiteY5" fmla="*/ 112002 h 129630"/>
                <a:gd name="connsiteX6" fmla="*/ 30431 w 79890"/>
                <a:gd name="connsiteY6" fmla="*/ 93141 h 129630"/>
                <a:gd name="connsiteX7" fmla="*/ 47524 w 79890"/>
                <a:gd name="connsiteY7" fmla="*/ 105251 h 129630"/>
                <a:gd name="connsiteX8" fmla="*/ 52507 w 79890"/>
                <a:gd name="connsiteY8" fmla="*/ 128023 h 129630"/>
                <a:gd name="connsiteX9" fmla="*/ 76030 w 79890"/>
                <a:gd name="connsiteY9" fmla="*/ 111949 h 129630"/>
                <a:gd name="connsiteX10" fmla="*/ 71368 w 79890"/>
                <a:gd name="connsiteY10" fmla="*/ 83817 h 129630"/>
                <a:gd name="connsiteX11" fmla="*/ 79566 w 79890"/>
                <a:gd name="connsiteY11" fmla="*/ 59598 h 129630"/>
                <a:gd name="connsiteX12" fmla="*/ 75226 w 79890"/>
                <a:gd name="connsiteY12" fmla="*/ 22625 h 12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90" h="129630">
                  <a:moveTo>
                    <a:pt x="75226" y="22625"/>
                  </a:moveTo>
                  <a:cubicBezTo>
                    <a:pt x="72761" y="13838"/>
                    <a:pt x="65527" y="13141"/>
                    <a:pt x="55668" y="5854"/>
                  </a:cubicBezTo>
                  <a:cubicBezTo>
                    <a:pt x="46666" y="-737"/>
                    <a:pt x="32145" y="-5345"/>
                    <a:pt x="27162" y="10784"/>
                  </a:cubicBezTo>
                  <a:cubicBezTo>
                    <a:pt x="22179" y="26912"/>
                    <a:pt x="10069" y="40040"/>
                    <a:pt x="3317" y="53222"/>
                  </a:cubicBezTo>
                  <a:cubicBezTo>
                    <a:pt x="-3434" y="66403"/>
                    <a:pt x="13659" y="67850"/>
                    <a:pt x="4711" y="83174"/>
                  </a:cubicBezTo>
                  <a:cubicBezTo>
                    <a:pt x="-4238" y="98499"/>
                    <a:pt x="-969" y="113074"/>
                    <a:pt x="14356" y="112002"/>
                  </a:cubicBezTo>
                  <a:cubicBezTo>
                    <a:pt x="29680" y="110930"/>
                    <a:pt x="20035" y="96356"/>
                    <a:pt x="30431" y="93141"/>
                  </a:cubicBezTo>
                  <a:cubicBezTo>
                    <a:pt x="40826" y="89926"/>
                    <a:pt x="51864" y="96356"/>
                    <a:pt x="47524" y="105251"/>
                  </a:cubicBezTo>
                  <a:cubicBezTo>
                    <a:pt x="43183" y="114146"/>
                    <a:pt x="40397" y="124112"/>
                    <a:pt x="52507" y="128023"/>
                  </a:cubicBezTo>
                  <a:cubicBezTo>
                    <a:pt x="64617" y="131935"/>
                    <a:pt x="72118" y="128023"/>
                    <a:pt x="76030" y="111949"/>
                  </a:cubicBezTo>
                  <a:cubicBezTo>
                    <a:pt x="79941" y="95874"/>
                    <a:pt x="73511" y="96624"/>
                    <a:pt x="71368" y="83817"/>
                  </a:cubicBezTo>
                  <a:cubicBezTo>
                    <a:pt x="69225" y="71011"/>
                    <a:pt x="79941" y="71011"/>
                    <a:pt x="79566" y="59598"/>
                  </a:cubicBezTo>
                  <a:cubicBezTo>
                    <a:pt x="80113" y="47118"/>
                    <a:pt x="78650" y="34639"/>
                    <a:pt x="75226" y="22625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8" name="Frihandsfigur: Form 117">
              <a:extLst>
                <a:ext uri="{FF2B5EF4-FFF2-40B4-BE49-F238E27FC236}">
                  <a16:creationId xmlns:a16="http://schemas.microsoft.com/office/drawing/2014/main" id="{A5432EED-432E-42E1-AB5B-C56DD0CC538C}"/>
                </a:ext>
              </a:extLst>
            </p:cNvPr>
            <p:cNvSpPr/>
            <p:nvPr/>
          </p:nvSpPr>
          <p:spPr>
            <a:xfrm>
              <a:off x="9560330" y="2966570"/>
              <a:ext cx="115294" cy="104225"/>
            </a:xfrm>
            <a:custGeom>
              <a:avLst/>
              <a:gdLst>
                <a:gd name="connsiteX0" fmla="*/ 87574 w 115294"/>
                <a:gd name="connsiteY0" fmla="*/ 11212 h 104225"/>
                <a:gd name="connsiteX1" fmla="*/ 59764 w 115294"/>
                <a:gd name="connsiteY1" fmla="*/ 11212 h 104225"/>
                <a:gd name="connsiteX2" fmla="*/ 31633 w 115294"/>
                <a:gd name="connsiteY2" fmla="*/ -201 h 104225"/>
                <a:gd name="connsiteX3" fmla="*/ 10200 w 115294"/>
                <a:gd name="connsiteY3" fmla="*/ 7997 h 104225"/>
                <a:gd name="connsiteX4" fmla="*/ 3823 w 115294"/>
                <a:gd name="connsiteY4" fmla="*/ 28305 h 104225"/>
                <a:gd name="connsiteX5" fmla="*/ 30615 w 115294"/>
                <a:gd name="connsiteY5" fmla="*/ 39343 h 104225"/>
                <a:gd name="connsiteX6" fmla="*/ 43797 w 115294"/>
                <a:gd name="connsiteY6" fmla="*/ 69993 h 104225"/>
                <a:gd name="connsiteX7" fmla="*/ 31687 w 115294"/>
                <a:gd name="connsiteY7" fmla="*/ 93141 h 104225"/>
                <a:gd name="connsiteX8" fmla="*/ 66248 w 115294"/>
                <a:gd name="connsiteY8" fmla="*/ 102411 h 104225"/>
                <a:gd name="connsiteX9" fmla="*/ 108632 w 115294"/>
                <a:gd name="connsiteY9" fmla="*/ 84567 h 104225"/>
                <a:gd name="connsiteX10" fmla="*/ 101827 w 115294"/>
                <a:gd name="connsiteY10" fmla="*/ 37575 h 104225"/>
                <a:gd name="connsiteX11" fmla="*/ 87574 w 115294"/>
                <a:gd name="connsiteY11" fmla="*/ 11212 h 10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94" h="104225">
                  <a:moveTo>
                    <a:pt x="87574" y="11212"/>
                  </a:moveTo>
                  <a:cubicBezTo>
                    <a:pt x="72946" y="-1648"/>
                    <a:pt x="70106" y="14427"/>
                    <a:pt x="59764" y="11212"/>
                  </a:cubicBezTo>
                  <a:cubicBezTo>
                    <a:pt x="49423" y="7997"/>
                    <a:pt x="50923" y="-201"/>
                    <a:pt x="31633" y="-201"/>
                  </a:cubicBezTo>
                  <a:cubicBezTo>
                    <a:pt x="21292" y="-201"/>
                    <a:pt x="22363" y="9069"/>
                    <a:pt x="10200" y="7997"/>
                  </a:cubicBezTo>
                  <a:cubicBezTo>
                    <a:pt x="-1963" y="6925"/>
                    <a:pt x="-2606" y="19785"/>
                    <a:pt x="3823" y="28305"/>
                  </a:cubicBezTo>
                  <a:cubicBezTo>
                    <a:pt x="10254" y="36825"/>
                    <a:pt x="15558" y="32216"/>
                    <a:pt x="30615" y="39343"/>
                  </a:cubicBezTo>
                  <a:cubicBezTo>
                    <a:pt x="45672" y="46470"/>
                    <a:pt x="43100" y="61794"/>
                    <a:pt x="43797" y="69993"/>
                  </a:cubicBezTo>
                  <a:cubicBezTo>
                    <a:pt x="44493" y="78191"/>
                    <a:pt x="21024" y="78888"/>
                    <a:pt x="31687" y="93141"/>
                  </a:cubicBezTo>
                  <a:cubicBezTo>
                    <a:pt x="42350" y="107394"/>
                    <a:pt x="48083" y="96677"/>
                    <a:pt x="66248" y="102411"/>
                  </a:cubicBezTo>
                  <a:cubicBezTo>
                    <a:pt x="84413" y="108144"/>
                    <a:pt x="98398" y="97749"/>
                    <a:pt x="108632" y="84567"/>
                  </a:cubicBezTo>
                  <a:cubicBezTo>
                    <a:pt x="118867" y="71386"/>
                    <a:pt x="117152" y="52417"/>
                    <a:pt x="101827" y="37575"/>
                  </a:cubicBezTo>
                  <a:cubicBezTo>
                    <a:pt x="86502" y="22732"/>
                    <a:pt x="102149" y="24018"/>
                    <a:pt x="87574" y="11212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9" name="Frihandsfigur: Form 118">
              <a:extLst>
                <a:ext uri="{FF2B5EF4-FFF2-40B4-BE49-F238E27FC236}">
                  <a16:creationId xmlns:a16="http://schemas.microsoft.com/office/drawing/2014/main" id="{5CC14DC9-E834-4ABC-896A-FE3983010D55}"/>
                </a:ext>
              </a:extLst>
            </p:cNvPr>
            <p:cNvSpPr/>
            <p:nvPr/>
          </p:nvSpPr>
          <p:spPr>
            <a:xfrm>
              <a:off x="9896219" y="1630623"/>
              <a:ext cx="43868" cy="64015"/>
            </a:xfrm>
            <a:custGeom>
              <a:avLst/>
              <a:gdLst>
                <a:gd name="connsiteX0" fmla="*/ 21958 w 43868"/>
                <a:gd name="connsiteY0" fmla="*/ 61806 h 64015"/>
                <a:gd name="connsiteX1" fmla="*/ 42373 w 43868"/>
                <a:gd name="connsiteY1" fmla="*/ 40908 h 64015"/>
                <a:gd name="connsiteX2" fmla="*/ 24369 w 43868"/>
                <a:gd name="connsiteY2" fmla="*/ 18618 h 64015"/>
                <a:gd name="connsiteX3" fmla="*/ 4383 w 43868"/>
                <a:gd name="connsiteY3" fmla="*/ 293 h 64015"/>
                <a:gd name="connsiteX4" fmla="*/ 2989 w 43868"/>
                <a:gd name="connsiteY4" fmla="*/ 27834 h 64015"/>
                <a:gd name="connsiteX5" fmla="*/ 21958 w 43868"/>
                <a:gd name="connsiteY5" fmla="*/ 61806 h 6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68" h="64015">
                  <a:moveTo>
                    <a:pt x="21958" y="61806"/>
                  </a:moveTo>
                  <a:cubicBezTo>
                    <a:pt x="40283" y="69897"/>
                    <a:pt x="46660" y="51625"/>
                    <a:pt x="42373" y="40908"/>
                  </a:cubicBezTo>
                  <a:cubicBezTo>
                    <a:pt x="38087" y="30192"/>
                    <a:pt x="29192" y="27834"/>
                    <a:pt x="24369" y="18618"/>
                  </a:cubicBezTo>
                  <a:cubicBezTo>
                    <a:pt x="19547" y="9402"/>
                    <a:pt x="10813" y="-2815"/>
                    <a:pt x="4383" y="293"/>
                  </a:cubicBezTo>
                  <a:cubicBezTo>
                    <a:pt x="-2047" y="3400"/>
                    <a:pt x="-976" y="15028"/>
                    <a:pt x="2989" y="27834"/>
                  </a:cubicBezTo>
                  <a:cubicBezTo>
                    <a:pt x="6955" y="40641"/>
                    <a:pt x="3686" y="53715"/>
                    <a:pt x="21958" y="61806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0" name="Frihandsfigur: Form 119">
              <a:extLst>
                <a:ext uri="{FF2B5EF4-FFF2-40B4-BE49-F238E27FC236}">
                  <a16:creationId xmlns:a16="http://schemas.microsoft.com/office/drawing/2014/main" id="{A00A1C89-925B-47B2-BFD3-409CAC0D0B5A}"/>
                </a:ext>
              </a:extLst>
            </p:cNvPr>
            <p:cNvSpPr/>
            <p:nvPr/>
          </p:nvSpPr>
          <p:spPr>
            <a:xfrm>
              <a:off x="9779879" y="1722964"/>
              <a:ext cx="36563" cy="90200"/>
            </a:xfrm>
            <a:custGeom>
              <a:avLst/>
              <a:gdLst>
                <a:gd name="connsiteX0" fmla="*/ 9645 w 36563"/>
                <a:gd name="connsiteY0" fmla="*/ 89384 h 90200"/>
                <a:gd name="connsiteX1" fmla="*/ 24595 w 36563"/>
                <a:gd name="connsiteY1" fmla="*/ 66129 h 90200"/>
                <a:gd name="connsiteX2" fmla="*/ 31239 w 36563"/>
                <a:gd name="connsiteY2" fmla="*/ 45982 h 90200"/>
                <a:gd name="connsiteX3" fmla="*/ 34562 w 36563"/>
                <a:gd name="connsiteY3" fmla="*/ 22888 h 90200"/>
                <a:gd name="connsiteX4" fmla="*/ 29203 w 36563"/>
                <a:gd name="connsiteY4" fmla="*/ 222 h 90200"/>
                <a:gd name="connsiteX5" fmla="*/ 12324 w 36563"/>
                <a:gd name="connsiteY5" fmla="*/ 6973 h 90200"/>
                <a:gd name="connsiteX6" fmla="*/ 8520 w 36563"/>
                <a:gd name="connsiteY6" fmla="*/ 29961 h 90200"/>
                <a:gd name="connsiteX7" fmla="*/ 911 w 36563"/>
                <a:gd name="connsiteY7" fmla="*/ 63504 h 90200"/>
                <a:gd name="connsiteX8" fmla="*/ 9645 w 36563"/>
                <a:gd name="connsiteY8" fmla="*/ 89384 h 9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63" h="90200">
                  <a:moveTo>
                    <a:pt x="9645" y="89384"/>
                  </a:moveTo>
                  <a:cubicBezTo>
                    <a:pt x="19344" y="93671"/>
                    <a:pt x="17683" y="74435"/>
                    <a:pt x="24595" y="66129"/>
                  </a:cubicBezTo>
                  <a:cubicBezTo>
                    <a:pt x="31507" y="57824"/>
                    <a:pt x="32901" y="56056"/>
                    <a:pt x="31239" y="45982"/>
                  </a:cubicBezTo>
                  <a:cubicBezTo>
                    <a:pt x="29578" y="35908"/>
                    <a:pt x="40509" y="30979"/>
                    <a:pt x="34562" y="22888"/>
                  </a:cubicBezTo>
                  <a:cubicBezTo>
                    <a:pt x="28614" y="14797"/>
                    <a:pt x="35258" y="2794"/>
                    <a:pt x="29203" y="222"/>
                  </a:cubicBezTo>
                  <a:cubicBezTo>
                    <a:pt x="23148" y="-2350"/>
                    <a:pt x="22291" y="7670"/>
                    <a:pt x="12324" y="6973"/>
                  </a:cubicBezTo>
                  <a:cubicBezTo>
                    <a:pt x="4930" y="6438"/>
                    <a:pt x="4984" y="16458"/>
                    <a:pt x="8520" y="29961"/>
                  </a:cubicBezTo>
                  <a:cubicBezTo>
                    <a:pt x="12057" y="43464"/>
                    <a:pt x="3537" y="54930"/>
                    <a:pt x="911" y="63504"/>
                  </a:cubicBezTo>
                  <a:cubicBezTo>
                    <a:pt x="-1714" y="72077"/>
                    <a:pt x="-107" y="85098"/>
                    <a:pt x="9645" y="8938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1" name="Frihandsfigur: Form 120">
              <a:extLst>
                <a:ext uri="{FF2B5EF4-FFF2-40B4-BE49-F238E27FC236}">
                  <a16:creationId xmlns:a16="http://schemas.microsoft.com/office/drawing/2014/main" id="{EB6495C1-5381-436C-8178-8A99667823F9}"/>
                </a:ext>
              </a:extLst>
            </p:cNvPr>
            <p:cNvSpPr/>
            <p:nvPr/>
          </p:nvSpPr>
          <p:spPr>
            <a:xfrm>
              <a:off x="10362162" y="2075642"/>
              <a:ext cx="46132" cy="54159"/>
            </a:xfrm>
            <a:custGeom>
              <a:avLst/>
              <a:gdLst>
                <a:gd name="connsiteX0" fmla="*/ 28994 w 46132"/>
                <a:gd name="connsiteY0" fmla="*/ 1461 h 54159"/>
                <a:gd name="connsiteX1" fmla="*/ 380 w 46132"/>
                <a:gd name="connsiteY1" fmla="*/ 25627 h 54159"/>
                <a:gd name="connsiteX2" fmla="*/ 39710 w 46132"/>
                <a:gd name="connsiteY2" fmla="*/ 47060 h 54159"/>
                <a:gd name="connsiteX3" fmla="*/ 28994 w 46132"/>
                <a:gd name="connsiteY3" fmla="*/ 1461 h 5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32" h="54159">
                  <a:moveTo>
                    <a:pt x="28994" y="1461"/>
                  </a:moveTo>
                  <a:cubicBezTo>
                    <a:pt x="17580" y="7623"/>
                    <a:pt x="-4067" y="6444"/>
                    <a:pt x="380" y="25627"/>
                  </a:cubicBezTo>
                  <a:cubicBezTo>
                    <a:pt x="4828" y="44809"/>
                    <a:pt x="28994" y="64850"/>
                    <a:pt x="39710" y="47060"/>
                  </a:cubicBezTo>
                  <a:cubicBezTo>
                    <a:pt x="50427" y="29270"/>
                    <a:pt x="47533" y="-8559"/>
                    <a:pt x="28994" y="146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2" name="Frihandsfigur: Form 121">
              <a:extLst>
                <a:ext uri="{FF2B5EF4-FFF2-40B4-BE49-F238E27FC236}">
                  <a16:creationId xmlns:a16="http://schemas.microsoft.com/office/drawing/2014/main" id="{1F5B7B8B-6942-4A2A-9A8B-7963F8488615}"/>
                </a:ext>
              </a:extLst>
            </p:cNvPr>
            <p:cNvSpPr/>
            <p:nvPr/>
          </p:nvSpPr>
          <p:spPr>
            <a:xfrm>
              <a:off x="10285178" y="1965936"/>
              <a:ext cx="30498" cy="23588"/>
            </a:xfrm>
            <a:custGeom>
              <a:avLst/>
              <a:gdLst>
                <a:gd name="connsiteX0" fmla="*/ 23353 w 30498"/>
                <a:gd name="connsiteY0" fmla="*/ 3089 h 23588"/>
                <a:gd name="connsiteX1" fmla="*/ 9367 w 30498"/>
                <a:gd name="connsiteY1" fmla="*/ 249 h 23588"/>
                <a:gd name="connsiteX2" fmla="*/ 4009 w 30498"/>
                <a:gd name="connsiteY2" fmla="*/ 20450 h 23588"/>
                <a:gd name="connsiteX3" fmla="*/ 26085 w 30498"/>
                <a:gd name="connsiteY3" fmla="*/ 17610 h 23588"/>
                <a:gd name="connsiteX4" fmla="*/ 23353 w 30498"/>
                <a:gd name="connsiteY4" fmla="*/ 3089 h 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8" h="23588">
                  <a:moveTo>
                    <a:pt x="23353" y="3089"/>
                  </a:moveTo>
                  <a:cubicBezTo>
                    <a:pt x="16494" y="946"/>
                    <a:pt x="16012" y="-1144"/>
                    <a:pt x="9367" y="249"/>
                  </a:cubicBezTo>
                  <a:cubicBezTo>
                    <a:pt x="-3010" y="2928"/>
                    <a:pt x="-1778" y="14717"/>
                    <a:pt x="4009" y="20450"/>
                  </a:cubicBezTo>
                  <a:cubicBezTo>
                    <a:pt x="9796" y="26183"/>
                    <a:pt x="18744" y="22593"/>
                    <a:pt x="26085" y="17610"/>
                  </a:cubicBezTo>
                  <a:cubicBezTo>
                    <a:pt x="33426" y="12627"/>
                    <a:pt x="30265" y="5232"/>
                    <a:pt x="23353" y="3089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3" name="Frihandsfigur: Form 122">
              <a:extLst>
                <a:ext uri="{FF2B5EF4-FFF2-40B4-BE49-F238E27FC236}">
                  <a16:creationId xmlns:a16="http://schemas.microsoft.com/office/drawing/2014/main" id="{71A51F6D-D1CC-4758-911C-3DCEFF013B96}"/>
                </a:ext>
              </a:extLst>
            </p:cNvPr>
            <p:cNvSpPr/>
            <p:nvPr/>
          </p:nvSpPr>
          <p:spPr>
            <a:xfrm>
              <a:off x="10162550" y="1847415"/>
              <a:ext cx="31805" cy="38305"/>
            </a:xfrm>
            <a:custGeom>
              <a:avLst/>
              <a:gdLst>
                <a:gd name="connsiteX0" fmla="*/ 29598 w 31805"/>
                <a:gd name="connsiteY0" fmla="*/ 11551 h 38305"/>
                <a:gd name="connsiteX1" fmla="*/ 6022 w 31805"/>
                <a:gd name="connsiteY1" fmla="*/ 834 h 38305"/>
                <a:gd name="connsiteX2" fmla="*/ 1735 w 31805"/>
                <a:gd name="connsiteY2" fmla="*/ 24625 h 38305"/>
                <a:gd name="connsiteX3" fmla="*/ 18828 w 31805"/>
                <a:gd name="connsiteY3" fmla="*/ 37539 h 38305"/>
                <a:gd name="connsiteX4" fmla="*/ 30080 w 31805"/>
                <a:gd name="connsiteY4" fmla="*/ 25965 h 38305"/>
                <a:gd name="connsiteX5" fmla="*/ 29598 w 31805"/>
                <a:gd name="connsiteY5" fmla="*/ 11551 h 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05" h="38305">
                  <a:moveTo>
                    <a:pt x="29598" y="11551"/>
                  </a:moveTo>
                  <a:cubicBezTo>
                    <a:pt x="25097" y="5121"/>
                    <a:pt x="17435" y="-3131"/>
                    <a:pt x="6022" y="834"/>
                  </a:cubicBezTo>
                  <a:cubicBezTo>
                    <a:pt x="-1480" y="3513"/>
                    <a:pt x="-1266" y="16909"/>
                    <a:pt x="1735" y="24625"/>
                  </a:cubicBezTo>
                  <a:cubicBezTo>
                    <a:pt x="4735" y="32341"/>
                    <a:pt x="8808" y="34592"/>
                    <a:pt x="18828" y="37539"/>
                  </a:cubicBezTo>
                  <a:cubicBezTo>
                    <a:pt x="28848" y="40486"/>
                    <a:pt x="30777" y="31216"/>
                    <a:pt x="30080" y="25965"/>
                  </a:cubicBezTo>
                  <a:cubicBezTo>
                    <a:pt x="29384" y="20714"/>
                    <a:pt x="34153" y="17767"/>
                    <a:pt x="29598" y="1155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4" name="Frihandsfigur: Form 123">
              <a:extLst>
                <a:ext uri="{FF2B5EF4-FFF2-40B4-BE49-F238E27FC236}">
                  <a16:creationId xmlns:a16="http://schemas.microsoft.com/office/drawing/2014/main" id="{BAA47D3A-A529-499E-B1DB-1EB55DC818B9}"/>
                </a:ext>
              </a:extLst>
            </p:cNvPr>
            <p:cNvSpPr/>
            <p:nvPr/>
          </p:nvSpPr>
          <p:spPr>
            <a:xfrm>
              <a:off x="10415791" y="2137477"/>
              <a:ext cx="52356" cy="33597"/>
            </a:xfrm>
            <a:custGeom>
              <a:avLst/>
              <a:gdLst>
                <a:gd name="connsiteX0" fmla="*/ 42076 w 52356"/>
                <a:gd name="connsiteY0" fmla="*/ 10141 h 33597"/>
                <a:gd name="connsiteX1" fmla="*/ 23590 w 52356"/>
                <a:gd name="connsiteY1" fmla="*/ 3926 h 33597"/>
                <a:gd name="connsiteX2" fmla="*/ 9551 w 52356"/>
                <a:gd name="connsiteY2" fmla="*/ 1086 h 33597"/>
                <a:gd name="connsiteX3" fmla="*/ 4193 w 52356"/>
                <a:gd name="connsiteY3" fmla="*/ 22251 h 33597"/>
                <a:gd name="connsiteX4" fmla="*/ 33878 w 52356"/>
                <a:gd name="connsiteY4" fmla="*/ 33397 h 33597"/>
                <a:gd name="connsiteX5" fmla="*/ 48613 w 52356"/>
                <a:gd name="connsiteY5" fmla="*/ 21983 h 33597"/>
                <a:gd name="connsiteX6" fmla="*/ 42076 w 52356"/>
                <a:gd name="connsiteY6" fmla="*/ 10141 h 3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56" h="33597">
                  <a:moveTo>
                    <a:pt x="42076" y="10141"/>
                  </a:moveTo>
                  <a:cubicBezTo>
                    <a:pt x="35346" y="10501"/>
                    <a:pt x="28734" y="8277"/>
                    <a:pt x="23590" y="3926"/>
                  </a:cubicBezTo>
                  <a:cubicBezTo>
                    <a:pt x="17428" y="-790"/>
                    <a:pt x="14106" y="-1057"/>
                    <a:pt x="9551" y="1086"/>
                  </a:cubicBezTo>
                  <a:cubicBezTo>
                    <a:pt x="442" y="5426"/>
                    <a:pt x="-4220" y="18447"/>
                    <a:pt x="4193" y="22251"/>
                  </a:cubicBezTo>
                  <a:cubicBezTo>
                    <a:pt x="12605" y="26056"/>
                    <a:pt x="23911" y="33397"/>
                    <a:pt x="33878" y="33397"/>
                  </a:cubicBezTo>
                  <a:cubicBezTo>
                    <a:pt x="43844" y="33397"/>
                    <a:pt x="41755" y="22680"/>
                    <a:pt x="48613" y="21983"/>
                  </a:cubicBezTo>
                  <a:cubicBezTo>
                    <a:pt x="55472" y="21287"/>
                    <a:pt x="51828" y="10838"/>
                    <a:pt x="42076" y="1014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5" name="Frihandsfigur: Form 124">
              <a:extLst>
                <a:ext uri="{FF2B5EF4-FFF2-40B4-BE49-F238E27FC236}">
                  <a16:creationId xmlns:a16="http://schemas.microsoft.com/office/drawing/2014/main" id="{FB30CC5C-5BC1-451B-BB05-A9C6B60E4493}"/>
                </a:ext>
              </a:extLst>
            </p:cNvPr>
            <p:cNvSpPr/>
            <p:nvPr/>
          </p:nvSpPr>
          <p:spPr>
            <a:xfrm>
              <a:off x="10803798" y="1007195"/>
              <a:ext cx="131278" cy="149014"/>
            </a:xfrm>
            <a:custGeom>
              <a:avLst/>
              <a:gdLst>
                <a:gd name="connsiteX0" fmla="*/ 48923 w 131278"/>
                <a:gd name="connsiteY0" fmla="*/ 13677 h 149014"/>
                <a:gd name="connsiteX1" fmla="*/ 47101 w 131278"/>
                <a:gd name="connsiteY1" fmla="*/ 15767 h 149014"/>
                <a:gd name="connsiteX2" fmla="*/ 41742 w 131278"/>
                <a:gd name="connsiteY2" fmla="*/ 21125 h 149014"/>
                <a:gd name="connsiteX3" fmla="*/ 42171 w 131278"/>
                <a:gd name="connsiteY3" fmla="*/ 42826 h 149014"/>
                <a:gd name="connsiteX4" fmla="*/ 40456 w 131278"/>
                <a:gd name="connsiteY4" fmla="*/ 44969 h 149014"/>
                <a:gd name="connsiteX5" fmla="*/ 28507 w 131278"/>
                <a:gd name="connsiteY5" fmla="*/ 49470 h 149014"/>
                <a:gd name="connsiteX6" fmla="*/ 25453 w 131278"/>
                <a:gd name="connsiteY6" fmla="*/ 62330 h 149014"/>
                <a:gd name="connsiteX7" fmla="*/ 23524 w 131278"/>
                <a:gd name="connsiteY7" fmla="*/ 64420 h 149014"/>
                <a:gd name="connsiteX8" fmla="*/ 18166 w 131278"/>
                <a:gd name="connsiteY8" fmla="*/ 64956 h 149014"/>
                <a:gd name="connsiteX9" fmla="*/ 17630 w 131278"/>
                <a:gd name="connsiteY9" fmla="*/ 95070 h 149014"/>
                <a:gd name="connsiteX10" fmla="*/ 4931 w 131278"/>
                <a:gd name="connsiteY10" fmla="*/ 121861 h 149014"/>
                <a:gd name="connsiteX11" fmla="*/ 4502 w 131278"/>
                <a:gd name="connsiteY11" fmla="*/ 122451 h 149014"/>
                <a:gd name="connsiteX12" fmla="*/ -213 w 131278"/>
                <a:gd name="connsiteY12" fmla="*/ 127166 h 149014"/>
                <a:gd name="connsiteX13" fmla="*/ -213 w 131278"/>
                <a:gd name="connsiteY13" fmla="*/ 139597 h 149014"/>
                <a:gd name="connsiteX14" fmla="*/ 53906 w 131278"/>
                <a:gd name="connsiteY14" fmla="*/ 141687 h 149014"/>
                <a:gd name="connsiteX15" fmla="*/ 79036 w 131278"/>
                <a:gd name="connsiteY15" fmla="*/ 144473 h 149014"/>
                <a:gd name="connsiteX16" fmla="*/ 89753 w 131278"/>
                <a:gd name="connsiteY16" fmla="*/ 144848 h 149014"/>
                <a:gd name="connsiteX17" fmla="*/ 110543 w 131278"/>
                <a:gd name="connsiteY17" fmla="*/ 148813 h 149014"/>
                <a:gd name="connsiteX18" fmla="*/ 110543 w 131278"/>
                <a:gd name="connsiteY18" fmla="*/ 147903 h 149014"/>
                <a:gd name="connsiteX19" fmla="*/ 131066 w 131278"/>
                <a:gd name="connsiteY19" fmla="*/ -201 h 149014"/>
                <a:gd name="connsiteX20" fmla="*/ 49030 w 131278"/>
                <a:gd name="connsiteY20" fmla="*/ 1728 h 14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78" h="149014">
                  <a:moveTo>
                    <a:pt x="48923" y="13677"/>
                  </a:moveTo>
                  <a:cubicBezTo>
                    <a:pt x="48885" y="14716"/>
                    <a:pt x="48124" y="15590"/>
                    <a:pt x="47101" y="15767"/>
                  </a:cubicBezTo>
                  <a:cubicBezTo>
                    <a:pt x="46511" y="15767"/>
                    <a:pt x="41742" y="16624"/>
                    <a:pt x="41742" y="21125"/>
                  </a:cubicBezTo>
                  <a:cubicBezTo>
                    <a:pt x="41742" y="27769"/>
                    <a:pt x="42171" y="42826"/>
                    <a:pt x="42171" y="42826"/>
                  </a:cubicBezTo>
                  <a:cubicBezTo>
                    <a:pt x="42214" y="43871"/>
                    <a:pt x="41485" y="44782"/>
                    <a:pt x="40456" y="44969"/>
                  </a:cubicBezTo>
                  <a:cubicBezTo>
                    <a:pt x="36181" y="45537"/>
                    <a:pt x="32092" y="47075"/>
                    <a:pt x="28507" y="49470"/>
                  </a:cubicBezTo>
                  <a:cubicBezTo>
                    <a:pt x="26278" y="53376"/>
                    <a:pt x="25217" y="57840"/>
                    <a:pt x="25453" y="62330"/>
                  </a:cubicBezTo>
                  <a:cubicBezTo>
                    <a:pt x="25485" y="63434"/>
                    <a:pt x="24628" y="64361"/>
                    <a:pt x="23524" y="64420"/>
                  </a:cubicBezTo>
                  <a:lnTo>
                    <a:pt x="18166" y="64956"/>
                  </a:lnTo>
                  <a:cubicBezTo>
                    <a:pt x="19077" y="71011"/>
                    <a:pt x="21167" y="87568"/>
                    <a:pt x="17630" y="95070"/>
                  </a:cubicBezTo>
                  <a:cubicBezTo>
                    <a:pt x="13558" y="103589"/>
                    <a:pt x="4931" y="121861"/>
                    <a:pt x="4931" y="121861"/>
                  </a:cubicBezTo>
                  <a:cubicBezTo>
                    <a:pt x="4818" y="122081"/>
                    <a:pt x="4674" y="122279"/>
                    <a:pt x="4502" y="122451"/>
                  </a:cubicBezTo>
                  <a:lnTo>
                    <a:pt x="-213" y="127166"/>
                  </a:lnTo>
                  <a:lnTo>
                    <a:pt x="-213" y="139597"/>
                  </a:lnTo>
                  <a:cubicBezTo>
                    <a:pt x="8574" y="139222"/>
                    <a:pt x="40671" y="138258"/>
                    <a:pt x="53906" y="141687"/>
                  </a:cubicBezTo>
                  <a:cubicBezTo>
                    <a:pt x="62120" y="143745"/>
                    <a:pt x="70570" y="144682"/>
                    <a:pt x="79036" y="144473"/>
                  </a:cubicBezTo>
                  <a:cubicBezTo>
                    <a:pt x="82519" y="144473"/>
                    <a:pt x="86002" y="144473"/>
                    <a:pt x="89753" y="144848"/>
                  </a:cubicBezTo>
                  <a:cubicBezTo>
                    <a:pt x="96810" y="145368"/>
                    <a:pt x="103786" y="146697"/>
                    <a:pt x="110543" y="148813"/>
                  </a:cubicBezTo>
                  <a:lnTo>
                    <a:pt x="110543" y="147903"/>
                  </a:lnTo>
                  <a:lnTo>
                    <a:pt x="131066" y="-201"/>
                  </a:lnTo>
                  <a:lnTo>
                    <a:pt x="49030" y="1728"/>
                  </a:ln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6" name="Frihandsfigur: Form 125">
              <a:extLst>
                <a:ext uri="{FF2B5EF4-FFF2-40B4-BE49-F238E27FC236}">
                  <a16:creationId xmlns:a16="http://schemas.microsoft.com/office/drawing/2014/main" id="{E7B39C78-D6ED-4529-BA96-8881FD4811D7}"/>
                </a:ext>
              </a:extLst>
            </p:cNvPr>
            <p:cNvSpPr/>
            <p:nvPr/>
          </p:nvSpPr>
          <p:spPr>
            <a:xfrm>
              <a:off x="10725138" y="1207114"/>
              <a:ext cx="165357" cy="183200"/>
            </a:xfrm>
            <a:custGeom>
              <a:avLst/>
              <a:gdLst>
                <a:gd name="connsiteX0" fmla="*/ 151534 w 165357"/>
                <a:gd name="connsiteY0" fmla="*/ 128130 h 183200"/>
                <a:gd name="connsiteX1" fmla="*/ 139853 w 165357"/>
                <a:gd name="connsiteY1" fmla="*/ 125719 h 183200"/>
                <a:gd name="connsiteX2" fmla="*/ 117670 w 165357"/>
                <a:gd name="connsiteY2" fmla="*/ 120361 h 183200"/>
                <a:gd name="connsiteX3" fmla="*/ 88146 w 165357"/>
                <a:gd name="connsiteY3" fmla="*/ 116449 h 183200"/>
                <a:gd name="connsiteX4" fmla="*/ 86645 w 165357"/>
                <a:gd name="connsiteY4" fmla="*/ 115753 h 183200"/>
                <a:gd name="connsiteX5" fmla="*/ 86109 w 165357"/>
                <a:gd name="connsiteY5" fmla="*/ 114199 h 183200"/>
                <a:gd name="connsiteX6" fmla="*/ 87288 w 165357"/>
                <a:gd name="connsiteY6" fmla="*/ 97856 h 183200"/>
                <a:gd name="connsiteX7" fmla="*/ 81233 w 165357"/>
                <a:gd name="connsiteY7" fmla="*/ 95123 h 183200"/>
                <a:gd name="connsiteX8" fmla="*/ 80001 w 165357"/>
                <a:gd name="connsiteY8" fmla="*/ 93194 h 183200"/>
                <a:gd name="connsiteX9" fmla="*/ 80001 w 165357"/>
                <a:gd name="connsiteY9" fmla="*/ 61044 h 183200"/>
                <a:gd name="connsiteX10" fmla="*/ 82573 w 165357"/>
                <a:gd name="connsiteY10" fmla="*/ 50328 h 183200"/>
                <a:gd name="connsiteX11" fmla="*/ 73624 w 165357"/>
                <a:gd name="connsiteY11" fmla="*/ 48667 h 183200"/>
                <a:gd name="connsiteX12" fmla="*/ 71910 w 165357"/>
                <a:gd name="connsiteY12" fmla="*/ 46523 h 183200"/>
                <a:gd name="connsiteX13" fmla="*/ 72821 w 165357"/>
                <a:gd name="connsiteY13" fmla="*/ 19089 h 183200"/>
                <a:gd name="connsiteX14" fmla="*/ 53692 w 165357"/>
                <a:gd name="connsiteY14" fmla="*/ 6818 h 183200"/>
                <a:gd name="connsiteX15" fmla="*/ 41421 w 165357"/>
                <a:gd name="connsiteY15" fmla="*/ -201 h 183200"/>
                <a:gd name="connsiteX16" fmla="*/ 26310 w 165357"/>
                <a:gd name="connsiteY16" fmla="*/ 1567 h 183200"/>
                <a:gd name="connsiteX17" fmla="*/ 25453 w 165357"/>
                <a:gd name="connsiteY17" fmla="*/ 1567 h 183200"/>
                <a:gd name="connsiteX18" fmla="*/ 4663 w 165357"/>
                <a:gd name="connsiteY18" fmla="*/ 33020 h 183200"/>
                <a:gd name="connsiteX19" fmla="*/ 323 w 165357"/>
                <a:gd name="connsiteY19" fmla="*/ 137668 h 183200"/>
                <a:gd name="connsiteX20" fmla="*/ -213 w 165357"/>
                <a:gd name="connsiteY20" fmla="*/ 138847 h 183200"/>
                <a:gd name="connsiteX21" fmla="*/ 55138 w 165357"/>
                <a:gd name="connsiteY21" fmla="*/ 165103 h 183200"/>
                <a:gd name="connsiteX22" fmla="*/ 117723 w 165357"/>
                <a:gd name="connsiteY22" fmla="*/ 181178 h 183200"/>
                <a:gd name="connsiteX23" fmla="*/ 161340 w 165357"/>
                <a:gd name="connsiteY23" fmla="*/ 183000 h 183200"/>
                <a:gd name="connsiteX24" fmla="*/ 165144 w 165357"/>
                <a:gd name="connsiteY24" fmla="*/ 136757 h 183200"/>
                <a:gd name="connsiteX25" fmla="*/ 164555 w 165357"/>
                <a:gd name="connsiteY25" fmla="*/ 136275 h 183200"/>
                <a:gd name="connsiteX26" fmla="*/ 151534 w 165357"/>
                <a:gd name="connsiteY26" fmla="*/ 128130 h 1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5357" h="183200">
                  <a:moveTo>
                    <a:pt x="151534" y="128130"/>
                  </a:moveTo>
                  <a:cubicBezTo>
                    <a:pt x="147998" y="127219"/>
                    <a:pt x="144033" y="126469"/>
                    <a:pt x="139853" y="125719"/>
                  </a:cubicBezTo>
                  <a:cubicBezTo>
                    <a:pt x="132357" y="124390"/>
                    <a:pt x="124946" y="122601"/>
                    <a:pt x="117670" y="120361"/>
                  </a:cubicBezTo>
                  <a:cubicBezTo>
                    <a:pt x="108019" y="117885"/>
                    <a:pt x="98107" y="116572"/>
                    <a:pt x="88146" y="116449"/>
                  </a:cubicBezTo>
                  <a:cubicBezTo>
                    <a:pt x="87567" y="116449"/>
                    <a:pt x="87020" y="116192"/>
                    <a:pt x="86645" y="115753"/>
                  </a:cubicBezTo>
                  <a:cubicBezTo>
                    <a:pt x="86238" y="115345"/>
                    <a:pt x="86040" y="114772"/>
                    <a:pt x="86109" y="114199"/>
                  </a:cubicBezTo>
                  <a:lnTo>
                    <a:pt x="87288" y="97856"/>
                  </a:lnTo>
                  <a:lnTo>
                    <a:pt x="81233" y="95123"/>
                  </a:lnTo>
                  <a:cubicBezTo>
                    <a:pt x="80494" y="94764"/>
                    <a:pt x="80017" y="94019"/>
                    <a:pt x="80001" y="93194"/>
                  </a:cubicBezTo>
                  <a:lnTo>
                    <a:pt x="80001" y="61044"/>
                  </a:lnTo>
                  <a:lnTo>
                    <a:pt x="82573" y="50328"/>
                  </a:lnTo>
                  <a:lnTo>
                    <a:pt x="73624" y="48667"/>
                  </a:lnTo>
                  <a:cubicBezTo>
                    <a:pt x="72595" y="48479"/>
                    <a:pt x="71867" y="47568"/>
                    <a:pt x="71910" y="46523"/>
                  </a:cubicBezTo>
                  <a:lnTo>
                    <a:pt x="72821" y="19089"/>
                  </a:lnTo>
                  <a:cubicBezTo>
                    <a:pt x="65984" y="15761"/>
                    <a:pt x="59564" y="11646"/>
                    <a:pt x="53692" y="6818"/>
                  </a:cubicBezTo>
                  <a:cubicBezTo>
                    <a:pt x="47262" y="870"/>
                    <a:pt x="45333" y="-41"/>
                    <a:pt x="41421" y="-201"/>
                  </a:cubicBezTo>
                  <a:cubicBezTo>
                    <a:pt x="36347" y="-19"/>
                    <a:pt x="31294" y="576"/>
                    <a:pt x="26310" y="1567"/>
                  </a:cubicBezTo>
                  <a:cubicBezTo>
                    <a:pt x="26026" y="1621"/>
                    <a:pt x="25737" y="1621"/>
                    <a:pt x="25453" y="1567"/>
                  </a:cubicBezTo>
                  <a:cubicBezTo>
                    <a:pt x="17876" y="11608"/>
                    <a:pt x="10932" y="22111"/>
                    <a:pt x="4663" y="33020"/>
                  </a:cubicBezTo>
                  <a:cubicBezTo>
                    <a:pt x="2145" y="39557"/>
                    <a:pt x="698" y="99195"/>
                    <a:pt x="323" y="137668"/>
                  </a:cubicBezTo>
                  <a:cubicBezTo>
                    <a:pt x="291" y="138113"/>
                    <a:pt x="98" y="138531"/>
                    <a:pt x="-213" y="138847"/>
                  </a:cubicBezTo>
                  <a:cubicBezTo>
                    <a:pt x="17635" y="148819"/>
                    <a:pt x="36127" y="157590"/>
                    <a:pt x="55138" y="165103"/>
                  </a:cubicBezTo>
                  <a:cubicBezTo>
                    <a:pt x="78393" y="173140"/>
                    <a:pt x="102023" y="180642"/>
                    <a:pt x="117723" y="181178"/>
                  </a:cubicBezTo>
                  <a:cubicBezTo>
                    <a:pt x="131119" y="181821"/>
                    <a:pt x="156249" y="182839"/>
                    <a:pt x="161340" y="183000"/>
                  </a:cubicBezTo>
                  <a:cubicBezTo>
                    <a:pt x="161677" y="167525"/>
                    <a:pt x="162947" y="152082"/>
                    <a:pt x="165144" y="136757"/>
                  </a:cubicBezTo>
                  <a:cubicBezTo>
                    <a:pt x="164914" y="136645"/>
                    <a:pt x="164710" y="136479"/>
                    <a:pt x="164555" y="136275"/>
                  </a:cubicBezTo>
                  <a:cubicBezTo>
                    <a:pt x="161217" y="132219"/>
                    <a:pt x="156646" y="129358"/>
                    <a:pt x="151534" y="128130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7" name="Frihandsfigur: Form 126">
              <a:extLst>
                <a:ext uri="{FF2B5EF4-FFF2-40B4-BE49-F238E27FC236}">
                  <a16:creationId xmlns:a16="http://schemas.microsoft.com/office/drawing/2014/main" id="{A026BFA0-D6C5-4DE5-BEB1-513C12B882D0}"/>
                </a:ext>
              </a:extLst>
            </p:cNvPr>
            <p:cNvSpPr/>
            <p:nvPr/>
          </p:nvSpPr>
          <p:spPr>
            <a:xfrm>
              <a:off x="10753966" y="1151131"/>
              <a:ext cx="159731" cy="187958"/>
            </a:xfrm>
            <a:custGeom>
              <a:avLst/>
              <a:gdLst>
                <a:gd name="connsiteX0" fmla="*/ 139210 w 159731"/>
                <a:gd name="connsiteY0" fmla="*/ 5413 h 187958"/>
                <a:gd name="connsiteX1" fmla="*/ 128815 w 159731"/>
                <a:gd name="connsiteY1" fmla="*/ 5092 h 187958"/>
                <a:gd name="connsiteX2" fmla="*/ 102666 w 159731"/>
                <a:gd name="connsiteY2" fmla="*/ 2145 h 187958"/>
                <a:gd name="connsiteX3" fmla="*/ 49083 w 159731"/>
                <a:gd name="connsiteY3" fmla="*/ 216 h 187958"/>
                <a:gd name="connsiteX4" fmla="*/ 49083 w 159731"/>
                <a:gd name="connsiteY4" fmla="*/ 216 h 187958"/>
                <a:gd name="connsiteX5" fmla="*/ 43350 w 159731"/>
                <a:gd name="connsiteY5" fmla="*/ 6753 h 187958"/>
                <a:gd name="connsiteX6" fmla="*/ 41367 w 159731"/>
                <a:gd name="connsiteY6" fmla="*/ 21542 h 187958"/>
                <a:gd name="connsiteX7" fmla="*/ 40456 w 159731"/>
                <a:gd name="connsiteY7" fmla="*/ 23042 h 187958"/>
                <a:gd name="connsiteX8" fmla="*/ 38688 w 159731"/>
                <a:gd name="connsiteY8" fmla="*/ 23310 h 187958"/>
                <a:gd name="connsiteX9" fmla="*/ 24435 w 159731"/>
                <a:gd name="connsiteY9" fmla="*/ 19184 h 187958"/>
                <a:gd name="connsiteX10" fmla="*/ -213 w 159731"/>
                <a:gd name="connsiteY10" fmla="*/ 53049 h 187958"/>
                <a:gd name="connsiteX11" fmla="*/ 12754 w 159731"/>
                <a:gd name="connsiteY11" fmla="*/ 51763 h 187958"/>
                <a:gd name="connsiteX12" fmla="*/ 27757 w 159731"/>
                <a:gd name="connsiteY12" fmla="*/ 59907 h 187958"/>
                <a:gd name="connsiteX13" fmla="*/ 47101 w 159731"/>
                <a:gd name="connsiteY13" fmla="*/ 72071 h 187958"/>
                <a:gd name="connsiteX14" fmla="*/ 48280 w 159731"/>
                <a:gd name="connsiteY14" fmla="*/ 74053 h 187958"/>
                <a:gd name="connsiteX15" fmla="*/ 47368 w 159731"/>
                <a:gd name="connsiteY15" fmla="*/ 100845 h 187958"/>
                <a:gd name="connsiteX16" fmla="*/ 56692 w 159731"/>
                <a:gd name="connsiteY16" fmla="*/ 102560 h 187958"/>
                <a:gd name="connsiteX17" fmla="*/ 58085 w 159731"/>
                <a:gd name="connsiteY17" fmla="*/ 103471 h 187958"/>
                <a:gd name="connsiteX18" fmla="*/ 58353 w 159731"/>
                <a:gd name="connsiteY18" fmla="*/ 105132 h 187958"/>
                <a:gd name="connsiteX19" fmla="*/ 55353 w 159731"/>
                <a:gd name="connsiteY19" fmla="*/ 117402 h 187958"/>
                <a:gd name="connsiteX20" fmla="*/ 55353 w 159731"/>
                <a:gd name="connsiteY20" fmla="*/ 147677 h 187958"/>
                <a:gd name="connsiteX21" fmla="*/ 61461 w 159731"/>
                <a:gd name="connsiteY21" fmla="*/ 150463 h 187958"/>
                <a:gd name="connsiteX22" fmla="*/ 62694 w 159731"/>
                <a:gd name="connsiteY22" fmla="*/ 152553 h 187958"/>
                <a:gd name="connsiteX23" fmla="*/ 61568 w 159731"/>
                <a:gd name="connsiteY23" fmla="*/ 168145 h 187958"/>
                <a:gd name="connsiteX24" fmla="*/ 90128 w 159731"/>
                <a:gd name="connsiteY24" fmla="*/ 172271 h 187958"/>
                <a:gd name="connsiteX25" fmla="*/ 111561 w 159731"/>
                <a:gd name="connsiteY25" fmla="*/ 177308 h 187958"/>
                <a:gd name="connsiteX26" fmla="*/ 123457 w 159731"/>
                <a:gd name="connsiteY26" fmla="*/ 179827 h 187958"/>
                <a:gd name="connsiteX27" fmla="*/ 137120 w 159731"/>
                <a:gd name="connsiteY27" fmla="*/ 187757 h 187958"/>
                <a:gd name="connsiteX28" fmla="*/ 140871 w 159731"/>
                <a:gd name="connsiteY28" fmla="*/ 152338 h 187958"/>
                <a:gd name="connsiteX29" fmla="*/ 145211 w 159731"/>
                <a:gd name="connsiteY29" fmla="*/ 111187 h 187958"/>
                <a:gd name="connsiteX30" fmla="*/ 159518 w 159731"/>
                <a:gd name="connsiteY30" fmla="*/ 9379 h 187958"/>
                <a:gd name="connsiteX31" fmla="*/ 159518 w 159731"/>
                <a:gd name="connsiteY31" fmla="*/ 9379 h 187958"/>
                <a:gd name="connsiteX32" fmla="*/ 139210 w 159731"/>
                <a:gd name="connsiteY32" fmla="*/ 5413 h 18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731" h="187958">
                  <a:moveTo>
                    <a:pt x="139210" y="5413"/>
                  </a:moveTo>
                  <a:cubicBezTo>
                    <a:pt x="135620" y="5145"/>
                    <a:pt x="132191" y="5145"/>
                    <a:pt x="128815" y="5092"/>
                  </a:cubicBezTo>
                  <a:cubicBezTo>
                    <a:pt x="120006" y="5306"/>
                    <a:pt x="111207" y="4315"/>
                    <a:pt x="102666" y="2145"/>
                  </a:cubicBezTo>
                  <a:cubicBezTo>
                    <a:pt x="89753" y="-1231"/>
                    <a:pt x="56424" y="-52"/>
                    <a:pt x="49083" y="216"/>
                  </a:cubicBezTo>
                  <a:lnTo>
                    <a:pt x="49083" y="216"/>
                  </a:lnTo>
                  <a:lnTo>
                    <a:pt x="43350" y="6753"/>
                  </a:lnTo>
                  <a:lnTo>
                    <a:pt x="41367" y="21542"/>
                  </a:lnTo>
                  <a:cubicBezTo>
                    <a:pt x="41292" y="22147"/>
                    <a:pt x="40960" y="22694"/>
                    <a:pt x="40456" y="23042"/>
                  </a:cubicBezTo>
                  <a:cubicBezTo>
                    <a:pt x="39931" y="23374"/>
                    <a:pt x="39288" y="23471"/>
                    <a:pt x="38688" y="23310"/>
                  </a:cubicBezTo>
                  <a:lnTo>
                    <a:pt x="24435" y="19184"/>
                  </a:lnTo>
                  <a:cubicBezTo>
                    <a:pt x="18541" y="27115"/>
                    <a:pt x="8949" y="40243"/>
                    <a:pt x="-213" y="53049"/>
                  </a:cubicBezTo>
                  <a:cubicBezTo>
                    <a:pt x="4068" y="52266"/>
                    <a:pt x="8403" y="51833"/>
                    <a:pt x="12754" y="51763"/>
                  </a:cubicBezTo>
                  <a:cubicBezTo>
                    <a:pt x="18112" y="51763"/>
                    <a:pt x="21274" y="53853"/>
                    <a:pt x="27757" y="59907"/>
                  </a:cubicBezTo>
                  <a:cubicBezTo>
                    <a:pt x="33721" y="64682"/>
                    <a:pt x="40210" y="68765"/>
                    <a:pt x="47101" y="72071"/>
                  </a:cubicBezTo>
                  <a:cubicBezTo>
                    <a:pt x="47846" y="72446"/>
                    <a:pt x="48306" y="73218"/>
                    <a:pt x="48280" y="74053"/>
                  </a:cubicBezTo>
                  <a:lnTo>
                    <a:pt x="47368" y="100845"/>
                  </a:lnTo>
                  <a:lnTo>
                    <a:pt x="56692" y="102560"/>
                  </a:lnTo>
                  <a:cubicBezTo>
                    <a:pt x="57260" y="102656"/>
                    <a:pt x="57769" y="102988"/>
                    <a:pt x="58085" y="103471"/>
                  </a:cubicBezTo>
                  <a:cubicBezTo>
                    <a:pt x="58412" y="103958"/>
                    <a:pt x="58509" y="104564"/>
                    <a:pt x="58353" y="105132"/>
                  </a:cubicBezTo>
                  <a:lnTo>
                    <a:pt x="55353" y="117402"/>
                  </a:lnTo>
                  <a:lnTo>
                    <a:pt x="55353" y="147677"/>
                  </a:lnTo>
                  <a:lnTo>
                    <a:pt x="61461" y="150463"/>
                  </a:lnTo>
                  <a:cubicBezTo>
                    <a:pt x="62276" y="150827"/>
                    <a:pt x="62768" y="151663"/>
                    <a:pt x="62694" y="152553"/>
                  </a:cubicBezTo>
                  <a:lnTo>
                    <a:pt x="61568" y="168145"/>
                  </a:lnTo>
                  <a:cubicBezTo>
                    <a:pt x="71219" y="168354"/>
                    <a:pt x="80810" y="169737"/>
                    <a:pt x="90128" y="172271"/>
                  </a:cubicBezTo>
                  <a:cubicBezTo>
                    <a:pt x="97158" y="174399"/>
                    <a:pt x="104317" y="176081"/>
                    <a:pt x="111561" y="177308"/>
                  </a:cubicBezTo>
                  <a:cubicBezTo>
                    <a:pt x="115848" y="178112"/>
                    <a:pt x="119867" y="178916"/>
                    <a:pt x="123457" y="179827"/>
                  </a:cubicBezTo>
                  <a:cubicBezTo>
                    <a:pt x="128665" y="181134"/>
                    <a:pt x="133402" y="183883"/>
                    <a:pt x="137120" y="187757"/>
                  </a:cubicBezTo>
                  <a:cubicBezTo>
                    <a:pt x="138674" y="179987"/>
                    <a:pt x="139746" y="166324"/>
                    <a:pt x="140871" y="152338"/>
                  </a:cubicBezTo>
                  <a:cubicBezTo>
                    <a:pt x="141997" y="138353"/>
                    <a:pt x="143282" y="122171"/>
                    <a:pt x="145211" y="111187"/>
                  </a:cubicBezTo>
                  <a:cubicBezTo>
                    <a:pt x="148533" y="92272"/>
                    <a:pt x="157053" y="27865"/>
                    <a:pt x="159518" y="9379"/>
                  </a:cubicBezTo>
                  <a:lnTo>
                    <a:pt x="159518" y="9379"/>
                  </a:lnTo>
                  <a:cubicBezTo>
                    <a:pt x="152927" y="7267"/>
                    <a:pt x="146112" y="5939"/>
                    <a:pt x="139210" y="5413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8" name="Frihandsfigur: Form 127">
              <a:extLst>
                <a:ext uri="{FF2B5EF4-FFF2-40B4-BE49-F238E27FC236}">
                  <a16:creationId xmlns:a16="http://schemas.microsoft.com/office/drawing/2014/main" id="{42885771-3E03-472D-86C1-65BFB7829D72}"/>
                </a:ext>
              </a:extLst>
            </p:cNvPr>
            <p:cNvSpPr/>
            <p:nvPr/>
          </p:nvSpPr>
          <p:spPr>
            <a:xfrm>
              <a:off x="10553066" y="1142117"/>
              <a:ext cx="192648" cy="202115"/>
            </a:xfrm>
            <a:custGeom>
              <a:avLst/>
              <a:gdLst>
                <a:gd name="connsiteX0" fmla="*/ 19897 w 192648"/>
                <a:gd name="connsiteY0" fmla="*/ 36664 h 202115"/>
                <a:gd name="connsiteX1" fmla="*/ 10306 w 192648"/>
                <a:gd name="connsiteY1" fmla="*/ 41701 h 202115"/>
                <a:gd name="connsiteX2" fmla="*/ 983 w 192648"/>
                <a:gd name="connsiteY2" fmla="*/ 47059 h 202115"/>
                <a:gd name="connsiteX3" fmla="*/ 8484 w 192648"/>
                <a:gd name="connsiteY3" fmla="*/ 61848 h 202115"/>
                <a:gd name="connsiteX4" fmla="*/ 18076 w 192648"/>
                <a:gd name="connsiteY4" fmla="*/ 73047 h 202115"/>
                <a:gd name="connsiteX5" fmla="*/ 39991 w 192648"/>
                <a:gd name="connsiteY5" fmla="*/ 97427 h 202115"/>
                <a:gd name="connsiteX6" fmla="*/ 52851 w 192648"/>
                <a:gd name="connsiteY6" fmla="*/ 112538 h 202115"/>
                <a:gd name="connsiteX7" fmla="*/ 71016 w 192648"/>
                <a:gd name="connsiteY7" fmla="*/ 132256 h 202115"/>
                <a:gd name="connsiteX8" fmla="*/ 123152 w 192648"/>
                <a:gd name="connsiteY8" fmla="*/ 175123 h 202115"/>
                <a:gd name="connsiteX9" fmla="*/ 168055 w 192648"/>
                <a:gd name="connsiteY9" fmla="*/ 201914 h 202115"/>
                <a:gd name="connsiteX10" fmla="*/ 172717 w 192648"/>
                <a:gd name="connsiteY10" fmla="*/ 96516 h 202115"/>
                <a:gd name="connsiteX11" fmla="*/ 192435 w 192648"/>
                <a:gd name="connsiteY11" fmla="*/ 66295 h 202115"/>
                <a:gd name="connsiteX12" fmla="*/ 184826 w 192648"/>
                <a:gd name="connsiteY12" fmla="*/ 59276 h 202115"/>
                <a:gd name="connsiteX13" fmla="*/ 136602 w 192648"/>
                <a:gd name="connsiteY13" fmla="*/ 61044 h 202115"/>
                <a:gd name="connsiteX14" fmla="*/ 134404 w 192648"/>
                <a:gd name="connsiteY14" fmla="*/ 59115 h 202115"/>
                <a:gd name="connsiteX15" fmla="*/ 133922 w 192648"/>
                <a:gd name="connsiteY15" fmla="*/ 52793 h 202115"/>
                <a:gd name="connsiteX16" fmla="*/ 95128 w 192648"/>
                <a:gd name="connsiteY16" fmla="*/ 60562 h 202115"/>
                <a:gd name="connsiteX17" fmla="*/ 93414 w 192648"/>
                <a:gd name="connsiteY17" fmla="*/ 60080 h 202115"/>
                <a:gd name="connsiteX18" fmla="*/ 92610 w 192648"/>
                <a:gd name="connsiteY18" fmla="*/ 58472 h 202115"/>
                <a:gd name="connsiteX19" fmla="*/ 92610 w 192648"/>
                <a:gd name="connsiteY19" fmla="*/ 54346 h 202115"/>
                <a:gd name="connsiteX20" fmla="*/ 76856 w 192648"/>
                <a:gd name="connsiteY20" fmla="*/ 57454 h 202115"/>
                <a:gd name="connsiteX21" fmla="*/ 75141 w 192648"/>
                <a:gd name="connsiteY21" fmla="*/ 57025 h 202115"/>
                <a:gd name="connsiteX22" fmla="*/ 74338 w 192648"/>
                <a:gd name="connsiteY22" fmla="*/ 55418 h 202115"/>
                <a:gd name="connsiteX23" fmla="*/ 73856 w 192648"/>
                <a:gd name="connsiteY23" fmla="*/ 38164 h 202115"/>
                <a:gd name="connsiteX24" fmla="*/ 65175 w 192648"/>
                <a:gd name="connsiteY24" fmla="*/ 38164 h 202115"/>
                <a:gd name="connsiteX25" fmla="*/ 63568 w 192648"/>
                <a:gd name="connsiteY25" fmla="*/ 37414 h 202115"/>
                <a:gd name="connsiteX26" fmla="*/ 63085 w 192648"/>
                <a:gd name="connsiteY26" fmla="*/ 35699 h 202115"/>
                <a:gd name="connsiteX27" fmla="*/ 64372 w 192648"/>
                <a:gd name="connsiteY27" fmla="*/ 27180 h 202115"/>
                <a:gd name="connsiteX28" fmla="*/ 53655 w 192648"/>
                <a:gd name="connsiteY28" fmla="*/ 14373 h 202115"/>
                <a:gd name="connsiteX29" fmla="*/ 50493 w 192648"/>
                <a:gd name="connsiteY29" fmla="*/ 23750 h 202115"/>
                <a:gd name="connsiteX30" fmla="*/ 48886 w 192648"/>
                <a:gd name="connsiteY30" fmla="*/ 25144 h 202115"/>
                <a:gd name="connsiteX31" fmla="*/ 35704 w 192648"/>
                <a:gd name="connsiteY31" fmla="*/ 18285 h 202115"/>
                <a:gd name="connsiteX32" fmla="*/ 29489 w 192648"/>
                <a:gd name="connsiteY32" fmla="*/ -201 h 202115"/>
                <a:gd name="connsiteX33" fmla="*/ 19469 w 192648"/>
                <a:gd name="connsiteY33" fmla="*/ -201 h 202115"/>
                <a:gd name="connsiteX34" fmla="*/ 20487 w 192648"/>
                <a:gd name="connsiteY34" fmla="*/ 11533 h 202115"/>
                <a:gd name="connsiteX35" fmla="*/ 21076 w 192648"/>
                <a:gd name="connsiteY35" fmla="*/ 13409 h 202115"/>
                <a:gd name="connsiteX36" fmla="*/ 19897 w 192648"/>
                <a:gd name="connsiteY36" fmla="*/ 36664 h 20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2648" h="202115">
                  <a:moveTo>
                    <a:pt x="19897" y="36664"/>
                  </a:moveTo>
                  <a:cubicBezTo>
                    <a:pt x="16902" y="38700"/>
                    <a:pt x="13682" y="40388"/>
                    <a:pt x="10306" y="41701"/>
                  </a:cubicBezTo>
                  <a:cubicBezTo>
                    <a:pt x="6914" y="42944"/>
                    <a:pt x="3763" y="44755"/>
                    <a:pt x="983" y="47059"/>
                  </a:cubicBezTo>
                  <a:cubicBezTo>
                    <a:pt x="-2125" y="50060"/>
                    <a:pt x="983" y="53864"/>
                    <a:pt x="8484" y="61848"/>
                  </a:cubicBezTo>
                  <a:cubicBezTo>
                    <a:pt x="11270" y="64795"/>
                    <a:pt x="14432" y="68599"/>
                    <a:pt x="18076" y="73047"/>
                  </a:cubicBezTo>
                  <a:cubicBezTo>
                    <a:pt x="24918" y="81577"/>
                    <a:pt x="32238" y="89717"/>
                    <a:pt x="39991" y="97427"/>
                  </a:cubicBezTo>
                  <a:cubicBezTo>
                    <a:pt x="44712" y="102078"/>
                    <a:pt x="49014" y="107131"/>
                    <a:pt x="52851" y="112538"/>
                  </a:cubicBezTo>
                  <a:cubicBezTo>
                    <a:pt x="57984" y="119905"/>
                    <a:pt x="64093" y="126539"/>
                    <a:pt x="71016" y="132256"/>
                  </a:cubicBezTo>
                  <a:cubicBezTo>
                    <a:pt x="82108" y="141419"/>
                    <a:pt x="109435" y="164031"/>
                    <a:pt x="123152" y="175123"/>
                  </a:cubicBezTo>
                  <a:cubicBezTo>
                    <a:pt x="137582" y="184923"/>
                    <a:pt x="152575" y="193871"/>
                    <a:pt x="168055" y="201914"/>
                  </a:cubicBezTo>
                  <a:cubicBezTo>
                    <a:pt x="168055" y="189054"/>
                    <a:pt x="169180" y="105465"/>
                    <a:pt x="172717" y="96516"/>
                  </a:cubicBezTo>
                  <a:cubicBezTo>
                    <a:pt x="178611" y="86014"/>
                    <a:pt x="185201" y="75919"/>
                    <a:pt x="192435" y="66295"/>
                  </a:cubicBezTo>
                  <a:lnTo>
                    <a:pt x="184826" y="59276"/>
                  </a:lnTo>
                  <a:lnTo>
                    <a:pt x="136602" y="61044"/>
                  </a:lnTo>
                  <a:cubicBezTo>
                    <a:pt x="135476" y="61076"/>
                    <a:pt x="134517" y="60235"/>
                    <a:pt x="134404" y="59115"/>
                  </a:cubicBezTo>
                  <a:lnTo>
                    <a:pt x="133922" y="52793"/>
                  </a:lnTo>
                  <a:lnTo>
                    <a:pt x="95128" y="60562"/>
                  </a:lnTo>
                  <a:cubicBezTo>
                    <a:pt x="94517" y="60642"/>
                    <a:pt x="93896" y="60471"/>
                    <a:pt x="93414" y="60080"/>
                  </a:cubicBezTo>
                  <a:cubicBezTo>
                    <a:pt x="92910" y="59699"/>
                    <a:pt x="92615" y="59105"/>
                    <a:pt x="92610" y="58472"/>
                  </a:cubicBezTo>
                  <a:lnTo>
                    <a:pt x="92610" y="54346"/>
                  </a:lnTo>
                  <a:lnTo>
                    <a:pt x="76856" y="57454"/>
                  </a:lnTo>
                  <a:cubicBezTo>
                    <a:pt x="76251" y="57556"/>
                    <a:pt x="75629" y="57401"/>
                    <a:pt x="75141" y="57025"/>
                  </a:cubicBezTo>
                  <a:cubicBezTo>
                    <a:pt x="74638" y="56645"/>
                    <a:pt x="74343" y="56050"/>
                    <a:pt x="74338" y="55418"/>
                  </a:cubicBezTo>
                  <a:cubicBezTo>
                    <a:pt x="74338" y="48774"/>
                    <a:pt x="74016" y="41379"/>
                    <a:pt x="73856" y="38164"/>
                  </a:cubicBezTo>
                  <a:lnTo>
                    <a:pt x="65175" y="38164"/>
                  </a:lnTo>
                  <a:cubicBezTo>
                    <a:pt x="64564" y="38132"/>
                    <a:pt x="63986" y="37864"/>
                    <a:pt x="63568" y="37414"/>
                  </a:cubicBezTo>
                  <a:cubicBezTo>
                    <a:pt x="63171" y="36937"/>
                    <a:pt x="62994" y="36316"/>
                    <a:pt x="63085" y="35699"/>
                  </a:cubicBezTo>
                  <a:lnTo>
                    <a:pt x="64372" y="27180"/>
                  </a:lnTo>
                  <a:lnTo>
                    <a:pt x="53655" y="14373"/>
                  </a:lnTo>
                  <a:lnTo>
                    <a:pt x="50493" y="23750"/>
                  </a:lnTo>
                  <a:cubicBezTo>
                    <a:pt x="50263" y="24479"/>
                    <a:pt x="49641" y="25020"/>
                    <a:pt x="48886" y="25144"/>
                  </a:cubicBezTo>
                  <a:cubicBezTo>
                    <a:pt x="43394" y="26472"/>
                    <a:pt x="37767" y="23541"/>
                    <a:pt x="35704" y="18285"/>
                  </a:cubicBezTo>
                  <a:cubicBezTo>
                    <a:pt x="33775" y="12927"/>
                    <a:pt x="30721" y="3389"/>
                    <a:pt x="29489" y="-201"/>
                  </a:cubicBezTo>
                  <a:lnTo>
                    <a:pt x="19469" y="-201"/>
                  </a:lnTo>
                  <a:cubicBezTo>
                    <a:pt x="19281" y="3737"/>
                    <a:pt x="19624" y="7686"/>
                    <a:pt x="20487" y="11533"/>
                  </a:cubicBezTo>
                  <a:lnTo>
                    <a:pt x="21076" y="13409"/>
                  </a:lnTo>
                  <a:cubicBezTo>
                    <a:pt x="23702" y="21071"/>
                    <a:pt x="27024" y="31520"/>
                    <a:pt x="19897" y="3666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9" name="Frihandsfigur: Form 128">
              <a:extLst>
                <a:ext uri="{FF2B5EF4-FFF2-40B4-BE49-F238E27FC236}">
                  <a16:creationId xmlns:a16="http://schemas.microsoft.com/office/drawing/2014/main" id="{5BCBA5FC-2B7C-42BF-9D8B-6BE54E3A7EBA}"/>
                </a:ext>
              </a:extLst>
            </p:cNvPr>
            <p:cNvSpPr/>
            <p:nvPr/>
          </p:nvSpPr>
          <p:spPr>
            <a:xfrm>
              <a:off x="10514556" y="1282344"/>
              <a:ext cx="133636" cy="184379"/>
            </a:xfrm>
            <a:custGeom>
              <a:avLst/>
              <a:gdLst>
                <a:gd name="connsiteX0" fmla="*/ 39331 w 133636"/>
                <a:gd name="connsiteY0" fmla="*/ 129416 h 184379"/>
                <a:gd name="connsiteX1" fmla="*/ 40296 w 133636"/>
                <a:gd name="connsiteY1" fmla="*/ 126737 h 184379"/>
                <a:gd name="connsiteX2" fmla="*/ 52298 w 133636"/>
                <a:gd name="connsiteY2" fmla="*/ 120682 h 184379"/>
                <a:gd name="connsiteX3" fmla="*/ 53424 w 133636"/>
                <a:gd name="connsiteY3" fmla="*/ 120682 h 184379"/>
                <a:gd name="connsiteX4" fmla="*/ 60068 w 133636"/>
                <a:gd name="connsiteY4" fmla="*/ 121165 h 184379"/>
                <a:gd name="connsiteX5" fmla="*/ 98219 w 133636"/>
                <a:gd name="connsiteY5" fmla="*/ 84674 h 184379"/>
                <a:gd name="connsiteX6" fmla="*/ 108936 w 133636"/>
                <a:gd name="connsiteY6" fmla="*/ 30180 h 184379"/>
                <a:gd name="connsiteX7" fmla="*/ 133423 w 133636"/>
                <a:gd name="connsiteY7" fmla="*/ 17642 h 184379"/>
                <a:gd name="connsiteX8" fmla="*/ 111722 w 133636"/>
                <a:gd name="connsiteY8" fmla="*/ -201 h 184379"/>
                <a:gd name="connsiteX9" fmla="*/ 111347 w 133636"/>
                <a:gd name="connsiteY9" fmla="*/ 549 h 184379"/>
                <a:gd name="connsiteX10" fmla="*/ 67516 w 133636"/>
                <a:gd name="connsiteY10" fmla="*/ 31091 h 184379"/>
                <a:gd name="connsiteX11" fmla="*/ 44636 w 133636"/>
                <a:gd name="connsiteY11" fmla="*/ 42880 h 184379"/>
                <a:gd name="connsiteX12" fmla="*/ -213 w 133636"/>
                <a:gd name="connsiteY12" fmla="*/ 66403 h 184379"/>
                <a:gd name="connsiteX13" fmla="*/ 3698 w 133636"/>
                <a:gd name="connsiteY13" fmla="*/ 75190 h 184379"/>
                <a:gd name="connsiteX14" fmla="*/ 13290 w 133636"/>
                <a:gd name="connsiteY14" fmla="*/ 99517 h 184379"/>
                <a:gd name="connsiteX15" fmla="*/ 22613 w 133636"/>
                <a:gd name="connsiteY15" fmla="*/ 124112 h 184379"/>
                <a:gd name="connsiteX16" fmla="*/ 22185 w 133636"/>
                <a:gd name="connsiteY16" fmla="*/ 142008 h 184379"/>
                <a:gd name="connsiteX17" fmla="*/ 22453 w 133636"/>
                <a:gd name="connsiteY17" fmla="*/ 158619 h 184379"/>
                <a:gd name="connsiteX18" fmla="*/ 33169 w 133636"/>
                <a:gd name="connsiteY18" fmla="*/ 184178 h 184379"/>
                <a:gd name="connsiteX19" fmla="*/ 57067 w 133636"/>
                <a:gd name="connsiteY19" fmla="*/ 174212 h 18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636" h="184379">
                  <a:moveTo>
                    <a:pt x="39331" y="129416"/>
                  </a:moveTo>
                  <a:cubicBezTo>
                    <a:pt x="38903" y="128409"/>
                    <a:pt x="39321" y="127241"/>
                    <a:pt x="40296" y="126737"/>
                  </a:cubicBezTo>
                  <a:lnTo>
                    <a:pt x="52298" y="120682"/>
                  </a:lnTo>
                  <a:cubicBezTo>
                    <a:pt x="52668" y="120580"/>
                    <a:pt x="53054" y="120580"/>
                    <a:pt x="53424" y="120682"/>
                  </a:cubicBezTo>
                  <a:lnTo>
                    <a:pt x="60068" y="121165"/>
                  </a:lnTo>
                  <a:lnTo>
                    <a:pt x="98219" y="84674"/>
                  </a:lnTo>
                  <a:cubicBezTo>
                    <a:pt x="98541" y="80173"/>
                    <a:pt x="101756" y="41165"/>
                    <a:pt x="108936" y="30180"/>
                  </a:cubicBezTo>
                  <a:cubicBezTo>
                    <a:pt x="115580" y="20321"/>
                    <a:pt x="128761" y="18124"/>
                    <a:pt x="133423" y="17642"/>
                  </a:cubicBezTo>
                  <a:lnTo>
                    <a:pt x="111722" y="-201"/>
                  </a:lnTo>
                  <a:cubicBezTo>
                    <a:pt x="111722" y="-201"/>
                    <a:pt x="111722" y="335"/>
                    <a:pt x="111347" y="549"/>
                  </a:cubicBezTo>
                  <a:cubicBezTo>
                    <a:pt x="97667" y="12005"/>
                    <a:pt x="83002" y="22223"/>
                    <a:pt x="67516" y="31091"/>
                  </a:cubicBezTo>
                  <a:cubicBezTo>
                    <a:pt x="62747" y="33663"/>
                    <a:pt x="54227" y="38004"/>
                    <a:pt x="44636" y="42880"/>
                  </a:cubicBezTo>
                  <a:cubicBezTo>
                    <a:pt x="28561" y="50971"/>
                    <a:pt x="9378" y="60830"/>
                    <a:pt x="-213" y="66403"/>
                  </a:cubicBezTo>
                  <a:cubicBezTo>
                    <a:pt x="1303" y="69232"/>
                    <a:pt x="2605" y="72168"/>
                    <a:pt x="3698" y="75190"/>
                  </a:cubicBezTo>
                  <a:cubicBezTo>
                    <a:pt x="6485" y="83120"/>
                    <a:pt x="9914" y="91265"/>
                    <a:pt x="13290" y="99517"/>
                  </a:cubicBezTo>
                  <a:cubicBezTo>
                    <a:pt x="16864" y="107528"/>
                    <a:pt x="19977" y="115742"/>
                    <a:pt x="22613" y="124112"/>
                  </a:cubicBezTo>
                  <a:cubicBezTo>
                    <a:pt x="23814" y="130033"/>
                    <a:pt x="23664" y="136152"/>
                    <a:pt x="22185" y="142008"/>
                  </a:cubicBezTo>
                  <a:cubicBezTo>
                    <a:pt x="20566" y="147442"/>
                    <a:pt x="20658" y="153239"/>
                    <a:pt x="22453" y="158619"/>
                  </a:cubicBezTo>
                  <a:cubicBezTo>
                    <a:pt x="24274" y="162263"/>
                    <a:pt x="28561" y="172497"/>
                    <a:pt x="33169" y="184178"/>
                  </a:cubicBezTo>
                  <a:lnTo>
                    <a:pt x="57067" y="174212"/>
                  </a:ln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0" name="Frihandsfigur: Form 129">
              <a:extLst>
                <a:ext uri="{FF2B5EF4-FFF2-40B4-BE49-F238E27FC236}">
                  <a16:creationId xmlns:a16="http://schemas.microsoft.com/office/drawing/2014/main" id="{A589A79F-1090-4B3B-A55E-6DCCA6A4CECC}"/>
                </a:ext>
              </a:extLst>
            </p:cNvPr>
            <p:cNvSpPr/>
            <p:nvPr/>
          </p:nvSpPr>
          <p:spPr>
            <a:xfrm>
              <a:off x="10487926" y="1207489"/>
              <a:ext cx="135511" cy="137815"/>
            </a:xfrm>
            <a:custGeom>
              <a:avLst/>
              <a:gdLst>
                <a:gd name="connsiteX0" fmla="*/ 92432 w 135511"/>
                <a:gd name="connsiteY0" fmla="*/ 101982 h 137815"/>
                <a:gd name="connsiteX1" fmla="*/ 135299 w 135511"/>
                <a:gd name="connsiteY1" fmla="*/ 72029 h 137815"/>
                <a:gd name="connsiteX2" fmla="*/ 135299 w 135511"/>
                <a:gd name="connsiteY2" fmla="*/ 72029 h 137815"/>
                <a:gd name="connsiteX3" fmla="*/ 133209 w 135511"/>
                <a:gd name="connsiteY3" fmla="*/ 70261 h 137815"/>
                <a:gd name="connsiteX4" fmla="*/ 114348 w 135511"/>
                <a:gd name="connsiteY4" fmla="*/ 49845 h 137815"/>
                <a:gd name="connsiteX5" fmla="*/ 102238 w 135511"/>
                <a:gd name="connsiteY5" fmla="*/ 35271 h 137815"/>
                <a:gd name="connsiteX6" fmla="*/ 80054 w 135511"/>
                <a:gd name="connsiteY6" fmla="*/ 10515 h 137815"/>
                <a:gd name="connsiteX7" fmla="*/ 70892 w 135511"/>
                <a:gd name="connsiteY7" fmla="*/ -201 h 137815"/>
                <a:gd name="connsiteX8" fmla="*/ 70570 w 135511"/>
                <a:gd name="connsiteY8" fmla="*/ 335 h 137815"/>
                <a:gd name="connsiteX9" fmla="*/ 35366 w 135511"/>
                <a:gd name="connsiteY9" fmla="*/ 25465 h 137815"/>
                <a:gd name="connsiteX10" fmla="*/ 43296 w 135511"/>
                <a:gd name="connsiteY10" fmla="*/ 40629 h 137815"/>
                <a:gd name="connsiteX11" fmla="*/ 42814 w 135511"/>
                <a:gd name="connsiteY11" fmla="*/ 43201 h 137815"/>
                <a:gd name="connsiteX12" fmla="*/ 30544 w 135511"/>
                <a:gd name="connsiteY12" fmla="*/ 49524 h 137815"/>
                <a:gd name="connsiteX13" fmla="*/ 16344 w 135511"/>
                <a:gd name="connsiteY13" fmla="*/ 78084 h 137815"/>
                <a:gd name="connsiteX14" fmla="*/ -213 w 135511"/>
                <a:gd name="connsiteY14" fmla="*/ 101446 h 137815"/>
                <a:gd name="connsiteX15" fmla="*/ 24649 w 135511"/>
                <a:gd name="connsiteY15" fmla="*/ 137615 h 137815"/>
                <a:gd name="connsiteX16" fmla="*/ 69659 w 135511"/>
                <a:gd name="connsiteY16" fmla="*/ 114038 h 137815"/>
                <a:gd name="connsiteX17" fmla="*/ 92432 w 135511"/>
                <a:gd name="connsiteY17" fmla="*/ 101982 h 13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511" h="137815">
                  <a:moveTo>
                    <a:pt x="92432" y="101982"/>
                  </a:moveTo>
                  <a:cubicBezTo>
                    <a:pt x="107596" y="93317"/>
                    <a:pt x="121946" y="83292"/>
                    <a:pt x="135299" y="72029"/>
                  </a:cubicBezTo>
                  <a:lnTo>
                    <a:pt x="135299" y="72029"/>
                  </a:lnTo>
                  <a:lnTo>
                    <a:pt x="133209" y="70261"/>
                  </a:lnTo>
                  <a:cubicBezTo>
                    <a:pt x="126018" y="64350"/>
                    <a:pt x="119674" y="57481"/>
                    <a:pt x="114348" y="49845"/>
                  </a:cubicBezTo>
                  <a:cubicBezTo>
                    <a:pt x="110741" y="44642"/>
                    <a:pt x="106691" y="39766"/>
                    <a:pt x="102238" y="35271"/>
                  </a:cubicBezTo>
                  <a:cubicBezTo>
                    <a:pt x="94388" y="27437"/>
                    <a:pt x="86983" y="19174"/>
                    <a:pt x="80054" y="10515"/>
                  </a:cubicBezTo>
                  <a:cubicBezTo>
                    <a:pt x="76464" y="6175"/>
                    <a:pt x="73410" y="2478"/>
                    <a:pt x="70892" y="-201"/>
                  </a:cubicBezTo>
                  <a:cubicBezTo>
                    <a:pt x="70892" y="-201"/>
                    <a:pt x="70892" y="227"/>
                    <a:pt x="70570" y="335"/>
                  </a:cubicBezTo>
                  <a:lnTo>
                    <a:pt x="35366" y="25465"/>
                  </a:lnTo>
                  <a:lnTo>
                    <a:pt x="43296" y="40629"/>
                  </a:lnTo>
                  <a:cubicBezTo>
                    <a:pt x="43736" y="41497"/>
                    <a:pt x="43543" y="42553"/>
                    <a:pt x="42814" y="43201"/>
                  </a:cubicBezTo>
                  <a:cubicBezTo>
                    <a:pt x="39213" y="46148"/>
                    <a:pt x="35034" y="48302"/>
                    <a:pt x="30544" y="49524"/>
                  </a:cubicBezTo>
                  <a:cubicBezTo>
                    <a:pt x="28116" y="60026"/>
                    <a:pt x="23251" y="69811"/>
                    <a:pt x="16344" y="78084"/>
                  </a:cubicBezTo>
                  <a:cubicBezTo>
                    <a:pt x="10107" y="85339"/>
                    <a:pt x="4567" y="93157"/>
                    <a:pt x="-213" y="101446"/>
                  </a:cubicBezTo>
                  <a:cubicBezTo>
                    <a:pt x="8869" y="112934"/>
                    <a:pt x="17180" y="125017"/>
                    <a:pt x="24649" y="137615"/>
                  </a:cubicBezTo>
                  <a:cubicBezTo>
                    <a:pt x="34455" y="131935"/>
                    <a:pt x="53745" y="122129"/>
                    <a:pt x="69659" y="114038"/>
                  </a:cubicBezTo>
                  <a:cubicBezTo>
                    <a:pt x="79197" y="108894"/>
                    <a:pt x="87663" y="104554"/>
                    <a:pt x="92432" y="101982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1" name="Frihandsfigur: Form 130">
              <a:extLst>
                <a:ext uri="{FF2B5EF4-FFF2-40B4-BE49-F238E27FC236}">
                  <a16:creationId xmlns:a16="http://schemas.microsoft.com/office/drawing/2014/main" id="{6E59BBEE-EE6F-45B8-A969-AC5FCBD2EB7D}"/>
                </a:ext>
              </a:extLst>
            </p:cNvPr>
            <p:cNvSpPr/>
            <p:nvPr/>
          </p:nvSpPr>
          <p:spPr>
            <a:xfrm>
              <a:off x="10284953" y="1198422"/>
              <a:ext cx="229175" cy="187041"/>
            </a:xfrm>
            <a:custGeom>
              <a:avLst/>
              <a:gdLst>
                <a:gd name="connsiteX0" fmla="*/ 198366 w 229175"/>
                <a:gd name="connsiteY0" fmla="*/ 109441 h 187041"/>
                <a:gd name="connsiteX1" fmla="*/ 216102 w 229175"/>
                <a:gd name="connsiteY1" fmla="*/ 84149 h 187041"/>
                <a:gd name="connsiteX2" fmla="*/ 228962 w 229175"/>
                <a:gd name="connsiteY2" fmla="*/ 59180 h 187041"/>
                <a:gd name="connsiteX3" fmla="*/ 225694 w 229175"/>
                <a:gd name="connsiteY3" fmla="*/ 59180 h 187041"/>
                <a:gd name="connsiteX4" fmla="*/ 221460 w 229175"/>
                <a:gd name="connsiteY4" fmla="*/ 58858 h 187041"/>
                <a:gd name="connsiteX5" fmla="*/ 202492 w 229175"/>
                <a:gd name="connsiteY5" fmla="*/ 42408 h 187041"/>
                <a:gd name="connsiteX6" fmla="*/ 196116 w 229175"/>
                <a:gd name="connsiteY6" fmla="*/ 43373 h 187041"/>
                <a:gd name="connsiteX7" fmla="*/ 194508 w 229175"/>
                <a:gd name="connsiteY7" fmla="*/ 42998 h 187041"/>
                <a:gd name="connsiteX8" fmla="*/ 193704 w 229175"/>
                <a:gd name="connsiteY8" fmla="*/ 41604 h 187041"/>
                <a:gd name="connsiteX9" fmla="*/ 192686 w 229175"/>
                <a:gd name="connsiteY9" fmla="*/ 33621 h 187041"/>
                <a:gd name="connsiteX10" fmla="*/ 172164 w 229175"/>
                <a:gd name="connsiteY10" fmla="*/ 33621 h 187041"/>
                <a:gd name="connsiteX11" fmla="*/ 157696 w 229175"/>
                <a:gd name="connsiteY11" fmla="*/ 16635 h 187041"/>
                <a:gd name="connsiteX12" fmla="*/ 147784 w 229175"/>
                <a:gd name="connsiteY12" fmla="*/ 3882 h 187041"/>
                <a:gd name="connsiteX13" fmla="*/ 131709 w 229175"/>
                <a:gd name="connsiteY13" fmla="*/ -190 h 187041"/>
                <a:gd name="connsiteX14" fmla="*/ 89592 w 229175"/>
                <a:gd name="connsiteY14" fmla="*/ 27298 h 187041"/>
                <a:gd name="connsiteX15" fmla="*/ 58193 w 229175"/>
                <a:gd name="connsiteY15" fmla="*/ 39354 h 187041"/>
                <a:gd name="connsiteX16" fmla="*/ 30972 w 229175"/>
                <a:gd name="connsiteY16" fmla="*/ 50714 h 187041"/>
                <a:gd name="connsiteX17" fmla="*/ -213 w 229175"/>
                <a:gd name="connsiteY17" fmla="*/ 111209 h 187041"/>
                <a:gd name="connsiteX18" fmla="*/ 1877 w 229175"/>
                <a:gd name="connsiteY18" fmla="*/ 158041 h 187041"/>
                <a:gd name="connsiteX19" fmla="*/ 104488 w 229175"/>
                <a:gd name="connsiteY19" fmla="*/ 160559 h 187041"/>
                <a:gd name="connsiteX20" fmla="*/ 158715 w 229175"/>
                <a:gd name="connsiteY20" fmla="*/ 179420 h 187041"/>
                <a:gd name="connsiteX21" fmla="*/ 200242 w 229175"/>
                <a:gd name="connsiteY21" fmla="*/ 177920 h 187041"/>
                <a:gd name="connsiteX22" fmla="*/ 211333 w 229175"/>
                <a:gd name="connsiteY22" fmla="*/ 163131 h 187041"/>
                <a:gd name="connsiteX23" fmla="*/ 224086 w 229175"/>
                <a:gd name="connsiteY23" fmla="*/ 148771 h 187041"/>
                <a:gd name="connsiteX24" fmla="*/ 198634 w 229175"/>
                <a:gd name="connsiteY24" fmla="*/ 111959 h 187041"/>
                <a:gd name="connsiteX25" fmla="*/ 198366 w 229175"/>
                <a:gd name="connsiteY25" fmla="*/ 109441 h 18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9175" h="187041">
                  <a:moveTo>
                    <a:pt x="198366" y="109441"/>
                  </a:moveTo>
                  <a:cubicBezTo>
                    <a:pt x="203408" y="100433"/>
                    <a:pt x="209351" y="91962"/>
                    <a:pt x="216102" y="84149"/>
                  </a:cubicBezTo>
                  <a:cubicBezTo>
                    <a:pt x="222162" y="76862"/>
                    <a:pt x="226551" y="68342"/>
                    <a:pt x="228962" y="59180"/>
                  </a:cubicBezTo>
                  <a:cubicBezTo>
                    <a:pt x="227874" y="59233"/>
                    <a:pt x="226781" y="59233"/>
                    <a:pt x="225694" y="59180"/>
                  </a:cubicBezTo>
                  <a:cubicBezTo>
                    <a:pt x="224273" y="59206"/>
                    <a:pt x="222859" y="59094"/>
                    <a:pt x="221460" y="58858"/>
                  </a:cubicBezTo>
                  <a:cubicBezTo>
                    <a:pt x="212801" y="56860"/>
                    <a:pt x="205696" y="50698"/>
                    <a:pt x="202492" y="42408"/>
                  </a:cubicBezTo>
                  <a:lnTo>
                    <a:pt x="196116" y="43373"/>
                  </a:lnTo>
                  <a:cubicBezTo>
                    <a:pt x="195553" y="43464"/>
                    <a:pt x="194974" y="43324"/>
                    <a:pt x="194508" y="42998"/>
                  </a:cubicBezTo>
                  <a:cubicBezTo>
                    <a:pt x="194063" y="42660"/>
                    <a:pt x="193774" y="42156"/>
                    <a:pt x="193704" y="41604"/>
                  </a:cubicBezTo>
                  <a:lnTo>
                    <a:pt x="192686" y="33621"/>
                  </a:lnTo>
                  <a:cubicBezTo>
                    <a:pt x="188132" y="34799"/>
                    <a:pt x="178272" y="36836"/>
                    <a:pt x="172164" y="33621"/>
                  </a:cubicBezTo>
                  <a:cubicBezTo>
                    <a:pt x="167609" y="31316"/>
                    <a:pt x="162573" y="23868"/>
                    <a:pt x="157696" y="16635"/>
                  </a:cubicBezTo>
                  <a:cubicBezTo>
                    <a:pt x="154937" y="11989"/>
                    <a:pt x="151604" y="7702"/>
                    <a:pt x="147784" y="3882"/>
                  </a:cubicBezTo>
                  <a:cubicBezTo>
                    <a:pt x="142902" y="1069"/>
                    <a:pt x="137340" y="-341"/>
                    <a:pt x="131709" y="-190"/>
                  </a:cubicBezTo>
                  <a:cubicBezTo>
                    <a:pt x="113115" y="12134"/>
                    <a:pt x="97094" y="22636"/>
                    <a:pt x="89592" y="27298"/>
                  </a:cubicBezTo>
                  <a:cubicBezTo>
                    <a:pt x="79953" y="33208"/>
                    <a:pt x="69311" y="37296"/>
                    <a:pt x="58193" y="39354"/>
                  </a:cubicBezTo>
                  <a:cubicBezTo>
                    <a:pt x="48339" y="40903"/>
                    <a:pt x="39004" y="44798"/>
                    <a:pt x="30972" y="50714"/>
                  </a:cubicBezTo>
                  <a:cubicBezTo>
                    <a:pt x="13022" y="64431"/>
                    <a:pt x="966" y="106922"/>
                    <a:pt x="-213" y="111209"/>
                  </a:cubicBezTo>
                  <a:cubicBezTo>
                    <a:pt x="-213" y="114317"/>
                    <a:pt x="1769" y="136393"/>
                    <a:pt x="1877" y="158041"/>
                  </a:cubicBezTo>
                  <a:cubicBezTo>
                    <a:pt x="6592" y="158041"/>
                    <a:pt x="83591" y="160559"/>
                    <a:pt x="104488" y="160559"/>
                  </a:cubicBezTo>
                  <a:cubicBezTo>
                    <a:pt x="125386" y="160559"/>
                    <a:pt x="141514" y="168061"/>
                    <a:pt x="158715" y="179420"/>
                  </a:cubicBezTo>
                  <a:cubicBezTo>
                    <a:pt x="169753" y="186654"/>
                    <a:pt x="185881" y="192280"/>
                    <a:pt x="200242" y="177920"/>
                  </a:cubicBezTo>
                  <a:cubicBezTo>
                    <a:pt x="204598" y="173521"/>
                    <a:pt x="208327" y="168543"/>
                    <a:pt x="211333" y="163131"/>
                  </a:cubicBezTo>
                  <a:cubicBezTo>
                    <a:pt x="214216" y="157285"/>
                    <a:pt x="218621" y="152323"/>
                    <a:pt x="224086" y="148771"/>
                  </a:cubicBezTo>
                  <a:cubicBezTo>
                    <a:pt x="216392" y="135975"/>
                    <a:pt x="207893" y="123678"/>
                    <a:pt x="198634" y="111959"/>
                  </a:cubicBezTo>
                  <a:cubicBezTo>
                    <a:pt x="198007" y="111268"/>
                    <a:pt x="197894" y="110250"/>
                    <a:pt x="198366" y="10944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2" name="Frihandsfigur: Form 131">
              <a:extLst>
                <a:ext uri="{FF2B5EF4-FFF2-40B4-BE49-F238E27FC236}">
                  <a16:creationId xmlns:a16="http://schemas.microsoft.com/office/drawing/2014/main" id="{19B22DEC-73AA-467D-B73F-B53BB3F73663}"/>
                </a:ext>
              </a:extLst>
            </p:cNvPr>
            <p:cNvSpPr/>
            <p:nvPr/>
          </p:nvSpPr>
          <p:spPr>
            <a:xfrm>
              <a:off x="10617168" y="1302920"/>
              <a:ext cx="268129" cy="247232"/>
            </a:xfrm>
            <a:custGeom>
              <a:avLst/>
              <a:gdLst>
                <a:gd name="connsiteX0" fmla="*/ 161769 w 268129"/>
                <a:gd name="connsiteY0" fmla="*/ 73368 h 247232"/>
                <a:gd name="connsiteX1" fmla="*/ 56532 w 268129"/>
                <a:gd name="connsiteY1" fmla="*/ 17535 h 247232"/>
                <a:gd name="connsiteX2" fmla="*/ 34616 w 268129"/>
                <a:gd name="connsiteY2" fmla="*/ -201 h 247232"/>
                <a:gd name="connsiteX3" fmla="*/ 33009 w 268129"/>
                <a:gd name="connsiteY3" fmla="*/ 924 h 247232"/>
                <a:gd name="connsiteX4" fmla="*/ 10075 w 268129"/>
                <a:gd name="connsiteY4" fmla="*/ 11641 h 247232"/>
                <a:gd name="connsiteX5" fmla="*/ -213 w 268129"/>
                <a:gd name="connsiteY5" fmla="*/ 64420 h 247232"/>
                <a:gd name="connsiteX6" fmla="*/ -213 w 268129"/>
                <a:gd name="connsiteY6" fmla="*/ 64741 h 247232"/>
                <a:gd name="connsiteX7" fmla="*/ -213 w 268129"/>
                <a:gd name="connsiteY7" fmla="*/ 64741 h 247232"/>
                <a:gd name="connsiteX8" fmla="*/ -213 w 268129"/>
                <a:gd name="connsiteY8" fmla="*/ 124058 h 247232"/>
                <a:gd name="connsiteX9" fmla="*/ 9057 w 268129"/>
                <a:gd name="connsiteY9" fmla="*/ 124058 h 247232"/>
                <a:gd name="connsiteX10" fmla="*/ 11093 w 268129"/>
                <a:gd name="connsiteY10" fmla="*/ 125665 h 247232"/>
                <a:gd name="connsiteX11" fmla="*/ 24274 w 268129"/>
                <a:gd name="connsiteY11" fmla="*/ 182089 h 247232"/>
                <a:gd name="connsiteX12" fmla="*/ 31723 w 268129"/>
                <a:gd name="connsiteY12" fmla="*/ 176730 h 247232"/>
                <a:gd name="connsiteX13" fmla="*/ 33437 w 268129"/>
                <a:gd name="connsiteY13" fmla="*/ 176409 h 247232"/>
                <a:gd name="connsiteX14" fmla="*/ 34777 w 268129"/>
                <a:gd name="connsiteY14" fmla="*/ 177480 h 247232"/>
                <a:gd name="connsiteX15" fmla="*/ 52888 w 268129"/>
                <a:gd name="connsiteY15" fmla="*/ 212041 h 247232"/>
                <a:gd name="connsiteX16" fmla="*/ 59907 w 268129"/>
                <a:gd name="connsiteY16" fmla="*/ 210648 h 247232"/>
                <a:gd name="connsiteX17" fmla="*/ 67784 w 268129"/>
                <a:gd name="connsiteY17" fmla="*/ 217293 h 247232"/>
                <a:gd name="connsiteX18" fmla="*/ 78501 w 268129"/>
                <a:gd name="connsiteY18" fmla="*/ 211934 h 247232"/>
                <a:gd name="connsiteX19" fmla="*/ 81287 w 268129"/>
                <a:gd name="connsiteY19" fmla="*/ 212738 h 247232"/>
                <a:gd name="connsiteX20" fmla="*/ 87663 w 268129"/>
                <a:gd name="connsiteY20" fmla="*/ 223133 h 247232"/>
                <a:gd name="connsiteX21" fmla="*/ 87235 w 268129"/>
                <a:gd name="connsiteY21" fmla="*/ 225866 h 247232"/>
                <a:gd name="connsiteX22" fmla="*/ 82841 w 268129"/>
                <a:gd name="connsiteY22" fmla="*/ 229617 h 247232"/>
                <a:gd name="connsiteX23" fmla="*/ 94468 w 268129"/>
                <a:gd name="connsiteY23" fmla="*/ 247031 h 247232"/>
                <a:gd name="connsiteX24" fmla="*/ 98702 w 268129"/>
                <a:gd name="connsiteY24" fmla="*/ 240923 h 247232"/>
                <a:gd name="connsiteX25" fmla="*/ 116491 w 268129"/>
                <a:gd name="connsiteY25" fmla="*/ 222115 h 247232"/>
                <a:gd name="connsiteX26" fmla="*/ 137924 w 268129"/>
                <a:gd name="connsiteY26" fmla="*/ 205719 h 247232"/>
                <a:gd name="connsiteX27" fmla="*/ 148212 w 268129"/>
                <a:gd name="connsiteY27" fmla="*/ 197038 h 247232"/>
                <a:gd name="connsiteX28" fmla="*/ 165144 w 268129"/>
                <a:gd name="connsiteY28" fmla="*/ 193984 h 247232"/>
                <a:gd name="connsiteX29" fmla="*/ 188989 w 268129"/>
                <a:gd name="connsiteY29" fmla="*/ 191091 h 247232"/>
                <a:gd name="connsiteX30" fmla="*/ 212673 w 268129"/>
                <a:gd name="connsiteY30" fmla="*/ 177856 h 247232"/>
                <a:gd name="connsiteX31" fmla="*/ 227087 w 268129"/>
                <a:gd name="connsiteY31" fmla="*/ 168532 h 247232"/>
                <a:gd name="connsiteX32" fmla="*/ 235553 w 268129"/>
                <a:gd name="connsiteY32" fmla="*/ 156851 h 247232"/>
                <a:gd name="connsiteX33" fmla="*/ 235553 w 268129"/>
                <a:gd name="connsiteY33" fmla="*/ 147902 h 247232"/>
                <a:gd name="connsiteX34" fmla="*/ 247502 w 268129"/>
                <a:gd name="connsiteY34" fmla="*/ 132792 h 247232"/>
                <a:gd name="connsiteX35" fmla="*/ 255164 w 268129"/>
                <a:gd name="connsiteY35" fmla="*/ 127059 h 247232"/>
                <a:gd name="connsiteX36" fmla="*/ 258111 w 268129"/>
                <a:gd name="connsiteY36" fmla="*/ 115431 h 247232"/>
                <a:gd name="connsiteX37" fmla="*/ 262559 w 268129"/>
                <a:gd name="connsiteY37" fmla="*/ 102732 h 247232"/>
                <a:gd name="connsiteX38" fmla="*/ 267917 w 268129"/>
                <a:gd name="connsiteY38" fmla="*/ 91640 h 247232"/>
                <a:gd name="connsiteX39" fmla="*/ 225372 w 268129"/>
                <a:gd name="connsiteY39" fmla="*/ 89818 h 247232"/>
                <a:gd name="connsiteX40" fmla="*/ 161769 w 268129"/>
                <a:gd name="connsiteY40" fmla="*/ 73368 h 24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8129" h="247232">
                  <a:moveTo>
                    <a:pt x="161769" y="73368"/>
                  </a:moveTo>
                  <a:cubicBezTo>
                    <a:pt x="134174" y="63831"/>
                    <a:pt x="68373" y="27019"/>
                    <a:pt x="56532" y="17535"/>
                  </a:cubicBezTo>
                  <a:cubicBezTo>
                    <a:pt x="50852" y="13034"/>
                    <a:pt x="42921" y="6550"/>
                    <a:pt x="34616" y="-201"/>
                  </a:cubicBezTo>
                  <a:cubicBezTo>
                    <a:pt x="34316" y="431"/>
                    <a:pt x="33705" y="860"/>
                    <a:pt x="33009" y="924"/>
                  </a:cubicBezTo>
                  <a:cubicBezTo>
                    <a:pt x="33009" y="924"/>
                    <a:pt x="16934" y="1728"/>
                    <a:pt x="10075" y="11641"/>
                  </a:cubicBezTo>
                  <a:cubicBezTo>
                    <a:pt x="3216" y="21553"/>
                    <a:pt x="-213" y="63991"/>
                    <a:pt x="-213" y="64420"/>
                  </a:cubicBezTo>
                  <a:lnTo>
                    <a:pt x="-213" y="64741"/>
                  </a:lnTo>
                  <a:lnTo>
                    <a:pt x="-213" y="64741"/>
                  </a:lnTo>
                  <a:lnTo>
                    <a:pt x="-213" y="124058"/>
                  </a:lnTo>
                  <a:lnTo>
                    <a:pt x="9057" y="124058"/>
                  </a:lnTo>
                  <a:cubicBezTo>
                    <a:pt x="10027" y="124058"/>
                    <a:pt x="10868" y="124722"/>
                    <a:pt x="11093" y="125665"/>
                  </a:cubicBezTo>
                  <a:lnTo>
                    <a:pt x="24274" y="182089"/>
                  </a:lnTo>
                  <a:lnTo>
                    <a:pt x="31723" y="176730"/>
                  </a:lnTo>
                  <a:cubicBezTo>
                    <a:pt x="32221" y="176377"/>
                    <a:pt x="32848" y="176259"/>
                    <a:pt x="33437" y="176409"/>
                  </a:cubicBezTo>
                  <a:cubicBezTo>
                    <a:pt x="34016" y="176559"/>
                    <a:pt x="34503" y="176950"/>
                    <a:pt x="34777" y="177480"/>
                  </a:cubicBezTo>
                  <a:lnTo>
                    <a:pt x="52888" y="212041"/>
                  </a:lnTo>
                  <a:cubicBezTo>
                    <a:pt x="55042" y="210895"/>
                    <a:pt x="57480" y="210413"/>
                    <a:pt x="59907" y="210648"/>
                  </a:cubicBezTo>
                  <a:cubicBezTo>
                    <a:pt x="63497" y="211372"/>
                    <a:pt x="66466" y="213879"/>
                    <a:pt x="67784" y="217293"/>
                  </a:cubicBezTo>
                  <a:lnTo>
                    <a:pt x="78501" y="211934"/>
                  </a:lnTo>
                  <a:cubicBezTo>
                    <a:pt x="79497" y="211436"/>
                    <a:pt x="80708" y="211790"/>
                    <a:pt x="81287" y="212738"/>
                  </a:cubicBezTo>
                  <a:lnTo>
                    <a:pt x="87663" y="223133"/>
                  </a:lnTo>
                  <a:cubicBezTo>
                    <a:pt x="88231" y="224023"/>
                    <a:pt x="88044" y="225191"/>
                    <a:pt x="87235" y="225866"/>
                  </a:cubicBezTo>
                  <a:lnTo>
                    <a:pt x="82841" y="229617"/>
                  </a:lnTo>
                  <a:lnTo>
                    <a:pt x="94468" y="247031"/>
                  </a:lnTo>
                  <a:cubicBezTo>
                    <a:pt x="96022" y="245097"/>
                    <a:pt x="97437" y="243056"/>
                    <a:pt x="98702" y="240923"/>
                  </a:cubicBezTo>
                  <a:cubicBezTo>
                    <a:pt x="102940" y="233250"/>
                    <a:pt x="109064" y="226777"/>
                    <a:pt x="116491" y="222115"/>
                  </a:cubicBezTo>
                  <a:cubicBezTo>
                    <a:pt x="124191" y="217421"/>
                    <a:pt x="131376" y="211924"/>
                    <a:pt x="137924" y="205719"/>
                  </a:cubicBezTo>
                  <a:cubicBezTo>
                    <a:pt x="141113" y="202547"/>
                    <a:pt x="144553" y="199642"/>
                    <a:pt x="148212" y="197038"/>
                  </a:cubicBezTo>
                  <a:cubicBezTo>
                    <a:pt x="153394" y="194268"/>
                    <a:pt x="159320" y="193202"/>
                    <a:pt x="165144" y="193984"/>
                  </a:cubicBezTo>
                  <a:cubicBezTo>
                    <a:pt x="173204" y="194456"/>
                    <a:pt x="181278" y="193480"/>
                    <a:pt x="188989" y="191091"/>
                  </a:cubicBezTo>
                  <a:cubicBezTo>
                    <a:pt x="197675" y="188272"/>
                    <a:pt x="205723" y="183776"/>
                    <a:pt x="212673" y="177856"/>
                  </a:cubicBezTo>
                  <a:cubicBezTo>
                    <a:pt x="217061" y="174148"/>
                    <a:pt x="221905" y="171013"/>
                    <a:pt x="227087" y="168532"/>
                  </a:cubicBezTo>
                  <a:cubicBezTo>
                    <a:pt x="235553" y="164888"/>
                    <a:pt x="235553" y="162638"/>
                    <a:pt x="235553" y="156851"/>
                  </a:cubicBezTo>
                  <a:cubicBezTo>
                    <a:pt x="235274" y="153877"/>
                    <a:pt x="235274" y="150876"/>
                    <a:pt x="235553" y="147902"/>
                  </a:cubicBezTo>
                  <a:cubicBezTo>
                    <a:pt x="236657" y="141140"/>
                    <a:pt x="241174" y="135423"/>
                    <a:pt x="247502" y="132792"/>
                  </a:cubicBezTo>
                  <a:cubicBezTo>
                    <a:pt x="250363" y="131335"/>
                    <a:pt x="252957" y="129395"/>
                    <a:pt x="255164" y="127059"/>
                  </a:cubicBezTo>
                  <a:cubicBezTo>
                    <a:pt x="257452" y="123635"/>
                    <a:pt x="258497" y="119530"/>
                    <a:pt x="258111" y="115431"/>
                  </a:cubicBezTo>
                  <a:cubicBezTo>
                    <a:pt x="257452" y="110727"/>
                    <a:pt x="259108" y="105995"/>
                    <a:pt x="262559" y="102732"/>
                  </a:cubicBezTo>
                  <a:cubicBezTo>
                    <a:pt x="265779" y="99919"/>
                    <a:pt x="267719" y="95911"/>
                    <a:pt x="267917" y="91640"/>
                  </a:cubicBezTo>
                  <a:cubicBezTo>
                    <a:pt x="260791" y="91372"/>
                    <a:pt x="237910" y="90461"/>
                    <a:pt x="225372" y="89818"/>
                  </a:cubicBezTo>
                  <a:cubicBezTo>
                    <a:pt x="210154" y="89122"/>
                    <a:pt x="188935" y="82745"/>
                    <a:pt x="161769" y="7336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3" name="Frihandsfigur: Form 132">
              <a:extLst>
                <a:ext uri="{FF2B5EF4-FFF2-40B4-BE49-F238E27FC236}">
                  <a16:creationId xmlns:a16="http://schemas.microsoft.com/office/drawing/2014/main" id="{231FBF5B-0D5F-4E83-AFF6-6160A7FF4820}"/>
                </a:ext>
              </a:extLst>
            </p:cNvPr>
            <p:cNvSpPr/>
            <p:nvPr/>
          </p:nvSpPr>
          <p:spPr>
            <a:xfrm>
              <a:off x="10422286" y="1133705"/>
              <a:ext cx="133797" cy="119803"/>
            </a:xfrm>
            <a:custGeom>
              <a:avLst/>
              <a:gdLst>
                <a:gd name="connsiteX0" fmla="*/ 23739 w 133797"/>
                <a:gd name="connsiteY0" fmla="*/ 78780 h 119803"/>
                <a:gd name="connsiteX1" fmla="*/ 36599 w 133797"/>
                <a:gd name="connsiteY1" fmla="*/ 94373 h 119803"/>
                <a:gd name="connsiteX2" fmla="*/ 56371 w 133797"/>
                <a:gd name="connsiteY2" fmla="*/ 93355 h 119803"/>
                <a:gd name="connsiteX3" fmla="*/ 58139 w 133797"/>
                <a:gd name="connsiteY3" fmla="*/ 93355 h 119803"/>
                <a:gd name="connsiteX4" fmla="*/ 59104 w 133797"/>
                <a:gd name="connsiteY4" fmla="*/ 94909 h 119803"/>
                <a:gd name="connsiteX5" fmla="*/ 60282 w 133797"/>
                <a:gd name="connsiteY5" fmla="*/ 103589 h 119803"/>
                <a:gd name="connsiteX6" fmla="*/ 66123 w 133797"/>
                <a:gd name="connsiteY6" fmla="*/ 102678 h 119803"/>
                <a:gd name="connsiteX7" fmla="*/ 68481 w 133797"/>
                <a:gd name="connsiteY7" fmla="*/ 104072 h 119803"/>
                <a:gd name="connsiteX8" fmla="*/ 84556 w 133797"/>
                <a:gd name="connsiteY8" fmla="*/ 119450 h 119803"/>
                <a:gd name="connsiteX9" fmla="*/ 104167 w 133797"/>
                <a:gd name="connsiteY9" fmla="*/ 114092 h 119803"/>
                <a:gd name="connsiteX10" fmla="*/ 96237 w 133797"/>
                <a:gd name="connsiteY10" fmla="*/ 99142 h 119803"/>
                <a:gd name="connsiteX11" fmla="*/ 96880 w 133797"/>
                <a:gd name="connsiteY11" fmla="*/ 96463 h 119803"/>
                <a:gd name="connsiteX12" fmla="*/ 133584 w 133797"/>
                <a:gd name="connsiteY12" fmla="*/ 70261 h 119803"/>
                <a:gd name="connsiteX13" fmla="*/ 133584 w 133797"/>
                <a:gd name="connsiteY13" fmla="*/ 70261 h 119803"/>
                <a:gd name="connsiteX14" fmla="*/ 126457 w 133797"/>
                <a:gd name="connsiteY14" fmla="*/ 55847 h 119803"/>
                <a:gd name="connsiteX15" fmla="*/ 91307 w 133797"/>
                <a:gd name="connsiteY15" fmla="*/ 3174 h 119803"/>
                <a:gd name="connsiteX16" fmla="*/ 89860 w 133797"/>
                <a:gd name="connsiteY16" fmla="*/ -201 h 119803"/>
                <a:gd name="connsiteX17" fmla="*/ -213 w 133797"/>
                <a:gd name="connsiteY17" fmla="*/ 60080 h 119803"/>
                <a:gd name="connsiteX18" fmla="*/ 12593 w 133797"/>
                <a:gd name="connsiteY18" fmla="*/ 64581 h 119803"/>
                <a:gd name="connsiteX19" fmla="*/ 23739 w 133797"/>
                <a:gd name="connsiteY19" fmla="*/ 78780 h 1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797" h="119803">
                  <a:moveTo>
                    <a:pt x="23739" y="78780"/>
                  </a:moveTo>
                  <a:cubicBezTo>
                    <a:pt x="27098" y="84680"/>
                    <a:pt x="31444" y="89952"/>
                    <a:pt x="36599" y="94373"/>
                  </a:cubicBezTo>
                  <a:cubicBezTo>
                    <a:pt x="41957" y="97106"/>
                    <a:pt x="52673" y="94373"/>
                    <a:pt x="56371" y="93355"/>
                  </a:cubicBezTo>
                  <a:cubicBezTo>
                    <a:pt x="56933" y="93114"/>
                    <a:pt x="57576" y="93114"/>
                    <a:pt x="58139" y="93355"/>
                  </a:cubicBezTo>
                  <a:cubicBezTo>
                    <a:pt x="58675" y="93703"/>
                    <a:pt x="59028" y="94271"/>
                    <a:pt x="59104" y="94909"/>
                  </a:cubicBezTo>
                  <a:lnTo>
                    <a:pt x="60282" y="103589"/>
                  </a:lnTo>
                  <a:lnTo>
                    <a:pt x="66123" y="102678"/>
                  </a:lnTo>
                  <a:cubicBezTo>
                    <a:pt x="67136" y="102555"/>
                    <a:pt x="68100" y="103129"/>
                    <a:pt x="68481" y="104072"/>
                  </a:cubicBezTo>
                  <a:cubicBezTo>
                    <a:pt x="68481" y="104072"/>
                    <a:pt x="73410" y="117682"/>
                    <a:pt x="84556" y="119450"/>
                  </a:cubicBezTo>
                  <a:cubicBezTo>
                    <a:pt x="91532" y="120179"/>
                    <a:pt x="98530" y="118266"/>
                    <a:pt x="104167" y="114092"/>
                  </a:cubicBezTo>
                  <a:lnTo>
                    <a:pt x="96237" y="99142"/>
                  </a:lnTo>
                  <a:cubicBezTo>
                    <a:pt x="95749" y="98215"/>
                    <a:pt x="96022" y="97068"/>
                    <a:pt x="96880" y="96463"/>
                  </a:cubicBezTo>
                  <a:lnTo>
                    <a:pt x="133584" y="70261"/>
                  </a:lnTo>
                  <a:lnTo>
                    <a:pt x="133584" y="70261"/>
                  </a:lnTo>
                  <a:cubicBezTo>
                    <a:pt x="128815" y="64902"/>
                    <a:pt x="125171" y="60294"/>
                    <a:pt x="126457" y="55847"/>
                  </a:cubicBezTo>
                  <a:cubicBezTo>
                    <a:pt x="124260" y="53221"/>
                    <a:pt x="100738" y="24715"/>
                    <a:pt x="91307" y="3174"/>
                  </a:cubicBezTo>
                  <a:cubicBezTo>
                    <a:pt x="90878" y="2103"/>
                    <a:pt x="90342" y="978"/>
                    <a:pt x="89860" y="-201"/>
                  </a:cubicBezTo>
                  <a:cubicBezTo>
                    <a:pt x="82787" y="4568"/>
                    <a:pt x="37456" y="35003"/>
                    <a:pt x="-213" y="60080"/>
                  </a:cubicBezTo>
                  <a:cubicBezTo>
                    <a:pt x="4363" y="60503"/>
                    <a:pt x="8757" y="62052"/>
                    <a:pt x="12593" y="64581"/>
                  </a:cubicBezTo>
                  <a:cubicBezTo>
                    <a:pt x="16955" y="68771"/>
                    <a:pt x="20706" y="73551"/>
                    <a:pt x="23739" y="78780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4" name="Frihandsfigur: Form 133">
              <a:extLst>
                <a:ext uri="{FF2B5EF4-FFF2-40B4-BE49-F238E27FC236}">
                  <a16:creationId xmlns:a16="http://schemas.microsoft.com/office/drawing/2014/main" id="{DF97D24F-98DC-4343-9C89-0F2A26DA85F7}"/>
                </a:ext>
              </a:extLst>
            </p:cNvPr>
            <p:cNvSpPr/>
            <p:nvPr/>
          </p:nvSpPr>
          <p:spPr>
            <a:xfrm>
              <a:off x="10549921" y="1372900"/>
              <a:ext cx="150407" cy="213957"/>
            </a:xfrm>
            <a:custGeom>
              <a:avLst/>
              <a:gdLst>
                <a:gd name="connsiteX0" fmla="*/ 146069 w 150407"/>
                <a:gd name="connsiteY0" fmla="*/ 146617 h 213957"/>
                <a:gd name="connsiteX1" fmla="*/ 134870 w 150407"/>
                <a:gd name="connsiteY1" fmla="*/ 152350 h 213957"/>
                <a:gd name="connsiteX2" fmla="*/ 133102 w 150407"/>
                <a:gd name="connsiteY2" fmla="*/ 152350 h 213957"/>
                <a:gd name="connsiteX3" fmla="*/ 131869 w 150407"/>
                <a:gd name="connsiteY3" fmla="*/ 151010 h 213957"/>
                <a:gd name="connsiteX4" fmla="*/ 126511 w 150407"/>
                <a:gd name="connsiteY4" fmla="*/ 145009 h 213957"/>
                <a:gd name="connsiteX5" fmla="*/ 120671 w 150407"/>
                <a:gd name="connsiteY5" fmla="*/ 146777 h 213957"/>
                <a:gd name="connsiteX6" fmla="*/ 118849 w 150407"/>
                <a:gd name="connsiteY6" fmla="*/ 147420 h 213957"/>
                <a:gd name="connsiteX7" fmla="*/ 117241 w 150407"/>
                <a:gd name="connsiteY7" fmla="*/ 146295 h 213957"/>
                <a:gd name="connsiteX8" fmla="*/ 99184 w 150407"/>
                <a:gd name="connsiteY8" fmla="*/ 111841 h 213957"/>
                <a:gd name="connsiteX9" fmla="*/ 91200 w 150407"/>
                <a:gd name="connsiteY9" fmla="*/ 117521 h 213957"/>
                <a:gd name="connsiteX10" fmla="*/ 89217 w 150407"/>
                <a:gd name="connsiteY10" fmla="*/ 117521 h 213957"/>
                <a:gd name="connsiteX11" fmla="*/ 87931 w 150407"/>
                <a:gd name="connsiteY11" fmla="*/ 116021 h 213957"/>
                <a:gd name="connsiteX12" fmla="*/ 74428 w 150407"/>
                <a:gd name="connsiteY12" fmla="*/ 58151 h 213957"/>
                <a:gd name="connsiteX13" fmla="*/ 64890 w 150407"/>
                <a:gd name="connsiteY13" fmla="*/ 58151 h 213957"/>
                <a:gd name="connsiteX14" fmla="*/ 62801 w 150407"/>
                <a:gd name="connsiteY14" fmla="*/ 56061 h 213957"/>
                <a:gd name="connsiteX15" fmla="*/ 62801 w 150407"/>
                <a:gd name="connsiteY15" fmla="*/ -201 h 213957"/>
                <a:gd name="connsiteX16" fmla="*/ 26954 w 150407"/>
                <a:gd name="connsiteY16" fmla="*/ 34092 h 213957"/>
                <a:gd name="connsiteX17" fmla="*/ 25346 w 150407"/>
                <a:gd name="connsiteY17" fmla="*/ 34681 h 213957"/>
                <a:gd name="connsiteX18" fmla="*/ 18327 w 150407"/>
                <a:gd name="connsiteY18" fmla="*/ 34146 h 213957"/>
                <a:gd name="connsiteX19" fmla="*/ 8574 w 150407"/>
                <a:gd name="connsiteY19" fmla="*/ 39075 h 213957"/>
                <a:gd name="connsiteX20" fmla="*/ 26846 w 150407"/>
                <a:gd name="connsiteY20" fmla="*/ 83764 h 213957"/>
                <a:gd name="connsiteX21" fmla="*/ 25721 w 150407"/>
                <a:gd name="connsiteY21" fmla="*/ 86550 h 213957"/>
                <a:gd name="connsiteX22" fmla="*/ -213 w 150407"/>
                <a:gd name="connsiteY22" fmla="*/ 97266 h 213957"/>
                <a:gd name="connsiteX23" fmla="*/ 16666 w 150407"/>
                <a:gd name="connsiteY23" fmla="*/ 139544 h 213957"/>
                <a:gd name="connsiteX24" fmla="*/ 16666 w 150407"/>
                <a:gd name="connsiteY24" fmla="*/ 140347 h 213957"/>
                <a:gd name="connsiteX25" fmla="*/ 16666 w 150407"/>
                <a:gd name="connsiteY25" fmla="*/ 213756 h 213957"/>
                <a:gd name="connsiteX26" fmla="*/ 69767 w 150407"/>
                <a:gd name="connsiteY26" fmla="*/ 205397 h 213957"/>
                <a:gd name="connsiteX27" fmla="*/ 88574 w 150407"/>
                <a:gd name="connsiteY27" fmla="*/ 193395 h 213957"/>
                <a:gd name="connsiteX28" fmla="*/ 104649 w 150407"/>
                <a:gd name="connsiteY28" fmla="*/ 181446 h 213957"/>
                <a:gd name="connsiteX29" fmla="*/ 145426 w 150407"/>
                <a:gd name="connsiteY29" fmla="*/ 156529 h 213957"/>
                <a:gd name="connsiteX30" fmla="*/ 147141 w 150407"/>
                <a:gd name="connsiteY30" fmla="*/ 156529 h 213957"/>
                <a:gd name="connsiteX31" fmla="*/ 150195 w 150407"/>
                <a:gd name="connsiteY31" fmla="*/ 153957 h 21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07" h="213957">
                  <a:moveTo>
                    <a:pt x="146069" y="146617"/>
                  </a:moveTo>
                  <a:lnTo>
                    <a:pt x="134870" y="152350"/>
                  </a:lnTo>
                  <a:cubicBezTo>
                    <a:pt x="134307" y="152591"/>
                    <a:pt x="133664" y="152591"/>
                    <a:pt x="133102" y="152350"/>
                  </a:cubicBezTo>
                  <a:cubicBezTo>
                    <a:pt x="132523" y="152093"/>
                    <a:pt x="132078" y="151605"/>
                    <a:pt x="131869" y="151010"/>
                  </a:cubicBezTo>
                  <a:cubicBezTo>
                    <a:pt x="131869" y="151010"/>
                    <a:pt x="130101" y="145331"/>
                    <a:pt x="126511" y="145009"/>
                  </a:cubicBezTo>
                  <a:cubicBezTo>
                    <a:pt x="124405" y="144779"/>
                    <a:pt x="122294" y="145416"/>
                    <a:pt x="120671" y="146777"/>
                  </a:cubicBezTo>
                  <a:cubicBezTo>
                    <a:pt x="120199" y="147270"/>
                    <a:pt x="119524" y="147506"/>
                    <a:pt x="118849" y="147420"/>
                  </a:cubicBezTo>
                  <a:cubicBezTo>
                    <a:pt x="118163" y="147319"/>
                    <a:pt x="117568" y="146901"/>
                    <a:pt x="117241" y="146295"/>
                  </a:cubicBezTo>
                  <a:lnTo>
                    <a:pt x="99184" y="111841"/>
                  </a:lnTo>
                  <a:lnTo>
                    <a:pt x="91200" y="117521"/>
                  </a:lnTo>
                  <a:cubicBezTo>
                    <a:pt x="90584" y="117864"/>
                    <a:pt x="89833" y="117864"/>
                    <a:pt x="89217" y="117521"/>
                  </a:cubicBezTo>
                  <a:cubicBezTo>
                    <a:pt x="88569" y="117258"/>
                    <a:pt x="88092" y="116701"/>
                    <a:pt x="87931" y="116021"/>
                  </a:cubicBezTo>
                  <a:lnTo>
                    <a:pt x="74428" y="58151"/>
                  </a:lnTo>
                  <a:lnTo>
                    <a:pt x="64890" y="58151"/>
                  </a:lnTo>
                  <a:cubicBezTo>
                    <a:pt x="63738" y="58151"/>
                    <a:pt x="62801" y="57213"/>
                    <a:pt x="62801" y="56061"/>
                  </a:cubicBezTo>
                  <a:lnTo>
                    <a:pt x="62801" y="-201"/>
                  </a:lnTo>
                  <a:lnTo>
                    <a:pt x="26954" y="34092"/>
                  </a:lnTo>
                  <a:cubicBezTo>
                    <a:pt x="26525" y="34510"/>
                    <a:pt x="25941" y="34724"/>
                    <a:pt x="25346" y="34681"/>
                  </a:cubicBezTo>
                  <a:lnTo>
                    <a:pt x="18327" y="34146"/>
                  </a:lnTo>
                  <a:lnTo>
                    <a:pt x="8574" y="39075"/>
                  </a:lnTo>
                  <a:lnTo>
                    <a:pt x="26846" y="83764"/>
                  </a:lnTo>
                  <a:cubicBezTo>
                    <a:pt x="27296" y="84846"/>
                    <a:pt x="26793" y="86084"/>
                    <a:pt x="25721" y="86550"/>
                  </a:cubicBezTo>
                  <a:lnTo>
                    <a:pt x="-213" y="97266"/>
                  </a:lnTo>
                  <a:cubicBezTo>
                    <a:pt x="7610" y="116556"/>
                    <a:pt x="15862" y="138043"/>
                    <a:pt x="16666" y="139544"/>
                  </a:cubicBezTo>
                  <a:cubicBezTo>
                    <a:pt x="16714" y="139812"/>
                    <a:pt x="16714" y="140079"/>
                    <a:pt x="16666" y="140347"/>
                  </a:cubicBezTo>
                  <a:lnTo>
                    <a:pt x="16666" y="213756"/>
                  </a:lnTo>
                  <a:cubicBezTo>
                    <a:pt x="34659" y="213360"/>
                    <a:pt x="52523" y="210552"/>
                    <a:pt x="69767" y="205397"/>
                  </a:cubicBezTo>
                  <a:cubicBezTo>
                    <a:pt x="76754" y="202654"/>
                    <a:pt x="83141" y="198576"/>
                    <a:pt x="88574" y="193395"/>
                  </a:cubicBezTo>
                  <a:cubicBezTo>
                    <a:pt x="93616" y="189006"/>
                    <a:pt x="98991" y="185009"/>
                    <a:pt x="104649" y="181446"/>
                  </a:cubicBezTo>
                  <a:cubicBezTo>
                    <a:pt x="119920" y="172176"/>
                    <a:pt x="145426" y="156529"/>
                    <a:pt x="145426" y="156529"/>
                  </a:cubicBezTo>
                  <a:cubicBezTo>
                    <a:pt x="145972" y="156288"/>
                    <a:pt x="146594" y="156288"/>
                    <a:pt x="147141" y="156529"/>
                  </a:cubicBezTo>
                  <a:lnTo>
                    <a:pt x="150195" y="153957"/>
                  </a:ln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5" name="Frihandsfigur: Form 134">
              <a:extLst>
                <a:ext uri="{FF2B5EF4-FFF2-40B4-BE49-F238E27FC236}">
                  <a16:creationId xmlns:a16="http://schemas.microsoft.com/office/drawing/2014/main" id="{4C4B9996-B84E-4FC5-BCD8-FACA36C91A87}"/>
                </a:ext>
              </a:extLst>
            </p:cNvPr>
            <p:cNvSpPr/>
            <p:nvPr/>
          </p:nvSpPr>
          <p:spPr>
            <a:xfrm>
              <a:off x="10661588" y="860002"/>
              <a:ext cx="132205" cy="131278"/>
            </a:xfrm>
            <a:custGeom>
              <a:avLst/>
              <a:gdLst>
                <a:gd name="connsiteX0" fmla="*/ 43350 w 132205"/>
                <a:gd name="connsiteY0" fmla="*/ 11158 h 131278"/>
                <a:gd name="connsiteX1" fmla="*/ 17630 w 132205"/>
                <a:gd name="connsiteY1" fmla="*/ 12873 h 131278"/>
                <a:gd name="connsiteX2" fmla="*/ 13665 w 132205"/>
                <a:gd name="connsiteY2" fmla="*/ 22893 h 131278"/>
                <a:gd name="connsiteX3" fmla="*/ 8307 w 132205"/>
                <a:gd name="connsiteY3" fmla="*/ 36289 h 131278"/>
                <a:gd name="connsiteX4" fmla="*/ 5574 w 132205"/>
                <a:gd name="connsiteY4" fmla="*/ 51774 h 131278"/>
                <a:gd name="connsiteX5" fmla="*/ 6003 w 132205"/>
                <a:gd name="connsiteY5" fmla="*/ 60669 h 131278"/>
                <a:gd name="connsiteX6" fmla="*/ 6003 w 132205"/>
                <a:gd name="connsiteY6" fmla="*/ 66510 h 131278"/>
                <a:gd name="connsiteX7" fmla="*/ -213 w 132205"/>
                <a:gd name="connsiteY7" fmla="*/ 94695 h 131278"/>
                <a:gd name="connsiteX8" fmla="*/ 46404 w 132205"/>
                <a:gd name="connsiteY8" fmla="*/ 108519 h 131278"/>
                <a:gd name="connsiteX9" fmla="*/ 76036 w 132205"/>
                <a:gd name="connsiteY9" fmla="*/ 112323 h 131278"/>
                <a:gd name="connsiteX10" fmla="*/ 77429 w 132205"/>
                <a:gd name="connsiteY10" fmla="*/ 112913 h 131278"/>
                <a:gd name="connsiteX11" fmla="*/ 83537 w 132205"/>
                <a:gd name="connsiteY11" fmla="*/ 118807 h 131278"/>
                <a:gd name="connsiteX12" fmla="*/ 94254 w 132205"/>
                <a:gd name="connsiteY12" fmla="*/ 116664 h 131278"/>
                <a:gd name="connsiteX13" fmla="*/ 96076 w 132205"/>
                <a:gd name="connsiteY13" fmla="*/ 117146 h 131278"/>
                <a:gd name="connsiteX14" fmla="*/ 111829 w 132205"/>
                <a:gd name="connsiteY14" fmla="*/ 131077 h 131278"/>
                <a:gd name="connsiteX15" fmla="*/ 121367 w 132205"/>
                <a:gd name="connsiteY15" fmla="*/ 131077 h 131278"/>
                <a:gd name="connsiteX16" fmla="*/ 124850 w 132205"/>
                <a:gd name="connsiteY16" fmla="*/ 120736 h 131278"/>
                <a:gd name="connsiteX17" fmla="*/ 124475 w 132205"/>
                <a:gd name="connsiteY17" fmla="*/ 106858 h 131278"/>
                <a:gd name="connsiteX18" fmla="*/ 124850 w 132205"/>
                <a:gd name="connsiteY18" fmla="*/ 105625 h 131278"/>
                <a:gd name="connsiteX19" fmla="*/ 130208 w 132205"/>
                <a:gd name="connsiteY19" fmla="*/ 98981 h 131278"/>
                <a:gd name="connsiteX20" fmla="*/ 131602 w 132205"/>
                <a:gd name="connsiteY20" fmla="*/ 80870 h 131278"/>
                <a:gd name="connsiteX21" fmla="*/ 131227 w 132205"/>
                <a:gd name="connsiteY21" fmla="*/ 74279 h 131278"/>
                <a:gd name="connsiteX22" fmla="*/ 121046 w 132205"/>
                <a:gd name="connsiteY22" fmla="*/ 52846 h 131278"/>
                <a:gd name="connsiteX23" fmla="*/ 107757 w 132205"/>
                <a:gd name="connsiteY23" fmla="*/ 53435 h 131278"/>
                <a:gd name="connsiteX24" fmla="*/ 105775 w 132205"/>
                <a:gd name="connsiteY24" fmla="*/ 53435 h 131278"/>
                <a:gd name="connsiteX25" fmla="*/ 104864 w 132205"/>
                <a:gd name="connsiteY25" fmla="*/ 51721 h 131278"/>
                <a:gd name="connsiteX26" fmla="*/ 104864 w 132205"/>
                <a:gd name="connsiteY26" fmla="*/ 26215 h 131278"/>
                <a:gd name="connsiteX27" fmla="*/ 104864 w 132205"/>
                <a:gd name="connsiteY27" fmla="*/ 26215 h 131278"/>
                <a:gd name="connsiteX28" fmla="*/ 79680 w 132205"/>
                <a:gd name="connsiteY28" fmla="*/ 9337 h 131278"/>
                <a:gd name="connsiteX29" fmla="*/ 67302 w 132205"/>
                <a:gd name="connsiteY29" fmla="*/ -201 h 131278"/>
                <a:gd name="connsiteX30" fmla="*/ 57710 w 132205"/>
                <a:gd name="connsiteY30" fmla="*/ 11266 h 131278"/>
                <a:gd name="connsiteX31" fmla="*/ 43350 w 132205"/>
                <a:gd name="connsiteY31" fmla="*/ 11158 h 13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205" h="131278">
                  <a:moveTo>
                    <a:pt x="43350" y="11158"/>
                  </a:moveTo>
                  <a:cubicBezTo>
                    <a:pt x="34348" y="10569"/>
                    <a:pt x="20792" y="9712"/>
                    <a:pt x="17630" y="12873"/>
                  </a:cubicBezTo>
                  <a:cubicBezTo>
                    <a:pt x="15342" y="15745"/>
                    <a:pt x="13960" y="19233"/>
                    <a:pt x="13665" y="22893"/>
                  </a:cubicBezTo>
                  <a:cubicBezTo>
                    <a:pt x="13113" y="27758"/>
                    <a:pt x="11265" y="32388"/>
                    <a:pt x="8307" y="36289"/>
                  </a:cubicBezTo>
                  <a:cubicBezTo>
                    <a:pt x="4449" y="40683"/>
                    <a:pt x="4985" y="45827"/>
                    <a:pt x="5574" y="51774"/>
                  </a:cubicBezTo>
                  <a:cubicBezTo>
                    <a:pt x="5912" y="54727"/>
                    <a:pt x="6051" y="57701"/>
                    <a:pt x="6003" y="60669"/>
                  </a:cubicBezTo>
                  <a:cubicBezTo>
                    <a:pt x="6003" y="62330"/>
                    <a:pt x="6003" y="64313"/>
                    <a:pt x="6003" y="66510"/>
                  </a:cubicBezTo>
                  <a:cubicBezTo>
                    <a:pt x="6003" y="76101"/>
                    <a:pt x="6003" y="88854"/>
                    <a:pt x="-213" y="94695"/>
                  </a:cubicBezTo>
                  <a:cubicBezTo>
                    <a:pt x="14839" y="100808"/>
                    <a:pt x="30453" y="105438"/>
                    <a:pt x="46404" y="108519"/>
                  </a:cubicBezTo>
                  <a:cubicBezTo>
                    <a:pt x="56205" y="110314"/>
                    <a:pt x="66096" y="111584"/>
                    <a:pt x="76036" y="112323"/>
                  </a:cubicBezTo>
                  <a:cubicBezTo>
                    <a:pt x="76561" y="112323"/>
                    <a:pt x="77065" y="112532"/>
                    <a:pt x="77429" y="112913"/>
                  </a:cubicBezTo>
                  <a:lnTo>
                    <a:pt x="83537" y="118807"/>
                  </a:lnTo>
                  <a:lnTo>
                    <a:pt x="94254" y="116664"/>
                  </a:lnTo>
                  <a:cubicBezTo>
                    <a:pt x="94903" y="116497"/>
                    <a:pt x="95594" y="116680"/>
                    <a:pt x="96076" y="117146"/>
                  </a:cubicBezTo>
                  <a:lnTo>
                    <a:pt x="111829" y="131077"/>
                  </a:lnTo>
                  <a:lnTo>
                    <a:pt x="121367" y="131077"/>
                  </a:lnTo>
                  <a:lnTo>
                    <a:pt x="124850" y="120736"/>
                  </a:lnTo>
                  <a:lnTo>
                    <a:pt x="124475" y="106858"/>
                  </a:lnTo>
                  <a:cubicBezTo>
                    <a:pt x="124470" y="106419"/>
                    <a:pt x="124598" y="105984"/>
                    <a:pt x="124850" y="105625"/>
                  </a:cubicBezTo>
                  <a:cubicBezTo>
                    <a:pt x="126490" y="103295"/>
                    <a:pt x="128280" y="101076"/>
                    <a:pt x="130208" y="98981"/>
                  </a:cubicBezTo>
                  <a:cubicBezTo>
                    <a:pt x="132620" y="96409"/>
                    <a:pt x="132030" y="88264"/>
                    <a:pt x="131602" y="80870"/>
                  </a:cubicBezTo>
                  <a:cubicBezTo>
                    <a:pt x="131602" y="78673"/>
                    <a:pt x="131280" y="76423"/>
                    <a:pt x="131227" y="74279"/>
                  </a:cubicBezTo>
                  <a:cubicBezTo>
                    <a:pt x="130321" y="66199"/>
                    <a:pt x="126736" y="58654"/>
                    <a:pt x="121046" y="52846"/>
                  </a:cubicBezTo>
                  <a:cubicBezTo>
                    <a:pt x="118795" y="50220"/>
                    <a:pt x="111079" y="52096"/>
                    <a:pt x="107757" y="53435"/>
                  </a:cubicBezTo>
                  <a:cubicBezTo>
                    <a:pt x="107130" y="53725"/>
                    <a:pt x="106402" y="53725"/>
                    <a:pt x="105775" y="53435"/>
                  </a:cubicBezTo>
                  <a:cubicBezTo>
                    <a:pt x="105223" y="53039"/>
                    <a:pt x="104885" y="52401"/>
                    <a:pt x="104864" y="51721"/>
                  </a:cubicBezTo>
                  <a:cubicBezTo>
                    <a:pt x="104403" y="43223"/>
                    <a:pt x="104403" y="34708"/>
                    <a:pt x="104864" y="26215"/>
                  </a:cubicBezTo>
                  <a:lnTo>
                    <a:pt x="104864" y="26215"/>
                  </a:lnTo>
                  <a:cubicBezTo>
                    <a:pt x="95588" y="22025"/>
                    <a:pt x="87079" y="16318"/>
                    <a:pt x="79680" y="9337"/>
                  </a:cubicBezTo>
                  <a:cubicBezTo>
                    <a:pt x="75757" y="5902"/>
                    <a:pt x="71621" y="2719"/>
                    <a:pt x="67302" y="-201"/>
                  </a:cubicBezTo>
                  <a:cubicBezTo>
                    <a:pt x="66916" y="5291"/>
                    <a:pt x="63047" y="9915"/>
                    <a:pt x="57710" y="11266"/>
                  </a:cubicBezTo>
                  <a:cubicBezTo>
                    <a:pt x="52931" y="11689"/>
                    <a:pt x="48124" y="11651"/>
                    <a:pt x="43350" y="11158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6" name="Frihandsfigur: Form 135">
              <a:extLst>
                <a:ext uri="{FF2B5EF4-FFF2-40B4-BE49-F238E27FC236}">
                  <a16:creationId xmlns:a16="http://schemas.microsoft.com/office/drawing/2014/main" id="{414F8A5A-5F17-48BC-BD5D-17DCC898112E}"/>
                </a:ext>
              </a:extLst>
            </p:cNvPr>
            <p:cNvSpPr/>
            <p:nvPr/>
          </p:nvSpPr>
          <p:spPr>
            <a:xfrm>
              <a:off x="10471208" y="778502"/>
              <a:ext cx="254091" cy="407874"/>
            </a:xfrm>
            <a:custGeom>
              <a:avLst/>
              <a:gdLst>
                <a:gd name="connsiteX0" fmla="*/ 80108 w 254091"/>
                <a:gd name="connsiteY0" fmla="*/ 407674 h 407874"/>
                <a:gd name="connsiteX1" fmla="*/ 90557 w 254091"/>
                <a:gd name="connsiteY1" fmla="*/ 401512 h 407874"/>
                <a:gd name="connsiteX2" fmla="*/ 99291 w 254091"/>
                <a:gd name="connsiteY2" fmla="*/ 396850 h 407874"/>
                <a:gd name="connsiteX3" fmla="*/ 99291 w 254091"/>
                <a:gd name="connsiteY3" fmla="*/ 378310 h 407874"/>
                <a:gd name="connsiteX4" fmla="*/ 98648 w 254091"/>
                <a:gd name="connsiteY4" fmla="*/ 376435 h 407874"/>
                <a:gd name="connsiteX5" fmla="*/ 98648 w 254091"/>
                <a:gd name="connsiteY5" fmla="*/ 345999 h 407874"/>
                <a:gd name="connsiteX6" fmla="*/ 98648 w 254091"/>
                <a:gd name="connsiteY6" fmla="*/ 342892 h 407874"/>
                <a:gd name="connsiteX7" fmla="*/ 93879 w 254091"/>
                <a:gd name="connsiteY7" fmla="*/ 331371 h 407874"/>
                <a:gd name="connsiteX8" fmla="*/ 87824 w 254091"/>
                <a:gd name="connsiteY8" fmla="*/ 312939 h 407874"/>
                <a:gd name="connsiteX9" fmla="*/ 102452 w 254091"/>
                <a:gd name="connsiteY9" fmla="*/ 303562 h 407874"/>
                <a:gd name="connsiteX10" fmla="*/ 109686 w 254091"/>
                <a:gd name="connsiteY10" fmla="*/ 301204 h 407874"/>
                <a:gd name="connsiteX11" fmla="*/ 113812 w 254091"/>
                <a:gd name="connsiteY11" fmla="*/ 288344 h 407874"/>
                <a:gd name="connsiteX12" fmla="*/ 113812 w 254091"/>
                <a:gd name="connsiteY12" fmla="*/ 285236 h 407874"/>
                <a:gd name="connsiteX13" fmla="*/ 124528 w 254091"/>
                <a:gd name="connsiteY13" fmla="*/ 271251 h 407874"/>
                <a:gd name="connsiteX14" fmla="*/ 146819 w 254091"/>
                <a:gd name="connsiteY14" fmla="*/ 265893 h 407874"/>
                <a:gd name="connsiteX15" fmla="*/ 153302 w 254091"/>
                <a:gd name="connsiteY15" fmla="*/ 264660 h 407874"/>
                <a:gd name="connsiteX16" fmla="*/ 157911 w 254091"/>
                <a:gd name="connsiteY16" fmla="*/ 253354 h 407874"/>
                <a:gd name="connsiteX17" fmla="*/ 157911 w 254091"/>
                <a:gd name="connsiteY17" fmla="*/ 251425 h 407874"/>
                <a:gd name="connsiteX18" fmla="*/ 155714 w 254091"/>
                <a:gd name="connsiteY18" fmla="*/ 246388 h 407874"/>
                <a:gd name="connsiteX19" fmla="*/ 154053 w 254091"/>
                <a:gd name="connsiteY19" fmla="*/ 235672 h 407874"/>
                <a:gd name="connsiteX20" fmla="*/ 154321 w 254091"/>
                <a:gd name="connsiteY20" fmla="*/ 230796 h 407874"/>
                <a:gd name="connsiteX21" fmla="*/ 155553 w 254091"/>
                <a:gd name="connsiteY21" fmla="*/ 220936 h 407874"/>
                <a:gd name="connsiteX22" fmla="*/ 178862 w 254091"/>
                <a:gd name="connsiteY22" fmla="*/ 213595 h 407874"/>
                <a:gd name="connsiteX23" fmla="*/ 170664 w 254091"/>
                <a:gd name="connsiteY23" fmla="*/ 190662 h 407874"/>
                <a:gd name="connsiteX24" fmla="*/ 183791 w 254091"/>
                <a:gd name="connsiteY24" fmla="*/ 175873 h 407874"/>
                <a:gd name="connsiteX25" fmla="*/ 185988 w 254091"/>
                <a:gd name="connsiteY25" fmla="*/ 174533 h 407874"/>
                <a:gd name="connsiteX26" fmla="*/ 192043 w 254091"/>
                <a:gd name="connsiteY26" fmla="*/ 148278 h 407874"/>
                <a:gd name="connsiteX27" fmla="*/ 192043 w 254091"/>
                <a:gd name="connsiteY27" fmla="*/ 142223 h 407874"/>
                <a:gd name="connsiteX28" fmla="*/ 191615 w 254091"/>
                <a:gd name="connsiteY28" fmla="*/ 134024 h 407874"/>
                <a:gd name="connsiteX29" fmla="*/ 195419 w 254091"/>
                <a:gd name="connsiteY29" fmla="*/ 115324 h 407874"/>
                <a:gd name="connsiteX30" fmla="*/ 199866 w 254091"/>
                <a:gd name="connsiteY30" fmla="*/ 103857 h 407874"/>
                <a:gd name="connsiteX31" fmla="*/ 204957 w 254091"/>
                <a:gd name="connsiteY31" fmla="*/ 91694 h 407874"/>
                <a:gd name="connsiteX32" fmla="*/ 233945 w 254091"/>
                <a:gd name="connsiteY32" fmla="*/ 88747 h 407874"/>
                <a:gd name="connsiteX33" fmla="*/ 247180 w 254091"/>
                <a:gd name="connsiteY33" fmla="*/ 88747 h 407874"/>
                <a:gd name="connsiteX34" fmla="*/ 253557 w 254091"/>
                <a:gd name="connsiteY34" fmla="*/ 79530 h 407874"/>
                <a:gd name="connsiteX35" fmla="*/ 253878 w 254091"/>
                <a:gd name="connsiteY35" fmla="*/ 78834 h 407874"/>
                <a:gd name="connsiteX36" fmla="*/ 230784 w 254091"/>
                <a:gd name="connsiteY36" fmla="*/ 49792 h 407874"/>
                <a:gd name="connsiteX37" fmla="*/ 204528 w 254091"/>
                <a:gd name="connsiteY37" fmla="*/ 22411 h 407874"/>
                <a:gd name="connsiteX38" fmla="*/ 171360 w 254091"/>
                <a:gd name="connsiteY38" fmla="*/ 22143 h 407874"/>
                <a:gd name="connsiteX39" fmla="*/ 159304 w 254091"/>
                <a:gd name="connsiteY39" fmla="*/ 19249 h 407874"/>
                <a:gd name="connsiteX40" fmla="*/ 159733 w 254091"/>
                <a:gd name="connsiteY40" fmla="*/ 10301 h 407874"/>
                <a:gd name="connsiteX41" fmla="*/ 161018 w 254091"/>
                <a:gd name="connsiteY41" fmla="*/ 4943 h 407874"/>
                <a:gd name="connsiteX42" fmla="*/ 156143 w 254091"/>
                <a:gd name="connsiteY42" fmla="*/ 1888 h 407874"/>
                <a:gd name="connsiteX43" fmla="*/ 143604 w 254091"/>
                <a:gd name="connsiteY43" fmla="*/ 710 h 407874"/>
                <a:gd name="connsiteX44" fmla="*/ 133905 w 254091"/>
                <a:gd name="connsiteY44" fmla="*/ -201 h 407874"/>
                <a:gd name="connsiteX45" fmla="*/ 133423 w 254091"/>
                <a:gd name="connsiteY45" fmla="*/ 710 h 407874"/>
                <a:gd name="connsiteX46" fmla="*/ 115205 w 254091"/>
                <a:gd name="connsiteY46" fmla="*/ 16785 h 407874"/>
                <a:gd name="connsiteX47" fmla="*/ 120563 w 254091"/>
                <a:gd name="connsiteY47" fmla="*/ 27073 h 407874"/>
                <a:gd name="connsiteX48" fmla="*/ 119867 w 254091"/>
                <a:gd name="connsiteY48" fmla="*/ 29805 h 407874"/>
                <a:gd name="connsiteX49" fmla="*/ 95754 w 254091"/>
                <a:gd name="connsiteY49" fmla="*/ 44969 h 407874"/>
                <a:gd name="connsiteX50" fmla="*/ 94361 w 254091"/>
                <a:gd name="connsiteY50" fmla="*/ 44058 h 407874"/>
                <a:gd name="connsiteX51" fmla="*/ 87610 w 254091"/>
                <a:gd name="connsiteY51" fmla="*/ 35914 h 407874"/>
                <a:gd name="connsiteX52" fmla="*/ 72071 w 254091"/>
                <a:gd name="connsiteY52" fmla="*/ 46148 h 407874"/>
                <a:gd name="connsiteX53" fmla="*/ 63069 w 254091"/>
                <a:gd name="connsiteY53" fmla="*/ 54829 h 407874"/>
                <a:gd name="connsiteX54" fmla="*/ 61086 w 254091"/>
                <a:gd name="connsiteY54" fmla="*/ 56115 h 407874"/>
                <a:gd name="connsiteX55" fmla="*/ 53049 w 254091"/>
                <a:gd name="connsiteY55" fmla="*/ 56115 h 407874"/>
                <a:gd name="connsiteX56" fmla="*/ 69445 w 254091"/>
                <a:gd name="connsiteY56" fmla="*/ 91051 h 407874"/>
                <a:gd name="connsiteX57" fmla="*/ 77054 w 254091"/>
                <a:gd name="connsiteY57" fmla="*/ 94051 h 407874"/>
                <a:gd name="connsiteX58" fmla="*/ 78286 w 254091"/>
                <a:gd name="connsiteY58" fmla="*/ 95284 h 407874"/>
                <a:gd name="connsiteX59" fmla="*/ 86592 w 254091"/>
                <a:gd name="connsiteY59" fmla="*/ 116288 h 407874"/>
                <a:gd name="connsiteX60" fmla="*/ 86592 w 254091"/>
                <a:gd name="connsiteY60" fmla="*/ 117199 h 407874"/>
                <a:gd name="connsiteX61" fmla="*/ 84823 w 254091"/>
                <a:gd name="connsiteY61" fmla="*/ 155029 h 407874"/>
                <a:gd name="connsiteX62" fmla="*/ 84020 w 254091"/>
                <a:gd name="connsiteY62" fmla="*/ 156583 h 407874"/>
                <a:gd name="connsiteX63" fmla="*/ 82305 w 254091"/>
                <a:gd name="connsiteY63" fmla="*/ 157012 h 407874"/>
                <a:gd name="connsiteX64" fmla="*/ 67891 w 254091"/>
                <a:gd name="connsiteY64" fmla="*/ 147581 h 407874"/>
                <a:gd name="connsiteX65" fmla="*/ 62051 w 254091"/>
                <a:gd name="connsiteY65" fmla="*/ 142223 h 407874"/>
                <a:gd name="connsiteX66" fmla="*/ 57978 w 254091"/>
                <a:gd name="connsiteY66" fmla="*/ 152939 h 407874"/>
                <a:gd name="connsiteX67" fmla="*/ 55728 w 254091"/>
                <a:gd name="connsiteY67" fmla="*/ 154279 h 407874"/>
                <a:gd name="connsiteX68" fmla="*/ 41796 w 254091"/>
                <a:gd name="connsiteY68" fmla="*/ 152457 h 407874"/>
                <a:gd name="connsiteX69" fmla="*/ 29418 w 254091"/>
                <a:gd name="connsiteY69" fmla="*/ 160280 h 407874"/>
                <a:gd name="connsiteX70" fmla="*/ 31615 w 254091"/>
                <a:gd name="connsiteY70" fmla="*/ 165906 h 407874"/>
                <a:gd name="connsiteX71" fmla="*/ 31615 w 254091"/>
                <a:gd name="connsiteY71" fmla="*/ 167835 h 407874"/>
                <a:gd name="connsiteX72" fmla="*/ -213 w 254091"/>
                <a:gd name="connsiteY72" fmla="*/ 214024 h 407874"/>
                <a:gd name="connsiteX73" fmla="*/ -213 w 254091"/>
                <a:gd name="connsiteY73" fmla="*/ 214024 h 407874"/>
                <a:gd name="connsiteX74" fmla="*/ 15219 w 254091"/>
                <a:gd name="connsiteY74" fmla="*/ 270501 h 407874"/>
                <a:gd name="connsiteX75" fmla="*/ 46833 w 254091"/>
                <a:gd name="connsiteY75" fmla="*/ 356663 h 407874"/>
                <a:gd name="connsiteX76" fmla="*/ 80108 w 254091"/>
                <a:gd name="connsiteY76" fmla="*/ 407674 h 40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54091" h="407874">
                  <a:moveTo>
                    <a:pt x="80108" y="407674"/>
                  </a:moveTo>
                  <a:cubicBezTo>
                    <a:pt x="83205" y="405027"/>
                    <a:pt x="86742" y="402942"/>
                    <a:pt x="90557" y="401512"/>
                  </a:cubicBezTo>
                  <a:cubicBezTo>
                    <a:pt x="93616" y="400258"/>
                    <a:pt x="96542" y="398693"/>
                    <a:pt x="99291" y="396850"/>
                  </a:cubicBezTo>
                  <a:cubicBezTo>
                    <a:pt x="103953" y="393528"/>
                    <a:pt x="101273" y="385062"/>
                    <a:pt x="99291" y="378310"/>
                  </a:cubicBezTo>
                  <a:lnTo>
                    <a:pt x="98648" y="376435"/>
                  </a:lnTo>
                  <a:cubicBezTo>
                    <a:pt x="96558" y="369576"/>
                    <a:pt x="97737" y="354251"/>
                    <a:pt x="98648" y="345999"/>
                  </a:cubicBezTo>
                  <a:lnTo>
                    <a:pt x="98648" y="342892"/>
                  </a:lnTo>
                  <a:cubicBezTo>
                    <a:pt x="97683" y="338819"/>
                    <a:pt x="96076" y="334929"/>
                    <a:pt x="93879" y="331371"/>
                  </a:cubicBezTo>
                  <a:cubicBezTo>
                    <a:pt x="90235" y="324138"/>
                    <a:pt x="86752" y="317386"/>
                    <a:pt x="87824" y="312939"/>
                  </a:cubicBezTo>
                  <a:cubicBezTo>
                    <a:pt x="89217" y="307205"/>
                    <a:pt x="95969" y="305330"/>
                    <a:pt x="102452" y="303562"/>
                  </a:cubicBezTo>
                  <a:cubicBezTo>
                    <a:pt x="104912" y="302935"/>
                    <a:pt x="107328" y="302147"/>
                    <a:pt x="109686" y="301204"/>
                  </a:cubicBezTo>
                  <a:cubicBezTo>
                    <a:pt x="114187" y="299221"/>
                    <a:pt x="114240" y="294828"/>
                    <a:pt x="113812" y="288344"/>
                  </a:cubicBezTo>
                  <a:cubicBezTo>
                    <a:pt x="113812" y="287272"/>
                    <a:pt x="113812" y="286254"/>
                    <a:pt x="113812" y="285236"/>
                  </a:cubicBezTo>
                  <a:cubicBezTo>
                    <a:pt x="113544" y="277788"/>
                    <a:pt x="115955" y="274787"/>
                    <a:pt x="124528" y="271251"/>
                  </a:cubicBezTo>
                  <a:cubicBezTo>
                    <a:pt x="131789" y="268813"/>
                    <a:pt x="139248" y="267023"/>
                    <a:pt x="146819" y="265893"/>
                  </a:cubicBezTo>
                  <a:lnTo>
                    <a:pt x="153302" y="264660"/>
                  </a:lnTo>
                  <a:cubicBezTo>
                    <a:pt x="157428" y="263803"/>
                    <a:pt x="157804" y="259302"/>
                    <a:pt x="157911" y="253354"/>
                  </a:cubicBezTo>
                  <a:lnTo>
                    <a:pt x="157911" y="251425"/>
                  </a:lnTo>
                  <a:cubicBezTo>
                    <a:pt x="157712" y="249560"/>
                    <a:pt x="156946" y="247803"/>
                    <a:pt x="155714" y="246388"/>
                  </a:cubicBezTo>
                  <a:cubicBezTo>
                    <a:pt x="152944" y="243532"/>
                    <a:pt x="152274" y="239235"/>
                    <a:pt x="154053" y="235672"/>
                  </a:cubicBezTo>
                  <a:cubicBezTo>
                    <a:pt x="155007" y="234209"/>
                    <a:pt x="155108" y="232350"/>
                    <a:pt x="154321" y="230796"/>
                  </a:cubicBezTo>
                  <a:cubicBezTo>
                    <a:pt x="153093" y="227506"/>
                    <a:pt x="153549" y="223824"/>
                    <a:pt x="155553" y="220936"/>
                  </a:cubicBezTo>
                  <a:cubicBezTo>
                    <a:pt x="159357" y="214667"/>
                    <a:pt x="172271" y="213649"/>
                    <a:pt x="178862" y="213595"/>
                  </a:cubicBezTo>
                  <a:cubicBezTo>
                    <a:pt x="175754" y="207862"/>
                    <a:pt x="169967" y="196288"/>
                    <a:pt x="170664" y="190662"/>
                  </a:cubicBezTo>
                  <a:cubicBezTo>
                    <a:pt x="171575" y="183482"/>
                    <a:pt x="176719" y="180320"/>
                    <a:pt x="183791" y="175873"/>
                  </a:cubicBezTo>
                  <a:lnTo>
                    <a:pt x="185988" y="174533"/>
                  </a:lnTo>
                  <a:cubicBezTo>
                    <a:pt x="191829" y="170836"/>
                    <a:pt x="191936" y="157280"/>
                    <a:pt x="192043" y="148278"/>
                  </a:cubicBezTo>
                  <a:cubicBezTo>
                    <a:pt x="192043" y="146027"/>
                    <a:pt x="192043" y="143991"/>
                    <a:pt x="192043" y="142223"/>
                  </a:cubicBezTo>
                  <a:cubicBezTo>
                    <a:pt x="192091" y="139485"/>
                    <a:pt x="191947" y="136747"/>
                    <a:pt x="191615" y="134024"/>
                  </a:cubicBezTo>
                  <a:cubicBezTo>
                    <a:pt x="190061" y="127536"/>
                    <a:pt x="191454" y="120693"/>
                    <a:pt x="195419" y="115324"/>
                  </a:cubicBezTo>
                  <a:cubicBezTo>
                    <a:pt x="197921" y="111980"/>
                    <a:pt x="199459" y="108015"/>
                    <a:pt x="199866" y="103857"/>
                  </a:cubicBezTo>
                  <a:cubicBezTo>
                    <a:pt x="200301" y="99383"/>
                    <a:pt x="202074" y="95145"/>
                    <a:pt x="204957" y="91694"/>
                  </a:cubicBezTo>
                  <a:cubicBezTo>
                    <a:pt x="209136" y="87514"/>
                    <a:pt x="219638" y="87836"/>
                    <a:pt x="233945" y="88747"/>
                  </a:cubicBezTo>
                  <a:cubicBezTo>
                    <a:pt x="238350" y="89127"/>
                    <a:pt x="242776" y="89127"/>
                    <a:pt x="247180" y="88747"/>
                  </a:cubicBezTo>
                  <a:cubicBezTo>
                    <a:pt x="253075" y="87621"/>
                    <a:pt x="253503" y="79638"/>
                    <a:pt x="253557" y="79530"/>
                  </a:cubicBezTo>
                  <a:cubicBezTo>
                    <a:pt x="253610" y="79423"/>
                    <a:pt x="253557" y="79048"/>
                    <a:pt x="253878" y="78834"/>
                  </a:cubicBezTo>
                  <a:cubicBezTo>
                    <a:pt x="243162" y="71118"/>
                    <a:pt x="232820" y="63616"/>
                    <a:pt x="230784" y="49792"/>
                  </a:cubicBezTo>
                  <a:cubicBezTo>
                    <a:pt x="228485" y="36139"/>
                    <a:pt x="218074" y="25277"/>
                    <a:pt x="204528" y="22411"/>
                  </a:cubicBezTo>
                  <a:cubicBezTo>
                    <a:pt x="193624" y="19908"/>
                    <a:pt x="182302" y="19812"/>
                    <a:pt x="171360" y="22143"/>
                  </a:cubicBezTo>
                  <a:cubicBezTo>
                    <a:pt x="167143" y="23943"/>
                    <a:pt x="162246" y="22770"/>
                    <a:pt x="159304" y="19249"/>
                  </a:cubicBezTo>
                  <a:cubicBezTo>
                    <a:pt x="157471" y="16495"/>
                    <a:pt x="157648" y="12868"/>
                    <a:pt x="159733" y="10301"/>
                  </a:cubicBezTo>
                  <a:cubicBezTo>
                    <a:pt x="161115" y="8886"/>
                    <a:pt x="161613" y="6829"/>
                    <a:pt x="161018" y="4943"/>
                  </a:cubicBezTo>
                  <a:cubicBezTo>
                    <a:pt x="160322" y="3121"/>
                    <a:pt x="157965" y="2263"/>
                    <a:pt x="156143" y="1888"/>
                  </a:cubicBezTo>
                  <a:cubicBezTo>
                    <a:pt x="152001" y="1160"/>
                    <a:pt x="147810" y="769"/>
                    <a:pt x="143604" y="710"/>
                  </a:cubicBezTo>
                  <a:cubicBezTo>
                    <a:pt x="140357" y="602"/>
                    <a:pt x="137115" y="302"/>
                    <a:pt x="133905" y="-201"/>
                  </a:cubicBezTo>
                  <a:cubicBezTo>
                    <a:pt x="133798" y="126"/>
                    <a:pt x="133638" y="436"/>
                    <a:pt x="133423" y="710"/>
                  </a:cubicBezTo>
                  <a:lnTo>
                    <a:pt x="115205" y="16785"/>
                  </a:lnTo>
                  <a:lnTo>
                    <a:pt x="120563" y="27073"/>
                  </a:lnTo>
                  <a:cubicBezTo>
                    <a:pt x="121024" y="28032"/>
                    <a:pt x="120729" y="29184"/>
                    <a:pt x="119867" y="29805"/>
                  </a:cubicBezTo>
                  <a:cubicBezTo>
                    <a:pt x="97147" y="45237"/>
                    <a:pt x="96826" y="45184"/>
                    <a:pt x="95754" y="44969"/>
                  </a:cubicBezTo>
                  <a:cubicBezTo>
                    <a:pt x="95192" y="44851"/>
                    <a:pt x="94693" y="44525"/>
                    <a:pt x="94361" y="44058"/>
                  </a:cubicBezTo>
                  <a:lnTo>
                    <a:pt x="87610" y="35914"/>
                  </a:lnTo>
                  <a:cubicBezTo>
                    <a:pt x="82937" y="40040"/>
                    <a:pt x="77708" y="43485"/>
                    <a:pt x="72071" y="46148"/>
                  </a:cubicBezTo>
                  <a:cubicBezTo>
                    <a:pt x="68089" y="47809"/>
                    <a:pt x="64874" y="50906"/>
                    <a:pt x="63069" y="54829"/>
                  </a:cubicBezTo>
                  <a:cubicBezTo>
                    <a:pt x="62736" y="55627"/>
                    <a:pt x="61949" y="56136"/>
                    <a:pt x="61086" y="56115"/>
                  </a:cubicBezTo>
                  <a:lnTo>
                    <a:pt x="53049" y="56115"/>
                  </a:lnTo>
                  <a:lnTo>
                    <a:pt x="69445" y="91051"/>
                  </a:lnTo>
                  <a:lnTo>
                    <a:pt x="77054" y="94051"/>
                  </a:lnTo>
                  <a:cubicBezTo>
                    <a:pt x="77622" y="94271"/>
                    <a:pt x="78066" y="94716"/>
                    <a:pt x="78286" y="95284"/>
                  </a:cubicBezTo>
                  <a:lnTo>
                    <a:pt x="86592" y="116288"/>
                  </a:lnTo>
                  <a:cubicBezTo>
                    <a:pt x="86672" y="116588"/>
                    <a:pt x="86672" y="116899"/>
                    <a:pt x="86592" y="117199"/>
                  </a:cubicBezTo>
                  <a:lnTo>
                    <a:pt x="84823" y="155029"/>
                  </a:lnTo>
                  <a:cubicBezTo>
                    <a:pt x="84818" y="155645"/>
                    <a:pt x="84518" y="156224"/>
                    <a:pt x="84020" y="156583"/>
                  </a:cubicBezTo>
                  <a:cubicBezTo>
                    <a:pt x="83543" y="156980"/>
                    <a:pt x="82910" y="157135"/>
                    <a:pt x="82305" y="157012"/>
                  </a:cubicBezTo>
                  <a:cubicBezTo>
                    <a:pt x="76593" y="155538"/>
                    <a:pt x="71524" y="152227"/>
                    <a:pt x="67891" y="147581"/>
                  </a:cubicBezTo>
                  <a:cubicBezTo>
                    <a:pt x="66434" y="145325"/>
                    <a:pt x="64424" y="143482"/>
                    <a:pt x="62051" y="142223"/>
                  </a:cubicBezTo>
                  <a:lnTo>
                    <a:pt x="57978" y="152939"/>
                  </a:lnTo>
                  <a:cubicBezTo>
                    <a:pt x="57651" y="153872"/>
                    <a:pt x="56703" y="154440"/>
                    <a:pt x="55728" y="154279"/>
                  </a:cubicBezTo>
                  <a:lnTo>
                    <a:pt x="41796" y="152457"/>
                  </a:lnTo>
                  <a:lnTo>
                    <a:pt x="29418" y="160280"/>
                  </a:lnTo>
                  <a:lnTo>
                    <a:pt x="31615" y="165906"/>
                  </a:lnTo>
                  <a:cubicBezTo>
                    <a:pt x="31937" y="166507"/>
                    <a:pt x="31937" y="167235"/>
                    <a:pt x="31615" y="167835"/>
                  </a:cubicBezTo>
                  <a:lnTo>
                    <a:pt x="-213" y="214024"/>
                  </a:lnTo>
                  <a:lnTo>
                    <a:pt x="-213" y="214024"/>
                  </a:lnTo>
                  <a:cubicBezTo>
                    <a:pt x="6297" y="232451"/>
                    <a:pt x="11457" y="251323"/>
                    <a:pt x="15219" y="270501"/>
                  </a:cubicBezTo>
                  <a:cubicBezTo>
                    <a:pt x="20577" y="294613"/>
                    <a:pt x="37295" y="334801"/>
                    <a:pt x="46833" y="356663"/>
                  </a:cubicBezTo>
                  <a:cubicBezTo>
                    <a:pt x="54656" y="376113"/>
                    <a:pt x="75232" y="401672"/>
                    <a:pt x="80108" y="40767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7" name="Frihandsfigur: Form 136">
              <a:extLst>
                <a:ext uri="{FF2B5EF4-FFF2-40B4-BE49-F238E27FC236}">
                  <a16:creationId xmlns:a16="http://schemas.microsoft.com/office/drawing/2014/main" id="{ED249E88-C6F9-4664-9078-F7BE512FF399}"/>
                </a:ext>
              </a:extLst>
            </p:cNvPr>
            <p:cNvSpPr/>
            <p:nvPr/>
          </p:nvSpPr>
          <p:spPr>
            <a:xfrm>
              <a:off x="10705527" y="986458"/>
              <a:ext cx="143281" cy="165089"/>
            </a:xfrm>
            <a:custGeom>
              <a:avLst/>
              <a:gdLst>
                <a:gd name="connsiteX0" fmla="*/ 143068 w 143281"/>
                <a:gd name="connsiteY0" fmla="*/ 32699 h 165089"/>
                <a:gd name="connsiteX1" fmla="*/ 143068 w 143281"/>
                <a:gd name="connsiteY1" fmla="*/ 22732 h 165089"/>
                <a:gd name="connsiteX2" fmla="*/ 138192 w 143281"/>
                <a:gd name="connsiteY2" fmla="*/ 22732 h 165089"/>
                <a:gd name="connsiteX3" fmla="*/ 124046 w 143281"/>
                <a:gd name="connsiteY3" fmla="*/ 34360 h 165089"/>
                <a:gd name="connsiteX4" fmla="*/ 124046 w 143281"/>
                <a:gd name="connsiteY4" fmla="*/ 34360 h 165089"/>
                <a:gd name="connsiteX5" fmla="*/ 111401 w 143281"/>
                <a:gd name="connsiteY5" fmla="*/ 22143 h 165089"/>
                <a:gd name="connsiteX6" fmla="*/ 101649 w 143281"/>
                <a:gd name="connsiteY6" fmla="*/ 22143 h 165089"/>
                <a:gd name="connsiteX7" fmla="*/ 99612 w 143281"/>
                <a:gd name="connsiteY7" fmla="*/ 20482 h 165089"/>
                <a:gd name="connsiteX8" fmla="*/ 97737 w 143281"/>
                <a:gd name="connsiteY8" fmla="*/ 11641 h 165089"/>
                <a:gd name="connsiteX9" fmla="*/ 89807 w 143281"/>
                <a:gd name="connsiteY9" fmla="*/ 10140 h 165089"/>
                <a:gd name="connsiteX10" fmla="*/ 88360 w 143281"/>
                <a:gd name="connsiteY10" fmla="*/ 9069 h 165089"/>
                <a:gd name="connsiteX11" fmla="*/ 83377 w 143281"/>
                <a:gd name="connsiteY11" fmla="*/ -201 h 165089"/>
                <a:gd name="connsiteX12" fmla="*/ 80858 w 143281"/>
                <a:gd name="connsiteY12" fmla="*/ 7300 h 165089"/>
                <a:gd name="connsiteX13" fmla="*/ 78876 w 143281"/>
                <a:gd name="connsiteY13" fmla="*/ 8747 h 165089"/>
                <a:gd name="connsiteX14" fmla="*/ 69874 w 143281"/>
                <a:gd name="connsiteY14" fmla="*/ 8747 h 165089"/>
                <a:gd name="connsiteX15" fmla="*/ 62801 w 143281"/>
                <a:gd name="connsiteY15" fmla="*/ 28573 h 165089"/>
                <a:gd name="connsiteX16" fmla="*/ 42868 w 143281"/>
                <a:gd name="connsiteY16" fmla="*/ 25251 h 165089"/>
                <a:gd name="connsiteX17" fmla="*/ 39117 w 143281"/>
                <a:gd name="connsiteY17" fmla="*/ 19892 h 165089"/>
                <a:gd name="connsiteX18" fmla="*/ 34831 w 143281"/>
                <a:gd name="connsiteY18" fmla="*/ 24608 h 165089"/>
                <a:gd name="connsiteX19" fmla="*/ 34831 w 143281"/>
                <a:gd name="connsiteY19" fmla="*/ 35324 h 165089"/>
                <a:gd name="connsiteX20" fmla="*/ 49673 w 143281"/>
                <a:gd name="connsiteY20" fmla="*/ 48881 h 165089"/>
                <a:gd name="connsiteX21" fmla="*/ 51763 w 143281"/>
                <a:gd name="connsiteY21" fmla="*/ 55097 h 165089"/>
                <a:gd name="connsiteX22" fmla="*/ 55514 w 143281"/>
                <a:gd name="connsiteY22" fmla="*/ 62116 h 165089"/>
                <a:gd name="connsiteX23" fmla="*/ 60872 w 143281"/>
                <a:gd name="connsiteY23" fmla="*/ 65277 h 165089"/>
                <a:gd name="connsiteX24" fmla="*/ 62318 w 143281"/>
                <a:gd name="connsiteY24" fmla="*/ 67367 h 165089"/>
                <a:gd name="connsiteX25" fmla="*/ 61944 w 143281"/>
                <a:gd name="connsiteY25" fmla="*/ 76369 h 165089"/>
                <a:gd name="connsiteX26" fmla="*/ 60443 w 143281"/>
                <a:gd name="connsiteY26" fmla="*/ 78298 h 165089"/>
                <a:gd name="connsiteX27" fmla="*/ 54549 w 143281"/>
                <a:gd name="connsiteY27" fmla="*/ 80066 h 165089"/>
                <a:gd name="connsiteX28" fmla="*/ 49191 w 143281"/>
                <a:gd name="connsiteY28" fmla="*/ 86978 h 165089"/>
                <a:gd name="connsiteX29" fmla="*/ 45600 w 143281"/>
                <a:gd name="connsiteY29" fmla="*/ 88372 h 165089"/>
                <a:gd name="connsiteX30" fmla="*/ 47798 w 143281"/>
                <a:gd name="connsiteY30" fmla="*/ 100696 h 165089"/>
                <a:gd name="connsiteX31" fmla="*/ 46994 w 143281"/>
                <a:gd name="connsiteY31" fmla="*/ 102732 h 165089"/>
                <a:gd name="connsiteX32" fmla="*/ 44851 w 143281"/>
                <a:gd name="connsiteY32" fmla="*/ 102732 h 165089"/>
                <a:gd name="connsiteX33" fmla="*/ 34991 w 143281"/>
                <a:gd name="connsiteY33" fmla="*/ 98231 h 165089"/>
                <a:gd name="connsiteX34" fmla="*/ 29633 w 143281"/>
                <a:gd name="connsiteY34" fmla="*/ 98231 h 165089"/>
                <a:gd name="connsiteX35" fmla="*/ 29633 w 143281"/>
                <a:gd name="connsiteY35" fmla="*/ 104393 h 165089"/>
                <a:gd name="connsiteX36" fmla="*/ 27543 w 143281"/>
                <a:gd name="connsiteY36" fmla="*/ 106483 h 165089"/>
                <a:gd name="connsiteX37" fmla="*/ -213 w 143281"/>
                <a:gd name="connsiteY37" fmla="*/ 107126 h 165089"/>
                <a:gd name="connsiteX38" fmla="*/ 11040 w 143281"/>
                <a:gd name="connsiteY38" fmla="*/ 124915 h 165089"/>
                <a:gd name="connsiteX39" fmla="*/ 11361 w 143281"/>
                <a:gd name="connsiteY39" fmla="*/ 125826 h 165089"/>
                <a:gd name="connsiteX40" fmla="*/ 12004 w 143281"/>
                <a:gd name="connsiteY40" fmla="*/ 132739 h 165089"/>
                <a:gd name="connsiteX41" fmla="*/ 59104 w 143281"/>
                <a:gd name="connsiteY41" fmla="*/ 164888 h 165089"/>
                <a:gd name="connsiteX42" fmla="*/ 70088 w 143281"/>
                <a:gd name="connsiteY42" fmla="*/ 160119 h 165089"/>
                <a:gd name="connsiteX43" fmla="*/ 80215 w 143281"/>
                <a:gd name="connsiteY43" fmla="*/ 159691 h 165089"/>
                <a:gd name="connsiteX44" fmla="*/ 99559 w 143281"/>
                <a:gd name="connsiteY44" fmla="*/ 140347 h 165089"/>
                <a:gd name="connsiteX45" fmla="*/ 112097 w 143281"/>
                <a:gd name="connsiteY45" fmla="*/ 113556 h 165089"/>
                <a:gd name="connsiteX46" fmla="*/ 112097 w 143281"/>
                <a:gd name="connsiteY46" fmla="*/ 83710 h 165089"/>
                <a:gd name="connsiteX47" fmla="*/ 113973 w 143281"/>
                <a:gd name="connsiteY47" fmla="*/ 81245 h 165089"/>
                <a:gd name="connsiteX48" fmla="*/ 119706 w 143281"/>
                <a:gd name="connsiteY48" fmla="*/ 80709 h 165089"/>
                <a:gd name="connsiteX49" fmla="*/ 123993 w 143281"/>
                <a:gd name="connsiteY49" fmla="*/ 66778 h 165089"/>
                <a:gd name="connsiteX50" fmla="*/ 136370 w 143281"/>
                <a:gd name="connsiteY50" fmla="*/ 61419 h 165089"/>
                <a:gd name="connsiteX51" fmla="*/ 135942 w 143281"/>
                <a:gd name="connsiteY51" fmla="*/ 41433 h 165089"/>
                <a:gd name="connsiteX52" fmla="*/ 143068 w 143281"/>
                <a:gd name="connsiteY52" fmla="*/ 32699 h 16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3281" h="165089">
                  <a:moveTo>
                    <a:pt x="143068" y="32699"/>
                  </a:moveTo>
                  <a:lnTo>
                    <a:pt x="143068" y="22732"/>
                  </a:lnTo>
                  <a:lnTo>
                    <a:pt x="138192" y="22732"/>
                  </a:lnTo>
                  <a:cubicBezTo>
                    <a:pt x="136263" y="25840"/>
                    <a:pt x="130476" y="34146"/>
                    <a:pt x="124046" y="34360"/>
                  </a:cubicBezTo>
                  <a:lnTo>
                    <a:pt x="124046" y="34360"/>
                  </a:lnTo>
                  <a:cubicBezTo>
                    <a:pt x="117563" y="34360"/>
                    <a:pt x="113008" y="25679"/>
                    <a:pt x="111401" y="22143"/>
                  </a:cubicBezTo>
                  <a:lnTo>
                    <a:pt x="101649" y="22143"/>
                  </a:lnTo>
                  <a:cubicBezTo>
                    <a:pt x="100663" y="22138"/>
                    <a:pt x="99816" y="21446"/>
                    <a:pt x="99612" y="20482"/>
                  </a:cubicBezTo>
                  <a:lnTo>
                    <a:pt x="97737" y="11641"/>
                  </a:lnTo>
                  <a:lnTo>
                    <a:pt x="89807" y="10140"/>
                  </a:lnTo>
                  <a:cubicBezTo>
                    <a:pt x="89206" y="9985"/>
                    <a:pt x="88687" y="9599"/>
                    <a:pt x="88360" y="9069"/>
                  </a:cubicBezTo>
                  <a:lnTo>
                    <a:pt x="83377" y="-201"/>
                  </a:lnTo>
                  <a:lnTo>
                    <a:pt x="80858" y="7300"/>
                  </a:lnTo>
                  <a:cubicBezTo>
                    <a:pt x="80580" y="8163"/>
                    <a:pt x="79781" y="8747"/>
                    <a:pt x="78876" y="8747"/>
                  </a:cubicBezTo>
                  <a:lnTo>
                    <a:pt x="69874" y="8747"/>
                  </a:lnTo>
                  <a:cubicBezTo>
                    <a:pt x="69874" y="12926"/>
                    <a:pt x="68909" y="24822"/>
                    <a:pt x="62801" y="28573"/>
                  </a:cubicBezTo>
                  <a:cubicBezTo>
                    <a:pt x="56339" y="32972"/>
                    <a:pt x="47557" y="31509"/>
                    <a:pt x="42868" y="25251"/>
                  </a:cubicBezTo>
                  <a:lnTo>
                    <a:pt x="39117" y="19892"/>
                  </a:lnTo>
                  <a:lnTo>
                    <a:pt x="34831" y="24608"/>
                  </a:lnTo>
                  <a:lnTo>
                    <a:pt x="34831" y="35324"/>
                  </a:lnTo>
                  <a:cubicBezTo>
                    <a:pt x="40628" y="38818"/>
                    <a:pt x="45670" y="43426"/>
                    <a:pt x="49673" y="48881"/>
                  </a:cubicBezTo>
                  <a:cubicBezTo>
                    <a:pt x="50584" y="50874"/>
                    <a:pt x="51286" y="52959"/>
                    <a:pt x="51763" y="55097"/>
                  </a:cubicBezTo>
                  <a:cubicBezTo>
                    <a:pt x="52068" y="57829"/>
                    <a:pt x="53408" y="60342"/>
                    <a:pt x="55514" y="62116"/>
                  </a:cubicBezTo>
                  <a:cubicBezTo>
                    <a:pt x="57201" y="63332"/>
                    <a:pt x="58991" y="64388"/>
                    <a:pt x="60872" y="65277"/>
                  </a:cubicBezTo>
                  <a:cubicBezTo>
                    <a:pt x="61810" y="65513"/>
                    <a:pt x="62431" y="66408"/>
                    <a:pt x="62318" y="67367"/>
                  </a:cubicBezTo>
                  <a:lnTo>
                    <a:pt x="61944" y="76369"/>
                  </a:lnTo>
                  <a:cubicBezTo>
                    <a:pt x="61879" y="77258"/>
                    <a:pt x="61290" y="78019"/>
                    <a:pt x="60443" y="78298"/>
                  </a:cubicBezTo>
                  <a:lnTo>
                    <a:pt x="54549" y="80066"/>
                  </a:lnTo>
                  <a:cubicBezTo>
                    <a:pt x="53895" y="83062"/>
                    <a:pt x="51923" y="85596"/>
                    <a:pt x="49191" y="86978"/>
                  </a:cubicBezTo>
                  <a:lnTo>
                    <a:pt x="45600" y="88372"/>
                  </a:lnTo>
                  <a:lnTo>
                    <a:pt x="47798" y="100696"/>
                  </a:lnTo>
                  <a:cubicBezTo>
                    <a:pt x="47937" y="101473"/>
                    <a:pt x="47626" y="102260"/>
                    <a:pt x="46994" y="102732"/>
                  </a:cubicBezTo>
                  <a:cubicBezTo>
                    <a:pt x="46335" y="103128"/>
                    <a:pt x="45510" y="103128"/>
                    <a:pt x="44851" y="102732"/>
                  </a:cubicBezTo>
                  <a:lnTo>
                    <a:pt x="34991" y="98231"/>
                  </a:lnTo>
                  <a:lnTo>
                    <a:pt x="29633" y="98231"/>
                  </a:lnTo>
                  <a:lnTo>
                    <a:pt x="29633" y="104393"/>
                  </a:lnTo>
                  <a:cubicBezTo>
                    <a:pt x="29633" y="105545"/>
                    <a:pt x="28695" y="106483"/>
                    <a:pt x="27543" y="106483"/>
                  </a:cubicBezTo>
                  <a:lnTo>
                    <a:pt x="-213" y="107126"/>
                  </a:lnTo>
                  <a:lnTo>
                    <a:pt x="11040" y="124915"/>
                  </a:lnTo>
                  <a:cubicBezTo>
                    <a:pt x="11200" y="125194"/>
                    <a:pt x="11313" y="125505"/>
                    <a:pt x="11361" y="125826"/>
                  </a:cubicBezTo>
                  <a:lnTo>
                    <a:pt x="12004" y="132739"/>
                  </a:lnTo>
                  <a:lnTo>
                    <a:pt x="59104" y="164888"/>
                  </a:lnTo>
                  <a:cubicBezTo>
                    <a:pt x="62238" y="162290"/>
                    <a:pt x="66048" y="160634"/>
                    <a:pt x="70088" y="160119"/>
                  </a:cubicBezTo>
                  <a:cubicBezTo>
                    <a:pt x="73443" y="159653"/>
                    <a:pt x="76834" y="159514"/>
                    <a:pt x="80215" y="159691"/>
                  </a:cubicBezTo>
                  <a:lnTo>
                    <a:pt x="99559" y="140347"/>
                  </a:lnTo>
                  <a:lnTo>
                    <a:pt x="112097" y="113556"/>
                  </a:lnTo>
                  <a:cubicBezTo>
                    <a:pt x="115205" y="107072"/>
                    <a:pt x="113062" y="89818"/>
                    <a:pt x="112097" y="83710"/>
                  </a:cubicBezTo>
                  <a:cubicBezTo>
                    <a:pt x="111936" y="82515"/>
                    <a:pt x="112778" y="81411"/>
                    <a:pt x="113973" y="81245"/>
                  </a:cubicBezTo>
                  <a:lnTo>
                    <a:pt x="119706" y="80709"/>
                  </a:lnTo>
                  <a:cubicBezTo>
                    <a:pt x="119652" y="75731"/>
                    <a:pt x="121153" y="70866"/>
                    <a:pt x="123993" y="66778"/>
                  </a:cubicBezTo>
                  <a:cubicBezTo>
                    <a:pt x="127626" y="64018"/>
                    <a:pt x="131875" y="62180"/>
                    <a:pt x="136370" y="61419"/>
                  </a:cubicBezTo>
                  <a:cubicBezTo>
                    <a:pt x="136370" y="57186"/>
                    <a:pt x="136049" y="46684"/>
                    <a:pt x="135942" y="41433"/>
                  </a:cubicBezTo>
                  <a:cubicBezTo>
                    <a:pt x="136140" y="37275"/>
                    <a:pt x="139033" y="33728"/>
                    <a:pt x="143068" y="32699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8" name="Frihandsfigur: Form 137">
              <a:extLst>
                <a:ext uri="{FF2B5EF4-FFF2-40B4-BE49-F238E27FC236}">
                  <a16:creationId xmlns:a16="http://schemas.microsoft.com/office/drawing/2014/main" id="{ACCEC076-3420-42C7-9317-6D7E1225397D}"/>
                </a:ext>
              </a:extLst>
            </p:cNvPr>
            <p:cNvSpPr/>
            <p:nvPr/>
          </p:nvSpPr>
          <p:spPr>
            <a:xfrm>
              <a:off x="10562803" y="957577"/>
              <a:ext cx="236494" cy="247554"/>
            </a:xfrm>
            <a:custGeom>
              <a:avLst/>
              <a:gdLst>
                <a:gd name="connsiteX0" fmla="*/ 213080 w 236494"/>
                <a:gd name="connsiteY0" fmla="*/ 209094 h 247554"/>
                <a:gd name="connsiteX1" fmla="*/ 215384 w 236494"/>
                <a:gd name="connsiteY1" fmla="*/ 208291 h 247554"/>
                <a:gd name="connsiteX2" fmla="*/ 228673 w 236494"/>
                <a:gd name="connsiteY2" fmla="*/ 212149 h 247554"/>
                <a:gd name="connsiteX3" fmla="*/ 230441 w 236494"/>
                <a:gd name="connsiteY3" fmla="*/ 199182 h 247554"/>
                <a:gd name="connsiteX4" fmla="*/ 230923 w 236494"/>
                <a:gd name="connsiteY4" fmla="*/ 198110 h 247554"/>
                <a:gd name="connsiteX5" fmla="*/ 236281 w 236494"/>
                <a:gd name="connsiteY5" fmla="*/ 191626 h 247554"/>
                <a:gd name="connsiteX6" fmla="*/ 236281 w 236494"/>
                <a:gd name="connsiteY6" fmla="*/ 181338 h 247554"/>
                <a:gd name="connsiteX7" fmla="*/ 224922 w 236494"/>
                <a:gd name="connsiteY7" fmla="*/ 192698 h 247554"/>
                <a:gd name="connsiteX8" fmla="*/ 223100 w 236494"/>
                <a:gd name="connsiteY8" fmla="*/ 193287 h 247554"/>
                <a:gd name="connsiteX9" fmla="*/ 213026 w 236494"/>
                <a:gd name="connsiteY9" fmla="*/ 193663 h 247554"/>
                <a:gd name="connsiteX10" fmla="*/ 203274 w 236494"/>
                <a:gd name="connsiteY10" fmla="*/ 198271 h 247554"/>
                <a:gd name="connsiteX11" fmla="*/ 200542 w 236494"/>
                <a:gd name="connsiteY11" fmla="*/ 198646 h 247554"/>
                <a:gd name="connsiteX12" fmla="*/ 151191 w 236494"/>
                <a:gd name="connsiteY12" fmla="*/ 165156 h 247554"/>
                <a:gd name="connsiteX13" fmla="*/ 150280 w 236494"/>
                <a:gd name="connsiteY13" fmla="*/ 163602 h 247554"/>
                <a:gd name="connsiteX14" fmla="*/ 149584 w 236494"/>
                <a:gd name="connsiteY14" fmla="*/ 156208 h 247554"/>
                <a:gd name="connsiteX15" fmla="*/ 136617 w 236494"/>
                <a:gd name="connsiteY15" fmla="*/ 135686 h 247554"/>
                <a:gd name="connsiteX16" fmla="*/ 137249 w 236494"/>
                <a:gd name="connsiteY16" fmla="*/ 132797 h 247554"/>
                <a:gd name="connsiteX17" fmla="*/ 138332 w 236494"/>
                <a:gd name="connsiteY17" fmla="*/ 132471 h 247554"/>
                <a:gd name="connsiteX18" fmla="*/ 167802 w 236494"/>
                <a:gd name="connsiteY18" fmla="*/ 131774 h 247554"/>
                <a:gd name="connsiteX19" fmla="*/ 167802 w 236494"/>
                <a:gd name="connsiteY19" fmla="*/ 125558 h 247554"/>
                <a:gd name="connsiteX20" fmla="*/ 168445 w 236494"/>
                <a:gd name="connsiteY20" fmla="*/ 124058 h 247554"/>
                <a:gd name="connsiteX21" fmla="*/ 169892 w 236494"/>
                <a:gd name="connsiteY21" fmla="*/ 123469 h 247554"/>
                <a:gd name="connsiteX22" fmla="*/ 169892 w 236494"/>
                <a:gd name="connsiteY22" fmla="*/ 123469 h 247554"/>
                <a:gd name="connsiteX23" fmla="*/ 177608 w 236494"/>
                <a:gd name="connsiteY23" fmla="*/ 123469 h 247554"/>
                <a:gd name="connsiteX24" fmla="*/ 178465 w 236494"/>
                <a:gd name="connsiteY24" fmla="*/ 123469 h 247554"/>
                <a:gd name="connsiteX25" fmla="*/ 185056 w 236494"/>
                <a:gd name="connsiteY25" fmla="*/ 126469 h 247554"/>
                <a:gd name="connsiteX26" fmla="*/ 183288 w 236494"/>
                <a:gd name="connsiteY26" fmla="*/ 116396 h 247554"/>
                <a:gd name="connsiteX27" fmla="*/ 184520 w 236494"/>
                <a:gd name="connsiteY27" fmla="*/ 114092 h 247554"/>
                <a:gd name="connsiteX28" fmla="*/ 189879 w 236494"/>
                <a:gd name="connsiteY28" fmla="*/ 112002 h 247554"/>
                <a:gd name="connsiteX29" fmla="*/ 192665 w 236494"/>
                <a:gd name="connsiteY29" fmla="*/ 106965 h 247554"/>
                <a:gd name="connsiteX30" fmla="*/ 194111 w 236494"/>
                <a:gd name="connsiteY30" fmla="*/ 105358 h 247554"/>
                <a:gd name="connsiteX31" fmla="*/ 199470 w 236494"/>
                <a:gd name="connsiteY31" fmla="*/ 103643 h 247554"/>
                <a:gd name="connsiteX32" fmla="*/ 199470 w 236494"/>
                <a:gd name="connsiteY32" fmla="*/ 97588 h 247554"/>
                <a:gd name="connsiteX33" fmla="*/ 194754 w 236494"/>
                <a:gd name="connsiteY33" fmla="*/ 94587 h 247554"/>
                <a:gd name="connsiteX34" fmla="*/ 189396 w 236494"/>
                <a:gd name="connsiteY34" fmla="*/ 85157 h 247554"/>
                <a:gd name="connsiteX35" fmla="*/ 187574 w 236494"/>
                <a:gd name="connsiteY35" fmla="*/ 79798 h 247554"/>
                <a:gd name="connsiteX36" fmla="*/ 173268 w 236494"/>
                <a:gd name="connsiteY36" fmla="*/ 67367 h 247554"/>
                <a:gd name="connsiteX37" fmla="*/ 172303 w 236494"/>
                <a:gd name="connsiteY37" fmla="*/ 65599 h 247554"/>
                <a:gd name="connsiteX38" fmla="*/ 172303 w 236494"/>
                <a:gd name="connsiteY38" fmla="*/ 52739 h 247554"/>
                <a:gd name="connsiteX39" fmla="*/ 172839 w 236494"/>
                <a:gd name="connsiteY39" fmla="*/ 51346 h 247554"/>
                <a:gd name="connsiteX40" fmla="*/ 179537 w 236494"/>
                <a:gd name="connsiteY40" fmla="*/ 44058 h 247554"/>
                <a:gd name="connsiteX41" fmla="*/ 181251 w 236494"/>
                <a:gd name="connsiteY41" fmla="*/ 43362 h 247554"/>
                <a:gd name="connsiteX42" fmla="*/ 182859 w 236494"/>
                <a:gd name="connsiteY42" fmla="*/ 44326 h 247554"/>
                <a:gd name="connsiteX43" fmla="*/ 188217 w 236494"/>
                <a:gd name="connsiteY43" fmla="*/ 51614 h 247554"/>
                <a:gd name="connsiteX44" fmla="*/ 202470 w 236494"/>
                <a:gd name="connsiteY44" fmla="*/ 53811 h 247554"/>
                <a:gd name="connsiteX45" fmla="*/ 207829 w 236494"/>
                <a:gd name="connsiteY45" fmla="*/ 37039 h 247554"/>
                <a:gd name="connsiteX46" fmla="*/ 207829 w 236494"/>
                <a:gd name="connsiteY46" fmla="*/ 37039 h 247554"/>
                <a:gd name="connsiteX47" fmla="*/ 192236 w 236494"/>
                <a:gd name="connsiteY47" fmla="*/ 23268 h 247554"/>
                <a:gd name="connsiteX48" fmla="*/ 181520 w 236494"/>
                <a:gd name="connsiteY48" fmla="*/ 25411 h 247554"/>
                <a:gd name="connsiteX49" fmla="*/ 179644 w 236494"/>
                <a:gd name="connsiteY49" fmla="*/ 24876 h 247554"/>
                <a:gd name="connsiteX50" fmla="*/ 173321 w 236494"/>
                <a:gd name="connsiteY50" fmla="*/ 18767 h 247554"/>
                <a:gd name="connsiteX51" fmla="*/ 143958 w 236494"/>
                <a:gd name="connsiteY51" fmla="*/ 14963 h 247554"/>
                <a:gd name="connsiteX52" fmla="*/ 94554 w 236494"/>
                <a:gd name="connsiteY52" fmla="*/ 120 h 247554"/>
                <a:gd name="connsiteX53" fmla="*/ 94286 w 236494"/>
                <a:gd name="connsiteY53" fmla="*/ -201 h 247554"/>
                <a:gd name="connsiteX54" fmla="*/ 94286 w 236494"/>
                <a:gd name="connsiteY54" fmla="*/ -201 h 247554"/>
                <a:gd name="connsiteX55" fmla="*/ 83087 w 236494"/>
                <a:gd name="connsiteY55" fmla="*/ 11480 h 247554"/>
                <a:gd name="connsiteX56" fmla="*/ 92571 w 236494"/>
                <a:gd name="connsiteY56" fmla="*/ 35003 h 247554"/>
                <a:gd name="connsiteX57" fmla="*/ 92571 w 236494"/>
                <a:gd name="connsiteY57" fmla="*/ 37200 h 247554"/>
                <a:gd name="connsiteX58" fmla="*/ 90642 w 236494"/>
                <a:gd name="connsiteY58" fmla="*/ 38218 h 247554"/>
                <a:gd name="connsiteX59" fmla="*/ 67387 w 236494"/>
                <a:gd name="connsiteY59" fmla="*/ 43576 h 247554"/>
                <a:gd name="connsiteX60" fmla="*/ 66637 w 236494"/>
                <a:gd name="connsiteY60" fmla="*/ 50006 h 247554"/>
                <a:gd name="connsiteX61" fmla="*/ 65941 w 236494"/>
                <a:gd name="connsiteY61" fmla="*/ 58204 h 247554"/>
                <a:gd name="connsiteX62" fmla="*/ 67441 w 236494"/>
                <a:gd name="connsiteY62" fmla="*/ 64634 h 247554"/>
                <a:gd name="connsiteX63" fmla="*/ 70388 w 236494"/>
                <a:gd name="connsiteY63" fmla="*/ 72243 h 247554"/>
                <a:gd name="connsiteX64" fmla="*/ 70388 w 236494"/>
                <a:gd name="connsiteY64" fmla="*/ 74118 h 247554"/>
                <a:gd name="connsiteX65" fmla="*/ 62404 w 236494"/>
                <a:gd name="connsiteY65" fmla="*/ 89443 h 247554"/>
                <a:gd name="connsiteX66" fmla="*/ 55813 w 236494"/>
                <a:gd name="connsiteY66" fmla="*/ 90729 h 247554"/>
                <a:gd name="connsiteX67" fmla="*/ 34380 w 236494"/>
                <a:gd name="connsiteY67" fmla="*/ 96088 h 247554"/>
                <a:gd name="connsiteX68" fmla="*/ 26021 w 236494"/>
                <a:gd name="connsiteY68" fmla="*/ 106054 h 247554"/>
                <a:gd name="connsiteX69" fmla="*/ 26021 w 236494"/>
                <a:gd name="connsiteY69" fmla="*/ 109001 h 247554"/>
                <a:gd name="connsiteX70" fmla="*/ 19377 w 236494"/>
                <a:gd name="connsiteY70" fmla="*/ 125987 h 247554"/>
                <a:gd name="connsiteX71" fmla="*/ 11554 w 236494"/>
                <a:gd name="connsiteY71" fmla="*/ 128505 h 247554"/>
                <a:gd name="connsiteX72" fmla="*/ -74 w 236494"/>
                <a:gd name="connsiteY72" fmla="*/ 134882 h 247554"/>
                <a:gd name="connsiteX73" fmla="*/ 5606 w 236494"/>
                <a:gd name="connsiteY73" fmla="*/ 150367 h 247554"/>
                <a:gd name="connsiteX74" fmla="*/ 10964 w 236494"/>
                <a:gd name="connsiteY74" fmla="*/ 164085 h 247554"/>
                <a:gd name="connsiteX75" fmla="*/ 10964 w 236494"/>
                <a:gd name="connsiteY75" fmla="*/ 167246 h 247554"/>
                <a:gd name="connsiteX76" fmla="*/ 10214 w 236494"/>
                <a:gd name="connsiteY76" fmla="*/ 180106 h 247554"/>
                <a:gd name="connsiteX77" fmla="*/ 21681 w 236494"/>
                <a:gd name="connsiteY77" fmla="*/ 180106 h 247554"/>
                <a:gd name="connsiteX78" fmla="*/ 23663 w 236494"/>
                <a:gd name="connsiteY78" fmla="*/ 181553 h 247554"/>
                <a:gd name="connsiteX79" fmla="*/ 30308 w 236494"/>
                <a:gd name="connsiteY79" fmla="*/ 201486 h 247554"/>
                <a:gd name="connsiteX80" fmla="*/ 37542 w 236494"/>
                <a:gd name="connsiteY80" fmla="*/ 205665 h 247554"/>
                <a:gd name="connsiteX81" fmla="*/ 41507 w 236494"/>
                <a:gd name="connsiteY81" fmla="*/ 194038 h 247554"/>
                <a:gd name="connsiteX82" fmla="*/ 43114 w 236494"/>
                <a:gd name="connsiteY82" fmla="*/ 192645 h 247554"/>
                <a:gd name="connsiteX83" fmla="*/ 45150 w 236494"/>
                <a:gd name="connsiteY83" fmla="*/ 193341 h 247554"/>
                <a:gd name="connsiteX84" fmla="*/ 58921 w 236494"/>
                <a:gd name="connsiteY84" fmla="*/ 209738 h 247554"/>
                <a:gd name="connsiteX85" fmla="*/ 59403 w 236494"/>
                <a:gd name="connsiteY85" fmla="*/ 211399 h 247554"/>
                <a:gd name="connsiteX86" fmla="*/ 58332 w 236494"/>
                <a:gd name="connsiteY86" fmla="*/ 218471 h 247554"/>
                <a:gd name="connsiteX87" fmla="*/ 66423 w 236494"/>
                <a:gd name="connsiteY87" fmla="*/ 218471 h 247554"/>
                <a:gd name="connsiteX88" fmla="*/ 69209 w 236494"/>
                <a:gd name="connsiteY88" fmla="*/ 237386 h 247554"/>
                <a:gd name="connsiteX89" fmla="*/ 85284 w 236494"/>
                <a:gd name="connsiteY89" fmla="*/ 234279 h 247554"/>
                <a:gd name="connsiteX90" fmla="*/ 87052 w 236494"/>
                <a:gd name="connsiteY90" fmla="*/ 234707 h 247554"/>
                <a:gd name="connsiteX91" fmla="*/ 87803 w 236494"/>
                <a:gd name="connsiteY91" fmla="*/ 236315 h 247554"/>
                <a:gd name="connsiteX92" fmla="*/ 87803 w 236494"/>
                <a:gd name="connsiteY92" fmla="*/ 240441 h 247554"/>
                <a:gd name="connsiteX93" fmla="*/ 126382 w 236494"/>
                <a:gd name="connsiteY93" fmla="*/ 232725 h 247554"/>
                <a:gd name="connsiteX94" fmla="*/ 128043 w 236494"/>
                <a:gd name="connsiteY94" fmla="*/ 233153 h 247554"/>
                <a:gd name="connsiteX95" fmla="*/ 128901 w 236494"/>
                <a:gd name="connsiteY95" fmla="*/ 234654 h 247554"/>
                <a:gd name="connsiteX96" fmla="*/ 129437 w 236494"/>
                <a:gd name="connsiteY96" fmla="*/ 241298 h 247554"/>
                <a:gd name="connsiteX97" fmla="*/ 176322 w 236494"/>
                <a:gd name="connsiteY97" fmla="*/ 239583 h 247554"/>
                <a:gd name="connsiteX98" fmla="*/ 177822 w 236494"/>
                <a:gd name="connsiteY98" fmla="*/ 240173 h 247554"/>
                <a:gd name="connsiteX99" fmla="*/ 185699 w 236494"/>
                <a:gd name="connsiteY99" fmla="*/ 247353 h 247554"/>
                <a:gd name="connsiteX100" fmla="*/ 213080 w 236494"/>
                <a:gd name="connsiteY100" fmla="*/ 209094 h 2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6494" h="247554">
                  <a:moveTo>
                    <a:pt x="213080" y="209094"/>
                  </a:moveTo>
                  <a:cubicBezTo>
                    <a:pt x="213605" y="208371"/>
                    <a:pt x="214521" y="208055"/>
                    <a:pt x="215384" y="208291"/>
                  </a:cubicBezTo>
                  <a:lnTo>
                    <a:pt x="228673" y="212149"/>
                  </a:lnTo>
                  <a:lnTo>
                    <a:pt x="230441" y="199182"/>
                  </a:lnTo>
                  <a:cubicBezTo>
                    <a:pt x="230489" y="198785"/>
                    <a:pt x="230655" y="198410"/>
                    <a:pt x="230923" y="198110"/>
                  </a:cubicBezTo>
                  <a:lnTo>
                    <a:pt x="236281" y="191626"/>
                  </a:lnTo>
                  <a:lnTo>
                    <a:pt x="236281" y="181338"/>
                  </a:lnTo>
                  <a:lnTo>
                    <a:pt x="224922" y="192698"/>
                  </a:lnTo>
                  <a:cubicBezTo>
                    <a:pt x="224434" y="193154"/>
                    <a:pt x="223764" y="193373"/>
                    <a:pt x="223100" y="193287"/>
                  </a:cubicBezTo>
                  <a:cubicBezTo>
                    <a:pt x="219740" y="193009"/>
                    <a:pt x="216359" y="193132"/>
                    <a:pt x="213026" y="193663"/>
                  </a:cubicBezTo>
                  <a:cubicBezTo>
                    <a:pt x="209361" y="194102"/>
                    <a:pt x="205943" y="195720"/>
                    <a:pt x="203274" y="198271"/>
                  </a:cubicBezTo>
                  <a:cubicBezTo>
                    <a:pt x="202615" y="199112"/>
                    <a:pt x="201404" y="199278"/>
                    <a:pt x="200542" y="198646"/>
                  </a:cubicBezTo>
                  <a:lnTo>
                    <a:pt x="151191" y="165156"/>
                  </a:lnTo>
                  <a:cubicBezTo>
                    <a:pt x="150666" y="164803"/>
                    <a:pt x="150334" y="164229"/>
                    <a:pt x="150280" y="163602"/>
                  </a:cubicBezTo>
                  <a:lnTo>
                    <a:pt x="149584" y="156208"/>
                  </a:lnTo>
                  <a:lnTo>
                    <a:pt x="136617" y="135686"/>
                  </a:lnTo>
                  <a:cubicBezTo>
                    <a:pt x="135995" y="134716"/>
                    <a:pt x="136279" y="133419"/>
                    <a:pt x="137249" y="132797"/>
                  </a:cubicBezTo>
                  <a:cubicBezTo>
                    <a:pt x="137576" y="132594"/>
                    <a:pt x="137946" y="132481"/>
                    <a:pt x="138332" y="132471"/>
                  </a:cubicBezTo>
                  <a:lnTo>
                    <a:pt x="167802" y="131774"/>
                  </a:lnTo>
                  <a:lnTo>
                    <a:pt x="167802" y="125558"/>
                  </a:lnTo>
                  <a:cubicBezTo>
                    <a:pt x="167802" y="124990"/>
                    <a:pt x="168038" y="124449"/>
                    <a:pt x="168445" y="124058"/>
                  </a:cubicBezTo>
                  <a:cubicBezTo>
                    <a:pt x="168831" y="123683"/>
                    <a:pt x="169351" y="123469"/>
                    <a:pt x="169892" y="123469"/>
                  </a:cubicBezTo>
                  <a:lnTo>
                    <a:pt x="169892" y="123469"/>
                  </a:lnTo>
                  <a:lnTo>
                    <a:pt x="177608" y="123469"/>
                  </a:lnTo>
                  <a:cubicBezTo>
                    <a:pt x="177892" y="123415"/>
                    <a:pt x="178181" y="123415"/>
                    <a:pt x="178465" y="123469"/>
                  </a:cubicBezTo>
                  <a:lnTo>
                    <a:pt x="185056" y="126469"/>
                  </a:lnTo>
                  <a:lnTo>
                    <a:pt x="183288" y="116396"/>
                  </a:lnTo>
                  <a:cubicBezTo>
                    <a:pt x="183111" y="115431"/>
                    <a:pt x="183620" y="114477"/>
                    <a:pt x="184520" y="114092"/>
                  </a:cubicBezTo>
                  <a:lnTo>
                    <a:pt x="189879" y="112002"/>
                  </a:lnTo>
                  <a:cubicBezTo>
                    <a:pt x="191057" y="111573"/>
                    <a:pt x="192236" y="108787"/>
                    <a:pt x="192665" y="106965"/>
                  </a:cubicBezTo>
                  <a:cubicBezTo>
                    <a:pt x="192809" y="106204"/>
                    <a:pt x="193367" y="105583"/>
                    <a:pt x="194111" y="105358"/>
                  </a:cubicBezTo>
                  <a:lnTo>
                    <a:pt x="199470" y="103643"/>
                  </a:lnTo>
                  <a:lnTo>
                    <a:pt x="199470" y="97588"/>
                  </a:lnTo>
                  <a:cubicBezTo>
                    <a:pt x="198344" y="96945"/>
                    <a:pt x="196737" y="95927"/>
                    <a:pt x="194754" y="94587"/>
                  </a:cubicBezTo>
                  <a:cubicBezTo>
                    <a:pt x="191823" y="92251"/>
                    <a:pt x="189900" y="88870"/>
                    <a:pt x="189396" y="85157"/>
                  </a:cubicBezTo>
                  <a:cubicBezTo>
                    <a:pt x="188946" y="83319"/>
                    <a:pt x="188335" y="81529"/>
                    <a:pt x="187574" y="79798"/>
                  </a:cubicBezTo>
                  <a:cubicBezTo>
                    <a:pt x="183615" y="74810"/>
                    <a:pt x="178760" y="70593"/>
                    <a:pt x="173268" y="67367"/>
                  </a:cubicBezTo>
                  <a:cubicBezTo>
                    <a:pt x="172673" y="66976"/>
                    <a:pt x="172309" y="66312"/>
                    <a:pt x="172303" y="65599"/>
                  </a:cubicBezTo>
                  <a:lnTo>
                    <a:pt x="172303" y="52739"/>
                  </a:lnTo>
                  <a:cubicBezTo>
                    <a:pt x="172309" y="52224"/>
                    <a:pt x="172501" y="51732"/>
                    <a:pt x="172839" y="51346"/>
                  </a:cubicBezTo>
                  <a:lnTo>
                    <a:pt x="179537" y="44058"/>
                  </a:lnTo>
                  <a:cubicBezTo>
                    <a:pt x="179955" y="43549"/>
                    <a:pt x="180598" y="43287"/>
                    <a:pt x="181251" y="43362"/>
                  </a:cubicBezTo>
                  <a:cubicBezTo>
                    <a:pt x="181916" y="43383"/>
                    <a:pt x="182527" y="43748"/>
                    <a:pt x="182859" y="44326"/>
                  </a:cubicBezTo>
                  <a:cubicBezTo>
                    <a:pt x="182859" y="44326"/>
                    <a:pt x="184467" y="46791"/>
                    <a:pt x="188217" y="51614"/>
                  </a:cubicBezTo>
                  <a:cubicBezTo>
                    <a:pt x="191690" y="55911"/>
                    <a:pt x="197862" y="56865"/>
                    <a:pt x="202470" y="53811"/>
                  </a:cubicBezTo>
                  <a:cubicBezTo>
                    <a:pt x="206596" y="51238"/>
                    <a:pt x="207829" y="41326"/>
                    <a:pt x="207829" y="37039"/>
                  </a:cubicBezTo>
                  <a:lnTo>
                    <a:pt x="207829" y="37039"/>
                  </a:lnTo>
                  <a:lnTo>
                    <a:pt x="192236" y="23268"/>
                  </a:lnTo>
                  <a:lnTo>
                    <a:pt x="181520" y="25411"/>
                  </a:lnTo>
                  <a:cubicBezTo>
                    <a:pt x="180844" y="25535"/>
                    <a:pt x="180153" y="25336"/>
                    <a:pt x="179644" y="24876"/>
                  </a:cubicBezTo>
                  <a:lnTo>
                    <a:pt x="173321" y="18767"/>
                  </a:lnTo>
                  <a:cubicBezTo>
                    <a:pt x="170803" y="18767"/>
                    <a:pt x="162605" y="17910"/>
                    <a:pt x="143958" y="14963"/>
                  </a:cubicBezTo>
                  <a:cubicBezTo>
                    <a:pt x="127042" y="11657"/>
                    <a:pt x="110489" y="6684"/>
                    <a:pt x="94554" y="120"/>
                  </a:cubicBezTo>
                  <a:cubicBezTo>
                    <a:pt x="94554" y="120"/>
                    <a:pt x="94554" y="120"/>
                    <a:pt x="94286" y="-201"/>
                  </a:cubicBezTo>
                  <a:lnTo>
                    <a:pt x="94286" y="-201"/>
                  </a:lnTo>
                  <a:cubicBezTo>
                    <a:pt x="86945" y="4353"/>
                    <a:pt x="83569" y="6550"/>
                    <a:pt x="83087" y="11480"/>
                  </a:cubicBezTo>
                  <a:cubicBezTo>
                    <a:pt x="82605" y="16409"/>
                    <a:pt x="88446" y="28251"/>
                    <a:pt x="92571" y="35003"/>
                  </a:cubicBezTo>
                  <a:cubicBezTo>
                    <a:pt x="92941" y="35689"/>
                    <a:pt x="92941" y="36514"/>
                    <a:pt x="92571" y="37200"/>
                  </a:cubicBezTo>
                  <a:cubicBezTo>
                    <a:pt x="92121" y="37821"/>
                    <a:pt x="91409" y="38196"/>
                    <a:pt x="90642" y="38218"/>
                  </a:cubicBezTo>
                  <a:cubicBezTo>
                    <a:pt x="83087" y="37896"/>
                    <a:pt x="70120" y="38968"/>
                    <a:pt x="67387" y="43576"/>
                  </a:cubicBezTo>
                  <a:cubicBezTo>
                    <a:pt x="66000" y="45430"/>
                    <a:pt x="65710" y="47884"/>
                    <a:pt x="66637" y="50006"/>
                  </a:cubicBezTo>
                  <a:cubicBezTo>
                    <a:pt x="67714" y="52696"/>
                    <a:pt x="67457" y="55734"/>
                    <a:pt x="65941" y="58204"/>
                  </a:cubicBezTo>
                  <a:cubicBezTo>
                    <a:pt x="64708" y="60401"/>
                    <a:pt x="65619" y="61955"/>
                    <a:pt x="67441" y="64634"/>
                  </a:cubicBezTo>
                  <a:cubicBezTo>
                    <a:pt x="69247" y="66772"/>
                    <a:pt x="70281" y="69452"/>
                    <a:pt x="70388" y="72243"/>
                  </a:cubicBezTo>
                  <a:lnTo>
                    <a:pt x="70388" y="74118"/>
                  </a:lnTo>
                  <a:cubicBezTo>
                    <a:pt x="70388" y="79477"/>
                    <a:pt x="70388" y="87782"/>
                    <a:pt x="62404" y="89443"/>
                  </a:cubicBezTo>
                  <a:cubicBezTo>
                    <a:pt x="60582" y="89872"/>
                    <a:pt x="58332" y="90247"/>
                    <a:pt x="55813" y="90729"/>
                  </a:cubicBezTo>
                  <a:cubicBezTo>
                    <a:pt x="48526" y="91887"/>
                    <a:pt x="41357" y="93676"/>
                    <a:pt x="34380" y="96088"/>
                  </a:cubicBezTo>
                  <a:cubicBezTo>
                    <a:pt x="26664" y="99142"/>
                    <a:pt x="25860" y="100803"/>
                    <a:pt x="26021" y="106054"/>
                  </a:cubicBezTo>
                  <a:cubicBezTo>
                    <a:pt x="26021" y="107019"/>
                    <a:pt x="26021" y="107983"/>
                    <a:pt x="26021" y="109001"/>
                  </a:cubicBezTo>
                  <a:cubicBezTo>
                    <a:pt x="26396" y="115056"/>
                    <a:pt x="26932" y="122665"/>
                    <a:pt x="19377" y="125987"/>
                  </a:cubicBezTo>
                  <a:cubicBezTo>
                    <a:pt x="16831" y="127010"/>
                    <a:pt x="14217" y="127852"/>
                    <a:pt x="11554" y="128505"/>
                  </a:cubicBezTo>
                  <a:cubicBezTo>
                    <a:pt x="6195" y="130006"/>
                    <a:pt x="837" y="131506"/>
                    <a:pt x="-74" y="134882"/>
                  </a:cubicBezTo>
                  <a:cubicBezTo>
                    <a:pt x="-985" y="138257"/>
                    <a:pt x="2766" y="144741"/>
                    <a:pt x="5606" y="150367"/>
                  </a:cubicBezTo>
                  <a:cubicBezTo>
                    <a:pt x="8339" y="154509"/>
                    <a:pt x="10166" y="159187"/>
                    <a:pt x="10964" y="164085"/>
                  </a:cubicBezTo>
                  <a:lnTo>
                    <a:pt x="10964" y="167246"/>
                  </a:lnTo>
                  <a:cubicBezTo>
                    <a:pt x="10964" y="170515"/>
                    <a:pt x="10375" y="175283"/>
                    <a:pt x="10214" y="180106"/>
                  </a:cubicBezTo>
                  <a:lnTo>
                    <a:pt x="21681" y="180106"/>
                  </a:lnTo>
                  <a:cubicBezTo>
                    <a:pt x="22587" y="180106"/>
                    <a:pt x="23385" y="180690"/>
                    <a:pt x="23663" y="181553"/>
                  </a:cubicBezTo>
                  <a:cubicBezTo>
                    <a:pt x="23663" y="181553"/>
                    <a:pt x="27950" y="194520"/>
                    <a:pt x="30308" y="201486"/>
                  </a:cubicBezTo>
                  <a:cubicBezTo>
                    <a:pt x="31465" y="204384"/>
                    <a:pt x="34455" y="206110"/>
                    <a:pt x="37542" y="205665"/>
                  </a:cubicBezTo>
                  <a:lnTo>
                    <a:pt x="41507" y="194038"/>
                  </a:lnTo>
                  <a:cubicBezTo>
                    <a:pt x="41737" y="193309"/>
                    <a:pt x="42359" y="192768"/>
                    <a:pt x="43114" y="192645"/>
                  </a:cubicBezTo>
                  <a:cubicBezTo>
                    <a:pt x="43870" y="192457"/>
                    <a:pt x="44668" y="192730"/>
                    <a:pt x="45150" y="193341"/>
                  </a:cubicBezTo>
                  <a:lnTo>
                    <a:pt x="58921" y="209738"/>
                  </a:lnTo>
                  <a:cubicBezTo>
                    <a:pt x="59296" y="210204"/>
                    <a:pt x="59468" y="210804"/>
                    <a:pt x="59403" y="211399"/>
                  </a:cubicBezTo>
                  <a:lnTo>
                    <a:pt x="58332" y="218471"/>
                  </a:lnTo>
                  <a:lnTo>
                    <a:pt x="66423" y="218471"/>
                  </a:lnTo>
                  <a:cubicBezTo>
                    <a:pt x="68780" y="218471"/>
                    <a:pt x="68834" y="218471"/>
                    <a:pt x="69209" y="237386"/>
                  </a:cubicBezTo>
                  <a:lnTo>
                    <a:pt x="85284" y="234279"/>
                  </a:lnTo>
                  <a:cubicBezTo>
                    <a:pt x="85906" y="234166"/>
                    <a:pt x="86549" y="234321"/>
                    <a:pt x="87052" y="234707"/>
                  </a:cubicBezTo>
                  <a:cubicBezTo>
                    <a:pt x="87529" y="235104"/>
                    <a:pt x="87803" y="235693"/>
                    <a:pt x="87803" y="236315"/>
                  </a:cubicBezTo>
                  <a:lnTo>
                    <a:pt x="87803" y="240441"/>
                  </a:lnTo>
                  <a:lnTo>
                    <a:pt x="126382" y="232725"/>
                  </a:lnTo>
                  <a:cubicBezTo>
                    <a:pt x="126972" y="232650"/>
                    <a:pt x="127567" y="232800"/>
                    <a:pt x="128043" y="233153"/>
                  </a:cubicBezTo>
                  <a:cubicBezTo>
                    <a:pt x="128531" y="233507"/>
                    <a:pt x="128847" y="234054"/>
                    <a:pt x="128901" y="234654"/>
                  </a:cubicBezTo>
                  <a:lnTo>
                    <a:pt x="129437" y="241298"/>
                  </a:lnTo>
                  <a:lnTo>
                    <a:pt x="176322" y="239583"/>
                  </a:lnTo>
                  <a:cubicBezTo>
                    <a:pt x="176879" y="239583"/>
                    <a:pt x="177415" y="239792"/>
                    <a:pt x="177822" y="240173"/>
                  </a:cubicBezTo>
                  <a:lnTo>
                    <a:pt x="185699" y="247353"/>
                  </a:lnTo>
                  <a:cubicBezTo>
                    <a:pt x="198184" y="229188"/>
                    <a:pt x="212062" y="210488"/>
                    <a:pt x="213080" y="209094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9" name="Frihandsfigur: Form 138">
              <a:extLst>
                <a:ext uri="{FF2B5EF4-FFF2-40B4-BE49-F238E27FC236}">
                  <a16:creationId xmlns:a16="http://schemas.microsoft.com/office/drawing/2014/main" id="{5E942E24-CB08-44D1-A43E-001E6377C388}"/>
                </a:ext>
              </a:extLst>
            </p:cNvPr>
            <p:cNvSpPr/>
            <p:nvPr/>
          </p:nvSpPr>
          <p:spPr>
            <a:xfrm>
              <a:off x="10770523" y="871199"/>
              <a:ext cx="182289" cy="145807"/>
            </a:xfrm>
            <a:custGeom>
              <a:avLst/>
              <a:gdLst>
                <a:gd name="connsiteX0" fmla="*/ 106418 w 182289"/>
                <a:gd name="connsiteY0" fmla="*/ 1836 h 145807"/>
                <a:gd name="connsiteX1" fmla="*/ 88253 w 182289"/>
                <a:gd name="connsiteY1" fmla="*/ 443 h 145807"/>
                <a:gd name="connsiteX2" fmla="*/ 79787 w 182289"/>
                <a:gd name="connsiteY2" fmla="*/ 4462 h 145807"/>
                <a:gd name="connsiteX3" fmla="*/ 24650 w 182289"/>
                <a:gd name="connsiteY3" fmla="*/ 21394 h 145807"/>
                <a:gd name="connsiteX4" fmla="*/ -213 w 182289"/>
                <a:gd name="connsiteY4" fmla="*/ 16572 h 145807"/>
                <a:gd name="connsiteX5" fmla="*/ -213 w 182289"/>
                <a:gd name="connsiteY5" fmla="*/ 37684 h 145807"/>
                <a:gd name="connsiteX6" fmla="*/ 15058 w 182289"/>
                <a:gd name="connsiteY6" fmla="*/ 39238 h 145807"/>
                <a:gd name="connsiteX7" fmla="*/ 26203 w 182289"/>
                <a:gd name="connsiteY7" fmla="*/ 62975 h 145807"/>
                <a:gd name="connsiteX8" fmla="*/ 26579 w 182289"/>
                <a:gd name="connsiteY8" fmla="*/ 69458 h 145807"/>
                <a:gd name="connsiteX9" fmla="*/ 24114 w 182289"/>
                <a:gd name="connsiteY9" fmla="*/ 90892 h 145807"/>
                <a:gd name="connsiteX10" fmla="*/ 19345 w 182289"/>
                <a:gd name="connsiteY10" fmla="*/ 96571 h 145807"/>
                <a:gd name="connsiteX11" fmla="*/ 19666 w 182289"/>
                <a:gd name="connsiteY11" fmla="*/ 109592 h 145807"/>
                <a:gd name="connsiteX12" fmla="*/ 26257 w 182289"/>
                <a:gd name="connsiteY12" fmla="*/ 121809 h 145807"/>
                <a:gd name="connsiteX13" fmla="*/ 34616 w 182289"/>
                <a:gd name="connsiteY13" fmla="*/ 123417 h 145807"/>
                <a:gd name="connsiteX14" fmla="*/ 36277 w 182289"/>
                <a:gd name="connsiteY14" fmla="*/ 125024 h 145807"/>
                <a:gd name="connsiteX15" fmla="*/ 38045 w 182289"/>
                <a:gd name="connsiteY15" fmla="*/ 133544 h 145807"/>
                <a:gd name="connsiteX16" fmla="*/ 47476 w 182289"/>
                <a:gd name="connsiteY16" fmla="*/ 133544 h 145807"/>
                <a:gd name="connsiteX17" fmla="*/ 49459 w 182289"/>
                <a:gd name="connsiteY17" fmla="*/ 134883 h 145807"/>
                <a:gd name="connsiteX18" fmla="*/ 58836 w 182289"/>
                <a:gd name="connsiteY18" fmla="*/ 145600 h 145807"/>
                <a:gd name="connsiteX19" fmla="*/ 70142 w 182289"/>
                <a:gd name="connsiteY19" fmla="*/ 134883 h 145807"/>
                <a:gd name="connsiteX20" fmla="*/ 71910 w 182289"/>
                <a:gd name="connsiteY20" fmla="*/ 133812 h 145807"/>
                <a:gd name="connsiteX21" fmla="*/ 164716 w 182289"/>
                <a:gd name="connsiteY21" fmla="*/ 131722 h 145807"/>
                <a:gd name="connsiteX22" fmla="*/ 165627 w 182289"/>
                <a:gd name="connsiteY22" fmla="*/ 132043 h 145807"/>
                <a:gd name="connsiteX23" fmla="*/ 171950 w 182289"/>
                <a:gd name="connsiteY23" fmla="*/ 81247 h 145807"/>
                <a:gd name="connsiteX24" fmla="*/ 182077 w 182289"/>
                <a:gd name="connsiteY24" fmla="*/ 12178 h 145807"/>
                <a:gd name="connsiteX25" fmla="*/ 173289 w 182289"/>
                <a:gd name="connsiteY25" fmla="*/ 13464 h 145807"/>
                <a:gd name="connsiteX26" fmla="*/ 163323 w 182289"/>
                <a:gd name="connsiteY26" fmla="*/ 9660 h 145807"/>
                <a:gd name="connsiteX27" fmla="*/ 155607 w 182289"/>
                <a:gd name="connsiteY27" fmla="*/ 4569 h 145807"/>
                <a:gd name="connsiteX28" fmla="*/ 127958 w 182289"/>
                <a:gd name="connsiteY28" fmla="*/ 3658 h 145807"/>
                <a:gd name="connsiteX29" fmla="*/ 106418 w 182289"/>
                <a:gd name="connsiteY29" fmla="*/ 1836 h 14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289" h="145807">
                  <a:moveTo>
                    <a:pt x="106418" y="1836"/>
                  </a:moveTo>
                  <a:cubicBezTo>
                    <a:pt x="100604" y="-275"/>
                    <a:pt x="94324" y="-757"/>
                    <a:pt x="88253" y="443"/>
                  </a:cubicBezTo>
                  <a:cubicBezTo>
                    <a:pt x="86217" y="1301"/>
                    <a:pt x="83270" y="2747"/>
                    <a:pt x="79787" y="4462"/>
                  </a:cubicBezTo>
                  <a:cubicBezTo>
                    <a:pt x="66123" y="11214"/>
                    <a:pt x="43189" y="22412"/>
                    <a:pt x="24650" y="21394"/>
                  </a:cubicBezTo>
                  <a:cubicBezTo>
                    <a:pt x="16173" y="20982"/>
                    <a:pt x="7803" y="19358"/>
                    <a:pt x="-213" y="16572"/>
                  </a:cubicBezTo>
                  <a:cubicBezTo>
                    <a:pt x="-213" y="18554"/>
                    <a:pt x="-213" y="28199"/>
                    <a:pt x="-213" y="37684"/>
                  </a:cubicBezTo>
                  <a:cubicBezTo>
                    <a:pt x="3967" y="36505"/>
                    <a:pt x="11468" y="35058"/>
                    <a:pt x="15058" y="39238"/>
                  </a:cubicBezTo>
                  <a:cubicBezTo>
                    <a:pt x="21311" y="45689"/>
                    <a:pt x="25234" y="54043"/>
                    <a:pt x="26203" y="62975"/>
                  </a:cubicBezTo>
                  <a:cubicBezTo>
                    <a:pt x="26203" y="65065"/>
                    <a:pt x="26203" y="67262"/>
                    <a:pt x="26579" y="69458"/>
                  </a:cubicBezTo>
                  <a:cubicBezTo>
                    <a:pt x="27168" y="78353"/>
                    <a:pt x="27704" y="86766"/>
                    <a:pt x="24114" y="90892"/>
                  </a:cubicBezTo>
                  <a:cubicBezTo>
                    <a:pt x="21542" y="93732"/>
                    <a:pt x="19988" y="95714"/>
                    <a:pt x="19345" y="96571"/>
                  </a:cubicBezTo>
                  <a:lnTo>
                    <a:pt x="19666" y="109592"/>
                  </a:lnTo>
                  <a:lnTo>
                    <a:pt x="26257" y="121809"/>
                  </a:lnTo>
                  <a:lnTo>
                    <a:pt x="34616" y="123417"/>
                  </a:lnTo>
                  <a:cubicBezTo>
                    <a:pt x="35436" y="123583"/>
                    <a:pt x="36084" y="124210"/>
                    <a:pt x="36277" y="125024"/>
                  </a:cubicBezTo>
                  <a:lnTo>
                    <a:pt x="38045" y="133544"/>
                  </a:lnTo>
                  <a:lnTo>
                    <a:pt x="47476" y="133544"/>
                  </a:lnTo>
                  <a:cubicBezTo>
                    <a:pt x="48355" y="133528"/>
                    <a:pt x="49142" y="134064"/>
                    <a:pt x="49459" y="134883"/>
                  </a:cubicBezTo>
                  <a:cubicBezTo>
                    <a:pt x="50584" y="137777"/>
                    <a:pt x="54817" y="145868"/>
                    <a:pt x="58836" y="145600"/>
                  </a:cubicBezTo>
                  <a:cubicBezTo>
                    <a:pt x="62854" y="145332"/>
                    <a:pt x="68588" y="137723"/>
                    <a:pt x="70142" y="134883"/>
                  </a:cubicBezTo>
                  <a:cubicBezTo>
                    <a:pt x="70517" y="134251"/>
                    <a:pt x="71181" y="133849"/>
                    <a:pt x="71910" y="133812"/>
                  </a:cubicBezTo>
                  <a:lnTo>
                    <a:pt x="164716" y="131722"/>
                  </a:lnTo>
                  <a:cubicBezTo>
                    <a:pt x="165043" y="131749"/>
                    <a:pt x="165359" y="131861"/>
                    <a:pt x="165627" y="132043"/>
                  </a:cubicBezTo>
                  <a:cubicBezTo>
                    <a:pt x="166109" y="127543"/>
                    <a:pt x="169753" y="96143"/>
                    <a:pt x="171950" y="81247"/>
                  </a:cubicBezTo>
                  <a:cubicBezTo>
                    <a:pt x="173986" y="67583"/>
                    <a:pt x="180201" y="24877"/>
                    <a:pt x="182077" y="12178"/>
                  </a:cubicBezTo>
                  <a:cubicBezTo>
                    <a:pt x="179226" y="13035"/>
                    <a:pt x="176269" y="13469"/>
                    <a:pt x="173289" y="13464"/>
                  </a:cubicBezTo>
                  <a:cubicBezTo>
                    <a:pt x="169581" y="13646"/>
                    <a:pt x="165970" y="12264"/>
                    <a:pt x="163323" y="9660"/>
                  </a:cubicBezTo>
                  <a:cubicBezTo>
                    <a:pt x="160901" y="7747"/>
                    <a:pt x="158318" y="6043"/>
                    <a:pt x="155607" y="4569"/>
                  </a:cubicBezTo>
                  <a:cubicBezTo>
                    <a:pt x="146444" y="-253"/>
                    <a:pt x="140496" y="765"/>
                    <a:pt x="127958" y="3658"/>
                  </a:cubicBezTo>
                  <a:cubicBezTo>
                    <a:pt x="120729" y="4596"/>
                    <a:pt x="113383" y="3974"/>
                    <a:pt x="106418" y="1836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0" name="Frihandsfigur: Form 139">
              <a:extLst>
                <a:ext uri="{FF2B5EF4-FFF2-40B4-BE49-F238E27FC236}">
                  <a16:creationId xmlns:a16="http://schemas.microsoft.com/office/drawing/2014/main" id="{4B487F1F-FDD9-42AF-BDA2-D6976054F6F2}"/>
                </a:ext>
              </a:extLst>
            </p:cNvPr>
            <p:cNvSpPr/>
            <p:nvPr/>
          </p:nvSpPr>
          <p:spPr>
            <a:xfrm>
              <a:off x="10291383" y="671336"/>
              <a:ext cx="309228" cy="317372"/>
            </a:xfrm>
            <a:custGeom>
              <a:avLst/>
              <a:gdLst>
                <a:gd name="connsiteX0" fmla="*/ 28775 w 309228"/>
                <a:gd name="connsiteY0" fmla="*/ 140990 h 317372"/>
                <a:gd name="connsiteX1" fmla="*/ 14254 w 309228"/>
                <a:gd name="connsiteY1" fmla="*/ 151707 h 317372"/>
                <a:gd name="connsiteX2" fmla="*/ 11736 w 309228"/>
                <a:gd name="connsiteY2" fmla="*/ 163870 h 317372"/>
                <a:gd name="connsiteX3" fmla="*/ 9539 w 309228"/>
                <a:gd name="connsiteY3" fmla="*/ 165531 h 317372"/>
                <a:gd name="connsiteX4" fmla="*/ 4181 w 309228"/>
                <a:gd name="connsiteY4" fmla="*/ 165156 h 317372"/>
                <a:gd name="connsiteX5" fmla="*/ -213 w 309228"/>
                <a:gd name="connsiteY5" fmla="*/ 174212 h 317372"/>
                <a:gd name="connsiteX6" fmla="*/ 2734 w 309228"/>
                <a:gd name="connsiteY6" fmla="*/ 181499 h 317372"/>
                <a:gd name="connsiteX7" fmla="*/ -213 w 309228"/>
                <a:gd name="connsiteY7" fmla="*/ 195002 h 317372"/>
                <a:gd name="connsiteX8" fmla="*/ 9003 w 309228"/>
                <a:gd name="connsiteY8" fmla="*/ 199450 h 317372"/>
                <a:gd name="connsiteX9" fmla="*/ 26900 w 309228"/>
                <a:gd name="connsiteY9" fmla="*/ 201432 h 317372"/>
                <a:gd name="connsiteX10" fmla="*/ 28400 w 309228"/>
                <a:gd name="connsiteY10" fmla="*/ 202236 h 317372"/>
                <a:gd name="connsiteX11" fmla="*/ 36866 w 309228"/>
                <a:gd name="connsiteY11" fmla="*/ 212685 h 317372"/>
                <a:gd name="connsiteX12" fmla="*/ 36866 w 309228"/>
                <a:gd name="connsiteY12" fmla="*/ 215417 h 317372"/>
                <a:gd name="connsiteX13" fmla="*/ 28936 w 309228"/>
                <a:gd name="connsiteY13" fmla="*/ 224955 h 317372"/>
                <a:gd name="connsiteX14" fmla="*/ 24810 w 309228"/>
                <a:gd name="connsiteY14" fmla="*/ 236100 h 317372"/>
                <a:gd name="connsiteX15" fmla="*/ 30168 w 309228"/>
                <a:gd name="connsiteY15" fmla="*/ 245317 h 317372"/>
                <a:gd name="connsiteX16" fmla="*/ 30168 w 309228"/>
                <a:gd name="connsiteY16" fmla="*/ 246978 h 317372"/>
                <a:gd name="connsiteX17" fmla="*/ 29097 w 309228"/>
                <a:gd name="connsiteY17" fmla="*/ 248264 h 317372"/>
                <a:gd name="connsiteX18" fmla="*/ 17737 w 309228"/>
                <a:gd name="connsiteY18" fmla="*/ 254104 h 317372"/>
                <a:gd name="connsiteX19" fmla="*/ 16773 w 309228"/>
                <a:gd name="connsiteY19" fmla="*/ 262035 h 317372"/>
                <a:gd name="connsiteX20" fmla="*/ 12111 w 309228"/>
                <a:gd name="connsiteY20" fmla="*/ 268518 h 317372"/>
                <a:gd name="connsiteX21" fmla="*/ 26364 w 309228"/>
                <a:gd name="connsiteY21" fmla="*/ 284218 h 317372"/>
                <a:gd name="connsiteX22" fmla="*/ 29258 w 309228"/>
                <a:gd name="connsiteY22" fmla="*/ 309563 h 317372"/>
                <a:gd name="connsiteX23" fmla="*/ 86806 w 309228"/>
                <a:gd name="connsiteY23" fmla="*/ 278377 h 317372"/>
                <a:gd name="connsiteX24" fmla="*/ 118956 w 309228"/>
                <a:gd name="connsiteY24" fmla="*/ 229188 h 317372"/>
                <a:gd name="connsiteX25" fmla="*/ 120563 w 309228"/>
                <a:gd name="connsiteY25" fmla="*/ 228063 h 317372"/>
                <a:gd name="connsiteX26" fmla="*/ 122439 w 309228"/>
                <a:gd name="connsiteY26" fmla="*/ 228759 h 317372"/>
                <a:gd name="connsiteX27" fmla="*/ 144354 w 309228"/>
                <a:gd name="connsiteY27" fmla="*/ 258230 h 317372"/>
                <a:gd name="connsiteX28" fmla="*/ 175433 w 309228"/>
                <a:gd name="connsiteY28" fmla="*/ 313582 h 317372"/>
                <a:gd name="connsiteX29" fmla="*/ 177040 w 309228"/>
                <a:gd name="connsiteY29" fmla="*/ 317172 h 317372"/>
                <a:gd name="connsiteX30" fmla="*/ 206779 w 309228"/>
                <a:gd name="connsiteY30" fmla="*/ 274037 h 317372"/>
                <a:gd name="connsiteX31" fmla="*/ 204367 w 309228"/>
                <a:gd name="connsiteY31" fmla="*/ 267822 h 317372"/>
                <a:gd name="connsiteX32" fmla="*/ 205171 w 309228"/>
                <a:gd name="connsiteY32" fmla="*/ 265303 h 317372"/>
                <a:gd name="connsiteX33" fmla="*/ 219692 w 309228"/>
                <a:gd name="connsiteY33" fmla="*/ 256140 h 317372"/>
                <a:gd name="connsiteX34" fmla="*/ 221085 w 309228"/>
                <a:gd name="connsiteY34" fmla="*/ 255819 h 317372"/>
                <a:gd name="connsiteX35" fmla="*/ 234106 w 309228"/>
                <a:gd name="connsiteY35" fmla="*/ 257534 h 317372"/>
                <a:gd name="connsiteX36" fmla="*/ 238178 w 309228"/>
                <a:gd name="connsiteY36" fmla="*/ 246817 h 317372"/>
                <a:gd name="connsiteX37" fmla="*/ 239572 w 309228"/>
                <a:gd name="connsiteY37" fmla="*/ 245531 h 317372"/>
                <a:gd name="connsiteX38" fmla="*/ 250717 w 309228"/>
                <a:gd name="connsiteY38" fmla="*/ 252390 h 317372"/>
                <a:gd name="connsiteX39" fmla="*/ 260255 w 309228"/>
                <a:gd name="connsiteY39" fmla="*/ 259516 h 317372"/>
                <a:gd name="connsiteX40" fmla="*/ 261862 w 309228"/>
                <a:gd name="connsiteY40" fmla="*/ 224848 h 317372"/>
                <a:gd name="connsiteX41" fmla="*/ 254093 w 309228"/>
                <a:gd name="connsiteY41" fmla="*/ 205076 h 317372"/>
                <a:gd name="connsiteX42" fmla="*/ 246484 w 309228"/>
                <a:gd name="connsiteY42" fmla="*/ 202129 h 317372"/>
                <a:gd name="connsiteX43" fmla="*/ 245358 w 309228"/>
                <a:gd name="connsiteY43" fmla="*/ 201057 h 317372"/>
                <a:gd name="connsiteX44" fmla="*/ 227194 w 309228"/>
                <a:gd name="connsiteY44" fmla="*/ 162370 h 317372"/>
                <a:gd name="connsiteX45" fmla="*/ 227194 w 309228"/>
                <a:gd name="connsiteY45" fmla="*/ 160334 h 317372"/>
                <a:gd name="connsiteX46" fmla="*/ 229016 w 309228"/>
                <a:gd name="connsiteY46" fmla="*/ 159369 h 317372"/>
                <a:gd name="connsiteX47" fmla="*/ 239089 w 309228"/>
                <a:gd name="connsiteY47" fmla="*/ 159369 h 317372"/>
                <a:gd name="connsiteX48" fmla="*/ 249806 w 309228"/>
                <a:gd name="connsiteY48" fmla="*/ 149671 h 317372"/>
                <a:gd name="connsiteX49" fmla="*/ 265881 w 309228"/>
                <a:gd name="connsiteY49" fmla="*/ 138954 h 317372"/>
                <a:gd name="connsiteX50" fmla="*/ 267435 w 309228"/>
                <a:gd name="connsiteY50" fmla="*/ 138418 h 317372"/>
                <a:gd name="connsiteX51" fmla="*/ 268935 w 309228"/>
                <a:gd name="connsiteY51" fmla="*/ 139115 h 317372"/>
                <a:gd name="connsiteX52" fmla="*/ 276169 w 309228"/>
                <a:gd name="connsiteY52" fmla="*/ 147795 h 317372"/>
                <a:gd name="connsiteX53" fmla="*/ 295459 w 309228"/>
                <a:gd name="connsiteY53" fmla="*/ 134935 h 317372"/>
                <a:gd name="connsiteX54" fmla="*/ 290368 w 309228"/>
                <a:gd name="connsiteY54" fmla="*/ 124808 h 317372"/>
                <a:gd name="connsiteX55" fmla="*/ 290851 w 309228"/>
                <a:gd name="connsiteY55" fmla="*/ 122290 h 317372"/>
                <a:gd name="connsiteX56" fmla="*/ 309015 w 309228"/>
                <a:gd name="connsiteY56" fmla="*/ 106215 h 317372"/>
                <a:gd name="connsiteX57" fmla="*/ 303657 w 309228"/>
                <a:gd name="connsiteY57" fmla="*/ 97963 h 317372"/>
                <a:gd name="connsiteX58" fmla="*/ 308640 w 309228"/>
                <a:gd name="connsiteY58" fmla="*/ 87246 h 317372"/>
                <a:gd name="connsiteX59" fmla="*/ 275419 w 309228"/>
                <a:gd name="connsiteY59" fmla="*/ 86228 h 317372"/>
                <a:gd name="connsiteX60" fmla="*/ 236303 w 309228"/>
                <a:gd name="connsiteY60" fmla="*/ 77226 h 317372"/>
                <a:gd name="connsiteX61" fmla="*/ 235017 w 309228"/>
                <a:gd name="connsiteY61" fmla="*/ 76048 h 317372"/>
                <a:gd name="connsiteX62" fmla="*/ 235017 w 309228"/>
                <a:gd name="connsiteY62" fmla="*/ 74333 h 317372"/>
                <a:gd name="connsiteX63" fmla="*/ 244394 w 309228"/>
                <a:gd name="connsiteY63" fmla="*/ 48291 h 317372"/>
                <a:gd name="connsiteX64" fmla="*/ 262291 w 309228"/>
                <a:gd name="connsiteY64" fmla="*/ -201 h 317372"/>
                <a:gd name="connsiteX65" fmla="*/ 261166 w 309228"/>
                <a:gd name="connsiteY65" fmla="*/ 1192 h 317372"/>
                <a:gd name="connsiteX66" fmla="*/ 234106 w 309228"/>
                <a:gd name="connsiteY66" fmla="*/ 9819 h 317372"/>
                <a:gd name="connsiteX67" fmla="*/ 212673 w 309228"/>
                <a:gd name="connsiteY67" fmla="*/ 28144 h 317372"/>
                <a:gd name="connsiteX68" fmla="*/ 170664 w 309228"/>
                <a:gd name="connsiteY68" fmla="*/ 29430 h 317372"/>
                <a:gd name="connsiteX69" fmla="*/ 154589 w 309228"/>
                <a:gd name="connsiteY69" fmla="*/ 16249 h 317372"/>
                <a:gd name="connsiteX70" fmla="*/ 129619 w 309228"/>
                <a:gd name="connsiteY70" fmla="*/ 15766 h 317372"/>
                <a:gd name="connsiteX71" fmla="*/ 111936 w 309228"/>
                <a:gd name="connsiteY71" fmla="*/ 38593 h 317372"/>
                <a:gd name="connsiteX72" fmla="*/ 84395 w 309228"/>
                <a:gd name="connsiteY72" fmla="*/ 44273 h 317372"/>
                <a:gd name="connsiteX73" fmla="*/ 73678 w 309228"/>
                <a:gd name="connsiteY73" fmla="*/ 71600 h 317372"/>
                <a:gd name="connsiteX74" fmla="*/ 69874 w 309228"/>
                <a:gd name="connsiteY74" fmla="*/ 110769 h 317372"/>
                <a:gd name="connsiteX75" fmla="*/ 45225 w 309228"/>
                <a:gd name="connsiteY75" fmla="*/ 115002 h 317372"/>
                <a:gd name="connsiteX76" fmla="*/ 41153 w 309228"/>
                <a:gd name="connsiteY76" fmla="*/ 90569 h 317372"/>
                <a:gd name="connsiteX77" fmla="*/ 17201 w 309228"/>
                <a:gd name="connsiteY77" fmla="*/ 92230 h 317372"/>
                <a:gd name="connsiteX78" fmla="*/ 11843 w 309228"/>
                <a:gd name="connsiteY78" fmla="*/ 109591 h 317372"/>
                <a:gd name="connsiteX79" fmla="*/ 19291 w 309228"/>
                <a:gd name="connsiteY79" fmla="*/ 118914 h 317372"/>
                <a:gd name="connsiteX80" fmla="*/ 28775 w 309228"/>
                <a:gd name="connsiteY80" fmla="*/ 140990 h 31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09228" h="317372">
                  <a:moveTo>
                    <a:pt x="28775" y="140990"/>
                  </a:moveTo>
                  <a:cubicBezTo>
                    <a:pt x="25057" y="145877"/>
                    <a:pt x="20020" y="149596"/>
                    <a:pt x="14254" y="151707"/>
                  </a:cubicBezTo>
                  <a:lnTo>
                    <a:pt x="11736" y="163870"/>
                  </a:lnTo>
                  <a:cubicBezTo>
                    <a:pt x="11522" y="164899"/>
                    <a:pt x="10584" y="165606"/>
                    <a:pt x="9539" y="165531"/>
                  </a:cubicBezTo>
                  <a:lnTo>
                    <a:pt x="4181" y="165156"/>
                  </a:lnTo>
                  <a:lnTo>
                    <a:pt x="-213" y="174212"/>
                  </a:lnTo>
                  <a:cubicBezTo>
                    <a:pt x="1057" y="176516"/>
                    <a:pt x="2048" y="178959"/>
                    <a:pt x="2734" y="181499"/>
                  </a:cubicBezTo>
                  <a:cubicBezTo>
                    <a:pt x="2155" y="186081"/>
                    <a:pt x="1164" y="190598"/>
                    <a:pt x="-213" y="195002"/>
                  </a:cubicBezTo>
                  <a:cubicBezTo>
                    <a:pt x="2391" y="197306"/>
                    <a:pt x="5579" y="198844"/>
                    <a:pt x="9003" y="199450"/>
                  </a:cubicBezTo>
                  <a:cubicBezTo>
                    <a:pt x="14924" y="200484"/>
                    <a:pt x="20899" y="201143"/>
                    <a:pt x="26900" y="201432"/>
                  </a:cubicBezTo>
                  <a:cubicBezTo>
                    <a:pt x="27489" y="201475"/>
                    <a:pt x="28036" y="201770"/>
                    <a:pt x="28400" y="202236"/>
                  </a:cubicBezTo>
                  <a:lnTo>
                    <a:pt x="36866" y="212685"/>
                  </a:lnTo>
                  <a:cubicBezTo>
                    <a:pt x="37547" y="213467"/>
                    <a:pt x="37547" y="214635"/>
                    <a:pt x="36866" y="215417"/>
                  </a:cubicBezTo>
                  <a:cubicBezTo>
                    <a:pt x="34064" y="218461"/>
                    <a:pt x="31417" y="221644"/>
                    <a:pt x="28936" y="224955"/>
                  </a:cubicBezTo>
                  <a:cubicBezTo>
                    <a:pt x="26809" y="228347"/>
                    <a:pt x="25405" y="232141"/>
                    <a:pt x="24810" y="236100"/>
                  </a:cubicBezTo>
                  <a:lnTo>
                    <a:pt x="30168" y="245317"/>
                  </a:lnTo>
                  <a:cubicBezTo>
                    <a:pt x="30404" y="245847"/>
                    <a:pt x="30404" y="246447"/>
                    <a:pt x="30168" y="246978"/>
                  </a:cubicBezTo>
                  <a:cubicBezTo>
                    <a:pt x="30040" y="247556"/>
                    <a:pt x="29643" y="248033"/>
                    <a:pt x="29097" y="248264"/>
                  </a:cubicBezTo>
                  <a:lnTo>
                    <a:pt x="17737" y="254104"/>
                  </a:lnTo>
                  <a:cubicBezTo>
                    <a:pt x="17780" y="256778"/>
                    <a:pt x="17453" y="259447"/>
                    <a:pt x="16773" y="262035"/>
                  </a:cubicBezTo>
                  <a:cubicBezTo>
                    <a:pt x="15658" y="264478"/>
                    <a:pt x="14072" y="266686"/>
                    <a:pt x="12111" y="268518"/>
                  </a:cubicBezTo>
                  <a:cubicBezTo>
                    <a:pt x="16933" y="270769"/>
                    <a:pt x="25775" y="276020"/>
                    <a:pt x="26364" y="284218"/>
                  </a:cubicBezTo>
                  <a:cubicBezTo>
                    <a:pt x="27007" y="293274"/>
                    <a:pt x="28990" y="307580"/>
                    <a:pt x="29258" y="309563"/>
                  </a:cubicBezTo>
                  <a:cubicBezTo>
                    <a:pt x="55245" y="296596"/>
                    <a:pt x="80644" y="283307"/>
                    <a:pt x="86806" y="278377"/>
                  </a:cubicBezTo>
                  <a:cubicBezTo>
                    <a:pt x="99130" y="268411"/>
                    <a:pt x="118956" y="229563"/>
                    <a:pt x="118956" y="229188"/>
                  </a:cubicBezTo>
                  <a:cubicBezTo>
                    <a:pt x="119256" y="228556"/>
                    <a:pt x="119867" y="228127"/>
                    <a:pt x="120563" y="228063"/>
                  </a:cubicBezTo>
                  <a:cubicBezTo>
                    <a:pt x="121265" y="227961"/>
                    <a:pt x="121972" y="228224"/>
                    <a:pt x="122439" y="228759"/>
                  </a:cubicBezTo>
                  <a:cubicBezTo>
                    <a:pt x="130385" y="238088"/>
                    <a:pt x="137705" y="247932"/>
                    <a:pt x="144354" y="258230"/>
                  </a:cubicBezTo>
                  <a:cubicBezTo>
                    <a:pt x="153570" y="272912"/>
                    <a:pt x="167395" y="297935"/>
                    <a:pt x="175433" y="313582"/>
                  </a:cubicBezTo>
                  <a:cubicBezTo>
                    <a:pt x="175968" y="314707"/>
                    <a:pt x="176504" y="315939"/>
                    <a:pt x="177040" y="317172"/>
                  </a:cubicBezTo>
                  <a:lnTo>
                    <a:pt x="206779" y="274037"/>
                  </a:lnTo>
                  <a:lnTo>
                    <a:pt x="204367" y="267822"/>
                  </a:lnTo>
                  <a:cubicBezTo>
                    <a:pt x="203982" y="266900"/>
                    <a:pt x="204319" y="265828"/>
                    <a:pt x="205171" y="265303"/>
                  </a:cubicBezTo>
                  <a:lnTo>
                    <a:pt x="219692" y="256140"/>
                  </a:lnTo>
                  <a:cubicBezTo>
                    <a:pt x="220105" y="255873"/>
                    <a:pt x="220598" y="255760"/>
                    <a:pt x="221085" y="255819"/>
                  </a:cubicBezTo>
                  <a:lnTo>
                    <a:pt x="234106" y="257534"/>
                  </a:lnTo>
                  <a:lnTo>
                    <a:pt x="238178" y="246817"/>
                  </a:lnTo>
                  <a:cubicBezTo>
                    <a:pt x="238393" y="246179"/>
                    <a:pt x="238918" y="245697"/>
                    <a:pt x="239572" y="245531"/>
                  </a:cubicBezTo>
                  <a:cubicBezTo>
                    <a:pt x="240322" y="245263"/>
                    <a:pt x="244555" y="244567"/>
                    <a:pt x="250717" y="252390"/>
                  </a:cubicBezTo>
                  <a:cubicBezTo>
                    <a:pt x="253203" y="255572"/>
                    <a:pt x="256498" y="258032"/>
                    <a:pt x="260255" y="259516"/>
                  </a:cubicBezTo>
                  <a:lnTo>
                    <a:pt x="261862" y="224848"/>
                  </a:lnTo>
                  <a:lnTo>
                    <a:pt x="254093" y="205076"/>
                  </a:lnTo>
                  <a:lnTo>
                    <a:pt x="246484" y="202129"/>
                  </a:lnTo>
                  <a:cubicBezTo>
                    <a:pt x="245991" y="201920"/>
                    <a:pt x="245589" y="201539"/>
                    <a:pt x="245358" y="201057"/>
                  </a:cubicBezTo>
                  <a:lnTo>
                    <a:pt x="227194" y="162370"/>
                  </a:lnTo>
                  <a:cubicBezTo>
                    <a:pt x="226840" y="161738"/>
                    <a:pt x="226840" y="160966"/>
                    <a:pt x="227194" y="160334"/>
                  </a:cubicBezTo>
                  <a:cubicBezTo>
                    <a:pt x="227612" y="159739"/>
                    <a:pt x="228287" y="159380"/>
                    <a:pt x="229016" y="159369"/>
                  </a:cubicBezTo>
                  <a:lnTo>
                    <a:pt x="239089" y="159369"/>
                  </a:lnTo>
                  <a:cubicBezTo>
                    <a:pt x="241431" y="154992"/>
                    <a:pt x="245219" y="151568"/>
                    <a:pt x="249806" y="149671"/>
                  </a:cubicBezTo>
                  <a:cubicBezTo>
                    <a:pt x="255652" y="146884"/>
                    <a:pt x="261064" y="143278"/>
                    <a:pt x="265881" y="138954"/>
                  </a:cubicBezTo>
                  <a:cubicBezTo>
                    <a:pt x="266320" y="138600"/>
                    <a:pt x="266872" y="138408"/>
                    <a:pt x="267435" y="138418"/>
                  </a:cubicBezTo>
                  <a:cubicBezTo>
                    <a:pt x="268013" y="138418"/>
                    <a:pt x="268560" y="138676"/>
                    <a:pt x="268935" y="139115"/>
                  </a:cubicBezTo>
                  <a:lnTo>
                    <a:pt x="276169" y="147795"/>
                  </a:lnTo>
                  <a:cubicBezTo>
                    <a:pt x="279598" y="145652"/>
                    <a:pt x="288814" y="139436"/>
                    <a:pt x="295459" y="134935"/>
                  </a:cubicBezTo>
                  <a:lnTo>
                    <a:pt x="290368" y="124808"/>
                  </a:lnTo>
                  <a:cubicBezTo>
                    <a:pt x="289956" y="123956"/>
                    <a:pt x="290149" y="122927"/>
                    <a:pt x="290851" y="122290"/>
                  </a:cubicBezTo>
                  <a:lnTo>
                    <a:pt x="309015" y="106215"/>
                  </a:lnTo>
                  <a:cubicBezTo>
                    <a:pt x="305795" y="104714"/>
                    <a:pt x="303716" y="101510"/>
                    <a:pt x="303657" y="97963"/>
                  </a:cubicBezTo>
                  <a:cubicBezTo>
                    <a:pt x="303432" y="93784"/>
                    <a:pt x="305302" y="89770"/>
                    <a:pt x="308640" y="87246"/>
                  </a:cubicBezTo>
                  <a:cubicBezTo>
                    <a:pt x="297559" y="87922"/>
                    <a:pt x="286441" y="87579"/>
                    <a:pt x="275419" y="86228"/>
                  </a:cubicBezTo>
                  <a:cubicBezTo>
                    <a:pt x="262226" y="83930"/>
                    <a:pt x="249168" y="80924"/>
                    <a:pt x="236303" y="77226"/>
                  </a:cubicBezTo>
                  <a:cubicBezTo>
                    <a:pt x="235708" y="77071"/>
                    <a:pt x="235226" y="76626"/>
                    <a:pt x="235017" y="76048"/>
                  </a:cubicBezTo>
                  <a:cubicBezTo>
                    <a:pt x="234776" y="75501"/>
                    <a:pt x="234776" y="74879"/>
                    <a:pt x="235017" y="74333"/>
                  </a:cubicBezTo>
                  <a:cubicBezTo>
                    <a:pt x="238698" y="65861"/>
                    <a:pt x="241833" y="57165"/>
                    <a:pt x="244394" y="48291"/>
                  </a:cubicBezTo>
                  <a:cubicBezTo>
                    <a:pt x="247823" y="36128"/>
                    <a:pt x="258593" y="8908"/>
                    <a:pt x="262291" y="-201"/>
                  </a:cubicBezTo>
                  <a:cubicBezTo>
                    <a:pt x="261916" y="227"/>
                    <a:pt x="261594" y="763"/>
                    <a:pt x="261166" y="1192"/>
                  </a:cubicBezTo>
                  <a:cubicBezTo>
                    <a:pt x="254896" y="7568"/>
                    <a:pt x="243751" y="7247"/>
                    <a:pt x="234106" y="9819"/>
                  </a:cubicBezTo>
                  <a:cubicBezTo>
                    <a:pt x="224461" y="12391"/>
                    <a:pt x="223389" y="21125"/>
                    <a:pt x="212673" y="28144"/>
                  </a:cubicBezTo>
                  <a:cubicBezTo>
                    <a:pt x="201956" y="35164"/>
                    <a:pt x="182291" y="31306"/>
                    <a:pt x="170664" y="29430"/>
                  </a:cubicBezTo>
                  <a:cubicBezTo>
                    <a:pt x="159036" y="27555"/>
                    <a:pt x="163430" y="16945"/>
                    <a:pt x="154589" y="16249"/>
                  </a:cubicBezTo>
                  <a:cubicBezTo>
                    <a:pt x="145747" y="15552"/>
                    <a:pt x="139371" y="11855"/>
                    <a:pt x="129619" y="15766"/>
                  </a:cubicBezTo>
                  <a:cubicBezTo>
                    <a:pt x="119867" y="19678"/>
                    <a:pt x="123939" y="31091"/>
                    <a:pt x="111936" y="38593"/>
                  </a:cubicBezTo>
                  <a:cubicBezTo>
                    <a:pt x="99934" y="46095"/>
                    <a:pt x="92700" y="39022"/>
                    <a:pt x="84395" y="44273"/>
                  </a:cubicBezTo>
                  <a:cubicBezTo>
                    <a:pt x="76089" y="49524"/>
                    <a:pt x="81769" y="58258"/>
                    <a:pt x="73678" y="71600"/>
                  </a:cubicBezTo>
                  <a:cubicBezTo>
                    <a:pt x="65587" y="84942"/>
                    <a:pt x="71803" y="101017"/>
                    <a:pt x="69874" y="110769"/>
                  </a:cubicBezTo>
                  <a:cubicBezTo>
                    <a:pt x="67945" y="120522"/>
                    <a:pt x="57764" y="122129"/>
                    <a:pt x="45225" y="115002"/>
                  </a:cubicBezTo>
                  <a:cubicBezTo>
                    <a:pt x="32687" y="107876"/>
                    <a:pt x="46886" y="96248"/>
                    <a:pt x="41153" y="90569"/>
                  </a:cubicBezTo>
                  <a:cubicBezTo>
                    <a:pt x="35420" y="84889"/>
                    <a:pt x="27864" y="90569"/>
                    <a:pt x="17201" y="92230"/>
                  </a:cubicBezTo>
                  <a:cubicBezTo>
                    <a:pt x="6538" y="93891"/>
                    <a:pt x="108" y="100535"/>
                    <a:pt x="11843" y="109591"/>
                  </a:cubicBezTo>
                  <a:cubicBezTo>
                    <a:pt x="15144" y="111943"/>
                    <a:pt x="17727" y="115174"/>
                    <a:pt x="19291" y="118914"/>
                  </a:cubicBezTo>
                  <a:cubicBezTo>
                    <a:pt x="24489" y="124433"/>
                    <a:pt x="32580" y="134935"/>
                    <a:pt x="28775" y="140990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1" name="Frihandsfigur: Form 140">
              <a:extLst>
                <a:ext uri="{FF2B5EF4-FFF2-40B4-BE49-F238E27FC236}">
                  <a16:creationId xmlns:a16="http://schemas.microsoft.com/office/drawing/2014/main" id="{51EF1D1F-8DAD-4534-86B7-A69B538801B0}"/>
                </a:ext>
              </a:extLst>
            </p:cNvPr>
            <p:cNvSpPr/>
            <p:nvPr/>
          </p:nvSpPr>
          <p:spPr>
            <a:xfrm>
              <a:off x="10192042" y="1350931"/>
              <a:ext cx="370792" cy="244835"/>
            </a:xfrm>
            <a:custGeom>
              <a:avLst/>
              <a:gdLst>
                <a:gd name="connsiteX0" fmla="*/ 146281 w 370792"/>
                <a:gd name="connsiteY0" fmla="*/ 184607 h 244835"/>
                <a:gd name="connsiteX1" fmla="*/ 182449 w 370792"/>
                <a:gd name="connsiteY1" fmla="*/ 204111 h 244835"/>
                <a:gd name="connsiteX2" fmla="*/ 222476 w 370792"/>
                <a:gd name="connsiteY2" fmla="*/ 212845 h 244835"/>
                <a:gd name="connsiteX3" fmla="*/ 224084 w 370792"/>
                <a:gd name="connsiteY3" fmla="*/ 213595 h 244835"/>
                <a:gd name="connsiteX4" fmla="*/ 266950 w 370792"/>
                <a:gd name="connsiteY4" fmla="*/ 243495 h 244835"/>
                <a:gd name="connsiteX5" fmla="*/ 294063 w 370792"/>
                <a:gd name="connsiteY5" fmla="*/ 241084 h 244835"/>
                <a:gd name="connsiteX6" fmla="*/ 312282 w 370792"/>
                <a:gd name="connsiteY6" fmla="*/ 235725 h 244835"/>
                <a:gd name="connsiteX7" fmla="*/ 349790 w 370792"/>
                <a:gd name="connsiteY7" fmla="*/ 234654 h 244835"/>
                <a:gd name="connsiteX8" fmla="*/ 369937 w 370792"/>
                <a:gd name="connsiteY8" fmla="*/ 235725 h 244835"/>
                <a:gd name="connsiteX9" fmla="*/ 370580 w 370792"/>
                <a:gd name="connsiteY9" fmla="*/ 235725 h 244835"/>
                <a:gd name="connsiteX10" fmla="*/ 370580 w 370792"/>
                <a:gd name="connsiteY10" fmla="*/ 162745 h 244835"/>
                <a:gd name="connsiteX11" fmla="*/ 341592 w 370792"/>
                <a:gd name="connsiteY11" fmla="*/ 91694 h 244835"/>
                <a:gd name="connsiteX12" fmla="*/ 340948 w 370792"/>
                <a:gd name="connsiteY12" fmla="*/ 72511 h 244835"/>
                <a:gd name="connsiteX13" fmla="*/ 341431 w 370792"/>
                <a:gd name="connsiteY13" fmla="*/ 56436 h 244835"/>
                <a:gd name="connsiteX14" fmla="*/ 332268 w 370792"/>
                <a:gd name="connsiteY14" fmla="*/ 32324 h 244835"/>
                <a:gd name="connsiteX15" fmla="*/ 322623 w 370792"/>
                <a:gd name="connsiteY15" fmla="*/ 7783 h 244835"/>
                <a:gd name="connsiteX16" fmla="*/ 319033 w 370792"/>
                <a:gd name="connsiteY16" fmla="*/ -201 h 244835"/>
                <a:gd name="connsiteX17" fmla="*/ 307941 w 370792"/>
                <a:gd name="connsiteY17" fmla="*/ 12552 h 244835"/>
                <a:gd name="connsiteX18" fmla="*/ 296207 w 370792"/>
                <a:gd name="connsiteY18" fmla="*/ 28144 h 244835"/>
                <a:gd name="connsiteX19" fmla="*/ 273166 w 370792"/>
                <a:gd name="connsiteY19" fmla="*/ 38325 h 244835"/>
                <a:gd name="connsiteX20" fmla="*/ 249375 w 370792"/>
                <a:gd name="connsiteY20" fmla="*/ 30180 h 244835"/>
                <a:gd name="connsiteX21" fmla="*/ 197453 w 370792"/>
                <a:gd name="connsiteY21" fmla="*/ 12016 h 244835"/>
                <a:gd name="connsiteX22" fmla="*/ 94841 w 370792"/>
                <a:gd name="connsiteY22" fmla="*/ 9551 h 244835"/>
                <a:gd name="connsiteX23" fmla="*/ 94841 w 370792"/>
                <a:gd name="connsiteY23" fmla="*/ 11426 h 244835"/>
                <a:gd name="connsiteX24" fmla="*/ 81767 w 370792"/>
                <a:gd name="connsiteY24" fmla="*/ 50756 h 244835"/>
                <a:gd name="connsiteX25" fmla="*/ 37346 w 370792"/>
                <a:gd name="connsiteY25" fmla="*/ 76583 h 244835"/>
                <a:gd name="connsiteX26" fmla="*/ 36328 w 370792"/>
                <a:gd name="connsiteY26" fmla="*/ 76583 h 244835"/>
                <a:gd name="connsiteX27" fmla="*/ 35257 w 370792"/>
                <a:gd name="connsiteY27" fmla="*/ 76262 h 244835"/>
                <a:gd name="connsiteX28" fmla="*/ 34238 w 370792"/>
                <a:gd name="connsiteY28" fmla="*/ 74387 h 244835"/>
                <a:gd name="connsiteX29" fmla="*/ 34935 w 370792"/>
                <a:gd name="connsiteY29" fmla="*/ 54989 h 244835"/>
                <a:gd name="connsiteX30" fmla="*/ 32470 w 370792"/>
                <a:gd name="connsiteY30" fmla="*/ 51078 h 244835"/>
                <a:gd name="connsiteX31" fmla="*/ 12430 w 370792"/>
                <a:gd name="connsiteY31" fmla="*/ 55257 h 244835"/>
                <a:gd name="connsiteX32" fmla="*/ 52 w 370792"/>
                <a:gd name="connsiteY32" fmla="*/ 69135 h 244835"/>
                <a:gd name="connsiteX33" fmla="*/ 13448 w 370792"/>
                <a:gd name="connsiteY33" fmla="*/ 74494 h 244835"/>
                <a:gd name="connsiteX34" fmla="*/ 25290 w 370792"/>
                <a:gd name="connsiteY34" fmla="*/ 77012 h 244835"/>
                <a:gd name="connsiteX35" fmla="*/ 5464 w 370792"/>
                <a:gd name="connsiteY35" fmla="*/ 94480 h 244835"/>
                <a:gd name="connsiteX36" fmla="*/ 15806 w 370792"/>
                <a:gd name="connsiteY36" fmla="*/ 117789 h 244835"/>
                <a:gd name="connsiteX37" fmla="*/ 41258 w 370792"/>
                <a:gd name="connsiteY37" fmla="*/ 143723 h 244835"/>
                <a:gd name="connsiteX38" fmla="*/ 75819 w 370792"/>
                <a:gd name="connsiteY38" fmla="*/ 151921 h 244835"/>
                <a:gd name="connsiteX39" fmla="*/ 105981 w 370792"/>
                <a:gd name="connsiteY39" fmla="*/ 162075 h 244835"/>
                <a:gd name="connsiteX40" fmla="*/ 106254 w 370792"/>
                <a:gd name="connsiteY40" fmla="*/ 162638 h 244835"/>
                <a:gd name="connsiteX41" fmla="*/ 119650 w 370792"/>
                <a:gd name="connsiteY41" fmla="*/ 196127 h 244835"/>
                <a:gd name="connsiteX42" fmla="*/ 132831 w 370792"/>
                <a:gd name="connsiteY42" fmla="*/ 201111 h 244835"/>
                <a:gd name="connsiteX43" fmla="*/ 143548 w 370792"/>
                <a:gd name="connsiteY43" fmla="*/ 185036 h 244835"/>
                <a:gd name="connsiteX44" fmla="*/ 146281 w 370792"/>
                <a:gd name="connsiteY44" fmla="*/ 184607 h 24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70792" h="244835">
                  <a:moveTo>
                    <a:pt x="146281" y="184607"/>
                  </a:moveTo>
                  <a:cubicBezTo>
                    <a:pt x="146281" y="184607"/>
                    <a:pt x="167125" y="195324"/>
                    <a:pt x="182449" y="204111"/>
                  </a:cubicBezTo>
                  <a:cubicBezTo>
                    <a:pt x="197774" y="212899"/>
                    <a:pt x="222262" y="212845"/>
                    <a:pt x="222476" y="212845"/>
                  </a:cubicBezTo>
                  <a:cubicBezTo>
                    <a:pt x="223098" y="212829"/>
                    <a:pt x="223698" y="213108"/>
                    <a:pt x="224084" y="213595"/>
                  </a:cubicBezTo>
                  <a:cubicBezTo>
                    <a:pt x="224084" y="213863"/>
                    <a:pt x="245946" y="239905"/>
                    <a:pt x="266950" y="243495"/>
                  </a:cubicBezTo>
                  <a:cubicBezTo>
                    <a:pt x="276011" y="245611"/>
                    <a:pt x="285517" y="244765"/>
                    <a:pt x="294063" y="241084"/>
                  </a:cubicBezTo>
                  <a:cubicBezTo>
                    <a:pt x="300000" y="238860"/>
                    <a:pt x="306087" y="237070"/>
                    <a:pt x="312282" y="235725"/>
                  </a:cubicBezTo>
                  <a:cubicBezTo>
                    <a:pt x="324654" y="233448"/>
                    <a:pt x="337305" y="233089"/>
                    <a:pt x="349790" y="234654"/>
                  </a:cubicBezTo>
                  <a:cubicBezTo>
                    <a:pt x="356005" y="235189"/>
                    <a:pt x="362435" y="235725"/>
                    <a:pt x="369937" y="235725"/>
                  </a:cubicBezTo>
                  <a:lnTo>
                    <a:pt x="370580" y="235725"/>
                  </a:lnTo>
                  <a:lnTo>
                    <a:pt x="370580" y="162745"/>
                  </a:lnTo>
                  <a:cubicBezTo>
                    <a:pt x="368544" y="157387"/>
                    <a:pt x="346253" y="101071"/>
                    <a:pt x="341592" y="91694"/>
                  </a:cubicBezTo>
                  <a:cubicBezTo>
                    <a:pt x="339336" y="85532"/>
                    <a:pt x="339111" y="78812"/>
                    <a:pt x="340948" y="72511"/>
                  </a:cubicBezTo>
                  <a:cubicBezTo>
                    <a:pt x="342250" y="67249"/>
                    <a:pt x="342417" y="61768"/>
                    <a:pt x="341431" y="56436"/>
                  </a:cubicBezTo>
                  <a:cubicBezTo>
                    <a:pt x="338821" y="48238"/>
                    <a:pt x="335762" y="40184"/>
                    <a:pt x="332268" y="32324"/>
                  </a:cubicBezTo>
                  <a:cubicBezTo>
                    <a:pt x="328892" y="24233"/>
                    <a:pt x="325409" y="15820"/>
                    <a:pt x="322623" y="7783"/>
                  </a:cubicBezTo>
                  <a:cubicBezTo>
                    <a:pt x="321616" y="5039"/>
                    <a:pt x="320415" y="2371"/>
                    <a:pt x="319033" y="-201"/>
                  </a:cubicBezTo>
                  <a:cubicBezTo>
                    <a:pt x="314285" y="3008"/>
                    <a:pt x="310465" y="7408"/>
                    <a:pt x="307941" y="12552"/>
                  </a:cubicBezTo>
                  <a:cubicBezTo>
                    <a:pt x="304764" y="18264"/>
                    <a:pt x="300815" y="23509"/>
                    <a:pt x="296207" y="28144"/>
                  </a:cubicBezTo>
                  <a:cubicBezTo>
                    <a:pt x="290253" y="34564"/>
                    <a:pt x="281921" y="38245"/>
                    <a:pt x="273166" y="38325"/>
                  </a:cubicBezTo>
                  <a:cubicBezTo>
                    <a:pt x="264603" y="38030"/>
                    <a:pt x="256319" y="35196"/>
                    <a:pt x="249375" y="30180"/>
                  </a:cubicBezTo>
                  <a:cubicBezTo>
                    <a:pt x="232818" y="19464"/>
                    <a:pt x="217654" y="12016"/>
                    <a:pt x="197453" y="12016"/>
                  </a:cubicBezTo>
                  <a:cubicBezTo>
                    <a:pt x="177252" y="12016"/>
                    <a:pt x="101003" y="9712"/>
                    <a:pt x="94841" y="9551"/>
                  </a:cubicBezTo>
                  <a:lnTo>
                    <a:pt x="94841" y="11426"/>
                  </a:lnTo>
                  <a:cubicBezTo>
                    <a:pt x="94841" y="33127"/>
                    <a:pt x="94841" y="42129"/>
                    <a:pt x="81767" y="50756"/>
                  </a:cubicBezTo>
                  <a:cubicBezTo>
                    <a:pt x="68692" y="59383"/>
                    <a:pt x="37668" y="76423"/>
                    <a:pt x="37346" y="76583"/>
                  </a:cubicBezTo>
                  <a:cubicBezTo>
                    <a:pt x="37014" y="76669"/>
                    <a:pt x="36660" y="76669"/>
                    <a:pt x="36328" y="76583"/>
                  </a:cubicBezTo>
                  <a:cubicBezTo>
                    <a:pt x="35948" y="76583"/>
                    <a:pt x="35573" y="76471"/>
                    <a:pt x="35257" y="76262"/>
                  </a:cubicBezTo>
                  <a:cubicBezTo>
                    <a:pt x="34614" y="75855"/>
                    <a:pt x="34233" y="75147"/>
                    <a:pt x="34238" y="74387"/>
                  </a:cubicBezTo>
                  <a:lnTo>
                    <a:pt x="34935" y="54989"/>
                  </a:lnTo>
                  <a:lnTo>
                    <a:pt x="32470" y="51078"/>
                  </a:lnTo>
                  <a:lnTo>
                    <a:pt x="12430" y="55257"/>
                  </a:lnTo>
                  <a:cubicBezTo>
                    <a:pt x="8197" y="60616"/>
                    <a:pt x="1713" y="62973"/>
                    <a:pt x="52" y="69135"/>
                  </a:cubicBezTo>
                  <a:cubicBezTo>
                    <a:pt x="-1984" y="77709"/>
                    <a:pt x="8197" y="80656"/>
                    <a:pt x="13448" y="74494"/>
                  </a:cubicBezTo>
                  <a:cubicBezTo>
                    <a:pt x="18699" y="68332"/>
                    <a:pt x="27219" y="67635"/>
                    <a:pt x="25290" y="77012"/>
                  </a:cubicBezTo>
                  <a:cubicBezTo>
                    <a:pt x="23361" y="86389"/>
                    <a:pt x="16395" y="86175"/>
                    <a:pt x="5464" y="94480"/>
                  </a:cubicBezTo>
                  <a:cubicBezTo>
                    <a:pt x="-5467" y="102786"/>
                    <a:pt x="3910" y="112913"/>
                    <a:pt x="15806" y="117789"/>
                  </a:cubicBezTo>
                  <a:cubicBezTo>
                    <a:pt x="27701" y="122665"/>
                    <a:pt x="34667" y="130220"/>
                    <a:pt x="41258" y="143723"/>
                  </a:cubicBezTo>
                  <a:cubicBezTo>
                    <a:pt x="47849" y="157226"/>
                    <a:pt x="63548" y="157440"/>
                    <a:pt x="75819" y="151921"/>
                  </a:cubicBezTo>
                  <a:cubicBezTo>
                    <a:pt x="86954" y="146397"/>
                    <a:pt x="100457" y="150941"/>
                    <a:pt x="105981" y="162075"/>
                  </a:cubicBezTo>
                  <a:cubicBezTo>
                    <a:pt x="106077" y="162257"/>
                    <a:pt x="106169" y="162450"/>
                    <a:pt x="106254" y="162638"/>
                  </a:cubicBezTo>
                  <a:cubicBezTo>
                    <a:pt x="112845" y="174426"/>
                    <a:pt x="108398" y="187072"/>
                    <a:pt x="119650" y="196127"/>
                  </a:cubicBezTo>
                  <a:cubicBezTo>
                    <a:pt x="123395" y="199160"/>
                    <a:pt x="128014" y="200907"/>
                    <a:pt x="132831" y="201111"/>
                  </a:cubicBezTo>
                  <a:lnTo>
                    <a:pt x="143548" y="185036"/>
                  </a:lnTo>
                  <a:cubicBezTo>
                    <a:pt x="144234" y="184248"/>
                    <a:pt x="145386" y="184066"/>
                    <a:pt x="146281" y="184607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2" name="Frihandsfigur: Form 141">
              <a:extLst>
                <a:ext uri="{FF2B5EF4-FFF2-40B4-BE49-F238E27FC236}">
                  <a16:creationId xmlns:a16="http://schemas.microsoft.com/office/drawing/2014/main" id="{935FCB9C-7240-4001-8323-A6512A28BF90}"/>
                </a:ext>
              </a:extLst>
            </p:cNvPr>
            <p:cNvSpPr/>
            <p:nvPr/>
          </p:nvSpPr>
          <p:spPr>
            <a:xfrm>
              <a:off x="10070532" y="904958"/>
              <a:ext cx="440327" cy="517023"/>
            </a:xfrm>
            <a:custGeom>
              <a:avLst/>
              <a:gdLst>
                <a:gd name="connsiteX0" fmla="*/ 156713 w 440327"/>
                <a:gd name="connsiteY0" fmla="*/ 493835 h 517023"/>
                <a:gd name="connsiteX1" fmla="*/ 160250 w 440327"/>
                <a:gd name="connsiteY1" fmla="*/ 499515 h 517023"/>
                <a:gd name="connsiteX2" fmla="*/ 160571 w 440327"/>
                <a:gd name="connsiteY2" fmla="*/ 500748 h 517023"/>
                <a:gd name="connsiteX3" fmla="*/ 159982 w 440327"/>
                <a:gd name="connsiteY3" fmla="*/ 516823 h 517023"/>
                <a:gd name="connsiteX4" fmla="*/ 200866 w 440327"/>
                <a:gd name="connsiteY4" fmla="*/ 492978 h 517023"/>
                <a:gd name="connsiteX5" fmla="*/ 212064 w 440327"/>
                <a:gd name="connsiteY5" fmla="*/ 457184 h 517023"/>
                <a:gd name="connsiteX6" fmla="*/ 212064 w 440327"/>
                <a:gd name="connsiteY6" fmla="*/ 453541 h 517023"/>
                <a:gd name="connsiteX7" fmla="*/ 209921 w 440327"/>
                <a:gd name="connsiteY7" fmla="*/ 404191 h 517023"/>
                <a:gd name="connsiteX8" fmla="*/ 209921 w 440327"/>
                <a:gd name="connsiteY8" fmla="*/ 403494 h 517023"/>
                <a:gd name="connsiteX9" fmla="*/ 242714 w 440327"/>
                <a:gd name="connsiteY9" fmla="*/ 340373 h 517023"/>
                <a:gd name="connsiteX10" fmla="*/ 271595 w 440327"/>
                <a:gd name="connsiteY10" fmla="*/ 328263 h 517023"/>
                <a:gd name="connsiteX11" fmla="*/ 301656 w 440327"/>
                <a:gd name="connsiteY11" fmla="*/ 316797 h 517023"/>
                <a:gd name="connsiteX12" fmla="*/ 440114 w 440327"/>
                <a:gd name="connsiteY12" fmla="*/ 224794 h 517023"/>
                <a:gd name="connsiteX13" fmla="*/ 411501 w 440327"/>
                <a:gd name="connsiteY13" fmla="*/ 145223 h 517023"/>
                <a:gd name="connsiteX14" fmla="*/ 392800 w 440327"/>
                <a:gd name="connsiteY14" fmla="*/ 81620 h 517023"/>
                <a:gd name="connsiteX15" fmla="*/ 361883 w 440327"/>
                <a:gd name="connsiteY15" fmla="*/ 26590 h 517023"/>
                <a:gd name="connsiteX16" fmla="*/ 342379 w 440327"/>
                <a:gd name="connsiteY16" fmla="*/ -201 h 517023"/>
                <a:gd name="connsiteX17" fmla="*/ 310497 w 440327"/>
                <a:gd name="connsiteY17" fmla="*/ 47541 h 517023"/>
                <a:gd name="connsiteX18" fmla="*/ 189667 w 440327"/>
                <a:gd name="connsiteY18" fmla="*/ 109430 h 517023"/>
                <a:gd name="connsiteX19" fmla="*/ 186880 w 440327"/>
                <a:gd name="connsiteY19" fmla="*/ 110662 h 517023"/>
                <a:gd name="connsiteX20" fmla="*/ 149051 w 440327"/>
                <a:gd name="connsiteY20" fmla="*/ 107019 h 517023"/>
                <a:gd name="connsiteX21" fmla="*/ 105220 w 440327"/>
                <a:gd name="connsiteY21" fmla="*/ 83335 h 517023"/>
                <a:gd name="connsiteX22" fmla="*/ 103559 w 440327"/>
                <a:gd name="connsiteY22" fmla="*/ 91265 h 517023"/>
                <a:gd name="connsiteX23" fmla="*/ 105595 w 440327"/>
                <a:gd name="connsiteY23" fmla="*/ 92551 h 517023"/>
                <a:gd name="connsiteX24" fmla="*/ 106506 w 440327"/>
                <a:gd name="connsiteY24" fmla="*/ 94641 h 517023"/>
                <a:gd name="connsiteX25" fmla="*/ 104845 w 440327"/>
                <a:gd name="connsiteY25" fmla="*/ 106054 h 517023"/>
                <a:gd name="connsiteX26" fmla="*/ 123063 w 440327"/>
                <a:gd name="connsiteY26" fmla="*/ 138847 h 517023"/>
                <a:gd name="connsiteX27" fmla="*/ 132547 w 440327"/>
                <a:gd name="connsiteY27" fmla="*/ 182517 h 517023"/>
                <a:gd name="connsiteX28" fmla="*/ 87430 w 440327"/>
                <a:gd name="connsiteY28" fmla="*/ 218632 h 517023"/>
                <a:gd name="connsiteX29" fmla="*/ 48957 w 440327"/>
                <a:gd name="connsiteY29" fmla="*/ 281807 h 517023"/>
                <a:gd name="connsiteX30" fmla="*/ 38509 w 440327"/>
                <a:gd name="connsiteY30" fmla="*/ 327352 h 517023"/>
                <a:gd name="connsiteX31" fmla="*/ 25702 w 440327"/>
                <a:gd name="connsiteY31" fmla="*/ 372470 h 517023"/>
                <a:gd name="connsiteX32" fmla="*/ -18 w 440327"/>
                <a:gd name="connsiteY32" fmla="*/ 410942 h 517023"/>
                <a:gd name="connsiteX33" fmla="*/ 12682 w 440327"/>
                <a:gd name="connsiteY33" fmla="*/ 437734 h 517023"/>
                <a:gd name="connsiteX34" fmla="*/ 34758 w 440327"/>
                <a:gd name="connsiteY34" fmla="*/ 444860 h 517023"/>
                <a:gd name="connsiteX35" fmla="*/ 38509 w 440327"/>
                <a:gd name="connsiteY35" fmla="*/ 469080 h 517023"/>
                <a:gd name="connsiteX36" fmla="*/ 46010 w 440327"/>
                <a:gd name="connsiteY36" fmla="*/ 486870 h 517023"/>
                <a:gd name="connsiteX37" fmla="*/ 53137 w 440327"/>
                <a:gd name="connsiteY37" fmla="*/ 498711 h 517023"/>
                <a:gd name="connsiteX38" fmla="*/ 63425 w 440327"/>
                <a:gd name="connsiteY38" fmla="*/ 508249 h 517023"/>
                <a:gd name="connsiteX39" fmla="*/ 63425 w 440327"/>
                <a:gd name="connsiteY39" fmla="*/ 495496 h 517023"/>
                <a:gd name="connsiteX40" fmla="*/ 58066 w 440327"/>
                <a:gd name="connsiteY40" fmla="*/ 475885 h 517023"/>
                <a:gd name="connsiteX41" fmla="*/ 60799 w 440327"/>
                <a:gd name="connsiteY41" fmla="*/ 458578 h 517023"/>
                <a:gd name="connsiteX42" fmla="*/ 82768 w 440327"/>
                <a:gd name="connsiteY42" fmla="*/ 448450 h 517023"/>
                <a:gd name="connsiteX43" fmla="*/ 101415 w 440327"/>
                <a:gd name="connsiteY43" fmla="*/ 463454 h 517023"/>
                <a:gd name="connsiteX44" fmla="*/ 124188 w 440327"/>
                <a:gd name="connsiteY44" fmla="*/ 473742 h 517023"/>
                <a:gd name="connsiteX45" fmla="*/ 136994 w 440327"/>
                <a:gd name="connsiteY45" fmla="*/ 493353 h 517023"/>
                <a:gd name="connsiteX46" fmla="*/ 136298 w 440327"/>
                <a:gd name="connsiteY46" fmla="*/ 496139 h 517023"/>
                <a:gd name="connsiteX47" fmla="*/ 154248 w 440327"/>
                <a:gd name="connsiteY47" fmla="*/ 492335 h 517023"/>
                <a:gd name="connsiteX48" fmla="*/ 156713 w 440327"/>
                <a:gd name="connsiteY48" fmla="*/ 493835 h 51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0327" h="517023">
                  <a:moveTo>
                    <a:pt x="156713" y="493835"/>
                  </a:moveTo>
                  <a:lnTo>
                    <a:pt x="160250" y="499515"/>
                  </a:lnTo>
                  <a:cubicBezTo>
                    <a:pt x="160464" y="499890"/>
                    <a:pt x="160571" y="500314"/>
                    <a:pt x="160571" y="500748"/>
                  </a:cubicBezTo>
                  <a:lnTo>
                    <a:pt x="159982" y="516823"/>
                  </a:lnTo>
                  <a:cubicBezTo>
                    <a:pt x="168394" y="512214"/>
                    <a:pt x="190685" y="499676"/>
                    <a:pt x="200866" y="492978"/>
                  </a:cubicBezTo>
                  <a:cubicBezTo>
                    <a:pt x="212064" y="485583"/>
                    <a:pt x="212064" y="478457"/>
                    <a:pt x="212064" y="457184"/>
                  </a:cubicBezTo>
                  <a:lnTo>
                    <a:pt x="212064" y="453541"/>
                  </a:lnTo>
                  <a:cubicBezTo>
                    <a:pt x="212064" y="429696"/>
                    <a:pt x="209921" y="404459"/>
                    <a:pt x="209921" y="404191"/>
                  </a:cubicBezTo>
                  <a:cubicBezTo>
                    <a:pt x="209868" y="403960"/>
                    <a:pt x="209868" y="403725"/>
                    <a:pt x="209921" y="403494"/>
                  </a:cubicBezTo>
                  <a:cubicBezTo>
                    <a:pt x="210457" y="401565"/>
                    <a:pt x="222781" y="355591"/>
                    <a:pt x="242714" y="340373"/>
                  </a:cubicBezTo>
                  <a:cubicBezTo>
                    <a:pt x="251250" y="334109"/>
                    <a:pt x="261147" y="329962"/>
                    <a:pt x="271595" y="328263"/>
                  </a:cubicBezTo>
                  <a:cubicBezTo>
                    <a:pt x="282237" y="326329"/>
                    <a:pt x="292428" y="322444"/>
                    <a:pt x="301656" y="316797"/>
                  </a:cubicBezTo>
                  <a:cubicBezTo>
                    <a:pt x="325286" y="302061"/>
                    <a:pt x="433470" y="229295"/>
                    <a:pt x="440114" y="224794"/>
                  </a:cubicBezTo>
                  <a:cubicBezTo>
                    <a:pt x="430362" y="202022"/>
                    <a:pt x="416323" y="167139"/>
                    <a:pt x="411501" y="145223"/>
                  </a:cubicBezTo>
                  <a:cubicBezTo>
                    <a:pt x="406143" y="120522"/>
                    <a:pt x="399981" y="95713"/>
                    <a:pt x="392800" y="81620"/>
                  </a:cubicBezTo>
                  <a:cubicBezTo>
                    <a:pt x="384817" y="66027"/>
                    <a:pt x="371046" y="41218"/>
                    <a:pt x="361883" y="26590"/>
                  </a:cubicBezTo>
                  <a:cubicBezTo>
                    <a:pt x="355962" y="17251"/>
                    <a:pt x="349452" y="8302"/>
                    <a:pt x="342379" y="-201"/>
                  </a:cubicBezTo>
                  <a:cubicBezTo>
                    <a:pt x="337503" y="9122"/>
                    <a:pt x="321642" y="38539"/>
                    <a:pt x="310497" y="47541"/>
                  </a:cubicBezTo>
                  <a:cubicBezTo>
                    <a:pt x="297315" y="58258"/>
                    <a:pt x="204188" y="103053"/>
                    <a:pt x="189667" y="109430"/>
                  </a:cubicBezTo>
                  <a:lnTo>
                    <a:pt x="186880" y="110662"/>
                  </a:lnTo>
                  <a:cubicBezTo>
                    <a:pt x="174128" y="116396"/>
                    <a:pt x="165447" y="120147"/>
                    <a:pt x="149051" y="107019"/>
                  </a:cubicBezTo>
                  <a:cubicBezTo>
                    <a:pt x="135387" y="97486"/>
                    <a:pt x="120678" y="89540"/>
                    <a:pt x="105220" y="83335"/>
                  </a:cubicBezTo>
                  <a:lnTo>
                    <a:pt x="103559" y="91265"/>
                  </a:lnTo>
                  <a:lnTo>
                    <a:pt x="105595" y="92551"/>
                  </a:lnTo>
                  <a:cubicBezTo>
                    <a:pt x="106254" y="93033"/>
                    <a:pt x="106602" y="93832"/>
                    <a:pt x="106506" y="94641"/>
                  </a:cubicBezTo>
                  <a:lnTo>
                    <a:pt x="104845" y="106054"/>
                  </a:lnTo>
                  <a:cubicBezTo>
                    <a:pt x="115561" y="108144"/>
                    <a:pt x="114007" y="126362"/>
                    <a:pt x="123063" y="138847"/>
                  </a:cubicBezTo>
                  <a:cubicBezTo>
                    <a:pt x="133029" y="152618"/>
                    <a:pt x="139138" y="161191"/>
                    <a:pt x="132547" y="182517"/>
                  </a:cubicBezTo>
                  <a:cubicBezTo>
                    <a:pt x="125956" y="203843"/>
                    <a:pt x="105005" y="198592"/>
                    <a:pt x="87430" y="218632"/>
                  </a:cubicBezTo>
                  <a:cubicBezTo>
                    <a:pt x="71736" y="237804"/>
                    <a:pt x="58784" y="259066"/>
                    <a:pt x="48957" y="281807"/>
                  </a:cubicBezTo>
                  <a:cubicBezTo>
                    <a:pt x="39955" y="300775"/>
                    <a:pt x="47993" y="311224"/>
                    <a:pt x="38509" y="327352"/>
                  </a:cubicBezTo>
                  <a:cubicBezTo>
                    <a:pt x="29024" y="343481"/>
                    <a:pt x="31864" y="351572"/>
                    <a:pt x="25702" y="372470"/>
                  </a:cubicBezTo>
                  <a:cubicBezTo>
                    <a:pt x="19540" y="393367"/>
                    <a:pt x="1536" y="397225"/>
                    <a:pt x="-18" y="410942"/>
                  </a:cubicBezTo>
                  <a:cubicBezTo>
                    <a:pt x="-1572" y="424659"/>
                    <a:pt x="6466" y="431357"/>
                    <a:pt x="12682" y="437734"/>
                  </a:cubicBezTo>
                  <a:cubicBezTo>
                    <a:pt x="18897" y="444110"/>
                    <a:pt x="28113" y="439181"/>
                    <a:pt x="34758" y="444860"/>
                  </a:cubicBezTo>
                  <a:cubicBezTo>
                    <a:pt x="41402" y="450540"/>
                    <a:pt x="41295" y="458631"/>
                    <a:pt x="38509" y="469080"/>
                  </a:cubicBezTo>
                  <a:cubicBezTo>
                    <a:pt x="35722" y="479529"/>
                    <a:pt x="43492" y="481565"/>
                    <a:pt x="46010" y="486870"/>
                  </a:cubicBezTo>
                  <a:cubicBezTo>
                    <a:pt x="48529" y="492174"/>
                    <a:pt x="51958" y="493835"/>
                    <a:pt x="53137" y="498711"/>
                  </a:cubicBezTo>
                  <a:cubicBezTo>
                    <a:pt x="54316" y="503588"/>
                    <a:pt x="58013" y="509428"/>
                    <a:pt x="63425" y="508249"/>
                  </a:cubicBezTo>
                  <a:cubicBezTo>
                    <a:pt x="68837" y="507070"/>
                    <a:pt x="67551" y="501498"/>
                    <a:pt x="63425" y="495496"/>
                  </a:cubicBezTo>
                  <a:cubicBezTo>
                    <a:pt x="59299" y="489495"/>
                    <a:pt x="65032" y="485048"/>
                    <a:pt x="58066" y="475885"/>
                  </a:cubicBezTo>
                  <a:cubicBezTo>
                    <a:pt x="51101" y="466722"/>
                    <a:pt x="55334" y="462114"/>
                    <a:pt x="60799" y="458578"/>
                  </a:cubicBezTo>
                  <a:cubicBezTo>
                    <a:pt x="67315" y="453675"/>
                    <a:pt x="74806" y="450224"/>
                    <a:pt x="82768" y="448450"/>
                  </a:cubicBezTo>
                  <a:cubicBezTo>
                    <a:pt x="94396" y="445771"/>
                    <a:pt x="94021" y="456434"/>
                    <a:pt x="101415" y="463454"/>
                  </a:cubicBezTo>
                  <a:cubicBezTo>
                    <a:pt x="108810" y="470473"/>
                    <a:pt x="117490" y="464150"/>
                    <a:pt x="124188" y="473742"/>
                  </a:cubicBezTo>
                  <a:cubicBezTo>
                    <a:pt x="130886" y="483333"/>
                    <a:pt x="138441" y="481940"/>
                    <a:pt x="136994" y="493353"/>
                  </a:cubicBezTo>
                  <a:cubicBezTo>
                    <a:pt x="136850" y="494302"/>
                    <a:pt x="136619" y="495234"/>
                    <a:pt x="136298" y="496139"/>
                  </a:cubicBezTo>
                  <a:lnTo>
                    <a:pt x="154248" y="492335"/>
                  </a:lnTo>
                  <a:cubicBezTo>
                    <a:pt x="155331" y="492147"/>
                    <a:pt x="156381" y="492790"/>
                    <a:pt x="156713" y="493835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3" name="Frihandsfigur: Form 142">
              <a:extLst>
                <a:ext uri="{FF2B5EF4-FFF2-40B4-BE49-F238E27FC236}">
                  <a16:creationId xmlns:a16="http://schemas.microsoft.com/office/drawing/2014/main" id="{2EA1A45C-C8A8-4C78-BF58-2AA0A673CB8D}"/>
                </a:ext>
              </a:extLst>
            </p:cNvPr>
            <p:cNvSpPr/>
            <p:nvPr/>
          </p:nvSpPr>
          <p:spPr>
            <a:xfrm>
              <a:off x="10330123" y="1534507"/>
              <a:ext cx="378886" cy="510629"/>
            </a:xfrm>
            <a:custGeom>
              <a:avLst/>
              <a:gdLst>
                <a:gd name="connsiteX0" fmla="*/ 375512 w 378886"/>
                <a:gd name="connsiteY0" fmla="*/ 20321 h 510629"/>
                <a:gd name="connsiteX1" fmla="*/ 378674 w 378886"/>
                <a:gd name="connsiteY1" fmla="*/ 18392 h 510629"/>
                <a:gd name="connsiteX2" fmla="*/ 378674 w 378886"/>
                <a:gd name="connsiteY2" fmla="*/ 18392 h 510629"/>
                <a:gd name="connsiteX3" fmla="*/ 366242 w 378886"/>
                <a:gd name="connsiteY3" fmla="*/ -201 h 510629"/>
                <a:gd name="connsiteX4" fmla="*/ 327180 w 378886"/>
                <a:gd name="connsiteY4" fmla="*/ 23643 h 510629"/>
                <a:gd name="connsiteX5" fmla="*/ 311534 w 378886"/>
                <a:gd name="connsiteY5" fmla="*/ 35271 h 510629"/>
                <a:gd name="connsiteX6" fmla="*/ 291333 w 378886"/>
                <a:gd name="connsiteY6" fmla="*/ 48024 h 510629"/>
                <a:gd name="connsiteX7" fmla="*/ 234856 w 378886"/>
                <a:gd name="connsiteY7" fmla="*/ 56597 h 510629"/>
                <a:gd name="connsiteX8" fmla="*/ 232016 w 378886"/>
                <a:gd name="connsiteY8" fmla="*/ 56597 h 510629"/>
                <a:gd name="connsiteX9" fmla="*/ 211494 w 378886"/>
                <a:gd name="connsiteY9" fmla="*/ 55525 h 510629"/>
                <a:gd name="connsiteX10" fmla="*/ 175218 w 378886"/>
                <a:gd name="connsiteY10" fmla="*/ 56597 h 510629"/>
                <a:gd name="connsiteX11" fmla="*/ 157589 w 378886"/>
                <a:gd name="connsiteY11" fmla="*/ 61580 h 510629"/>
                <a:gd name="connsiteX12" fmla="*/ 139907 w 378886"/>
                <a:gd name="connsiteY12" fmla="*/ 65331 h 510629"/>
                <a:gd name="connsiteX13" fmla="*/ 128387 w 378886"/>
                <a:gd name="connsiteY13" fmla="*/ 64206 h 510629"/>
                <a:gd name="connsiteX14" fmla="*/ 83805 w 378886"/>
                <a:gd name="connsiteY14" fmla="*/ 33556 h 510629"/>
                <a:gd name="connsiteX15" fmla="*/ 42707 w 378886"/>
                <a:gd name="connsiteY15" fmla="*/ 24286 h 510629"/>
                <a:gd name="connsiteX16" fmla="*/ 8307 w 378886"/>
                <a:gd name="connsiteY16" fmla="*/ 5693 h 510629"/>
                <a:gd name="connsiteX17" fmla="*/ -213 w 378886"/>
                <a:gd name="connsiteY17" fmla="*/ 18071 h 510629"/>
                <a:gd name="connsiteX18" fmla="*/ 11468 w 378886"/>
                <a:gd name="connsiteY18" fmla="*/ 23429 h 510629"/>
                <a:gd name="connsiteX19" fmla="*/ 13397 w 378886"/>
                <a:gd name="connsiteY19" fmla="*/ 68653 h 510629"/>
                <a:gd name="connsiteX20" fmla="*/ 1287 w 378886"/>
                <a:gd name="connsiteY20" fmla="*/ 88050 h 510629"/>
                <a:gd name="connsiteX21" fmla="*/ 10986 w 378886"/>
                <a:gd name="connsiteY21" fmla="*/ 127380 h 510629"/>
                <a:gd name="connsiteX22" fmla="*/ 47798 w 378886"/>
                <a:gd name="connsiteY22" fmla="*/ 134078 h 510629"/>
                <a:gd name="connsiteX23" fmla="*/ 59907 w 378886"/>
                <a:gd name="connsiteY23" fmla="*/ 114574 h 510629"/>
                <a:gd name="connsiteX24" fmla="*/ 71267 w 378886"/>
                <a:gd name="connsiteY24" fmla="*/ 117414 h 510629"/>
                <a:gd name="connsiteX25" fmla="*/ 75554 w 378886"/>
                <a:gd name="connsiteY25" fmla="*/ 140454 h 510629"/>
                <a:gd name="connsiteX26" fmla="*/ 57764 w 378886"/>
                <a:gd name="connsiteY26" fmla="*/ 161888 h 510629"/>
                <a:gd name="connsiteX27" fmla="*/ 52406 w 378886"/>
                <a:gd name="connsiteY27" fmla="*/ 204754 h 510629"/>
                <a:gd name="connsiteX28" fmla="*/ 28668 w 378886"/>
                <a:gd name="connsiteY28" fmla="*/ 217561 h 510629"/>
                <a:gd name="connsiteX29" fmla="*/ 27972 w 378886"/>
                <a:gd name="connsiteY29" fmla="*/ 254265 h 510629"/>
                <a:gd name="connsiteX30" fmla="*/ 36170 w 378886"/>
                <a:gd name="connsiteY30" fmla="*/ 295578 h 510629"/>
                <a:gd name="connsiteX31" fmla="*/ 30222 w 378886"/>
                <a:gd name="connsiteY31" fmla="*/ 325156 h 510629"/>
                <a:gd name="connsiteX32" fmla="*/ 26525 w 378886"/>
                <a:gd name="connsiteY32" fmla="*/ 353126 h 510629"/>
                <a:gd name="connsiteX33" fmla="*/ 41475 w 378886"/>
                <a:gd name="connsiteY33" fmla="*/ 378578 h 510629"/>
                <a:gd name="connsiteX34" fmla="*/ 66444 w 378886"/>
                <a:gd name="connsiteY34" fmla="*/ 377614 h 510629"/>
                <a:gd name="connsiteX35" fmla="*/ 67838 w 378886"/>
                <a:gd name="connsiteY35" fmla="*/ 402798 h 510629"/>
                <a:gd name="connsiteX36" fmla="*/ 55246 w 378886"/>
                <a:gd name="connsiteY36" fmla="*/ 422945 h 510629"/>
                <a:gd name="connsiteX37" fmla="*/ 45065 w 378886"/>
                <a:gd name="connsiteY37" fmla="*/ 450272 h 510629"/>
                <a:gd name="connsiteX38" fmla="*/ 74267 w 378886"/>
                <a:gd name="connsiteY38" fmla="*/ 442449 h 510629"/>
                <a:gd name="connsiteX39" fmla="*/ 90878 w 378886"/>
                <a:gd name="connsiteY39" fmla="*/ 419891 h 510629"/>
                <a:gd name="connsiteX40" fmla="*/ 103953 w 378886"/>
                <a:gd name="connsiteY40" fmla="*/ 391492 h 510629"/>
                <a:gd name="connsiteX41" fmla="*/ 129351 w 378886"/>
                <a:gd name="connsiteY41" fmla="*/ 390205 h 510629"/>
                <a:gd name="connsiteX42" fmla="*/ 118634 w 378886"/>
                <a:gd name="connsiteY42" fmla="*/ 412764 h 510629"/>
                <a:gd name="connsiteX43" fmla="*/ 96772 w 378886"/>
                <a:gd name="connsiteY43" fmla="*/ 428839 h 510629"/>
                <a:gd name="connsiteX44" fmla="*/ 108454 w 378886"/>
                <a:gd name="connsiteY44" fmla="*/ 444914 h 510629"/>
                <a:gd name="connsiteX45" fmla="*/ 125332 w 378886"/>
                <a:gd name="connsiteY45" fmla="*/ 456488 h 510629"/>
                <a:gd name="connsiteX46" fmla="*/ 121153 w 378886"/>
                <a:gd name="connsiteY46" fmla="*/ 477921 h 510629"/>
                <a:gd name="connsiteX47" fmla="*/ 114508 w 378886"/>
                <a:gd name="connsiteY47" fmla="*/ 497318 h 510629"/>
                <a:gd name="connsiteX48" fmla="*/ 130583 w 378886"/>
                <a:gd name="connsiteY48" fmla="*/ 492549 h 510629"/>
                <a:gd name="connsiteX49" fmla="*/ 145372 w 378886"/>
                <a:gd name="connsiteY49" fmla="*/ 480600 h 510629"/>
                <a:gd name="connsiteX50" fmla="*/ 170664 w 378886"/>
                <a:gd name="connsiteY50" fmla="*/ 478296 h 510629"/>
                <a:gd name="connsiteX51" fmla="*/ 196276 w 378886"/>
                <a:gd name="connsiteY51" fmla="*/ 488102 h 510629"/>
                <a:gd name="connsiteX52" fmla="*/ 193276 w 378886"/>
                <a:gd name="connsiteY52" fmla="*/ 506427 h 510629"/>
                <a:gd name="connsiteX53" fmla="*/ 217120 w 378886"/>
                <a:gd name="connsiteY53" fmla="*/ 506427 h 510629"/>
                <a:gd name="connsiteX54" fmla="*/ 231213 w 378886"/>
                <a:gd name="connsiteY54" fmla="*/ 483654 h 510629"/>
                <a:gd name="connsiteX55" fmla="*/ 232070 w 378886"/>
                <a:gd name="connsiteY55" fmla="*/ 461042 h 510629"/>
                <a:gd name="connsiteX56" fmla="*/ 221782 w 378886"/>
                <a:gd name="connsiteY56" fmla="*/ 432000 h 510629"/>
                <a:gd name="connsiteX57" fmla="*/ 205707 w 378886"/>
                <a:gd name="connsiteY57" fmla="*/ 420855 h 510629"/>
                <a:gd name="connsiteX58" fmla="*/ 212191 w 378886"/>
                <a:gd name="connsiteY58" fmla="*/ 408692 h 510629"/>
                <a:gd name="connsiteX59" fmla="*/ 209833 w 378886"/>
                <a:gd name="connsiteY59" fmla="*/ 400226 h 510629"/>
                <a:gd name="connsiteX60" fmla="*/ 209351 w 378886"/>
                <a:gd name="connsiteY60" fmla="*/ 383668 h 510629"/>
                <a:gd name="connsiteX61" fmla="*/ 238553 w 378886"/>
                <a:gd name="connsiteY61" fmla="*/ 392135 h 510629"/>
                <a:gd name="connsiteX62" fmla="*/ 273061 w 378886"/>
                <a:gd name="connsiteY62" fmla="*/ 387687 h 510629"/>
                <a:gd name="connsiteX63" fmla="*/ 305211 w 378886"/>
                <a:gd name="connsiteY63" fmla="*/ 384633 h 510629"/>
                <a:gd name="connsiteX64" fmla="*/ 314802 w 378886"/>
                <a:gd name="connsiteY64" fmla="*/ 335497 h 510629"/>
                <a:gd name="connsiteX65" fmla="*/ 314802 w 378886"/>
                <a:gd name="connsiteY65" fmla="*/ 288130 h 510629"/>
                <a:gd name="connsiteX66" fmla="*/ 319786 w 378886"/>
                <a:gd name="connsiteY66" fmla="*/ 233635 h 510629"/>
                <a:gd name="connsiteX67" fmla="*/ 342773 w 378886"/>
                <a:gd name="connsiteY67" fmla="*/ 201057 h 510629"/>
                <a:gd name="connsiteX68" fmla="*/ 330288 w 378886"/>
                <a:gd name="connsiteY68" fmla="*/ 163817 h 510629"/>
                <a:gd name="connsiteX69" fmla="*/ 327287 w 378886"/>
                <a:gd name="connsiteY69" fmla="*/ 110769 h 510629"/>
                <a:gd name="connsiteX70" fmla="*/ 338325 w 378886"/>
                <a:gd name="connsiteY70" fmla="*/ 77977 h 510629"/>
                <a:gd name="connsiteX71" fmla="*/ 344863 w 378886"/>
                <a:gd name="connsiteY71" fmla="*/ 56865 h 510629"/>
                <a:gd name="connsiteX72" fmla="*/ 348453 w 378886"/>
                <a:gd name="connsiteY72" fmla="*/ 58955 h 510629"/>
                <a:gd name="connsiteX73" fmla="*/ 359812 w 378886"/>
                <a:gd name="connsiteY73" fmla="*/ 39825 h 510629"/>
                <a:gd name="connsiteX74" fmla="*/ 375512 w 378886"/>
                <a:gd name="connsiteY74" fmla="*/ 20321 h 51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78886" h="510629">
                  <a:moveTo>
                    <a:pt x="375512" y="20321"/>
                  </a:moveTo>
                  <a:cubicBezTo>
                    <a:pt x="376637" y="19807"/>
                    <a:pt x="377698" y="19158"/>
                    <a:pt x="378674" y="18392"/>
                  </a:cubicBezTo>
                  <a:cubicBezTo>
                    <a:pt x="378674" y="18392"/>
                    <a:pt x="378674" y="18392"/>
                    <a:pt x="378674" y="18392"/>
                  </a:cubicBezTo>
                  <a:lnTo>
                    <a:pt x="366242" y="-201"/>
                  </a:lnTo>
                  <a:cubicBezTo>
                    <a:pt x="360295" y="3442"/>
                    <a:pt x="340147" y="15874"/>
                    <a:pt x="327180" y="23643"/>
                  </a:cubicBezTo>
                  <a:cubicBezTo>
                    <a:pt x="321677" y="27115"/>
                    <a:pt x="316447" y="31000"/>
                    <a:pt x="311534" y="35271"/>
                  </a:cubicBezTo>
                  <a:cubicBezTo>
                    <a:pt x="305672" y="40768"/>
                    <a:pt x="298818" y="45098"/>
                    <a:pt x="291333" y="48024"/>
                  </a:cubicBezTo>
                  <a:cubicBezTo>
                    <a:pt x="273002" y="53500"/>
                    <a:pt x="253991" y="56388"/>
                    <a:pt x="234856" y="56597"/>
                  </a:cubicBezTo>
                  <a:lnTo>
                    <a:pt x="232016" y="56597"/>
                  </a:lnTo>
                  <a:cubicBezTo>
                    <a:pt x="224300" y="56597"/>
                    <a:pt x="217817" y="56061"/>
                    <a:pt x="211494" y="55525"/>
                  </a:cubicBezTo>
                  <a:cubicBezTo>
                    <a:pt x="199422" y="53987"/>
                    <a:pt x="187178" y="54346"/>
                    <a:pt x="175218" y="56597"/>
                  </a:cubicBezTo>
                  <a:cubicBezTo>
                    <a:pt x="169222" y="57802"/>
                    <a:pt x="163328" y="59469"/>
                    <a:pt x="157589" y="61580"/>
                  </a:cubicBezTo>
                  <a:cubicBezTo>
                    <a:pt x="151990" y="63954"/>
                    <a:pt x="145989" y="65229"/>
                    <a:pt x="139907" y="65331"/>
                  </a:cubicBezTo>
                  <a:cubicBezTo>
                    <a:pt x="136044" y="65267"/>
                    <a:pt x="132191" y="64892"/>
                    <a:pt x="128387" y="64206"/>
                  </a:cubicBezTo>
                  <a:cubicBezTo>
                    <a:pt x="107864" y="60616"/>
                    <a:pt x="87663" y="38057"/>
                    <a:pt x="83805" y="33556"/>
                  </a:cubicBezTo>
                  <a:cubicBezTo>
                    <a:pt x="78876" y="33556"/>
                    <a:pt x="57014" y="32377"/>
                    <a:pt x="42707" y="24286"/>
                  </a:cubicBezTo>
                  <a:cubicBezTo>
                    <a:pt x="30008" y="17053"/>
                    <a:pt x="13504" y="8211"/>
                    <a:pt x="8307" y="5693"/>
                  </a:cubicBezTo>
                  <a:lnTo>
                    <a:pt x="-213" y="18071"/>
                  </a:lnTo>
                  <a:cubicBezTo>
                    <a:pt x="4229" y="18274"/>
                    <a:pt x="8414" y="20198"/>
                    <a:pt x="11468" y="23429"/>
                  </a:cubicBezTo>
                  <a:cubicBezTo>
                    <a:pt x="20738" y="33020"/>
                    <a:pt x="17523" y="58151"/>
                    <a:pt x="13397" y="68653"/>
                  </a:cubicBezTo>
                  <a:cubicBezTo>
                    <a:pt x="9271" y="79155"/>
                    <a:pt x="2198" y="77548"/>
                    <a:pt x="1287" y="88050"/>
                  </a:cubicBezTo>
                  <a:cubicBezTo>
                    <a:pt x="376" y="98552"/>
                    <a:pt x="-2571" y="108626"/>
                    <a:pt x="10986" y="127380"/>
                  </a:cubicBezTo>
                  <a:cubicBezTo>
                    <a:pt x="24542" y="146134"/>
                    <a:pt x="38742" y="137615"/>
                    <a:pt x="47798" y="134078"/>
                  </a:cubicBezTo>
                  <a:cubicBezTo>
                    <a:pt x="56853" y="130542"/>
                    <a:pt x="57978" y="122665"/>
                    <a:pt x="59907" y="114574"/>
                  </a:cubicBezTo>
                  <a:cubicBezTo>
                    <a:pt x="61836" y="106483"/>
                    <a:pt x="70624" y="106376"/>
                    <a:pt x="71267" y="117414"/>
                  </a:cubicBezTo>
                  <a:cubicBezTo>
                    <a:pt x="71910" y="128452"/>
                    <a:pt x="78876" y="130488"/>
                    <a:pt x="75554" y="140454"/>
                  </a:cubicBezTo>
                  <a:cubicBezTo>
                    <a:pt x="72231" y="150421"/>
                    <a:pt x="64837" y="147849"/>
                    <a:pt x="57764" y="161888"/>
                  </a:cubicBezTo>
                  <a:cubicBezTo>
                    <a:pt x="50691" y="175927"/>
                    <a:pt x="59907" y="198217"/>
                    <a:pt x="52406" y="204754"/>
                  </a:cubicBezTo>
                  <a:cubicBezTo>
                    <a:pt x="44904" y="211291"/>
                    <a:pt x="36063" y="203575"/>
                    <a:pt x="28668" y="217561"/>
                  </a:cubicBezTo>
                  <a:cubicBezTo>
                    <a:pt x="21274" y="231546"/>
                    <a:pt x="28186" y="242852"/>
                    <a:pt x="27972" y="254265"/>
                  </a:cubicBezTo>
                  <a:cubicBezTo>
                    <a:pt x="27757" y="265678"/>
                    <a:pt x="23685" y="284272"/>
                    <a:pt x="36170" y="295578"/>
                  </a:cubicBezTo>
                  <a:cubicBezTo>
                    <a:pt x="48655" y="306884"/>
                    <a:pt x="39706" y="320012"/>
                    <a:pt x="30222" y="325156"/>
                  </a:cubicBezTo>
                  <a:cubicBezTo>
                    <a:pt x="20738" y="330300"/>
                    <a:pt x="14147" y="344124"/>
                    <a:pt x="26525" y="353126"/>
                  </a:cubicBezTo>
                  <a:cubicBezTo>
                    <a:pt x="38903" y="362128"/>
                    <a:pt x="33437" y="375470"/>
                    <a:pt x="41475" y="378578"/>
                  </a:cubicBezTo>
                  <a:cubicBezTo>
                    <a:pt x="49512" y="381686"/>
                    <a:pt x="52191" y="373220"/>
                    <a:pt x="66444" y="377614"/>
                  </a:cubicBezTo>
                  <a:cubicBezTo>
                    <a:pt x="80698" y="382007"/>
                    <a:pt x="74964" y="398029"/>
                    <a:pt x="67838" y="402798"/>
                  </a:cubicBezTo>
                  <a:cubicBezTo>
                    <a:pt x="60711" y="407567"/>
                    <a:pt x="59318" y="413943"/>
                    <a:pt x="55246" y="422945"/>
                  </a:cubicBezTo>
                  <a:cubicBezTo>
                    <a:pt x="51173" y="431947"/>
                    <a:pt x="37938" y="439020"/>
                    <a:pt x="45065" y="450272"/>
                  </a:cubicBezTo>
                  <a:cubicBezTo>
                    <a:pt x="52191" y="461525"/>
                    <a:pt x="71856" y="452148"/>
                    <a:pt x="74267" y="442449"/>
                  </a:cubicBezTo>
                  <a:cubicBezTo>
                    <a:pt x="76679" y="432751"/>
                    <a:pt x="82091" y="427928"/>
                    <a:pt x="90878" y="419891"/>
                  </a:cubicBezTo>
                  <a:cubicBezTo>
                    <a:pt x="99666" y="411853"/>
                    <a:pt x="95647" y="401136"/>
                    <a:pt x="103953" y="391492"/>
                  </a:cubicBezTo>
                  <a:cubicBezTo>
                    <a:pt x="112258" y="381847"/>
                    <a:pt x="125064" y="383079"/>
                    <a:pt x="129351" y="390205"/>
                  </a:cubicBezTo>
                  <a:cubicBezTo>
                    <a:pt x="133638" y="397332"/>
                    <a:pt x="124850" y="405370"/>
                    <a:pt x="118634" y="412764"/>
                  </a:cubicBezTo>
                  <a:cubicBezTo>
                    <a:pt x="112419" y="420158"/>
                    <a:pt x="98916" y="421284"/>
                    <a:pt x="96772" y="428839"/>
                  </a:cubicBezTo>
                  <a:cubicBezTo>
                    <a:pt x="94629" y="436394"/>
                    <a:pt x="99398" y="446200"/>
                    <a:pt x="108454" y="444914"/>
                  </a:cubicBezTo>
                  <a:cubicBezTo>
                    <a:pt x="117509" y="443628"/>
                    <a:pt x="121153" y="449897"/>
                    <a:pt x="125332" y="456488"/>
                  </a:cubicBezTo>
                  <a:cubicBezTo>
                    <a:pt x="129512" y="463079"/>
                    <a:pt x="124100" y="473045"/>
                    <a:pt x="121153" y="477921"/>
                  </a:cubicBezTo>
                  <a:cubicBezTo>
                    <a:pt x="118206" y="482797"/>
                    <a:pt x="108614" y="489870"/>
                    <a:pt x="114508" y="497318"/>
                  </a:cubicBezTo>
                  <a:cubicBezTo>
                    <a:pt x="120403" y="504766"/>
                    <a:pt x="127690" y="499997"/>
                    <a:pt x="130583" y="492549"/>
                  </a:cubicBezTo>
                  <a:cubicBezTo>
                    <a:pt x="133477" y="485101"/>
                    <a:pt x="141300" y="487566"/>
                    <a:pt x="145372" y="480600"/>
                  </a:cubicBezTo>
                  <a:cubicBezTo>
                    <a:pt x="149445" y="473634"/>
                    <a:pt x="161447" y="473634"/>
                    <a:pt x="170664" y="478296"/>
                  </a:cubicBezTo>
                  <a:cubicBezTo>
                    <a:pt x="179880" y="482958"/>
                    <a:pt x="190222" y="482208"/>
                    <a:pt x="196276" y="488102"/>
                  </a:cubicBezTo>
                  <a:cubicBezTo>
                    <a:pt x="202331" y="493996"/>
                    <a:pt x="190436" y="499837"/>
                    <a:pt x="193276" y="506427"/>
                  </a:cubicBezTo>
                  <a:cubicBezTo>
                    <a:pt x="196116" y="513018"/>
                    <a:pt x="206457" y="510339"/>
                    <a:pt x="217120" y="506427"/>
                  </a:cubicBezTo>
                  <a:cubicBezTo>
                    <a:pt x="227783" y="502516"/>
                    <a:pt x="229391" y="493246"/>
                    <a:pt x="231213" y="483654"/>
                  </a:cubicBezTo>
                  <a:cubicBezTo>
                    <a:pt x="233034" y="474063"/>
                    <a:pt x="227087" y="468491"/>
                    <a:pt x="232070" y="461042"/>
                  </a:cubicBezTo>
                  <a:cubicBezTo>
                    <a:pt x="237053" y="453594"/>
                    <a:pt x="225854" y="438055"/>
                    <a:pt x="221782" y="432000"/>
                  </a:cubicBezTo>
                  <a:cubicBezTo>
                    <a:pt x="217710" y="425945"/>
                    <a:pt x="207207" y="426642"/>
                    <a:pt x="205707" y="420855"/>
                  </a:cubicBezTo>
                  <a:cubicBezTo>
                    <a:pt x="204207" y="415068"/>
                    <a:pt x="211065" y="411156"/>
                    <a:pt x="212191" y="408692"/>
                  </a:cubicBezTo>
                  <a:cubicBezTo>
                    <a:pt x="213316" y="406227"/>
                    <a:pt x="213637" y="403333"/>
                    <a:pt x="209833" y="400226"/>
                  </a:cubicBezTo>
                  <a:cubicBezTo>
                    <a:pt x="206029" y="397118"/>
                    <a:pt x="200188" y="386669"/>
                    <a:pt x="209351" y="383668"/>
                  </a:cubicBezTo>
                  <a:cubicBezTo>
                    <a:pt x="218513" y="380668"/>
                    <a:pt x="224836" y="386240"/>
                    <a:pt x="238553" y="392135"/>
                  </a:cubicBezTo>
                  <a:cubicBezTo>
                    <a:pt x="252271" y="398029"/>
                    <a:pt x="262773" y="383186"/>
                    <a:pt x="273061" y="387687"/>
                  </a:cubicBezTo>
                  <a:cubicBezTo>
                    <a:pt x="283349" y="392188"/>
                    <a:pt x="295137" y="396046"/>
                    <a:pt x="305211" y="384633"/>
                  </a:cubicBezTo>
                  <a:cubicBezTo>
                    <a:pt x="315944" y="370669"/>
                    <a:pt x="319496" y="352472"/>
                    <a:pt x="314802" y="335497"/>
                  </a:cubicBezTo>
                  <a:cubicBezTo>
                    <a:pt x="310194" y="316957"/>
                    <a:pt x="311587" y="309831"/>
                    <a:pt x="314802" y="288130"/>
                  </a:cubicBezTo>
                  <a:cubicBezTo>
                    <a:pt x="318017" y="266429"/>
                    <a:pt x="315874" y="247889"/>
                    <a:pt x="319786" y="233635"/>
                  </a:cubicBezTo>
                  <a:cubicBezTo>
                    <a:pt x="323697" y="219383"/>
                    <a:pt x="341219" y="222062"/>
                    <a:pt x="342773" y="201057"/>
                  </a:cubicBezTo>
                  <a:cubicBezTo>
                    <a:pt x="344327" y="180052"/>
                    <a:pt x="337414" y="180052"/>
                    <a:pt x="330288" y="163817"/>
                  </a:cubicBezTo>
                  <a:cubicBezTo>
                    <a:pt x="323161" y="147581"/>
                    <a:pt x="321018" y="123201"/>
                    <a:pt x="327287" y="110769"/>
                  </a:cubicBezTo>
                  <a:cubicBezTo>
                    <a:pt x="333556" y="98338"/>
                    <a:pt x="338004" y="91533"/>
                    <a:pt x="338325" y="77977"/>
                  </a:cubicBezTo>
                  <a:cubicBezTo>
                    <a:pt x="338647" y="64420"/>
                    <a:pt x="338647" y="59008"/>
                    <a:pt x="344863" y="56865"/>
                  </a:cubicBezTo>
                  <a:cubicBezTo>
                    <a:pt x="346309" y="56329"/>
                    <a:pt x="347542" y="57186"/>
                    <a:pt x="348453" y="58955"/>
                  </a:cubicBezTo>
                  <a:cubicBezTo>
                    <a:pt x="354079" y="53596"/>
                    <a:pt x="359169" y="47970"/>
                    <a:pt x="359812" y="39825"/>
                  </a:cubicBezTo>
                  <a:cubicBezTo>
                    <a:pt x="360455" y="31681"/>
                    <a:pt x="362759" y="26108"/>
                    <a:pt x="375512" y="2032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4" name="Frihandsfigur: Form 143">
              <a:extLst>
                <a:ext uri="{FF2B5EF4-FFF2-40B4-BE49-F238E27FC236}">
                  <a16:creationId xmlns:a16="http://schemas.microsoft.com/office/drawing/2014/main" id="{37C1A162-1A93-4B06-AA4C-681914200543}"/>
                </a:ext>
              </a:extLst>
            </p:cNvPr>
            <p:cNvSpPr/>
            <p:nvPr/>
          </p:nvSpPr>
          <p:spPr>
            <a:xfrm>
              <a:off x="10777864" y="1676395"/>
              <a:ext cx="754340" cy="666359"/>
            </a:xfrm>
            <a:custGeom>
              <a:avLst/>
              <a:gdLst>
                <a:gd name="connsiteX0" fmla="*/ 416610 w 754340"/>
                <a:gd name="connsiteY0" fmla="*/ 31841 h 666359"/>
                <a:gd name="connsiteX1" fmla="*/ 415914 w 754340"/>
                <a:gd name="connsiteY1" fmla="*/ 32645 h 666359"/>
                <a:gd name="connsiteX2" fmla="*/ 391855 w 754340"/>
                <a:gd name="connsiteY2" fmla="*/ 46362 h 666359"/>
                <a:gd name="connsiteX3" fmla="*/ 380281 w 754340"/>
                <a:gd name="connsiteY3" fmla="*/ 40575 h 666359"/>
                <a:gd name="connsiteX4" fmla="*/ 225962 w 754340"/>
                <a:gd name="connsiteY4" fmla="*/ 36717 h 666359"/>
                <a:gd name="connsiteX5" fmla="*/ 231909 w 754340"/>
                <a:gd name="connsiteY5" fmla="*/ 64634 h 666359"/>
                <a:gd name="connsiteX6" fmla="*/ 217549 w 754340"/>
                <a:gd name="connsiteY6" fmla="*/ 69028 h 666359"/>
                <a:gd name="connsiteX7" fmla="*/ 215245 w 754340"/>
                <a:gd name="connsiteY7" fmla="*/ 67956 h 666359"/>
                <a:gd name="connsiteX8" fmla="*/ 209887 w 754340"/>
                <a:gd name="connsiteY8" fmla="*/ 57240 h 666359"/>
                <a:gd name="connsiteX9" fmla="*/ 197241 w 754340"/>
                <a:gd name="connsiteY9" fmla="*/ 57240 h 666359"/>
                <a:gd name="connsiteX10" fmla="*/ 184059 w 754340"/>
                <a:gd name="connsiteY10" fmla="*/ 51881 h 666359"/>
                <a:gd name="connsiteX11" fmla="*/ 173343 w 754340"/>
                <a:gd name="connsiteY11" fmla="*/ 54561 h 666359"/>
                <a:gd name="connsiteX12" fmla="*/ 161608 w 754340"/>
                <a:gd name="connsiteY12" fmla="*/ 53167 h 666359"/>
                <a:gd name="connsiteX13" fmla="*/ 151534 w 754340"/>
                <a:gd name="connsiteY13" fmla="*/ 58526 h 666359"/>
                <a:gd name="connsiteX14" fmla="*/ 135995 w 754340"/>
                <a:gd name="connsiteY14" fmla="*/ 58526 h 666359"/>
                <a:gd name="connsiteX15" fmla="*/ 127851 w 754340"/>
                <a:gd name="connsiteY15" fmla="*/ 62277 h 666359"/>
                <a:gd name="connsiteX16" fmla="*/ 131119 w 754340"/>
                <a:gd name="connsiteY16" fmla="*/ 79209 h 666359"/>
                <a:gd name="connsiteX17" fmla="*/ 129672 w 754340"/>
                <a:gd name="connsiteY17" fmla="*/ 81566 h 666359"/>
                <a:gd name="connsiteX18" fmla="*/ 62854 w 754340"/>
                <a:gd name="connsiteY18" fmla="*/ 103000 h 666359"/>
                <a:gd name="connsiteX19" fmla="*/ 78929 w 754340"/>
                <a:gd name="connsiteY19" fmla="*/ 129791 h 666359"/>
                <a:gd name="connsiteX20" fmla="*/ 76089 w 754340"/>
                <a:gd name="connsiteY20" fmla="*/ 159476 h 666359"/>
                <a:gd name="connsiteX21" fmla="*/ 51870 w 754340"/>
                <a:gd name="connsiteY21" fmla="*/ 182035 h 666359"/>
                <a:gd name="connsiteX22" fmla="*/ 16451 w 754340"/>
                <a:gd name="connsiteY22" fmla="*/ 182517 h 666359"/>
                <a:gd name="connsiteX23" fmla="*/ 11736 w 754340"/>
                <a:gd name="connsiteY23" fmla="*/ 202932 h 666359"/>
                <a:gd name="connsiteX24" fmla="*/ 3163 w 754340"/>
                <a:gd name="connsiteY24" fmla="*/ 231653 h 666359"/>
                <a:gd name="connsiteX25" fmla="*/ 11254 w 754340"/>
                <a:gd name="connsiteY25" fmla="*/ 261606 h 666359"/>
                <a:gd name="connsiteX26" fmla="*/ 5895 w 754340"/>
                <a:gd name="connsiteY26" fmla="*/ 296756 h 666359"/>
                <a:gd name="connsiteX27" fmla="*/ -213 w 754340"/>
                <a:gd name="connsiteY27" fmla="*/ 305491 h 666359"/>
                <a:gd name="connsiteX28" fmla="*/ 53424 w 754340"/>
                <a:gd name="connsiteY28" fmla="*/ 320762 h 666359"/>
                <a:gd name="connsiteX29" fmla="*/ 54978 w 754340"/>
                <a:gd name="connsiteY29" fmla="*/ 322798 h 666359"/>
                <a:gd name="connsiteX30" fmla="*/ 54978 w 754340"/>
                <a:gd name="connsiteY30" fmla="*/ 330300 h 666359"/>
                <a:gd name="connsiteX31" fmla="*/ 77000 w 754340"/>
                <a:gd name="connsiteY31" fmla="*/ 338498 h 666359"/>
                <a:gd name="connsiteX32" fmla="*/ 85306 w 754340"/>
                <a:gd name="connsiteY32" fmla="*/ 354948 h 666359"/>
                <a:gd name="connsiteX33" fmla="*/ 90664 w 754340"/>
                <a:gd name="connsiteY33" fmla="*/ 362342 h 666359"/>
                <a:gd name="connsiteX34" fmla="*/ 100898 w 754340"/>
                <a:gd name="connsiteY34" fmla="*/ 359074 h 666359"/>
                <a:gd name="connsiteX35" fmla="*/ 103256 w 754340"/>
                <a:gd name="connsiteY35" fmla="*/ 359931 h 666359"/>
                <a:gd name="connsiteX36" fmla="*/ 106739 w 754340"/>
                <a:gd name="connsiteY36" fmla="*/ 365289 h 666359"/>
                <a:gd name="connsiteX37" fmla="*/ 112097 w 754340"/>
                <a:gd name="connsiteY37" fmla="*/ 363521 h 666359"/>
                <a:gd name="connsiteX38" fmla="*/ 113705 w 754340"/>
                <a:gd name="connsiteY38" fmla="*/ 352804 h 666359"/>
                <a:gd name="connsiteX39" fmla="*/ 114509 w 754340"/>
                <a:gd name="connsiteY39" fmla="*/ 352804 h 666359"/>
                <a:gd name="connsiteX40" fmla="*/ 120564 w 754340"/>
                <a:gd name="connsiteY40" fmla="*/ 352215 h 666359"/>
                <a:gd name="connsiteX41" fmla="*/ 130637 w 754340"/>
                <a:gd name="connsiteY41" fmla="*/ 342088 h 666359"/>
                <a:gd name="connsiteX42" fmla="*/ 142425 w 754340"/>
                <a:gd name="connsiteY42" fmla="*/ 346964 h 666359"/>
                <a:gd name="connsiteX43" fmla="*/ 164823 w 754340"/>
                <a:gd name="connsiteY43" fmla="*/ 346482 h 666359"/>
                <a:gd name="connsiteX44" fmla="*/ 204850 w 754340"/>
                <a:gd name="connsiteY44" fmla="*/ 309831 h 666359"/>
                <a:gd name="connsiteX45" fmla="*/ 207690 w 754340"/>
                <a:gd name="connsiteY45" fmla="*/ 309831 h 666359"/>
                <a:gd name="connsiteX46" fmla="*/ 247984 w 754340"/>
                <a:gd name="connsiteY46" fmla="*/ 357305 h 666359"/>
                <a:gd name="connsiteX47" fmla="*/ 274776 w 754340"/>
                <a:gd name="connsiteY47" fmla="*/ 404459 h 666359"/>
                <a:gd name="connsiteX48" fmla="*/ 272686 w 754340"/>
                <a:gd name="connsiteY48" fmla="*/ 341874 h 666359"/>
                <a:gd name="connsiteX49" fmla="*/ 273650 w 754340"/>
                <a:gd name="connsiteY49" fmla="*/ 339998 h 666359"/>
                <a:gd name="connsiteX50" fmla="*/ 275687 w 754340"/>
                <a:gd name="connsiteY50" fmla="*/ 339998 h 666359"/>
                <a:gd name="connsiteX51" fmla="*/ 425237 w 754340"/>
                <a:gd name="connsiteY51" fmla="*/ 411103 h 666359"/>
                <a:gd name="connsiteX52" fmla="*/ 427541 w 754340"/>
                <a:gd name="connsiteY52" fmla="*/ 409120 h 666359"/>
                <a:gd name="connsiteX53" fmla="*/ 429899 w 754340"/>
                <a:gd name="connsiteY53" fmla="*/ 408852 h 666359"/>
                <a:gd name="connsiteX54" fmla="*/ 436651 w 754340"/>
                <a:gd name="connsiteY54" fmla="*/ 412442 h 666359"/>
                <a:gd name="connsiteX55" fmla="*/ 440830 w 754340"/>
                <a:gd name="connsiteY55" fmla="*/ 405369 h 666359"/>
                <a:gd name="connsiteX56" fmla="*/ 442223 w 754340"/>
                <a:gd name="connsiteY56" fmla="*/ 404405 h 666359"/>
                <a:gd name="connsiteX57" fmla="*/ 443938 w 754340"/>
                <a:gd name="connsiteY57" fmla="*/ 404780 h 666359"/>
                <a:gd name="connsiteX58" fmla="*/ 456691 w 754340"/>
                <a:gd name="connsiteY58" fmla="*/ 414211 h 666359"/>
                <a:gd name="connsiteX59" fmla="*/ 458780 w 754340"/>
                <a:gd name="connsiteY59" fmla="*/ 421123 h 666359"/>
                <a:gd name="connsiteX60" fmla="*/ 458780 w 754340"/>
                <a:gd name="connsiteY60" fmla="*/ 422141 h 666359"/>
                <a:gd name="connsiteX61" fmla="*/ 460924 w 754340"/>
                <a:gd name="connsiteY61" fmla="*/ 425035 h 666359"/>
                <a:gd name="connsiteX62" fmla="*/ 461245 w 754340"/>
                <a:gd name="connsiteY62" fmla="*/ 426856 h 666359"/>
                <a:gd name="connsiteX63" fmla="*/ 454226 w 754340"/>
                <a:gd name="connsiteY63" fmla="*/ 451880 h 666359"/>
                <a:gd name="connsiteX64" fmla="*/ 467675 w 754340"/>
                <a:gd name="connsiteY64" fmla="*/ 470741 h 666359"/>
                <a:gd name="connsiteX65" fmla="*/ 467997 w 754340"/>
                <a:gd name="connsiteY65" fmla="*/ 472616 h 666359"/>
                <a:gd name="connsiteX66" fmla="*/ 466711 w 754340"/>
                <a:gd name="connsiteY66" fmla="*/ 473956 h 666359"/>
                <a:gd name="connsiteX67" fmla="*/ 381621 w 754340"/>
                <a:gd name="connsiteY67" fmla="*/ 504981 h 666359"/>
                <a:gd name="connsiteX68" fmla="*/ 366992 w 754340"/>
                <a:gd name="connsiteY68" fmla="*/ 540828 h 666359"/>
                <a:gd name="connsiteX69" fmla="*/ 380281 w 754340"/>
                <a:gd name="connsiteY69" fmla="*/ 547794 h 666359"/>
                <a:gd name="connsiteX70" fmla="*/ 384353 w 754340"/>
                <a:gd name="connsiteY70" fmla="*/ 557492 h 666359"/>
                <a:gd name="connsiteX71" fmla="*/ 381138 w 754340"/>
                <a:gd name="connsiteY71" fmla="*/ 566548 h 666359"/>
                <a:gd name="connsiteX72" fmla="*/ 383764 w 754340"/>
                <a:gd name="connsiteY72" fmla="*/ 573728 h 666359"/>
                <a:gd name="connsiteX73" fmla="*/ 404929 w 754340"/>
                <a:gd name="connsiteY73" fmla="*/ 581229 h 666359"/>
                <a:gd name="connsiteX74" fmla="*/ 406162 w 754340"/>
                <a:gd name="connsiteY74" fmla="*/ 582408 h 666359"/>
                <a:gd name="connsiteX75" fmla="*/ 406162 w 754340"/>
                <a:gd name="connsiteY75" fmla="*/ 584123 h 666359"/>
                <a:gd name="connsiteX76" fmla="*/ 401285 w 754340"/>
                <a:gd name="connsiteY76" fmla="*/ 594840 h 666359"/>
                <a:gd name="connsiteX77" fmla="*/ 453261 w 754340"/>
                <a:gd name="connsiteY77" fmla="*/ 629990 h 666359"/>
                <a:gd name="connsiteX78" fmla="*/ 463978 w 754340"/>
                <a:gd name="connsiteY78" fmla="*/ 607485 h 666359"/>
                <a:gd name="connsiteX79" fmla="*/ 466603 w 754340"/>
                <a:gd name="connsiteY79" fmla="*/ 606467 h 666359"/>
                <a:gd name="connsiteX80" fmla="*/ 624245 w 754340"/>
                <a:gd name="connsiteY80" fmla="*/ 666159 h 666359"/>
                <a:gd name="connsiteX81" fmla="*/ 624245 w 754340"/>
                <a:gd name="connsiteY81" fmla="*/ 655710 h 666359"/>
                <a:gd name="connsiteX82" fmla="*/ 625960 w 754340"/>
                <a:gd name="connsiteY82" fmla="*/ 653620 h 666359"/>
                <a:gd name="connsiteX83" fmla="*/ 631318 w 754340"/>
                <a:gd name="connsiteY83" fmla="*/ 652495 h 666359"/>
                <a:gd name="connsiteX84" fmla="*/ 634104 w 754340"/>
                <a:gd name="connsiteY84" fmla="*/ 582837 h 666359"/>
                <a:gd name="connsiteX85" fmla="*/ 635176 w 754340"/>
                <a:gd name="connsiteY85" fmla="*/ 581122 h 666359"/>
                <a:gd name="connsiteX86" fmla="*/ 647125 w 754340"/>
                <a:gd name="connsiteY86" fmla="*/ 574210 h 666359"/>
                <a:gd name="connsiteX87" fmla="*/ 659717 w 754340"/>
                <a:gd name="connsiteY87" fmla="*/ 557438 h 666359"/>
                <a:gd name="connsiteX88" fmla="*/ 661164 w 754340"/>
                <a:gd name="connsiteY88" fmla="*/ 556635 h 666359"/>
                <a:gd name="connsiteX89" fmla="*/ 662825 w 754340"/>
                <a:gd name="connsiteY89" fmla="*/ 557171 h 666359"/>
                <a:gd name="connsiteX90" fmla="*/ 668183 w 754340"/>
                <a:gd name="connsiteY90" fmla="*/ 561886 h 666359"/>
                <a:gd name="connsiteX91" fmla="*/ 668719 w 754340"/>
                <a:gd name="connsiteY91" fmla="*/ 564190 h 666359"/>
                <a:gd name="connsiteX92" fmla="*/ 660735 w 754340"/>
                <a:gd name="connsiteY92" fmla="*/ 585302 h 666359"/>
                <a:gd name="connsiteX93" fmla="*/ 694118 w 754340"/>
                <a:gd name="connsiteY93" fmla="*/ 585570 h 666359"/>
                <a:gd name="connsiteX94" fmla="*/ 733019 w 754340"/>
                <a:gd name="connsiteY94" fmla="*/ 581872 h 666359"/>
                <a:gd name="connsiteX95" fmla="*/ 749094 w 754340"/>
                <a:gd name="connsiteY95" fmla="*/ 540560 h 666359"/>
                <a:gd name="connsiteX96" fmla="*/ 741967 w 754340"/>
                <a:gd name="connsiteY96" fmla="*/ 514518 h 666359"/>
                <a:gd name="connsiteX97" fmla="*/ 689616 w 754340"/>
                <a:gd name="connsiteY97" fmla="*/ 471116 h 666359"/>
                <a:gd name="connsiteX98" fmla="*/ 662503 w 754340"/>
                <a:gd name="connsiteY98" fmla="*/ 447593 h 666359"/>
                <a:gd name="connsiteX99" fmla="*/ 662503 w 754340"/>
                <a:gd name="connsiteY99" fmla="*/ 410085 h 666359"/>
                <a:gd name="connsiteX100" fmla="*/ 634747 w 754340"/>
                <a:gd name="connsiteY100" fmla="*/ 402583 h 666359"/>
                <a:gd name="connsiteX101" fmla="*/ 594506 w 754340"/>
                <a:gd name="connsiteY101" fmla="*/ 309991 h 666359"/>
                <a:gd name="connsiteX102" fmla="*/ 515096 w 754340"/>
                <a:gd name="connsiteY102" fmla="*/ 126255 h 666359"/>
                <a:gd name="connsiteX103" fmla="*/ 442437 w 754340"/>
                <a:gd name="connsiteY103" fmla="*/ 495 h 666359"/>
                <a:gd name="connsiteX104" fmla="*/ 442009 w 754340"/>
                <a:gd name="connsiteY104" fmla="*/ -201 h 666359"/>
                <a:gd name="connsiteX105" fmla="*/ 425934 w 754340"/>
                <a:gd name="connsiteY105" fmla="*/ 9765 h 66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54340" h="666359">
                  <a:moveTo>
                    <a:pt x="416610" y="31841"/>
                  </a:moveTo>
                  <a:cubicBezTo>
                    <a:pt x="416455" y="32168"/>
                    <a:pt x="416214" y="32447"/>
                    <a:pt x="415914" y="32645"/>
                  </a:cubicBezTo>
                  <a:cubicBezTo>
                    <a:pt x="414253" y="33985"/>
                    <a:pt x="399142" y="45505"/>
                    <a:pt x="391855" y="46362"/>
                  </a:cubicBezTo>
                  <a:cubicBezTo>
                    <a:pt x="387193" y="46871"/>
                    <a:pt x="382671" y="44605"/>
                    <a:pt x="380281" y="40575"/>
                  </a:cubicBezTo>
                  <a:lnTo>
                    <a:pt x="225962" y="36717"/>
                  </a:lnTo>
                  <a:cubicBezTo>
                    <a:pt x="232231" y="63509"/>
                    <a:pt x="232177" y="63938"/>
                    <a:pt x="231909" y="64634"/>
                  </a:cubicBezTo>
                  <a:cubicBezTo>
                    <a:pt x="231641" y="65331"/>
                    <a:pt x="231427" y="66188"/>
                    <a:pt x="217549" y="69028"/>
                  </a:cubicBezTo>
                  <a:cubicBezTo>
                    <a:pt x="216627" y="69232"/>
                    <a:pt x="215684" y="68792"/>
                    <a:pt x="215245" y="67956"/>
                  </a:cubicBezTo>
                  <a:lnTo>
                    <a:pt x="209887" y="57240"/>
                  </a:lnTo>
                  <a:cubicBezTo>
                    <a:pt x="205696" y="57861"/>
                    <a:pt x="201431" y="57861"/>
                    <a:pt x="197241" y="57240"/>
                  </a:cubicBezTo>
                  <a:cubicBezTo>
                    <a:pt x="192424" y="56747"/>
                    <a:pt x="187853" y="54887"/>
                    <a:pt x="184059" y="51881"/>
                  </a:cubicBezTo>
                  <a:cubicBezTo>
                    <a:pt x="180678" y="53414"/>
                    <a:pt x="177045" y="54325"/>
                    <a:pt x="173343" y="54561"/>
                  </a:cubicBezTo>
                  <a:cubicBezTo>
                    <a:pt x="169383" y="54721"/>
                    <a:pt x="165423" y="54250"/>
                    <a:pt x="161608" y="53167"/>
                  </a:cubicBezTo>
                  <a:cubicBezTo>
                    <a:pt x="158698" y="55691"/>
                    <a:pt x="155253" y="57524"/>
                    <a:pt x="151534" y="58526"/>
                  </a:cubicBezTo>
                  <a:cubicBezTo>
                    <a:pt x="146390" y="59388"/>
                    <a:pt x="141139" y="59388"/>
                    <a:pt x="135995" y="58526"/>
                  </a:cubicBezTo>
                  <a:lnTo>
                    <a:pt x="127851" y="62277"/>
                  </a:lnTo>
                  <a:lnTo>
                    <a:pt x="131119" y="79209"/>
                  </a:lnTo>
                  <a:cubicBezTo>
                    <a:pt x="131301" y="80248"/>
                    <a:pt x="130680" y="81256"/>
                    <a:pt x="129672" y="81566"/>
                  </a:cubicBezTo>
                  <a:lnTo>
                    <a:pt x="62854" y="103000"/>
                  </a:lnTo>
                  <a:cubicBezTo>
                    <a:pt x="67404" y="112393"/>
                    <a:pt x="72783" y="121357"/>
                    <a:pt x="78929" y="129791"/>
                  </a:cubicBezTo>
                  <a:cubicBezTo>
                    <a:pt x="87717" y="142651"/>
                    <a:pt x="86752" y="150689"/>
                    <a:pt x="76089" y="159476"/>
                  </a:cubicBezTo>
                  <a:cubicBezTo>
                    <a:pt x="65426" y="168264"/>
                    <a:pt x="64194" y="178498"/>
                    <a:pt x="51870" y="182035"/>
                  </a:cubicBezTo>
                  <a:cubicBezTo>
                    <a:pt x="39546" y="185571"/>
                    <a:pt x="24060" y="176141"/>
                    <a:pt x="16451" y="182517"/>
                  </a:cubicBezTo>
                  <a:cubicBezTo>
                    <a:pt x="8843" y="188894"/>
                    <a:pt x="17416" y="196985"/>
                    <a:pt x="11736" y="202932"/>
                  </a:cubicBezTo>
                  <a:cubicBezTo>
                    <a:pt x="6056" y="208880"/>
                    <a:pt x="5306" y="214346"/>
                    <a:pt x="3163" y="231653"/>
                  </a:cubicBezTo>
                  <a:cubicBezTo>
                    <a:pt x="1019" y="248960"/>
                    <a:pt x="4824" y="252336"/>
                    <a:pt x="11254" y="261606"/>
                  </a:cubicBezTo>
                  <a:cubicBezTo>
                    <a:pt x="17850" y="273148"/>
                    <a:pt x="15626" y="287706"/>
                    <a:pt x="5895" y="296756"/>
                  </a:cubicBezTo>
                  <a:cubicBezTo>
                    <a:pt x="3190" y="299136"/>
                    <a:pt x="1094" y="302131"/>
                    <a:pt x="-213" y="305491"/>
                  </a:cubicBezTo>
                  <a:lnTo>
                    <a:pt x="53424" y="320762"/>
                  </a:lnTo>
                  <a:cubicBezTo>
                    <a:pt x="54335" y="321024"/>
                    <a:pt x="54967" y="321850"/>
                    <a:pt x="54978" y="322798"/>
                  </a:cubicBezTo>
                  <a:lnTo>
                    <a:pt x="54978" y="330300"/>
                  </a:lnTo>
                  <a:cubicBezTo>
                    <a:pt x="62710" y="331827"/>
                    <a:pt x="70147" y="334597"/>
                    <a:pt x="77000" y="338498"/>
                  </a:cubicBezTo>
                  <a:cubicBezTo>
                    <a:pt x="83034" y="341611"/>
                    <a:pt x="86383" y="348245"/>
                    <a:pt x="85306" y="354948"/>
                  </a:cubicBezTo>
                  <a:cubicBezTo>
                    <a:pt x="86377" y="356180"/>
                    <a:pt x="88039" y="358431"/>
                    <a:pt x="90664" y="362342"/>
                  </a:cubicBezTo>
                  <a:lnTo>
                    <a:pt x="100898" y="359074"/>
                  </a:lnTo>
                  <a:cubicBezTo>
                    <a:pt x="101788" y="358763"/>
                    <a:pt x="102774" y="359122"/>
                    <a:pt x="103256" y="359931"/>
                  </a:cubicBezTo>
                  <a:lnTo>
                    <a:pt x="106739" y="365289"/>
                  </a:lnTo>
                  <a:lnTo>
                    <a:pt x="112097" y="363521"/>
                  </a:lnTo>
                  <a:cubicBezTo>
                    <a:pt x="112097" y="353179"/>
                    <a:pt x="112097" y="353126"/>
                    <a:pt x="113705" y="352804"/>
                  </a:cubicBezTo>
                  <a:cubicBezTo>
                    <a:pt x="113967" y="352724"/>
                    <a:pt x="114246" y="352724"/>
                    <a:pt x="114509" y="352804"/>
                  </a:cubicBezTo>
                  <a:cubicBezTo>
                    <a:pt x="115259" y="352804"/>
                    <a:pt x="117884" y="352537"/>
                    <a:pt x="120564" y="352215"/>
                  </a:cubicBezTo>
                  <a:cubicBezTo>
                    <a:pt x="120853" y="346766"/>
                    <a:pt x="125193" y="342409"/>
                    <a:pt x="130637" y="342088"/>
                  </a:cubicBezTo>
                  <a:cubicBezTo>
                    <a:pt x="135170" y="341397"/>
                    <a:pt x="139709" y="343272"/>
                    <a:pt x="142425" y="346964"/>
                  </a:cubicBezTo>
                  <a:lnTo>
                    <a:pt x="164823" y="346482"/>
                  </a:lnTo>
                  <a:lnTo>
                    <a:pt x="204850" y="309831"/>
                  </a:lnTo>
                  <a:cubicBezTo>
                    <a:pt x="205659" y="309113"/>
                    <a:pt x="206880" y="309113"/>
                    <a:pt x="207690" y="309831"/>
                  </a:cubicBezTo>
                  <a:cubicBezTo>
                    <a:pt x="223004" y="323955"/>
                    <a:pt x="236533" y="339902"/>
                    <a:pt x="247984" y="357305"/>
                  </a:cubicBezTo>
                  <a:cubicBezTo>
                    <a:pt x="258058" y="373809"/>
                    <a:pt x="268828" y="393635"/>
                    <a:pt x="274776" y="404459"/>
                  </a:cubicBezTo>
                  <a:lnTo>
                    <a:pt x="272686" y="341874"/>
                  </a:lnTo>
                  <a:cubicBezTo>
                    <a:pt x="272665" y="341123"/>
                    <a:pt x="273029" y="340416"/>
                    <a:pt x="273650" y="339998"/>
                  </a:cubicBezTo>
                  <a:cubicBezTo>
                    <a:pt x="274283" y="339644"/>
                    <a:pt x="275054" y="339644"/>
                    <a:pt x="275687" y="339998"/>
                  </a:cubicBezTo>
                  <a:lnTo>
                    <a:pt x="425237" y="411103"/>
                  </a:lnTo>
                  <a:lnTo>
                    <a:pt x="427541" y="409120"/>
                  </a:lnTo>
                  <a:cubicBezTo>
                    <a:pt x="428206" y="408579"/>
                    <a:pt x="429128" y="408472"/>
                    <a:pt x="429899" y="408852"/>
                  </a:cubicBezTo>
                  <a:lnTo>
                    <a:pt x="436651" y="412442"/>
                  </a:lnTo>
                  <a:lnTo>
                    <a:pt x="440830" y="405369"/>
                  </a:lnTo>
                  <a:cubicBezTo>
                    <a:pt x="441157" y="404882"/>
                    <a:pt x="441655" y="404539"/>
                    <a:pt x="442223" y="404405"/>
                  </a:cubicBezTo>
                  <a:cubicBezTo>
                    <a:pt x="442823" y="404287"/>
                    <a:pt x="443445" y="404421"/>
                    <a:pt x="443938" y="404780"/>
                  </a:cubicBezTo>
                  <a:lnTo>
                    <a:pt x="456691" y="414211"/>
                  </a:lnTo>
                  <a:cubicBezTo>
                    <a:pt x="457548" y="414800"/>
                    <a:pt x="457655" y="415014"/>
                    <a:pt x="458780" y="421123"/>
                  </a:cubicBezTo>
                  <a:lnTo>
                    <a:pt x="458780" y="422141"/>
                  </a:lnTo>
                  <a:lnTo>
                    <a:pt x="460924" y="425035"/>
                  </a:lnTo>
                  <a:cubicBezTo>
                    <a:pt x="461293" y="425565"/>
                    <a:pt x="461411" y="426229"/>
                    <a:pt x="461245" y="426856"/>
                  </a:cubicBezTo>
                  <a:lnTo>
                    <a:pt x="454226" y="451880"/>
                  </a:lnTo>
                  <a:lnTo>
                    <a:pt x="467675" y="470741"/>
                  </a:lnTo>
                  <a:cubicBezTo>
                    <a:pt x="468093" y="471271"/>
                    <a:pt x="468216" y="471979"/>
                    <a:pt x="467997" y="472616"/>
                  </a:cubicBezTo>
                  <a:cubicBezTo>
                    <a:pt x="467782" y="473227"/>
                    <a:pt x="467311" y="473715"/>
                    <a:pt x="466711" y="473956"/>
                  </a:cubicBezTo>
                  <a:lnTo>
                    <a:pt x="381621" y="504981"/>
                  </a:lnTo>
                  <a:lnTo>
                    <a:pt x="366992" y="540828"/>
                  </a:lnTo>
                  <a:lnTo>
                    <a:pt x="380281" y="547794"/>
                  </a:lnTo>
                  <a:cubicBezTo>
                    <a:pt x="383185" y="550135"/>
                    <a:pt x="384712" y="553779"/>
                    <a:pt x="384353" y="557492"/>
                  </a:cubicBezTo>
                  <a:cubicBezTo>
                    <a:pt x="383823" y="560675"/>
                    <a:pt x="382735" y="563740"/>
                    <a:pt x="381138" y="566548"/>
                  </a:cubicBezTo>
                  <a:lnTo>
                    <a:pt x="383764" y="573728"/>
                  </a:lnTo>
                  <a:lnTo>
                    <a:pt x="404929" y="581229"/>
                  </a:lnTo>
                  <a:cubicBezTo>
                    <a:pt x="405481" y="581438"/>
                    <a:pt x="405926" y="581867"/>
                    <a:pt x="406162" y="582408"/>
                  </a:cubicBezTo>
                  <a:cubicBezTo>
                    <a:pt x="406376" y="582960"/>
                    <a:pt x="406376" y="583571"/>
                    <a:pt x="406162" y="584123"/>
                  </a:cubicBezTo>
                  <a:lnTo>
                    <a:pt x="401285" y="594840"/>
                  </a:lnTo>
                  <a:lnTo>
                    <a:pt x="453261" y="629990"/>
                  </a:lnTo>
                  <a:lnTo>
                    <a:pt x="463978" y="607485"/>
                  </a:lnTo>
                  <a:cubicBezTo>
                    <a:pt x="464439" y="606499"/>
                    <a:pt x="465596" y="606049"/>
                    <a:pt x="466603" y="606467"/>
                  </a:cubicBezTo>
                  <a:lnTo>
                    <a:pt x="624245" y="666159"/>
                  </a:lnTo>
                  <a:lnTo>
                    <a:pt x="624245" y="655710"/>
                  </a:lnTo>
                  <a:cubicBezTo>
                    <a:pt x="624250" y="654697"/>
                    <a:pt x="624963" y="653824"/>
                    <a:pt x="625960" y="653620"/>
                  </a:cubicBezTo>
                  <a:lnTo>
                    <a:pt x="631318" y="652495"/>
                  </a:lnTo>
                  <a:lnTo>
                    <a:pt x="634104" y="582837"/>
                  </a:lnTo>
                  <a:cubicBezTo>
                    <a:pt x="634142" y="582119"/>
                    <a:pt x="634549" y="581471"/>
                    <a:pt x="635176" y="581122"/>
                  </a:cubicBezTo>
                  <a:lnTo>
                    <a:pt x="647125" y="574210"/>
                  </a:lnTo>
                  <a:lnTo>
                    <a:pt x="659717" y="557438"/>
                  </a:lnTo>
                  <a:cubicBezTo>
                    <a:pt x="660055" y="556967"/>
                    <a:pt x="660585" y="556672"/>
                    <a:pt x="661164" y="556635"/>
                  </a:cubicBezTo>
                  <a:cubicBezTo>
                    <a:pt x="661769" y="556549"/>
                    <a:pt x="662386" y="556747"/>
                    <a:pt x="662825" y="557171"/>
                  </a:cubicBezTo>
                  <a:lnTo>
                    <a:pt x="668183" y="561886"/>
                  </a:lnTo>
                  <a:cubicBezTo>
                    <a:pt x="668821" y="562470"/>
                    <a:pt x="669035" y="563386"/>
                    <a:pt x="668719" y="564190"/>
                  </a:cubicBezTo>
                  <a:lnTo>
                    <a:pt x="660735" y="585302"/>
                  </a:lnTo>
                  <a:cubicBezTo>
                    <a:pt x="671843" y="586223"/>
                    <a:pt x="682999" y="586314"/>
                    <a:pt x="694118" y="585570"/>
                  </a:cubicBezTo>
                  <a:lnTo>
                    <a:pt x="733019" y="581872"/>
                  </a:lnTo>
                  <a:cubicBezTo>
                    <a:pt x="737306" y="567710"/>
                    <a:pt x="742680" y="553897"/>
                    <a:pt x="749094" y="540560"/>
                  </a:cubicBezTo>
                  <a:cubicBezTo>
                    <a:pt x="755470" y="526628"/>
                    <a:pt x="758310" y="522020"/>
                    <a:pt x="741967" y="514518"/>
                  </a:cubicBezTo>
                  <a:cubicBezTo>
                    <a:pt x="725624" y="507017"/>
                    <a:pt x="710246" y="482851"/>
                    <a:pt x="689616" y="471116"/>
                  </a:cubicBezTo>
                  <a:cubicBezTo>
                    <a:pt x="668987" y="459381"/>
                    <a:pt x="658270" y="457935"/>
                    <a:pt x="662503" y="447593"/>
                  </a:cubicBezTo>
                  <a:cubicBezTo>
                    <a:pt x="666737" y="437251"/>
                    <a:pt x="673541" y="415872"/>
                    <a:pt x="662503" y="410085"/>
                  </a:cubicBezTo>
                  <a:cubicBezTo>
                    <a:pt x="651465" y="404298"/>
                    <a:pt x="645089" y="415443"/>
                    <a:pt x="634747" y="402583"/>
                  </a:cubicBezTo>
                  <a:cubicBezTo>
                    <a:pt x="624406" y="389723"/>
                    <a:pt x="614815" y="356662"/>
                    <a:pt x="594506" y="309991"/>
                  </a:cubicBezTo>
                  <a:cubicBezTo>
                    <a:pt x="574198" y="263321"/>
                    <a:pt x="540923" y="173247"/>
                    <a:pt x="515096" y="126255"/>
                  </a:cubicBezTo>
                  <a:cubicBezTo>
                    <a:pt x="489269" y="79262"/>
                    <a:pt x="460924" y="27555"/>
                    <a:pt x="442437" y="495"/>
                  </a:cubicBezTo>
                  <a:cubicBezTo>
                    <a:pt x="442266" y="281"/>
                    <a:pt x="442121" y="51"/>
                    <a:pt x="442009" y="-201"/>
                  </a:cubicBezTo>
                  <a:lnTo>
                    <a:pt x="425934" y="9765"/>
                  </a:ln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5" name="Frihandsfigur: Form 144">
              <a:extLst>
                <a:ext uri="{FF2B5EF4-FFF2-40B4-BE49-F238E27FC236}">
                  <a16:creationId xmlns:a16="http://schemas.microsoft.com/office/drawing/2014/main" id="{BED09C99-B2DB-404D-8125-3558256F79A3}"/>
                </a:ext>
              </a:extLst>
            </p:cNvPr>
            <p:cNvSpPr/>
            <p:nvPr/>
          </p:nvSpPr>
          <p:spPr>
            <a:xfrm>
              <a:off x="10755286" y="1986909"/>
              <a:ext cx="848438" cy="878393"/>
            </a:xfrm>
            <a:custGeom>
              <a:avLst/>
              <a:gdLst>
                <a:gd name="connsiteX0" fmla="*/ 680420 w 848438"/>
                <a:gd name="connsiteY0" fmla="*/ 278913 h 878393"/>
                <a:gd name="connsiteX1" fmla="*/ 678812 w 848438"/>
                <a:gd name="connsiteY1" fmla="*/ 277895 h 878393"/>
                <a:gd name="connsiteX2" fmla="*/ 678812 w 848438"/>
                <a:gd name="connsiteY2" fmla="*/ 276020 h 878393"/>
                <a:gd name="connsiteX3" fmla="*/ 687332 w 848438"/>
                <a:gd name="connsiteY3" fmla="*/ 253622 h 878393"/>
                <a:gd name="connsiteX4" fmla="*/ 684921 w 848438"/>
                <a:gd name="connsiteY4" fmla="*/ 251425 h 878393"/>
                <a:gd name="connsiteX5" fmla="*/ 673454 w 848438"/>
                <a:gd name="connsiteY5" fmla="*/ 266643 h 878393"/>
                <a:gd name="connsiteX6" fmla="*/ 672864 w 848438"/>
                <a:gd name="connsiteY6" fmla="*/ 267232 h 878393"/>
                <a:gd name="connsiteX7" fmla="*/ 661290 w 848438"/>
                <a:gd name="connsiteY7" fmla="*/ 273930 h 878393"/>
                <a:gd name="connsiteX8" fmla="*/ 658504 w 848438"/>
                <a:gd name="connsiteY8" fmla="*/ 344017 h 878393"/>
                <a:gd name="connsiteX9" fmla="*/ 656790 w 848438"/>
                <a:gd name="connsiteY9" fmla="*/ 346000 h 878393"/>
                <a:gd name="connsiteX10" fmla="*/ 651431 w 848438"/>
                <a:gd name="connsiteY10" fmla="*/ 347071 h 878393"/>
                <a:gd name="connsiteX11" fmla="*/ 651431 w 848438"/>
                <a:gd name="connsiteY11" fmla="*/ 358645 h 878393"/>
                <a:gd name="connsiteX12" fmla="*/ 650520 w 848438"/>
                <a:gd name="connsiteY12" fmla="*/ 360360 h 878393"/>
                <a:gd name="connsiteX13" fmla="*/ 649288 w 848438"/>
                <a:gd name="connsiteY13" fmla="*/ 360735 h 878393"/>
                <a:gd name="connsiteX14" fmla="*/ 648538 w 848438"/>
                <a:gd name="connsiteY14" fmla="*/ 360735 h 878393"/>
                <a:gd name="connsiteX15" fmla="*/ 489878 w 848438"/>
                <a:gd name="connsiteY15" fmla="*/ 300668 h 878393"/>
                <a:gd name="connsiteX16" fmla="*/ 478840 w 848438"/>
                <a:gd name="connsiteY16" fmla="*/ 323602 h 878393"/>
                <a:gd name="connsiteX17" fmla="*/ 477500 w 848438"/>
                <a:gd name="connsiteY17" fmla="*/ 324727 h 878393"/>
                <a:gd name="connsiteX18" fmla="*/ 475732 w 848438"/>
                <a:gd name="connsiteY18" fmla="*/ 324459 h 878393"/>
                <a:gd name="connsiteX19" fmla="*/ 420327 w 848438"/>
                <a:gd name="connsiteY19" fmla="*/ 286951 h 878393"/>
                <a:gd name="connsiteX20" fmla="*/ 419577 w 848438"/>
                <a:gd name="connsiteY20" fmla="*/ 284325 h 878393"/>
                <a:gd name="connsiteX21" fmla="*/ 424185 w 848438"/>
                <a:gd name="connsiteY21" fmla="*/ 273930 h 878393"/>
                <a:gd name="connsiteX22" fmla="*/ 404306 w 848438"/>
                <a:gd name="connsiteY22" fmla="*/ 266857 h 878393"/>
                <a:gd name="connsiteX23" fmla="*/ 403020 w 848438"/>
                <a:gd name="connsiteY23" fmla="*/ 265625 h 878393"/>
                <a:gd name="connsiteX24" fmla="*/ 399697 w 848438"/>
                <a:gd name="connsiteY24" fmla="*/ 256569 h 878393"/>
                <a:gd name="connsiteX25" fmla="*/ 399697 w 848438"/>
                <a:gd name="connsiteY25" fmla="*/ 254747 h 878393"/>
                <a:gd name="connsiteX26" fmla="*/ 402859 w 848438"/>
                <a:gd name="connsiteY26" fmla="*/ 246442 h 878393"/>
                <a:gd name="connsiteX27" fmla="*/ 400609 w 848438"/>
                <a:gd name="connsiteY27" fmla="*/ 240709 h 878393"/>
                <a:gd name="connsiteX28" fmla="*/ 386034 w 848438"/>
                <a:gd name="connsiteY28" fmla="*/ 233153 h 878393"/>
                <a:gd name="connsiteX29" fmla="*/ 385069 w 848438"/>
                <a:gd name="connsiteY29" fmla="*/ 230474 h 878393"/>
                <a:gd name="connsiteX30" fmla="*/ 400715 w 848438"/>
                <a:gd name="connsiteY30" fmla="*/ 192001 h 878393"/>
                <a:gd name="connsiteX31" fmla="*/ 401948 w 848438"/>
                <a:gd name="connsiteY31" fmla="*/ 190823 h 878393"/>
                <a:gd name="connsiteX32" fmla="*/ 485323 w 848438"/>
                <a:gd name="connsiteY32" fmla="*/ 160441 h 878393"/>
                <a:gd name="connsiteX33" fmla="*/ 472892 w 848438"/>
                <a:gd name="connsiteY33" fmla="*/ 143027 h 878393"/>
                <a:gd name="connsiteX34" fmla="*/ 472571 w 848438"/>
                <a:gd name="connsiteY34" fmla="*/ 141205 h 878393"/>
                <a:gd name="connsiteX35" fmla="*/ 479590 w 848438"/>
                <a:gd name="connsiteY35" fmla="*/ 116181 h 878393"/>
                <a:gd name="connsiteX36" fmla="*/ 477340 w 848438"/>
                <a:gd name="connsiteY36" fmla="*/ 112645 h 878393"/>
                <a:gd name="connsiteX37" fmla="*/ 477340 w 848438"/>
                <a:gd name="connsiteY37" fmla="*/ 111359 h 878393"/>
                <a:gd name="connsiteX38" fmla="*/ 476428 w 848438"/>
                <a:gd name="connsiteY38" fmla="*/ 106751 h 878393"/>
                <a:gd name="connsiteX39" fmla="*/ 465712 w 848438"/>
                <a:gd name="connsiteY39" fmla="*/ 99035 h 878393"/>
                <a:gd name="connsiteX40" fmla="*/ 461693 w 848438"/>
                <a:gd name="connsiteY40" fmla="*/ 105786 h 878393"/>
                <a:gd name="connsiteX41" fmla="*/ 458853 w 848438"/>
                <a:gd name="connsiteY41" fmla="*/ 106590 h 878393"/>
                <a:gd name="connsiteX42" fmla="*/ 451619 w 848438"/>
                <a:gd name="connsiteY42" fmla="*/ 102786 h 878393"/>
                <a:gd name="connsiteX43" fmla="*/ 449369 w 848438"/>
                <a:gd name="connsiteY43" fmla="*/ 104661 h 878393"/>
                <a:gd name="connsiteX44" fmla="*/ 447065 w 848438"/>
                <a:gd name="connsiteY44" fmla="*/ 104982 h 878393"/>
                <a:gd name="connsiteX45" fmla="*/ 299443 w 848438"/>
                <a:gd name="connsiteY45" fmla="*/ 34789 h 878393"/>
                <a:gd name="connsiteX46" fmla="*/ 301694 w 848438"/>
                <a:gd name="connsiteY46" fmla="*/ 103000 h 878393"/>
                <a:gd name="connsiteX47" fmla="*/ 300140 w 848438"/>
                <a:gd name="connsiteY47" fmla="*/ 105090 h 878393"/>
                <a:gd name="connsiteX48" fmla="*/ 297729 w 848438"/>
                <a:gd name="connsiteY48" fmla="*/ 104071 h 878393"/>
                <a:gd name="connsiteX49" fmla="*/ 266918 w 848438"/>
                <a:gd name="connsiteY49" fmla="*/ 49095 h 878393"/>
                <a:gd name="connsiteX50" fmla="*/ 228821 w 848438"/>
                <a:gd name="connsiteY50" fmla="*/ 3871 h 878393"/>
                <a:gd name="connsiteX51" fmla="*/ 189652 w 848438"/>
                <a:gd name="connsiteY51" fmla="*/ 39772 h 878393"/>
                <a:gd name="connsiteX52" fmla="*/ 188258 w 848438"/>
                <a:gd name="connsiteY52" fmla="*/ 40308 h 878393"/>
                <a:gd name="connsiteX53" fmla="*/ 163771 w 848438"/>
                <a:gd name="connsiteY53" fmla="*/ 40843 h 878393"/>
                <a:gd name="connsiteX54" fmla="*/ 161735 w 848438"/>
                <a:gd name="connsiteY54" fmla="*/ 39504 h 878393"/>
                <a:gd name="connsiteX55" fmla="*/ 153429 w 848438"/>
                <a:gd name="connsiteY55" fmla="*/ 35967 h 878393"/>
                <a:gd name="connsiteX56" fmla="*/ 147214 w 848438"/>
                <a:gd name="connsiteY56" fmla="*/ 43683 h 878393"/>
                <a:gd name="connsiteX57" fmla="*/ 145338 w 848438"/>
                <a:gd name="connsiteY57" fmla="*/ 45827 h 878393"/>
                <a:gd name="connsiteX58" fmla="*/ 138801 w 848438"/>
                <a:gd name="connsiteY58" fmla="*/ 46577 h 878393"/>
                <a:gd name="connsiteX59" fmla="*/ 138801 w 848438"/>
                <a:gd name="connsiteY59" fmla="*/ 54775 h 878393"/>
                <a:gd name="connsiteX60" fmla="*/ 137354 w 848438"/>
                <a:gd name="connsiteY60" fmla="*/ 56811 h 878393"/>
                <a:gd name="connsiteX61" fmla="*/ 129049 w 848438"/>
                <a:gd name="connsiteY61" fmla="*/ 59544 h 878393"/>
                <a:gd name="connsiteX62" fmla="*/ 126638 w 848438"/>
                <a:gd name="connsiteY62" fmla="*/ 58687 h 878393"/>
                <a:gd name="connsiteX63" fmla="*/ 123155 w 848438"/>
                <a:gd name="connsiteY63" fmla="*/ 53328 h 878393"/>
                <a:gd name="connsiteX64" fmla="*/ 113027 w 848438"/>
                <a:gd name="connsiteY64" fmla="*/ 56543 h 878393"/>
                <a:gd name="connsiteX65" fmla="*/ 110670 w 848438"/>
                <a:gd name="connsiteY65" fmla="*/ 55793 h 878393"/>
                <a:gd name="connsiteX66" fmla="*/ 104079 w 848438"/>
                <a:gd name="connsiteY66" fmla="*/ 47059 h 878393"/>
                <a:gd name="connsiteX67" fmla="*/ 104079 w 848438"/>
                <a:gd name="connsiteY67" fmla="*/ 47059 h 878393"/>
                <a:gd name="connsiteX68" fmla="*/ 103490 w 848438"/>
                <a:gd name="connsiteY68" fmla="*/ 44701 h 878393"/>
                <a:gd name="connsiteX69" fmla="*/ 97274 w 848438"/>
                <a:gd name="connsiteY69" fmla="*/ 32002 h 878393"/>
                <a:gd name="connsiteX70" fmla="*/ 74984 w 848438"/>
                <a:gd name="connsiteY70" fmla="*/ 24018 h 878393"/>
                <a:gd name="connsiteX71" fmla="*/ 73215 w 848438"/>
                <a:gd name="connsiteY71" fmla="*/ 21929 h 878393"/>
                <a:gd name="connsiteX72" fmla="*/ 73215 w 848438"/>
                <a:gd name="connsiteY72" fmla="*/ 14266 h 878393"/>
                <a:gd name="connsiteX73" fmla="*/ 20543 w 848438"/>
                <a:gd name="connsiteY73" fmla="*/ -201 h 878393"/>
                <a:gd name="connsiteX74" fmla="*/ 21668 w 848438"/>
                <a:gd name="connsiteY74" fmla="*/ 14909 h 878393"/>
                <a:gd name="connsiteX75" fmla="*/ 20007 w 848438"/>
                <a:gd name="connsiteY75" fmla="*/ 36342 h 878393"/>
                <a:gd name="connsiteX76" fmla="*/ 3397 w 848438"/>
                <a:gd name="connsiteY76" fmla="*/ 39665 h 878393"/>
                <a:gd name="connsiteX77" fmla="*/ 1842 w 848438"/>
                <a:gd name="connsiteY77" fmla="*/ 66778 h 878393"/>
                <a:gd name="connsiteX78" fmla="*/ 16310 w 848438"/>
                <a:gd name="connsiteY78" fmla="*/ 74494 h 878393"/>
                <a:gd name="connsiteX79" fmla="*/ 28313 w 848438"/>
                <a:gd name="connsiteY79" fmla="*/ 79102 h 878393"/>
                <a:gd name="connsiteX80" fmla="*/ 23329 w 848438"/>
                <a:gd name="connsiteY80" fmla="*/ 123522 h 878393"/>
                <a:gd name="connsiteX81" fmla="*/ 34046 w 848438"/>
                <a:gd name="connsiteY81" fmla="*/ 167300 h 878393"/>
                <a:gd name="connsiteX82" fmla="*/ 49371 w 848438"/>
                <a:gd name="connsiteY82" fmla="*/ 216114 h 878393"/>
                <a:gd name="connsiteX83" fmla="*/ 23383 w 848438"/>
                <a:gd name="connsiteY83" fmla="*/ 248532 h 878393"/>
                <a:gd name="connsiteX84" fmla="*/ 13202 w 848438"/>
                <a:gd name="connsiteY84" fmla="*/ 285022 h 878393"/>
                <a:gd name="connsiteX85" fmla="*/ 21240 w 848438"/>
                <a:gd name="connsiteY85" fmla="*/ 313314 h 878393"/>
                <a:gd name="connsiteX86" fmla="*/ 35493 w 848438"/>
                <a:gd name="connsiteY86" fmla="*/ 335926 h 878393"/>
                <a:gd name="connsiteX87" fmla="*/ 42780 w 848438"/>
                <a:gd name="connsiteY87" fmla="*/ 382436 h 878393"/>
                <a:gd name="connsiteX88" fmla="*/ 73965 w 848438"/>
                <a:gd name="connsiteY88" fmla="*/ 400386 h 878393"/>
                <a:gd name="connsiteX89" fmla="*/ 78734 w 848438"/>
                <a:gd name="connsiteY89" fmla="*/ 426213 h 878393"/>
                <a:gd name="connsiteX90" fmla="*/ 95131 w 848438"/>
                <a:gd name="connsiteY90" fmla="*/ 444914 h 878393"/>
                <a:gd name="connsiteX91" fmla="*/ 91219 w 848438"/>
                <a:gd name="connsiteY91" fmla="*/ 457560 h 878393"/>
                <a:gd name="connsiteX92" fmla="*/ 67160 w 848438"/>
                <a:gd name="connsiteY92" fmla="*/ 451505 h 878393"/>
                <a:gd name="connsiteX93" fmla="*/ 66464 w 848438"/>
                <a:gd name="connsiteY93" fmla="*/ 483387 h 878393"/>
                <a:gd name="connsiteX94" fmla="*/ 91059 w 848438"/>
                <a:gd name="connsiteY94" fmla="*/ 496407 h 878393"/>
                <a:gd name="connsiteX95" fmla="*/ 103865 w 848438"/>
                <a:gd name="connsiteY95" fmla="*/ 473795 h 878393"/>
                <a:gd name="connsiteX96" fmla="*/ 115278 w 848438"/>
                <a:gd name="connsiteY96" fmla="*/ 489120 h 878393"/>
                <a:gd name="connsiteX97" fmla="*/ 137140 w 848438"/>
                <a:gd name="connsiteY97" fmla="*/ 503159 h 878393"/>
                <a:gd name="connsiteX98" fmla="*/ 129853 w 848438"/>
                <a:gd name="connsiteY98" fmla="*/ 528611 h 878393"/>
                <a:gd name="connsiteX99" fmla="*/ 125566 w 848438"/>
                <a:gd name="connsiteY99" fmla="*/ 557653 h 878393"/>
                <a:gd name="connsiteX100" fmla="*/ 125084 w 848438"/>
                <a:gd name="connsiteY100" fmla="*/ 577961 h 878393"/>
                <a:gd name="connsiteX101" fmla="*/ 151072 w 848438"/>
                <a:gd name="connsiteY101" fmla="*/ 579354 h 878393"/>
                <a:gd name="connsiteX102" fmla="*/ 146249 w 848438"/>
                <a:gd name="connsiteY102" fmla="*/ 595054 h 878393"/>
                <a:gd name="connsiteX103" fmla="*/ 136658 w 848438"/>
                <a:gd name="connsiteY103" fmla="*/ 608557 h 878393"/>
                <a:gd name="connsiteX104" fmla="*/ 168808 w 848438"/>
                <a:gd name="connsiteY104" fmla="*/ 614397 h 878393"/>
                <a:gd name="connsiteX105" fmla="*/ 181828 w 848438"/>
                <a:gd name="connsiteY105" fmla="*/ 658068 h 878393"/>
                <a:gd name="connsiteX106" fmla="*/ 131996 w 848438"/>
                <a:gd name="connsiteY106" fmla="*/ 701791 h 878393"/>
                <a:gd name="connsiteX107" fmla="*/ 122726 w 848438"/>
                <a:gd name="connsiteY107" fmla="*/ 720063 h 878393"/>
                <a:gd name="connsiteX108" fmla="*/ 125084 w 848438"/>
                <a:gd name="connsiteY108" fmla="*/ 736460 h 878393"/>
                <a:gd name="connsiteX109" fmla="*/ 124387 w 848438"/>
                <a:gd name="connsiteY109" fmla="*/ 754250 h 878393"/>
                <a:gd name="connsiteX110" fmla="*/ 112278 w 848438"/>
                <a:gd name="connsiteY110" fmla="*/ 769467 h 878393"/>
                <a:gd name="connsiteX111" fmla="*/ 80449 w 848438"/>
                <a:gd name="connsiteY111" fmla="*/ 762072 h 878393"/>
                <a:gd name="connsiteX112" fmla="*/ 59016 w 848438"/>
                <a:gd name="connsiteY112" fmla="*/ 786560 h 878393"/>
                <a:gd name="connsiteX113" fmla="*/ 60409 w 848438"/>
                <a:gd name="connsiteY113" fmla="*/ 825461 h 878393"/>
                <a:gd name="connsiteX114" fmla="*/ 79753 w 848438"/>
                <a:gd name="connsiteY114" fmla="*/ 847484 h 878393"/>
                <a:gd name="connsiteX115" fmla="*/ 90469 w 848438"/>
                <a:gd name="connsiteY115" fmla="*/ 859648 h 878393"/>
                <a:gd name="connsiteX116" fmla="*/ 108312 w 848438"/>
                <a:gd name="connsiteY116" fmla="*/ 869668 h 878393"/>
                <a:gd name="connsiteX117" fmla="*/ 127013 w 848438"/>
                <a:gd name="connsiteY117" fmla="*/ 864309 h 878393"/>
                <a:gd name="connsiteX118" fmla="*/ 164521 w 848438"/>
                <a:gd name="connsiteY118" fmla="*/ 871061 h 878393"/>
                <a:gd name="connsiteX119" fmla="*/ 189437 w 848438"/>
                <a:gd name="connsiteY119" fmla="*/ 868971 h 878393"/>
                <a:gd name="connsiteX120" fmla="*/ 230053 w 848438"/>
                <a:gd name="connsiteY120" fmla="*/ 878187 h 878393"/>
                <a:gd name="connsiteX121" fmla="*/ 267294 w 848438"/>
                <a:gd name="connsiteY121" fmla="*/ 862112 h 878393"/>
                <a:gd name="connsiteX122" fmla="*/ 299443 w 848438"/>
                <a:gd name="connsiteY122" fmla="*/ 854986 h 878393"/>
                <a:gd name="connsiteX123" fmla="*/ 322967 w 848438"/>
                <a:gd name="connsiteY123" fmla="*/ 843412 h 878393"/>
                <a:gd name="connsiteX124" fmla="*/ 347186 w 848438"/>
                <a:gd name="connsiteY124" fmla="*/ 848020 h 878393"/>
                <a:gd name="connsiteX125" fmla="*/ 374620 w 848438"/>
                <a:gd name="connsiteY125" fmla="*/ 831945 h 878393"/>
                <a:gd name="connsiteX126" fmla="*/ 438117 w 848438"/>
                <a:gd name="connsiteY126" fmla="*/ 864095 h 878393"/>
                <a:gd name="connsiteX127" fmla="*/ 462926 w 848438"/>
                <a:gd name="connsiteY127" fmla="*/ 837625 h 878393"/>
                <a:gd name="connsiteX128" fmla="*/ 485966 w 848438"/>
                <a:gd name="connsiteY128" fmla="*/ 839875 h 878393"/>
                <a:gd name="connsiteX129" fmla="*/ 505203 w 848438"/>
                <a:gd name="connsiteY129" fmla="*/ 843197 h 878393"/>
                <a:gd name="connsiteX130" fmla="*/ 527279 w 848438"/>
                <a:gd name="connsiteY130" fmla="*/ 850913 h 878393"/>
                <a:gd name="connsiteX131" fmla="*/ 535209 w 848438"/>
                <a:gd name="connsiteY131" fmla="*/ 870043 h 878393"/>
                <a:gd name="connsiteX132" fmla="*/ 560876 w 848438"/>
                <a:gd name="connsiteY132" fmla="*/ 854503 h 878393"/>
                <a:gd name="connsiteX133" fmla="*/ 575825 w 848438"/>
                <a:gd name="connsiteY133" fmla="*/ 826962 h 878393"/>
                <a:gd name="connsiteX134" fmla="*/ 641358 w 848438"/>
                <a:gd name="connsiteY134" fmla="*/ 813030 h 878393"/>
                <a:gd name="connsiteX135" fmla="*/ 680152 w 848438"/>
                <a:gd name="connsiteY135" fmla="*/ 788114 h 878393"/>
                <a:gd name="connsiteX136" fmla="*/ 707586 w 848438"/>
                <a:gd name="connsiteY136" fmla="*/ 784899 h 878393"/>
                <a:gd name="connsiteX137" fmla="*/ 738236 w 848438"/>
                <a:gd name="connsiteY137" fmla="*/ 770646 h 878393"/>
                <a:gd name="connsiteX138" fmla="*/ 752810 w 848438"/>
                <a:gd name="connsiteY138" fmla="*/ 792079 h 878393"/>
                <a:gd name="connsiteX139" fmla="*/ 796266 w 848438"/>
                <a:gd name="connsiteY139" fmla="*/ 782488 h 878393"/>
                <a:gd name="connsiteX140" fmla="*/ 828684 w 848438"/>
                <a:gd name="connsiteY140" fmla="*/ 747230 h 878393"/>
                <a:gd name="connsiteX141" fmla="*/ 845081 w 848438"/>
                <a:gd name="connsiteY141" fmla="*/ 711972 h 878393"/>
                <a:gd name="connsiteX142" fmla="*/ 808751 w 848438"/>
                <a:gd name="connsiteY142" fmla="*/ 622221 h 878393"/>
                <a:gd name="connsiteX143" fmla="*/ 752489 w 848438"/>
                <a:gd name="connsiteY143" fmla="*/ 485101 h 878393"/>
                <a:gd name="connsiteX144" fmla="*/ 761009 w 848438"/>
                <a:gd name="connsiteY144" fmla="*/ 462275 h 878393"/>
                <a:gd name="connsiteX145" fmla="*/ 763527 w 848438"/>
                <a:gd name="connsiteY145" fmla="*/ 417801 h 878393"/>
                <a:gd name="connsiteX146" fmla="*/ 756508 w 848438"/>
                <a:gd name="connsiteY146" fmla="*/ 388598 h 878393"/>
                <a:gd name="connsiteX147" fmla="*/ 750453 w 848438"/>
                <a:gd name="connsiteY147" fmla="*/ 352322 h 878393"/>
                <a:gd name="connsiteX148" fmla="*/ 754900 w 848438"/>
                <a:gd name="connsiteY148" fmla="*/ 275806 h 878393"/>
                <a:gd name="connsiteX149" fmla="*/ 717392 w 848438"/>
                <a:gd name="connsiteY149" fmla="*/ 279396 h 878393"/>
                <a:gd name="connsiteX150" fmla="*/ 680420 w 848438"/>
                <a:gd name="connsiteY150" fmla="*/ 278913 h 87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848438" h="878393">
                  <a:moveTo>
                    <a:pt x="680420" y="278913"/>
                  </a:moveTo>
                  <a:cubicBezTo>
                    <a:pt x="679755" y="278833"/>
                    <a:pt x="679166" y="278463"/>
                    <a:pt x="678812" y="277895"/>
                  </a:cubicBezTo>
                  <a:cubicBezTo>
                    <a:pt x="678517" y="277306"/>
                    <a:pt x="678517" y="276609"/>
                    <a:pt x="678812" y="276020"/>
                  </a:cubicBezTo>
                  <a:lnTo>
                    <a:pt x="687332" y="253622"/>
                  </a:lnTo>
                  <a:lnTo>
                    <a:pt x="684921" y="251425"/>
                  </a:lnTo>
                  <a:lnTo>
                    <a:pt x="673454" y="266643"/>
                  </a:lnTo>
                  <a:cubicBezTo>
                    <a:pt x="673298" y="266879"/>
                    <a:pt x="673100" y="267077"/>
                    <a:pt x="672864" y="267232"/>
                  </a:cubicBezTo>
                  <a:lnTo>
                    <a:pt x="661290" y="273930"/>
                  </a:lnTo>
                  <a:lnTo>
                    <a:pt x="658504" y="344017"/>
                  </a:lnTo>
                  <a:cubicBezTo>
                    <a:pt x="658451" y="344992"/>
                    <a:pt x="657743" y="345807"/>
                    <a:pt x="656790" y="346000"/>
                  </a:cubicBezTo>
                  <a:lnTo>
                    <a:pt x="651431" y="347071"/>
                  </a:lnTo>
                  <a:lnTo>
                    <a:pt x="651431" y="358645"/>
                  </a:lnTo>
                  <a:cubicBezTo>
                    <a:pt x="651420" y="359331"/>
                    <a:pt x="651083" y="359969"/>
                    <a:pt x="650520" y="360360"/>
                  </a:cubicBezTo>
                  <a:cubicBezTo>
                    <a:pt x="650161" y="360612"/>
                    <a:pt x="649727" y="360740"/>
                    <a:pt x="649288" y="360735"/>
                  </a:cubicBezTo>
                  <a:lnTo>
                    <a:pt x="648538" y="360735"/>
                  </a:lnTo>
                  <a:lnTo>
                    <a:pt x="489878" y="300668"/>
                  </a:lnTo>
                  <a:lnTo>
                    <a:pt x="478840" y="323602"/>
                  </a:lnTo>
                  <a:cubicBezTo>
                    <a:pt x="478593" y="324164"/>
                    <a:pt x="478095" y="324582"/>
                    <a:pt x="477500" y="324727"/>
                  </a:cubicBezTo>
                  <a:cubicBezTo>
                    <a:pt x="476900" y="324877"/>
                    <a:pt x="476262" y="324780"/>
                    <a:pt x="475732" y="324459"/>
                  </a:cubicBezTo>
                  <a:lnTo>
                    <a:pt x="420327" y="286951"/>
                  </a:lnTo>
                  <a:cubicBezTo>
                    <a:pt x="419480" y="286367"/>
                    <a:pt x="419164" y="285268"/>
                    <a:pt x="419577" y="284325"/>
                  </a:cubicBezTo>
                  <a:lnTo>
                    <a:pt x="424185" y="273930"/>
                  </a:lnTo>
                  <a:lnTo>
                    <a:pt x="404306" y="266857"/>
                  </a:lnTo>
                  <a:cubicBezTo>
                    <a:pt x="403706" y="266675"/>
                    <a:pt x="403228" y="266214"/>
                    <a:pt x="403020" y="265625"/>
                  </a:cubicBezTo>
                  <a:lnTo>
                    <a:pt x="399697" y="256569"/>
                  </a:lnTo>
                  <a:cubicBezTo>
                    <a:pt x="399435" y="255991"/>
                    <a:pt x="399435" y="255326"/>
                    <a:pt x="399697" y="254747"/>
                  </a:cubicBezTo>
                  <a:cubicBezTo>
                    <a:pt x="401246" y="252191"/>
                    <a:pt x="402318" y="249378"/>
                    <a:pt x="402859" y="246442"/>
                  </a:cubicBezTo>
                  <a:cubicBezTo>
                    <a:pt x="402987" y="244293"/>
                    <a:pt x="402162" y="242198"/>
                    <a:pt x="400609" y="240709"/>
                  </a:cubicBezTo>
                  <a:lnTo>
                    <a:pt x="386034" y="233153"/>
                  </a:lnTo>
                  <a:cubicBezTo>
                    <a:pt x="385058" y="232650"/>
                    <a:pt x="384641" y="231482"/>
                    <a:pt x="385069" y="230474"/>
                  </a:cubicBezTo>
                  <a:lnTo>
                    <a:pt x="400715" y="192001"/>
                  </a:lnTo>
                  <a:cubicBezTo>
                    <a:pt x="400967" y="191471"/>
                    <a:pt x="401407" y="191053"/>
                    <a:pt x="401948" y="190823"/>
                  </a:cubicBezTo>
                  <a:lnTo>
                    <a:pt x="485323" y="160441"/>
                  </a:lnTo>
                  <a:lnTo>
                    <a:pt x="472892" y="143027"/>
                  </a:lnTo>
                  <a:cubicBezTo>
                    <a:pt x="472528" y="142496"/>
                    <a:pt x="472410" y="141832"/>
                    <a:pt x="472571" y="141205"/>
                  </a:cubicBezTo>
                  <a:lnTo>
                    <a:pt x="479590" y="116181"/>
                  </a:lnTo>
                  <a:cubicBezTo>
                    <a:pt x="477554" y="113341"/>
                    <a:pt x="477447" y="113020"/>
                    <a:pt x="477340" y="112645"/>
                  </a:cubicBezTo>
                  <a:cubicBezTo>
                    <a:pt x="477232" y="112270"/>
                    <a:pt x="477340" y="112055"/>
                    <a:pt x="477340" y="111359"/>
                  </a:cubicBezTo>
                  <a:cubicBezTo>
                    <a:pt x="477340" y="110662"/>
                    <a:pt x="476697" y="107876"/>
                    <a:pt x="476428" y="106751"/>
                  </a:cubicBezTo>
                  <a:lnTo>
                    <a:pt x="465712" y="99035"/>
                  </a:lnTo>
                  <a:lnTo>
                    <a:pt x="461693" y="105786"/>
                  </a:lnTo>
                  <a:cubicBezTo>
                    <a:pt x="461131" y="106794"/>
                    <a:pt x="459861" y="107153"/>
                    <a:pt x="458853" y="106590"/>
                  </a:cubicBezTo>
                  <a:lnTo>
                    <a:pt x="451619" y="102786"/>
                  </a:lnTo>
                  <a:lnTo>
                    <a:pt x="449369" y="104661"/>
                  </a:lnTo>
                  <a:cubicBezTo>
                    <a:pt x="448731" y="105213"/>
                    <a:pt x="447831" y="105336"/>
                    <a:pt x="447065" y="104982"/>
                  </a:cubicBezTo>
                  <a:lnTo>
                    <a:pt x="299443" y="34789"/>
                  </a:lnTo>
                  <a:lnTo>
                    <a:pt x="301694" y="103000"/>
                  </a:lnTo>
                  <a:cubicBezTo>
                    <a:pt x="301748" y="103980"/>
                    <a:pt x="301094" y="104859"/>
                    <a:pt x="300140" y="105090"/>
                  </a:cubicBezTo>
                  <a:cubicBezTo>
                    <a:pt x="299197" y="105358"/>
                    <a:pt x="298195" y="104934"/>
                    <a:pt x="297729" y="104071"/>
                  </a:cubicBezTo>
                  <a:cubicBezTo>
                    <a:pt x="297729" y="103750"/>
                    <a:pt x="281654" y="72940"/>
                    <a:pt x="266918" y="49095"/>
                  </a:cubicBezTo>
                  <a:cubicBezTo>
                    <a:pt x="256063" y="32560"/>
                    <a:pt x="243278" y="17374"/>
                    <a:pt x="228821" y="3871"/>
                  </a:cubicBezTo>
                  <a:lnTo>
                    <a:pt x="189652" y="39772"/>
                  </a:lnTo>
                  <a:cubicBezTo>
                    <a:pt x="189271" y="40115"/>
                    <a:pt x="188773" y="40308"/>
                    <a:pt x="188258" y="40308"/>
                  </a:cubicBezTo>
                  <a:lnTo>
                    <a:pt x="163771" y="40843"/>
                  </a:lnTo>
                  <a:cubicBezTo>
                    <a:pt x="162860" y="40935"/>
                    <a:pt x="162008" y="40377"/>
                    <a:pt x="161735" y="39504"/>
                  </a:cubicBezTo>
                  <a:cubicBezTo>
                    <a:pt x="161735" y="39504"/>
                    <a:pt x="159966" y="35485"/>
                    <a:pt x="153429" y="35967"/>
                  </a:cubicBezTo>
                  <a:cubicBezTo>
                    <a:pt x="146892" y="36450"/>
                    <a:pt x="147214" y="43415"/>
                    <a:pt x="147214" y="43683"/>
                  </a:cubicBezTo>
                  <a:cubicBezTo>
                    <a:pt x="147246" y="44776"/>
                    <a:pt x="146426" y="45714"/>
                    <a:pt x="145338" y="45827"/>
                  </a:cubicBezTo>
                  <a:lnTo>
                    <a:pt x="138801" y="46577"/>
                  </a:lnTo>
                  <a:cubicBezTo>
                    <a:pt x="138801" y="48559"/>
                    <a:pt x="138801" y="51935"/>
                    <a:pt x="138801" y="54775"/>
                  </a:cubicBezTo>
                  <a:cubicBezTo>
                    <a:pt x="138791" y="55686"/>
                    <a:pt x="138212" y="56500"/>
                    <a:pt x="137354" y="56811"/>
                  </a:cubicBezTo>
                  <a:lnTo>
                    <a:pt x="129049" y="59544"/>
                  </a:lnTo>
                  <a:cubicBezTo>
                    <a:pt x="128144" y="59839"/>
                    <a:pt x="127152" y="59490"/>
                    <a:pt x="126638" y="58687"/>
                  </a:cubicBezTo>
                  <a:lnTo>
                    <a:pt x="123155" y="53328"/>
                  </a:lnTo>
                  <a:lnTo>
                    <a:pt x="113027" y="56543"/>
                  </a:lnTo>
                  <a:cubicBezTo>
                    <a:pt x="112165" y="56854"/>
                    <a:pt x="111195" y="56549"/>
                    <a:pt x="110670" y="55793"/>
                  </a:cubicBezTo>
                  <a:cubicBezTo>
                    <a:pt x="107991" y="52096"/>
                    <a:pt x="104883" y="47970"/>
                    <a:pt x="104079" y="47059"/>
                  </a:cubicBezTo>
                  <a:lnTo>
                    <a:pt x="104079" y="47059"/>
                  </a:lnTo>
                  <a:cubicBezTo>
                    <a:pt x="103538" y="46400"/>
                    <a:pt x="103324" y="45537"/>
                    <a:pt x="103490" y="44701"/>
                  </a:cubicBezTo>
                  <a:cubicBezTo>
                    <a:pt x="104647" y="39536"/>
                    <a:pt x="102065" y="34258"/>
                    <a:pt x="97274" y="32002"/>
                  </a:cubicBezTo>
                  <a:cubicBezTo>
                    <a:pt x="90367" y="28064"/>
                    <a:pt x="82823" y="25363"/>
                    <a:pt x="74984" y="24018"/>
                  </a:cubicBezTo>
                  <a:cubicBezTo>
                    <a:pt x="73971" y="23836"/>
                    <a:pt x="73226" y="22957"/>
                    <a:pt x="73215" y="21929"/>
                  </a:cubicBezTo>
                  <a:lnTo>
                    <a:pt x="73215" y="14266"/>
                  </a:lnTo>
                  <a:lnTo>
                    <a:pt x="20543" y="-201"/>
                  </a:lnTo>
                  <a:cubicBezTo>
                    <a:pt x="19670" y="4852"/>
                    <a:pt x="20056" y="10044"/>
                    <a:pt x="21668" y="14909"/>
                  </a:cubicBezTo>
                  <a:cubicBezTo>
                    <a:pt x="23704" y="21232"/>
                    <a:pt x="26651" y="32109"/>
                    <a:pt x="20007" y="36342"/>
                  </a:cubicBezTo>
                  <a:cubicBezTo>
                    <a:pt x="13363" y="40576"/>
                    <a:pt x="10845" y="33020"/>
                    <a:pt x="3397" y="39665"/>
                  </a:cubicBezTo>
                  <a:cubicBezTo>
                    <a:pt x="-4052" y="46309"/>
                    <a:pt x="2432" y="54186"/>
                    <a:pt x="1842" y="66778"/>
                  </a:cubicBezTo>
                  <a:cubicBezTo>
                    <a:pt x="1253" y="79370"/>
                    <a:pt x="11327" y="79316"/>
                    <a:pt x="16310" y="74494"/>
                  </a:cubicBezTo>
                  <a:cubicBezTo>
                    <a:pt x="21293" y="69671"/>
                    <a:pt x="26276" y="72350"/>
                    <a:pt x="28313" y="79102"/>
                  </a:cubicBezTo>
                  <a:cubicBezTo>
                    <a:pt x="30349" y="85853"/>
                    <a:pt x="27241" y="107822"/>
                    <a:pt x="23329" y="123522"/>
                  </a:cubicBezTo>
                  <a:cubicBezTo>
                    <a:pt x="19418" y="139222"/>
                    <a:pt x="17650" y="156262"/>
                    <a:pt x="34046" y="167300"/>
                  </a:cubicBezTo>
                  <a:cubicBezTo>
                    <a:pt x="50442" y="178338"/>
                    <a:pt x="48996" y="195806"/>
                    <a:pt x="49371" y="216114"/>
                  </a:cubicBezTo>
                  <a:cubicBezTo>
                    <a:pt x="49746" y="236422"/>
                    <a:pt x="36886" y="238565"/>
                    <a:pt x="23383" y="248532"/>
                  </a:cubicBezTo>
                  <a:cubicBezTo>
                    <a:pt x="9880" y="258498"/>
                    <a:pt x="15185" y="273073"/>
                    <a:pt x="13202" y="285022"/>
                  </a:cubicBezTo>
                  <a:cubicBezTo>
                    <a:pt x="11220" y="296971"/>
                    <a:pt x="13202" y="309777"/>
                    <a:pt x="21240" y="313314"/>
                  </a:cubicBezTo>
                  <a:cubicBezTo>
                    <a:pt x="29277" y="316850"/>
                    <a:pt x="31956" y="325423"/>
                    <a:pt x="35493" y="335926"/>
                  </a:cubicBezTo>
                  <a:cubicBezTo>
                    <a:pt x="39029" y="346428"/>
                    <a:pt x="35814" y="367647"/>
                    <a:pt x="42780" y="382436"/>
                  </a:cubicBezTo>
                  <a:cubicBezTo>
                    <a:pt x="49746" y="397225"/>
                    <a:pt x="69143" y="393153"/>
                    <a:pt x="73965" y="400386"/>
                  </a:cubicBezTo>
                  <a:cubicBezTo>
                    <a:pt x="78788" y="407620"/>
                    <a:pt x="65928" y="419998"/>
                    <a:pt x="78734" y="426213"/>
                  </a:cubicBezTo>
                  <a:cubicBezTo>
                    <a:pt x="91541" y="432429"/>
                    <a:pt x="87683" y="439609"/>
                    <a:pt x="95131" y="444914"/>
                  </a:cubicBezTo>
                  <a:cubicBezTo>
                    <a:pt x="102579" y="450219"/>
                    <a:pt x="98346" y="458310"/>
                    <a:pt x="91219" y="457560"/>
                  </a:cubicBezTo>
                  <a:cubicBezTo>
                    <a:pt x="84093" y="456809"/>
                    <a:pt x="73215" y="443521"/>
                    <a:pt x="67160" y="451505"/>
                  </a:cubicBezTo>
                  <a:cubicBezTo>
                    <a:pt x="61105" y="459489"/>
                    <a:pt x="60945" y="466669"/>
                    <a:pt x="66464" y="483387"/>
                  </a:cubicBezTo>
                  <a:cubicBezTo>
                    <a:pt x="71983" y="500105"/>
                    <a:pt x="83021" y="502087"/>
                    <a:pt x="91059" y="496407"/>
                  </a:cubicBezTo>
                  <a:cubicBezTo>
                    <a:pt x="99096" y="490728"/>
                    <a:pt x="95828" y="473795"/>
                    <a:pt x="103865" y="473795"/>
                  </a:cubicBezTo>
                  <a:cubicBezTo>
                    <a:pt x="111902" y="473795"/>
                    <a:pt x="109759" y="480011"/>
                    <a:pt x="115278" y="489120"/>
                  </a:cubicBezTo>
                  <a:cubicBezTo>
                    <a:pt x="120797" y="498229"/>
                    <a:pt x="128084" y="495175"/>
                    <a:pt x="137140" y="503159"/>
                  </a:cubicBezTo>
                  <a:cubicBezTo>
                    <a:pt x="146195" y="511143"/>
                    <a:pt x="137676" y="513501"/>
                    <a:pt x="129853" y="528611"/>
                  </a:cubicBezTo>
                  <a:cubicBezTo>
                    <a:pt x="122030" y="543721"/>
                    <a:pt x="133068" y="553205"/>
                    <a:pt x="125566" y="557653"/>
                  </a:cubicBezTo>
                  <a:cubicBezTo>
                    <a:pt x="118064" y="562100"/>
                    <a:pt x="116135" y="573728"/>
                    <a:pt x="125084" y="577961"/>
                  </a:cubicBezTo>
                  <a:cubicBezTo>
                    <a:pt x="134032" y="582194"/>
                    <a:pt x="138587" y="577264"/>
                    <a:pt x="151072" y="579354"/>
                  </a:cubicBezTo>
                  <a:cubicBezTo>
                    <a:pt x="163557" y="581444"/>
                    <a:pt x="157287" y="597358"/>
                    <a:pt x="146249" y="595054"/>
                  </a:cubicBezTo>
                  <a:cubicBezTo>
                    <a:pt x="135211" y="592750"/>
                    <a:pt x="126852" y="602020"/>
                    <a:pt x="136658" y="608557"/>
                  </a:cubicBezTo>
                  <a:cubicBezTo>
                    <a:pt x="146464" y="615094"/>
                    <a:pt x="151125" y="607968"/>
                    <a:pt x="168808" y="614397"/>
                  </a:cubicBezTo>
                  <a:cubicBezTo>
                    <a:pt x="186490" y="620827"/>
                    <a:pt x="189437" y="636259"/>
                    <a:pt x="181828" y="658068"/>
                  </a:cubicBezTo>
                  <a:cubicBezTo>
                    <a:pt x="174220" y="679876"/>
                    <a:pt x="142445" y="697291"/>
                    <a:pt x="131996" y="701791"/>
                  </a:cubicBezTo>
                  <a:cubicBezTo>
                    <a:pt x="121547" y="706293"/>
                    <a:pt x="118707" y="715295"/>
                    <a:pt x="122726" y="720063"/>
                  </a:cubicBezTo>
                  <a:cubicBezTo>
                    <a:pt x="126745" y="724832"/>
                    <a:pt x="130335" y="729333"/>
                    <a:pt x="125084" y="736460"/>
                  </a:cubicBezTo>
                  <a:cubicBezTo>
                    <a:pt x="119833" y="743587"/>
                    <a:pt x="130817" y="749266"/>
                    <a:pt x="124387" y="754250"/>
                  </a:cubicBezTo>
                  <a:cubicBezTo>
                    <a:pt x="117957" y="759233"/>
                    <a:pt x="125834" y="768717"/>
                    <a:pt x="112278" y="769467"/>
                  </a:cubicBezTo>
                  <a:cubicBezTo>
                    <a:pt x="98721" y="770217"/>
                    <a:pt x="93041" y="760680"/>
                    <a:pt x="80449" y="762072"/>
                  </a:cubicBezTo>
                  <a:cubicBezTo>
                    <a:pt x="67857" y="763466"/>
                    <a:pt x="62660" y="770164"/>
                    <a:pt x="59016" y="786560"/>
                  </a:cubicBezTo>
                  <a:cubicBezTo>
                    <a:pt x="55587" y="799377"/>
                    <a:pt x="56074" y="812923"/>
                    <a:pt x="60409" y="825461"/>
                  </a:cubicBezTo>
                  <a:cubicBezTo>
                    <a:pt x="64428" y="838054"/>
                    <a:pt x="75359" y="843090"/>
                    <a:pt x="79753" y="847484"/>
                  </a:cubicBezTo>
                  <a:cubicBezTo>
                    <a:pt x="84146" y="851878"/>
                    <a:pt x="82700" y="859862"/>
                    <a:pt x="90469" y="859648"/>
                  </a:cubicBezTo>
                  <a:cubicBezTo>
                    <a:pt x="98239" y="859433"/>
                    <a:pt x="99042" y="868596"/>
                    <a:pt x="108312" y="869668"/>
                  </a:cubicBezTo>
                  <a:cubicBezTo>
                    <a:pt x="117582" y="870739"/>
                    <a:pt x="115975" y="864631"/>
                    <a:pt x="127013" y="864309"/>
                  </a:cubicBezTo>
                  <a:cubicBezTo>
                    <a:pt x="138051" y="863988"/>
                    <a:pt x="145338" y="869292"/>
                    <a:pt x="164521" y="871061"/>
                  </a:cubicBezTo>
                  <a:cubicBezTo>
                    <a:pt x="183704" y="872829"/>
                    <a:pt x="177167" y="867685"/>
                    <a:pt x="189437" y="868971"/>
                  </a:cubicBezTo>
                  <a:cubicBezTo>
                    <a:pt x="201708" y="870257"/>
                    <a:pt x="214729" y="878027"/>
                    <a:pt x="230053" y="878187"/>
                  </a:cubicBezTo>
                  <a:cubicBezTo>
                    <a:pt x="245378" y="878348"/>
                    <a:pt x="250522" y="874115"/>
                    <a:pt x="267294" y="862112"/>
                  </a:cubicBezTo>
                  <a:cubicBezTo>
                    <a:pt x="284065" y="850110"/>
                    <a:pt x="285780" y="856754"/>
                    <a:pt x="299443" y="854986"/>
                  </a:cubicBezTo>
                  <a:cubicBezTo>
                    <a:pt x="313107" y="853217"/>
                    <a:pt x="311392" y="844269"/>
                    <a:pt x="322967" y="843412"/>
                  </a:cubicBezTo>
                  <a:cubicBezTo>
                    <a:pt x="334540" y="842554"/>
                    <a:pt x="330254" y="850699"/>
                    <a:pt x="347186" y="848020"/>
                  </a:cubicBezTo>
                  <a:cubicBezTo>
                    <a:pt x="364118" y="845341"/>
                    <a:pt x="360368" y="826104"/>
                    <a:pt x="374620" y="831945"/>
                  </a:cubicBezTo>
                  <a:cubicBezTo>
                    <a:pt x="388874" y="837786"/>
                    <a:pt x="422417" y="864577"/>
                    <a:pt x="438117" y="864095"/>
                  </a:cubicBezTo>
                  <a:cubicBezTo>
                    <a:pt x="453817" y="863613"/>
                    <a:pt x="455585" y="846787"/>
                    <a:pt x="462926" y="837625"/>
                  </a:cubicBezTo>
                  <a:cubicBezTo>
                    <a:pt x="470267" y="828462"/>
                    <a:pt x="477661" y="833606"/>
                    <a:pt x="485966" y="839875"/>
                  </a:cubicBezTo>
                  <a:cubicBezTo>
                    <a:pt x="494272" y="846144"/>
                    <a:pt x="497594" y="835964"/>
                    <a:pt x="505203" y="843197"/>
                  </a:cubicBezTo>
                  <a:cubicBezTo>
                    <a:pt x="512812" y="850431"/>
                    <a:pt x="520956" y="844966"/>
                    <a:pt x="527279" y="850913"/>
                  </a:cubicBezTo>
                  <a:cubicBezTo>
                    <a:pt x="533602" y="856861"/>
                    <a:pt x="525136" y="866238"/>
                    <a:pt x="535209" y="870043"/>
                  </a:cubicBezTo>
                  <a:cubicBezTo>
                    <a:pt x="545283" y="873847"/>
                    <a:pt x="549677" y="867685"/>
                    <a:pt x="560876" y="854503"/>
                  </a:cubicBezTo>
                  <a:cubicBezTo>
                    <a:pt x="572075" y="841322"/>
                    <a:pt x="562269" y="830123"/>
                    <a:pt x="575825" y="826962"/>
                  </a:cubicBezTo>
                  <a:cubicBezTo>
                    <a:pt x="589382" y="823800"/>
                    <a:pt x="616066" y="817317"/>
                    <a:pt x="641358" y="813030"/>
                  </a:cubicBezTo>
                  <a:cubicBezTo>
                    <a:pt x="666649" y="808744"/>
                    <a:pt x="669489" y="795616"/>
                    <a:pt x="680152" y="788114"/>
                  </a:cubicBezTo>
                  <a:cubicBezTo>
                    <a:pt x="690815" y="780612"/>
                    <a:pt x="696923" y="789561"/>
                    <a:pt x="707586" y="784899"/>
                  </a:cubicBezTo>
                  <a:cubicBezTo>
                    <a:pt x="718249" y="780237"/>
                    <a:pt x="723983" y="761751"/>
                    <a:pt x="738236" y="770646"/>
                  </a:cubicBezTo>
                  <a:cubicBezTo>
                    <a:pt x="752489" y="779541"/>
                    <a:pt x="745684" y="794169"/>
                    <a:pt x="752810" y="792079"/>
                  </a:cubicBezTo>
                  <a:cubicBezTo>
                    <a:pt x="759937" y="789989"/>
                    <a:pt x="785925" y="788543"/>
                    <a:pt x="796266" y="782488"/>
                  </a:cubicBezTo>
                  <a:cubicBezTo>
                    <a:pt x="806608" y="776433"/>
                    <a:pt x="805536" y="766413"/>
                    <a:pt x="828684" y="747230"/>
                  </a:cubicBezTo>
                  <a:cubicBezTo>
                    <a:pt x="851832" y="728047"/>
                    <a:pt x="850117" y="725154"/>
                    <a:pt x="845081" y="711972"/>
                  </a:cubicBezTo>
                  <a:cubicBezTo>
                    <a:pt x="840044" y="698791"/>
                    <a:pt x="825469" y="659246"/>
                    <a:pt x="808751" y="622221"/>
                  </a:cubicBezTo>
                  <a:cubicBezTo>
                    <a:pt x="792033" y="585195"/>
                    <a:pt x="760526" y="503266"/>
                    <a:pt x="752489" y="485101"/>
                  </a:cubicBezTo>
                  <a:cubicBezTo>
                    <a:pt x="744452" y="466937"/>
                    <a:pt x="757847" y="468330"/>
                    <a:pt x="761009" y="462275"/>
                  </a:cubicBezTo>
                  <a:cubicBezTo>
                    <a:pt x="764170" y="456220"/>
                    <a:pt x="763527" y="429535"/>
                    <a:pt x="763527" y="417801"/>
                  </a:cubicBezTo>
                  <a:cubicBezTo>
                    <a:pt x="763527" y="406066"/>
                    <a:pt x="756508" y="406441"/>
                    <a:pt x="756508" y="388598"/>
                  </a:cubicBezTo>
                  <a:cubicBezTo>
                    <a:pt x="756508" y="370755"/>
                    <a:pt x="750453" y="371505"/>
                    <a:pt x="750453" y="352322"/>
                  </a:cubicBezTo>
                  <a:cubicBezTo>
                    <a:pt x="750453" y="333139"/>
                    <a:pt x="753400" y="287647"/>
                    <a:pt x="754900" y="275806"/>
                  </a:cubicBezTo>
                  <a:lnTo>
                    <a:pt x="717392" y="279396"/>
                  </a:lnTo>
                  <a:cubicBezTo>
                    <a:pt x="705073" y="280119"/>
                    <a:pt x="692717" y="279958"/>
                    <a:pt x="680420" y="278913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6" name="Frihandsfigur: Form 145">
              <a:extLst>
                <a:ext uri="{FF2B5EF4-FFF2-40B4-BE49-F238E27FC236}">
                  <a16:creationId xmlns:a16="http://schemas.microsoft.com/office/drawing/2014/main" id="{D886DAE8-BFD6-45C0-B4EB-EC05BA765677}"/>
                </a:ext>
              </a:extLst>
            </p:cNvPr>
            <p:cNvSpPr/>
            <p:nvPr/>
          </p:nvSpPr>
          <p:spPr>
            <a:xfrm>
              <a:off x="10678211" y="1393905"/>
              <a:ext cx="539463" cy="407258"/>
            </a:xfrm>
            <a:custGeom>
              <a:avLst/>
              <a:gdLst>
                <a:gd name="connsiteX0" fmla="*/ 203981 w 539463"/>
                <a:gd name="connsiteY0" fmla="*/ 15231 h 407258"/>
                <a:gd name="connsiteX1" fmla="*/ 201355 w 539463"/>
                <a:gd name="connsiteY1" fmla="*/ 24608 h 407258"/>
                <a:gd name="connsiteX2" fmla="*/ 197390 w 539463"/>
                <a:gd name="connsiteY2" fmla="*/ 38861 h 407258"/>
                <a:gd name="connsiteX3" fmla="*/ 188656 w 539463"/>
                <a:gd name="connsiteY3" fmla="*/ 45452 h 407258"/>
                <a:gd name="connsiteX4" fmla="*/ 178743 w 539463"/>
                <a:gd name="connsiteY4" fmla="*/ 57454 h 407258"/>
                <a:gd name="connsiteX5" fmla="*/ 178743 w 539463"/>
                <a:gd name="connsiteY5" fmla="*/ 65706 h 407258"/>
                <a:gd name="connsiteX6" fmla="*/ 168026 w 539463"/>
                <a:gd name="connsiteY6" fmla="*/ 81513 h 407258"/>
                <a:gd name="connsiteX7" fmla="*/ 154416 w 539463"/>
                <a:gd name="connsiteY7" fmla="*/ 90354 h 407258"/>
                <a:gd name="connsiteX8" fmla="*/ 129447 w 539463"/>
                <a:gd name="connsiteY8" fmla="*/ 104286 h 407258"/>
                <a:gd name="connsiteX9" fmla="*/ 104209 w 539463"/>
                <a:gd name="connsiteY9" fmla="*/ 107394 h 407258"/>
                <a:gd name="connsiteX10" fmla="*/ 89688 w 539463"/>
                <a:gd name="connsiteY10" fmla="*/ 109751 h 407258"/>
                <a:gd name="connsiteX11" fmla="*/ 79829 w 539463"/>
                <a:gd name="connsiteY11" fmla="*/ 117842 h 407258"/>
                <a:gd name="connsiteX12" fmla="*/ 57967 w 539463"/>
                <a:gd name="connsiteY12" fmla="*/ 134721 h 407258"/>
                <a:gd name="connsiteX13" fmla="*/ 41517 w 539463"/>
                <a:gd name="connsiteY13" fmla="*/ 152189 h 407258"/>
                <a:gd name="connsiteX14" fmla="*/ 29353 w 539463"/>
                <a:gd name="connsiteY14" fmla="*/ 164728 h 407258"/>
                <a:gd name="connsiteX15" fmla="*/ 15636 w 539463"/>
                <a:gd name="connsiteY15" fmla="*/ 180803 h 407258"/>
                <a:gd name="connsiteX16" fmla="*/ 2401 w 539463"/>
                <a:gd name="connsiteY16" fmla="*/ 203200 h 407258"/>
                <a:gd name="connsiteX17" fmla="*/ 1597 w 539463"/>
                <a:gd name="connsiteY17" fmla="*/ 204058 h 407258"/>
                <a:gd name="connsiteX18" fmla="*/ 1919 w 539463"/>
                <a:gd name="connsiteY18" fmla="*/ 231921 h 407258"/>
                <a:gd name="connsiteX19" fmla="*/ -171 w 539463"/>
                <a:gd name="connsiteY19" fmla="*/ 280146 h 407258"/>
                <a:gd name="connsiteX20" fmla="*/ 16869 w 539463"/>
                <a:gd name="connsiteY20" fmla="*/ 334211 h 407258"/>
                <a:gd name="connsiteX21" fmla="*/ 48054 w 539463"/>
                <a:gd name="connsiteY21" fmla="*/ 365879 h 407258"/>
                <a:gd name="connsiteX22" fmla="*/ 48643 w 539463"/>
                <a:gd name="connsiteY22" fmla="*/ 390313 h 407258"/>
                <a:gd name="connsiteX23" fmla="*/ 56868 w 539463"/>
                <a:gd name="connsiteY23" fmla="*/ 406366 h 407258"/>
                <a:gd name="connsiteX24" fmla="*/ 60539 w 539463"/>
                <a:gd name="connsiteY24" fmla="*/ 406977 h 407258"/>
                <a:gd name="connsiteX25" fmla="*/ 74856 w 539463"/>
                <a:gd name="connsiteY25" fmla="*/ 395521 h 407258"/>
                <a:gd name="connsiteX26" fmla="*/ 72166 w 539463"/>
                <a:gd name="connsiteY26" fmla="*/ 386080 h 407258"/>
                <a:gd name="connsiteX27" fmla="*/ 70773 w 539463"/>
                <a:gd name="connsiteY27" fmla="*/ 359288 h 407258"/>
                <a:gd name="connsiteX28" fmla="*/ 89634 w 539463"/>
                <a:gd name="connsiteY28" fmla="*/ 336462 h 407258"/>
                <a:gd name="connsiteX29" fmla="*/ 123928 w 539463"/>
                <a:gd name="connsiteY29" fmla="*/ 340534 h 407258"/>
                <a:gd name="connsiteX30" fmla="*/ 157149 w 539463"/>
                <a:gd name="connsiteY30" fmla="*/ 371612 h 407258"/>
                <a:gd name="connsiteX31" fmla="*/ 160686 w 539463"/>
                <a:gd name="connsiteY31" fmla="*/ 381900 h 407258"/>
                <a:gd name="connsiteX32" fmla="*/ 226218 w 539463"/>
                <a:gd name="connsiteY32" fmla="*/ 360467 h 407258"/>
                <a:gd name="connsiteX33" fmla="*/ 223003 w 539463"/>
                <a:gd name="connsiteY33" fmla="*/ 343802 h 407258"/>
                <a:gd name="connsiteX34" fmla="*/ 224182 w 539463"/>
                <a:gd name="connsiteY34" fmla="*/ 341498 h 407258"/>
                <a:gd name="connsiteX35" fmla="*/ 234416 w 539463"/>
                <a:gd name="connsiteY35" fmla="*/ 336729 h 407258"/>
                <a:gd name="connsiteX36" fmla="*/ 235648 w 539463"/>
                <a:gd name="connsiteY36" fmla="*/ 336729 h 407258"/>
                <a:gd name="connsiteX37" fmla="*/ 250116 w 539463"/>
                <a:gd name="connsiteY37" fmla="*/ 336729 h 407258"/>
                <a:gd name="connsiteX38" fmla="*/ 259171 w 539463"/>
                <a:gd name="connsiteY38" fmla="*/ 331693 h 407258"/>
                <a:gd name="connsiteX39" fmla="*/ 261422 w 539463"/>
                <a:gd name="connsiteY39" fmla="*/ 331210 h 407258"/>
                <a:gd name="connsiteX40" fmla="*/ 272674 w 539463"/>
                <a:gd name="connsiteY40" fmla="*/ 332711 h 407258"/>
                <a:gd name="connsiteX41" fmla="*/ 283016 w 539463"/>
                <a:gd name="connsiteY41" fmla="*/ 329924 h 407258"/>
                <a:gd name="connsiteX42" fmla="*/ 285642 w 539463"/>
                <a:gd name="connsiteY42" fmla="*/ 330353 h 407258"/>
                <a:gd name="connsiteX43" fmla="*/ 297376 w 539463"/>
                <a:gd name="connsiteY43" fmla="*/ 335711 h 407258"/>
                <a:gd name="connsiteX44" fmla="*/ 310022 w 539463"/>
                <a:gd name="connsiteY44" fmla="*/ 335283 h 407258"/>
                <a:gd name="connsiteX45" fmla="*/ 312540 w 539463"/>
                <a:gd name="connsiteY45" fmla="*/ 336354 h 407258"/>
                <a:gd name="connsiteX46" fmla="*/ 317899 w 539463"/>
                <a:gd name="connsiteY46" fmla="*/ 347071 h 407258"/>
                <a:gd name="connsiteX47" fmla="*/ 327168 w 539463"/>
                <a:gd name="connsiteY47" fmla="*/ 345035 h 407258"/>
                <a:gd name="connsiteX48" fmla="*/ 320899 w 539463"/>
                <a:gd name="connsiteY48" fmla="*/ 317547 h 407258"/>
                <a:gd name="connsiteX49" fmla="*/ 321274 w 539463"/>
                <a:gd name="connsiteY49" fmla="*/ 315725 h 407258"/>
                <a:gd name="connsiteX50" fmla="*/ 322989 w 539463"/>
                <a:gd name="connsiteY50" fmla="*/ 314921 h 407258"/>
                <a:gd name="connsiteX51" fmla="*/ 481220 w 539463"/>
                <a:gd name="connsiteY51" fmla="*/ 318833 h 407258"/>
                <a:gd name="connsiteX52" fmla="*/ 483096 w 539463"/>
                <a:gd name="connsiteY52" fmla="*/ 320065 h 407258"/>
                <a:gd name="connsiteX53" fmla="*/ 491026 w 539463"/>
                <a:gd name="connsiteY53" fmla="*/ 324673 h 407258"/>
                <a:gd name="connsiteX54" fmla="*/ 512459 w 539463"/>
                <a:gd name="connsiteY54" fmla="*/ 312135 h 407258"/>
                <a:gd name="connsiteX55" fmla="*/ 521890 w 539463"/>
                <a:gd name="connsiteY55" fmla="*/ 290219 h 407258"/>
                <a:gd name="connsiteX56" fmla="*/ 522693 w 539463"/>
                <a:gd name="connsiteY56" fmla="*/ 289255 h 407258"/>
                <a:gd name="connsiteX57" fmla="*/ 539251 w 539463"/>
                <a:gd name="connsiteY57" fmla="*/ 278967 h 407258"/>
                <a:gd name="connsiteX58" fmla="*/ 501742 w 539463"/>
                <a:gd name="connsiteY58" fmla="*/ 211613 h 407258"/>
                <a:gd name="connsiteX59" fmla="*/ 487489 w 539463"/>
                <a:gd name="connsiteY59" fmla="*/ 174105 h 407258"/>
                <a:gd name="connsiteX60" fmla="*/ 484971 w 539463"/>
                <a:gd name="connsiteY60" fmla="*/ 144205 h 407258"/>
                <a:gd name="connsiteX61" fmla="*/ 496759 w 539463"/>
                <a:gd name="connsiteY61" fmla="*/ 124594 h 407258"/>
                <a:gd name="connsiteX62" fmla="*/ 489257 w 539463"/>
                <a:gd name="connsiteY62" fmla="*/ 76369 h 407258"/>
                <a:gd name="connsiteX63" fmla="*/ 472164 w 539463"/>
                <a:gd name="connsiteY63" fmla="*/ 70314 h 407258"/>
                <a:gd name="connsiteX64" fmla="*/ 473236 w 539463"/>
                <a:gd name="connsiteY64" fmla="*/ 19732 h 407258"/>
                <a:gd name="connsiteX65" fmla="*/ 471146 w 539463"/>
                <a:gd name="connsiteY65" fmla="*/ 2424 h 407258"/>
                <a:gd name="connsiteX66" fmla="*/ 211107 w 539463"/>
                <a:gd name="connsiteY66" fmla="*/ -201 h 407258"/>
                <a:gd name="connsiteX67" fmla="*/ 203981 w 539463"/>
                <a:gd name="connsiteY67" fmla="*/ 15231 h 40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39463" h="407258">
                  <a:moveTo>
                    <a:pt x="203981" y="15231"/>
                  </a:moveTo>
                  <a:cubicBezTo>
                    <a:pt x="201677" y="16838"/>
                    <a:pt x="201463" y="19839"/>
                    <a:pt x="201355" y="24608"/>
                  </a:cubicBezTo>
                  <a:cubicBezTo>
                    <a:pt x="201741" y="29677"/>
                    <a:pt x="200337" y="34719"/>
                    <a:pt x="197390" y="38861"/>
                  </a:cubicBezTo>
                  <a:cubicBezTo>
                    <a:pt x="194877" y="41540"/>
                    <a:pt x="191925" y="43769"/>
                    <a:pt x="188656" y="45452"/>
                  </a:cubicBezTo>
                  <a:cubicBezTo>
                    <a:pt x="183834" y="48291"/>
                    <a:pt x="179654" y="50810"/>
                    <a:pt x="178743" y="57454"/>
                  </a:cubicBezTo>
                  <a:cubicBezTo>
                    <a:pt x="178486" y="60197"/>
                    <a:pt x="178486" y="62963"/>
                    <a:pt x="178743" y="65706"/>
                  </a:cubicBezTo>
                  <a:cubicBezTo>
                    <a:pt x="178743" y="72618"/>
                    <a:pt x="178743" y="76744"/>
                    <a:pt x="168026" y="81513"/>
                  </a:cubicBezTo>
                  <a:cubicBezTo>
                    <a:pt x="163150" y="83897"/>
                    <a:pt x="158580" y="86866"/>
                    <a:pt x="154416" y="90354"/>
                  </a:cubicBezTo>
                  <a:cubicBezTo>
                    <a:pt x="147097" y="96607"/>
                    <a:pt x="138609" y="101344"/>
                    <a:pt x="129447" y="104286"/>
                  </a:cubicBezTo>
                  <a:cubicBezTo>
                    <a:pt x="121286" y="106815"/>
                    <a:pt x="112739" y="107865"/>
                    <a:pt x="104209" y="107394"/>
                  </a:cubicBezTo>
                  <a:cubicBezTo>
                    <a:pt x="99242" y="106601"/>
                    <a:pt x="94151" y="107426"/>
                    <a:pt x="89688" y="109751"/>
                  </a:cubicBezTo>
                  <a:cubicBezTo>
                    <a:pt x="86194" y="112184"/>
                    <a:pt x="82893" y="114890"/>
                    <a:pt x="79829" y="117842"/>
                  </a:cubicBezTo>
                  <a:cubicBezTo>
                    <a:pt x="73147" y="124213"/>
                    <a:pt x="65822" y="129872"/>
                    <a:pt x="57967" y="134721"/>
                  </a:cubicBezTo>
                  <a:cubicBezTo>
                    <a:pt x="51087" y="139050"/>
                    <a:pt x="45423" y="145063"/>
                    <a:pt x="41517" y="152189"/>
                  </a:cubicBezTo>
                  <a:cubicBezTo>
                    <a:pt x="38902" y="157558"/>
                    <a:pt x="34642" y="161952"/>
                    <a:pt x="29353" y="164728"/>
                  </a:cubicBezTo>
                  <a:cubicBezTo>
                    <a:pt x="18637" y="169711"/>
                    <a:pt x="16118" y="174105"/>
                    <a:pt x="15636" y="180803"/>
                  </a:cubicBezTo>
                  <a:cubicBezTo>
                    <a:pt x="14886" y="190823"/>
                    <a:pt x="8563" y="196878"/>
                    <a:pt x="2401" y="203200"/>
                  </a:cubicBezTo>
                  <a:lnTo>
                    <a:pt x="1597" y="204058"/>
                  </a:lnTo>
                  <a:cubicBezTo>
                    <a:pt x="3140" y="213274"/>
                    <a:pt x="3248" y="222672"/>
                    <a:pt x="1919" y="231921"/>
                  </a:cubicBezTo>
                  <a:cubicBezTo>
                    <a:pt x="-224" y="247353"/>
                    <a:pt x="686" y="262356"/>
                    <a:pt x="-171" y="280146"/>
                  </a:cubicBezTo>
                  <a:cubicBezTo>
                    <a:pt x="-1028" y="297935"/>
                    <a:pt x="11403" y="318886"/>
                    <a:pt x="16869" y="334211"/>
                  </a:cubicBezTo>
                  <a:cubicBezTo>
                    <a:pt x="22334" y="349536"/>
                    <a:pt x="40820" y="357091"/>
                    <a:pt x="48054" y="365879"/>
                  </a:cubicBezTo>
                  <a:cubicBezTo>
                    <a:pt x="55288" y="374666"/>
                    <a:pt x="50304" y="385329"/>
                    <a:pt x="48643" y="390313"/>
                  </a:cubicBezTo>
                  <a:cubicBezTo>
                    <a:pt x="46484" y="397016"/>
                    <a:pt x="50165" y="404201"/>
                    <a:pt x="56868" y="406366"/>
                  </a:cubicBezTo>
                  <a:cubicBezTo>
                    <a:pt x="58052" y="406747"/>
                    <a:pt x="59290" y="406956"/>
                    <a:pt x="60539" y="406977"/>
                  </a:cubicBezTo>
                  <a:cubicBezTo>
                    <a:pt x="67654" y="407765"/>
                    <a:pt x="74069" y="402637"/>
                    <a:pt x="74856" y="395521"/>
                  </a:cubicBezTo>
                  <a:cubicBezTo>
                    <a:pt x="75231" y="392140"/>
                    <a:pt x="74267" y="388753"/>
                    <a:pt x="72166" y="386080"/>
                  </a:cubicBezTo>
                  <a:cubicBezTo>
                    <a:pt x="65736" y="377989"/>
                    <a:pt x="64557" y="366093"/>
                    <a:pt x="70773" y="359288"/>
                  </a:cubicBezTo>
                  <a:cubicBezTo>
                    <a:pt x="76989" y="352483"/>
                    <a:pt x="80579" y="338283"/>
                    <a:pt x="89634" y="336462"/>
                  </a:cubicBezTo>
                  <a:cubicBezTo>
                    <a:pt x="98690" y="334640"/>
                    <a:pt x="112086" y="327245"/>
                    <a:pt x="123928" y="340534"/>
                  </a:cubicBezTo>
                  <a:cubicBezTo>
                    <a:pt x="135770" y="353822"/>
                    <a:pt x="152916" y="355698"/>
                    <a:pt x="157149" y="371612"/>
                  </a:cubicBezTo>
                  <a:cubicBezTo>
                    <a:pt x="158124" y="375106"/>
                    <a:pt x="159309" y="378540"/>
                    <a:pt x="160686" y="381900"/>
                  </a:cubicBezTo>
                  <a:lnTo>
                    <a:pt x="226218" y="360467"/>
                  </a:lnTo>
                  <a:lnTo>
                    <a:pt x="223003" y="343802"/>
                  </a:lnTo>
                  <a:cubicBezTo>
                    <a:pt x="222837" y="342859"/>
                    <a:pt x="223319" y="341916"/>
                    <a:pt x="224182" y="341498"/>
                  </a:cubicBezTo>
                  <a:lnTo>
                    <a:pt x="234416" y="336729"/>
                  </a:lnTo>
                  <a:cubicBezTo>
                    <a:pt x="234818" y="336622"/>
                    <a:pt x="235247" y="336622"/>
                    <a:pt x="235648" y="336729"/>
                  </a:cubicBezTo>
                  <a:cubicBezTo>
                    <a:pt x="240439" y="337501"/>
                    <a:pt x="245326" y="337501"/>
                    <a:pt x="250116" y="336729"/>
                  </a:cubicBezTo>
                  <a:cubicBezTo>
                    <a:pt x="253518" y="335861"/>
                    <a:pt x="256637" y="334125"/>
                    <a:pt x="259171" y="331693"/>
                  </a:cubicBezTo>
                  <a:cubicBezTo>
                    <a:pt x="259750" y="331082"/>
                    <a:pt x="260645" y="330889"/>
                    <a:pt x="261422" y="331210"/>
                  </a:cubicBezTo>
                  <a:cubicBezTo>
                    <a:pt x="265049" y="332405"/>
                    <a:pt x="268865" y="332914"/>
                    <a:pt x="272674" y="332711"/>
                  </a:cubicBezTo>
                  <a:cubicBezTo>
                    <a:pt x="276275" y="332507"/>
                    <a:pt x="279796" y="331559"/>
                    <a:pt x="283016" y="329924"/>
                  </a:cubicBezTo>
                  <a:cubicBezTo>
                    <a:pt x="283884" y="329442"/>
                    <a:pt x="284972" y="329619"/>
                    <a:pt x="285642" y="330353"/>
                  </a:cubicBezTo>
                  <a:cubicBezTo>
                    <a:pt x="288878" y="333348"/>
                    <a:pt x="292993" y="335224"/>
                    <a:pt x="297376" y="335711"/>
                  </a:cubicBezTo>
                  <a:cubicBezTo>
                    <a:pt x="301577" y="336408"/>
                    <a:pt x="305875" y="336263"/>
                    <a:pt x="310022" y="335283"/>
                  </a:cubicBezTo>
                  <a:cubicBezTo>
                    <a:pt x="311008" y="335009"/>
                    <a:pt x="312053" y="335454"/>
                    <a:pt x="312540" y="336354"/>
                  </a:cubicBezTo>
                  <a:lnTo>
                    <a:pt x="317899" y="347071"/>
                  </a:lnTo>
                  <a:lnTo>
                    <a:pt x="327168" y="345035"/>
                  </a:lnTo>
                  <a:cubicBezTo>
                    <a:pt x="326150" y="340266"/>
                    <a:pt x="323042" y="326817"/>
                    <a:pt x="320899" y="317547"/>
                  </a:cubicBezTo>
                  <a:cubicBezTo>
                    <a:pt x="320749" y="316914"/>
                    <a:pt x="320889" y="316245"/>
                    <a:pt x="321274" y="315725"/>
                  </a:cubicBezTo>
                  <a:cubicBezTo>
                    <a:pt x="321746" y="315280"/>
                    <a:pt x="322346" y="314996"/>
                    <a:pt x="322989" y="314921"/>
                  </a:cubicBezTo>
                  <a:lnTo>
                    <a:pt x="481220" y="318833"/>
                  </a:lnTo>
                  <a:cubicBezTo>
                    <a:pt x="482024" y="318870"/>
                    <a:pt x="482742" y="319342"/>
                    <a:pt x="483096" y="320065"/>
                  </a:cubicBezTo>
                  <a:cubicBezTo>
                    <a:pt x="484542" y="323087"/>
                    <a:pt x="487688" y="324914"/>
                    <a:pt x="491026" y="324673"/>
                  </a:cubicBezTo>
                  <a:cubicBezTo>
                    <a:pt x="496009" y="324084"/>
                    <a:pt x="507851" y="315725"/>
                    <a:pt x="512459" y="312135"/>
                  </a:cubicBezTo>
                  <a:lnTo>
                    <a:pt x="521890" y="290219"/>
                  </a:lnTo>
                  <a:cubicBezTo>
                    <a:pt x="522050" y="289823"/>
                    <a:pt x="522329" y="289485"/>
                    <a:pt x="522693" y="289255"/>
                  </a:cubicBezTo>
                  <a:lnTo>
                    <a:pt x="539251" y="278967"/>
                  </a:lnTo>
                  <a:cubicBezTo>
                    <a:pt x="522425" y="253086"/>
                    <a:pt x="512191" y="225812"/>
                    <a:pt x="501742" y="211613"/>
                  </a:cubicBezTo>
                  <a:cubicBezTo>
                    <a:pt x="491294" y="197413"/>
                    <a:pt x="493169" y="188465"/>
                    <a:pt x="487489" y="174105"/>
                  </a:cubicBezTo>
                  <a:cubicBezTo>
                    <a:pt x="481809" y="159744"/>
                    <a:pt x="475005" y="146724"/>
                    <a:pt x="484971" y="144205"/>
                  </a:cubicBezTo>
                  <a:cubicBezTo>
                    <a:pt x="494937" y="141687"/>
                    <a:pt x="503136" y="140990"/>
                    <a:pt x="496759" y="124594"/>
                  </a:cubicBezTo>
                  <a:cubicBezTo>
                    <a:pt x="490383" y="108197"/>
                    <a:pt x="494937" y="82585"/>
                    <a:pt x="489257" y="76369"/>
                  </a:cubicBezTo>
                  <a:cubicBezTo>
                    <a:pt x="483578" y="70153"/>
                    <a:pt x="474683" y="79584"/>
                    <a:pt x="472164" y="70314"/>
                  </a:cubicBezTo>
                  <a:cubicBezTo>
                    <a:pt x="469646" y="61044"/>
                    <a:pt x="475701" y="29698"/>
                    <a:pt x="473236" y="19732"/>
                  </a:cubicBezTo>
                  <a:cubicBezTo>
                    <a:pt x="471993" y="14041"/>
                    <a:pt x="471291" y="8249"/>
                    <a:pt x="471146" y="2424"/>
                  </a:cubicBezTo>
                  <a:lnTo>
                    <a:pt x="211107" y="-201"/>
                  </a:lnTo>
                  <a:cubicBezTo>
                    <a:pt x="211118" y="5741"/>
                    <a:pt x="208508" y="11383"/>
                    <a:pt x="203981" y="15231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7" name="Frihandsfigur: Form 146">
              <a:extLst>
                <a:ext uri="{FF2B5EF4-FFF2-40B4-BE49-F238E27FC236}">
                  <a16:creationId xmlns:a16="http://schemas.microsoft.com/office/drawing/2014/main" id="{9DDBDF56-7DB8-4A56-96A7-599F625EBABF}"/>
                </a:ext>
              </a:extLst>
            </p:cNvPr>
            <p:cNvSpPr/>
            <p:nvPr/>
          </p:nvSpPr>
          <p:spPr>
            <a:xfrm>
              <a:off x="10890817" y="1005437"/>
              <a:ext cx="258592" cy="387020"/>
            </a:xfrm>
            <a:custGeom>
              <a:avLst/>
              <a:gdLst>
                <a:gd name="connsiteX0" fmla="*/ 118366 w 258592"/>
                <a:gd name="connsiteY0" fmla="*/ 34457 h 387020"/>
                <a:gd name="connsiteX1" fmla="*/ 101649 w 258592"/>
                <a:gd name="connsiteY1" fmla="*/ 42816 h 387020"/>
                <a:gd name="connsiteX2" fmla="*/ 99719 w 258592"/>
                <a:gd name="connsiteY2" fmla="*/ 43191 h 387020"/>
                <a:gd name="connsiteX3" fmla="*/ 98326 w 258592"/>
                <a:gd name="connsiteY3" fmla="*/ 41798 h 387020"/>
                <a:gd name="connsiteX4" fmla="*/ 84019 w 258592"/>
                <a:gd name="connsiteY4" fmla="*/ 28831 h 387020"/>
                <a:gd name="connsiteX5" fmla="*/ 71642 w 258592"/>
                <a:gd name="connsiteY5" fmla="*/ 11470 h 387020"/>
                <a:gd name="connsiteX6" fmla="*/ 67195 w 258592"/>
                <a:gd name="connsiteY6" fmla="*/ 2468 h 387020"/>
                <a:gd name="connsiteX7" fmla="*/ 48333 w 258592"/>
                <a:gd name="connsiteY7" fmla="*/ 646 h 387020"/>
                <a:gd name="connsiteX8" fmla="*/ 48333 w 258592"/>
                <a:gd name="connsiteY8" fmla="*/ 968 h 387020"/>
                <a:gd name="connsiteX9" fmla="*/ 27650 w 258592"/>
                <a:gd name="connsiteY9" fmla="*/ 150572 h 387020"/>
                <a:gd name="connsiteX10" fmla="*/ 12700 w 258592"/>
                <a:gd name="connsiteY10" fmla="*/ 257738 h 387020"/>
                <a:gd name="connsiteX11" fmla="*/ 8414 w 258592"/>
                <a:gd name="connsiteY11" fmla="*/ 298461 h 387020"/>
                <a:gd name="connsiteX12" fmla="*/ 4127 w 258592"/>
                <a:gd name="connsiteY12" fmla="*/ 336559 h 387020"/>
                <a:gd name="connsiteX13" fmla="*/ -213 w 258592"/>
                <a:gd name="connsiteY13" fmla="*/ 384194 h 387020"/>
                <a:gd name="connsiteX14" fmla="*/ 258379 w 258592"/>
                <a:gd name="connsiteY14" fmla="*/ 386820 h 387020"/>
                <a:gd name="connsiteX15" fmla="*/ 258111 w 258592"/>
                <a:gd name="connsiteY15" fmla="*/ 365386 h 387020"/>
                <a:gd name="connsiteX16" fmla="*/ 250288 w 258592"/>
                <a:gd name="connsiteY16" fmla="*/ 330129 h 387020"/>
                <a:gd name="connsiteX17" fmla="*/ 214709 w 258592"/>
                <a:gd name="connsiteY17" fmla="*/ 316947 h 387020"/>
                <a:gd name="connsiteX18" fmla="*/ 195794 w 258592"/>
                <a:gd name="connsiteY18" fmla="*/ 285280 h 387020"/>
                <a:gd name="connsiteX19" fmla="*/ 215030 w 258592"/>
                <a:gd name="connsiteY19" fmla="*/ 263525 h 387020"/>
                <a:gd name="connsiteX20" fmla="*/ 218942 w 258592"/>
                <a:gd name="connsiteY20" fmla="*/ 238609 h 387020"/>
                <a:gd name="connsiteX21" fmla="*/ 199706 w 258592"/>
                <a:gd name="connsiteY21" fmla="*/ 186258 h 387020"/>
                <a:gd name="connsiteX22" fmla="*/ 162465 w 258592"/>
                <a:gd name="connsiteY22" fmla="*/ 105026 h 387020"/>
                <a:gd name="connsiteX23" fmla="*/ 156625 w 258592"/>
                <a:gd name="connsiteY23" fmla="*/ 82092 h 387020"/>
                <a:gd name="connsiteX24" fmla="*/ 130958 w 258592"/>
                <a:gd name="connsiteY24" fmla="*/ 33171 h 387020"/>
                <a:gd name="connsiteX25" fmla="*/ 118366 w 258592"/>
                <a:gd name="connsiteY25" fmla="*/ 34457 h 38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8592" h="387020">
                  <a:moveTo>
                    <a:pt x="118366" y="34457"/>
                  </a:moveTo>
                  <a:cubicBezTo>
                    <a:pt x="112312" y="36150"/>
                    <a:pt x="106637" y="38990"/>
                    <a:pt x="101649" y="42816"/>
                  </a:cubicBezTo>
                  <a:cubicBezTo>
                    <a:pt x="101107" y="43255"/>
                    <a:pt x="100384" y="43395"/>
                    <a:pt x="99719" y="43191"/>
                  </a:cubicBezTo>
                  <a:cubicBezTo>
                    <a:pt x="99055" y="42982"/>
                    <a:pt x="98535" y="42462"/>
                    <a:pt x="98326" y="41798"/>
                  </a:cubicBezTo>
                  <a:cubicBezTo>
                    <a:pt x="95336" y="35850"/>
                    <a:pt x="90235" y="31226"/>
                    <a:pt x="84019" y="28831"/>
                  </a:cubicBezTo>
                  <a:cubicBezTo>
                    <a:pt x="77445" y="25257"/>
                    <a:pt x="72880" y="18854"/>
                    <a:pt x="71642" y="11470"/>
                  </a:cubicBezTo>
                  <a:cubicBezTo>
                    <a:pt x="71079" y="8094"/>
                    <a:pt x="69531" y="4965"/>
                    <a:pt x="67195" y="2468"/>
                  </a:cubicBezTo>
                  <a:cubicBezTo>
                    <a:pt x="62426" y="-1337"/>
                    <a:pt x="52352" y="-211"/>
                    <a:pt x="48333" y="646"/>
                  </a:cubicBezTo>
                  <a:cubicBezTo>
                    <a:pt x="48333" y="646"/>
                    <a:pt x="48333" y="646"/>
                    <a:pt x="48333" y="968"/>
                  </a:cubicBezTo>
                  <a:lnTo>
                    <a:pt x="27650" y="150572"/>
                  </a:lnTo>
                  <a:cubicBezTo>
                    <a:pt x="27650" y="151375"/>
                    <a:pt x="16558" y="235608"/>
                    <a:pt x="12700" y="257738"/>
                  </a:cubicBezTo>
                  <a:cubicBezTo>
                    <a:pt x="10825" y="268455"/>
                    <a:pt x="9593" y="283726"/>
                    <a:pt x="8414" y="298461"/>
                  </a:cubicBezTo>
                  <a:cubicBezTo>
                    <a:pt x="7766" y="311235"/>
                    <a:pt x="6335" y="323961"/>
                    <a:pt x="4127" y="336559"/>
                  </a:cubicBezTo>
                  <a:cubicBezTo>
                    <a:pt x="1523" y="352312"/>
                    <a:pt x="71" y="368232"/>
                    <a:pt x="-213" y="384194"/>
                  </a:cubicBezTo>
                  <a:lnTo>
                    <a:pt x="258379" y="386820"/>
                  </a:lnTo>
                  <a:cubicBezTo>
                    <a:pt x="258379" y="380122"/>
                    <a:pt x="258111" y="372835"/>
                    <a:pt x="258111" y="365386"/>
                  </a:cubicBezTo>
                  <a:cubicBezTo>
                    <a:pt x="258111" y="348293"/>
                    <a:pt x="260255" y="339024"/>
                    <a:pt x="250288" y="330129"/>
                  </a:cubicBezTo>
                  <a:cubicBezTo>
                    <a:pt x="240322" y="321234"/>
                    <a:pt x="225372" y="320859"/>
                    <a:pt x="214709" y="316947"/>
                  </a:cubicBezTo>
                  <a:cubicBezTo>
                    <a:pt x="204046" y="313036"/>
                    <a:pt x="199706" y="306981"/>
                    <a:pt x="195794" y="285280"/>
                  </a:cubicBezTo>
                  <a:cubicBezTo>
                    <a:pt x="191882" y="263578"/>
                    <a:pt x="207207" y="269580"/>
                    <a:pt x="215030" y="263525"/>
                  </a:cubicBezTo>
                  <a:cubicBezTo>
                    <a:pt x="222854" y="257470"/>
                    <a:pt x="216799" y="251790"/>
                    <a:pt x="218942" y="238609"/>
                  </a:cubicBezTo>
                  <a:cubicBezTo>
                    <a:pt x="221085" y="225427"/>
                    <a:pt x="208975" y="209406"/>
                    <a:pt x="199706" y="186258"/>
                  </a:cubicBezTo>
                  <a:cubicBezTo>
                    <a:pt x="190436" y="163110"/>
                    <a:pt x="174575" y="128067"/>
                    <a:pt x="162465" y="105026"/>
                  </a:cubicBezTo>
                  <a:cubicBezTo>
                    <a:pt x="156357" y="93399"/>
                    <a:pt x="154481" y="87076"/>
                    <a:pt x="156625" y="82092"/>
                  </a:cubicBezTo>
                  <a:lnTo>
                    <a:pt x="130958" y="33171"/>
                  </a:lnTo>
                  <a:cubicBezTo>
                    <a:pt x="126720" y="32967"/>
                    <a:pt x="122476" y="33401"/>
                    <a:pt x="118366" y="34457"/>
                  </a:cubicBez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8" name="Frihandsfigur: Form 147">
              <a:extLst>
                <a:ext uri="{FF2B5EF4-FFF2-40B4-BE49-F238E27FC236}">
                  <a16:creationId xmlns:a16="http://schemas.microsoft.com/office/drawing/2014/main" id="{072D991C-D20F-4B7B-A73C-60662B7C6278}"/>
                </a:ext>
              </a:extLst>
            </p:cNvPr>
            <p:cNvSpPr/>
            <p:nvPr/>
          </p:nvSpPr>
          <p:spPr>
            <a:xfrm>
              <a:off x="10072747" y="791015"/>
              <a:ext cx="251642" cy="342785"/>
            </a:xfrm>
            <a:custGeom>
              <a:avLst/>
              <a:gdLst>
                <a:gd name="connsiteX0" fmla="*/ 97860 w 251642"/>
                <a:gd name="connsiteY0" fmla="*/ 208317 h 342785"/>
                <a:gd name="connsiteX1" fmla="*/ 96949 w 251642"/>
                <a:gd name="connsiteY1" fmla="*/ 206120 h 342785"/>
                <a:gd name="connsiteX2" fmla="*/ 99468 w 251642"/>
                <a:gd name="connsiteY2" fmla="*/ 194546 h 342785"/>
                <a:gd name="connsiteX3" fmla="*/ 100539 w 251642"/>
                <a:gd name="connsiteY3" fmla="*/ 193099 h 342785"/>
                <a:gd name="connsiteX4" fmla="*/ 102307 w 251642"/>
                <a:gd name="connsiteY4" fmla="*/ 193099 h 342785"/>
                <a:gd name="connsiteX5" fmla="*/ 149461 w 251642"/>
                <a:gd name="connsiteY5" fmla="*/ 218337 h 342785"/>
                <a:gd name="connsiteX6" fmla="*/ 183004 w 251642"/>
                <a:gd name="connsiteY6" fmla="*/ 221444 h 342785"/>
                <a:gd name="connsiteX7" fmla="*/ 185790 w 251642"/>
                <a:gd name="connsiteY7" fmla="*/ 220212 h 342785"/>
                <a:gd name="connsiteX8" fmla="*/ 244731 w 251642"/>
                <a:gd name="connsiteY8" fmla="*/ 191920 h 342785"/>
                <a:gd name="connsiteX9" fmla="*/ 244249 w 251642"/>
                <a:gd name="connsiteY9" fmla="*/ 191116 h 342785"/>
                <a:gd name="connsiteX10" fmla="*/ 241249 w 251642"/>
                <a:gd name="connsiteY10" fmla="*/ 165075 h 342785"/>
                <a:gd name="connsiteX11" fmla="*/ 226781 w 251642"/>
                <a:gd name="connsiteY11" fmla="*/ 151733 h 342785"/>
                <a:gd name="connsiteX12" fmla="*/ 225388 w 251642"/>
                <a:gd name="connsiteY12" fmla="*/ 150125 h 342785"/>
                <a:gd name="connsiteX13" fmla="*/ 226085 w 251642"/>
                <a:gd name="connsiteY13" fmla="*/ 148143 h 342785"/>
                <a:gd name="connsiteX14" fmla="*/ 231871 w 251642"/>
                <a:gd name="connsiteY14" fmla="*/ 141231 h 342785"/>
                <a:gd name="connsiteX15" fmla="*/ 232622 w 251642"/>
                <a:gd name="connsiteY15" fmla="*/ 133461 h 342785"/>
                <a:gd name="connsiteX16" fmla="*/ 233747 w 251642"/>
                <a:gd name="connsiteY16" fmla="*/ 131478 h 342785"/>
                <a:gd name="connsiteX17" fmla="*/ 244464 w 251642"/>
                <a:gd name="connsiteY17" fmla="*/ 126120 h 342785"/>
                <a:gd name="connsiteX18" fmla="*/ 239695 w 251642"/>
                <a:gd name="connsiteY18" fmla="*/ 118243 h 342785"/>
                <a:gd name="connsiteX19" fmla="*/ 239427 w 251642"/>
                <a:gd name="connsiteY19" fmla="*/ 116904 h 342785"/>
                <a:gd name="connsiteX20" fmla="*/ 244464 w 251642"/>
                <a:gd name="connsiteY20" fmla="*/ 103079 h 342785"/>
                <a:gd name="connsiteX21" fmla="*/ 251429 w 251642"/>
                <a:gd name="connsiteY21" fmla="*/ 94506 h 342785"/>
                <a:gd name="connsiteX22" fmla="*/ 244142 w 251642"/>
                <a:gd name="connsiteY22" fmla="*/ 85879 h 342785"/>
                <a:gd name="connsiteX23" fmla="*/ 226620 w 251642"/>
                <a:gd name="connsiteY23" fmla="*/ 83843 h 342785"/>
                <a:gd name="connsiteX24" fmla="*/ 214189 w 251642"/>
                <a:gd name="connsiteY24" fmla="*/ 77145 h 342785"/>
                <a:gd name="connsiteX25" fmla="*/ 213814 w 251642"/>
                <a:gd name="connsiteY25" fmla="*/ 75323 h 342785"/>
                <a:gd name="connsiteX26" fmla="*/ 216975 w 251642"/>
                <a:gd name="connsiteY26" fmla="*/ 62035 h 342785"/>
                <a:gd name="connsiteX27" fmla="*/ 213975 w 251642"/>
                <a:gd name="connsiteY27" fmla="*/ 55444 h 342785"/>
                <a:gd name="connsiteX28" fmla="*/ 213975 w 251642"/>
                <a:gd name="connsiteY28" fmla="*/ 53569 h 342785"/>
                <a:gd name="connsiteX29" fmla="*/ 219333 w 251642"/>
                <a:gd name="connsiteY29" fmla="*/ 42262 h 342785"/>
                <a:gd name="connsiteX30" fmla="*/ 221369 w 251642"/>
                <a:gd name="connsiteY30" fmla="*/ 41084 h 342785"/>
                <a:gd name="connsiteX31" fmla="*/ 226299 w 251642"/>
                <a:gd name="connsiteY31" fmla="*/ 41459 h 342785"/>
                <a:gd name="connsiteX32" fmla="*/ 228656 w 251642"/>
                <a:gd name="connsiteY32" fmla="*/ 29992 h 342785"/>
                <a:gd name="connsiteX33" fmla="*/ 230050 w 251642"/>
                <a:gd name="connsiteY33" fmla="*/ 28384 h 342785"/>
                <a:gd name="connsiteX34" fmla="*/ 243553 w 251642"/>
                <a:gd name="connsiteY34" fmla="*/ 19061 h 342785"/>
                <a:gd name="connsiteX35" fmla="*/ 238194 w 251642"/>
                <a:gd name="connsiteY35" fmla="*/ 6147 h 342785"/>
                <a:gd name="connsiteX36" fmla="*/ 232836 w 251642"/>
                <a:gd name="connsiteY36" fmla="*/ 11988 h 342785"/>
                <a:gd name="connsiteX37" fmla="*/ 215529 w 251642"/>
                <a:gd name="connsiteY37" fmla="*/ 28063 h 342785"/>
                <a:gd name="connsiteX38" fmla="*/ 188737 w 251642"/>
                <a:gd name="connsiteY38" fmla="*/ 22383 h 342785"/>
                <a:gd name="connsiteX39" fmla="*/ 143995 w 251642"/>
                <a:gd name="connsiteY39" fmla="*/ 7701 h 342785"/>
                <a:gd name="connsiteX40" fmla="*/ 118543 w 251642"/>
                <a:gd name="connsiteY40" fmla="*/ 4594 h 342785"/>
                <a:gd name="connsiteX41" fmla="*/ 94324 w 251642"/>
                <a:gd name="connsiteY41" fmla="*/ 30796 h 342785"/>
                <a:gd name="connsiteX42" fmla="*/ 78249 w 251642"/>
                <a:gd name="connsiteY42" fmla="*/ 51800 h 342785"/>
                <a:gd name="connsiteX43" fmla="*/ 52957 w 251642"/>
                <a:gd name="connsiteY43" fmla="*/ 75645 h 342785"/>
                <a:gd name="connsiteX44" fmla="*/ 47599 w 251642"/>
                <a:gd name="connsiteY44" fmla="*/ 113153 h 342785"/>
                <a:gd name="connsiteX45" fmla="*/ 58637 w 251642"/>
                <a:gd name="connsiteY45" fmla="*/ 147285 h 342785"/>
                <a:gd name="connsiteX46" fmla="*/ 60030 w 251642"/>
                <a:gd name="connsiteY46" fmla="*/ 175256 h 342785"/>
                <a:gd name="connsiteX47" fmla="*/ 48456 w 251642"/>
                <a:gd name="connsiteY47" fmla="*/ 187526 h 342785"/>
                <a:gd name="connsiteX48" fmla="*/ 29595 w 251642"/>
                <a:gd name="connsiteY48" fmla="*/ 202155 h 342785"/>
                <a:gd name="connsiteX49" fmla="*/ 43152 w 251642"/>
                <a:gd name="connsiteY49" fmla="*/ 222998 h 342785"/>
                <a:gd name="connsiteX50" fmla="*/ 42080 w 251642"/>
                <a:gd name="connsiteY50" fmla="*/ 248290 h 342785"/>
                <a:gd name="connsiteX51" fmla="*/ 16253 w 251642"/>
                <a:gd name="connsiteY51" fmla="*/ 251290 h 342785"/>
                <a:gd name="connsiteX52" fmla="*/ 178 w 251642"/>
                <a:gd name="connsiteY52" fmla="*/ 261632 h 342785"/>
                <a:gd name="connsiteX53" fmla="*/ 12449 w 251642"/>
                <a:gd name="connsiteY53" fmla="*/ 294746 h 342785"/>
                <a:gd name="connsiteX54" fmla="*/ 24933 w 251642"/>
                <a:gd name="connsiteY54" fmla="*/ 331451 h 342785"/>
                <a:gd name="connsiteX55" fmla="*/ 46367 w 251642"/>
                <a:gd name="connsiteY55" fmla="*/ 334987 h 342785"/>
                <a:gd name="connsiteX56" fmla="*/ 61370 w 251642"/>
                <a:gd name="connsiteY56" fmla="*/ 305624 h 342785"/>
                <a:gd name="connsiteX57" fmla="*/ 88162 w 251642"/>
                <a:gd name="connsiteY57" fmla="*/ 259864 h 342785"/>
                <a:gd name="connsiteX58" fmla="*/ 97699 w 251642"/>
                <a:gd name="connsiteY58" fmla="*/ 220641 h 342785"/>
                <a:gd name="connsiteX59" fmla="*/ 99253 w 251642"/>
                <a:gd name="connsiteY59" fmla="*/ 209924 h 34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1642" h="342785">
                  <a:moveTo>
                    <a:pt x="97860" y="208317"/>
                  </a:moveTo>
                  <a:cubicBezTo>
                    <a:pt x="97153" y="207824"/>
                    <a:pt x="96794" y="206966"/>
                    <a:pt x="96949" y="206120"/>
                  </a:cubicBezTo>
                  <a:lnTo>
                    <a:pt x="99468" y="194546"/>
                  </a:lnTo>
                  <a:cubicBezTo>
                    <a:pt x="99596" y="193930"/>
                    <a:pt x="99987" y="193399"/>
                    <a:pt x="100539" y="193099"/>
                  </a:cubicBezTo>
                  <a:cubicBezTo>
                    <a:pt x="101102" y="192858"/>
                    <a:pt x="101745" y="192858"/>
                    <a:pt x="102307" y="193099"/>
                  </a:cubicBezTo>
                  <a:cubicBezTo>
                    <a:pt x="118956" y="199641"/>
                    <a:pt x="134784" y="208108"/>
                    <a:pt x="149461" y="218337"/>
                  </a:cubicBezTo>
                  <a:cubicBezTo>
                    <a:pt x="164142" y="229857"/>
                    <a:pt x="170412" y="227071"/>
                    <a:pt x="183004" y="221444"/>
                  </a:cubicBezTo>
                  <a:lnTo>
                    <a:pt x="185790" y="220212"/>
                  </a:lnTo>
                  <a:cubicBezTo>
                    <a:pt x="192649" y="217211"/>
                    <a:pt x="218422" y="204887"/>
                    <a:pt x="244731" y="191920"/>
                  </a:cubicBezTo>
                  <a:cubicBezTo>
                    <a:pt x="244490" y="191706"/>
                    <a:pt x="244324" y="191427"/>
                    <a:pt x="244249" y="191116"/>
                  </a:cubicBezTo>
                  <a:cubicBezTo>
                    <a:pt x="244249" y="191116"/>
                    <a:pt x="241999" y="175041"/>
                    <a:pt x="241249" y="165075"/>
                  </a:cubicBezTo>
                  <a:cubicBezTo>
                    <a:pt x="240766" y="158109"/>
                    <a:pt x="230532" y="153072"/>
                    <a:pt x="226781" y="151733"/>
                  </a:cubicBezTo>
                  <a:cubicBezTo>
                    <a:pt x="226063" y="151481"/>
                    <a:pt x="225533" y="150870"/>
                    <a:pt x="225388" y="150125"/>
                  </a:cubicBezTo>
                  <a:cubicBezTo>
                    <a:pt x="225222" y="149386"/>
                    <a:pt x="225495" y="148614"/>
                    <a:pt x="226085" y="148143"/>
                  </a:cubicBezTo>
                  <a:cubicBezTo>
                    <a:pt x="228426" y="146219"/>
                    <a:pt x="230387" y="143872"/>
                    <a:pt x="231871" y="141231"/>
                  </a:cubicBezTo>
                  <a:cubicBezTo>
                    <a:pt x="232477" y="138685"/>
                    <a:pt x="232729" y="136071"/>
                    <a:pt x="232622" y="133461"/>
                  </a:cubicBezTo>
                  <a:cubicBezTo>
                    <a:pt x="232557" y="132630"/>
                    <a:pt x="233002" y="131848"/>
                    <a:pt x="233747" y="131478"/>
                  </a:cubicBezTo>
                  <a:lnTo>
                    <a:pt x="244464" y="126120"/>
                  </a:lnTo>
                  <a:lnTo>
                    <a:pt x="239695" y="118243"/>
                  </a:lnTo>
                  <a:cubicBezTo>
                    <a:pt x="239480" y="117831"/>
                    <a:pt x="239384" y="117365"/>
                    <a:pt x="239427" y="116904"/>
                  </a:cubicBezTo>
                  <a:cubicBezTo>
                    <a:pt x="240064" y="111980"/>
                    <a:pt x="241784" y="107259"/>
                    <a:pt x="244464" y="103079"/>
                  </a:cubicBezTo>
                  <a:cubicBezTo>
                    <a:pt x="246982" y="99596"/>
                    <a:pt x="249822" y="96274"/>
                    <a:pt x="251429" y="94506"/>
                  </a:cubicBezTo>
                  <a:lnTo>
                    <a:pt x="244142" y="85879"/>
                  </a:lnTo>
                  <a:cubicBezTo>
                    <a:pt x="238264" y="85579"/>
                    <a:pt x="232413" y="84899"/>
                    <a:pt x="226620" y="83843"/>
                  </a:cubicBezTo>
                  <a:cubicBezTo>
                    <a:pt x="221841" y="83077"/>
                    <a:pt x="217458" y="80719"/>
                    <a:pt x="214189" y="77145"/>
                  </a:cubicBezTo>
                  <a:cubicBezTo>
                    <a:pt x="213798" y="76625"/>
                    <a:pt x="213664" y="75956"/>
                    <a:pt x="213814" y="75323"/>
                  </a:cubicBezTo>
                  <a:cubicBezTo>
                    <a:pt x="215314" y="69643"/>
                    <a:pt x="216922" y="63106"/>
                    <a:pt x="216975" y="62035"/>
                  </a:cubicBezTo>
                  <a:cubicBezTo>
                    <a:pt x="216102" y="59784"/>
                    <a:pt x="215100" y="57582"/>
                    <a:pt x="213975" y="55444"/>
                  </a:cubicBezTo>
                  <a:cubicBezTo>
                    <a:pt x="213707" y="54849"/>
                    <a:pt x="213707" y="54163"/>
                    <a:pt x="213975" y="53569"/>
                  </a:cubicBezTo>
                  <a:lnTo>
                    <a:pt x="219333" y="42262"/>
                  </a:lnTo>
                  <a:cubicBezTo>
                    <a:pt x="219746" y="41528"/>
                    <a:pt x="220528" y="41073"/>
                    <a:pt x="221369" y="41084"/>
                  </a:cubicBezTo>
                  <a:lnTo>
                    <a:pt x="226299" y="41459"/>
                  </a:lnTo>
                  <a:lnTo>
                    <a:pt x="228656" y="29992"/>
                  </a:lnTo>
                  <a:cubicBezTo>
                    <a:pt x="228823" y="29258"/>
                    <a:pt x="229348" y="28652"/>
                    <a:pt x="230050" y="28384"/>
                  </a:cubicBezTo>
                  <a:cubicBezTo>
                    <a:pt x="235344" y="26622"/>
                    <a:pt x="240027" y="23385"/>
                    <a:pt x="243553" y="19061"/>
                  </a:cubicBezTo>
                  <a:cubicBezTo>
                    <a:pt x="244999" y="16757"/>
                    <a:pt x="241999" y="11345"/>
                    <a:pt x="238194" y="6147"/>
                  </a:cubicBezTo>
                  <a:cubicBezTo>
                    <a:pt x="237332" y="8778"/>
                    <a:pt x="235381" y="10906"/>
                    <a:pt x="232836" y="11988"/>
                  </a:cubicBezTo>
                  <a:cubicBezTo>
                    <a:pt x="225763" y="15310"/>
                    <a:pt x="224316" y="23883"/>
                    <a:pt x="215529" y="28063"/>
                  </a:cubicBezTo>
                  <a:cubicBezTo>
                    <a:pt x="206741" y="32242"/>
                    <a:pt x="202240" y="22115"/>
                    <a:pt x="188737" y="22383"/>
                  </a:cubicBezTo>
                  <a:cubicBezTo>
                    <a:pt x="172780" y="21558"/>
                    <a:pt x="157337" y="16489"/>
                    <a:pt x="143995" y="7701"/>
                  </a:cubicBezTo>
                  <a:cubicBezTo>
                    <a:pt x="131885" y="-443"/>
                    <a:pt x="123312" y="-3605"/>
                    <a:pt x="118543" y="4594"/>
                  </a:cubicBezTo>
                  <a:cubicBezTo>
                    <a:pt x="113774" y="12792"/>
                    <a:pt x="101450" y="19758"/>
                    <a:pt x="94324" y="30796"/>
                  </a:cubicBezTo>
                  <a:cubicBezTo>
                    <a:pt x="87197" y="41834"/>
                    <a:pt x="89501" y="53247"/>
                    <a:pt x="78249" y="51800"/>
                  </a:cubicBezTo>
                  <a:cubicBezTo>
                    <a:pt x="66996" y="50353"/>
                    <a:pt x="56172" y="58927"/>
                    <a:pt x="52957" y="75645"/>
                  </a:cubicBezTo>
                  <a:cubicBezTo>
                    <a:pt x="49742" y="92363"/>
                    <a:pt x="39454" y="104526"/>
                    <a:pt x="47599" y="113153"/>
                  </a:cubicBezTo>
                  <a:cubicBezTo>
                    <a:pt x="55744" y="121780"/>
                    <a:pt x="61477" y="137694"/>
                    <a:pt x="58637" y="147285"/>
                  </a:cubicBezTo>
                  <a:cubicBezTo>
                    <a:pt x="55797" y="156877"/>
                    <a:pt x="53279" y="165986"/>
                    <a:pt x="60030" y="175256"/>
                  </a:cubicBezTo>
                  <a:cubicBezTo>
                    <a:pt x="66782" y="184526"/>
                    <a:pt x="57030" y="186669"/>
                    <a:pt x="48456" y="187526"/>
                  </a:cubicBezTo>
                  <a:cubicBezTo>
                    <a:pt x="39883" y="188384"/>
                    <a:pt x="32382" y="186133"/>
                    <a:pt x="29595" y="202155"/>
                  </a:cubicBezTo>
                  <a:cubicBezTo>
                    <a:pt x="26809" y="218176"/>
                    <a:pt x="35811" y="216408"/>
                    <a:pt x="43152" y="222998"/>
                  </a:cubicBezTo>
                  <a:cubicBezTo>
                    <a:pt x="50492" y="229589"/>
                    <a:pt x="46527" y="243092"/>
                    <a:pt x="42080" y="248290"/>
                  </a:cubicBezTo>
                  <a:cubicBezTo>
                    <a:pt x="37633" y="253487"/>
                    <a:pt x="25148" y="255202"/>
                    <a:pt x="16253" y="251290"/>
                  </a:cubicBezTo>
                  <a:cubicBezTo>
                    <a:pt x="7358" y="247379"/>
                    <a:pt x="-2287" y="251665"/>
                    <a:pt x="178" y="261632"/>
                  </a:cubicBezTo>
                  <a:cubicBezTo>
                    <a:pt x="2643" y="271598"/>
                    <a:pt x="14056" y="276742"/>
                    <a:pt x="12449" y="294746"/>
                  </a:cubicBezTo>
                  <a:cubicBezTo>
                    <a:pt x="10841" y="312750"/>
                    <a:pt x="16360" y="315751"/>
                    <a:pt x="24933" y="331451"/>
                  </a:cubicBezTo>
                  <a:cubicBezTo>
                    <a:pt x="33507" y="347151"/>
                    <a:pt x="44866" y="344257"/>
                    <a:pt x="46367" y="334987"/>
                  </a:cubicBezTo>
                  <a:cubicBezTo>
                    <a:pt x="49335" y="324287"/>
                    <a:pt x="54442" y="314299"/>
                    <a:pt x="61370" y="305624"/>
                  </a:cubicBezTo>
                  <a:cubicBezTo>
                    <a:pt x="68121" y="296354"/>
                    <a:pt x="80767" y="271438"/>
                    <a:pt x="88162" y="259864"/>
                  </a:cubicBezTo>
                  <a:cubicBezTo>
                    <a:pt x="95556" y="248290"/>
                    <a:pt x="83982" y="222945"/>
                    <a:pt x="97699" y="220641"/>
                  </a:cubicBezTo>
                  <a:lnTo>
                    <a:pt x="99253" y="209924"/>
                  </a:lnTo>
                  <a:close/>
                </a:path>
              </a:pathLst>
            </a:custGeom>
            <a:grpFill/>
            <a:ln w="5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47" name="Rektangel 246">
            <a:extLst>
              <a:ext uri="{FF2B5EF4-FFF2-40B4-BE49-F238E27FC236}">
                <a16:creationId xmlns:a16="http://schemas.microsoft.com/office/drawing/2014/main" id="{E262AF73-142D-482C-AD52-CD506FAC05DE}"/>
              </a:ext>
            </a:extLst>
          </p:cNvPr>
          <p:cNvSpPr/>
          <p:nvPr/>
        </p:nvSpPr>
        <p:spPr>
          <a:xfrm>
            <a:off x="341501" y="353985"/>
            <a:ext cx="67255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Stadsområden med markerade primärområden</a:t>
            </a:r>
          </a:p>
        </p:txBody>
      </p:sp>
    </p:spTree>
    <p:extLst>
      <p:ext uri="{BB962C8B-B14F-4D97-AF65-F5344CB8AC3E}">
        <p14:creationId xmlns:p14="http://schemas.microsoft.com/office/powerpoint/2010/main" val="221117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Bild 286">
            <a:extLst>
              <a:ext uri="{FF2B5EF4-FFF2-40B4-BE49-F238E27FC236}">
                <a16:creationId xmlns:a16="http://schemas.microsoft.com/office/drawing/2014/main" id="{91F32918-32F8-4926-B177-64F314457F3E}"/>
              </a:ext>
            </a:extLst>
          </p:cNvPr>
          <p:cNvGrpSpPr/>
          <p:nvPr/>
        </p:nvGrpSpPr>
        <p:grpSpPr>
          <a:xfrm>
            <a:off x="1307347" y="1020779"/>
            <a:ext cx="4558498" cy="4997465"/>
            <a:chOff x="2968196" y="0"/>
            <a:chExt cx="6255608" cy="6858000"/>
          </a:xfrm>
          <a:solidFill>
            <a:schemeClr val="accent5"/>
          </a:solidFill>
        </p:grpSpPr>
        <p:sp>
          <p:nvSpPr>
            <p:cNvPr id="289" name="Frihandsfigur: Form 288">
              <a:extLst>
                <a:ext uri="{FF2B5EF4-FFF2-40B4-BE49-F238E27FC236}">
                  <a16:creationId xmlns:a16="http://schemas.microsoft.com/office/drawing/2014/main" id="{EC905C15-167B-4B66-80C2-6770CC954361}"/>
                </a:ext>
              </a:extLst>
            </p:cNvPr>
            <p:cNvSpPr/>
            <p:nvPr/>
          </p:nvSpPr>
          <p:spPr>
            <a:xfrm>
              <a:off x="4655512" y="4883908"/>
              <a:ext cx="166816" cy="111211"/>
            </a:xfrm>
            <a:custGeom>
              <a:avLst/>
              <a:gdLst>
                <a:gd name="connsiteX0" fmla="*/ 62308 w 166816"/>
                <a:gd name="connsiteY0" fmla="*/ 19284 h 111210"/>
                <a:gd name="connsiteX1" fmla="*/ 81214 w 166816"/>
                <a:gd name="connsiteY1" fmla="*/ 24566 h 111210"/>
                <a:gd name="connsiteX2" fmla="*/ 112909 w 166816"/>
                <a:gd name="connsiteY2" fmla="*/ 3807 h 111210"/>
                <a:gd name="connsiteX3" fmla="*/ 151462 w 166816"/>
                <a:gd name="connsiteY3" fmla="*/ 3807 h 111210"/>
                <a:gd name="connsiteX4" fmla="*/ 168793 w 166816"/>
                <a:gd name="connsiteY4" fmla="*/ 44584 h 111210"/>
                <a:gd name="connsiteX5" fmla="*/ 146365 w 166816"/>
                <a:gd name="connsiteY5" fmla="*/ 79152 h 111210"/>
                <a:gd name="connsiteX6" fmla="*/ 113743 w 166816"/>
                <a:gd name="connsiteY6" fmla="*/ 99356 h 111210"/>
                <a:gd name="connsiteX7" fmla="*/ 100398 w 166816"/>
                <a:gd name="connsiteY7" fmla="*/ 115759 h 111210"/>
                <a:gd name="connsiteX8" fmla="*/ 77785 w 166816"/>
                <a:gd name="connsiteY8" fmla="*/ 114647 h 111210"/>
                <a:gd name="connsiteX9" fmla="*/ 49426 w 166816"/>
                <a:gd name="connsiteY9" fmla="*/ 89346 h 111210"/>
                <a:gd name="connsiteX10" fmla="*/ 30799 w 166816"/>
                <a:gd name="connsiteY10" fmla="*/ 61173 h 111210"/>
                <a:gd name="connsiteX11" fmla="*/ 10873 w 166816"/>
                <a:gd name="connsiteY11" fmla="*/ 42545 h 111210"/>
                <a:gd name="connsiteX12" fmla="*/ 15322 w 166816"/>
                <a:gd name="connsiteY12" fmla="*/ 18172 h 111210"/>
                <a:gd name="connsiteX13" fmla="*/ 41920 w 166816"/>
                <a:gd name="connsiteY13" fmla="*/ 23269 h 111210"/>
                <a:gd name="connsiteX14" fmla="*/ 62308 w 166816"/>
                <a:gd name="connsiteY14" fmla="*/ 19284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816" h="111210">
                  <a:moveTo>
                    <a:pt x="62308" y="19284"/>
                  </a:moveTo>
                  <a:cubicBezTo>
                    <a:pt x="69815" y="20952"/>
                    <a:pt x="69722" y="30219"/>
                    <a:pt x="81214" y="24566"/>
                  </a:cubicBezTo>
                  <a:cubicBezTo>
                    <a:pt x="92706" y="18913"/>
                    <a:pt x="97154" y="6031"/>
                    <a:pt x="112909" y="3807"/>
                  </a:cubicBezTo>
                  <a:cubicBezTo>
                    <a:pt x="128664" y="1582"/>
                    <a:pt x="137932" y="-3515"/>
                    <a:pt x="151462" y="3807"/>
                  </a:cubicBezTo>
                  <a:cubicBezTo>
                    <a:pt x="164993" y="11128"/>
                    <a:pt x="172314" y="29756"/>
                    <a:pt x="168793" y="44584"/>
                  </a:cubicBezTo>
                  <a:cubicBezTo>
                    <a:pt x="165271" y="59412"/>
                    <a:pt x="160545" y="75167"/>
                    <a:pt x="146365" y="79152"/>
                  </a:cubicBezTo>
                  <a:cubicBezTo>
                    <a:pt x="132186" y="83137"/>
                    <a:pt x="125050" y="94443"/>
                    <a:pt x="113743" y="99356"/>
                  </a:cubicBezTo>
                  <a:cubicBezTo>
                    <a:pt x="102437" y="104267"/>
                    <a:pt x="106237" y="110013"/>
                    <a:pt x="100398" y="115759"/>
                  </a:cubicBezTo>
                  <a:cubicBezTo>
                    <a:pt x="94652" y="121505"/>
                    <a:pt x="85570" y="119744"/>
                    <a:pt x="77785" y="114647"/>
                  </a:cubicBezTo>
                  <a:cubicBezTo>
                    <a:pt x="70000" y="109550"/>
                    <a:pt x="56748" y="101765"/>
                    <a:pt x="49426" y="89346"/>
                  </a:cubicBezTo>
                  <a:cubicBezTo>
                    <a:pt x="42105" y="76928"/>
                    <a:pt x="38769" y="66919"/>
                    <a:pt x="30799" y="61173"/>
                  </a:cubicBezTo>
                  <a:cubicBezTo>
                    <a:pt x="22828" y="55427"/>
                    <a:pt x="29223" y="50515"/>
                    <a:pt x="10873" y="42545"/>
                  </a:cubicBezTo>
                  <a:cubicBezTo>
                    <a:pt x="-7569" y="34575"/>
                    <a:pt x="-155" y="15299"/>
                    <a:pt x="15322" y="18172"/>
                  </a:cubicBezTo>
                  <a:cubicBezTo>
                    <a:pt x="26165" y="20210"/>
                    <a:pt x="29038" y="25956"/>
                    <a:pt x="41920" y="23269"/>
                  </a:cubicBezTo>
                  <a:cubicBezTo>
                    <a:pt x="54802" y="20673"/>
                    <a:pt x="56562" y="17986"/>
                    <a:pt x="62308" y="1928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FB70D8AC-5F91-4736-B07A-76B290BF9E62}"/>
                </a:ext>
              </a:extLst>
            </p:cNvPr>
            <p:cNvSpPr/>
            <p:nvPr/>
          </p:nvSpPr>
          <p:spPr>
            <a:xfrm>
              <a:off x="4832491" y="4928219"/>
              <a:ext cx="74141" cy="74141"/>
            </a:xfrm>
            <a:custGeom>
              <a:avLst/>
              <a:gdLst>
                <a:gd name="connsiteX0" fmla="*/ 11275 w 74140"/>
                <a:gd name="connsiteY0" fmla="*/ 7410 h 74140"/>
                <a:gd name="connsiteX1" fmla="*/ 29347 w 74140"/>
                <a:gd name="connsiteY1" fmla="*/ 5742 h 74140"/>
                <a:gd name="connsiteX2" fmla="*/ 56964 w 74140"/>
                <a:gd name="connsiteY2" fmla="*/ 4444 h 74140"/>
                <a:gd name="connsiteX3" fmla="*/ 76611 w 74140"/>
                <a:gd name="connsiteY3" fmla="*/ 31969 h 74140"/>
                <a:gd name="connsiteX4" fmla="*/ 73182 w 74140"/>
                <a:gd name="connsiteY4" fmla="*/ 50504 h 74140"/>
                <a:gd name="connsiteX5" fmla="*/ 65676 w 74140"/>
                <a:gd name="connsiteY5" fmla="*/ 65518 h 74140"/>
                <a:gd name="connsiteX6" fmla="*/ 53350 w 74140"/>
                <a:gd name="connsiteY6" fmla="*/ 77009 h 74140"/>
                <a:gd name="connsiteX7" fmla="*/ 32405 w 74140"/>
                <a:gd name="connsiteY7" fmla="*/ 59771 h 74140"/>
                <a:gd name="connsiteX8" fmla="*/ 10812 w 74140"/>
                <a:gd name="connsiteY8" fmla="*/ 44943 h 74140"/>
                <a:gd name="connsiteX9" fmla="*/ 525 w 74140"/>
                <a:gd name="connsiteY9" fmla="*/ 24833 h 74140"/>
                <a:gd name="connsiteX10" fmla="*/ 11275 w 74140"/>
                <a:gd name="connsiteY10" fmla="*/ 7410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40" h="74140">
                  <a:moveTo>
                    <a:pt x="11275" y="7410"/>
                  </a:moveTo>
                  <a:cubicBezTo>
                    <a:pt x="16743" y="5649"/>
                    <a:pt x="21933" y="9634"/>
                    <a:pt x="29347" y="5742"/>
                  </a:cubicBezTo>
                  <a:cubicBezTo>
                    <a:pt x="36761" y="1849"/>
                    <a:pt x="47511" y="-4267"/>
                    <a:pt x="56964" y="4444"/>
                  </a:cubicBezTo>
                  <a:cubicBezTo>
                    <a:pt x="66417" y="13063"/>
                    <a:pt x="67807" y="24740"/>
                    <a:pt x="76611" y="31969"/>
                  </a:cubicBezTo>
                  <a:cubicBezTo>
                    <a:pt x="85416" y="39198"/>
                    <a:pt x="80782" y="48372"/>
                    <a:pt x="73182" y="50504"/>
                  </a:cubicBezTo>
                  <a:cubicBezTo>
                    <a:pt x="65490" y="52636"/>
                    <a:pt x="63081" y="58381"/>
                    <a:pt x="65676" y="65518"/>
                  </a:cubicBezTo>
                  <a:cubicBezTo>
                    <a:pt x="68271" y="72653"/>
                    <a:pt x="62895" y="80623"/>
                    <a:pt x="53350" y="77009"/>
                  </a:cubicBezTo>
                  <a:cubicBezTo>
                    <a:pt x="43804" y="73488"/>
                    <a:pt x="41487" y="64591"/>
                    <a:pt x="32405" y="59771"/>
                  </a:cubicBezTo>
                  <a:cubicBezTo>
                    <a:pt x="23323" y="55045"/>
                    <a:pt x="16094" y="50968"/>
                    <a:pt x="10812" y="44943"/>
                  </a:cubicBezTo>
                  <a:cubicBezTo>
                    <a:pt x="5529" y="38827"/>
                    <a:pt x="-2070" y="37715"/>
                    <a:pt x="525" y="24833"/>
                  </a:cubicBezTo>
                  <a:cubicBezTo>
                    <a:pt x="3120" y="11951"/>
                    <a:pt x="5622" y="9263"/>
                    <a:pt x="11275" y="741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10903034-89BC-432D-87E2-3B7D4AADDF6E}"/>
                </a:ext>
              </a:extLst>
            </p:cNvPr>
            <p:cNvSpPr/>
            <p:nvPr/>
          </p:nvSpPr>
          <p:spPr>
            <a:xfrm>
              <a:off x="4833835" y="5051984"/>
              <a:ext cx="92676" cy="129746"/>
            </a:xfrm>
            <a:custGeom>
              <a:avLst/>
              <a:gdLst>
                <a:gd name="connsiteX0" fmla="*/ 41441 w 92675"/>
                <a:gd name="connsiteY0" fmla="*/ 2177 h 129745"/>
                <a:gd name="connsiteX1" fmla="*/ 67854 w 92675"/>
                <a:gd name="connsiteY1" fmla="*/ 2640 h 129745"/>
                <a:gd name="connsiteX2" fmla="*/ 69429 w 92675"/>
                <a:gd name="connsiteY2" fmla="*/ 21175 h 129745"/>
                <a:gd name="connsiteX3" fmla="*/ 66093 w 92675"/>
                <a:gd name="connsiteY3" fmla="*/ 44715 h 129745"/>
                <a:gd name="connsiteX4" fmla="*/ 73878 w 92675"/>
                <a:gd name="connsiteY4" fmla="*/ 74742 h 129745"/>
                <a:gd name="connsiteX5" fmla="*/ 83609 w 92675"/>
                <a:gd name="connsiteY5" fmla="*/ 95131 h 129745"/>
                <a:gd name="connsiteX6" fmla="*/ 100012 w 92675"/>
                <a:gd name="connsiteY6" fmla="*/ 128586 h 129745"/>
                <a:gd name="connsiteX7" fmla="*/ 76380 w 92675"/>
                <a:gd name="connsiteY7" fmla="*/ 133962 h 129745"/>
                <a:gd name="connsiteX8" fmla="*/ 63035 w 92675"/>
                <a:gd name="connsiteY8" fmla="*/ 113480 h 129745"/>
                <a:gd name="connsiteX9" fmla="*/ 46724 w 92675"/>
                <a:gd name="connsiteY9" fmla="*/ 95316 h 129745"/>
                <a:gd name="connsiteX10" fmla="*/ 13731 w 92675"/>
                <a:gd name="connsiteY10" fmla="*/ 89292 h 129745"/>
                <a:gd name="connsiteX11" fmla="*/ 15 w 92675"/>
                <a:gd name="connsiteY11" fmla="*/ 64733 h 129745"/>
                <a:gd name="connsiteX12" fmla="*/ 12990 w 92675"/>
                <a:gd name="connsiteY12" fmla="*/ 40452 h 129745"/>
                <a:gd name="connsiteX13" fmla="*/ 30413 w 92675"/>
                <a:gd name="connsiteY13" fmla="*/ 22102 h 129745"/>
                <a:gd name="connsiteX14" fmla="*/ 41441 w 92675"/>
                <a:gd name="connsiteY14" fmla="*/ 2177 h 12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675" h="129745">
                  <a:moveTo>
                    <a:pt x="41441" y="2177"/>
                  </a:moveTo>
                  <a:cubicBezTo>
                    <a:pt x="57938" y="4308"/>
                    <a:pt x="60625" y="-4033"/>
                    <a:pt x="67854" y="2640"/>
                  </a:cubicBezTo>
                  <a:cubicBezTo>
                    <a:pt x="72951" y="7366"/>
                    <a:pt x="65259" y="13576"/>
                    <a:pt x="69429" y="21175"/>
                  </a:cubicBezTo>
                  <a:cubicBezTo>
                    <a:pt x="73600" y="28774"/>
                    <a:pt x="66279" y="35076"/>
                    <a:pt x="66093" y="44715"/>
                  </a:cubicBezTo>
                  <a:cubicBezTo>
                    <a:pt x="65908" y="54353"/>
                    <a:pt x="68317" y="68254"/>
                    <a:pt x="73878" y="74742"/>
                  </a:cubicBezTo>
                  <a:cubicBezTo>
                    <a:pt x="79531" y="81229"/>
                    <a:pt x="75824" y="84473"/>
                    <a:pt x="83609" y="95131"/>
                  </a:cubicBezTo>
                  <a:cubicBezTo>
                    <a:pt x="91486" y="105788"/>
                    <a:pt x="105017" y="120153"/>
                    <a:pt x="100012" y="128586"/>
                  </a:cubicBezTo>
                  <a:cubicBezTo>
                    <a:pt x="95008" y="137020"/>
                    <a:pt x="86574" y="138039"/>
                    <a:pt x="76380" y="133962"/>
                  </a:cubicBezTo>
                  <a:cubicBezTo>
                    <a:pt x="66186" y="129884"/>
                    <a:pt x="62757" y="121636"/>
                    <a:pt x="63035" y="113480"/>
                  </a:cubicBezTo>
                  <a:cubicBezTo>
                    <a:pt x="63313" y="105325"/>
                    <a:pt x="58494" y="96891"/>
                    <a:pt x="46724" y="95316"/>
                  </a:cubicBezTo>
                  <a:cubicBezTo>
                    <a:pt x="35047" y="93647"/>
                    <a:pt x="21423" y="96799"/>
                    <a:pt x="13731" y="89292"/>
                  </a:cubicBezTo>
                  <a:cubicBezTo>
                    <a:pt x="6039" y="81785"/>
                    <a:pt x="-355" y="76595"/>
                    <a:pt x="15" y="64733"/>
                  </a:cubicBezTo>
                  <a:cubicBezTo>
                    <a:pt x="293" y="52870"/>
                    <a:pt x="7151" y="46383"/>
                    <a:pt x="12990" y="40452"/>
                  </a:cubicBezTo>
                  <a:cubicBezTo>
                    <a:pt x="18921" y="34520"/>
                    <a:pt x="28652" y="32482"/>
                    <a:pt x="30413" y="22102"/>
                  </a:cubicBezTo>
                  <a:cubicBezTo>
                    <a:pt x="32359" y="11815"/>
                    <a:pt x="33008" y="1064"/>
                    <a:pt x="41441" y="217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B3398618-B3A9-4C98-B694-73395B753A5A}"/>
                </a:ext>
              </a:extLst>
            </p:cNvPr>
            <p:cNvSpPr/>
            <p:nvPr/>
          </p:nvSpPr>
          <p:spPr>
            <a:xfrm>
              <a:off x="4771126" y="5108744"/>
              <a:ext cx="46338" cy="148281"/>
            </a:xfrm>
            <a:custGeom>
              <a:avLst/>
              <a:gdLst>
                <a:gd name="connsiteX0" fmla="*/ 32327 w 46337"/>
                <a:gd name="connsiteY0" fmla="*/ 3 h 148281"/>
                <a:gd name="connsiteX1" fmla="*/ 50028 w 46337"/>
                <a:gd name="connsiteY1" fmla="*/ 22337 h 148281"/>
                <a:gd name="connsiteX2" fmla="*/ 41780 w 46337"/>
                <a:gd name="connsiteY2" fmla="*/ 56627 h 148281"/>
                <a:gd name="connsiteX3" fmla="*/ 35756 w 46337"/>
                <a:gd name="connsiteY3" fmla="*/ 93605 h 148281"/>
                <a:gd name="connsiteX4" fmla="*/ 32605 w 46337"/>
                <a:gd name="connsiteY4" fmla="*/ 125671 h 148281"/>
                <a:gd name="connsiteX5" fmla="*/ 28898 w 46337"/>
                <a:gd name="connsiteY5" fmla="*/ 148562 h 148281"/>
                <a:gd name="connsiteX6" fmla="*/ 6377 w 46337"/>
                <a:gd name="connsiteY6" fmla="*/ 127153 h 148281"/>
                <a:gd name="connsiteX7" fmla="*/ 4339 w 46337"/>
                <a:gd name="connsiteY7" fmla="*/ 78777 h 148281"/>
                <a:gd name="connsiteX8" fmla="*/ 168 w 46337"/>
                <a:gd name="connsiteY8" fmla="*/ 37814 h 148281"/>
                <a:gd name="connsiteX9" fmla="*/ 12865 w 46337"/>
                <a:gd name="connsiteY9" fmla="*/ 16499 h 148281"/>
                <a:gd name="connsiteX10" fmla="*/ 32327 w 46337"/>
                <a:gd name="connsiteY10" fmla="*/ 3 h 1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7" h="148281">
                  <a:moveTo>
                    <a:pt x="32327" y="3"/>
                  </a:moveTo>
                  <a:cubicBezTo>
                    <a:pt x="44004" y="188"/>
                    <a:pt x="51881" y="12236"/>
                    <a:pt x="50028" y="22337"/>
                  </a:cubicBezTo>
                  <a:cubicBezTo>
                    <a:pt x="48267" y="32439"/>
                    <a:pt x="38629" y="47452"/>
                    <a:pt x="41780" y="56627"/>
                  </a:cubicBezTo>
                  <a:cubicBezTo>
                    <a:pt x="44931" y="65802"/>
                    <a:pt x="29083" y="81650"/>
                    <a:pt x="35756" y="93605"/>
                  </a:cubicBezTo>
                  <a:cubicBezTo>
                    <a:pt x="42428" y="105560"/>
                    <a:pt x="28990" y="117145"/>
                    <a:pt x="32605" y="125671"/>
                  </a:cubicBezTo>
                  <a:cubicBezTo>
                    <a:pt x="36219" y="134197"/>
                    <a:pt x="40853" y="145504"/>
                    <a:pt x="28898" y="148562"/>
                  </a:cubicBezTo>
                  <a:cubicBezTo>
                    <a:pt x="16942" y="151713"/>
                    <a:pt x="7119" y="141426"/>
                    <a:pt x="6377" y="127153"/>
                  </a:cubicBezTo>
                  <a:cubicBezTo>
                    <a:pt x="5636" y="112789"/>
                    <a:pt x="1095" y="92215"/>
                    <a:pt x="4339" y="78777"/>
                  </a:cubicBezTo>
                  <a:cubicBezTo>
                    <a:pt x="7582" y="65339"/>
                    <a:pt x="-1315" y="48287"/>
                    <a:pt x="168" y="37814"/>
                  </a:cubicBezTo>
                  <a:cubicBezTo>
                    <a:pt x="1651" y="27342"/>
                    <a:pt x="7860" y="23450"/>
                    <a:pt x="12865" y="16499"/>
                  </a:cubicBezTo>
                  <a:cubicBezTo>
                    <a:pt x="17962" y="9641"/>
                    <a:pt x="22132" y="-183"/>
                    <a:pt x="32327" y="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174FFD13-6845-4E2F-A6DD-3457D1DB537B}"/>
                </a:ext>
              </a:extLst>
            </p:cNvPr>
            <p:cNvSpPr/>
            <p:nvPr/>
          </p:nvSpPr>
          <p:spPr>
            <a:xfrm>
              <a:off x="4583562" y="5099097"/>
              <a:ext cx="157549" cy="231689"/>
            </a:xfrm>
            <a:custGeom>
              <a:avLst/>
              <a:gdLst>
                <a:gd name="connsiteX0" fmla="*/ 110347 w 157548"/>
                <a:gd name="connsiteY0" fmla="*/ 122065 h 231689"/>
                <a:gd name="connsiteX1" fmla="*/ 151588 w 157548"/>
                <a:gd name="connsiteY1" fmla="*/ 96765 h 231689"/>
                <a:gd name="connsiteX2" fmla="*/ 135648 w 157548"/>
                <a:gd name="connsiteY2" fmla="*/ 47276 h 231689"/>
                <a:gd name="connsiteX3" fmla="*/ 106826 w 157548"/>
                <a:gd name="connsiteY3" fmla="*/ 15766 h 231689"/>
                <a:gd name="connsiteX4" fmla="*/ 56225 w 157548"/>
                <a:gd name="connsiteY4" fmla="*/ 6406 h 231689"/>
                <a:gd name="connsiteX5" fmla="*/ 31573 w 157548"/>
                <a:gd name="connsiteY5" fmla="*/ 7333 h 231689"/>
                <a:gd name="connsiteX6" fmla="*/ 16467 w 157548"/>
                <a:gd name="connsiteY6" fmla="*/ 45237 h 231689"/>
                <a:gd name="connsiteX7" fmla="*/ 1175 w 157548"/>
                <a:gd name="connsiteY7" fmla="*/ 71835 h 231689"/>
                <a:gd name="connsiteX8" fmla="*/ 15818 w 157548"/>
                <a:gd name="connsiteY8" fmla="*/ 82956 h 231689"/>
                <a:gd name="connsiteX9" fmla="*/ 44455 w 157548"/>
                <a:gd name="connsiteY9" fmla="*/ 72762 h 231689"/>
                <a:gd name="connsiteX10" fmla="*/ 57986 w 157548"/>
                <a:gd name="connsiteY10" fmla="*/ 109183 h 231689"/>
                <a:gd name="connsiteX11" fmla="*/ 69107 w 157548"/>
                <a:gd name="connsiteY11" fmla="*/ 148849 h 231689"/>
                <a:gd name="connsiteX12" fmla="*/ 72443 w 157548"/>
                <a:gd name="connsiteY12" fmla="*/ 187216 h 231689"/>
                <a:gd name="connsiteX13" fmla="*/ 100616 w 157548"/>
                <a:gd name="connsiteY13" fmla="*/ 209644 h 231689"/>
                <a:gd name="connsiteX14" fmla="*/ 139911 w 157548"/>
                <a:gd name="connsiteY14" fmla="*/ 236242 h 231689"/>
                <a:gd name="connsiteX15" fmla="*/ 154090 w 157548"/>
                <a:gd name="connsiteY15" fmla="*/ 206771 h 231689"/>
                <a:gd name="connsiteX16" fmla="*/ 159187 w 157548"/>
                <a:gd name="connsiteY16" fmla="*/ 180080 h 231689"/>
                <a:gd name="connsiteX17" fmla="*/ 144637 w 157548"/>
                <a:gd name="connsiteY17" fmla="*/ 168681 h 231689"/>
                <a:gd name="connsiteX18" fmla="*/ 128048 w 157548"/>
                <a:gd name="connsiteY18" fmla="*/ 175724 h 231689"/>
                <a:gd name="connsiteX19" fmla="*/ 105157 w 157548"/>
                <a:gd name="connsiteY19" fmla="*/ 160711 h 231689"/>
                <a:gd name="connsiteX20" fmla="*/ 105992 w 157548"/>
                <a:gd name="connsiteY20" fmla="*/ 144956 h 231689"/>
                <a:gd name="connsiteX21" fmla="*/ 110347 w 157548"/>
                <a:gd name="connsiteY21" fmla="*/ 122065 h 2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548" h="231689">
                  <a:moveTo>
                    <a:pt x="110347" y="122065"/>
                  </a:moveTo>
                  <a:cubicBezTo>
                    <a:pt x="114703" y="108535"/>
                    <a:pt x="142691" y="120026"/>
                    <a:pt x="151588" y="96765"/>
                  </a:cubicBezTo>
                  <a:cubicBezTo>
                    <a:pt x="160670" y="72855"/>
                    <a:pt x="143155" y="65255"/>
                    <a:pt x="135648" y="47276"/>
                  </a:cubicBezTo>
                  <a:cubicBezTo>
                    <a:pt x="128141" y="29297"/>
                    <a:pt x="123229" y="24385"/>
                    <a:pt x="106826" y="15766"/>
                  </a:cubicBezTo>
                  <a:cubicBezTo>
                    <a:pt x="90422" y="7147"/>
                    <a:pt x="63824" y="13542"/>
                    <a:pt x="56225" y="6406"/>
                  </a:cubicBezTo>
                  <a:cubicBezTo>
                    <a:pt x="48718" y="-730"/>
                    <a:pt x="39821" y="-3788"/>
                    <a:pt x="31573" y="7333"/>
                  </a:cubicBezTo>
                  <a:cubicBezTo>
                    <a:pt x="23325" y="18454"/>
                    <a:pt x="29812" y="35506"/>
                    <a:pt x="16467" y="45237"/>
                  </a:cubicBezTo>
                  <a:cubicBezTo>
                    <a:pt x="3122" y="54968"/>
                    <a:pt x="5624" y="64050"/>
                    <a:pt x="1175" y="71835"/>
                  </a:cubicBezTo>
                  <a:cubicBezTo>
                    <a:pt x="-3273" y="79620"/>
                    <a:pt x="5624" y="90648"/>
                    <a:pt x="15818" y="82956"/>
                  </a:cubicBezTo>
                  <a:cubicBezTo>
                    <a:pt x="26012" y="75264"/>
                    <a:pt x="36207" y="67202"/>
                    <a:pt x="44455" y="72762"/>
                  </a:cubicBezTo>
                  <a:cubicBezTo>
                    <a:pt x="52703" y="78322"/>
                    <a:pt x="46216" y="98062"/>
                    <a:pt x="57986" y="109183"/>
                  </a:cubicBezTo>
                  <a:cubicBezTo>
                    <a:pt x="69755" y="120305"/>
                    <a:pt x="69755" y="136708"/>
                    <a:pt x="69107" y="148849"/>
                  </a:cubicBezTo>
                  <a:cubicBezTo>
                    <a:pt x="68458" y="160989"/>
                    <a:pt x="60673" y="180358"/>
                    <a:pt x="72443" y="187216"/>
                  </a:cubicBezTo>
                  <a:cubicBezTo>
                    <a:pt x="84213" y="194075"/>
                    <a:pt x="90885" y="194075"/>
                    <a:pt x="100616" y="209644"/>
                  </a:cubicBezTo>
                  <a:cubicBezTo>
                    <a:pt x="110347" y="225213"/>
                    <a:pt x="125268" y="238466"/>
                    <a:pt x="139911" y="236242"/>
                  </a:cubicBezTo>
                  <a:cubicBezTo>
                    <a:pt x="154554" y="234018"/>
                    <a:pt x="155017" y="216687"/>
                    <a:pt x="154090" y="206771"/>
                  </a:cubicBezTo>
                  <a:cubicBezTo>
                    <a:pt x="153164" y="196762"/>
                    <a:pt x="158909" y="189811"/>
                    <a:pt x="159187" y="180080"/>
                  </a:cubicBezTo>
                  <a:cubicBezTo>
                    <a:pt x="159465" y="170350"/>
                    <a:pt x="150847" y="165345"/>
                    <a:pt x="144637" y="168681"/>
                  </a:cubicBezTo>
                  <a:cubicBezTo>
                    <a:pt x="138428" y="171925"/>
                    <a:pt x="137316" y="179339"/>
                    <a:pt x="128048" y="175724"/>
                  </a:cubicBezTo>
                  <a:cubicBezTo>
                    <a:pt x="118781" y="172018"/>
                    <a:pt x="112479" y="164326"/>
                    <a:pt x="105157" y="160711"/>
                  </a:cubicBezTo>
                  <a:cubicBezTo>
                    <a:pt x="97836" y="157004"/>
                    <a:pt x="98300" y="150239"/>
                    <a:pt x="105992" y="144956"/>
                  </a:cubicBezTo>
                  <a:cubicBezTo>
                    <a:pt x="115630" y="138191"/>
                    <a:pt x="107382" y="131426"/>
                    <a:pt x="110347" y="122065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B0E2E76F-355B-4D0C-95AF-66E1B677BE1F}"/>
                </a:ext>
              </a:extLst>
            </p:cNvPr>
            <p:cNvSpPr/>
            <p:nvPr/>
          </p:nvSpPr>
          <p:spPr>
            <a:xfrm>
              <a:off x="5362006" y="5711837"/>
              <a:ext cx="129746" cy="129746"/>
            </a:xfrm>
            <a:custGeom>
              <a:avLst/>
              <a:gdLst>
                <a:gd name="connsiteX0" fmla="*/ 127339 w 129745"/>
                <a:gd name="connsiteY0" fmla="*/ 94480 h 129745"/>
                <a:gd name="connsiteX1" fmla="*/ 102502 w 129745"/>
                <a:gd name="connsiteY1" fmla="*/ 86509 h 129745"/>
                <a:gd name="connsiteX2" fmla="*/ 80445 w 129745"/>
                <a:gd name="connsiteY2" fmla="*/ 65194 h 129745"/>
                <a:gd name="connsiteX3" fmla="*/ 78036 w 129745"/>
                <a:gd name="connsiteY3" fmla="*/ 46010 h 129745"/>
                <a:gd name="connsiteX4" fmla="*/ 62930 w 129745"/>
                <a:gd name="connsiteY4" fmla="*/ 26455 h 129745"/>
                <a:gd name="connsiteX5" fmla="*/ 32439 w 129745"/>
                <a:gd name="connsiteY5" fmla="*/ 6067 h 129745"/>
                <a:gd name="connsiteX6" fmla="*/ 13348 w 129745"/>
                <a:gd name="connsiteY6" fmla="*/ 6067 h 129745"/>
                <a:gd name="connsiteX7" fmla="*/ 16592 w 129745"/>
                <a:gd name="connsiteY7" fmla="*/ 28958 h 129745"/>
                <a:gd name="connsiteX8" fmla="*/ 7602 w 129745"/>
                <a:gd name="connsiteY8" fmla="*/ 52312 h 129745"/>
                <a:gd name="connsiteX9" fmla="*/ 11124 w 129745"/>
                <a:gd name="connsiteY9" fmla="*/ 77149 h 129745"/>
                <a:gd name="connsiteX10" fmla="*/ 31049 w 129745"/>
                <a:gd name="connsiteY10" fmla="*/ 109400 h 129745"/>
                <a:gd name="connsiteX11" fmla="*/ 31235 w 129745"/>
                <a:gd name="connsiteY11" fmla="*/ 131920 h 129745"/>
                <a:gd name="connsiteX12" fmla="*/ 57740 w 129745"/>
                <a:gd name="connsiteY12" fmla="*/ 128399 h 129745"/>
                <a:gd name="connsiteX13" fmla="*/ 91566 w 129745"/>
                <a:gd name="connsiteY13" fmla="*/ 129882 h 129745"/>
                <a:gd name="connsiteX14" fmla="*/ 112604 w 129745"/>
                <a:gd name="connsiteY14" fmla="*/ 115702 h 129745"/>
                <a:gd name="connsiteX15" fmla="*/ 129471 w 129745"/>
                <a:gd name="connsiteY15" fmla="*/ 114497 h 129745"/>
                <a:gd name="connsiteX16" fmla="*/ 127339 w 129745"/>
                <a:gd name="connsiteY16" fmla="*/ 94480 h 12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745" h="129745">
                  <a:moveTo>
                    <a:pt x="127339" y="94480"/>
                  </a:moveTo>
                  <a:cubicBezTo>
                    <a:pt x="122242" y="79002"/>
                    <a:pt x="108711" y="91328"/>
                    <a:pt x="102502" y="86509"/>
                  </a:cubicBezTo>
                  <a:cubicBezTo>
                    <a:pt x="96293" y="81598"/>
                    <a:pt x="87859" y="70384"/>
                    <a:pt x="80445" y="65194"/>
                  </a:cubicBezTo>
                  <a:cubicBezTo>
                    <a:pt x="73031" y="60004"/>
                    <a:pt x="75904" y="52961"/>
                    <a:pt x="78036" y="46010"/>
                  </a:cubicBezTo>
                  <a:cubicBezTo>
                    <a:pt x="80260" y="39059"/>
                    <a:pt x="75070" y="28865"/>
                    <a:pt x="62930" y="26455"/>
                  </a:cubicBezTo>
                  <a:cubicBezTo>
                    <a:pt x="50789" y="24046"/>
                    <a:pt x="37629" y="13110"/>
                    <a:pt x="32439" y="6067"/>
                  </a:cubicBezTo>
                  <a:cubicBezTo>
                    <a:pt x="27249" y="-1069"/>
                    <a:pt x="14738" y="-2923"/>
                    <a:pt x="13348" y="6067"/>
                  </a:cubicBezTo>
                  <a:cubicBezTo>
                    <a:pt x="12051" y="15057"/>
                    <a:pt x="20855" y="20988"/>
                    <a:pt x="16592" y="28958"/>
                  </a:cubicBezTo>
                  <a:cubicBezTo>
                    <a:pt x="12329" y="36928"/>
                    <a:pt x="17518" y="48605"/>
                    <a:pt x="7602" y="52312"/>
                  </a:cubicBezTo>
                  <a:cubicBezTo>
                    <a:pt x="-2314" y="56019"/>
                    <a:pt x="-3890" y="70940"/>
                    <a:pt x="11124" y="77149"/>
                  </a:cubicBezTo>
                  <a:cubicBezTo>
                    <a:pt x="26137" y="83358"/>
                    <a:pt x="31791" y="100503"/>
                    <a:pt x="31049" y="109400"/>
                  </a:cubicBezTo>
                  <a:cubicBezTo>
                    <a:pt x="30308" y="118297"/>
                    <a:pt x="21967" y="126916"/>
                    <a:pt x="31235" y="131920"/>
                  </a:cubicBezTo>
                  <a:cubicBezTo>
                    <a:pt x="40224" y="136833"/>
                    <a:pt x="42634" y="124414"/>
                    <a:pt x="57740" y="128399"/>
                  </a:cubicBezTo>
                  <a:cubicBezTo>
                    <a:pt x="72846" y="132384"/>
                    <a:pt x="81557" y="134423"/>
                    <a:pt x="91566" y="129882"/>
                  </a:cubicBezTo>
                  <a:cubicBezTo>
                    <a:pt x="101575" y="125340"/>
                    <a:pt x="103800" y="113293"/>
                    <a:pt x="112604" y="115702"/>
                  </a:cubicBezTo>
                  <a:cubicBezTo>
                    <a:pt x="121315" y="118112"/>
                    <a:pt x="126690" y="118205"/>
                    <a:pt x="129471" y="114497"/>
                  </a:cubicBezTo>
                  <a:cubicBezTo>
                    <a:pt x="132251" y="110791"/>
                    <a:pt x="130305" y="103469"/>
                    <a:pt x="127339" y="9448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5" name="Frihandsfigur: Form 294">
              <a:extLst>
                <a:ext uri="{FF2B5EF4-FFF2-40B4-BE49-F238E27FC236}">
                  <a16:creationId xmlns:a16="http://schemas.microsoft.com/office/drawing/2014/main" id="{95732F61-FE14-47BC-B11B-3E024DF27F98}"/>
                </a:ext>
              </a:extLst>
            </p:cNvPr>
            <p:cNvSpPr/>
            <p:nvPr/>
          </p:nvSpPr>
          <p:spPr>
            <a:xfrm>
              <a:off x="5251060" y="5839506"/>
              <a:ext cx="250224" cy="222422"/>
            </a:xfrm>
            <a:custGeom>
              <a:avLst/>
              <a:gdLst>
                <a:gd name="connsiteX0" fmla="*/ 236246 w 250224"/>
                <a:gd name="connsiteY0" fmla="*/ 2027 h 222421"/>
                <a:gd name="connsiteX1" fmla="*/ 222530 w 250224"/>
                <a:gd name="connsiteY1" fmla="*/ 5364 h 222421"/>
                <a:gd name="connsiteX2" fmla="*/ 207702 w 250224"/>
                <a:gd name="connsiteY2" fmla="*/ 16485 h 222421"/>
                <a:gd name="connsiteX3" fmla="*/ 204459 w 250224"/>
                <a:gd name="connsiteY3" fmla="*/ 43361 h 222421"/>
                <a:gd name="connsiteX4" fmla="*/ 187035 w 250224"/>
                <a:gd name="connsiteY4" fmla="*/ 42434 h 222421"/>
                <a:gd name="connsiteX5" fmla="*/ 173412 w 250224"/>
                <a:gd name="connsiteY5" fmla="*/ 52906 h 222421"/>
                <a:gd name="connsiteX6" fmla="*/ 149409 w 250224"/>
                <a:gd name="connsiteY6" fmla="*/ 34557 h 222421"/>
                <a:gd name="connsiteX7" fmla="*/ 116880 w 250224"/>
                <a:gd name="connsiteY7" fmla="*/ 37522 h 222421"/>
                <a:gd name="connsiteX8" fmla="*/ 95565 w 250224"/>
                <a:gd name="connsiteY8" fmla="*/ 36781 h 222421"/>
                <a:gd name="connsiteX9" fmla="*/ 68689 w 250224"/>
                <a:gd name="connsiteY9" fmla="*/ 57170 h 222421"/>
                <a:gd name="connsiteX10" fmla="*/ 47559 w 250224"/>
                <a:gd name="connsiteY10" fmla="*/ 49014 h 222421"/>
                <a:gd name="connsiteX11" fmla="*/ 33842 w 250224"/>
                <a:gd name="connsiteY11" fmla="*/ 59023 h 222421"/>
                <a:gd name="connsiteX12" fmla="*/ 33842 w 250224"/>
                <a:gd name="connsiteY12" fmla="*/ 79875 h 222421"/>
                <a:gd name="connsiteX13" fmla="*/ 36994 w 250224"/>
                <a:gd name="connsiteY13" fmla="*/ 101283 h 222421"/>
                <a:gd name="connsiteX14" fmla="*/ 53675 w 250224"/>
                <a:gd name="connsiteY14" fmla="*/ 109253 h 222421"/>
                <a:gd name="connsiteX15" fmla="*/ 48393 w 250224"/>
                <a:gd name="connsiteY15" fmla="*/ 116018 h 222421"/>
                <a:gd name="connsiteX16" fmla="*/ 26521 w 250224"/>
                <a:gd name="connsiteY16" fmla="*/ 116018 h 222421"/>
                <a:gd name="connsiteX17" fmla="*/ 20868 w 250224"/>
                <a:gd name="connsiteY17" fmla="*/ 144007 h 222421"/>
                <a:gd name="connsiteX18" fmla="*/ 11230 w 250224"/>
                <a:gd name="connsiteY18" fmla="*/ 163932 h 222421"/>
                <a:gd name="connsiteX19" fmla="*/ 850 w 250224"/>
                <a:gd name="connsiteY19" fmla="*/ 180984 h 222421"/>
                <a:gd name="connsiteX20" fmla="*/ 5298 w 250224"/>
                <a:gd name="connsiteY20" fmla="*/ 191178 h 222421"/>
                <a:gd name="connsiteX21" fmla="*/ 15956 w 250224"/>
                <a:gd name="connsiteY21" fmla="*/ 185988 h 222421"/>
                <a:gd name="connsiteX22" fmla="*/ 28838 w 250224"/>
                <a:gd name="connsiteY22" fmla="*/ 201095 h 222421"/>
                <a:gd name="connsiteX23" fmla="*/ 42925 w 250224"/>
                <a:gd name="connsiteY23" fmla="*/ 202022 h 222421"/>
                <a:gd name="connsiteX24" fmla="*/ 61367 w 250224"/>
                <a:gd name="connsiteY24" fmla="*/ 203690 h 222421"/>
                <a:gd name="connsiteX25" fmla="*/ 85926 w 250224"/>
                <a:gd name="connsiteY25" fmla="*/ 202670 h 222421"/>
                <a:gd name="connsiteX26" fmla="*/ 82497 w 250224"/>
                <a:gd name="connsiteY26" fmla="*/ 187842 h 222421"/>
                <a:gd name="connsiteX27" fmla="*/ 66557 w 250224"/>
                <a:gd name="connsiteY27" fmla="*/ 167453 h 222421"/>
                <a:gd name="connsiteX28" fmla="*/ 77029 w 250224"/>
                <a:gd name="connsiteY28" fmla="*/ 141690 h 222421"/>
                <a:gd name="connsiteX29" fmla="*/ 92969 w 250224"/>
                <a:gd name="connsiteY29" fmla="*/ 130939 h 222421"/>
                <a:gd name="connsiteX30" fmla="*/ 123275 w 250224"/>
                <a:gd name="connsiteY30" fmla="*/ 139187 h 222421"/>
                <a:gd name="connsiteX31" fmla="*/ 154228 w 250224"/>
                <a:gd name="connsiteY31" fmla="*/ 151328 h 222421"/>
                <a:gd name="connsiteX32" fmla="*/ 168315 w 250224"/>
                <a:gd name="connsiteY32" fmla="*/ 180428 h 222421"/>
                <a:gd name="connsiteX33" fmla="*/ 169242 w 250224"/>
                <a:gd name="connsiteY33" fmla="*/ 206748 h 222421"/>
                <a:gd name="connsiteX34" fmla="*/ 179343 w 250224"/>
                <a:gd name="connsiteY34" fmla="*/ 225098 h 222421"/>
                <a:gd name="connsiteX35" fmla="*/ 196766 w 250224"/>
                <a:gd name="connsiteY35" fmla="*/ 219074 h 222421"/>
                <a:gd name="connsiteX36" fmla="*/ 217062 w 250224"/>
                <a:gd name="connsiteY36" fmla="*/ 210640 h 222421"/>
                <a:gd name="connsiteX37" fmla="*/ 232447 w 250224"/>
                <a:gd name="connsiteY37" fmla="*/ 180428 h 222421"/>
                <a:gd name="connsiteX38" fmla="*/ 235968 w 250224"/>
                <a:gd name="connsiteY38" fmla="*/ 149196 h 222421"/>
                <a:gd name="connsiteX39" fmla="*/ 245884 w 250224"/>
                <a:gd name="connsiteY39" fmla="*/ 120838 h 222421"/>
                <a:gd name="connsiteX40" fmla="*/ 247645 w 250224"/>
                <a:gd name="connsiteY40" fmla="*/ 90996 h 222421"/>
                <a:gd name="connsiteX41" fmla="*/ 249406 w 250224"/>
                <a:gd name="connsiteY41" fmla="*/ 71164 h 222421"/>
                <a:gd name="connsiteX42" fmla="*/ 236431 w 250224"/>
                <a:gd name="connsiteY42" fmla="*/ 52721 h 222421"/>
                <a:gd name="connsiteX43" fmla="*/ 236246 w 250224"/>
                <a:gd name="connsiteY43" fmla="*/ 20192 h 222421"/>
                <a:gd name="connsiteX44" fmla="*/ 236246 w 250224"/>
                <a:gd name="connsiteY44" fmla="*/ 2027 h 22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0224" h="222421">
                  <a:moveTo>
                    <a:pt x="236246" y="2027"/>
                  </a:moveTo>
                  <a:cubicBezTo>
                    <a:pt x="233188" y="-1865"/>
                    <a:pt x="227998" y="174"/>
                    <a:pt x="222530" y="5364"/>
                  </a:cubicBezTo>
                  <a:cubicBezTo>
                    <a:pt x="217062" y="10553"/>
                    <a:pt x="207702" y="9349"/>
                    <a:pt x="207702" y="16485"/>
                  </a:cubicBezTo>
                  <a:cubicBezTo>
                    <a:pt x="207702" y="23621"/>
                    <a:pt x="208907" y="39839"/>
                    <a:pt x="204459" y="43361"/>
                  </a:cubicBezTo>
                  <a:cubicBezTo>
                    <a:pt x="200010" y="46882"/>
                    <a:pt x="191576" y="39098"/>
                    <a:pt x="187035" y="42434"/>
                  </a:cubicBezTo>
                  <a:cubicBezTo>
                    <a:pt x="182494" y="45863"/>
                    <a:pt x="182031" y="56335"/>
                    <a:pt x="173412" y="52906"/>
                  </a:cubicBezTo>
                  <a:cubicBezTo>
                    <a:pt x="164793" y="49477"/>
                    <a:pt x="159511" y="39005"/>
                    <a:pt x="149409" y="34557"/>
                  </a:cubicBezTo>
                  <a:cubicBezTo>
                    <a:pt x="139307" y="30108"/>
                    <a:pt x="127352" y="35762"/>
                    <a:pt x="116880" y="37522"/>
                  </a:cubicBezTo>
                  <a:cubicBezTo>
                    <a:pt x="106408" y="39283"/>
                    <a:pt x="109002" y="33815"/>
                    <a:pt x="95565" y="36781"/>
                  </a:cubicBezTo>
                  <a:cubicBezTo>
                    <a:pt x="82127" y="39746"/>
                    <a:pt x="81200" y="51424"/>
                    <a:pt x="68689" y="57170"/>
                  </a:cubicBezTo>
                  <a:cubicBezTo>
                    <a:pt x="56177" y="62915"/>
                    <a:pt x="54231" y="54018"/>
                    <a:pt x="47559" y="49014"/>
                  </a:cubicBezTo>
                  <a:cubicBezTo>
                    <a:pt x="40886" y="44009"/>
                    <a:pt x="34120" y="51145"/>
                    <a:pt x="33842" y="59023"/>
                  </a:cubicBezTo>
                  <a:cubicBezTo>
                    <a:pt x="33564" y="66900"/>
                    <a:pt x="36623" y="73666"/>
                    <a:pt x="33842" y="79875"/>
                  </a:cubicBezTo>
                  <a:cubicBezTo>
                    <a:pt x="31062" y="86084"/>
                    <a:pt x="30877" y="99707"/>
                    <a:pt x="36994" y="101283"/>
                  </a:cubicBezTo>
                  <a:cubicBezTo>
                    <a:pt x="43017" y="102951"/>
                    <a:pt x="51822" y="105546"/>
                    <a:pt x="53675" y="109253"/>
                  </a:cubicBezTo>
                  <a:cubicBezTo>
                    <a:pt x="55621" y="112960"/>
                    <a:pt x="54602" y="116204"/>
                    <a:pt x="48393" y="116018"/>
                  </a:cubicBezTo>
                  <a:cubicBezTo>
                    <a:pt x="42183" y="115833"/>
                    <a:pt x="34306" y="110736"/>
                    <a:pt x="26521" y="116018"/>
                  </a:cubicBezTo>
                  <a:cubicBezTo>
                    <a:pt x="18644" y="121301"/>
                    <a:pt x="25965" y="136314"/>
                    <a:pt x="20868" y="144007"/>
                  </a:cubicBezTo>
                  <a:cubicBezTo>
                    <a:pt x="15863" y="151698"/>
                    <a:pt x="13917" y="155406"/>
                    <a:pt x="11230" y="163932"/>
                  </a:cubicBezTo>
                  <a:cubicBezTo>
                    <a:pt x="8542" y="172550"/>
                    <a:pt x="2611" y="173663"/>
                    <a:pt x="850" y="180984"/>
                  </a:cubicBezTo>
                  <a:cubicBezTo>
                    <a:pt x="-911" y="188213"/>
                    <a:pt x="-170" y="190901"/>
                    <a:pt x="5298" y="191178"/>
                  </a:cubicBezTo>
                  <a:cubicBezTo>
                    <a:pt x="10766" y="191457"/>
                    <a:pt x="10210" y="183208"/>
                    <a:pt x="15956" y="185988"/>
                  </a:cubicBezTo>
                  <a:cubicBezTo>
                    <a:pt x="21702" y="188769"/>
                    <a:pt x="20868" y="198870"/>
                    <a:pt x="28838" y="201095"/>
                  </a:cubicBezTo>
                  <a:cubicBezTo>
                    <a:pt x="36808" y="203319"/>
                    <a:pt x="36345" y="196832"/>
                    <a:pt x="42925" y="202022"/>
                  </a:cubicBezTo>
                  <a:cubicBezTo>
                    <a:pt x="49412" y="207212"/>
                    <a:pt x="55807" y="206470"/>
                    <a:pt x="61367" y="203690"/>
                  </a:cubicBezTo>
                  <a:cubicBezTo>
                    <a:pt x="67020" y="200910"/>
                    <a:pt x="81478" y="206470"/>
                    <a:pt x="85926" y="202670"/>
                  </a:cubicBezTo>
                  <a:cubicBezTo>
                    <a:pt x="90375" y="198870"/>
                    <a:pt x="89633" y="191271"/>
                    <a:pt x="82497" y="187842"/>
                  </a:cubicBezTo>
                  <a:cubicBezTo>
                    <a:pt x="75361" y="184413"/>
                    <a:pt x="64147" y="176443"/>
                    <a:pt x="66557" y="167453"/>
                  </a:cubicBezTo>
                  <a:cubicBezTo>
                    <a:pt x="68967" y="158464"/>
                    <a:pt x="69245" y="146416"/>
                    <a:pt x="77029" y="141690"/>
                  </a:cubicBezTo>
                  <a:cubicBezTo>
                    <a:pt x="84907" y="136963"/>
                    <a:pt x="83424" y="129734"/>
                    <a:pt x="92969" y="130939"/>
                  </a:cubicBezTo>
                  <a:cubicBezTo>
                    <a:pt x="102515" y="132144"/>
                    <a:pt x="111041" y="132237"/>
                    <a:pt x="123275" y="139187"/>
                  </a:cubicBezTo>
                  <a:cubicBezTo>
                    <a:pt x="135508" y="146138"/>
                    <a:pt x="144683" y="149845"/>
                    <a:pt x="154228" y="151328"/>
                  </a:cubicBezTo>
                  <a:cubicBezTo>
                    <a:pt x="163681" y="152811"/>
                    <a:pt x="168408" y="167176"/>
                    <a:pt x="168315" y="180428"/>
                  </a:cubicBezTo>
                  <a:cubicBezTo>
                    <a:pt x="168130" y="193773"/>
                    <a:pt x="165627" y="197480"/>
                    <a:pt x="169242" y="206748"/>
                  </a:cubicBezTo>
                  <a:cubicBezTo>
                    <a:pt x="172763" y="216108"/>
                    <a:pt x="172671" y="222688"/>
                    <a:pt x="179343" y="225098"/>
                  </a:cubicBezTo>
                  <a:cubicBezTo>
                    <a:pt x="186016" y="227508"/>
                    <a:pt x="191947" y="219445"/>
                    <a:pt x="196766" y="219074"/>
                  </a:cubicBezTo>
                  <a:cubicBezTo>
                    <a:pt x="201678" y="218610"/>
                    <a:pt x="212429" y="216664"/>
                    <a:pt x="217062" y="210640"/>
                  </a:cubicBezTo>
                  <a:cubicBezTo>
                    <a:pt x="221603" y="204616"/>
                    <a:pt x="235134" y="193310"/>
                    <a:pt x="232447" y="180428"/>
                  </a:cubicBezTo>
                  <a:cubicBezTo>
                    <a:pt x="229759" y="167546"/>
                    <a:pt x="230778" y="155776"/>
                    <a:pt x="235968" y="149196"/>
                  </a:cubicBezTo>
                  <a:cubicBezTo>
                    <a:pt x="241158" y="142709"/>
                    <a:pt x="248387" y="133071"/>
                    <a:pt x="245884" y="120838"/>
                  </a:cubicBezTo>
                  <a:cubicBezTo>
                    <a:pt x="243382" y="108604"/>
                    <a:pt x="242085" y="97020"/>
                    <a:pt x="247645" y="90996"/>
                  </a:cubicBezTo>
                  <a:cubicBezTo>
                    <a:pt x="253299" y="84972"/>
                    <a:pt x="253299" y="76631"/>
                    <a:pt x="249406" y="71164"/>
                  </a:cubicBezTo>
                  <a:cubicBezTo>
                    <a:pt x="245606" y="65696"/>
                    <a:pt x="238192" y="63008"/>
                    <a:pt x="236431" y="52721"/>
                  </a:cubicBezTo>
                  <a:cubicBezTo>
                    <a:pt x="234671" y="42341"/>
                    <a:pt x="233188" y="30108"/>
                    <a:pt x="236246" y="20192"/>
                  </a:cubicBezTo>
                  <a:cubicBezTo>
                    <a:pt x="239304" y="10276"/>
                    <a:pt x="240416" y="7310"/>
                    <a:pt x="236246" y="202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21F3F055-CF63-4EE4-8B47-772559C548E3}"/>
                </a:ext>
              </a:extLst>
            </p:cNvPr>
            <p:cNvSpPr/>
            <p:nvPr/>
          </p:nvSpPr>
          <p:spPr>
            <a:xfrm>
              <a:off x="5566995" y="6259154"/>
              <a:ext cx="64873" cy="46338"/>
            </a:xfrm>
            <a:custGeom>
              <a:avLst/>
              <a:gdLst>
                <a:gd name="connsiteX0" fmla="*/ 58398 w 64872"/>
                <a:gd name="connsiteY0" fmla="*/ 3034 h 46337"/>
                <a:gd name="connsiteX1" fmla="*/ 19845 w 64872"/>
                <a:gd name="connsiteY1" fmla="*/ 12116 h 46337"/>
                <a:gd name="connsiteX2" fmla="*/ 291 w 64872"/>
                <a:gd name="connsiteY2" fmla="*/ 42699 h 46337"/>
                <a:gd name="connsiteX3" fmla="*/ 31800 w 64872"/>
                <a:gd name="connsiteY3" fmla="*/ 44923 h 46337"/>
                <a:gd name="connsiteX4" fmla="*/ 63310 w 64872"/>
                <a:gd name="connsiteY4" fmla="*/ 31856 h 46337"/>
                <a:gd name="connsiteX5" fmla="*/ 58398 w 64872"/>
                <a:gd name="connsiteY5" fmla="*/ 3034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72" h="46337">
                  <a:moveTo>
                    <a:pt x="58398" y="3034"/>
                  </a:moveTo>
                  <a:cubicBezTo>
                    <a:pt x="42736" y="-3639"/>
                    <a:pt x="30688" y="1274"/>
                    <a:pt x="19845" y="12116"/>
                  </a:cubicBezTo>
                  <a:cubicBezTo>
                    <a:pt x="9002" y="22959"/>
                    <a:pt x="-1934" y="32783"/>
                    <a:pt x="291" y="42699"/>
                  </a:cubicBezTo>
                  <a:cubicBezTo>
                    <a:pt x="2515" y="52708"/>
                    <a:pt x="22718" y="53542"/>
                    <a:pt x="31800" y="44923"/>
                  </a:cubicBezTo>
                  <a:cubicBezTo>
                    <a:pt x="40882" y="36305"/>
                    <a:pt x="55062" y="44460"/>
                    <a:pt x="63310" y="31856"/>
                  </a:cubicBezTo>
                  <a:cubicBezTo>
                    <a:pt x="68870" y="23145"/>
                    <a:pt x="68778" y="7483"/>
                    <a:pt x="58398" y="303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7" name="Frihandsfigur: Form 296">
              <a:extLst>
                <a:ext uri="{FF2B5EF4-FFF2-40B4-BE49-F238E27FC236}">
                  <a16:creationId xmlns:a16="http://schemas.microsoft.com/office/drawing/2014/main" id="{A5D1FB05-9777-4422-B917-24E4E46CAC98}"/>
                </a:ext>
              </a:extLst>
            </p:cNvPr>
            <p:cNvSpPr/>
            <p:nvPr/>
          </p:nvSpPr>
          <p:spPr>
            <a:xfrm>
              <a:off x="5369418" y="6220526"/>
              <a:ext cx="55605" cy="55605"/>
            </a:xfrm>
            <a:custGeom>
              <a:avLst/>
              <a:gdLst>
                <a:gd name="connsiteX0" fmla="*/ 51439 w 55605"/>
                <a:gd name="connsiteY0" fmla="*/ 6167 h 55605"/>
                <a:gd name="connsiteX1" fmla="*/ 9087 w 55605"/>
                <a:gd name="connsiteY1" fmla="*/ 8854 h 55605"/>
                <a:gd name="connsiteX2" fmla="*/ 13072 w 55605"/>
                <a:gd name="connsiteY2" fmla="*/ 54358 h 55605"/>
                <a:gd name="connsiteX3" fmla="*/ 54127 w 55605"/>
                <a:gd name="connsiteY3" fmla="*/ 46388 h 55605"/>
                <a:gd name="connsiteX4" fmla="*/ 51439 w 55605"/>
                <a:gd name="connsiteY4" fmla="*/ 6167 h 5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5" h="55605">
                  <a:moveTo>
                    <a:pt x="51439" y="6167"/>
                  </a:moveTo>
                  <a:cubicBezTo>
                    <a:pt x="41338" y="-691"/>
                    <a:pt x="18354" y="-4305"/>
                    <a:pt x="9087" y="8854"/>
                  </a:cubicBezTo>
                  <a:cubicBezTo>
                    <a:pt x="-181" y="22015"/>
                    <a:pt x="-7132" y="43237"/>
                    <a:pt x="13072" y="54358"/>
                  </a:cubicBezTo>
                  <a:cubicBezTo>
                    <a:pt x="33275" y="65480"/>
                    <a:pt x="48103" y="57509"/>
                    <a:pt x="54127" y="46388"/>
                  </a:cubicBezTo>
                  <a:cubicBezTo>
                    <a:pt x="60058" y="35174"/>
                    <a:pt x="60985" y="12562"/>
                    <a:pt x="51439" y="616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3B4883DC-0E85-4F90-83A6-B82629A9BF18}"/>
                </a:ext>
              </a:extLst>
            </p:cNvPr>
            <p:cNvSpPr/>
            <p:nvPr/>
          </p:nvSpPr>
          <p:spPr>
            <a:xfrm>
              <a:off x="5272813" y="6083708"/>
              <a:ext cx="55605" cy="55605"/>
            </a:xfrm>
            <a:custGeom>
              <a:avLst/>
              <a:gdLst>
                <a:gd name="connsiteX0" fmla="*/ 48140 w 55605"/>
                <a:gd name="connsiteY0" fmla="*/ 3137 h 55605"/>
                <a:gd name="connsiteX1" fmla="*/ 17094 w 55605"/>
                <a:gd name="connsiteY1" fmla="*/ 15834 h 55605"/>
                <a:gd name="connsiteX2" fmla="*/ 505 w 55605"/>
                <a:gd name="connsiteY2" fmla="*/ 41227 h 55605"/>
                <a:gd name="connsiteX3" fmla="*/ 21172 w 55605"/>
                <a:gd name="connsiteY3" fmla="*/ 64025 h 55605"/>
                <a:gd name="connsiteX4" fmla="*/ 57593 w 55605"/>
                <a:gd name="connsiteY4" fmla="*/ 50680 h 55605"/>
                <a:gd name="connsiteX5" fmla="*/ 58798 w 55605"/>
                <a:gd name="connsiteY5" fmla="*/ 33165 h 55605"/>
                <a:gd name="connsiteX6" fmla="*/ 48140 w 55605"/>
                <a:gd name="connsiteY6" fmla="*/ 3137 h 5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05" h="55605">
                  <a:moveTo>
                    <a:pt x="48140" y="3137"/>
                  </a:moveTo>
                  <a:cubicBezTo>
                    <a:pt x="35814" y="-7891"/>
                    <a:pt x="28586" y="13517"/>
                    <a:pt x="17094" y="15834"/>
                  </a:cubicBezTo>
                  <a:cubicBezTo>
                    <a:pt x="5602" y="18244"/>
                    <a:pt x="-2090" y="25936"/>
                    <a:pt x="505" y="41227"/>
                  </a:cubicBezTo>
                  <a:cubicBezTo>
                    <a:pt x="3192" y="56611"/>
                    <a:pt x="4953" y="61338"/>
                    <a:pt x="21172" y="64025"/>
                  </a:cubicBezTo>
                  <a:cubicBezTo>
                    <a:pt x="37482" y="66713"/>
                    <a:pt x="48047" y="54573"/>
                    <a:pt x="57593" y="50680"/>
                  </a:cubicBezTo>
                  <a:cubicBezTo>
                    <a:pt x="67046" y="46881"/>
                    <a:pt x="66768" y="38169"/>
                    <a:pt x="58798" y="33165"/>
                  </a:cubicBezTo>
                  <a:cubicBezTo>
                    <a:pt x="50828" y="28253"/>
                    <a:pt x="56388" y="10552"/>
                    <a:pt x="48140" y="313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B067B440-B0C3-4C1B-ADE0-20476C96BDE2}"/>
                </a:ext>
              </a:extLst>
            </p:cNvPr>
            <p:cNvSpPr/>
            <p:nvPr/>
          </p:nvSpPr>
          <p:spPr>
            <a:xfrm>
              <a:off x="5340484" y="6356699"/>
              <a:ext cx="74141" cy="46338"/>
            </a:xfrm>
            <a:custGeom>
              <a:avLst/>
              <a:gdLst>
                <a:gd name="connsiteX0" fmla="*/ 24675 w 74140"/>
                <a:gd name="connsiteY0" fmla="*/ 1502 h 46337"/>
                <a:gd name="connsiteX1" fmla="*/ 72125 w 74140"/>
                <a:gd name="connsiteY1" fmla="*/ 13920 h 46337"/>
                <a:gd name="connsiteX2" fmla="*/ 63692 w 74140"/>
                <a:gd name="connsiteY2" fmla="*/ 53863 h 46337"/>
                <a:gd name="connsiteX3" fmla="*/ 19300 w 74140"/>
                <a:gd name="connsiteY3" fmla="*/ 45430 h 46337"/>
                <a:gd name="connsiteX4" fmla="*/ 3360 w 74140"/>
                <a:gd name="connsiteY4" fmla="*/ 11696 h 46337"/>
                <a:gd name="connsiteX5" fmla="*/ 24675 w 74140"/>
                <a:gd name="connsiteY5" fmla="*/ 1502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0" h="46337">
                  <a:moveTo>
                    <a:pt x="24675" y="1502"/>
                  </a:moveTo>
                  <a:cubicBezTo>
                    <a:pt x="36630" y="7989"/>
                    <a:pt x="58409" y="204"/>
                    <a:pt x="72125" y="13920"/>
                  </a:cubicBezTo>
                  <a:cubicBezTo>
                    <a:pt x="85841" y="27636"/>
                    <a:pt x="86305" y="54327"/>
                    <a:pt x="63692" y="53863"/>
                  </a:cubicBezTo>
                  <a:cubicBezTo>
                    <a:pt x="41079" y="53400"/>
                    <a:pt x="39133" y="46356"/>
                    <a:pt x="19300" y="45430"/>
                  </a:cubicBezTo>
                  <a:cubicBezTo>
                    <a:pt x="1043" y="44503"/>
                    <a:pt x="-4239" y="25875"/>
                    <a:pt x="3360" y="11696"/>
                  </a:cubicBezTo>
                  <a:cubicBezTo>
                    <a:pt x="10959" y="-2483"/>
                    <a:pt x="20598" y="-723"/>
                    <a:pt x="24675" y="150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E8C54EEB-3480-46C1-B504-807AC40D1459}"/>
                </a:ext>
              </a:extLst>
            </p:cNvPr>
            <p:cNvSpPr/>
            <p:nvPr/>
          </p:nvSpPr>
          <p:spPr>
            <a:xfrm>
              <a:off x="5249665" y="6421533"/>
              <a:ext cx="101943" cy="74141"/>
            </a:xfrm>
            <a:custGeom>
              <a:avLst/>
              <a:gdLst>
                <a:gd name="connsiteX0" fmla="*/ 34033 w 101943"/>
                <a:gd name="connsiteY0" fmla="*/ 4321 h 74140"/>
                <a:gd name="connsiteX1" fmla="*/ 72493 w 101943"/>
                <a:gd name="connsiteY1" fmla="*/ 799 h 74140"/>
                <a:gd name="connsiteX2" fmla="*/ 82595 w 101943"/>
                <a:gd name="connsiteY2" fmla="*/ 28880 h 74140"/>
                <a:gd name="connsiteX3" fmla="*/ 105949 w 101943"/>
                <a:gd name="connsiteY3" fmla="*/ 55200 h 74140"/>
                <a:gd name="connsiteX4" fmla="*/ 80185 w 101943"/>
                <a:gd name="connsiteY4" fmla="*/ 76237 h 74140"/>
                <a:gd name="connsiteX5" fmla="*/ 30789 w 101943"/>
                <a:gd name="connsiteY5" fmla="*/ 76608 h 74140"/>
                <a:gd name="connsiteX6" fmla="*/ 15683 w 101943"/>
                <a:gd name="connsiteY6" fmla="*/ 53161 h 74140"/>
                <a:gd name="connsiteX7" fmla="*/ 3821 w 101943"/>
                <a:gd name="connsiteY7" fmla="*/ 13496 h 74140"/>
                <a:gd name="connsiteX8" fmla="*/ 34033 w 101943"/>
                <a:gd name="connsiteY8" fmla="*/ 4321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3" h="74140">
                  <a:moveTo>
                    <a:pt x="34033" y="4321"/>
                  </a:moveTo>
                  <a:cubicBezTo>
                    <a:pt x="50715" y="12291"/>
                    <a:pt x="60909" y="-3649"/>
                    <a:pt x="72493" y="799"/>
                  </a:cubicBezTo>
                  <a:cubicBezTo>
                    <a:pt x="83985" y="5247"/>
                    <a:pt x="72771" y="19983"/>
                    <a:pt x="82595" y="28880"/>
                  </a:cubicBezTo>
                  <a:cubicBezTo>
                    <a:pt x="92326" y="37777"/>
                    <a:pt x="103632" y="41021"/>
                    <a:pt x="105949" y="55200"/>
                  </a:cubicBezTo>
                  <a:cubicBezTo>
                    <a:pt x="108359" y="69379"/>
                    <a:pt x="99462" y="78554"/>
                    <a:pt x="80185" y="76237"/>
                  </a:cubicBezTo>
                  <a:cubicBezTo>
                    <a:pt x="61002" y="73827"/>
                    <a:pt x="44135" y="81983"/>
                    <a:pt x="30789" y="76608"/>
                  </a:cubicBezTo>
                  <a:cubicBezTo>
                    <a:pt x="17444" y="71233"/>
                    <a:pt x="26619" y="65023"/>
                    <a:pt x="15683" y="53161"/>
                  </a:cubicBezTo>
                  <a:cubicBezTo>
                    <a:pt x="4747" y="41298"/>
                    <a:pt x="-5910" y="25914"/>
                    <a:pt x="3821" y="13496"/>
                  </a:cubicBezTo>
                  <a:cubicBezTo>
                    <a:pt x="13552" y="985"/>
                    <a:pt x="21614" y="-1611"/>
                    <a:pt x="34033" y="4321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1" name="Frihandsfigur: Form 300">
              <a:extLst>
                <a:ext uri="{FF2B5EF4-FFF2-40B4-BE49-F238E27FC236}">
                  <a16:creationId xmlns:a16="http://schemas.microsoft.com/office/drawing/2014/main" id="{CCD14C67-B20D-49B3-9F2F-59A812F8D649}"/>
                </a:ext>
              </a:extLst>
            </p:cNvPr>
            <p:cNvSpPr/>
            <p:nvPr/>
          </p:nvSpPr>
          <p:spPr>
            <a:xfrm>
              <a:off x="5447093" y="6439096"/>
              <a:ext cx="64873" cy="74141"/>
            </a:xfrm>
            <a:custGeom>
              <a:avLst/>
              <a:gdLst>
                <a:gd name="connsiteX0" fmla="*/ 70519 w 64872"/>
                <a:gd name="connsiteY0" fmla="*/ 22529 h 74140"/>
                <a:gd name="connsiteX1" fmla="*/ 38916 w 64872"/>
                <a:gd name="connsiteY1" fmla="*/ 22529 h 74140"/>
                <a:gd name="connsiteX2" fmla="*/ 16303 w 64872"/>
                <a:gd name="connsiteY2" fmla="*/ 9 h 74140"/>
                <a:gd name="connsiteX3" fmla="*/ 11021 w 64872"/>
                <a:gd name="connsiteY3" fmla="*/ 26051 h 74140"/>
                <a:gd name="connsiteX4" fmla="*/ 4904 w 64872"/>
                <a:gd name="connsiteY4" fmla="*/ 53669 h 74140"/>
                <a:gd name="connsiteX5" fmla="*/ 9353 w 64872"/>
                <a:gd name="connsiteY5" fmla="*/ 81193 h 74140"/>
                <a:gd name="connsiteX6" fmla="*/ 40306 w 64872"/>
                <a:gd name="connsiteY6" fmla="*/ 69146 h 74140"/>
                <a:gd name="connsiteX7" fmla="*/ 41326 w 64872"/>
                <a:gd name="connsiteY7" fmla="*/ 48294 h 74140"/>
                <a:gd name="connsiteX8" fmla="*/ 44291 w 64872"/>
                <a:gd name="connsiteY8" fmla="*/ 39489 h 74140"/>
                <a:gd name="connsiteX9" fmla="*/ 63846 w 64872"/>
                <a:gd name="connsiteY9" fmla="*/ 37636 h 74140"/>
                <a:gd name="connsiteX10" fmla="*/ 70519 w 64872"/>
                <a:gd name="connsiteY10" fmla="*/ 22529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72" h="74140">
                  <a:moveTo>
                    <a:pt x="70519" y="22529"/>
                  </a:moveTo>
                  <a:cubicBezTo>
                    <a:pt x="63475" y="11965"/>
                    <a:pt x="53095" y="26329"/>
                    <a:pt x="38916" y="22529"/>
                  </a:cubicBezTo>
                  <a:cubicBezTo>
                    <a:pt x="24737" y="18730"/>
                    <a:pt x="27980" y="473"/>
                    <a:pt x="16303" y="9"/>
                  </a:cubicBezTo>
                  <a:cubicBezTo>
                    <a:pt x="4626" y="-454"/>
                    <a:pt x="363" y="16413"/>
                    <a:pt x="11021" y="26051"/>
                  </a:cubicBezTo>
                  <a:cubicBezTo>
                    <a:pt x="21679" y="35690"/>
                    <a:pt x="11299" y="47089"/>
                    <a:pt x="4904" y="53669"/>
                  </a:cubicBezTo>
                  <a:cubicBezTo>
                    <a:pt x="-1490" y="60249"/>
                    <a:pt x="-3158" y="77301"/>
                    <a:pt x="9353" y="81193"/>
                  </a:cubicBezTo>
                  <a:cubicBezTo>
                    <a:pt x="21957" y="84993"/>
                    <a:pt x="31687" y="73687"/>
                    <a:pt x="40306" y="69146"/>
                  </a:cubicBezTo>
                  <a:cubicBezTo>
                    <a:pt x="48925" y="64605"/>
                    <a:pt x="49667" y="53205"/>
                    <a:pt x="41326" y="48294"/>
                  </a:cubicBezTo>
                  <a:cubicBezTo>
                    <a:pt x="32985" y="43381"/>
                    <a:pt x="36877" y="35412"/>
                    <a:pt x="44291" y="39489"/>
                  </a:cubicBezTo>
                  <a:cubicBezTo>
                    <a:pt x="51705" y="43567"/>
                    <a:pt x="57266" y="43104"/>
                    <a:pt x="63846" y="37636"/>
                  </a:cubicBezTo>
                  <a:cubicBezTo>
                    <a:pt x="70426" y="32168"/>
                    <a:pt x="74504" y="28368"/>
                    <a:pt x="70519" y="2252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9B67BC8E-3A29-4A40-A514-20ACFAE31F9A}"/>
                </a:ext>
              </a:extLst>
            </p:cNvPr>
            <p:cNvSpPr/>
            <p:nvPr/>
          </p:nvSpPr>
          <p:spPr>
            <a:xfrm>
              <a:off x="5355437" y="6119832"/>
              <a:ext cx="64873" cy="64873"/>
            </a:xfrm>
            <a:custGeom>
              <a:avLst/>
              <a:gdLst>
                <a:gd name="connsiteX0" fmla="*/ 24828 w 64872"/>
                <a:gd name="connsiteY0" fmla="*/ 192 h 64872"/>
                <a:gd name="connsiteX1" fmla="*/ 19824 w 64872"/>
                <a:gd name="connsiteY1" fmla="*/ 17059 h 64872"/>
                <a:gd name="connsiteX2" fmla="*/ 34189 w 64872"/>
                <a:gd name="connsiteY2" fmla="*/ 38930 h 64872"/>
                <a:gd name="connsiteX3" fmla="*/ 6108 w 64872"/>
                <a:gd name="connsiteY3" fmla="*/ 35501 h 64872"/>
                <a:gd name="connsiteX4" fmla="*/ 10093 w 64872"/>
                <a:gd name="connsiteY4" fmla="*/ 59133 h 64872"/>
                <a:gd name="connsiteX5" fmla="*/ 62269 w 64872"/>
                <a:gd name="connsiteY5" fmla="*/ 69049 h 64872"/>
                <a:gd name="connsiteX6" fmla="*/ 66810 w 64872"/>
                <a:gd name="connsiteY6" fmla="*/ 36706 h 64872"/>
                <a:gd name="connsiteX7" fmla="*/ 63382 w 64872"/>
                <a:gd name="connsiteY7" fmla="*/ 9459 h 64872"/>
                <a:gd name="connsiteX8" fmla="*/ 43271 w 64872"/>
                <a:gd name="connsiteY8" fmla="*/ 8254 h 64872"/>
                <a:gd name="connsiteX9" fmla="*/ 24828 w 64872"/>
                <a:gd name="connsiteY9" fmla="*/ 192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72" h="64872">
                  <a:moveTo>
                    <a:pt x="24828" y="192"/>
                  </a:moveTo>
                  <a:cubicBezTo>
                    <a:pt x="12503" y="-1662"/>
                    <a:pt x="12688" y="10386"/>
                    <a:pt x="19824" y="17059"/>
                  </a:cubicBezTo>
                  <a:cubicBezTo>
                    <a:pt x="26960" y="23731"/>
                    <a:pt x="38452" y="32628"/>
                    <a:pt x="34189" y="38930"/>
                  </a:cubicBezTo>
                  <a:cubicBezTo>
                    <a:pt x="29926" y="45232"/>
                    <a:pt x="13337" y="28457"/>
                    <a:pt x="6108" y="35501"/>
                  </a:cubicBezTo>
                  <a:cubicBezTo>
                    <a:pt x="-1121" y="42637"/>
                    <a:pt x="-4272" y="52646"/>
                    <a:pt x="10093" y="59133"/>
                  </a:cubicBezTo>
                  <a:cubicBezTo>
                    <a:pt x="24458" y="65621"/>
                    <a:pt x="51983" y="76186"/>
                    <a:pt x="62269" y="69049"/>
                  </a:cubicBezTo>
                  <a:cubicBezTo>
                    <a:pt x="72649" y="61914"/>
                    <a:pt x="72742" y="46252"/>
                    <a:pt x="66810" y="36706"/>
                  </a:cubicBezTo>
                  <a:cubicBezTo>
                    <a:pt x="60879" y="27068"/>
                    <a:pt x="70703" y="16039"/>
                    <a:pt x="63382" y="9459"/>
                  </a:cubicBezTo>
                  <a:cubicBezTo>
                    <a:pt x="58006" y="4733"/>
                    <a:pt x="48553" y="6957"/>
                    <a:pt x="43271" y="8254"/>
                  </a:cubicBezTo>
                  <a:cubicBezTo>
                    <a:pt x="37988" y="9645"/>
                    <a:pt x="29833" y="933"/>
                    <a:pt x="24828" y="19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C0CA2070-8385-4FC5-A7D2-4F2EE25E7FA3}"/>
                </a:ext>
              </a:extLst>
            </p:cNvPr>
            <p:cNvSpPr/>
            <p:nvPr/>
          </p:nvSpPr>
          <p:spPr>
            <a:xfrm>
              <a:off x="4052205" y="4961921"/>
              <a:ext cx="213154" cy="268759"/>
            </a:xfrm>
            <a:custGeom>
              <a:avLst/>
              <a:gdLst>
                <a:gd name="connsiteX0" fmla="*/ 148763 w 213154"/>
                <a:gd name="connsiteY0" fmla="*/ 7163 h 268759"/>
                <a:gd name="connsiteX1" fmla="*/ 206870 w 213154"/>
                <a:gd name="connsiteY1" fmla="*/ 66198 h 268759"/>
                <a:gd name="connsiteX2" fmla="*/ 195379 w 213154"/>
                <a:gd name="connsiteY2" fmla="*/ 146084 h 268759"/>
                <a:gd name="connsiteX3" fmla="*/ 185648 w 213154"/>
                <a:gd name="connsiteY3" fmla="*/ 177594 h 268759"/>
                <a:gd name="connsiteX4" fmla="*/ 193618 w 213154"/>
                <a:gd name="connsiteY4" fmla="*/ 211050 h 268759"/>
                <a:gd name="connsiteX5" fmla="*/ 166093 w 213154"/>
                <a:gd name="connsiteY5" fmla="*/ 231346 h 268759"/>
                <a:gd name="connsiteX6" fmla="*/ 158586 w 213154"/>
                <a:gd name="connsiteY6" fmla="*/ 273050 h 268759"/>
                <a:gd name="connsiteX7" fmla="*/ 93806 w 213154"/>
                <a:gd name="connsiteY7" fmla="*/ 259334 h 268759"/>
                <a:gd name="connsiteX8" fmla="*/ 39220 w 213154"/>
                <a:gd name="connsiteY8" fmla="*/ 242004 h 268759"/>
                <a:gd name="connsiteX9" fmla="*/ 14383 w 213154"/>
                <a:gd name="connsiteY9" fmla="*/ 208733 h 268759"/>
                <a:gd name="connsiteX10" fmla="*/ 3725 w 213154"/>
                <a:gd name="connsiteY10" fmla="*/ 157298 h 268759"/>
                <a:gd name="connsiteX11" fmla="*/ 18831 w 213154"/>
                <a:gd name="connsiteY11" fmla="*/ 86772 h 268759"/>
                <a:gd name="connsiteX12" fmla="*/ 63686 w 213154"/>
                <a:gd name="connsiteY12" fmla="*/ 76577 h 268759"/>
                <a:gd name="connsiteX13" fmla="*/ 87689 w 213154"/>
                <a:gd name="connsiteY13" fmla="*/ 56188 h 268759"/>
                <a:gd name="connsiteX14" fmla="*/ 121423 w 213154"/>
                <a:gd name="connsiteY14" fmla="*/ 49979 h 268759"/>
                <a:gd name="connsiteX15" fmla="*/ 113453 w 213154"/>
                <a:gd name="connsiteY15" fmla="*/ 12724 h 268759"/>
                <a:gd name="connsiteX16" fmla="*/ 148763 w 213154"/>
                <a:gd name="connsiteY16" fmla="*/ 7163 h 26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154" h="268759">
                  <a:moveTo>
                    <a:pt x="148763" y="7163"/>
                  </a:moveTo>
                  <a:cubicBezTo>
                    <a:pt x="173693" y="33391"/>
                    <a:pt x="192691" y="36912"/>
                    <a:pt x="206870" y="66198"/>
                  </a:cubicBezTo>
                  <a:cubicBezTo>
                    <a:pt x="221050" y="95483"/>
                    <a:pt x="219752" y="127456"/>
                    <a:pt x="195379" y="146084"/>
                  </a:cubicBezTo>
                  <a:cubicBezTo>
                    <a:pt x="171005" y="164712"/>
                    <a:pt x="174990" y="173146"/>
                    <a:pt x="185648" y="177594"/>
                  </a:cubicBezTo>
                  <a:cubicBezTo>
                    <a:pt x="196305" y="182042"/>
                    <a:pt x="196305" y="197890"/>
                    <a:pt x="193618" y="211050"/>
                  </a:cubicBezTo>
                  <a:cubicBezTo>
                    <a:pt x="190930" y="224210"/>
                    <a:pt x="171468" y="222449"/>
                    <a:pt x="166093" y="231346"/>
                  </a:cubicBezTo>
                  <a:cubicBezTo>
                    <a:pt x="160811" y="240243"/>
                    <a:pt x="177585" y="260168"/>
                    <a:pt x="158586" y="273050"/>
                  </a:cubicBezTo>
                  <a:cubicBezTo>
                    <a:pt x="139495" y="285932"/>
                    <a:pt x="108912" y="269065"/>
                    <a:pt x="93806" y="259334"/>
                  </a:cubicBezTo>
                  <a:cubicBezTo>
                    <a:pt x="78700" y="249603"/>
                    <a:pt x="67671" y="244691"/>
                    <a:pt x="39220" y="242004"/>
                  </a:cubicBezTo>
                  <a:cubicBezTo>
                    <a:pt x="10769" y="239316"/>
                    <a:pt x="25504" y="222449"/>
                    <a:pt x="14383" y="208733"/>
                  </a:cubicBezTo>
                  <a:cubicBezTo>
                    <a:pt x="3262" y="195017"/>
                    <a:pt x="-5172" y="175463"/>
                    <a:pt x="3725" y="157298"/>
                  </a:cubicBezTo>
                  <a:cubicBezTo>
                    <a:pt x="12622" y="139133"/>
                    <a:pt x="3911" y="104473"/>
                    <a:pt x="18831" y="86772"/>
                  </a:cubicBezTo>
                  <a:cubicBezTo>
                    <a:pt x="33752" y="69071"/>
                    <a:pt x="49692" y="80377"/>
                    <a:pt x="63686" y="76577"/>
                  </a:cubicBezTo>
                  <a:cubicBezTo>
                    <a:pt x="77680" y="72778"/>
                    <a:pt x="74530" y="59525"/>
                    <a:pt x="87689" y="56188"/>
                  </a:cubicBezTo>
                  <a:cubicBezTo>
                    <a:pt x="100757" y="52852"/>
                    <a:pt x="109190" y="60637"/>
                    <a:pt x="121423" y="49979"/>
                  </a:cubicBezTo>
                  <a:cubicBezTo>
                    <a:pt x="133657" y="39322"/>
                    <a:pt x="112063" y="28201"/>
                    <a:pt x="113453" y="12724"/>
                  </a:cubicBezTo>
                  <a:cubicBezTo>
                    <a:pt x="114843" y="-2753"/>
                    <a:pt x="138661" y="-3494"/>
                    <a:pt x="148763" y="716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566FB31C-EF44-4E42-8D36-A338F988A3C1}"/>
                </a:ext>
              </a:extLst>
            </p:cNvPr>
            <p:cNvSpPr/>
            <p:nvPr/>
          </p:nvSpPr>
          <p:spPr>
            <a:xfrm>
              <a:off x="3948145" y="4391660"/>
              <a:ext cx="213154" cy="296562"/>
            </a:xfrm>
            <a:custGeom>
              <a:avLst/>
              <a:gdLst>
                <a:gd name="connsiteX0" fmla="*/ 158015 w 213154"/>
                <a:gd name="connsiteY0" fmla="*/ 1630 h 296562"/>
                <a:gd name="connsiteX1" fmla="*/ 197773 w 213154"/>
                <a:gd name="connsiteY1" fmla="*/ 44632 h 296562"/>
                <a:gd name="connsiteX2" fmla="*/ 209728 w 213154"/>
                <a:gd name="connsiteY2" fmla="*/ 86336 h 296562"/>
                <a:gd name="connsiteX3" fmla="*/ 191100 w 213154"/>
                <a:gd name="connsiteY3" fmla="*/ 120533 h 296562"/>
                <a:gd name="connsiteX4" fmla="*/ 193325 w 213154"/>
                <a:gd name="connsiteY4" fmla="*/ 173729 h 296562"/>
                <a:gd name="connsiteX5" fmla="*/ 166449 w 213154"/>
                <a:gd name="connsiteY5" fmla="*/ 191893 h 296562"/>
                <a:gd name="connsiteX6" fmla="*/ 155142 w 213154"/>
                <a:gd name="connsiteY6" fmla="*/ 208297 h 296562"/>
                <a:gd name="connsiteX7" fmla="*/ 115662 w 213154"/>
                <a:gd name="connsiteY7" fmla="*/ 215433 h 296562"/>
                <a:gd name="connsiteX8" fmla="*/ 91289 w 213154"/>
                <a:gd name="connsiteY8" fmla="*/ 251113 h 296562"/>
                <a:gd name="connsiteX9" fmla="*/ 42449 w 213154"/>
                <a:gd name="connsiteY9" fmla="*/ 230724 h 296562"/>
                <a:gd name="connsiteX10" fmla="*/ 38278 w 213154"/>
                <a:gd name="connsiteY10" fmla="*/ 279750 h 296562"/>
                <a:gd name="connsiteX11" fmla="*/ 5193 w 213154"/>
                <a:gd name="connsiteY11" fmla="*/ 287998 h 296562"/>
                <a:gd name="connsiteX12" fmla="*/ 5842 w 213154"/>
                <a:gd name="connsiteY12" fmla="*/ 235451 h 296562"/>
                <a:gd name="connsiteX13" fmla="*/ 14090 w 213154"/>
                <a:gd name="connsiteY13" fmla="*/ 204126 h 296562"/>
                <a:gd name="connsiteX14" fmla="*/ 15202 w 213154"/>
                <a:gd name="connsiteY14" fmla="*/ 162608 h 296562"/>
                <a:gd name="connsiteX15" fmla="*/ 22338 w 213154"/>
                <a:gd name="connsiteY15" fmla="*/ 125074 h 296562"/>
                <a:gd name="connsiteX16" fmla="*/ 467 w 213154"/>
                <a:gd name="connsiteY16" fmla="*/ 85780 h 296562"/>
                <a:gd name="connsiteX17" fmla="*/ 24284 w 213154"/>
                <a:gd name="connsiteY17" fmla="*/ 77161 h 296562"/>
                <a:gd name="connsiteX18" fmla="*/ 52921 w 213154"/>
                <a:gd name="connsiteY18" fmla="*/ 115343 h 296562"/>
                <a:gd name="connsiteX19" fmla="*/ 74700 w 213154"/>
                <a:gd name="connsiteY19" fmla="*/ 117382 h 296562"/>
                <a:gd name="connsiteX20" fmla="*/ 96664 w 213154"/>
                <a:gd name="connsiteY20" fmla="*/ 128689 h 296562"/>
                <a:gd name="connsiteX21" fmla="*/ 122798 w 213154"/>
                <a:gd name="connsiteY21" fmla="*/ 142034 h 296562"/>
                <a:gd name="connsiteX22" fmla="*/ 137441 w 213154"/>
                <a:gd name="connsiteY22" fmla="*/ 128318 h 296562"/>
                <a:gd name="connsiteX23" fmla="*/ 132344 w 213154"/>
                <a:gd name="connsiteY23" fmla="*/ 101442 h 296562"/>
                <a:gd name="connsiteX24" fmla="*/ 124374 w 213154"/>
                <a:gd name="connsiteY24" fmla="*/ 70859 h 296562"/>
                <a:gd name="connsiteX25" fmla="*/ 132622 w 213154"/>
                <a:gd name="connsiteY25" fmla="*/ 44724 h 296562"/>
                <a:gd name="connsiteX26" fmla="*/ 150601 w 213154"/>
                <a:gd name="connsiteY26" fmla="*/ 26282 h 296562"/>
                <a:gd name="connsiteX27" fmla="*/ 158015 w 213154"/>
                <a:gd name="connsiteY27" fmla="*/ 1630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154" h="296562">
                  <a:moveTo>
                    <a:pt x="158015" y="1630"/>
                  </a:moveTo>
                  <a:cubicBezTo>
                    <a:pt x="187857" y="-8101"/>
                    <a:pt x="182296" y="28228"/>
                    <a:pt x="197773" y="44632"/>
                  </a:cubicBezTo>
                  <a:cubicBezTo>
                    <a:pt x="213343" y="61035"/>
                    <a:pt x="220386" y="75215"/>
                    <a:pt x="209728" y="86336"/>
                  </a:cubicBezTo>
                  <a:cubicBezTo>
                    <a:pt x="199071" y="97457"/>
                    <a:pt x="174233" y="101905"/>
                    <a:pt x="191100" y="120533"/>
                  </a:cubicBezTo>
                  <a:cubicBezTo>
                    <a:pt x="207967" y="139161"/>
                    <a:pt x="209728" y="161774"/>
                    <a:pt x="193325" y="173729"/>
                  </a:cubicBezTo>
                  <a:cubicBezTo>
                    <a:pt x="176921" y="185684"/>
                    <a:pt x="168302" y="183460"/>
                    <a:pt x="166449" y="191893"/>
                  </a:cubicBezTo>
                  <a:cubicBezTo>
                    <a:pt x="164595" y="200327"/>
                    <a:pt x="165985" y="208575"/>
                    <a:pt x="155142" y="208297"/>
                  </a:cubicBezTo>
                  <a:cubicBezTo>
                    <a:pt x="144299" y="208111"/>
                    <a:pt x="125393" y="204497"/>
                    <a:pt x="115662" y="215433"/>
                  </a:cubicBezTo>
                  <a:cubicBezTo>
                    <a:pt x="105931" y="226276"/>
                    <a:pt x="110751" y="244070"/>
                    <a:pt x="91289" y="251113"/>
                  </a:cubicBezTo>
                  <a:cubicBezTo>
                    <a:pt x="71734" y="258249"/>
                    <a:pt x="55331" y="221364"/>
                    <a:pt x="42449" y="230724"/>
                  </a:cubicBezTo>
                  <a:cubicBezTo>
                    <a:pt x="29567" y="240085"/>
                    <a:pt x="50882" y="267146"/>
                    <a:pt x="38278" y="279750"/>
                  </a:cubicBezTo>
                  <a:cubicBezTo>
                    <a:pt x="25674" y="292354"/>
                    <a:pt x="17890" y="308572"/>
                    <a:pt x="5193" y="287998"/>
                  </a:cubicBezTo>
                  <a:cubicBezTo>
                    <a:pt x="-7504" y="267424"/>
                    <a:pt x="9363" y="256303"/>
                    <a:pt x="5842" y="235451"/>
                  </a:cubicBezTo>
                  <a:cubicBezTo>
                    <a:pt x="2320" y="214599"/>
                    <a:pt x="3154" y="210799"/>
                    <a:pt x="14090" y="204126"/>
                  </a:cubicBezTo>
                  <a:cubicBezTo>
                    <a:pt x="24933" y="197454"/>
                    <a:pt x="6305" y="178363"/>
                    <a:pt x="15202" y="162608"/>
                  </a:cubicBezTo>
                  <a:cubicBezTo>
                    <a:pt x="24099" y="146853"/>
                    <a:pt x="29381" y="138234"/>
                    <a:pt x="22338" y="125074"/>
                  </a:cubicBezTo>
                  <a:cubicBezTo>
                    <a:pt x="15202" y="112007"/>
                    <a:pt x="-3148" y="98198"/>
                    <a:pt x="467" y="85780"/>
                  </a:cubicBezTo>
                  <a:cubicBezTo>
                    <a:pt x="4081" y="73361"/>
                    <a:pt x="16314" y="64742"/>
                    <a:pt x="24284" y="77161"/>
                  </a:cubicBezTo>
                  <a:cubicBezTo>
                    <a:pt x="32254" y="89579"/>
                    <a:pt x="39576" y="110432"/>
                    <a:pt x="52921" y="115343"/>
                  </a:cubicBezTo>
                  <a:cubicBezTo>
                    <a:pt x="66266" y="120255"/>
                    <a:pt x="67378" y="112192"/>
                    <a:pt x="74700" y="117382"/>
                  </a:cubicBezTo>
                  <a:cubicBezTo>
                    <a:pt x="82021" y="122572"/>
                    <a:pt x="86192" y="129152"/>
                    <a:pt x="96664" y="128689"/>
                  </a:cubicBezTo>
                  <a:cubicBezTo>
                    <a:pt x="107136" y="128225"/>
                    <a:pt x="114828" y="138697"/>
                    <a:pt x="122798" y="142034"/>
                  </a:cubicBezTo>
                  <a:cubicBezTo>
                    <a:pt x="130769" y="145370"/>
                    <a:pt x="146338" y="144073"/>
                    <a:pt x="137441" y="128318"/>
                  </a:cubicBezTo>
                  <a:cubicBezTo>
                    <a:pt x="128544" y="112563"/>
                    <a:pt x="140963" y="110802"/>
                    <a:pt x="132344" y="101442"/>
                  </a:cubicBezTo>
                  <a:cubicBezTo>
                    <a:pt x="123725" y="92082"/>
                    <a:pt x="114828" y="85502"/>
                    <a:pt x="124374" y="70859"/>
                  </a:cubicBezTo>
                  <a:cubicBezTo>
                    <a:pt x="133920" y="56216"/>
                    <a:pt x="129471" y="57977"/>
                    <a:pt x="132622" y="44724"/>
                  </a:cubicBezTo>
                  <a:cubicBezTo>
                    <a:pt x="135773" y="31379"/>
                    <a:pt x="145967" y="36754"/>
                    <a:pt x="150601" y="26282"/>
                  </a:cubicBezTo>
                  <a:cubicBezTo>
                    <a:pt x="155235" y="15809"/>
                    <a:pt x="146431" y="5337"/>
                    <a:pt x="158015" y="163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7E13EA98-2099-420C-B0C0-879884A5A2E0}"/>
                </a:ext>
              </a:extLst>
            </p:cNvPr>
            <p:cNvSpPr/>
            <p:nvPr/>
          </p:nvSpPr>
          <p:spPr>
            <a:xfrm>
              <a:off x="3605808" y="4543540"/>
              <a:ext cx="389238" cy="537519"/>
            </a:xfrm>
            <a:custGeom>
              <a:avLst/>
              <a:gdLst>
                <a:gd name="connsiteX0" fmla="*/ 194894 w 389237"/>
                <a:gd name="connsiteY0" fmla="*/ 1739 h 537518"/>
                <a:gd name="connsiteX1" fmla="*/ 239285 w 389237"/>
                <a:gd name="connsiteY1" fmla="*/ 21293 h 537518"/>
                <a:gd name="connsiteX2" fmla="*/ 288681 w 389237"/>
                <a:gd name="connsiteY2" fmla="*/ 42330 h 537518"/>
                <a:gd name="connsiteX3" fmla="*/ 317040 w 389237"/>
                <a:gd name="connsiteY3" fmla="*/ 61514 h 537518"/>
                <a:gd name="connsiteX4" fmla="*/ 323527 w 389237"/>
                <a:gd name="connsiteY4" fmla="*/ 94044 h 537518"/>
                <a:gd name="connsiteX5" fmla="*/ 327049 w 389237"/>
                <a:gd name="connsiteY5" fmla="*/ 145942 h 537518"/>
                <a:gd name="connsiteX6" fmla="*/ 326122 w 389237"/>
                <a:gd name="connsiteY6" fmla="*/ 192836 h 537518"/>
                <a:gd name="connsiteX7" fmla="*/ 345306 w 389237"/>
                <a:gd name="connsiteY7" fmla="*/ 231296 h 537518"/>
                <a:gd name="connsiteX8" fmla="*/ 358651 w 389237"/>
                <a:gd name="connsiteY8" fmla="*/ 302842 h 537518"/>
                <a:gd name="connsiteX9" fmla="*/ 387659 w 389237"/>
                <a:gd name="connsiteY9" fmla="*/ 320914 h 537518"/>
                <a:gd name="connsiteX10" fmla="*/ 375518 w 389237"/>
                <a:gd name="connsiteY10" fmla="*/ 351682 h 537518"/>
                <a:gd name="connsiteX11" fmla="*/ 354852 w 389237"/>
                <a:gd name="connsiteY11" fmla="*/ 399039 h 537518"/>
                <a:gd name="connsiteX12" fmla="*/ 334741 w 389237"/>
                <a:gd name="connsiteY12" fmla="*/ 431013 h 537518"/>
                <a:gd name="connsiteX13" fmla="*/ 331219 w 389237"/>
                <a:gd name="connsiteY13" fmla="*/ 472161 h 537518"/>
                <a:gd name="connsiteX14" fmla="*/ 312036 w 389237"/>
                <a:gd name="connsiteY14" fmla="*/ 499407 h 537518"/>
                <a:gd name="connsiteX15" fmla="*/ 301656 w 389237"/>
                <a:gd name="connsiteY15" fmla="*/ 526932 h 537518"/>
                <a:gd name="connsiteX16" fmla="*/ 275892 w 389237"/>
                <a:gd name="connsiteY16" fmla="*/ 531102 h 537518"/>
                <a:gd name="connsiteX17" fmla="*/ 259581 w 389237"/>
                <a:gd name="connsiteY17" fmla="*/ 503855 h 537518"/>
                <a:gd name="connsiteX18" fmla="*/ 238544 w 389237"/>
                <a:gd name="connsiteY18" fmla="*/ 474570 h 537518"/>
                <a:gd name="connsiteX19" fmla="*/ 206015 w 389237"/>
                <a:gd name="connsiteY19" fmla="*/ 473087 h 537518"/>
                <a:gd name="connsiteX20" fmla="*/ 186460 w 389237"/>
                <a:gd name="connsiteY20" fmla="*/ 499871 h 537518"/>
                <a:gd name="connsiteX21" fmla="*/ 164125 w 389237"/>
                <a:gd name="connsiteY21" fmla="*/ 486154 h 537518"/>
                <a:gd name="connsiteX22" fmla="*/ 142161 w 389237"/>
                <a:gd name="connsiteY22" fmla="*/ 470956 h 537518"/>
                <a:gd name="connsiteX23" fmla="*/ 138083 w 389237"/>
                <a:gd name="connsiteY23" fmla="*/ 436387 h 537518"/>
                <a:gd name="connsiteX24" fmla="*/ 129557 w 389237"/>
                <a:gd name="connsiteY24" fmla="*/ 412941 h 537518"/>
                <a:gd name="connsiteX25" fmla="*/ 108520 w 389237"/>
                <a:gd name="connsiteY25" fmla="*/ 399317 h 537518"/>
                <a:gd name="connsiteX26" fmla="*/ 86463 w 389237"/>
                <a:gd name="connsiteY26" fmla="*/ 371051 h 537518"/>
                <a:gd name="connsiteX27" fmla="*/ 82478 w 389237"/>
                <a:gd name="connsiteY27" fmla="*/ 330922 h 537518"/>
                <a:gd name="connsiteX28" fmla="*/ 45408 w 389237"/>
                <a:gd name="connsiteY28" fmla="*/ 355574 h 537518"/>
                <a:gd name="connsiteX29" fmla="*/ 7689 w 389237"/>
                <a:gd name="connsiteY29" fmla="*/ 355760 h 537518"/>
                <a:gd name="connsiteX30" fmla="*/ 2592 w 389237"/>
                <a:gd name="connsiteY30" fmla="*/ 301174 h 537518"/>
                <a:gd name="connsiteX31" fmla="*/ 12601 w 389237"/>
                <a:gd name="connsiteY31" fmla="*/ 261694 h 537518"/>
                <a:gd name="connsiteX32" fmla="*/ 14176 w 389237"/>
                <a:gd name="connsiteY32" fmla="*/ 223326 h 537518"/>
                <a:gd name="connsiteX33" fmla="*/ 10376 w 389237"/>
                <a:gd name="connsiteY33" fmla="*/ 184773 h 537518"/>
                <a:gd name="connsiteX34" fmla="*/ 11674 w 389237"/>
                <a:gd name="connsiteY34" fmla="*/ 145849 h 537518"/>
                <a:gd name="connsiteX35" fmla="*/ 33823 w 389237"/>
                <a:gd name="connsiteY35" fmla="*/ 142606 h 537518"/>
                <a:gd name="connsiteX36" fmla="*/ 59958 w 389237"/>
                <a:gd name="connsiteY36" fmla="*/ 162994 h 537518"/>
                <a:gd name="connsiteX37" fmla="*/ 81273 w 389237"/>
                <a:gd name="connsiteY37" fmla="*/ 160492 h 537518"/>
                <a:gd name="connsiteX38" fmla="*/ 90911 w 389237"/>
                <a:gd name="connsiteY38" fmla="*/ 144552 h 537518"/>
                <a:gd name="connsiteX39" fmla="*/ 113524 w 389237"/>
                <a:gd name="connsiteY39" fmla="*/ 139269 h 537518"/>
                <a:gd name="connsiteX40" fmla="*/ 132152 w 389237"/>
                <a:gd name="connsiteY40" fmla="*/ 144552 h 537518"/>
                <a:gd name="connsiteX41" fmla="*/ 142346 w 389237"/>
                <a:gd name="connsiteY41" fmla="*/ 121198 h 537518"/>
                <a:gd name="connsiteX42" fmla="*/ 152541 w 389237"/>
                <a:gd name="connsiteY42" fmla="*/ 105628 h 537518"/>
                <a:gd name="connsiteX43" fmla="*/ 160696 w 389237"/>
                <a:gd name="connsiteY43" fmla="*/ 91727 h 537518"/>
                <a:gd name="connsiteX44" fmla="*/ 185348 w 389237"/>
                <a:gd name="connsiteY44" fmla="*/ 93210 h 537518"/>
                <a:gd name="connsiteX45" fmla="*/ 176173 w 389237"/>
                <a:gd name="connsiteY45" fmla="*/ 70875 h 537518"/>
                <a:gd name="connsiteX46" fmla="*/ 175895 w 389237"/>
                <a:gd name="connsiteY46" fmla="*/ 39365 h 537518"/>
                <a:gd name="connsiteX47" fmla="*/ 184885 w 389237"/>
                <a:gd name="connsiteY47" fmla="*/ 16752 h 537518"/>
                <a:gd name="connsiteX48" fmla="*/ 194894 w 389237"/>
                <a:gd name="connsiteY48" fmla="*/ 1739 h 53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89237" h="537518">
                  <a:moveTo>
                    <a:pt x="194894" y="1739"/>
                  </a:moveTo>
                  <a:cubicBezTo>
                    <a:pt x="218804" y="-6046"/>
                    <a:pt x="219175" y="14435"/>
                    <a:pt x="239285" y="21293"/>
                  </a:cubicBezTo>
                  <a:cubicBezTo>
                    <a:pt x="259396" y="28151"/>
                    <a:pt x="275058" y="27503"/>
                    <a:pt x="288681" y="42330"/>
                  </a:cubicBezTo>
                  <a:cubicBezTo>
                    <a:pt x="302305" y="57159"/>
                    <a:pt x="312962" y="47984"/>
                    <a:pt x="317040" y="61514"/>
                  </a:cubicBezTo>
                  <a:cubicBezTo>
                    <a:pt x="321118" y="75045"/>
                    <a:pt x="315557" y="81625"/>
                    <a:pt x="323527" y="94044"/>
                  </a:cubicBezTo>
                  <a:cubicBezTo>
                    <a:pt x="331498" y="106462"/>
                    <a:pt x="330015" y="127777"/>
                    <a:pt x="327049" y="145942"/>
                  </a:cubicBezTo>
                  <a:cubicBezTo>
                    <a:pt x="324083" y="164106"/>
                    <a:pt x="329737" y="175042"/>
                    <a:pt x="326122" y="192836"/>
                  </a:cubicBezTo>
                  <a:cubicBezTo>
                    <a:pt x="322601" y="210537"/>
                    <a:pt x="338541" y="211464"/>
                    <a:pt x="345306" y="231296"/>
                  </a:cubicBezTo>
                  <a:cubicBezTo>
                    <a:pt x="352072" y="251129"/>
                    <a:pt x="346233" y="291072"/>
                    <a:pt x="358651" y="302842"/>
                  </a:cubicBezTo>
                  <a:cubicBezTo>
                    <a:pt x="371070" y="314704"/>
                    <a:pt x="383303" y="310812"/>
                    <a:pt x="387659" y="320914"/>
                  </a:cubicBezTo>
                  <a:cubicBezTo>
                    <a:pt x="392015" y="331015"/>
                    <a:pt x="387566" y="339542"/>
                    <a:pt x="375518" y="351682"/>
                  </a:cubicBezTo>
                  <a:cubicBezTo>
                    <a:pt x="363378" y="363823"/>
                    <a:pt x="362544" y="382451"/>
                    <a:pt x="354852" y="399039"/>
                  </a:cubicBezTo>
                  <a:cubicBezTo>
                    <a:pt x="347160" y="415628"/>
                    <a:pt x="332332" y="412662"/>
                    <a:pt x="334741" y="431013"/>
                  </a:cubicBezTo>
                  <a:cubicBezTo>
                    <a:pt x="337151" y="449362"/>
                    <a:pt x="326493" y="461781"/>
                    <a:pt x="331219" y="472161"/>
                  </a:cubicBezTo>
                  <a:cubicBezTo>
                    <a:pt x="335946" y="482540"/>
                    <a:pt x="319728" y="494958"/>
                    <a:pt x="312036" y="499407"/>
                  </a:cubicBezTo>
                  <a:cubicBezTo>
                    <a:pt x="304344" y="503855"/>
                    <a:pt x="304622" y="511548"/>
                    <a:pt x="301656" y="526932"/>
                  </a:cubicBezTo>
                  <a:cubicBezTo>
                    <a:pt x="298690" y="542316"/>
                    <a:pt x="280989" y="544633"/>
                    <a:pt x="275892" y="531102"/>
                  </a:cubicBezTo>
                  <a:cubicBezTo>
                    <a:pt x="270888" y="517479"/>
                    <a:pt x="271722" y="512474"/>
                    <a:pt x="259581" y="503855"/>
                  </a:cubicBezTo>
                  <a:cubicBezTo>
                    <a:pt x="247441" y="495237"/>
                    <a:pt x="251333" y="483745"/>
                    <a:pt x="238544" y="474570"/>
                  </a:cubicBezTo>
                  <a:cubicBezTo>
                    <a:pt x="225847" y="465395"/>
                    <a:pt x="213707" y="461595"/>
                    <a:pt x="206015" y="473087"/>
                  </a:cubicBezTo>
                  <a:cubicBezTo>
                    <a:pt x="198323" y="484579"/>
                    <a:pt x="198508" y="498110"/>
                    <a:pt x="186460" y="499871"/>
                  </a:cubicBezTo>
                  <a:cubicBezTo>
                    <a:pt x="174505" y="501631"/>
                    <a:pt x="172281" y="487267"/>
                    <a:pt x="164125" y="486154"/>
                  </a:cubicBezTo>
                  <a:cubicBezTo>
                    <a:pt x="156062" y="485042"/>
                    <a:pt x="153653" y="472438"/>
                    <a:pt x="142161" y="470956"/>
                  </a:cubicBezTo>
                  <a:cubicBezTo>
                    <a:pt x="130669" y="469473"/>
                    <a:pt x="133079" y="448250"/>
                    <a:pt x="138083" y="436387"/>
                  </a:cubicBezTo>
                  <a:cubicBezTo>
                    <a:pt x="143088" y="424525"/>
                    <a:pt x="132801" y="428417"/>
                    <a:pt x="129557" y="412941"/>
                  </a:cubicBezTo>
                  <a:cubicBezTo>
                    <a:pt x="126314" y="397464"/>
                    <a:pt x="114729" y="396074"/>
                    <a:pt x="108520" y="399317"/>
                  </a:cubicBezTo>
                  <a:cubicBezTo>
                    <a:pt x="102311" y="402561"/>
                    <a:pt x="78215" y="388752"/>
                    <a:pt x="86463" y="371051"/>
                  </a:cubicBezTo>
                  <a:cubicBezTo>
                    <a:pt x="94711" y="353350"/>
                    <a:pt x="99994" y="338244"/>
                    <a:pt x="82478" y="330922"/>
                  </a:cubicBezTo>
                  <a:cubicBezTo>
                    <a:pt x="64962" y="323601"/>
                    <a:pt x="52080" y="340654"/>
                    <a:pt x="45408" y="355574"/>
                  </a:cubicBezTo>
                  <a:cubicBezTo>
                    <a:pt x="38735" y="370402"/>
                    <a:pt x="14547" y="366881"/>
                    <a:pt x="7689" y="355760"/>
                  </a:cubicBezTo>
                  <a:cubicBezTo>
                    <a:pt x="831" y="344639"/>
                    <a:pt x="-2784" y="319338"/>
                    <a:pt x="2592" y="301174"/>
                  </a:cubicBezTo>
                  <a:cubicBezTo>
                    <a:pt x="7874" y="283009"/>
                    <a:pt x="17698" y="283472"/>
                    <a:pt x="12601" y="261694"/>
                  </a:cubicBezTo>
                  <a:cubicBezTo>
                    <a:pt x="7503" y="239915"/>
                    <a:pt x="4167" y="234633"/>
                    <a:pt x="14176" y="223326"/>
                  </a:cubicBezTo>
                  <a:cubicBezTo>
                    <a:pt x="24185" y="212020"/>
                    <a:pt x="11766" y="197562"/>
                    <a:pt x="10376" y="184773"/>
                  </a:cubicBezTo>
                  <a:cubicBezTo>
                    <a:pt x="8986" y="171984"/>
                    <a:pt x="10562" y="156785"/>
                    <a:pt x="11674" y="145849"/>
                  </a:cubicBezTo>
                  <a:cubicBezTo>
                    <a:pt x="12879" y="134914"/>
                    <a:pt x="19366" y="130465"/>
                    <a:pt x="33823" y="142606"/>
                  </a:cubicBezTo>
                  <a:cubicBezTo>
                    <a:pt x="48281" y="154746"/>
                    <a:pt x="53378" y="158175"/>
                    <a:pt x="59958" y="162994"/>
                  </a:cubicBezTo>
                  <a:cubicBezTo>
                    <a:pt x="66630" y="167906"/>
                    <a:pt x="78122" y="171150"/>
                    <a:pt x="81273" y="160492"/>
                  </a:cubicBezTo>
                  <a:cubicBezTo>
                    <a:pt x="84424" y="149834"/>
                    <a:pt x="89243" y="153356"/>
                    <a:pt x="90911" y="144552"/>
                  </a:cubicBezTo>
                  <a:cubicBezTo>
                    <a:pt x="92580" y="135655"/>
                    <a:pt x="107037" y="129446"/>
                    <a:pt x="113524" y="139269"/>
                  </a:cubicBezTo>
                  <a:cubicBezTo>
                    <a:pt x="120012" y="149000"/>
                    <a:pt x="127982" y="148629"/>
                    <a:pt x="132152" y="144552"/>
                  </a:cubicBezTo>
                  <a:cubicBezTo>
                    <a:pt x="136323" y="140474"/>
                    <a:pt x="133357" y="124905"/>
                    <a:pt x="142346" y="121198"/>
                  </a:cubicBezTo>
                  <a:cubicBezTo>
                    <a:pt x="151336" y="117491"/>
                    <a:pt x="156433" y="112208"/>
                    <a:pt x="152541" y="105628"/>
                  </a:cubicBezTo>
                  <a:cubicBezTo>
                    <a:pt x="148741" y="99141"/>
                    <a:pt x="151985" y="87556"/>
                    <a:pt x="160696" y="91727"/>
                  </a:cubicBezTo>
                  <a:cubicBezTo>
                    <a:pt x="169408" y="95897"/>
                    <a:pt x="180065" y="101365"/>
                    <a:pt x="185348" y="93210"/>
                  </a:cubicBezTo>
                  <a:cubicBezTo>
                    <a:pt x="190631" y="85054"/>
                    <a:pt x="176173" y="80606"/>
                    <a:pt x="176173" y="70875"/>
                  </a:cubicBezTo>
                  <a:cubicBezTo>
                    <a:pt x="176173" y="61144"/>
                    <a:pt x="167554" y="49003"/>
                    <a:pt x="175895" y="39365"/>
                  </a:cubicBezTo>
                  <a:cubicBezTo>
                    <a:pt x="184143" y="29727"/>
                    <a:pt x="187016" y="24166"/>
                    <a:pt x="184885" y="16752"/>
                  </a:cubicBezTo>
                  <a:cubicBezTo>
                    <a:pt x="183031" y="8967"/>
                    <a:pt x="188036" y="3963"/>
                    <a:pt x="194894" y="173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621BEFBC-EEB6-4DB7-A383-15AF97CFAB26}"/>
                </a:ext>
              </a:extLst>
            </p:cNvPr>
            <p:cNvSpPr/>
            <p:nvPr/>
          </p:nvSpPr>
          <p:spPr>
            <a:xfrm>
              <a:off x="3616275" y="4563983"/>
              <a:ext cx="83408" cy="64873"/>
            </a:xfrm>
            <a:custGeom>
              <a:avLst/>
              <a:gdLst>
                <a:gd name="connsiteX0" fmla="*/ 86468 w 83408"/>
                <a:gd name="connsiteY0" fmla="*/ 10303 h 64872"/>
                <a:gd name="connsiteX1" fmla="*/ 41243 w 83408"/>
                <a:gd name="connsiteY1" fmla="*/ 27634 h 64872"/>
                <a:gd name="connsiteX2" fmla="*/ 8899 w 83408"/>
                <a:gd name="connsiteY2" fmla="*/ 2333 h 64872"/>
                <a:gd name="connsiteX3" fmla="*/ 12884 w 83408"/>
                <a:gd name="connsiteY3" fmla="*/ 39589 h 64872"/>
                <a:gd name="connsiteX4" fmla="*/ 45691 w 83408"/>
                <a:gd name="connsiteY4" fmla="*/ 64889 h 64872"/>
                <a:gd name="connsiteX5" fmla="*/ 83873 w 83408"/>
                <a:gd name="connsiteY5" fmla="*/ 60441 h 64872"/>
                <a:gd name="connsiteX6" fmla="*/ 88322 w 83408"/>
                <a:gd name="connsiteY6" fmla="*/ 33472 h 64872"/>
                <a:gd name="connsiteX7" fmla="*/ 86468 w 83408"/>
                <a:gd name="connsiteY7" fmla="*/ 10303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08" h="64872">
                  <a:moveTo>
                    <a:pt x="86468" y="10303"/>
                  </a:moveTo>
                  <a:cubicBezTo>
                    <a:pt x="71548" y="4557"/>
                    <a:pt x="56719" y="41813"/>
                    <a:pt x="41243" y="27634"/>
                  </a:cubicBezTo>
                  <a:cubicBezTo>
                    <a:pt x="25673" y="13454"/>
                    <a:pt x="23542" y="-6935"/>
                    <a:pt x="8899" y="2333"/>
                  </a:cubicBezTo>
                  <a:cubicBezTo>
                    <a:pt x="-5744" y="11601"/>
                    <a:pt x="-832" y="31155"/>
                    <a:pt x="12884" y="39589"/>
                  </a:cubicBezTo>
                  <a:cubicBezTo>
                    <a:pt x="26600" y="48022"/>
                    <a:pt x="27527" y="63592"/>
                    <a:pt x="45691" y="64889"/>
                  </a:cubicBezTo>
                  <a:cubicBezTo>
                    <a:pt x="63855" y="66186"/>
                    <a:pt x="74050" y="70635"/>
                    <a:pt x="83873" y="60441"/>
                  </a:cubicBezTo>
                  <a:cubicBezTo>
                    <a:pt x="93604" y="50246"/>
                    <a:pt x="82947" y="41535"/>
                    <a:pt x="88322" y="33472"/>
                  </a:cubicBezTo>
                  <a:cubicBezTo>
                    <a:pt x="93604" y="25409"/>
                    <a:pt x="94160" y="13269"/>
                    <a:pt x="86468" y="1030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7" name="Frihandsfigur: Form 306">
              <a:extLst>
                <a:ext uri="{FF2B5EF4-FFF2-40B4-BE49-F238E27FC236}">
                  <a16:creationId xmlns:a16="http://schemas.microsoft.com/office/drawing/2014/main" id="{ADCB34E9-D72E-4A5E-A4A4-9AA755F13F30}"/>
                </a:ext>
              </a:extLst>
            </p:cNvPr>
            <p:cNvSpPr/>
            <p:nvPr/>
          </p:nvSpPr>
          <p:spPr>
            <a:xfrm>
              <a:off x="3255727" y="4655704"/>
              <a:ext cx="342900" cy="250224"/>
            </a:xfrm>
            <a:custGeom>
              <a:avLst/>
              <a:gdLst>
                <a:gd name="connsiteX0" fmla="*/ 341181 w 342899"/>
                <a:gd name="connsiteY0" fmla="*/ 3936 h 250224"/>
                <a:gd name="connsiteX1" fmla="*/ 309856 w 342899"/>
                <a:gd name="connsiteY1" fmla="*/ 19042 h 250224"/>
                <a:gd name="connsiteX2" fmla="*/ 299847 w 342899"/>
                <a:gd name="connsiteY2" fmla="*/ 39894 h 250224"/>
                <a:gd name="connsiteX3" fmla="*/ 284556 w 342899"/>
                <a:gd name="connsiteY3" fmla="*/ 61859 h 250224"/>
                <a:gd name="connsiteX4" fmla="*/ 275659 w 342899"/>
                <a:gd name="connsiteY4" fmla="*/ 28124 h 250224"/>
                <a:gd name="connsiteX5" fmla="*/ 245447 w 342899"/>
                <a:gd name="connsiteY5" fmla="*/ 5512 h 250224"/>
                <a:gd name="connsiteX6" fmla="*/ 225244 w 342899"/>
                <a:gd name="connsiteY6" fmla="*/ 16355 h 250224"/>
                <a:gd name="connsiteX7" fmla="*/ 219683 w 342899"/>
                <a:gd name="connsiteY7" fmla="*/ 65380 h 250224"/>
                <a:gd name="connsiteX8" fmla="*/ 201055 w 342899"/>
                <a:gd name="connsiteY8" fmla="*/ 94017 h 250224"/>
                <a:gd name="connsiteX9" fmla="*/ 149991 w 342899"/>
                <a:gd name="connsiteY9" fmla="*/ 97168 h 250224"/>
                <a:gd name="connsiteX10" fmla="*/ 90771 w 342899"/>
                <a:gd name="connsiteY10" fmla="*/ 54537 h 250224"/>
                <a:gd name="connsiteX11" fmla="*/ 48604 w 342899"/>
                <a:gd name="connsiteY11" fmla="*/ 36558 h 250224"/>
                <a:gd name="connsiteX12" fmla="*/ 18669 w 342899"/>
                <a:gd name="connsiteY12" fmla="*/ 38782 h 250224"/>
                <a:gd name="connsiteX13" fmla="*/ 4490 w 342899"/>
                <a:gd name="connsiteY13" fmla="*/ 60283 h 250224"/>
                <a:gd name="connsiteX14" fmla="*/ 15333 w 342899"/>
                <a:gd name="connsiteY14" fmla="*/ 79374 h 250224"/>
                <a:gd name="connsiteX15" fmla="*/ 33776 w 342899"/>
                <a:gd name="connsiteY15" fmla="*/ 103285 h 250224"/>
                <a:gd name="connsiteX16" fmla="*/ 49067 w 342899"/>
                <a:gd name="connsiteY16" fmla="*/ 110235 h 250224"/>
                <a:gd name="connsiteX17" fmla="*/ 63710 w 342899"/>
                <a:gd name="connsiteY17" fmla="*/ 119781 h 250224"/>
                <a:gd name="connsiteX18" fmla="*/ 47955 w 342899"/>
                <a:gd name="connsiteY18" fmla="*/ 137111 h 250224"/>
                <a:gd name="connsiteX19" fmla="*/ 65471 w 342899"/>
                <a:gd name="connsiteY19" fmla="*/ 157778 h 250224"/>
                <a:gd name="connsiteX20" fmla="*/ 99668 w 342899"/>
                <a:gd name="connsiteY20" fmla="*/ 167323 h 250224"/>
                <a:gd name="connsiteX21" fmla="*/ 136275 w 342899"/>
                <a:gd name="connsiteY21" fmla="*/ 169733 h 250224"/>
                <a:gd name="connsiteX22" fmla="*/ 158702 w 342899"/>
                <a:gd name="connsiteY22" fmla="*/ 184561 h 250224"/>
                <a:gd name="connsiteX23" fmla="*/ 173994 w 342899"/>
                <a:gd name="connsiteY23" fmla="*/ 202540 h 250224"/>
                <a:gd name="connsiteX24" fmla="*/ 196143 w 342899"/>
                <a:gd name="connsiteY24" fmla="*/ 215422 h 250224"/>
                <a:gd name="connsiteX25" fmla="*/ 212362 w 342899"/>
                <a:gd name="connsiteY25" fmla="*/ 235811 h 250224"/>
                <a:gd name="connsiteX26" fmla="*/ 239608 w 342899"/>
                <a:gd name="connsiteY26" fmla="*/ 235811 h 250224"/>
                <a:gd name="connsiteX27" fmla="*/ 266021 w 342899"/>
                <a:gd name="connsiteY27" fmla="*/ 252863 h 250224"/>
                <a:gd name="connsiteX28" fmla="*/ 285112 w 342899"/>
                <a:gd name="connsiteY28" fmla="*/ 241742 h 250224"/>
                <a:gd name="connsiteX29" fmla="*/ 307076 w 342899"/>
                <a:gd name="connsiteY29" fmla="*/ 236181 h 250224"/>
                <a:gd name="connsiteX30" fmla="*/ 307725 w 342899"/>
                <a:gd name="connsiteY30" fmla="*/ 205969 h 250224"/>
                <a:gd name="connsiteX31" fmla="*/ 326167 w 342899"/>
                <a:gd name="connsiteY31" fmla="*/ 185302 h 250224"/>
                <a:gd name="connsiteX32" fmla="*/ 343034 w 342899"/>
                <a:gd name="connsiteY32" fmla="*/ 172235 h 250224"/>
                <a:gd name="connsiteX33" fmla="*/ 341737 w 342899"/>
                <a:gd name="connsiteY33" fmla="*/ 143135 h 250224"/>
                <a:gd name="connsiteX34" fmla="*/ 337103 w 342899"/>
                <a:gd name="connsiteY34" fmla="*/ 112552 h 250224"/>
                <a:gd name="connsiteX35" fmla="*/ 331079 w 342899"/>
                <a:gd name="connsiteY35" fmla="*/ 84193 h 250224"/>
                <a:gd name="connsiteX36" fmla="*/ 335991 w 342899"/>
                <a:gd name="connsiteY36" fmla="*/ 62878 h 250224"/>
                <a:gd name="connsiteX37" fmla="*/ 348595 w 342899"/>
                <a:gd name="connsiteY37" fmla="*/ 35817 h 250224"/>
                <a:gd name="connsiteX38" fmla="*/ 341181 w 342899"/>
                <a:gd name="connsiteY38" fmla="*/ 3936 h 2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2899" h="250224">
                  <a:moveTo>
                    <a:pt x="341181" y="3936"/>
                  </a:moveTo>
                  <a:cubicBezTo>
                    <a:pt x="324777" y="-5146"/>
                    <a:pt x="313007" y="6624"/>
                    <a:pt x="309856" y="19042"/>
                  </a:cubicBezTo>
                  <a:cubicBezTo>
                    <a:pt x="306706" y="31461"/>
                    <a:pt x="295862" y="32387"/>
                    <a:pt x="299847" y="39894"/>
                  </a:cubicBezTo>
                  <a:cubicBezTo>
                    <a:pt x="303833" y="47401"/>
                    <a:pt x="295214" y="75204"/>
                    <a:pt x="284556" y="61859"/>
                  </a:cubicBezTo>
                  <a:cubicBezTo>
                    <a:pt x="273898" y="48513"/>
                    <a:pt x="286131" y="41007"/>
                    <a:pt x="275659" y="28124"/>
                  </a:cubicBezTo>
                  <a:cubicBezTo>
                    <a:pt x="265187" y="15243"/>
                    <a:pt x="253695" y="14131"/>
                    <a:pt x="245447" y="5512"/>
                  </a:cubicBezTo>
                  <a:cubicBezTo>
                    <a:pt x="237199" y="-3107"/>
                    <a:pt x="226356" y="-3107"/>
                    <a:pt x="225244" y="16355"/>
                  </a:cubicBezTo>
                  <a:cubicBezTo>
                    <a:pt x="224131" y="35817"/>
                    <a:pt x="229877" y="57873"/>
                    <a:pt x="219683" y="65380"/>
                  </a:cubicBezTo>
                  <a:cubicBezTo>
                    <a:pt x="209489" y="72887"/>
                    <a:pt x="214586" y="87530"/>
                    <a:pt x="201055" y="94017"/>
                  </a:cubicBezTo>
                  <a:cubicBezTo>
                    <a:pt x="187525" y="100504"/>
                    <a:pt x="171306" y="109586"/>
                    <a:pt x="149991" y="97168"/>
                  </a:cubicBezTo>
                  <a:cubicBezTo>
                    <a:pt x="128676" y="84749"/>
                    <a:pt x="112457" y="68994"/>
                    <a:pt x="90771" y="54537"/>
                  </a:cubicBezTo>
                  <a:cubicBezTo>
                    <a:pt x="68992" y="40080"/>
                    <a:pt x="57315" y="26827"/>
                    <a:pt x="48604" y="36558"/>
                  </a:cubicBezTo>
                  <a:cubicBezTo>
                    <a:pt x="39892" y="46289"/>
                    <a:pt x="38873" y="37021"/>
                    <a:pt x="18669" y="38782"/>
                  </a:cubicBezTo>
                  <a:cubicBezTo>
                    <a:pt x="-1534" y="40543"/>
                    <a:pt x="-3758" y="52776"/>
                    <a:pt x="4490" y="60283"/>
                  </a:cubicBezTo>
                  <a:cubicBezTo>
                    <a:pt x="12738" y="67790"/>
                    <a:pt x="6251" y="73350"/>
                    <a:pt x="15333" y="79374"/>
                  </a:cubicBezTo>
                  <a:cubicBezTo>
                    <a:pt x="24415" y="85398"/>
                    <a:pt x="33312" y="91515"/>
                    <a:pt x="33776" y="103285"/>
                  </a:cubicBezTo>
                  <a:cubicBezTo>
                    <a:pt x="34239" y="115055"/>
                    <a:pt x="42024" y="112830"/>
                    <a:pt x="49067" y="110235"/>
                  </a:cubicBezTo>
                  <a:cubicBezTo>
                    <a:pt x="56203" y="107547"/>
                    <a:pt x="63895" y="111533"/>
                    <a:pt x="63710" y="119781"/>
                  </a:cubicBezTo>
                  <a:cubicBezTo>
                    <a:pt x="63525" y="128029"/>
                    <a:pt x="49716" y="128863"/>
                    <a:pt x="47955" y="137111"/>
                  </a:cubicBezTo>
                  <a:cubicBezTo>
                    <a:pt x="46194" y="145359"/>
                    <a:pt x="57501" y="150827"/>
                    <a:pt x="65471" y="157778"/>
                  </a:cubicBezTo>
                  <a:cubicBezTo>
                    <a:pt x="73441" y="164636"/>
                    <a:pt x="87435" y="162875"/>
                    <a:pt x="99668" y="167323"/>
                  </a:cubicBezTo>
                  <a:cubicBezTo>
                    <a:pt x="111901" y="171772"/>
                    <a:pt x="127841" y="164636"/>
                    <a:pt x="136275" y="169733"/>
                  </a:cubicBezTo>
                  <a:cubicBezTo>
                    <a:pt x="144708" y="174830"/>
                    <a:pt x="147581" y="180391"/>
                    <a:pt x="158702" y="184561"/>
                  </a:cubicBezTo>
                  <a:cubicBezTo>
                    <a:pt x="169823" y="188731"/>
                    <a:pt x="168711" y="193458"/>
                    <a:pt x="173994" y="202540"/>
                  </a:cubicBezTo>
                  <a:cubicBezTo>
                    <a:pt x="179276" y="211622"/>
                    <a:pt x="186876" y="207822"/>
                    <a:pt x="196143" y="215422"/>
                  </a:cubicBezTo>
                  <a:cubicBezTo>
                    <a:pt x="205504" y="222929"/>
                    <a:pt x="195958" y="227192"/>
                    <a:pt x="212362" y="235811"/>
                  </a:cubicBezTo>
                  <a:cubicBezTo>
                    <a:pt x="228765" y="244429"/>
                    <a:pt x="228302" y="227377"/>
                    <a:pt x="239608" y="235811"/>
                  </a:cubicBezTo>
                  <a:cubicBezTo>
                    <a:pt x="250915" y="244244"/>
                    <a:pt x="247856" y="253141"/>
                    <a:pt x="266021" y="252863"/>
                  </a:cubicBezTo>
                  <a:cubicBezTo>
                    <a:pt x="284185" y="252585"/>
                    <a:pt x="275381" y="241742"/>
                    <a:pt x="285112" y="241742"/>
                  </a:cubicBezTo>
                  <a:cubicBezTo>
                    <a:pt x="294843" y="241742"/>
                    <a:pt x="303091" y="241927"/>
                    <a:pt x="307076" y="236181"/>
                  </a:cubicBezTo>
                  <a:cubicBezTo>
                    <a:pt x="311061" y="230435"/>
                    <a:pt x="306891" y="218666"/>
                    <a:pt x="307725" y="205969"/>
                  </a:cubicBezTo>
                  <a:cubicBezTo>
                    <a:pt x="308652" y="193365"/>
                    <a:pt x="311895" y="182708"/>
                    <a:pt x="326167" y="185302"/>
                  </a:cubicBezTo>
                  <a:cubicBezTo>
                    <a:pt x="340347" y="187990"/>
                    <a:pt x="344610" y="183541"/>
                    <a:pt x="343034" y="172235"/>
                  </a:cubicBezTo>
                  <a:cubicBezTo>
                    <a:pt x="341459" y="160929"/>
                    <a:pt x="340995" y="151568"/>
                    <a:pt x="341737" y="143135"/>
                  </a:cubicBezTo>
                  <a:cubicBezTo>
                    <a:pt x="342386" y="134702"/>
                    <a:pt x="344146" y="122932"/>
                    <a:pt x="337103" y="112552"/>
                  </a:cubicBezTo>
                  <a:cubicBezTo>
                    <a:pt x="329967" y="102080"/>
                    <a:pt x="325982" y="93275"/>
                    <a:pt x="331079" y="84193"/>
                  </a:cubicBezTo>
                  <a:cubicBezTo>
                    <a:pt x="336176" y="75111"/>
                    <a:pt x="328670" y="68253"/>
                    <a:pt x="335991" y="62878"/>
                  </a:cubicBezTo>
                  <a:cubicBezTo>
                    <a:pt x="343312" y="57595"/>
                    <a:pt x="349985" y="48884"/>
                    <a:pt x="348595" y="35817"/>
                  </a:cubicBezTo>
                  <a:cubicBezTo>
                    <a:pt x="347205" y="22749"/>
                    <a:pt x="352117" y="9960"/>
                    <a:pt x="341181" y="393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FB73CAA9-66D6-44F6-8CF7-AAC22133B30A}"/>
                </a:ext>
              </a:extLst>
            </p:cNvPr>
            <p:cNvSpPr/>
            <p:nvPr/>
          </p:nvSpPr>
          <p:spPr>
            <a:xfrm>
              <a:off x="3303375" y="4856967"/>
              <a:ext cx="101943" cy="64873"/>
            </a:xfrm>
            <a:custGeom>
              <a:avLst/>
              <a:gdLst>
                <a:gd name="connsiteX0" fmla="*/ 102528 w 101943"/>
                <a:gd name="connsiteY0" fmla="*/ 20554 h 64872"/>
                <a:gd name="connsiteX1" fmla="*/ 70555 w 101943"/>
                <a:gd name="connsiteY1" fmla="*/ 13418 h 64872"/>
                <a:gd name="connsiteX2" fmla="*/ 33300 w 101943"/>
                <a:gd name="connsiteY2" fmla="*/ 2297 h 64872"/>
                <a:gd name="connsiteX3" fmla="*/ 13374 w 101943"/>
                <a:gd name="connsiteY3" fmla="*/ 31119 h 64872"/>
                <a:gd name="connsiteX4" fmla="*/ 7628 w 101943"/>
                <a:gd name="connsiteY4" fmla="*/ 66799 h 64872"/>
                <a:gd name="connsiteX5" fmla="*/ 48684 w 101943"/>
                <a:gd name="connsiteY5" fmla="*/ 61702 h 64872"/>
                <a:gd name="connsiteX6" fmla="*/ 77969 w 101943"/>
                <a:gd name="connsiteY6" fmla="*/ 61887 h 64872"/>
                <a:gd name="connsiteX7" fmla="*/ 105216 w 101943"/>
                <a:gd name="connsiteY7" fmla="*/ 43259 h 64872"/>
                <a:gd name="connsiteX8" fmla="*/ 102528 w 101943"/>
                <a:gd name="connsiteY8" fmla="*/ 20554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3" h="64872">
                  <a:moveTo>
                    <a:pt x="102528" y="20554"/>
                  </a:moveTo>
                  <a:cubicBezTo>
                    <a:pt x="88256" y="10637"/>
                    <a:pt x="78525" y="19905"/>
                    <a:pt x="70555" y="13418"/>
                  </a:cubicBezTo>
                  <a:cubicBezTo>
                    <a:pt x="62585" y="6931"/>
                    <a:pt x="47479" y="-5025"/>
                    <a:pt x="33300" y="2297"/>
                  </a:cubicBezTo>
                  <a:cubicBezTo>
                    <a:pt x="19120" y="9618"/>
                    <a:pt x="22827" y="26300"/>
                    <a:pt x="13374" y="31119"/>
                  </a:cubicBezTo>
                  <a:cubicBezTo>
                    <a:pt x="3921" y="35938"/>
                    <a:pt x="-8126" y="55122"/>
                    <a:pt x="7628" y="66799"/>
                  </a:cubicBezTo>
                  <a:cubicBezTo>
                    <a:pt x="23383" y="78476"/>
                    <a:pt x="39787" y="69023"/>
                    <a:pt x="48684" y="61702"/>
                  </a:cubicBezTo>
                  <a:cubicBezTo>
                    <a:pt x="57581" y="54381"/>
                    <a:pt x="69350" y="65223"/>
                    <a:pt x="77969" y="61887"/>
                  </a:cubicBezTo>
                  <a:cubicBezTo>
                    <a:pt x="86588" y="58551"/>
                    <a:pt x="99470" y="56141"/>
                    <a:pt x="105216" y="43259"/>
                  </a:cubicBezTo>
                  <a:cubicBezTo>
                    <a:pt x="110962" y="30563"/>
                    <a:pt x="108367" y="24539"/>
                    <a:pt x="102528" y="2055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A8340762-F577-4988-AD2C-2EC69B8737BD}"/>
                </a:ext>
              </a:extLst>
            </p:cNvPr>
            <p:cNvSpPr/>
            <p:nvPr/>
          </p:nvSpPr>
          <p:spPr>
            <a:xfrm>
              <a:off x="3418053" y="4900098"/>
              <a:ext cx="55605" cy="74141"/>
            </a:xfrm>
            <a:custGeom>
              <a:avLst/>
              <a:gdLst>
                <a:gd name="connsiteX0" fmla="*/ 10278 w 55605"/>
                <a:gd name="connsiteY0" fmla="*/ 221 h 74140"/>
                <a:gd name="connsiteX1" fmla="*/ 3605 w 55605"/>
                <a:gd name="connsiteY1" fmla="*/ 18663 h 74140"/>
                <a:gd name="connsiteX2" fmla="*/ 6942 w 55605"/>
                <a:gd name="connsiteY2" fmla="*/ 39052 h 74140"/>
                <a:gd name="connsiteX3" fmla="*/ 37988 w 55605"/>
                <a:gd name="connsiteY3" fmla="*/ 51007 h 74140"/>
                <a:gd name="connsiteX4" fmla="*/ 51055 w 55605"/>
                <a:gd name="connsiteY4" fmla="*/ 77883 h 74140"/>
                <a:gd name="connsiteX5" fmla="*/ 57450 w 55605"/>
                <a:gd name="connsiteY5" fmla="*/ 54343 h 74140"/>
                <a:gd name="connsiteX6" fmla="*/ 51889 w 55605"/>
                <a:gd name="connsiteY6" fmla="*/ 23760 h 74140"/>
                <a:gd name="connsiteX7" fmla="*/ 10278 w 55605"/>
                <a:gd name="connsiteY7" fmla="*/ 221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05" h="74140">
                  <a:moveTo>
                    <a:pt x="10278" y="221"/>
                  </a:moveTo>
                  <a:cubicBezTo>
                    <a:pt x="3049" y="1889"/>
                    <a:pt x="8239" y="13103"/>
                    <a:pt x="3605" y="18663"/>
                  </a:cubicBezTo>
                  <a:cubicBezTo>
                    <a:pt x="-1028" y="24223"/>
                    <a:pt x="-2419" y="32657"/>
                    <a:pt x="6942" y="39052"/>
                  </a:cubicBezTo>
                  <a:cubicBezTo>
                    <a:pt x="16302" y="45446"/>
                    <a:pt x="33354" y="43500"/>
                    <a:pt x="37988" y="51007"/>
                  </a:cubicBezTo>
                  <a:cubicBezTo>
                    <a:pt x="42622" y="58513"/>
                    <a:pt x="41973" y="74732"/>
                    <a:pt x="51055" y="77883"/>
                  </a:cubicBezTo>
                  <a:cubicBezTo>
                    <a:pt x="60137" y="81034"/>
                    <a:pt x="62547" y="67411"/>
                    <a:pt x="57450" y="54343"/>
                  </a:cubicBezTo>
                  <a:cubicBezTo>
                    <a:pt x="52353" y="41276"/>
                    <a:pt x="64957" y="35716"/>
                    <a:pt x="51889" y="23760"/>
                  </a:cubicBezTo>
                  <a:cubicBezTo>
                    <a:pt x="38915" y="11805"/>
                    <a:pt x="19824" y="-1911"/>
                    <a:pt x="10278" y="221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D4B4BB15-561B-442A-AE1B-41F48ABA0AFA}"/>
                </a:ext>
              </a:extLst>
            </p:cNvPr>
            <p:cNvSpPr/>
            <p:nvPr/>
          </p:nvSpPr>
          <p:spPr>
            <a:xfrm>
              <a:off x="3427264" y="5081322"/>
              <a:ext cx="259492" cy="157549"/>
            </a:xfrm>
            <a:custGeom>
              <a:avLst/>
              <a:gdLst>
                <a:gd name="connsiteX0" fmla="*/ 46571 w 259491"/>
                <a:gd name="connsiteY0" fmla="*/ 734 h 157548"/>
                <a:gd name="connsiteX1" fmla="*/ 24699 w 259491"/>
                <a:gd name="connsiteY1" fmla="*/ 43365 h 157548"/>
                <a:gd name="connsiteX2" fmla="*/ 2643 w 259491"/>
                <a:gd name="connsiteY2" fmla="*/ 86366 h 157548"/>
                <a:gd name="connsiteX3" fmla="*/ 27480 w 259491"/>
                <a:gd name="connsiteY3" fmla="*/ 96375 h 157548"/>
                <a:gd name="connsiteX4" fmla="*/ 46108 w 259491"/>
                <a:gd name="connsiteY4" fmla="*/ 124085 h 157548"/>
                <a:gd name="connsiteX5" fmla="*/ 69369 w 259491"/>
                <a:gd name="connsiteY5" fmla="*/ 128997 h 157548"/>
                <a:gd name="connsiteX6" fmla="*/ 101713 w 259491"/>
                <a:gd name="connsiteY6" fmla="*/ 129924 h 157548"/>
                <a:gd name="connsiteX7" fmla="*/ 118765 w 259491"/>
                <a:gd name="connsiteY7" fmla="*/ 111945 h 157548"/>
                <a:gd name="connsiteX8" fmla="*/ 142027 w 259491"/>
                <a:gd name="connsiteY8" fmla="*/ 103696 h 157548"/>
                <a:gd name="connsiteX9" fmla="*/ 160006 w 259491"/>
                <a:gd name="connsiteY9" fmla="*/ 113706 h 157548"/>
                <a:gd name="connsiteX10" fmla="*/ 163157 w 259491"/>
                <a:gd name="connsiteY10" fmla="*/ 135206 h 157548"/>
                <a:gd name="connsiteX11" fmla="*/ 176873 w 259491"/>
                <a:gd name="connsiteY11" fmla="*/ 145216 h 157548"/>
                <a:gd name="connsiteX12" fmla="*/ 197910 w 259491"/>
                <a:gd name="connsiteY12" fmla="*/ 151425 h 157548"/>
                <a:gd name="connsiteX13" fmla="*/ 223396 w 259491"/>
                <a:gd name="connsiteY13" fmla="*/ 159858 h 157548"/>
                <a:gd name="connsiteX14" fmla="*/ 246658 w 259491"/>
                <a:gd name="connsiteY14" fmla="*/ 148366 h 157548"/>
                <a:gd name="connsiteX15" fmla="*/ 257130 w 259491"/>
                <a:gd name="connsiteY15" fmla="*/ 123066 h 157548"/>
                <a:gd name="connsiteX16" fmla="*/ 254906 w 259491"/>
                <a:gd name="connsiteY16" fmla="*/ 103511 h 157548"/>
                <a:gd name="connsiteX17" fmla="*/ 233590 w 259491"/>
                <a:gd name="connsiteY17" fmla="*/ 90444 h 157548"/>
                <a:gd name="connsiteX18" fmla="*/ 206714 w 259491"/>
                <a:gd name="connsiteY18" fmla="*/ 92205 h 157548"/>
                <a:gd name="connsiteX19" fmla="*/ 190774 w 259491"/>
                <a:gd name="connsiteY19" fmla="*/ 74504 h 157548"/>
                <a:gd name="connsiteX20" fmla="*/ 165937 w 259491"/>
                <a:gd name="connsiteY20" fmla="*/ 72743 h 157548"/>
                <a:gd name="connsiteX21" fmla="*/ 155743 w 259491"/>
                <a:gd name="connsiteY21" fmla="*/ 37248 h 157548"/>
                <a:gd name="connsiteX22" fmla="*/ 123770 w 259491"/>
                <a:gd name="connsiteY22" fmla="*/ 19547 h 157548"/>
                <a:gd name="connsiteX23" fmla="*/ 88090 w 259491"/>
                <a:gd name="connsiteY23" fmla="*/ 17971 h 157548"/>
                <a:gd name="connsiteX24" fmla="*/ 71686 w 259491"/>
                <a:gd name="connsiteY24" fmla="*/ 6016 h 157548"/>
                <a:gd name="connsiteX25" fmla="*/ 46571 w 259491"/>
                <a:gd name="connsiteY25" fmla="*/ 734 h 1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9491" h="157548">
                  <a:moveTo>
                    <a:pt x="46571" y="734"/>
                  </a:moveTo>
                  <a:cubicBezTo>
                    <a:pt x="20900" y="8889"/>
                    <a:pt x="46015" y="28629"/>
                    <a:pt x="24699" y="43365"/>
                  </a:cubicBezTo>
                  <a:cubicBezTo>
                    <a:pt x="3384" y="58193"/>
                    <a:pt x="-4679" y="73484"/>
                    <a:pt x="2643" y="86366"/>
                  </a:cubicBezTo>
                  <a:cubicBezTo>
                    <a:pt x="9964" y="99248"/>
                    <a:pt x="14598" y="87942"/>
                    <a:pt x="27480" y="96375"/>
                  </a:cubicBezTo>
                  <a:cubicBezTo>
                    <a:pt x="40362" y="104809"/>
                    <a:pt x="34338" y="115466"/>
                    <a:pt x="46108" y="124085"/>
                  </a:cubicBezTo>
                  <a:cubicBezTo>
                    <a:pt x="57877" y="132704"/>
                    <a:pt x="61214" y="124548"/>
                    <a:pt x="69369" y="128997"/>
                  </a:cubicBezTo>
                  <a:cubicBezTo>
                    <a:pt x="77617" y="133446"/>
                    <a:pt x="90870" y="139840"/>
                    <a:pt x="101713" y="129924"/>
                  </a:cubicBezTo>
                  <a:cubicBezTo>
                    <a:pt x="112556" y="119915"/>
                    <a:pt x="107459" y="112408"/>
                    <a:pt x="118765" y="111945"/>
                  </a:cubicBezTo>
                  <a:cubicBezTo>
                    <a:pt x="130072" y="111481"/>
                    <a:pt x="133593" y="109257"/>
                    <a:pt x="142027" y="103696"/>
                  </a:cubicBezTo>
                  <a:cubicBezTo>
                    <a:pt x="150460" y="98136"/>
                    <a:pt x="161303" y="101658"/>
                    <a:pt x="160006" y="113706"/>
                  </a:cubicBezTo>
                  <a:cubicBezTo>
                    <a:pt x="158709" y="125661"/>
                    <a:pt x="156021" y="128441"/>
                    <a:pt x="163157" y="135206"/>
                  </a:cubicBezTo>
                  <a:cubicBezTo>
                    <a:pt x="170293" y="141879"/>
                    <a:pt x="172054" y="138357"/>
                    <a:pt x="176873" y="145216"/>
                  </a:cubicBezTo>
                  <a:cubicBezTo>
                    <a:pt x="181785" y="152073"/>
                    <a:pt x="189755" y="154761"/>
                    <a:pt x="197910" y="151425"/>
                  </a:cubicBezTo>
                  <a:cubicBezTo>
                    <a:pt x="206158" y="148088"/>
                    <a:pt x="218299" y="156985"/>
                    <a:pt x="223396" y="159858"/>
                  </a:cubicBezTo>
                  <a:cubicBezTo>
                    <a:pt x="228493" y="162731"/>
                    <a:pt x="241097" y="155688"/>
                    <a:pt x="246658" y="148366"/>
                  </a:cubicBezTo>
                  <a:cubicBezTo>
                    <a:pt x="252218" y="141045"/>
                    <a:pt x="249994" y="132426"/>
                    <a:pt x="257130" y="123066"/>
                  </a:cubicBezTo>
                  <a:cubicBezTo>
                    <a:pt x="264266" y="113706"/>
                    <a:pt x="263339" y="106662"/>
                    <a:pt x="254906" y="103511"/>
                  </a:cubicBezTo>
                  <a:cubicBezTo>
                    <a:pt x="246472" y="100360"/>
                    <a:pt x="244063" y="89795"/>
                    <a:pt x="233590" y="90444"/>
                  </a:cubicBezTo>
                  <a:cubicBezTo>
                    <a:pt x="223118" y="91093"/>
                    <a:pt x="214499" y="97766"/>
                    <a:pt x="206714" y="92205"/>
                  </a:cubicBezTo>
                  <a:cubicBezTo>
                    <a:pt x="198930" y="86644"/>
                    <a:pt x="201617" y="78211"/>
                    <a:pt x="190774" y="74504"/>
                  </a:cubicBezTo>
                  <a:cubicBezTo>
                    <a:pt x="179931" y="70704"/>
                    <a:pt x="177244" y="81362"/>
                    <a:pt x="165937" y="72743"/>
                  </a:cubicBezTo>
                  <a:cubicBezTo>
                    <a:pt x="154631" y="64124"/>
                    <a:pt x="174834" y="48091"/>
                    <a:pt x="155743" y="37248"/>
                  </a:cubicBezTo>
                  <a:cubicBezTo>
                    <a:pt x="136652" y="26405"/>
                    <a:pt x="131369" y="26127"/>
                    <a:pt x="123770" y="19547"/>
                  </a:cubicBezTo>
                  <a:cubicBezTo>
                    <a:pt x="116263" y="12874"/>
                    <a:pt x="98747" y="22698"/>
                    <a:pt x="88090" y="17971"/>
                  </a:cubicBezTo>
                  <a:cubicBezTo>
                    <a:pt x="77432" y="13338"/>
                    <a:pt x="82344" y="9538"/>
                    <a:pt x="71686" y="6016"/>
                  </a:cubicBezTo>
                  <a:cubicBezTo>
                    <a:pt x="61214" y="2309"/>
                    <a:pt x="54263" y="-1676"/>
                    <a:pt x="46571" y="73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BE4DA4CC-69AE-4194-9241-EF9CC9CCDDD7}"/>
                </a:ext>
              </a:extLst>
            </p:cNvPr>
            <p:cNvSpPr/>
            <p:nvPr/>
          </p:nvSpPr>
          <p:spPr>
            <a:xfrm>
              <a:off x="3997028" y="4621341"/>
              <a:ext cx="213154" cy="268759"/>
            </a:xfrm>
            <a:custGeom>
              <a:avLst/>
              <a:gdLst>
                <a:gd name="connsiteX0" fmla="*/ 144350 w 213154"/>
                <a:gd name="connsiteY0" fmla="*/ 302 h 268759"/>
                <a:gd name="connsiteX1" fmla="*/ 107743 w 213154"/>
                <a:gd name="connsiteY1" fmla="*/ 5307 h 268759"/>
                <a:gd name="connsiteX2" fmla="*/ 77160 w 213154"/>
                <a:gd name="connsiteY2" fmla="*/ 29217 h 268759"/>
                <a:gd name="connsiteX3" fmla="*/ 33231 w 213154"/>
                <a:gd name="connsiteY3" fmla="*/ 52849 h 268759"/>
                <a:gd name="connsiteX4" fmla="*/ 13677 w 213154"/>
                <a:gd name="connsiteY4" fmla="*/ 74165 h 268759"/>
                <a:gd name="connsiteX5" fmla="*/ 4780 w 213154"/>
                <a:gd name="connsiteY5" fmla="*/ 114108 h 268759"/>
                <a:gd name="connsiteX6" fmla="*/ 34066 w 213154"/>
                <a:gd name="connsiteY6" fmla="*/ 149788 h 268759"/>
                <a:gd name="connsiteX7" fmla="*/ 60200 w 213154"/>
                <a:gd name="connsiteY7" fmla="*/ 172864 h 268759"/>
                <a:gd name="connsiteX8" fmla="*/ 85037 w 213154"/>
                <a:gd name="connsiteY8" fmla="*/ 182873 h 268759"/>
                <a:gd name="connsiteX9" fmla="*/ 100607 w 213154"/>
                <a:gd name="connsiteY9" fmla="*/ 214847 h 268759"/>
                <a:gd name="connsiteX10" fmla="*/ 107279 w 213154"/>
                <a:gd name="connsiteY10" fmla="*/ 242093 h 268759"/>
                <a:gd name="connsiteX11" fmla="*/ 116639 w 213154"/>
                <a:gd name="connsiteY11" fmla="*/ 267394 h 268759"/>
                <a:gd name="connsiteX12" fmla="*/ 138140 w 213154"/>
                <a:gd name="connsiteY12" fmla="*/ 263593 h 268759"/>
                <a:gd name="connsiteX13" fmla="*/ 164553 w 213154"/>
                <a:gd name="connsiteY13" fmla="*/ 241722 h 268759"/>
                <a:gd name="connsiteX14" fmla="*/ 208296 w 213154"/>
                <a:gd name="connsiteY14" fmla="*/ 176386 h 268759"/>
                <a:gd name="connsiteX15" fmla="*/ 220900 w 213154"/>
                <a:gd name="connsiteY15" fmla="*/ 134682 h 268759"/>
                <a:gd name="connsiteX16" fmla="*/ 205145 w 213154"/>
                <a:gd name="connsiteY16" fmla="*/ 101226 h 268759"/>
                <a:gd name="connsiteX17" fmla="*/ 201623 w 213154"/>
                <a:gd name="connsiteY17" fmla="*/ 65546 h 268759"/>
                <a:gd name="connsiteX18" fmla="*/ 193004 w 213154"/>
                <a:gd name="connsiteY18" fmla="*/ 34963 h 268759"/>
                <a:gd name="connsiteX19" fmla="*/ 185683 w 213154"/>
                <a:gd name="connsiteY19" fmla="*/ 15223 h 268759"/>
                <a:gd name="connsiteX20" fmla="*/ 161309 w 213154"/>
                <a:gd name="connsiteY20" fmla="*/ 8087 h 268759"/>
                <a:gd name="connsiteX21" fmla="*/ 144350 w 213154"/>
                <a:gd name="connsiteY21" fmla="*/ 302 h 26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154" h="268759">
                  <a:moveTo>
                    <a:pt x="144350" y="302"/>
                  </a:moveTo>
                  <a:cubicBezTo>
                    <a:pt x="135453" y="-1088"/>
                    <a:pt x="124980" y="2619"/>
                    <a:pt x="107743" y="5307"/>
                  </a:cubicBezTo>
                  <a:cubicBezTo>
                    <a:pt x="90505" y="7994"/>
                    <a:pt x="84666" y="14481"/>
                    <a:pt x="77160" y="29217"/>
                  </a:cubicBezTo>
                  <a:cubicBezTo>
                    <a:pt x="69653" y="43952"/>
                    <a:pt x="48338" y="41265"/>
                    <a:pt x="33231" y="52849"/>
                  </a:cubicBezTo>
                  <a:cubicBezTo>
                    <a:pt x="18125" y="64341"/>
                    <a:pt x="26095" y="64804"/>
                    <a:pt x="13677" y="74165"/>
                  </a:cubicBezTo>
                  <a:cubicBezTo>
                    <a:pt x="1258" y="83525"/>
                    <a:pt x="-4951" y="103450"/>
                    <a:pt x="4780" y="114108"/>
                  </a:cubicBezTo>
                  <a:cubicBezTo>
                    <a:pt x="14511" y="124765"/>
                    <a:pt x="14140" y="141169"/>
                    <a:pt x="34066" y="149788"/>
                  </a:cubicBezTo>
                  <a:cubicBezTo>
                    <a:pt x="53991" y="158407"/>
                    <a:pt x="46299" y="166840"/>
                    <a:pt x="60200" y="172864"/>
                  </a:cubicBezTo>
                  <a:cubicBezTo>
                    <a:pt x="74194" y="178888"/>
                    <a:pt x="76882" y="171752"/>
                    <a:pt x="85037" y="182873"/>
                  </a:cubicBezTo>
                  <a:cubicBezTo>
                    <a:pt x="93285" y="193995"/>
                    <a:pt x="92359" y="205764"/>
                    <a:pt x="100607" y="214847"/>
                  </a:cubicBezTo>
                  <a:cubicBezTo>
                    <a:pt x="108855" y="223929"/>
                    <a:pt x="101070" y="235050"/>
                    <a:pt x="107279" y="242093"/>
                  </a:cubicBezTo>
                  <a:cubicBezTo>
                    <a:pt x="113489" y="249136"/>
                    <a:pt x="109596" y="257663"/>
                    <a:pt x="116639" y="267394"/>
                  </a:cubicBezTo>
                  <a:cubicBezTo>
                    <a:pt x="122385" y="275363"/>
                    <a:pt x="129243" y="273788"/>
                    <a:pt x="138140" y="263593"/>
                  </a:cubicBezTo>
                  <a:cubicBezTo>
                    <a:pt x="147964" y="252287"/>
                    <a:pt x="158529" y="254326"/>
                    <a:pt x="164553" y="241722"/>
                  </a:cubicBezTo>
                  <a:cubicBezTo>
                    <a:pt x="172523" y="224855"/>
                    <a:pt x="191243" y="204745"/>
                    <a:pt x="208296" y="176386"/>
                  </a:cubicBezTo>
                  <a:cubicBezTo>
                    <a:pt x="216266" y="163226"/>
                    <a:pt x="223865" y="154885"/>
                    <a:pt x="220900" y="134682"/>
                  </a:cubicBezTo>
                  <a:cubicBezTo>
                    <a:pt x="218027" y="114479"/>
                    <a:pt x="213764" y="117815"/>
                    <a:pt x="205145" y="101226"/>
                  </a:cubicBezTo>
                  <a:cubicBezTo>
                    <a:pt x="196526" y="84544"/>
                    <a:pt x="208018" y="81671"/>
                    <a:pt x="201623" y="65546"/>
                  </a:cubicBezTo>
                  <a:cubicBezTo>
                    <a:pt x="195229" y="49420"/>
                    <a:pt x="192263" y="46269"/>
                    <a:pt x="193004" y="34963"/>
                  </a:cubicBezTo>
                  <a:cubicBezTo>
                    <a:pt x="193746" y="23656"/>
                    <a:pt x="194116" y="19671"/>
                    <a:pt x="185683" y="15223"/>
                  </a:cubicBezTo>
                  <a:cubicBezTo>
                    <a:pt x="177249" y="10775"/>
                    <a:pt x="168816" y="13647"/>
                    <a:pt x="161309" y="8087"/>
                  </a:cubicBezTo>
                  <a:cubicBezTo>
                    <a:pt x="153617" y="2434"/>
                    <a:pt x="153246" y="1692"/>
                    <a:pt x="144350" y="30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6D6C8744-A6C6-42D8-95F2-BAA54B151DB4}"/>
                </a:ext>
              </a:extLst>
            </p:cNvPr>
            <p:cNvSpPr/>
            <p:nvPr/>
          </p:nvSpPr>
          <p:spPr>
            <a:xfrm>
              <a:off x="4033138" y="4891605"/>
              <a:ext cx="46338" cy="74141"/>
            </a:xfrm>
            <a:custGeom>
              <a:avLst/>
              <a:gdLst>
                <a:gd name="connsiteX0" fmla="*/ 26870 w 46337"/>
                <a:gd name="connsiteY0" fmla="*/ 2 h 74140"/>
                <a:gd name="connsiteX1" fmla="*/ 44015 w 46337"/>
                <a:gd name="connsiteY1" fmla="*/ 43467 h 74140"/>
                <a:gd name="connsiteX2" fmla="*/ 20383 w 46337"/>
                <a:gd name="connsiteY2" fmla="*/ 76923 h 74140"/>
                <a:gd name="connsiteX3" fmla="*/ 2682 w 46337"/>
                <a:gd name="connsiteY3" fmla="*/ 75997 h 74140"/>
                <a:gd name="connsiteX4" fmla="*/ 6204 w 46337"/>
                <a:gd name="connsiteY4" fmla="*/ 56442 h 74140"/>
                <a:gd name="connsiteX5" fmla="*/ 1199 w 46337"/>
                <a:gd name="connsiteY5" fmla="*/ 30122 h 74140"/>
                <a:gd name="connsiteX6" fmla="*/ 26870 w 46337"/>
                <a:gd name="connsiteY6" fmla="*/ 2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37" h="74140">
                  <a:moveTo>
                    <a:pt x="26870" y="2"/>
                  </a:moveTo>
                  <a:cubicBezTo>
                    <a:pt x="45220" y="-276"/>
                    <a:pt x="52264" y="24005"/>
                    <a:pt x="44015" y="43467"/>
                  </a:cubicBezTo>
                  <a:cubicBezTo>
                    <a:pt x="35767" y="62929"/>
                    <a:pt x="28631" y="70714"/>
                    <a:pt x="20383" y="76923"/>
                  </a:cubicBezTo>
                  <a:cubicBezTo>
                    <a:pt x="12135" y="83132"/>
                    <a:pt x="4258" y="82669"/>
                    <a:pt x="2682" y="75997"/>
                  </a:cubicBezTo>
                  <a:cubicBezTo>
                    <a:pt x="1199" y="70065"/>
                    <a:pt x="10096" y="62651"/>
                    <a:pt x="6204" y="56442"/>
                  </a:cubicBezTo>
                  <a:cubicBezTo>
                    <a:pt x="2404" y="50232"/>
                    <a:pt x="-2230" y="39297"/>
                    <a:pt x="1199" y="30122"/>
                  </a:cubicBezTo>
                  <a:cubicBezTo>
                    <a:pt x="4628" y="20947"/>
                    <a:pt x="16120" y="188"/>
                    <a:pt x="26870" y="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3" name="Frihandsfigur: Form 312">
              <a:extLst>
                <a:ext uri="{FF2B5EF4-FFF2-40B4-BE49-F238E27FC236}">
                  <a16:creationId xmlns:a16="http://schemas.microsoft.com/office/drawing/2014/main" id="{59F1C455-E607-4903-878B-6C43D1229B3C}"/>
                </a:ext>
              </a:extLst>
            </p:cNvPr>
            <p:cNvSpPr/>
            <p:nvPr/>
          </p:nvSpPr>
          <p:spPr>
            <a:xfrm>
              <a:off x="3824748" y="5165370"/>
              <a:ext cx="111211" cy="92676"/>
            </a:xfrm>
            <a:custGeom>
              <a:avLst/>
              <a:gdLst>
                <a:gd name="connsiteX0" fmla="*/ 67795 w 111210"/>
                <a:gd name="connsiteY0" fmla="*/ 187 h 92675"/>
                <a:gd name="connsiteX1" fmla="*/ 84106 w 111210"/>
                <a:gd name="connsiteY1" fmla="*/ 21873 h 92675"/>
                <a:gd name="connsiteX2" fmla="*/ 88740 w 111210"/>
                <a:gd name="connsiteY2" fmla="*/ 50047 h 92675"/>
                <a:gd name="connsiteX3" fmla="*/ 107831 w 111210"/>
                <a:gd name="connsiteY3" fmla="*/ 52457 h 92675"/>
                <a:gd name="connsiteX4" fmla="*/ 115801 w 111210"/>
                <a:gd name="connsiteY4" fmla="*/ 70157 h 92675"/>
                <a:gd name="connsiteX5" fmla="*/ 88091 w 111210"/>
                <a:gd name="connsiteY5" fmla="*/ 93697 h 92675"/>
                <a:gd name="connsiteX6" fmla="*/ 61679 w 111210"/>
                <a:gd name="connsiteY6" fmla="*/ 87303 h 92675"/>
                <a:gd name="connsiteX7" fmla="*/ 32578 w 111210"/>
                <a:gd name="connsiteY7" fmla="*/ 86190 h 92675"/>
                <a:gd name="connsiteX8" fmla="*/ 883 w 111210"/>
                <a:gd name="connsiteY8" fmla="*/ 71362 h 92675"/>
                <a:gd name="connsiteX9" fmla="*/ 6629 w 111210"/>
                <a:gd name="connsiteY9" fmla="*/ 44950 h 92675"/>
                <a:gd name="connsiteX10" fmla="*/ 11726 w 111210"/>
                <a:gd name="connsiteY10" fmla="*/ 20113 h 92675"/>
                <a:gd name="connsiteX11" fmla="*/ 34339 w 111210"/>
                <a:gd name="connsiteY11" fmla="*/ 8806 h 92675"/>
                <a:gd name="connsiteX12" fmla="*/ 51392 w 111210"/>
                <a:gd name="connsiteY12" fmla="*/ 5933 h 92675"/>
                <a:gd name="connsiteX13" fmla="*/ 67795 w 111210"/>
                <a:gd name="connsiteY13" fmla="*/ 187 h 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210" h="92675">
                  <a:moveTo>
                    <a:pt x="67795" y="187"/>
                  </a:moveTo>
                  <a:cubicBezTo>
                    <a:pt x="80214" y="1578"/>
                    <a:pt x="87164" y="13810"/>
                    <a:pt x="84106" y="21873"/>
                  </a:cubicBezTo>
                  <a:cubicBezTo>
                    <a:pt x="80955" y="29844"/>
                    <a:pt x="82067" y="44950"/>
                    <a:pt x="88740" y="50047"/>
                  </a:cubicBezTo>
                  <a:cubicBezTo>
                    <a:pt x="95413" y="55144"/>
                    <a:pt x="100973" y="54495"/>
                    <a:pt x="107831" y="52457"/>
                  </a:cubicBezTo>
                  <a:cubicBezTo>
                    <a:pt x="114689" y="50417"/>
                    <a:pt x="123771" y="62002"/>
                    <a:pt x="115801" y="70157"/>
                  </a:cubicBezTo>
                  <a:cubicBezTo>
                    <a:pt x="107831" y="78406"/>
                    <a:pt x="99583" y="91658"/>
                    <a:pt x="88091" y="93697"/>
                  </a:cubicBezTo>
                  <a:cubicBezTo>
                    <a:pt x="76599" y="95736"/>
                    <a:pt x="69278" y="94624"/>
                    <a:pt x="61679" y="87303"/>
                  </a:cubicBezTo>
                  <a:cubicBezTo>
                    <a:pt x="54172" y="79981"/>
                    <a:pt x="48797" y="77757"/>
                    <a:pt x="32578" y="86190"/>
                  </a:cubicBezTo>
                  <a:cubicBezTo>
                    <a:pt x="16360" y="94624"/>
                    <a:pt x="5332" y="85542"/>
                    <a:pt x="883" y="71362"/>
                  </a:cubicBezTo>
                  <a:cubicBezTo>
                    <a:pt x="-3565" y="57183"/>
                    <a:pt x="10429" y="55793"/>
                    <a:pt x="6629" y="44950"/>
                  </a:cubicBezTo>
                  <a:cubicBezTo>
                    <a:pt x="2830" y="34106"/>
                    <a:pt x="-2268" y="22522"/>
                    <a:pt x="11726" y="20113"/>
                  </a:cubicBezTo>
                  <a:cubicBezTo>
                    <a:pt x="25720" y="17703"/>
                    <a:pt x="24330" y="7880"/>
                    <a:pt x="34339" y="8806"/>
                  </a:cubicBezTo>
                  <a:cubicBezTo>
                    <a:pt x="44348" y="9733"/>
                    <a:pt x="44812" y="11493"/>
                    <a:pt x="51392" y="5933"/>
                  </a:cubicBezTo>
                  <a:cubicBezTo>
                    <a:pt x="57972" y="373"/>
                    <a:pt x="62049" y="-461"/>
                    <a:pt x="67795" y="18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E2DBB7DD-0E12-48BB-9F23-95987C00AAB2}"/>
                </a:ext>
              </a:extLst>
            </p:cNvPr>
            <p:cNvSpPr/>
            <p:nvPr/>
          </p:nvSpPr>
          <p:spPr>
            <a:xfrm>
              <a:off x="4054766" y="5220139"/>
              <a:ext cx="111211" cy="92676"/>
            </a:xfrm>
            <a:custGeom>
              <a:avLst/>
              <a:gdLst>
                <a:gd name="connsiteX0" fmla="*/ 42868 w 111210"/>
                <a:gd name="connsiteY0" fmla="*/ 97 h 92675"/>
                <a:gd name="connsiteX1" fmla="*/ 87816 w 111210"/>
                <a:gd name="connsiteY1" fmla="*/ 23173 h 92675"/>
                <a:gd name="connsiteX2" fmla="*/ 105424 w 111210"/>
                <a:gd name="connsiteY2" fmla="*/ 52459 h 92675"/>
                <a:gd name="connsiteX3" fmla="*/ 111726 w 111210"/>
                <a:gd name="connsiteY3" fmla="*/ 72847 h 92675"/>
                <a:gd name="connsiteX4" fmla="*/ 81514 w 111210"/>
                <a:gd name="connsiteY4" fmla="*/ 94441 h 92675"/>
                <a:gd name="connsiteX5" fmla="*/ 30357 w 111210"/>
                <a:gd name="connsiteY5" fmla="*/ 77852 h 92675"/>
                <a:gd name="connsiteX6" fmla="*/ 145 w 111210"/>
                <a:gd name="connsiteY6" fmla="*/ 49122 h 92675"/>
                <a:gd name="connsiteX7" fmla="*/ 14602 w 111210"/>
                <a:gd name="connsiteY7" fmla="*/ 23081 h 92675"/>
                <a:gd name="connsiteX8" fmla="*/ 42868 w 111210"/>
                <a:gd name="connsiteY8" fmla="*/ 97 h 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10" h="92675">
                  <a:moveTo>
                    <a:pt x="42868" y="97"/>
                  </a:moveTo>
                  <a:cubicBezTo>
                    <a:pt x="62701" y="-1293"/>
                    <a:pt x="75397" y="12515"/>
                    <a:pt x="87816" y="23173"/>
                  </a:cubicBezTo>
                  <a:cubicBezTo>
                    <a:pt x="100234" y="33831"/>
                    <a:pt x="106258" y="43840"/>
                    <a:pt x="105424" y="52459"/>
                  </a:cubicBezTo>
                  <a:cubicBezTo>
                    <a:pt x="104683" y="61077"/>
                    <a:pt x="115619" y="64877"/>
                    <a:pt x="111726" y="72847"/>
                  </a:cubicBezTo>
                  <a:cubicBezTo>
                    <a:pt x="107927" y="80817"/>
                    <a:pt x="108483" y="97128"/>
                    <a:pt x="81514" y="94441"/>
                  </a:cubicBezTo>
                  <a:cubicBezTo>
                    <a:pt x="54545" y="91753"/>
                    <a:pt x="47780" y="79613"/>
                    <a:pt x="30357" y="77852"/>
                  </a:cubicBezTo>
                  <a:cubicBezTo>
                    <a:pt x="12934" y="76091"/>
                    <a:pt x="-1616" y="65433"/>
                    <a:pt x="145" y="49122"/>
                  </a:cubicBezTo>
                  <a:cubicBezTo>
                    <a:pt x="1906" y="32811"/>
                    <a:pt x="7559" y="32811"/>
                    <a:pt x="14602" y="23081"/>
                  </a:cubicBezTo>
                  <a:cubicBezTo>
                    <a:pt x="21831" y="13442"/>
                    <a:pt x="26001" y="1301"/>
                    <a:pt x="42868" y="9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2E0EF643-EE47-422C-BFFA-03AF27927F4F}"/>
                </a:ext>
              </a:extLst>
            </p:cNvPr>
            <p:cNvSpPr/>
            <p:nvPr/>
          </p:nvSpPr>
          <p:spPr>
            <a:xfrm>
              <a:off x="3437831" y="5260045"/>
              <a:ext cx="231689" cy="139014"/>
            </a:xfrm>
            <a:custGeom>
              <a:avLst/>
              <a:gdLst>
                <a:gd name="connsiteX0" fmla="*/ 227656 w 231689"/>
                <a:gd name="connsiteY0" fmla="*/ 18576 h 139013"/>
                <a:gd name="connsiteX1" fmla="*/ 195683 w 231689"/>
                <a:gd name="connsiteY1" fmla="*/ 2821 h 139013"/>
                <a:gd name="connsiteX2" fmla="*/ 145082 w 231689"/>
                <a:gd name="connsiteY2" fmla="*/ 6992 h 139013"/>
                <a:gd name="connsiteX3" fmla="*/ 114592 w 231689"/>
                <a:gd name="connsiteY3" fmla="*/ 18484 h 139013"/>
                <a:gd name="connsiteX4" fmla="*/ 98281 w 231689"/>
                <a:gd name="connsiteY4" fmla="*/ 14962 h 139013"/>
                <a:gd name="connsiteX5" fmla="*/ 79375 w 231689"/>
                <a:gd name="connsiteY5" fmla="*/ 2821 h 139013"/>
                <a:gd name="connsiteX6" fmla="*/ 77615 w 231689"/>
                <a:gd name="connsiteY6" fmla="*/ 29698 h 139013"/>
                <a:gd name="connsiteX7" fmla="*/ 82341 w 231689"/>
                <a:gd name="connsiteY7" fmla="*/ 57222 h 139013"/>
                <a:gd name="connsiteX8" fmla="*/ 55465 w 231689"/>
                <a:gd name="connsiteY8" fmla="*/ 64636 h 139013"/>
                <a:gd name="connsiteX9" fmla="*/ 29423 w 231689"/>
                <a:gd name="connsiteY9" fmla="*/ 81225 h 139013"/>
                <a:gd name="connsiteX10" fmla="*/ 416 w 231689"/>
                <a:gd name="connsiteY10" fmla="*/ 106618 h 139013"/>
                <a:gd name="connsiteX11" fmla="*/ 28496 w 231689"/>
                <a:gd name="connsiteY11" fmla="*/ 115237 h 139013"/>
                <a:gd name="connsiteX12" fmla="*/ 68440 w 231689"/>
                <a:gd name="connsiteY12" fmla="*/ 87712 h 139013"/>
                <a:gd name="connsiteX13" fmla="*/ 70849 w 231689"/>
                <a:gd name="connsiteY13" fmla="*/ 108750 h 139013"/>
                <a:gd name="connsiteX14" fmla="*/ 94481 w 231689"/>
                <a:gd name="connsiteY14" fmla="*/ 99575 h 139013"/>
                <a:gd name="connsiteX15" fmla="*/ 117836 w 231689"/>
                <a:gd name="connsiteY15" fmla="*/ 85395 h 139013"/>
                <a:gd name="connsiteX16" fmla="*/ 99486 w 231689"/>
                <a:gd name="connsiteY16" fmla="*/ 114959 h 139013"/>
                <a:gd name="connsiteX17" fmla="*/ 108105 w 231689"/>
                <a:gd name="connsiteY17" fmla="*/ 141835 h 139013"/>
                <a:gd name="connsiteX18" fmla="*/ 131181 w 231689"/>
                <a:gd name="connsiteY18" fmla="*/ 127934 h 139013"/>
                <a:gd name="connsiteX19" fmla="*/ 154535 w 231689"/>
                <a:gd name="connsiteY19" fmla="*/ 109028 h 139013"/>
                <a:gd name="connsiteX20" fmla="*/ 176685 w 231689"/>
                <a:gd name="connsiteY20" fmla="*/ 80947 h 139013"/>
                <a:gd name="connsiteX21" fmla="*/ 210419 w 231689"/>
                <a:gd name="connsiteY21" fmla="*/ 55183 h 139013"/>
                <a:gd name="connsiteX22" fmla="*/ 235812 w 231689"/>
                <a:gd name="connsiteY22" fmla="*/ 38780 h 139013"/>
                <a:gd name="connsiteX23" fmla="*/ 227656 w 231689"/>
                <a:gd name="connsiteY23" fmla="*/ 18576 h 1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1689" h="139013">
                  <a:moveTo>
                    <a:pt x="227656" y="18576"/>
                  </a:moveTo>
                  <a:cubicBezTo>
                    <a:pt x="211160" y="10143"/>
                    <a:pt x="210511" y="2821"/>
                    <a:pt x="195683" y="2821"/>
                  </a:cubicBezTo>
                  <a:cubicBezTo>
                    <a:pt x="180855" y="2821"/>
                    <a:pt x="165842" y="14313"/>
                    <a:pt x="145082" y="6992"/>
                  </a:cubicBezTo>
                  <a:cubicBezTo>
                    <a:pt x="124323" y="-330"/>
                    <a:pt x="121450" y="7918"/>
                    <a:pt x="114592" y="18484"/>
                  </a:cubicBezTo>
                  <a:cubicBezTo>
                    <a:pt x="107734" y="29049"/>
                    <a:pt x="98281" y="27937"/>
                    <a:pt x="98281" y="14962"/>
                  </a:cubicBezTo>
                  <a:cubicBezTo>
                    <a:pt x="98281" y="1987"/>
                    <a:pt x="84936" y="-3944"/>
                    <a:pt x="79375" y="2821"/>
                  </a:cubicBezTo>
                  <a:cubicBezTo>
                    <a:pt x="73722" y="9587"/>
                    <a:pt x="75854" y="18484"/>
                    <a:pt x="77615" y="29698"/>
                  </a:cubicBezTo>
                  <a:cubicBezTo>
                    <a:pt x="79375" y="40911"/>
                    <a:pt x="90311" y="48047"/>
                    <a:pt x="82341" y="57222"/>
                  </a:cubicBezTo>
                  <a:cubicBezTo>
                    <a:pt x="74371" y="66397"/>
                    <a:pt x="67513" y="64914"/>
                    <a:pt x="55465" y="64636"/>
                  </a:cubicBezTo>
                  <a:cubicBezTo>
                    <a:pt x="43417" y="64358"/>
                    <a:pt x="45363" y="70845"/>
                    <a:pt x="29423" y="81225"/>
                  </a:cubicBezTo>
                  <a:cubicBezTo>
                    <a:pt x="13483" y="91605"/>
                    <a:pt x="-2828" y="95683"/>
                    <a:pt x="416" y="106618"/>
                  </a:cubicBezTo>
                  <a:cubicBezTo>
                    <a:pt x="3659" y="117554"/>
                    <a:pt x="15800" y="125246"/>
                    <a:pt x="28496" y="115237"/>
                  </a:cubicBezTo>
                  <a:cubicBezTo>
                    <a:pt x="41193" y="105135"/>
                    <a:pt x="61304" y="82986"/>
                    <a:pt x="68440" y="87712"/>
                  </a:cubicBezTo>
                  <a:cubicBezTo>
                    <a:pt x="75576" y="92439"/>
                    <a:pt x="64269" y="103653"/>
                    <a:pt x="70849" y="108750"/>
                  </a:cubicBezTo>
                  <a:cubicBezTo>
                    <a:pt x="77337" y="113754"/>
                    <a:pt x="85955" y="110510"/>
                    <a:pt x="94481" y="99575"/>
                  </a:cubicBezTo>
                  <a:cubicBezTo>
                    <a:pt x="103008" y="88639"/>
                    <a:pt x="110144" y="77981"/>
                    <a:pt x="117836" y="85395"/>
                  </a:cubicBezTo>
                  <a:cubicBezTo>
                    <a:pt x="125528" y="92810"/>
                    <a:pt x="109866" y="101984"/>
                    <a:pt x="99486" y="114959"/>
                  </a:cubicBezTo>
                  <a:cubicBezTo>
                    <a:pt x="89106" y="127934"/>
                    <a:pt x="97447" y="144245"/>
                    <a:pt x="108105" y="141835"/>
                  </a:cubicBezTo>
                  <a:cubicBezTo>
                    <a:pt x="118763" y="139425"/>
                    <a:pt x="123767" y="136831"/>
                    <a:pt x="131181" y="127934"/>
                  </a:cubicBezTo>
                  <a:cubicBezTo>
                    <a:pt x="138595" y="119036"/>
                    <a:pt x="146009" y="113754"/>
                    <a:pt x="154535" y="109028"/>
                  </a:cubicBezTo>
                  <a:cubicBezTo>
                    <a:pt x="163154" y="104301"/>
                    <a:pt x="170476" y="95404"/>
                    <a:pt x="176685" y="80947"/>
                  </a:cubicBezTo>
                  <a:cubicBezTo>
                    <a:pt x="182894" y="66490"/>
                    <a:pt x="189381" y="58427"/>
                    <a:pt x="210419" y="55183"/>
                  </a:cubicBezTo>
                  <a:cubicBezTo>
                    <a:pt x="231456" y="51939"/>
                    <a:pt x="234422" y="44525"/>
                    <a:pt x="235812" y="38780"/>
                  </a:cubicBezTo>
                  <a:cubicBezTo>
                    <a:pt x="237202" y="32941"/>
                    <a:pt x="235627" y="22561"/>
                    <a:pt x="227656" y="1857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ED294460-90B4-4030-BF8B-8B1F10993FD4}"/>
                </a:ext>
              </a:extLst>
            </p:cNvPr>
            <p:cNvSpPr/>
            <p:nvPr/>
          </p:nvSpPr>
          <p:spPr>
            <a:xfrm>
              <a:off x="3405025" y="5239139"/>
              <a:ext cx="74141" cy="111211"/>
            </a:xfrm>
            <a:custGeom>
              <a:avLst/>
              <a:gdLst>
                <a:gd name="connsiteX0" fmla="*/ 71683 w 74140"/>
                <a:gd name="connsiteY0" fmla="*/ 836 h 111210"/>
                <a:gd name="connsiteX1" fmla="*/ 35261 w 74140"/>
                <a:gd name="connsiteY1" fmla="*/ 16591 h 111210"/>
                <a:gd name="connsiteX2" fmla="*/ 12370 w 74140"/>
                <a:gd name="connsiteY2" fmla="*/ 32532 h 111210"/>
                <a:gd name="connsiteX3" fmla="*/ 28681 w 74140"/>
                <a:gd name="connsiteY3" fmla="*/ 37443 h 111210"/>
                <a:gd name="connsiteX4" fmla="*/ 35910 w 74140"/>
                <a:gd name="connsiteY4" fmla="*/ 63207 h 111210"/>
                <a:gd name="connsiteX5" fmla="*/ 11629 w 74140"/>
                <a:gd name="connsiteY5" fmla="*/ 85727 h 111210"/>
                <a:gd name="connsiteX6" fmla="*/ 7180 w 74140"/>
                <a:gd name="connsiteY6" fmla="*/ 111306 h 111210"/>
                <a:gd name="connsiteX7" fmla="*/ 34983 w 74140"/>
                <a:gd name="connsiteY7" fmla="*/ 103614 h 111210"/>
                <a:gd name="connsiteX8" fmla="*/ 63064 w 74140"/>
                <a:gd name="connsiteY8" fmla="*/ 86469 h 111210"/>
                <a:gd name="connsiteX9" fmla="*/ 68810 w 74140"/>
                <a:gd name="connsiteY9" fmla="*/ 52735 h 111210"/>
                <a:gd name="connsiteX10" fmla="*/ 58337 w 74140"/>
                <a:gd name="connsiteY10" fmla="*/ 26137 h 111210"/>
                <a:gd name="connsiteX11" fmla="*/ 71127 w 74140"/>
                <a:gd name="connsiteY11" fmla="*/ 11957 h 111210"/>
                <a:gd name="connsiteX12" fmla="*/ 71683 w 74140"/>
                <a:gd name="connsiteY12" fmla="*/ 836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140" h="111210">
                  <a:moveTo>
                    <a:pt x="71683" y="836"/>
                  </a:moveTo>
                  <a:cubicBezTo>
                    <a:pt x="62786" y="-3890"/>
                    <a:pt x="50274" y="12792"/>
                    <a:pt x="35261" y="16591"/>
                  </a:cubicBezTo>
                  <a:cubicBezTo>
                    <a:pt x="20248" y="20391"/>
                    <a:pt x="10980" y="25025"/>
                    <a:pt x="12370" y="32532"/>
                  </a:cubicBezTo>
                  <a:cubicBezTo>
                    <a:pt x="13668" y="40038"/>
                    <a:pt x="20618" y="36702"/>
                    <a:pt x="28681" y="37443"/>
                  </a:cubicBezTo>
                  <a:cubicBezTo>
                    <a:pt x="36744" y="38185"/>
                    <a:pt x="44992" y="55608"/>
                    <a:pt x="35910" y="63207"/>
                  </a:cubicBezTo>
                  <a:cubicBezTo>
                    <a:pt x="26828" y="70807"/>
                    <a:pt x="23769" y="82576"/>
                    <a:pt x="11629" y="85727"/>
                  </a:cubicBezTo>
                  <a:cubicBezTo>
                    <a:pt x="-512" y="88878"/>
                    <a:pt x="-4960" y="105375"/>
                    <a:pt x="7180" y="111306"/>
                  </a:cubicBezTo>
                  <a:cubicBezTo>
                    <a:pt x="19321" y="117237"/>
                    <a:pt x="27476" y="108340"/>
                    <a:pt x="34983" y="103614"/>
                  </a:cubicBezTo>
                  <a:cubicBezTo>
                    <a:pt x="42490" y="98887"/>
                    <a:pt x="57874" y="96663"/>
                    <a:pt x="63064" y="86469"/>
                  </a:cubicBezTo>
                  <a:cubicBezTo>
                    <a:pt x="68254" y="76274"/>
                    <a:pt x="74277" y="63392"/>
                    <a:pt x="68810" y="52735"/>
                  </a:cubicBezTo>
                  <a:cubicBezTo>
                    <a:pt x="63342" y="42077"/>
                    <a:pt x="55372" y="34385"/>
                    <a:pt x="58337" y="26137"/>
                  </a:cubicBezTo>
                  <a:cubicBezTo>
                    <a:pt x="61303" y="17889"/>
                    <a:pt x="65381" y="15850"/>
                    <a:pt x="71127" y="11957"/>
                  </a:cubicBezTo>
                  <a:cubicBezTo>
                    <a:pt x="76965" y="7972"/>
                    <a:pt x="75482" y="2875"/>
                    <a:pt x="71683" y="83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75D87123-AB8A-4A1F-85C4-84E5B42B570A}"/>
                </a:ext>
              </a:extLst>
            </p:cNvPr>
            <p:cNvSpPr/>
            <p:nvPr/>
          </p:nvSpPr>
          <p:spPr>
            <a:xfrm>
              <a:off x="3550742" y="5301978"/>
              <a:ext cx="518984" cy="509716"/>
            </a:xfrm>
            <a:custGeom>
              <a:avLst/>
              <a:gdLst>
                <a:gd name="connsiteX0" fmla="*/ 271553 w 518983"/>
                <a:gd name="connsiteY0" fmla="*/ 29097 h 509716"/>
                <a:gd name="connsiteX1" fmla="*/ 206494 w 518983"/>
                <a:gd name="connsiteY1" fmla="*/ 831 h 509716"/>
                <a:gd name="connsiteX2" fmla="*/ 167756 w 518983"/>
                <a:gd name="connsiteY2" fmla="*/ 21498 h 509716"/>
                <a:gd name="connsiteX3" fmla="*/ 144958 w 518983"/>
                <a:gd name="connsiteY3" fmla="*/ 52822 h 509716"/>
                <a:gd name="connsiteX4" fmla="*/ 133095 w 518983"/>
                <a:gd name="connsiteY4" fmla="*/ 82386 h 509716"/>
                <a:gd name="connsiteX5" fmla="*/ 106497 w 518983"/>
                <a:gd name="connsiteY5" fmla="*/ 94805 h 509716"/>
                <a:gd name="connsiteX6" fmla="*/ 75173 w 518983"/>
                <a:gd name="connsiteY6" fmla="*/ 123163 h 509716"/>
                <a:gd name="connsiteX7" fmla="*/ 40883 w 518983"/>
                <a:gd name="connsiteY7" fmla="*/ 137621 h 509716"/>
                <a:gd name="connsiteX8" fmla="*/ 27260 w 518983"/>
                <a:gd name="connsiteY8" fmla="*/ 157731 h 509716"/>
                <a:gd name="connsiteX9" fmla="*/ 13 w 518983"/>
                <a:gd name="connsiteY9" fmla="*/ 176081 h 509716"/>
                <a:gd name="connsiteX10" fmla="*/ 29854 w 518983"/>
                <a:gd name="connsiteY10" fmla="*/ 174598 h 509716"/>
                <a:gd name="connsiteX11" fmla="*/ 55248 w 518983"/>
                <a:gd name="connsiteY11" fmla="*/ 179046 h 509716"/>
                <a:gd name="connsiteX12" fmla="*/ 97878 w 518983"/>
                <a:gd name="connsiteY12" fmla="*/ 183587 h 509716"/>
                <a:gd name="connsiteX13" fmla="*/ 134300 w 518983"/>
                <a:gd name="connsiteY13" fmla="*/ 173949 h 509716"/>
                <a:gd name="connsiteX14" fmla="*/ 164512 w 518983"/>
                <a:gd name="connsiteY14" fmla="*/ 173023 h 509716"/>
                <a:gd name="connsiteX15" fmla="*/ 200285 w 518983"/>
                <a:gd name="connsiteY15" fmla="*/ 175433 h 509716"/>
                <a:gd name="connsiteX16" fmla="*/ 220952 w 518983"/>
                <a:gd name="connsiteY16" fmla="*/ 205274 h 509716"/>
                <a:gd name="connsiteX17" fmla="*/ 245789 w 518983"/>
                <a:gd name="connsiteY17" fmla="*/ 236042 h 509716"/>
                <a:gd name="connsiteX18" fmla="*/ 221230 w 518983"/>
                <a:gd name="connsiteY18" fmla="*/ 257636 h 509716"/>
                <a:gd name="connsiteX19" fmla="*/ 204919 w 518983"/>
                <a:gd name="connsiteY19" fmla="*/ 294613 h 509716"/>
                <a:gd name="connsiteX20" fmla="*/ 181287 w 518983"/>
                <a:gd name="connsiteY20" fmla="*/ 298413 h 509716"/>
                <a:gd name="connsiteX21" fmla="*/ 170073 w 518983"/>
                <a:gd name="connsiteY21" fmla="*/ 321489 h 509716"/>
                <a:gd name="connsiteX22" fmla="*/ 149406 w 518983"/>
                <a:gd name="connsiteY22" fmla="*/ 338912 h 509716"/>
                <a:gd name="connsiteX23" fmla="*/ 129573 w 518983"/>
                <a:gd name="connsiteY23" fmla="*/ 365510 h 509716"/>
                <a:gd name="connsiteX24" fmla="*/ 110390 w 518983"/>
                <a:gd name="connsiteY24" fmla="*/ 370792 h 509716"/>
                <a:gd name="connsiteX25" fmla="*/ 96488 w 518983"/>
                <a:gd name="connsiteY25" fmla="*/ 345955 h 509716"/>
                <a:gd name="connsiteX26" fmla="*/ 73412 w 518983"/>
                <a:gd name="connsiteY26" fmla="*/ 322879 h 509716"/>
                <a:gd name="connsiteX27" fmla="*/ 56267 w 518983"/>
                <a:gd name="connsiteY27" fmla="*/ 300730 h 509716"/>
                <a:gd name="connsiteX28" fmla="*/ 43848 w 518983"/>
                <a:gd name="connsiteY28" fmla="*/ 325567 h 509716"/>
                <a:gd name="connsiteX29" fmla="*/ 16324 w 518983"/>
                <a:gd name="connsiteY29" fmla="*/ 342712 h 509716"/>
                <a:gd name="connsiteX30" fmla="*/ 13 w 518983"/>
                <a:gd name="connsiteY30" fmla="*/ 364027 h 509716"/>
                <a:gd name="connsiteX31" fmla="*/ 13636 w 518983"/>
                <a:gd name="connsiteY31" fmla="*/ 391274 h 509716"/>
                <a:gd name="connsiteX32" fmla="*/ 40883 w 518983"/>
                <a:gd name="connsiteY32" fmla="*/ 418150 h 509716"/>
                <a:gd name="connsiteX33" fmla="*/ 69890 w 518983"/>
                <a:gd name="connsiteY33" fmla="*/ 435017 h 509716"/>
                <a:gd name="connsiteX34" fmla="*/ 100659 w 518983"/>
                <a:gd name="connsiteY34" fmla="*/ 423525 h 509716"/>
                <a:gd name="connsiteX35" fmla="*/ 122530 w 518983"/>
                <a:gd name="connsiteY35" fmla="*/ 430012 h 509716"/>
                <a:gd name="connsiteX36" fmla="*/ 141714 w 518983"/>
                <a:gd name="connsiteY36" fmla="*/ 406936 h 509716"/>
                <a:gd name="connsiteX37" fmla="*/ 167478 w 518983"/>
                <a:gd name="connsiteY37" fmla="*/ 395073 h 509716"/>
                <a:gd name="connsiteX38" fmla="*/ 195837 w 518983"/>
                <a:gd name="connsiteY38" fmla="*/ 420189 h 509716"/>
                <a:gd name="connsiteX39" fmla="*/ 231331 w 518983"/>
                <a:gd name="connsiteY39" fmla="*/ 418984 h 509716"/>
                <a:gd name="connsiteX40" fmla="*/ 264417 w 518983"/>
                <a:gd name="connsiteY40" fmla="*/ 417779 h 509716"/>
                <a:gd name="connsiteX41" fmla="*/ 295741 w 518983"/>
                <a:gd name="connsiteY41" fmla="*/ 417686 h 509716"/>
                <a:gd name="connsiteX42" fmla="*/ 296482 w 518983"/>
                <a:gd name="connsiteY42" fmla="*/ 433071 h 509716"/>
                <a:gd name="connsiteX43" fmla="*/ 271182 w 518983"/>
                <a:gd name="connsiteY43" fmla="*/ 459761 h 509716"/>
                <a:gd name="connsiteX44" fmla="*/ 252554 w 518983"/>
                <a:gd name="connsiteY44" fmla="*/ 479594 h 509716"/>
                <a:gd name="connsiteX45" fmla="*/ 250793 w 518983"/>
                <a:gd name="connsiteY45" fmla="*/ 504987 h 509716"/>
                <a:gd name="connsiteX46" fmla="*/ 276928 w 518983"/>
                <a:gd name="connsiteY46" fmla="*/ 507952 h 509716"/>
                <a:gd name="connsiteX47" fmla="*/ 316500 w 518983"/>
                <a:gd name="connsiteY47" fmla="*/ 503597 h 509716"/>
                <a:gd name="connsiteX48" fmla="*/ 342450 w 518983"/>
                <a:gd name="connsiteY48" fmla="*/ 480706 h 509716"/>
                <a:gd name="connsiteX49" fmla="*/ 373033 w 518983"/>
                <a:gd name="connsiteY49" fmla="*/ 485154 h 509716"/>
                <a:gd name="connsiteX50" fmla="*/ 377944 w 518983"/>
                <a:gd name="connsiteY50" fmla="*/ 460132 h 509716"/>
                <a:gd name="connsiteX51" fmla="*/ 390548 w 518983"/>
                <a:gd name="connsiteY51" fmla="*/ 429086 h 509716"/>
                <a:gd name="connsiteX52" fmla="*/ 413439 w 518983"/>
                <a:gd name="connsiteY52" fmla="*/ 396278 h 509716"/>
                <a:gd name="connsiteX53" fmla="*/ 440037 w 518983"/>
                <a:gd name="connsiteY53" fmla="*/ 378577 h 509716"/>
                <a:gd name="connsiteX54" fmla="*/ 448471 w 518983"/>
                <a:gd name="connsiteY54" fmla="*/ 363935 h 509716"/>
                <a:gd name="connsiteX55" fmla="*/ 445320 w 518983"/>
                <a:gd name="connsiteY55" fmla="*/ 312036 h 509716"/>
                <a:gd name="connsiteX56" fmla="*/ 464689 w 518983"/>
                <a:gd name="connsiteY56" fmla="*/ 298969 h 509716"/>
                <a:gd name="connsiteX57" fmla="*/ 471547 w 518983"/>
                <a:gd name="connsiteY57" fmla="*/ 324733 h 509716"/>
                <a:gd name="connsiteX58" fmla="*/ 488321 w 518983"/>
                <a:gd name="connsiteY58" fmla="*/ 302305 h 509716"/>
                <a:gd name="connsiteX59" fmla="*/ 492121 w 518983"/>
                <a:gd name="connsiteY59" fmla="*/ 277839 h 509716"/>
                <a:gd name="connsiteX60" fmla="*/ 486097 w 518983"/>
                <a:gd name="connsiteY60" fmla="*/ 260138 h 509716"/>
                <a:gd name="connsiteX61" fmla="*/ 482668 w 518983"/>
                <a:gd name="connsiteY61" fmla="*/ 234745 h 509716"/>
                <a:gd name="connsiteX62" fmla="*/ 498793 w 518983"/>
                <a:gd name="connsiteY62" fmla="*/ 201938 h 509716"/>
                <a:gd name="connsiteX63" fmla="*/ 518719 w 518983"/>
                <a:gd name="connsiteY63" fmla="*/ 169594 h 509716"/>
                <a:gd name="connsiteX64" fmla="*/ 515012 w 518983"/>
                <a:gd name="connsiteY64" fmla="*/ 150410 h 509716"/>
                <a:gd name="connsiteX65" fmla="*/ 495920 w 518983"/>
                <a:gd name="connsiteY65" fmla="*/ 139938 h 509716"/>
                <a:gd name="connsiteX66" fmla="*/ 488970 w 518983"/>
                <a:gd name="connsiteY66" fmla="*/ 124553 h 509716"/>
                <a:gd name="connsiteX67" fmla="*/ 491009 w 518983"/>
                <a:gd name="connsiteY67" fmla="*/ 83776 h 509716"/>
                <a:gd name="connsiteX68" fmla="*/ 467932 w 518983"/>
                <a:gd name="connsiteY68" fmla="*/ 63943 h 509716"/>
                <a:gd name="connsiteX69" fmla="*/ 447358 w 518983"/>
                <a:gd name="connsiteY69" fmla="*/ 55695 h 509716"/>
                <a:gd name="connsiteX70" fmla="*/ 434662 w 518983"/>
                <a:gd name="connsiteY70" fmla="*/ 35585 h 509716"/>
                <a:gd name="connsiteX71" fmla="*/ 410010 w 518983"/>
                <a:gd name="connsiteY71" fmla="*/ 47262 h 509716"/>
                <a:gd name="connsiteX72" fmla="*/ 381651 w 518983"/>
                <a:gd name="connsiteY72" fmla="*/ 47540 h 509716"/>
                <a:gd name="connsiteX73" fmla="*/ 358853 w 518983"/>
                <a:gd name="connsiteY73" fmla="*/ 40404 h 509716"/>
                <a:gd name="connsiteX74" fmla="*/ 341245 w 518983"/>
                <a:gd name="connsiteY74" fmla="*/ 25761 h 509716"/>
                <a:gd name="connsiteX75" fmla="*/ 313998 w 518983"/>
                <a:gd name="connsiteY75" fmla="*/ 19366 h 509716"/>
                <a:gd name="connsiteX76" fmla="*/ 294073 w 518983"/>
                <a:gd name="connsiteY76" fmla="*/ 31970 h 509716"/>
                <a:gd name="connsiteX77" fmla="*/ 271553 w 518983"/>
                <a:gd name="connsiteY77" fmla="*/ 29097 h 5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18983" h="509716">
                  <a:moveTo>
                    <a:pt x="271553" y="29097"/>
                  </a:moveTo>
                  <a:cubicBezTo>
                    <a:pt x="245974" y="22425"/>
                    <a:pt x="231331" y="-5100"/>
                    <a:pt x="206494" y="831"/>
                  </a:cubicBezTo>
                  <a:cubicBezTo>
                    <a:pt x="181657" y="6763"/>
                    <a:pt x="184345" y="14454"/>
                    <a:pt x="167756" y="21498"/>
                  </a:cubicBezTo>
                  <a:cubicBezTo>
                    <a:pt x="151167" y="28634"/>
                    <a:pt x="148201" y="40404"/>
                    <a:pt x="144958" y="52822"/>
                  </a:cubicBezTo>
                  <a:cubicBezTo>
                    <a:pt x="141714" y="65241"/>
                    <a:pt x="132539" y="69412"/>
                    <a:pt x="133095" y="82386"/>
                  </a:cubicBezTo>
                  <a:cubicBezTo>
                    <a:pt x="133651" y="95361"/>
                    <a:pt x="119194" y="88039"/>
                    <a:pt x="106497" y="94805"/>
                  </a:cubicBezTo>
                  <a:cubicBezTo>
                    <a:pt x="93801" y="101570"/>
                    <a:pt x="89074" y="110745"/>
                    <a:pt x="75173" y="123163"/>
                  </a:cubicBezTo>
                  <a:cubicBezTo>
                    <a:pt x="61272" y="135582"/>
                    <a:pt x="52097" y="135860"/>
                    <a:pt x="40883" y="137621"/>
                  </a:cubicBezTo>
                  <a:cubicBezTo>
                    <a:pt x="29669" y="139382"/>
                    <a:pt x="34674" y="148000"/>
                    <a:pt x="27260" y="157731"/>
                  </a:cubicBezTo>
                  <a:cubicBezTo>
                    <a:pt x="19846" y="167462"/>
                    <a:pt x="-543" y="164496"/>
                    <a:pt x="13" y="176081"/>
                  </a:cubicBezTo>
                  <a:cubicBezTo>
                    <a:pt x="569" y="187573"/>
                    <a:pt x="14841" y="184978"/>
                    <a:pt x="29854" y="174598"/>
                  </a:cubicBezTo>
                  <a:cubicBezTo>
                    <a:pt x="44961" y="164219"/>
                    <a:pt x="44961" y="173116"/>
                    <a:pt x="55248" y="179046"/>
                  </a:cubicBezTo>
                  <a:cubicBezTo>
                    <a:pt x="65627" y="184978"/>
                    <a:pt x="83977" y="191743"/>
                    <a:pt x="97878" y="183587"/>
                  </a:cubicBezTo>
                  <a:cubicBezTo>
                    <a:pt x="111780" y="175433"/>
                    <a:pt x="117711" y="171632"/>
                    <a:pt x="134300" y="173949"/>
                  </a:cubicBezTo>
                  <a:cubicBezTo>
                    <a:pt x="150889" y="176359"/>
                    <a:pt x="153484" y="177749"/>
                    <a:pt x="164512" y="173023"/>
                  </a:cubicBezTo>
                  <a:cubicBezTo>
                    <a:pt x="175448" y="168296"/>
                    <a:pt x="188145" y="163570"/>
                    <a:pt x="200285" y="175433"/>
                  </a:cubicBezTo>
                  <a:cubicBezTo>
                    <a:pt x="212426" y="187295"/>
                    <a:pt x="206216" y="193782"/>
                    <a:pt x="220952" y="205274"/>
                  </a:cubicBezTo>
                  <a:cubicBezTo>
                    <a:pt x="235780" y="216766"/>
                    <a:pt x="251720" y="220936"/>
                    <a:pt x="245789" y="236042"/>
                  </a:cubicBezTo>
                  <a:cubicBezTo>
                    <a:pt x="239858" y="251148"/>
                    <a:pt x="232814" y="239842"/>
                    <a:pt x="221230" y="257636"/>
                  </a:cubicBezTo>
                  <a:cubicBezTo>
                    <a:pt x="209738" y="275337"/>
                    <a:pt x="212333" y="285716"/>
                    <a:pt x="204919" y="294613"/>
                  </a:cubicBezTo>
                  <a:cubicBezTo>
                    <a:pt x="197505" y="303510"/>
                    <a:pt x="193427" y="293686"/>
                    <a:pt x="181287" y="298413"/>
                  </a:cubicBezTo>
                  <a:cubicBezTo>
                    <a:pt x="169146" y="303139"/>
                    <a:pt x="176838" y="312592"/>
                    <a:pt x="170073" y="321489"/>
                  </a:cubicBezTo>
                  <a:cubicBezTo>
                    <a:pt x="163307" y="330386"/>
                    <a:pt x="157098" y="325938"/>
                    <a:pt x="149406" y="338912"/>
                  </a:cubicBezTo>
                  <a:cubicBezTo>
                    <a:pt x="141714" y="351887"/>
                    <a:pt x="132817" y="349848"/>
                    <a:pt x="129573" y="365510"/>
                  </a:cubicBezTo>
                  <a:cubicBezTo>
                    <a:pt x="126330" y="381172"/>
                    <a:pt x="112428" y="382655"/>
                    <a:pt x="110390" y="370792"/>
                  </a:cubicBezTo>
                  <a:cubicBezTo>
                    <a:pt x="108351" y="358930"/>
                    <a:pt x="109185" y="356613"/>
                    <a:pt x="96488" y="345955"/>
                  </a:cubicBezTo>
                  <a:cubicBezTo>
                    <a:pt x="83792" y="335298"/>
                    <a:pt x="83143" y="326771"/>
                    <a:pt x="73412" y="322879"/>
                  </a:cubicBezTo>
                  <a:cubicBezTo>
                    <a:pt x="63681" y="319080"/>
                    <a:pt x="69242" y="301564"/>
                    <a:pt x="56267" y="300730"/>
                  </a:cubicBezTo>
                  <a:cubicBezTo>
                    <a:pt x="43292" y="299803"/>
                    <a:pt x="38844" y="310460"/>
                    <a:pt x="43848" y="325567"/>
                  </a:cubicBezTo>
                  <a:cubicBezTo>
                    <a:pt x="48853" y="340673"/>
                    <a:pt x="28742" y="337707"/>
                    <a:pt x="16324" y="342712"/>
                  </a:cubicBezTo>
                  <a:cubicBezTo>
                    <a:pt x="3905" y="347716"/>
                    <a:pt x="-265" y="353648"/>
                    <a:pt x="13" y="364027"/>
                  </a:cubicBezTo>
                  <a:cubicBezTo>
                    <a:pt x="291" y="374407"/>
                    <a:pt x="14841" y="377650"/>
                    <a:pt x="13636" y="391274"/>
                  </a:cubicBezTo>
                  <a:cubicBezTo>
                    <a:pt x="12431" y="404897"/>
                    <a:pt x="26333" y="412868"/>
                    <a:pt x="40883" y="418150"/>
                  </a:cubicBezTo>
                  <a:cubicBezTo>
                    <a:pt x="55340" y="423432"/>
                    <a:pt x="57194" y="431124"/>
                    <a:pt x="69890" y="435017"/>
                  </a:cubicBezTo>
                  <a:cubicBezTo>
                    <a:pt x="82587" y="438817"/>
                    <a:pt x="87591" y="424081"/>
                    <a:pt x="100659" y="423525"/>
                  </a:cubicBezTo>
                  <a:cubicBezTo>
                    <a:pt x="113633" y="422969"/>
                    <a:pt x="112521" y="431773"/>
                    <a:pt x="122530" y="430012"/>
                  </a:cubicBezTo>
                  <a:cubicBezTo>
                    <a:pt x="132632" y="428251"/>
                    <a:pt x="134393" y="418798"/>
                    <a:pt x="141714" y="406936"/>
                  </a:cubicBezTo>
                  <a:cubicBezTo>
                    <a:pt x="149035" y="395073"/>
                    <a:pt x="155337" y="384787"/>
                    <a:pt x="167478" y="395073"/>
                  </a:cubicBezTo>
                  <a:cubicBezTo>
                    <a:pt x="179618" y="405453"/>
                    <a:pt x="181657" y="414628"/>
                    <a:pt x="195837" y="420189"/>
                  </a:cubicBezTo>
                  <a:cubicBezTo>
                    <a:pt x="210016" y="425842"/>
                    <a:pt x="217986" y="416018"/>
                    <a:pt x="231331" y="418984"/>
                  </a:cubicBezTo>
                  <a:cubicBezTo>
                    <a:pt x="244677" y="421950"/>
                    <a:pt x="248754" y="416574"/>
                    <a:pt x="264417" y="417779"/>
                  </a:cubicBezTo>
                  <a:cubicBezTo>
                    <a:pt x="280079" y="418984"/>
                    <a:pt x="289624" y="415740"/>
                    <a:pt x="295741" y="417686"/>
                  </a:cubicBezTo>
                  <a:cubicBezTo>
                    <a:pt x="301858" y="419725"/>
                    <a:pt x="306399" y="429642"/>
                    <a:pt x="296482" y="433071"/>
                  </a:cubicBezTo>
                  <a:cubicBezTo>
                    <a:pt x="286566" y="436500"/>
                    <a:pt x="275630" y="447343"/>
                    <a:pt x="271182" y="459761"/>
                  </a:cubicBezTo>
                  <a:cubicBezTo>
                    <a:pt x="266734" y="472180"/>
                    <a:pt x="261266" y="474312"/>
                    <a:pt x="252554" y="479594"/>
                  </a:cubicBezTo>
                  <a:cubicBezTo>
                    <a:pt x="243843" y="484876"/>
                    <a:pt x="236799" y="499426"/>
                    <a:pt x="250793" y="504987"/>
                  </a:cubicBezTo>
                  <a:cubicBezTo>
                    <a:pt x="264787" y="510548"/>
                    <a:pt x="265992" y="502855"/>
                    <a:pt x="276928" y="507952"/>
                  </a:cubicBezTo>
                  <a:cubicBezTo>
                    <a:pt x="287864" y="513050"/>
                    <a:pt x="306769" y="513606"/>
                    <a:pt x="316500" y="503597"/>
                  </a:cubicBezTo>
                  <a:cubicBezTo>
                    <a:pt x="326231" y="493588"/>
                    <a:pt x="325397" y="479223"/>
                    <a:pt x="342450" y="480706"/>
                  </a:cubicBezTo>
                  <a:cubicBezTo>
                    <a:pt x="359502" y="482189"/>
                    <a:pt x="362838" y="489788"/>
                    <a:pt x="373033" y="485154"/>
                  </a:cubicBezTo>
                  <a:cubicBezTo>
                    <a:pt x="383227" y="480521"/>
                    <a:pt x="375905" y="466063"/>
                    <a:pt x="377944" y="460132"/>
                  </a:cubicBezTo>
                  <a:cubicBezTo>
                    <a:pt x="379983" y="454201"/>
                    <a:pt x="391475" y="443450"/>
                    <a:pt x="390548" y="429086"/>
                  </a:cubicBezTo>
                  <a:cubicBezTo>
                    <a:pt x="389621" y="414628"/>
                    <a:pt x="400094" y="403322"/>
                    <a:pt x="413439" y="396278"/>
                  </a:cubicBezTo>
                  <a:cubicBezTo>
                    <a:pt x="426784" y="389143"/>
                    <a:pt x="432716" y="377187"/>
                    <a:pt x="440037" y="378577"/>
                  </a:cubicBezTo>
                  <a:cubicBezTo>
                    <a:pt x="447358" y="379967"/>
                    <a:pt x="450695" y="373944"/>
                    <a:pt x="448471" y="363935"/>
                  </a:cubicBezTo>
                  <a:cubicBezTo>
                    <a:pt x="446246" y="353925"/>
                    <a:pt x="438925" y="321582"/>
                    <a:pt x="445320" y="312036"/>
                  </a:cubicBezTo>
                  <a:cubicBezTo>
                    <a:pt x="451714" y="302491"/>
                    <a:pt x="458109" y="295818"/>
                    <a:pt x="464689" y="298969"/>
                  </a:cubicBezTo>
                  <a:cubicBezTo>
                    <a:pt x="471361" y="302120"/>
                    <a:pt x="462372" y="318060"/>
                    <a:pt x="471547" y="324733"/>
                  </a:cubicBezTo>
                  <a:cubicBezTo>
                    <a:pt x="480722" y="331405"/>
                    <a:pt x="485633" y="312221"/>
                    <a:pt x="488321" y="302305"/>
                  </a:cubicBezTo>
                  <a:cubicBezTo>
                    <a:pt x="491009" y="292389"/>
                    <a:pt x="488970" y="287199"/>
                    <a:pt x="492121" y="277839"/>
                  </a:cubicBezTo>
                  <a:cubicBezTo>
                    <a:pt x="495272" y="268479"/>
                    <a:pt x="494808" y="262733"/>
                    <a:pt x="486097" y="260138"/>
                  </a:cubicBezTo>
                  <a:cubicBezTo>
                    <a:pt x="477478" y="257450"/>
                    <a:pt x="480536" y="246144"/>
                    <a:pt x="482668" y="234745"/>
                  </a:cubicBezTo>
                  <a:cubicBezTo>
                    <a:pt x="484799" y="223346"/>
                    <a:pt x="492862" y="211112"/>
                    <a:pt x="498793" y="201938"/>
                  </a:cubicBezTo>
                  <a:cubicBezTo>
                    <a:pt x="504725" y="192763"/>
                    <a:pt x="510934" y="176915"/>
                    <a:pt x="518719" y="169594"/>
                  </a:cubicBezTo>
                  <a:cubicBezTo>
                    <a:pt x="526596" y="162179"/>
                    <a:pt x="524743" y="152727"/>
                    <a:pt x="515012" y="150410"/>
                  </a:cubicBezTo>
                  <a:cubicBezTo>
                    <a:pt x="505281" y="148093"/>
                    <a:pt x="497959" y="147259"/>
                    <a:pt x="495920" y="139938"/>
                  </a:cubicBezTo>
                  <a:cubicBezTo>
                    <a:pt x="493882" y="132616"/>
                    <a:pt x="486004" y="132245"/>
                    <a:pt x="488970" y="124553"/>
                  </a:cubicBezTo>
                  <a:cubicBezTo>
                    <a:pt x="491935" y="116861"/>
                    <a:pt x="500091" y="96936"/>
                    <a:pt x="491009" y="83776"/>
                  </a:cubicBezTo>
                  <a:cubicBezTo>
                    <a:pt x="481926" y="70616"/>
                    <a:pt x="476829" y="64222"/>
                    <a:pt x="467932" y="63943"/>
                  </a:cubicBezTo>
                  <a:cubicBezTo>
                    <a:pt x="459036" y="63665"/>
                    <a:pt x="451621" y="63202"/>
                    <a:pt x="447358" y="55695"/>
                  </a:cubicBezTo>
                  <a:cubicBezTo>
                    <a:pt x="443095" y="48188"/>
                    <a:pt x="444671" y="38365"/>
                    <a:pt x="434662" y="35585"/>
                  </a:cubicBezTo>
                  <a:cubicBezTo>
                    <a:pt x="424560" y="32805"/>
                    <a:pt x="417795" y="41331"/>
                    <a:pt x="410010" y="47262"/>
                  </a:cubicBezTo>
                  <a:cubicBezTo>
                    <a:pt x="402133" y="53193"/>
                    <a:pt x="391938" y="55510"/>
                    <a:pt x="381651" y="47540"/>
                  </a:cubicBezTo>
                  <a:cubicBezTo>
                    <a:pt x="371364" y="39570"/>
                    <a:pt x="368306" y="48744"/>
                    <a:pt x="358853" y="40404"/>
                  </a:cubicBezTo>
                  <a:cubicBezTo>
                    <a:pt x="349400" y="32156"/>
                    <a:pt x="349215" y="29283"/>
                    <a:pt x="341245" y="25761"/>
                  </a:cubicBezTo>
                  <a:cubicBezTo>
                    <a:pt x="333275" y="22239"/>
                    <a:pt x="324841" y="13528"/>
                    <a:pt x="313998" y="19366"/>
                  </a:cubicBezTo>
                  <a:cubicBezTo>
                    <a:pt x="303248" y="25298"/>
                    <a:pt x="304360" y="29561"/>
                    <a:pt x="294073" y="31970"/>
                  </a:cubicBezTo>
                  <a:cubicBezTo>
                    <a:pt x="283786" y="34380"/>
                    <a:pt x="277855" y="30673"/>
                    <a:pt x="271553" y="2909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8" name="Frihandsfigur: Form 317">
              <a:extLst>
                <a:ext uri="{FF2B5EF4-FFF2-40B4-BE49-F238E27FC236}">
                  <a16:creationId xmlns:a16="http://schemas.microsoft.com/office/drawing/2014/main" id="{AD140381-CFF3-4F48-BEF1-6950F0D0BFB2}"/>
                </a:ext>
              </a:extLst>
            </p:cNvPr>
            <p:cNvSpPr/>
            <p:nvPr/>
          </p:nvSpPr>
          <p:spPr>
            <a:xfrm>
              <a:off x="3966816" y="5513998"/>
              <a:ext cx="342900" cy="426308"/>
            </a:xfrm>
            <a:custGeom>
              <a:avLst/>
              <a:gdLst>
                <a:gd name="connsiteX0" fmla="*/ 236561 w 342899"/>
                <a:gd name="connsiteY0" fmla="*/ 1873 h 426308"/>
                <a:gd name="connsiteX1" fmla="*/ 260657 w 342899"/>
                <a:gd name="connsiteY1" fmla="*/ 15774 h 426308"/>
                <a:gd name="connsiteX2" fmla="*/ 279007 w 342899"/>
                <a:gd name="connsiteY2" fmla="*/ 21427 h 426308"/>
                <a:gd name="connsiteX3" fmla="*/ 298190 w 342899"/>
                <a:gd name="connsiteY3" fmla="*/ 30324 h 426308"/>
                <a:gd name="connsiteX4" fmla="*/ 299581 w 342899"/>
                <a:gd name="connsiteY4" fmla="*/ 55903 h 426308"/>
                <a:gd name="connsiteX5" fmla="*/ 287625 w 342899"/>
                <a:gd name="connsiteY5" fmla="*/ 74716 h 426308"/>
                <a:gd name="connsiteX6" fmla="*/ 285401 w 342899"/>
                <a:gd name="connsiteY6" fmla="*/ 108635 h 426308"/>
                <a:gd name="connsiteX7" fmla="*/ 282065 w 342899"/>
                <a:gd name="connsiteY7" fmla="*/ 133009 h 426308"/>
                <a:gd name="connsiteX8" fmla="*/ 258803 w 342899"/>
                <a:gd name="connsiteY8" fmla="*/ 148115 h 426308"/>
                <a:gd name="connsiteX9" fmla="*/ 239712 w 342899"/>
                <a:gd name="connsiteY9" fmla="*/ 168318 h 426308"/>
                <a:gd name="connsiteX10" fmla="*/ 238785 w 342899"/>
                <a:gd name="connsiteY10" fmla="*/ 187873 h 426308"/>
                <a:gd name="connsiteX11" fmla="*/ 262047 w 342899"/>
                <a:gd name="connsiteY11" fmla="*/ 216695 h 426308"/>
                <a:gd name="connsiteX12" fmla="*/ 244346 w 342899"/>
                <a:gd name="connsiteY12" fmla="*/ 232913 h 426308"/>
                <a:gd name="connsiteX13" fmla="*/ 244161 w 342899"/>
                <a:gd name="connsiteY13" fmla="*/ 252653 h 426308"/>
                <a:gd name="connsiteX14" fmla="*/ 279192 w 342899"/>
                <a:gd name="connsiteY14" fmla="*/ 266647 h 426308"/>
                <a:gd name="connsiteX15" fmla="*/ 292723 w 342899"/>
                <a:gd name="connsiteY15" fmla="*/ 295284 h 426308"/>
                <a:gd name="connsiteX16" fmla="*/ 313389 w 342899"/>
                <a:gd name="connsiteY16" fmla="*/ 314560 h 426308"/>
                <a:gd name="connsiteX17" fmla="*/ 339338 w 342899"/>
                <a:gd name="connsiteY17" fmla="*/ 339397 h 426308"/>
                <a:gd name="connsiteX18" fmla="*/ 330905 w 342899"/>
                <a:gd name="connsiteY18" fmla="*/ 384623 h 426308"/>
                <a:gd name="connsiteX19" fmla="*/ 299581 w 342899"/>
                <a:gd name="connsiteY19" fmla="*/ 397228 h 426308"/>
                <a:gd name="connsiteX20" fmla="*/ 273168 w 342899"/>
                <a:gd name="connsiteY20" fmla="*/ 431425 h 426308"/>
                <a:gd name="connsiteX21" fmla="*/ 233039 w 342899"/>
                <a:gd name="connsiteY21" fmla="*/ 415855 h 426308"/>
                <a:gd name="connsiteX22" fmla="*/ 197730 w 342899"/>
                <a:gd name="connsiteY22" fmla="*/ 414928 h 426308"/>
                <a:gd name="connsiteX23" fmla="*/ 169093 w 342899"/>
                <a:gd name="connsiteY23" fmla="*/ 414002 h 426308"/>
                <a:gd name="connsiteX24" fmla="*/ 139808 w 342899"/>
                <a:gd name="connsiteY24" fmla="*/ 392686 h 426308"/>
                <a:gd name="connsiteX25" fmla="*/ 123868 w 342899"/>
                <a:gd name="connsiteY25" fmla="*/ 371834 h 426308"/>
                <a:gd name="connsiteX26" fmla="*/ 77530 w 342899"/>
                <a:gd name="connsiteY26" fmla="*/ 350982 h 426308"/>
                <a:gd name="connsiteX27" fmla="*/ 42035 w 342899"/>
                <a:gd name="connsiteY27" fmla="*/ 340509 h 426308"/>
                <a:gd name="connsiteX28" fmla="*/ 11452 w 342899"/>
                <a:gd name="connsiteY28" fmla="*/ 344495 h 426308"/>
                <a:gd name="connsiteX29" fmla="*/ 8116 w 342899"/>
                <a:gd name="connsiteY29" fmla="*/ 322067 h 426308"/>
                <a:gd name="connsiteX30" fmla="*/ 41571 w 342899"/>
                <a:gd name="connsiteY30" fmla="*/ 310761 h 426308"/>
                <a:gd name="connsiteX31" fmla="*/ 69745 w 342899"/>
                <a:gd name="connsiteY31" fmla="*/ 303903 h 426308"/>
                <a:gd name="connsiteX32" fmla="*/ 80588 w 342899"/>
                <a:gd name="connsiteY32" fmla="*/ 239586 h 426308"/>
                <a:gd name="connsiteX33" fmla="*/ 125628 w 342899"/>
                <a:gd name="connsiteY33" fmla="*/ 196121 h 426308"/>
                <a:gd name="connsiteX34" fmla="*/ 130725 w 342899"/>
                <a:gd name="connsiteY34" fmla="*/ 177679 h 426308"/>
                <a:gd name="connsiteX35" fmla="*/ 104962 w 342899"/>
                <a:gd name="connsiteY35" fmla="*/ 151081 h 426308"/>
                <a:gd name="connsiteX36" fmla="*/ 102274 w 342899"/>
                <a:gd name="connsiteY36" fmla="*/ 108728 h 426308"/>
                <a:gd name="connsiteX37" fmla="*/ 127760 w 342899"/>
                <a:gd name="connsiteY37" fmla="*/ 104558 h 426308"/>
                <a:gd name="connsiteX38" fmla="*/ 147314 w 342899"/>
                <a:gd name="connsiteY38" fmla="*/ 93715 h 426308"/>
                <a:gd name="connsiteX39" fmla="*/ 157045 w 342899"/>
                <a:gd name="connsiteY39" fmla="*/ 76848 h 426308"/>
                <a:gd name="connsiteX40" fmla="*/ 183180 w 342899"/>
                <a:gd name="connsiteY40" fmla="*/ 53956 h 426308"/>
                <a:gd name="connsiteX41" fmla="*/ 218860 w 342899"/>
                <a:gd name="connsiteY41" fmla="*/ 57293 h 426308"/>
                <a:gd name="connsiteX42" fmla="*/ 226181 w 342899"/>
                <a:gd name="connsiteY42" fmla="*/ 30695 h 426308"/>
                <a:gd name="connsiteX43" fmla="*/ 236839 w 342899"/>
                <a:gd name="connsiteY43" fmla="*/ 19203 h 426308"/>
                <a:gd name="connsiteX44" fmla="*/ 236561 w 342899"/>
                <a:gd name="connsiteY44" fmla="*/ 1873 h 42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2899" h="426308">
                  <a:moveTo>
                    <a:pt x="236561" y="1873"/>
                  </a:moveTo>
                  <a:cubicBezTo>
                    <a:pt x="244809" y="-6004"/>
                    <a:pt x="250184" y="13364"/>
                    <a:pt x="260657" y="15774"/>
                  </a:cubicBezTo>
                  <a:cubicBezTo>
                    <a:pt x="271129" y="18184"/>
                    <a:pt x="271036" y="22447"/>
                    <a:pt x="279007" y="21427"/>
                  </a:cubicBezTo>
                  <a:cubicBezTo>
                    <a:pt x="286977" y="20408"/>
                    <a:pt x="288367" y="23374"/>
                    <a:pt x="298190" y="30324"/>
                  </a:cubicBezTo>
                  <a:cubicBezTo>
                    <a:pt x="308014" y="37275"/>
                    <a:pt x="306439" y="52381"/>
                    <a:pt x="299581" y="55903"/>
                  </a:cubicBezTo>
                  <a:cubicBezTo>
                    <a:pt x="292723" y="59425"/>
                    <a:pt x="285401" y="63873"/>
                    <a:pt x="287625" y="74716"/>
                  </a:cubicBezTo>
                  <a:cubicBezTo>
                    <a:pt x="289850" y="85559"/>
                    <a:pt x="290962" y="102241"/>
                    <a:pt x="285401" y="108635"/>
                  </a:cubicBezTo>
                  <a:cubicBezTo>
                    <a:pt x="279841" y="115030"/>
                    <a:pt x="290035" y="124854"/>
                    <a:pt x="282065" y="133009"/>
                  </a:cubicBezTo>
                  <a:cubicBezTo>
                    <a:pt x="274095" y="141257"/>
                    <a:pt x="261213" y="133472"/>
                    <a:pt x="258803" y="148115"/>
                  </a:cubicBezTo>
                  <a:cubicBezTo>
                    <a:pt x="256394" y="162758"/>
                    <a:pt x="251018" y="169894"/>
                    <a:pt x="239712" y="168318"/>
                  </a:cubicBezTo>
                  <a:cubicBezTo>
                    <a:pt x="228406" y="166743"/>
                    <a:pt x="219972" y="179625"/>
                    <a:pt x="238785" y="187873"/>
                  </a:cubicBezTo>
                  <a:cubicBezTo>
                    <a:pt x="257599" y="196121"/>
                    <a:pt x="262974" y="208076"/>
                    <a:pt x="262047" y="216695"/>
                  </a:cubicBezTo>
                  <a:cubicBezTo>
                    <a:pt x="261120" y="225314"/>
                    <a:pt x="253613" y="230226"/>
                    <a:pt x="244346" y="232913"/>
                  </a:cubicBezTo>
                  <a:cubicBezTo>
                    <a:pt x="234986" y="235601"/>
                    <a:pt x="229240" y="246907"/>
                    <a:pt x="244161" y="252653"/>
                  </a:cubicBezTo>
                  <a:cubicBezTo>
                    <a:pt x="259081" y="258399"/>
                    <a:pt x="269924" y="249966"/>
                    <a:pt x="279192" y="266647"/>
                  </a:cubicBezTo>
                  <a:cubicBezTo>
                    <a:pt x="288552" y="283329"/>
                    <a:pt x="281416" y="289075"/>
                    <a:pt x="292723" y="295284"/>
                  </a:cubicBezTo>
                  <a:cubicBezTo>
                    <a:pt x="304029" y="301493"/>
                    <a:pt x="305790" y="297045"/>
                    <a:pt x="313389" y="314560"/>
                  </a:cubicBezTo>
                  <a:cubicBezTo>
                    <a:pt x="320896" y="332076"/>
                    <a:pt x="330720" y="320955"/>
                    <a:pt x="339338" y="339397"/>
                  </a:cubicBezTo>
                  <a:cubicBezTo>
                    <a:pt x="347957" y="357840"/>
                    <a:pt x="340451" y="371093"/>
                    <a:pt x="330905" y="384623"/>
                  </a:cubicBezTo>
                  <a:cubicBezTo>
                    <a:pt x="321359" y="398154"/>
                    <a:pt x="309126" y="387774"/>
                    <a:pt x="299581" y="397228"/>
                  </a:cubicBezTo>
                  <a:cubicBezTo>
                    <a:pt x="290035" y="406680"/>
                    <a:pt x="285401" y="429386"/>
                    <a:pt x="273168" y="431425"/>
                  </a:cubicBezTo>
                  <a:cubicBezTo>
                    <a:pt x="260935" y="433463"/>
                    <a:pt x="244995" y="416319"/>
                    <a:pt x="233039" y="415855"/>
                  </a:cubicBezTo>
                  <a:cubicBezTo>
                    <a:pt x="221084" y="415392"/>
                    <a:pt x="210427" y="418728"/>
                    <a:pt x="197730" y="414928"/>
                  </a:cubicBezTo>
                  <a:cubicBezTo>
                    <a:pt x="185126" y="411129"/>
                    <a:pt x="180029" y="421323"/>
                    <a:pt x="169093" y="414002"/>
                  </a:cubicBezTo>
                  <a:cubicBezTo>
                    <a:pt x="158250" y="406680"/>
                    <a:pt x="136749" y="405105"/>
                    <a:pt x="139808" y="392686"/>
                  </a:cubicBezTo>
                  <a:cubicBezTo>
                    <a:pt x="142959" y="380268"/>
                    <a:pt x="134525" y="373410"/>
                    <a:pt x="123868" y="371834"/>
                  </a:cubicBezTo>
                  <a:cubicBezTo>
                    <a:pt x="113210" y="370259"/>
                    <a:pt x="90412" y="360528"/>
                    <a:pt x="77530" y="350982"/>
                  </a:cubicBezTo>
                  <a:cubicBezTo>
                    <a:pt x="64648" y="341437"/>
                    <a:pt x="48059" y="327906"/>
                    <a:pt x="42035" y="340509"/>
                  </a:cubicBezTo>
                  <a:cubicBezTo>
                    <a:pt x="36011" y="353114"/>
                    <a:pt x="21368" y="342085"/>
                    <a:pt x="11452" y="344495"/>
                  </a:cubicBezTo>
                  <a:cubicBezTo>
                    <a:pt x="1443" y="346904"/>
                    <a:pt x="-6713" y="336061"/>
                    <a:pt x="8116" y="322067"/>
                  </a:cubicBezTo>
                  <a:cubicBezTo>
                    <a:pt x="22944" y="308073"/>
                    <a:pt x="28041" y="305015"/>
                    <a:pt x="41571" y="310761"/>
                  </a:cubicBezTo>
                  <a:cubicBezTo>
                    <a:pt x="55102" y="316507"/>
                    <a:pt x="61775" y="314283"/>
                    <a:pt x="69745" y="303903"/>
                  </a:cubicBezTo>
                  <a:cubicBezTo>
                    <a:pt x="77715" y="293523"/>
                    <a:pt x="66223" y="253580"/>
                    <a:pt x="80588" y="239586"/>
                  </a:cubicBezTo>
                  <a:cubicBezTo>
                    <a:pt x="95045" y="225592"/>
                    <a:pt x="108298" y="195843"/>
                    <a:pt x="125628" y="196121"/>
                  </a:cubicBezTo>
                  <a:cubicBezTo>
                    <a:pt x="142959" y="196399"/>
                    <a:pt x="141383" y="180181"/>
                    <a:pt x="130725" y="177679"/>
                  </a:cubicBezTo>
                  <a:cubicBezTo>
                    <a:pt x="120068" y="175269"/>
                    <a:pt x="109688" y="170543"/>
                    <a:pt x="104962" y="151081"/>
                  </a:cubicBezTo>
                  <a:cubicBezTo>
                    <a:pt x="100328" y="131526"/>
                    <a:pt x="97826" y="116049"/>
                    <a:pt x="102274" y="108728"/>
                  </a:cubicBezTo>
                  <a:cubicBezTo>
                    <a:pt x="106722" y="101406"/>
                    <a:pt x="112005" y="102055"/>
                    <a:pt x="127760" y="104558"/>
                  </a:cubicBezTo>
                  <a:cubicBezTo>
                    <a:pt x="143515" y="106967"/>
                    <a:pt x="150836" y="101406"/>
                    <a:pt x="147314" y="93715"/>
                  </a:cubicBezTo>
                  <a:cubicBezTo>
                    <a:pt x="143793" y="86022"/>
                    <a:pt x="144163" y="80369"/>
                    <a:pt x="157045" y="76848"/>
                  </a:cubicBezTo>
                  <a:cubicBezTo>
                    <a:pt x="169927" y="73326"/>
                    <a:pt x="173912" y="58405"/>
                    <a:pt x="183180" y="53956"/>
                  </a:cubicBezTo>
                  <a:cubicBezTo>
                    <a:pt x="192540" y="49508"/>
                    <a:pt x="208666" y="59702"/>
                    <a:pt x="218860" y="57293"/>
                  </a:cubicBezTo>
                  <a:cubicBezTo>
                    <a:pt x="229054" y="54884"/>
                    <a:pt x="222382" y="36904"/>
                    <a:pt x="226181" y="30695"/>
                  </a:cubicBezTo>
                  <a:cubicBezTo>
                    <a:pt x="229981" y="24486"/>
                    <a:pt x="236839" y="28007"/>
                    <a:pt x="236839" y="19203"/>
                  </a:cubicBezTo>
                  <a:cubicBezTo>
                    <a:pt x="236839" y="10399"/>
                    <a:pt x="232947" y="5302"/>
                    <a:pt x="236561" y="187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9" name="Frihandsfigur: Form 318">
              <a:extLst>
                <a:ext uri="{FF2B5EF4-FFF2-40B4-BE49-F238E27FC236}">
                  <a16:creationId xmlns:a16="http://schemas.microsoft.com/office/drawing/2014/main" id="{B9C60FEB-5E74-40E3-9D90-188FAC1A6697}"/>
                </a:ext>
              </a:extLst>
            </p:cNvPr>
            <p:cNvSpPr/>
            <p:nvPr/>
          </p:nvSpPr>
          <p:spPr>
            <a:xfrm>
              <a:off x="4267061" y="5527698"/>
              <a:ext cx="55605" cy="111211"/>
            </a:xfrm>
            <a:custGeom>
              <a:avLst/>
              <a:gdLst>
                <a:gd name="connsiteX0" fmla="*/ 2487 w 55605"/>
                <a:gd name="connsiteY0" fmla="*/ 54343 h 111210"/>
                <a:gd name="connsiteX1" fmla="*/ 8882 w 55605"/>
                <a:gd name="connsiteY1" fmla="*/ 72508 h 111210"/>
                <a:gd name="connsiteX2" fmla="*/ 355 w 55605"/>
                <a:gd name="connsiteY2" fmla="*/ 92433 h 111210"/>
                <a:gd name="connsiteX3" fmla="*/ 8604 w 55605"/>
                <a:gd name="connsiteY3" fmla="*/ 104017 h 111210"/>
                <a:gd name="connsiteX4" fmla="*/ 25470 w 55605"/>
                <a:gd name="connsiteY4" fmla="*/ 113748 h 111210"/>
                <a:gd name="connsiteX5" fmla="*/ 44562 w 55605"/>
                <a:gd name="connsiteY5" fmla="*/ 101886 h 111210"/>
                <a:gd name="connsiteX6" fmla="*/ 58278 w 55605"/>
                <a:gd name="connsiteY6" fmla="*/ 88541 h 111210"/>
                <a:gd name="connsiteX7" fmla="*/ 58278 w 55605"/>
                <a:gd name="connsiteY7" fmla="*/ 71859 h 111210"/>
                <a:gd name="connsiteX8" fmla="*/ 46879 w 55605"/>
                <a:gd name="connsiteY8" fmla="*/ 54158 h 111210"/>
                <a:gd name="connsiteX9" fmla="*/ 50030 w 55605"/>
                <a:gd name="connsiteY9" fmla="*/ 29413 h 111210"/>
                <a:gd name="connsiteX10" fmla="*/ 55312 w 55605"/>
                <a:gd name="connsiteY10" fmla="*/ 5874 h 111210"/>
                <a:gd name="connsiteX11" fmla="*/ 34275 w 55605"/>
                <a:gd name="connsiteY11" fmla="*/ 5874 h 111210"/>
                <a:gd name="connsiteX12" fmla="*/ 24914 w 55605"/>
                <a:gd name="connsiteY12" fmla="*/ 20053 h 111210"/>
                <a:gd name="connsiteX13" fmla="*/ 12774 w 55605"/>
                <a:gd name="connsiteY13" fmla="*/ 27653 h 111210"/>
                <a:gd name="connsiteX14" fmla="*/ 9067 w 55605"/>
                <a:gd name="connsiteY14" fmla="*/ 42295 h 111210"/>
                <a:gd name="connsiteX15" fmla="*/ 2487 w 55605"/>
                <a:gd name="connsiteY15" fmla="*/ 54343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05" h="111210">
                  <a:moveTo>
                    <a:pt x="2487" y="54343"/>
                  </a:moveTo>
                  <a:cubicBezTo>
                    <a:pt x="-2332" y="60460"/>
                    <a:pt x="911" y="65001"/>
                    <a:pt x="8882" y="72508"/>
                  </a:cubicBezTo>
                  <a:cubicBezTo>
                    <a:pt x="16852" y="80015"/>
                    <a:pt x="2024" y="84463"/>
                    <a:pt x="355" y="92433"/>
                  </a:cubicBezTo>
                  <a:cubicBezTo>
                    <a:pt x="-1313" y="100403"/>
                    <a:pt x="3136" y="102998"/>
                    <a:pt x="8604" y="104017"/>
                  </a:cubicBezTo>
                  <a:cubicBezTo>
                    <a:pt x="14071" y="105037"/>
                    <a:pt x="16018" y="113655"/>
                    <a:pt x="25470" y="113748"/>
                  </a:cubicBezTo>
                  <a:cubicBezTo>
                    <a:pt x="34923" y="113934"/>
                    <a:pt x="39928" y="110319"/>
                    <a:pt x="44562" y="101886"/>
                  </a:cubicBezTo>
                  <a:cubicBezTo>
                    <a:pt x="49103" y="93452"/>
                    <a:pt x="53273" y="91413"/>
                    <a:pt x="58278" y="88541"/>
                  </a:cubicBezTo>
                  <a:cubicBezTo>
                    <a:pt x="63282" y="85760"/>
                    <a:pt x="65043" y="75566"/>
                    <a:pt x="58278" y="71859"/>
                  </a:cubicBezTo>
                  <a:cubicBezTo>
                    <a:pt x="51512" y="68152"/>
                    <a:pt x="45303" y="63240"/>
                    <a:pt x="46879" y="54158"/>
                  </a:cubicBezTo>
                  <a:cubicBezTo>
                    <a:pt x="48547" y="45076"/>
                    <a:pt x="42152" y="36735"/>
                    <a:pt x="50030" y="29413"/>
                  </a:cubicBezTo>
                  <a:cubicBezTo>
                    <a:pt x="57907" y="21999"/>
                    <a:pt x="61521" y="13566"/>
                    <a:pt x="55312" y="5874"/>
                  </a:cubicBezTo>
                  <a:cubicBezTo>
                    <a:pt x="49103" y="-1818"/>
                    <a:pt x="38260" y="-2097"/>
                    <a:pt x="34275" y="5874"/>
                  </a:cubicBezTo>
                  <a:cubicBezTo>
                    <a:pt x="30290" y="13844"/>
                    <a:pt x="29826" y="18014"/>
                    <a:pt x="24914" y="20053"/>
                  </a:cubicBezTo>
                  <a:cubicBezTo>
                    <a:pt x="20003" y="22092"/>
                    <a:pt x="14998" y="20887"/>
                    <a:pt x="12774" y="27653"/>
                  </a:cubicBezTo>
                  <a:cubicBezTo>
                    <a:pt x="10550" y="34418"/>
                    <a:pt x="13052" y="37106"/>
                    <a:pt x="9067" y="42295"/>
                  </a:cubicBezTo>
                  <a:cubicBezTo>
                    <a:pt x="5267" y="47670"/>
                    <a:pt x="4526" y="51748"/>
                    <a:pt x="2487" y="5434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AC489A0E-3627-463C-952E-C30CA1ACD3EE}"/>
                </a:ext>
              </a:extLst>
            </p:cNvPr>
            <p:cNvSpPr/>
            <p:nvPr/>
          </p:nvSpPr>
          <p:spPr>
            <a:xfrm>
              <a:off x="4385964" y="5175584"/>
              <a:ext cx="83408" cy="166816"/>
            </a:xfrm>
            <a:custGeom>
              <a:avLst/>
              <a:gdLst>
                <a:gd name="connsiteX0" fmla="*/ 21022 w 83408"/>
                <a:gd name="connsiteY0" fmla="*/ 445 h 166816"/>
                <a:gd name="connsiteX1" fmla="*/ 43820 w 83408"/>
                <a:gd name="connsiteY1" fmla="*/ 20092 h 166816"/>
                <a:gd name="connsiteX2" fmla="*/ 63931 w 83408"/>
                <a:gd name="connsiteY2" fmla="*/ 45485 h 166816"/>
                <a:gd name="connsiteX3" fmla="*/ 86729 w 83408"/>
                <a:gd name="connsiteY3" fmla="*/ 70600 h 166816"/>
                <a:gd name="connsiteX4" fmla="*/ 80519 w 83408"/>
                <a:gd name="connsiteY4" fmla="*/ 99330 h 166816"/>
                <a:gd name="connsiteX5" fmla="*/ 82558 w 83408"/>
                <a:gd name="connsiteY5" fmla="*/ 139273 h 166816"/>
                <a:gd name="connsiteX6" fmla="*/ 47990 w 83408"/>
                <a:gd name="connsiteY6" fmla="*/ 167631 h 166816"/>
                <a:gd name="connsiteX7" fmla="*/ 17778 w 83408"/>
                <a:gd name="connsiteY7" fmla="*/ 143629 h 166816"/>
                <a:gd name="connsiteX8" fmla="*/ 77 w 83408"/>
                <a:gd name="connsiteY8" fmla="*/ 112582 h 166816"/>
                <a:gd name="connsiteX9" fmla="*/ 7213 w 83408"/>
                <a:gd name="connsiteY9" fmla="*/ 63835 h 166816"/>
                <a:gd name="connsiteX10" fmla="*/ 5730 w 83408"/>
                <a:gd name="connsiteY10" fmla="*/ 16107 h 166816"/>
                <a:gd name="connsiteX11" fmla="*/ 21022 w 83408"/>
                <a:gd name="connsiteY11" fmla="*/ 445 h 1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08" h="166816">
                  <a:moveTo>
                    <a:pt x="21022" y="445"/>
                  </a:moveTo>
                  <a:cubicBezTo>
                    <a:pt x="35757" y="-2891"/>
                    <a:pt x="32513" y="13419"/>
                    <a:pt x="43820" y="20092"/>
                  </a:cubicBezTo>
                  <a:cubicBezTo>
                    <a:pt x="52902" y="25560"/>
                    <a:pt x="51790" y="37237"/>
                    <a:pt x="63931" y="45485"/>
                  </a:cubicBezTo>
                  <a:cubicBezTo>
                    <a:pt x="76071" y="53733"/>
                    <a:pt x="85246" y="61147"/>
                    <a:pt x="86729" y="70600"/>
                  </a:cubicBezTo>
                  <a:cubicBezTo>
                    <a:pt x="88212" y="80053"/>
                    <a:pt x="76071" y="88301"/>
                    <a:pt x="80519" y="99330"/>
                  </a:cubicBezTo>
                  <a:cubicBezTo>
                    <a:pt x="84968" y="110265"/>
                    <a:pt x="87655" y="126206"/>
                    <a:pt x="82558" y="139273"/>
                  </a:cubicBezTo>
                  <a:cubicBezTo>
                    <a:pt x="77554" y="152248"/>
                    <a:pt x="62726" y="172729"/>
                    <a:pt x="47990" y="167631"/>
                  </a:cubicBezTo>
                  <a:cubicBezTo>
                    <a:pt x="33162" y="162627"/>
                    <a:pt x="32884" y="146594"/>
                    <a:pt x="17778" y="143629"/>
                  </a:cubicBezTo>
                  <a:cubicBezTo>
                    <a:pt x="2672" y="140663"/>
                    <a:pt x="-572" y="130932"/>
                    <a:pt x="77" y="112582"/>
                  </a:cubicBezTo>
                  <a:cubicBezTo>
                    <a:pt x="633" y="94233"/>
                    <a:pt x="13052" y="83482"/>
                    <a:pt x="7213" y="63835"/>
                  </a:cubicBezTo>
                  <a:cubicBezTo>
                    <a:pt x="1282" y="44280"/>
                    <a:pt x="-2796" y="24355"/>
                    <a:pt x="5730" y="16107"/>
                  </a:cubicBezTo>
                  <a:cubicBezTo>
                    <a:pt x="12959" y="9249"/>
                    <a:pt x="14164" y="2020"/>
                    <a:pt x="21022" y="445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CCD20B7C-7F54-4E15-B305-1BDAD2C521B3}"/>
                </a:ext>
              </a:extLst>
            </p:cNvPr>
            <p:cNvSpPr/>
            <p:nvPr/>
          </p:nvSpPr>
          <p:spPr>
            <a:xfrm>
              <a:off x="3492609" y="5730404"/>
              <a:ext cx="185351" cy="166816"/>
            </a:xfrm>
            <a:custGeom>
              <a:avLst/>
              <a:gdLst>
                <a:gd name="connsiteX0" fmla="*/ 71399 w 185351"/>
                <a:gd name="connsiteY0" fmla="*/ 660 h 166816"/>
                <a:gd name="connsiteX1" fmla="*/ 101611 w 185351"/>
                <a:gd name="connsiteY1" fmla="*/ 15117 h 166816"/>
                <a:gd name="connsiteX2" fmla="*/ 121443 w 185351"/>
                <a:gd name="connsiteY2" fmla="*/ 30224 h 166816"/>
                <a:gd name="connsiteX3" fmla="*/ 158699 w 185351"/>
                <a:gd name="connsiteY3" fmla="*/ 42920 h 166816"/>
                <a:gd name="connsiteX4" fmla="*/ 183814 w 185351"/>
                <a:gd name="connsiteY4" fmla="*/ 62475 h 166816"/>
                <a:gd name="connsiteX5" fmla="*/ 190301 w 185351"/>
                <a:gd name="connsiteY5" fmla="*/ 88516 h 166816"/>
                <a:gd name="connsiteX6" fmla="*/ 188541 w 185351"/>
                <a:gd name="connsiteY6" fmla="*/ 114558 h 166816"/>
                <a:gd name="connsiteX7" fmla="*/ 169635 w 185351"/>
                <a:gd name="connsiteY7" fmla="*/ 131981 h 166816"/>
                <a:gd name="connsiteX8" fmla="*/ 148690 w 185351"/>
                <a:gd name="connsiteY8" fmla="*/ 125308 h 166816"/>
                <a:gd name="connsiteX9" fmla="*/ 133306 w 185351"/>
                <a:gd name="connsiteY9" fmla="*/ 151258 h 166816"/>
                <a:gd name="connsiteX10" fmla="*/ 99109 w 185351"/>
                <a:gd name="connsiteY10" fmla="*/ 159691 h 166816"/>
                <a:gd name="connsiteX11" fmla="*/ 74828 w 185351"/>
                <a:gd name="connsiteY11" fmla="*/ 165344 h 166816"/>
                <a:gd name="connsiteX12" fmla="*/ 59721 w 185351"/>
                <a:gd name="connsiteY12" fmla="*/ 158579 h 166816"/>
                <a:gd name="connsiteX13" fmla="*/ 50361 w 185351"/>
                <a:gd name="connsiteY13" fmla="*/ 149682 h 166816"/>
                <a:gd name="connsiteX14" fmla="*/ 32197 w 185351"/>
                <a:gd name="connsiteY14" fmla="*/ 138283 h 166816"/>
                <a:gd name="connsiteX15" fmla="*/ 11808 w 185351"/>
                <a:gd name="connsiteY15" fmla="*/ 125308 h 166816"/>
                <a:gd name="connsiteX16" fmla="*/ 18944 w 185351"/>
                <a:gd name="connsiteY16" fmla="*/ 107144 h 166816"/>
                <a:gd name="connsiteX17" fmla="*/ 48693 w 185351"/>
                <a:gd name="connsiteY17" fmla="*/ 108349 h 166816"/>
                <a:gd name="connsiteX18" fmla="*/ 76681 w 185351"/>
                <a:gd name="connsiteY18" fmla="*/ 105568 h 166816"/>
                <a:gd name="connsiteX19" fmla="*/ 97070 w 185351"/>
                <a:gd name="connsiteY19" fmla="*/ 103900 h 166816"/>
                <a:gd name="connsiteX20" fmla="*/ 126355 w 185351"/>
                <a:gd name="connsiteY20" fmla="*/ 97691 h 166816"/>
                <a:gd name="connsiteX21" fmla="*/ 113010 w 185351"/>
                <a:gd name="connsiteY21" fmla="*/ 74615 h 166816"/>
                <a:gd name="connsiteX22" fmla="*/ 87988 w 185351"/>
                <a:gd name="connsiteY22" fmla="*/ 71093 h 166816"/>
                <a:gd name="connsiteX23" fmla="*/ 73623 w 185351"/>
                <a:gd name="connsiteY23" fmla="*/ 70815 h 166816"/>
                <a:gd name="connsiteX24" fmla="*/ 56014 w 185351"/>
                <a:gd name="connsiteY24" fmla="*/ 74986 h 166816"/>
                <a:gd name="connsiteX25" fmla="*/ 36923 w 185351"/>
                <a:gd name="connsiteY25" fmla="*/ 68498 h 166816"/>
                <a:gd name="connsiteX26" fmla="*/ 6155 w 185351"/>
                <a:gd name="connsiteY26" fmla="*/ 67016 h 166816"/>
                <a:gd name="connsiteX27" fmla="*/ 7174 w 185351"/>
                <a:gd name="connsiteY27" fmla="*/ 44959 h 166816"/>
                <a:gd name="connsiteX28" fmla="*/ 34050 w 185351"/>
                <a:gd name="connsiteY28" fmla="*/ 49963 h 166816"/>
                <a:gd name="connsiteX29" fmla="*/ 41928 w 185351"/>
                <a:gd name="connsiteY29" fmla="*/ 39491 h 166816"/>
                <a:gd name="connsiteX30" fmla="*/ 51566 w 185351"/>
                <a:gd name="connsiteY30" fmla="*/ 21883 h 166816"/>
                <a:gd name="connsiteX31" fmla="*/ 71399 w 185351"/>
                <a:gd name="connsiteY31" fmla="*/ 660 h 1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351" h="166816">
                  <a:moveTo>
                    <a:pt x="71399" y="660"/>
                  </a:moveTo>
                  <a:cubicBezTo>
                    <a:pt x="86319" y="-3047"/>
                    <a:pt x="93548" y="9835"/>
                    <a:pt x="101611" y="15117"/>
                  </a:cubicBezTo>
                  <a:cubicBezTo>
                    <a:pt x="109674" y="20400"/>
                    <a:pt x="108098" y="29297"/>
                    <a:pt x="121443" y="30224"/>
                  </a:cubicBezTo>
                  <a:cubicBezTo>
                    <a:pt x="134789" y="31150"/>
                    <a:pt x="149802" y="36433"/>
                    <a:pt x="158699" y="42920"/>
                  </a:cubicBezTo>
                  <a:cubicBezTo>
                    <a:pt x="167596" y="49407"/>
                    <a:pt x="175844" y="58860"/>
                    <a:pt x="183814" y="62475"/>
                  </a:cubicBezTo>
                  <a:cubicBezTo>
                    <a:pt x="191784" y="66089"/>
                    <a:pt x="186780" y="77581"/>
                    <a:pt x="190301" y="88516"/>
                  </a:cubicBezTo>
                  <a:cubicBezTo>
                    <a:pt x="193823" y="99452"/>
                    <a:pt x="196511" y="103623"/>
                    <a:pt x="188541" y="114558"/>
                  </a:cubicBezTo>
                  <a:cubicBezTo>
                    <a:pt x="180570" y="125494"/>
                    <a:pt x="177605" y="133464"/>
                    <a:pt x="169635" y="131981"/>
                  </a:cubicBezTo>
                  <a:cubicBezTo>
                    <a:pt x="161665" y="130498"/>
                    <a:pt x="154992" y="121879"/>
                    <a:pt x="148690" y="125308"/>
                  </a:cubicBezTo>
                  <a:cubicBezTo>
                    <a:pt x="142388" y="128737"/>
                    <a:pt x="147393" y="144029"/>
                    <a:pt x="133306" y="151258"/>
                  </a:cubicBezTo>
                  <a:cubicBezTo>
                    <a:pt x="119219" y="158486"/>
                    <a:pt x="113288" y="160711"/>
                    <a:pt x="99109" y="159691"/>
                  </a:cubicBezTo>
                  <a:cubicBezTo>
                    <a:pt x="84929" y="158672"/>
                    <a:pt x="85393" y="160989"/>
                    <a:pt x="74828" y="165344"/>
                  </a:cubicBezTo>
                  <a:cubicBezTo>
                    <a:pt x="64355" y="169608"/>
                    <a:pt x="58980" y="164325"/>
                    <a:pt x="59721" y="158579"/>
                  </a:cubicBezTo>
                  <a:cubicBezTo>
                    <a:pt x="60463" y="152833"/>
                    <a:pt x="57683" y="150146"/>
                    <a:pt x="50361" y="149682"/>
                  </a:cubicBezTo>
                  <a:cubicBezTo>
                    <a:pt x="43132" y="149219"/>
                    <a:pt x="38128" y="142546"/>
                    <a:pt x="32197" y="138283"/>
                  </a:cubicBezTo>
                  <a:cubicBezTo>
                    <a:pt x="26265" y="134020"/>
                    <a:pt x="20705" y="128367"/>
                    <a:pt x="11808" y="125308"/>
                  </a:cubicBezTo>
                  <a:cubicBezTo>
                    <a:pt x="2911" y="122158"/>
                    <a:pt x="1614" y="109183"/>
                    <a:pt x="18944" y="107144"/>
                  </a:cubicBezTo>
                  <a:cubicBezTo>
                    <a:pt x="36274" y="105105"/>
                    <a:pt x="38869" y="106866"/>
                    <a:pt x="48693" y="108349"/>
                  </a:cubicBezTo>
                  <a:cubicBezTo>
                    <a:pt x="58424" y="109832"/>
                    <a:pt x="68989" y="107422"/>
                    <a:pt x="76681" y="105568"/>
                  </a:cubicBezTo>
                  <a:cubicBezTo>
                    <a:pt x="84373" y="103623"/>
                    <a:pt x="84188" y="107978"/>
                    <a:pt x="97070" y="103900"/>
                  </a:cubicBezTo>
                  <a:cubicBezTo>
                    <a:pt x="109952" y="99915"/>
                    <a:pt x="119405" y="104642"/>
                    <a:pt x="126355" y="97691"/>
                  </a:cubicBezTo>
                  <a:cubicBezTo>
                    <a:pt x="133306" y="90741"/>
                    <a:pt x="125058" y="77117"/>
                    <a:pt x="113010" y="74615"/>
                  </a:cubicBezTo>
                  <a:cubicBezTo>
                    <a:pt x="101055" y="72113"/>
                    <a:pt x="95958" y="77395"/>
                    <a:pt x="87988" y="71093"/>
                  </a:cubicBezTo>
                  <a:cubicBezTo>
                    <a:pt x="80017" y="64699"/>
                    <a:pt x="76774" y="66645"/>
                    <a:pt x="73623" y="70815"/>
                  </a:cubicBezTo>
                  <a:cubicBezTo>
                    <a:pt x="70472" y="74986"/>
                    <a:pt x="64448" y="77581"/>
                    <a:pt x="56014" y="74986"/>
                  </a:cubicBezTo>
                  <a:cubicBezTo>
                    <a:pt x="47581" y="72298"/>
                    <a:pt x="44893" y="68498"/>
                    <a:pt x="36923" y="68498"/>
                  </a:cubicBezTo>
                  <a:cubicBezTo>
                    <a:pt x="28953" y="68498"/>
                    <a:pt x="16349" y="78230"/>
                    <a:pt x="6155" y="67016"/>
                  </a:cubicBezTo>
                  <a:cubicBezTo>
                    <a:pt x="-4039" y="55802"/>
                    <a:pt x="-54" y="46905"/>
                    <a:pt x="7174" y="44959"/>
                  </a:cubicBezTo>
                  <a:cubicBezTo>
                    <a:pt x="14403" y="43012"/>
                    <a:pt x="24227" y="44032"/>
                    <a:pt x="34050" y="49963"/>
                  </a:cubicBezTo>
                  <a:cubicBezTo>
                    <a:pt x="43967" y="55894"/>
                    <a:pt x="46191" y="43291"/>
                    <a:pt x="41928" y="39491"/>
                  </a:cubicBezTo>
                  <a:cubicBezTo>
                    <a:pt x="37665" y="35691"/>
                    <a:pt x="39889" y="27814"/>
                    <a:pt x="51566" y="21883"/>
                  </a:cubicBezTo>
                  <a:cubicBezTo>
                    <a:pt x="63336" y="15766"/>
                    <a:pt x="59999" y="3440"/>
                    <a:pt x="71399" y="66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1172657F-A7D5-4E13-AAB6-D48ED1EEA564}"/>
                </a:ext>
              </a:extLst>
            </p:cNvPr>
            <p:cNvSpPr/>
            <p:nvPr/>
          </p:nvSpPr>
          <p:spPr>
            <a:xfrm>
              <a:off x="3654447" y="5877378"/>
              <a:ext cx="74141" cy="64873"/>
            </a:xfrm>
            <a:custGeom>
              <a:avLst/>
              <a:gdLst>
                <a:gd name="connsiteX0" fmla="*/ 43570 w 74140"/>
                <a:gd name="connsiteY0" fmla="*/ 113 h 64872"/>
                <a:gd name="connsiteX1" fmla="*/ 70446 w 74140"/>
                <a:gd name="connsiteY1" fmla="*/ 19853 h 64872"/>
                <a:gd name="connsiteX2" fmla="*/ 71928 w 74140"/>
                <a:gd name="connsiteY2" fmla="*/ 58684 h 64872"/>
                <a:gd name="connsiteX3" fmla="*/ 31893 w 74140"/>
                <a:gd name="connsiteY3" fmla="*/ 68230 h 64872"/>
                <a:gd name="connsiteX4" fmla="*/ 12 w 74140"/>
                <a:gd name="connsiteY4" fmla="*/ 59889 h 64872"/>
                <a:gd name="connsiteX5" fmla="*/ 21050 w 74140"/>
                <a:gd name="connsiteY5" fmla="*/ 30882 h 64872"/>
                <a:gd name="connsiteX6" fmla="*/ 43570 w 74140"/>
                <a:gd name="connsiteY6" fmla="*/ 113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40" h="64872">
                  <a:moveTo>
                    <a:pt x="43570" y="113"/>
                  </a:moveTo>
                  <a:cubicBezTo>
                    <a:pt x="54783" y="-1370"/>
                    <a:pt x="60437" y="12068"/>
                    <a:pt x="70446" y="19853"/>
                  </a:cubicBezTo>
                  <a:cubicBezTo>
                    <a:pt x="80547" y="27638"/>
                    <a:pt x="86386" y="48953"/>
                    <a:pt x="71928" y="58684"/>
                  </a:cubicBezTo>
                  <a:cubicBezTo>
                    <a:pt x="57471" y="68415"/>
                    <a:pt x="45701" y="60352"/>
                    <a:pt x="31893" y="68230"/>
                  </a:cubicBezTo>
                  <a:cubicBezTo>
                    <a:pt x="18084" y="76107"/>
                    <a:pt x="-544" y="77034"/>
                    <a:pt x="12" y="59889"/>
                  </a:cubicBezTo>
                  <a:cubicBezTo>
                    <a:pt x="568" y="42744"/>
                    <a:pt x="13635" y="43949"/>
                    <a:pt x="21050" y="30882"/>
                  </a:cubicBezTo>
                  <a:cubicBezTo>
                    <a:pt x="28464" y="17814"/>
                    <a:pt x="23181" y="2708"/>
                    <a:pt x="43570" y="11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384DB4C4-FE81-40EA-B9DF-4E0415A43F76}"/>
                </a:ext>
              </a:extLst>
            </p:cNvPr>
            <p:cNvSpPr/>
            <p:nvPr/>
          </p:nvSpPr>
          <p:spPr>
            <a:xfrm>
              <a:off x="3775523" y="5910119"/>
              <a:ext cx="120478" cy="74141"/>
            </a:xfrm>
            <a:custGeom>
              <a:avLst/>
              <a:gdLst>
                <a:gd name="connsiteX0" fmla="*/ 11278 w 120478"/>
                <a:gd name="connsiteY0" fmla="*/ 27055 h 74140"/>
                <a:gd name="connsiteX1" fmla="*/ 37134 w 120478"/>
                <a:gd name="connsiteY1" fmla="*/ 33543 h 74140"/>
                <a:gd name="connsiteX2" fmla="*/ 58542 w 120478"/>
                <a:gd name="connsiteY2" fmla="*/ 11022 h 74140"/>
                <a:gd name="connsiteX3" fmla="*/ 83101 w 120478"/>
                <a:gd name="connsiteY3" fmla="*/ 23441 h 74140"/>
                <a:gd name="connsiteX4" fmla="*/ 99968 w 120478"/>
                <a:gd name="connsiteY4" fmla="*/ 10930 h 74140"/>
                <a:gd name="connsiteX5" fmla="*/ 122118 w 120478"/>
                <a:gd name="connsiteY5" fmla="*/ 3886 h 74140"/>
                <a:gd name="connsiteX6" fmla="*/ 120079 w 120478"/>
                <a:gd name="connsiteY6" fmla="*/ 35304 h 74140"/>
                <a:gd name="connsiteX7" fmla="*/ 96076 w 120478"/>
                <a:gd name="connsiteY7" fmla="*/ 57082 h 74140"/>
                <a:gd name="connsiteX8" fmla="*/ 66512 w 120478"/>
                <a:gd name="connsiteY8" fmla="*/ 57082 h 74140"/>
                <a:gd name="connsiteX9" fmla="*/ 41953 w 120478"/>
                <a:gd name="connsiteY9" fmla="*/ 81085 h 74140"/>
                <a:gd name="connsiteX10" fmla="*/ 22121 w 120478"/>
                <a:gd name="connsiteY10" fmla="*/ 75524 h 74140"/>
                <a:gd name="connsiteX11" fmla="*/ 2195 w 120478"/>
                <a:gd name="connsiteY11" fmla="*/ 64589 h 74140"/>
                <a:gd name="connsiteX12" fmla="*/ 6180 w 120478"/>
                <a:gd name="connsiteY12" fmla="*/ 41513 h 74140"/>
                <a:gd name="connsiteX13" fmla="*/ 11278 w 120478"/>
                <a:gd name="connsiteY13" fmla="*/ 27055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478" h="74140">
                  <a:moveTo>
                    <a:pt x="11278" y="27055"/>
                  </a:moveTo>
                  <a:cubicBezTo>
                    <a:pt x="21750" y="21124"/>
                    <a:pt x="28979" y="40957"/>
                    <a:pt x="37134" y="33543"/>
                  </a:cubicBezTo>
                  <a:cubicBezTo>
                    <a:pt x="45290" y="26128"/>
                    <a:pt x="47328" y="11671"/>
                    <a:pt x="58542" y="11022"/>
                  </a:cubicBezTo>
                  <a:cubicBezTo>
                    <a:pt x="69756" y="10466"/>
                    <a:pt x="75687" y="20290"/>
                    <a:pt x="83101" y="23441"/>
                  </a:cubicBezTo>
                  <a:cubicBezTo>
                    <a:pt x="90515" y="26592"/>
                    <a:pt x="97559" y="18344"/>
                    <a:pt x="99968" y="10930"/>
                  </a:cubicBezTo>
                  <a:cubicBezTo>
                    <a:pt x="102378" y="3515"/>
                    <a:pt x="109699" y="-5196"/>
                    <a:pt x="122118" y="3886"/>
                  </a:cubicBezTo>
                  <a:cubicBezTo>
                    <a:pt x="134536" y="13061"/>
                    <a:pt x="129254" y="25294"/>
                    <a:pt x="120079" y="35304"/>
                  </a:cubicBezTo>
                  <a:cubicBezTo>
                    <a:pt x="110904" y="45312"/>
                    <a:pt x="113313" y="56526"/>
                    <a:pt x="96076" y="57082"/>
                  </a:cubicBezTo>
                  <a:cubicBezTo>
                    <a:pt x="78931" y="57638"/>
                    <a:pt x="72722" y="47351"/>
                    <a:pt x="66512" y="57082"/>
                  </a:cubicBezTo>
                  <a:cubicBezTo>
                    <a:pt x="60303" y="66813"/>
                    <a:pt x="54094" y="76266"/>
                    <a:pt x="41953" y="81085"/>
                  </a:cubicBezTo>
                  <a:cubicBezTo>
                    <a:pt x="29813" y="85811"/>
                    <a:pt x="25642" y="80158"/>
                    <a:pt x="22121" y="75524"/>
                  </a:cubicBezTo>
                  <a:cubicBezTo>
                    <a:pt x="18599" y="70891"/>
                    <a:pt x="7941" y="78120"/>
                    <a:pt x="2195" y="64589"/>
                  </a:cubicBezTo>
                  <a:cubicBezTo>
                    <a:pt x="-3550" y="51058"/>
                    <a:pt x="3493" y="43644"/>
                    <a:pt x="6180" y="41513"/>
                  </a:cubicBezTo>
                  <a:cubicBezTo>
                    <a:pt x="8868" y="39381"/>
                    <a:pt x="5439" y="30391"/>
                    <a:pt x="11278" y="27055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B6A29B69-22E5-463C-BB55-01B66F83604D}"/>
                </a:ext>
              </a:extLst>
            </p:cNvPr>
            <p:cNvSpPr/>
            <p:nvPr/>
          </p:nvSpPr>
          <p:spPr>
            <a:xfrm>
              <a:off x="3780728" y="6007958"/>
              <a:ext cx="287295" cy="565322"/>
            </a:xfrm>
            <a:custGeom>
              <a:avLst/>
              <a:gdLst>
                <a:gd name="connsiteX0" fmla="*/ 154909 w 287294"/>
                <a:gd name="connsiteY0" fmla="*/ 206 h 565321"/>
                <a:gd name="connsiteX1" fmla="*/ 222377 w 287294"/>
                <a:gd name="connsiteY1" fmla="*/ 20317 h 565321"/>
                <a:gd name="connsiteX2" fmla="*/ 239058 w 287294"/>
                <a:gd name="connsiteY2" fmla="*/ 34959 h 565321"/>
                <a:gd name="connsiteX3" fmla="*/ 236371 w 287294"/>
                <a:gd name="connsiteY3" fmla="*/ 58221 h 565321"/>
                <a:gd name="connsiteX4" fmla="*/ 236371 w 287294"/>
                <a:gd name="connsiteY4" fmla="*/ 83244 h 565321"/>
                <a:gd name="connsiteX5" fmla="*/ 231181 w 287294"/>
                <a:gd name="connsiteY5" fmla="*/ 109563 h 565321"/>
                <a:gd name="connsiteX6" fmla="*/ 227659 w 287294"/>
                <a:gd name="connsiteY6" fmla="*/ 129674 h 565321"/>
                <a:gd name="connsiteX7" fmla="*/ 202822 w 287294"/>
                <a:gd name="connsiteY7" fmla="*/ 128006 h 565321"/>
                <a:gd name="connsiteX8" fmla="*/ 219689 w 287294"/>
                <a:gd name="connsiteY8" fmla="*/ 154048 h 565321"/>
                <a:gd name="connsiteX9" fmla="*/ 240912 w 287294"/>
                <a:gd name="connsiteY9" fmla="*/ 192230 h 565321"/>
                <a:gd name="connsiteX10" fmla="*/ 242302 w 287294"/>
                <a:gd name="connsiteY10" fmla="*/ 233934 h 565321"/>
                <a:gd name="connsiteX11" fmla="*/ 248789 w 287294"/>
                <a:gd name="connsiteY11" fmla="*/ 272117 h 565321"/>
                <a:gd name="connsiteX12" fmla="*/ 218021 w 287294"/>
                <a:gd name="connsiteY12" fmla="*/ 283608 h 565321"/>
                <a:gd name="connsiteX13" fmla="*/ 207085 w 287294"/>
                <a:gd name="connsiteY13" fmla="*/ 300197 h 565321"/>
                <a:gd name="connsiteX14" fmla="*/ 232200 w 287294"/>
                <a:gd name="connsiteY14" fmla="*/ 305851 h 565321"/>
                <a:gd name="connsiteX15" fmla="*/ 248511 w 287294"/>
                <a:gd name="connsiteY15" fmla="*/ 325034 h 565321"/>
                <a:gd name="connsiteX16" fmla="*/ 243785 w 287294"/>
                <a:gd name="connsiteY16" fmla="*/ 349037 h 565321"/>
                <a:gd name="connsiteX17" fmla="*/ 257130 w 287294"/>
                <a:gd name="connsiteY17" fmla="*/ 368870 h 565321"/>
                <a:gd name="connsiteX18" fmla="*/ 240541 w 287294"/>
                <a:gd name="connsiteY18" fmla="*/ 376284 h 565321"/>
                <a:gd name="connsiteX19" fmla="*/ 224230 w 287294"/>
                <a:gd name="connsiteY19" fmla="*/ 389907 h 565321"/>
                <a:gd name="connsiteX20" fmla="*/ 214129 w 287294"/>
                <a:gd name="connsiteY20" fmla="*/ 418915 h 565321"/>
                <a:gd name="connsiteX21" fmla="*/ 239892 w 287294"/>
                <a:gd name="connsiteY21" fmla="*/ 437821 h 565321"/>
                <a:gd name="connsiteX22" fmla="*/ 270383 w 287294"/>
                <a:gd name="connsiteY22" fmla="*/ 460341 h 565321"/>
                <a:gd name="connsiteX23" fmla="*/ 294664 w 287294"/>
                <a:gd name="connsiteY23" fmla="*/ 494353 h 565321"/>
                <a:gd name="connsiteX24" fmla="*/ 273070 w 287294"/>
                <a:gd name="connsiteY24" fmla="*/ 505567 h 565321"/>
                <a:gd name="connsiteX25" fmla="*/ 263339 w 287294"/>
                <a:gd name="connsiteY25" fmla="*/ 478042 h 565321"/>
                <a:gd name="connsiteX26" fmla="*/ 230810 w 287294"/>
                <a:gd name="connsiteY26" fmla="*/ 478598 h 565321"/>
                <a:gd name="connsiteX27" fmla="*/ 224879 w 287294"/>
                <a:gd name="connsiteY27" fmla="*/ 508996 h 565321"/>
                <a:gd name="connsiteX28" fmla="*/ 234981 w 287294"/>
                <a:gd name="connsiteY28" fmla="*/ 532721 h 565321"/>
                <a:gd name="connsiteX29" fmla="*/ 250087 w 287294"/>
                <a:gd name="connsiteY29" fmla="*/ 561450 h 565321"/>
                <a:gd name="connsiteX30" fmla="*/ 228771 w 287294"/>
                <a:gd name="connsiteY30" fmla="*/ 566455 h 565321"/>
                <a:gd name="connsiteX31" fmla="*/ 195686 w 287294"/>
                <a:gd name="connsiteY31" fmla="*/ 560523 h 565321"/>
                <a:gd name="connsiteX32" fmla="*/ 163157 w 287294"/>
                <a:gd name="connsiteY32" fmla="*/ 567660 h 565321"/>
                <a:gd name="connsiteX33" fmla="*/ 127106 w 287294"/>
                <a:gd name="connsiteY33" fmla="*/ 561728 h 565321"/>
                <a:gd name="connsiteX34" fmla="*/ 96616 w 287294"/>
                <a:gd name="connsiteY34" fmla="*/ 552275 h 565321"/>
                <a:gd name="connsiteX35" fmla="*/ 75301 w 287294"/>
                <a:gd name="connsiteY35" fmla="*/ 517059 h 565321"/>
                <a:gd name="connsiteX36" fmla="*/ 66126 w 287294"/>
                <a:gd name="connsiteY36" fmla="*/ 477764 h 565321"/>
                <a:gd name="connsiteX37" fmla="*/ 68535 w 287294"/>
                <a:gd name="connsiteY37" fmla="*/ 425402 h 565321"/>
                <a:gd name="connsiteX38" fmla="*/ 61399 w 287294"/>
                <a:gd name="connsiteY38" fmla="*/ 387220 h 565321"/>
                <a:gd name="connsiteX39" fmla="*/ 67330 w 287294"/>
                <a:gd name="connsiteY39" fmla="*/ 363865 h 565321"/>
                <a:gd name="connsiteX40" fmla="*/ 84475 w 287294"/>
                <a:gd name="connsiteY40" fmla="*/ 345794 h 565321"/>
                <a:gd name="connsiteX41" fmla="*/ 67052 w 287294"/>
                <a:gd name="connsiteY41" fmla="*/ 325683 h 565321"/>
                <a:gd name="connsiteX42" fmla="*/ 91889 w 287294"/>
                <a:gd name="connsiteY42" fmla="*/ 321884 h 565321"/>
                <a:gd name="connsiteX43" fmla="*/ 106718 w 287294"/>
                <a:gd name="connsiteY43" fmla="*/ 314191 h 565321"/>
                <a:gd name="connsiteX44" fmla="*/ 101713 w 287294"/>
                <a:gd name="connsiteY44" fmla="*/ 294359 h 565321"/>
                <a:gd name="connsiteX45" fmla="*/ 71501 w 287294"/>
                <a:gd name="connsiteY45" fmla="*/ 291393 h 565321"/>
                <a:gd name="connsiteX46" fmla="*/ 57043 w 287294"/>
                <a:gd name="connsiteY46" fmla="*/ 281940 h 565321"/>
                <a:gd name="connsiteX47" fmla="*/ 36933 w 287294"/>
                <a:gd name="connsiteY47" fmla="*/ 275453 h 565321"/>
                <a:gd name="connsiteX48" fmla="*/ 16081 w 287294"/>
                <a:gd name="connsiteY48" fmla="*/ 258956 h 565321"/>
                <a:gd name="connsiteX49" fmla="*/ 12652 w 287294"/>
                <a:gd name="connsiteY49" fmla="*/ 233656 h 565321"/>
                <a:gd name="connsiteX50" fmla="*/ 34060 w 287294"/>
                <a:gd name="connsiteY50" fmla="*/ 232359 h 565321"/>
                <a:gd name="connsiteX51" fmla="*/ 25626 w 287294"/>
                <a:gd name="connsiteY51" fmla="*/ 213082 h 565321"/>
                <a:gd name="connsiteX52" fmla="*/ 1623 w 287294"/>
                <a:gd name="connsiteY52" fmla="*/ 207058 h 565321"/>
                <a:gd name="connsiteX53" fmla="*/ 15617 w 287294"/>
                <a:gd name="connsiteY53" fmla="*/ 191303 h 565321"/>
                <a:gd name="connsiteX54" fmla="*/ 42586 w 287294"/>
                <a:gd name="connsiteY54" fmla="*/ 197049 h 565321"/>
                <a:gd name="connsiteX55" fmla="*/ 68535 w 287294"/>
                <a:gd name="connsiteY55" fmla="*/ 190191 h 565321"/>
                <a:gd name="connsiteX56" fmla="*/ 82529 w 287294"/>
                <a:gd name="connsiteY56" fmla="*/ 208356 h 565321"/>
                <a:gd name="connsiteX57" fmla="*/ 105142 w 287294"/>
                <a:gd name="connsiteY57" fmla="*/ 228466 h 565321"/>
                <a:gd name="connsiteX58" fmla="*/ 119970 w 287294"/>
                <a:gd name="connsiteY58" fmla="*/ 210302 h 565321"/>
                <a:gd name="connsiteX59" fmla="*/ 105327 w 287294"/>
                <a:gd name="connsiteY59" fmla="*/ 181572 h 565321"/>
                <a:gd name="connsiteX60" fmla="*/ 85217 w 287294"/>
                <a:gd name="connsiteY60" fmla="*/ 162945 h 565321"/>
                <a:gd name="connsiteX61" fmla="*/ 59453 w 287294"/>
                <a:gd name="connsiteY61" fmla="*/ 144224 h 565321"/>
                <a:gd name="connsiteX62" fmla="*/ 34987 w 287294"/>
                <a:gd name="connsiteY62" fmla="*/ 133103 h 565321"/>
                <a:gd name="connsiteX63" fmla="*/ 46108 w 287294"/>
                <a:gd name="connsiteY63" fmla="*/ 118368 h 565321"/>
                <a:gd name="connsiteX64" fmla="*/ 79564 w 287294"/>
                <a:gd name="connsiteY64" fmla="*/ 105578 h 565321"/>
                <a:gd name="connsiteX65" fmla="*/ 54263 w 287294"/>
                <a:gd name="connsiteY65" fmla="*/ 96496 h 565321"/>
                <a:gd name="connsiteX66" fmla="*/ 32114 w 287294"/>
                <a:gd name="connsiteY66" fmla="*/ 86950 h 565321"/>
                <a:gd name="connsiteX67" fmla="*/ 42771 w 287294"/>
                <a:gd name="connsiteY67" fmla="*/ 66747 h 565321"/>
                <a:gd name="connsiteX68" fmla="*/ 47683 w 287294"/>
                <a:gd name="connsiteY68" fmla="*/ 40335 h 565321"/>
                <a:gd name="connsiteX69" fmla="*/ 68999 w 287294"/>
                <a:gd name="connsiteY69" fmla="*/ 50807 h 565321"/>
                <a:gd name="connsiteX70" fmla="*/ 103845 w 287294"/>
                <a:gd name="connsiteY70" fmla="*/ 64153 h 565321"/>
                <a:gd name="connsiteX71" fmla="*/ 131369 w 287294"/>
                <a:gd name="connsiteY71" fmla="*/ 55904 h 565321"/>
                <a:gd name="connsiteX72" fmla="*/ 142490 w 287294"/>
                <a:gd name="connsiteY72" fmla="*/ 21707 h 565321"/>
                <a:gd name="connsiteX73" fmla="*/ 154909 w 287294"/>
                <a:gd name="connsiteY73" fmla="*/ 206 h 5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7294" h="565321">
                  <a:moveTo>
                    <a:pt x="154909" y="206"/>
                  </a:moveTo>
                  <a:cubicBezTo>
                    <a:pt x="177800" y="-2111"/>
                    <a:pt x="211256" y="15776"/>
                    <a:pt x="222377" y="20317"/>
                  </a:cubicBezTo>
                  <a:cubicBezTo>
                    <a:pt x="233498" y="24858"/>
                    <a:pt x="232571" y="28936"/>
                    <a:pt x="239058" y="34959"/>
                  </a:cubicBezTo>
                  <a:cubicBezTo>
                    <a:pt x="245546" y="40984"/>
                    <a:pt x="232664" y="48583"/>
                    <a:pt x="236371" y="58221"/>
                  </a:cubicBezTo>
                  <a:cubicBezTo>
                    <a:pt x="240078" y="67859"/>
                    <a:pt x="240912" y="74347"/>
                    <a:pt x="236371" y="83244"/>
                  </a:cubicBezTo>
                  <a:cubicBezTo>
                    <a:pt x="231830" y="92140"/>
                    <a:pt x="228493" y="102428"/>
                    <a:pt x="231181" y="109563"/>
                  </a:cubicBezTo>
                  <a:cubicBezTo>
                    <a:pt x="233869" y="116699"/>
                    <a:pt x="236093" y="127913"/>
                    <a:pt x="227659" y="129674"/>
                  </a:cubicBezTo>
                  <a:cubicBezTo>
                    <a:pt x="219226" y="131435"/>
                    <a:pt x="207827" y="120777"/>
                    <a:pt x="202822" y="128006"/>
                  </a:cubicBezTo>
                  <a:cubicBezTo>
                    <a:pt x="197818" y="135235"/>
                    <a:pt x="201339" y="147838"/>
                    <a:pt x="219689" y="154048"/>
                  </a:cubicBezTo>
                  <a:cubicBezTo>
                    <a:pt x="238039" y="160257"/>
                    <a:pt x="245731" y="178607"/>
                    <a:pt x="240912" y="192230"/>
                  </a:cubicBezTo>
                  <a:cubicBezTo>
                    <a:pt x="236093" y="205853"/>
                    <a:pt x="232293" y="219477"/>
                    <a:pt x="242302" y="233934"/>
                  </a:cubicBezTo>
                  <a:cubicBezTo>
                    <a:pt x="252311" y="248392"/>
                    <a:pt x="258242" y="263498"/>
                    <a:pt x="248789" y="272117"/>
                  </a:cubicBezTo>
                  <a:cubicBezTo>
                    <a:pt x="239336" y="280736"/>
                    <a:pt x="227752" y="283330"/>
                    <a:pt x="218021" y="283608"/>
                  </a:cubicBezTo>
                  <a:cubicBezTo>
                    <a:pt x="208290" y="283886"/>
                    <a:pt x="200598" y="292227"/>
                    <a:pt x="207085" y="300197"/>
                  </a:cubicBezTo>
                  <a:cubicBezTo>
                    <a:pt x="213573" y="308168"/>
                    <a:pt x="221543" y="301958"/>
                    <a:pt x="232200" y="305851"/>
                  </a:cubicBezTo>
                  <a:cubicBezTo>
                    <a:pt x="242858" y="309650"/>
                    <a:pt x="248511" y="314099"/>
                    <a:pt x="248511" y="325034"/>
                  </a:cubicBezTo>
                  <a:cubicBezTo>
                    <a:pt x="248511" y="335970"/>
                    <a:pt x="238410" y="336527"/>
                    <a:pt x="243785" y="349037"/>
                  </a:cubicBezTo>
                  <a:cubicBezTo>
                    <a:pt x="249067" y="361456"/>
                    <a:pt x="258242" y="361456"/>
                    <a:pt x="257130" y="368870"/>
                  </a:cubicBezTo>
                  <a:cubicBezTo>
                    <a:pt x="256018" y="376284"/>
                    <a:pt x="250365" y="382493"/>
                    <a:pt x="240541" y="376284"/>
                  </a:cubicBezTo>
                  <a:cubicBezTo>
                    <a:pt x="230718" y="370075"/>
                    <a:pt x="220987" y="380084"/>
                    <a:pt x="224230" y="389907"/>
                  </a:cubicBezTo>
                  <a:cubicBezTo>
                    <a:pt x="227474" y="399639"/>
                    <a:pt x="212739" y="400843"/>
                    <a:pt x="214129" y="418915"/>
                  </a:cubicBezTo>
                  <a:cubicBezTo>
                    <a:pt x="215612" y="436987"/>
                    <a:pt x="225342" y="433372"/>
                    <a:pt x="239892" y="437821"/>
                  </a:cubicBezTo>
                  <a:cubicBezTo>
                    <a:pt x="254350" y="442269"/>
                    <a:pt x="249623" y="452278"/>
                    <a:pt x="270383" y="460341"/>
                  </a:cubicBezTo>
                  <a:cubicBezTo>
                    <a:pt x="291050" y="468311"/>
                    <a:pt x="295220" y="481656"/>
                    <a:pt x="294664" y="494353"/>
                  </a:cubicBezTo>
                  <a:cubicBezTo>
                    <a:pt x="294108" y="507049"/>
                    <a:pt x="280484" y="513537"/>
                    <a:pt x="273070" y="505567"/>
                  </a:cubicBezTo>
                  <a:cubicBezTo>
                    <a:pt x="265656" y="497596"/>
                    <a:pt x="273997" y="484900"/>
                    <a:pt x="263339" y="478042"/>
                  </a:cubicBezTo>
                  <a:cubicBezTo>
                    <a:pt x="252682" y="471277"/>
                    <a:pt x="236742" y="468311"/>
                    <a:pt x="230810" y="478598"/>
                  </a:cubicBezTo>
                  <a:cubicBezTo>
                    <a:pt x="224879" y="488978"/>
                    <a:pt x="219782" y="497411"/>
                    <a:pt x="224879" y="508996"/>
                  </a:cubicBezTo>
                  <a:cubicBezTo>
                    <a:pt x="229976" y="520580"/>
                    <a:pt x="226362" y="527345"/>
                    <a:pt x="234981" y="532721"/>
                  </a:cubicBezTo>
                  <a:cubicBezTo>
                    <a:pt x="243600" y="538096"/>
                    <a:pt x="249160" y="550793"/>
                    <a:pt x="250087" y="561450"/>
                  </a:cubicBezTo>
                  <a:cubicBezTo>
                    <a:pt x="251014" y="572108"/>
                    <a:pt x="240356" y="573590"/>
                    <a:pt x="228771" y="566455"/>
                  </a:cubicBezTo>
                  <a:cubicBezTo>
                    <a:pt x="217280" y="559319"/>
                    <a:pt x="204768" y="556075"/>
                    <a:pt x="195686" y="560523"/>
                  </a:cubicBezTo>
                  <a:cubicBezTo>
                    <a:pt x="186604" y="564972"/>
                    <a:pt x="174649" y="566177"/>
                    <a:pt x="163157" y="567660"/>
                  </a:cubicBezTo>
                  <a:cubicBezTo>
                    <a:pt x="151665" y="569142"/>
                    <a:pt x="141286" y="558484"/>
                    <a:pt x="127106" y="561728"/>
                  </a:cubicBezTo>
                  <a:cubicBezTo>
                    <a:pt x="112927" y="564972"/>
                    <a:pt x="105513" y="559689"/>
                    <a:pt x="96616" y="552275"/>
                  </a:cubicBezTo>
                  <a:cubicBezTo>
                    <a:pt x="87719" y="544861"/>
                    <a:pt x="79471" y="530126"/>
                    <a:pt x="75301" y="517059"/>
                  </a:cubicBezTo>
                  <a:cubicBezTo>
                    <a:pt x="71130" y="504084"/>
                    <a:pt x="61677" y="494909"/>
                    <a:pt x="66126" y="477764"/>
                  </a:cubicBezTo>
                  <a:cubicBezTo>
                    <a:pt x="70574" y="460619"/>
                    <a:pt x="74096" y="441064"/>
                    <a:pt x="68535" y="425402"/>
                  </a:cubicBezTo>
                  <a:cubicBezTo>
                    <a:pt x="62882" y="409740"/>
                    <a:pt x="69462" y="402604"/>
                    <a:pt x="61399" y="387220"/>
                  </a:cubicBezTo>
                  <a:cubicBezTo>
                    <a:pt x="53429" y="371836"/>
                    <a:pt x="62604" y="370353"/>
                    <a:pt x="67330" y="363865"/>
                  </a:cubicBezTo>
                  <a:cubicBezTo>
                    <a:pt x="72057" y="357379"/>
                    <a:pt x="84197" y="357656"/>
                    <a:pt x="84475" y="345794"/>
                  </a:cubicBezTo>
                  <a:cubicBezTo>
                    <a:pt x="84753" y="333931"/>
                    <a:pt x="67330" y="334580"/>
                    <a:pt x="67052" y="325683"/>
                  </a:cubicBezTo>
                  <a:cubicBezTo>
                    <a:pt x="66774" y="316787"/>
                    <a:pt x="76783" y="315582"/>
                    <a:pt x="91889" y="321884"/>
                  </a:cubicBezTo>
                  <a:cubicBezTo>
                    <a:pt x="106996" y="328093"/>
                    <a:pt x="111073" y="321884"/>
                    <a:pt x="106718" y="314191"/>
                  </a:cubicBezTo>
                  <a:cubicBezTo>
                    <a:pt x="102269" y="306499"/>
                    <a:pt x="105235" y="302051"/>
                    <a:pt x="101713" y="294359"/>
                  </a:cubicBezTo>
                  <a:cubicBezTo>
                    <a:pt x="98191" y="286667"/>
                    <a:pt x="78359" y="293154"/>
                    <a:pt x="71501" y="291393"/>
                  </a:cubicBezTo>
                  <a:cubicBezTo>
                    <a:pt x="64736" y="289633"/>
                    <a:pt x="65570" y="281940"/>
                    <a:pt x="57043" y="281940"/>
                  </a:cubicBezTo>
                  <a:cubicBezTo>
                    <a:pt x="48425" y="281940"/>
                    <a:pt x="41103" y="283423"/>
                    <a:pt x="36933" y="275453"/>
                  </a:cubicBezTo>
                  <a:cubicBezTo>
                    <a:pt x="32762" y="267483"/>
                    <a:pt x="22012" y="268502"/>
                    <a:pt x="16081" y="258956"/>
                  </a:cubicBezTo>
                  <a:cubicBezTo>
                    <a:pt x="10242" y="249411"/>
                    <a:pt x="7184" y="239124"/>
                    <a:pt x="12652" y="233656"/>
                  </a:cubicBezTo>
                  <a:cubicBezTo>
                    <a:pt x="18120" y="228189"/>
                    <a:pt x="26553" y="234768"/>
                    <a:pt x="34060" y="232359"/>
                  </a:cubicBezTo>
                  <a:cubicBezTo>
                    <a:pt x="41567" y="229949"/>
                    <a:pt x="36747" y="213175"/>
                    <a:pt x="25626" y="213082"/>
                  </a:cubicBezTo>
                  <a:cubicBezTo>
                    <a:pt x="14505" y="212990"/>
                    <a:pt x="5701" y="213731"/>
                    <a:pt x="1623" y="207058"/>
                  </a:cubicBezTo>
                  <a:cubicBezTo>
                    <a:pt x="-2362" y="200386"/>
                    <a:pt x="511" y="193898"/>
                    <a:pt x="15617" y="191303"/>
                  </a:cubicBezTo>
                  <a:cubicBezTo>
                    <a:pt x="30723" y="188709"/>
                    <a:pt x="33596" y="197327"/>
                    <a:pt x="42586" y="197049"/>
                  </a:cubicBezTo>
                  <a:cubicBezTo>
                    <a:pt x="51576" y="196771"/>
                    <a:pt x="61121" y="186113"/>
                    <a:pt x="68535" y="190191"/>
                  </a:cubicBezTo>
                  <a:cubicBezTo>
                    <a:pt x="75949" y="194269"/>
                    <a:pt x="74096" y="200200"/>
                    <a:pt x="82529" y="208356"/>
                  </a:cubicBezTo>
                  <a:cubicBezTo>
                    <a:pt x="90963" y="216511"/>
                    <a:pt x="95411" y="228281"/>
                    <a:pt x="105142" y="228466"/>
                  </a:cubicBezTo>
                  <a:cubicBezTo>
                    <a:pt x="114873" y="228652"/>
                    <a:pt x="123121" y="219848"/>
                    <a:pt x="119970" y="210302"/>
                  </a:cubicBezTo>
                  <a:cubicBezTo>
                    <a:pt x="116819" y="200756"/>
                    <a:pt x="108478" y="189542"/>
                    <a:pt x="105327" y="181572"/>
                  </a:cubicBezTo>
                  <a:cubicBezTo>
                    <a:pt x="102176" y="173603"/>
                    <a:pt x="92260" y="177587"/>
                    <a:pt x="85217" y="162945"/>
                  </a:cubicBezTo>
                  <a:cubicBezTo>
                    <a:pt x="78173" y="148302"/>
                    <a:pt x="71223" y="146078"/>
                    <a:pt x="59453" y="144224"/>
                  </a:cubicBezTo>
                  <a:cubicBezTo>
                    <a:pt x="47683" y="142371"/>
                    <a:pt x="37303" y="141908"/>
                    <a:pt x="34987" y="133103"/>
                  </a:cubicBezTo>
                  <a:cubicBezTo>
                    <a:pt x="32670" y="124299"/>
                    <a:pt x="36284" y="119758"/>
                    <a:pt x="46108" y="118368"/>
                  </a:cubicBezTo>
                  <a:cubicBezTo>
                    <a:pt x="55839" y="116885"/>
                    <a:pt x="77617" y="117812"/>
                    <a:pt x="79564" y="105578"/>
                  </a:cubicBezTo>
                  <a:cubicBezTo>
                    <a:pt x="81510" y="93345"/>
                    <a:pt x="65106" y="87136"/>
                    <a:pt x="54263" y="96496"/>
                  </a:cubicBezTo>
                  <a:cubicBezTo>
                    <a:pt x="43420" y="105857"/>
                    <a:pt x="31002" y="98072"/>
                    <a:pt x="32114" y="86950"/>
                  </a:cubicBezTo>
                  <a:cubicBezTo>
                    <a:pt x="33226" y="75830"/>
                    <a:pt x="42586" y="76293"/>
                    <a:pt x="42771" y="66747"/>
                  </a:cubicBezTo>
                  <a:cubicBezTo>
                    <a:pt x="42957" y="57202"/>
                    <a:pt x="38323" y="43485"/>
                    <a:pt x="47683" y="40335"/>
                  </a:cubicBezTo>
                  <a:cubicBezTo>
                    <a:pt x="57043" y="37184"/>
                    <a:pt x="58990" y="49232"/>
                    <a:pt x="68999" y="50807"/>
                  </a:cubicBezTo>
                  <a:cubicBezTo>
                    <a:pt x="79008" y="52383"/>
                    <a:pt x="89851" y="62299"/>
                    <a:pt x="103845" y="64153"/>
                  </a:cubicBezTo>
                  <a:cubicBezTo>
                    <a:pt x="117839" y="65913"/>
                    <a:pt x="126736" y="64153"/>
                    <a:pt x="131369" y="55904"/>
                  </a:cubicBezTo>
                  <a:cubicBezTo>
                    <a:pt x="136003" y="47656"/>
                    <a:pt x="144900" y="33014"/>
                    <a:pt x="142490" y="21707"/>
                  </a:cubicBezTo>
                  <a:cubicBezTo>
                    <a:pt x="139895" y="10215"/>
                    <a:pt x="144066" y="1318"/>
                    <a:pt x="154909" y="20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5" name="Frihandsfigur: Form 324">
              <a:extLst>
                <a:ext uri="{FF2B5EF4-FFF2-40B4-BE49-F238E27FC236}">
                  <a16:creationId xmlns:a16="http://schemas.microsoft.com/office/drawing/2014/main" id="{AA988E00-C374-4295-963D-D5E320A45C94}"/>
                </a:ext>
              </a:extLst>
            </p:cNvPr>
            <p:cNvSpPr/>
            <p:nvPr/>
          </p:nvSpPr>
          <p:spPr>
            <a:xfrm>
              <a:off x="3499174" y="6080348"/>
              <a:ext cx="74141" cy="46338"/>
            </a:xfrm>
            <a:custGeom>
              <a:avLst/>
              <a:gdLst>
                <a:gd name="connsiteX0" fmla="*/ 34437 w 74140"/>
                <a:gd name="connsiteY0" fmla="*/ 10 h 46337"/>
                <a:gd name="connsiteX1" fmla="*/ 79940 w 74140"/>
                <a:gd name="connsiteY1" fmla="*/ 15394 h 46337"/>
                <a:gd name="connsiteX2" fmla="*/ 75492 w 74140"/>
                <a:gd name="connsiteY2" fmla="*/ 36988 h 46337"/>
                <a:gd name="connsiteX3" fmla="*/ 47689 w 74140"/>
                <a:gd name="connsiteY3" fmla="*/ 50889 h 46337"/>
                <a:gd name="connsiteX4" fmla="*/ 8024 w 74140"/>
                <a:gd name="connsiteY4" fmla="*/ 28739 h 46337"/>
                <a:gd name="connsiteX5" fmla="*/ 10063 w 74140"/>
                <a:gd name="connsiteY5" fmla="*/ 2419 h 46337"/>
                <a:gd name="connsiteX6" fmla="*/ 34437 w 74140"/>
                <a:gd name="connsiteY6" fmla="*/ 10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40" h="46337">
                  <a:moveTo>
                    <a:pt x="34437" y="10"/>
                  </a:moveTo>
                  <a:cubicBezTo>
                    <a:pt x="58440" y="-175"/>
                    <a:pt x="75214" y="2049"/>
                    <a:pt x="79940" y="15394"/>
                  </a:cubicBezTo>
                  <a:cubicBezTo>
                    <a:pt x="84667" y="28739"/>
                    <a:pt x="76697" y="26330"/>
                    <a:pt x="75492" y="36988"/>
                  </a:cubicBezTo>
                  <a:cubicBezTo>
                    <a:pt x="74287" y="47645"/>
                    <a:pt x="67800" y="52372"/>
                    <a:pt x="47689" y="50889"/>
                  </a:cubicBezTo>
                  <a:cubicBezTo>
                    <a:pt x="27579" y="49406"/>
                    <a:pt x="20165" y="39397"/>
                    <a:pt x="8024" y="28739"/>
                  </a:cubicBezTo>
                  <a:cubicBezTo>
                    <a:pt x="-4117" y="18082"/>
                    <a:pt x="-1707" y="5107"/>
                    <a:pt x="10063" y="2419"/>
                  </a:cubicBezTo>
                  <a:cubicBezTo>
                    <a:pt x="21833" y="-268"/>
                    <a:pt x="23501" y="102"/>
                    <a:pt x="34437" y="1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285F701D-521F-4D71-86DF-FC2EA7CADD37}"/>
                </a:ext>
              </a:extLst>
            </p:cNvPr>
            <p:cNvSpPr/>
            <p:nvPr/>
          </p:nvSpPr>
          <p:spPr>
            <a:xfrm>
              <a:off x="3478552" y="6138281"/>
              <a:ext cx="120478" cy="176084"/>
            </a:xfrm>
            <a:custGeom>
              <a:avLst/>
              <a:gdLst>
                <a:gd name="connsiteX0" fmla="*/ 16598 w 120478"/>
                <a:gd name="connsiteY0" fmla="*/ 0 h 176083"/>
                <a:gd name="connsiteX1" fmla="*/ 30777 w 120478"/>
                <a:gd name="connsiteY1" fmla="*/ 31973 h 176083"/>
                <a:gd name="connsiteX2" fmla="*/ 39025 w 120478"/>
                <a:gd name="connsiteY2" fmla="*/ 67190 h 176083"/>
                <a:gd name="connsiteX3" fmla="*/ 65623 w 120478"/>
                <a:gd name="connsiteY3" fmla="*/ 45874 h 176083"/>
                <a:gd name="connsiteX4" fmla="*/ 98430 w 120478"/>
                <a:gd name="connsiteY4" fmla="*/ 55976 h 176083"/>
                <a:gd name="connsiteX5" fmla="*/ 111127 w 120478"/>
                <a:gd name="connsiteY5" fmla="*/ 76365 h 176083"/>
                <a:gd name="connsiteX6" fmla="*/ 127994 w 120478"/>
                <a:gd name="connsiteY6" fmla="*/ 97402 h 176083"/>
                <a:gd name="connsiteX7" fmla="*/ 115853 w 120478"/>
                <a:gd name="connsiteY7" fmla="*/ 125760 h 176083"/>
                <a:gd name="connsiteX8" fmla="*/ 101952 w 120478"/>
                <a:gd name="connsiteY8" fmla="*/ 157363 h 176083"/>
                <a:gd name="connsiteX9" fmla="*/ 74149 w 120478"/>
                <a:gd name="connsiteY9" fmla="*/ 180439 h 176083"/>
                <a:gd name="connsiteX10" fmla="*/ 46903 w 120478"/>
                <a:gd name="connsiteY10" fmla="*/ 165982 h 176083"/>
                <a:gd name="connsiteX11" fmla="*/ 20583 w 120478"/>
                <a:gd name="connsiteY11" fmla="*/ 146798 h 176083"/>
                <a:gd name="connsiteX12" fmla="*/ 29480 w 120478"/>
                <a:gd name="connsiteY12" fmla="*/ 107504 h 176083"/>
                <a:gd name="connsiteX13" fmla="*/ 56356 w 120478"/>
                <a:gd name="connsiteY13" fmla="*/ 111025 h 176083"/>
                <a:gd name="connsiteX14" fmla="*/ 58765 w 120478"/>
                <a:gd name="connsiteY14" fmla="*/ 95363 h 176083"/>
                <a:gd name="connsiteX15" fmla="*/ 29480 w 120478"/>
                <a:gd name="connsiteY15" fmla="*/ 83500 h 176083"/>
                <a:gd name="connsiteX16" fmla="*/ 7608 w 120478"/>
                <a:gd name="connsiteY16" fmla="*/ 58663 h 176083"/>
                <a:gd name="connsiteX17" fmla="*/ 3160 w 120478"/>
                <a:gd name="connsiteY17" fmla="*/ 21408 h 176083"/>
                <a:gd name="connsiteX18" fmla="*/ 16598 w 120478"/>
                <a:gd name="connsiteY18" fmla="*/ 0 h 17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478" h="176083">
                  <a:moveTo>
                    <a:pt x="16598" y="0"/>
                  </a:moveTo>
                  <a:cubicBezTo>
                    <a:pt x="34391" y="0"/>
                    <a:pt x="22251" y="18071"/>
                    <a:pt x="30777" y="31973"/>
                  </a:cubicBezTo>
                  <a:cubicBezTo>
                    <a:pt x="39396" y="45874"/>
                    <a:pt x="30777" y="62185"/>
                    <a:pt x="39025" y="67190"/>
                  </a:cubicBezTo>
                  <a:cubicBezTo>
                    <a:pt x="47273" y="72194"/>
                    <a:pt x="49961" y="49118"/>
                    <a:pt x="65623" y="45874"/>
                  </a:cubicBezTo>
                  <a:cubicBezTo>
                    <a:pt x="81285" y="42631"/>
                    <a:pt x="95835" y="45596"/>
                    <a:pt x="98430" y="55976"/>
                  </a:cubicBezTo>
                  <a:cubicBezTo>
                    <a:pt x="101118" y="66356"/>
                    <a:pt x="101118" y="71916"/>
                    <a:pt x="111127" y="76365"/>
                  </a:cubicBezTo>
                  <a:cubicBezTo>
                    <a:pt x="121229" y="80813"/>
                    <a:pt x="132442" y="85261"/>
                    <a:pt x="127994" y="97402"/>
                  </a:cubicBezTo>
                  <a:cubicBezTo>
                    <a:pt x="123545" y="109542"/>
                    <a:pt x="113815" y="115103"/>
                    <a:pt x="115853" y="125760"/>
                  </a:cubicBezTo>
                  <a:cubicBezTo>
                    <a:pt x="117892" y="136418"/>
                    <a:pt x="111683" y="150042"/>
                    <a:pt x="101952" y="157363"/>
                  </a:cubicBezTo>
                  <a:cubicBezTo>
                    <a:pt x="92221" y="164777"/>
                    <a:pt x="88051" y="178957"/>
                    <a:pt x="74149" y="180439"/>
                  </a:cubicBezTo>
                  <a:cubicBezTo>
                    <a:pt x="60248" y="181922"/>
                    <a:pt x="57004" y="169504"/>
                    <a:pt x="46903" y="165982"/>
                  </a:cubicBezTo>
                  <a:cubicBezTo>
                    <a:pt x="36801" y="162460"/>
                    <a:pt x="26421" y="160329"/>
                    <a:pt x="20583" y="146798"/>
                  </a:cubicBezTo>
                  <a:cubicBezTo>
                    <a:pt x="14744" y="133267"/>
                    <a:pt x="14096" y="112508"/>
                    <a:pt x="29480" y="107504"/>
                  </a:cubicBezTo>
                  <a:cubicBezTo>
                    <a:pt x="44864" y="102499"/>
                    <a:pt x="45142" y="113713"/>
                    <a:pt x="56356" y="111025"/>
                  </a:cubicBezTo>
                  <a:cubicBezTo>
                    <a:pt x="67569" y="108338"/>
                    <a:pt x="65809" y="100367"/>
                    <a:pt x="58765" y="95363"/>
                  </a:cubicBezTo>
                  <a:cubicBezTo>
                    <a:pt x="51629" y="90359"/>
                    <a:pt x="42176" y="84427"/>
                    <a:pt x="29480" y="83500"/>
                  </a:cubicBezTo>
                  <a:cubicBezTo>
                    <a:pt x="16783" y="82574"/>
                    <a:pt x="16505" y="64317"/>
                    <a:pt x="7608" y="58663"/>
                  </a:cubicBezTo>
                  <a:cubicBezTo>
                    <a:pt x="-1289" y="53010"/>
                    <a:pt x="-1845" y="31788"/>
                    <a:pt x="3160" y="21408"/>
                  </a:cubicBezTo>
                  <a:cubicBezTo>
                    <a:pt x="8164" y="11028"/>
                    <a:pt x="7423" y="0"/>
                    <a:pt x="16598" y="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7" name="Frihandsfigur: Form 326">
              <a:extLst>
                <a:ext uri="{FF2B5EF4-FFF2-40B4-BE49-F238E27FC236}">
                  <a16:creationId xmlns:a16="http://schemas.microsoft.com/office/drawing/2014/main" id="{8BE29532-319E-4581-80C6-B7856E6F5129}"/>
                </a:ext>
              </a:extLst>
            </p:cNvPr>
            <p:cNvSpPr/>
            <p:nvPr/>
          </p:nvSpPr>
          <p:spPr>
            <a:xfrm>
              <a:off x="3735486" y="6583411"/>
              <a:ext cx="139014" cy="185351"/>
            </a:xfrm>
            <a:custGeom>
              <a:avLst/>
              <a:gdLst>
                <a:gd name="connsiteX0" fmla="*/ 73742 w 139013"/>
                <a:gd name="connsiteY0" fmla="*/ 3327 h 185351"/>
                <a:gd name="connsiteX1" fmla="*/ 131016 w 139013"/>
                <a:gd name="connsiteY1" fmla="*/ 28164 h 185351"/>
                <a:gd name="connsiteX2" fmla="*/ 123509 w 139013"/>
                <a:gd name="connsiteY2" fmla="*/ 70332 h 185351"/>
                <a:gd name="connsiteX3" fmla="*/ 100896 w 139013"/>
                <a:gd name="connsiteY3" fmla="*/ 101841 h 185351"/>
                <a:gd name="connsiteX4" fmla="*/ 113315 w 139013"/>
                <a:gd name="connsiteY4" fmla="*/ 131127 h 185351"/>
                <a:gd name="connsiteX5" fmla="*/ 101823 w 139013"/>
                <a:gd name="connsiteY5" fmla="*/ 183951 h 185351"/>
                <a:gd name="connsiteX6" fmla="*/ 45291 w 139013"/>
                <a:gd name="connsiteY6" fmla="*/ 179503 h 185351"/>
                <a:gd name="connsiteX7" fmla="*/ 17117 w 139013"/>
                <a:gd name="connsiteY7" fmla="*/ 124454 h 185351"/>
                <a:gd name="connsiteX8" fmla="*/ 3772 w 139013"/>
                <a:gd name="connsiteY8" fmla="*/ 88496 h 185351"/>
                <a:gd name="connsiteX9" fmla="*/ 38340 w 139013"/>
                <a:gd name="connsiteY9" fmla="*/ 78765 h 185351"/>
                <a:gd name="connsiteX10" fmla="*/ 21010 w 139013"/>
                <a:gd name="connsiteY10" fmla="*/ 54391 h 185351"/>
                <a:gd name="connsiteX11" fmla="*/ 10815 w 139013"/>
                <a:gd name="connsiteY11" fmla="*/ 27793 h 185351"/>
                <a:gd name="connsiteX12" fmla="*/ 37413 w 139013"/>
                <a:gd name="connsiteY12" fmla="*/ 28720 h 185351"/>
                <a:gd name="connsiteX13" fmla="*/ 60490 w 139013"/>
                <a:gd name="connsiteY13" fmla="*/ 24735 h 185351"/>
                <a:gd name="connsiteX14" fmla="*/ 73742 w 139013"/>
                <a:gd name="connsiteY14" fmla="*/ 3327 h 18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13" h="185351">
                  <a:moveTo>
                    <a:pt x="73742" y="3327"/>
                  </a:moveTo>
                  <a:cubicBezTo>
                    <a:pt x="92926" y="-8628"/>
                    <a:pt x="110998" y="14448"/>
                    <a:pt x="131016" y="28164"/>
                  </a:cubicBezTo>
                  <a:cubicBezTo>
                    <a:pt x="150941" y="41880"/>
                    <a:pt x="141210" y="60508"/>
                    <a:pt x="123509" y="70332"/>
                  </a:cubicBezTo>
                  <a:cubicBezTo>
                    <a:pt x="105808" y="80062"/>
                    <a:pt x="90702" y="92110"/>
                    <a:pt x="100896" y="101841"/>
                  </a:cubicBezTo>
                  <a:cubicBezTo>
                    <a:pt x="111090" y="111572"/>
                    <a:pt x="120451" y="115557"/>
                    <a:pt x="113315" y="131127"/>
                  </a:cubicBezTo>
                  <a:cubicBezTo>
                    <a:pt x="106179" y="146696"/>
                    <a:pt x="116466" y="177279"/>
                    <a:pt x="101823" y="183951"/>
                  </a:cubicBezTo>
                  <a:cubicBezTo>
                    <a:pt x="87180" y="190624"/>
                    <a:pt x="65031" y="197668"/>
                    <a:pt x="45291" y="179503"/>
                  </a:cubicBezTo>
                  <a:cubicBezTo>
                    <a:pt x="25551" y="161339"/>
                    <a:pt x="28146" y="138726"/>
                    <a:pt x="17117" y="124454"/>
                  </a:cubicBezTo>
                  <a:cubicBezTo>
                    <a:pt x="6089" y="110182"/>
                    <a:pt x="-6422" y="101378"/>
                    <a:pt x="3772" y="88496"/>
                  </a:cubicBezTo>
                  <a:cubicBezTo>
                    <a:pt x="13966" y="75614"/>
                    <a:pt x="27312" y="84974"/>
                    <a:pt x="38340" y="78765"/>
                  </a:cubicBezTo>
                  <a:cubicBezTo>
                    <a:pt x="49369" y="72556"/>
                    <a:pt x="35652" y="56986"/>
                    <a:pt x="21010" y="54391"/>
                  </a:cubicBezTo>
                  <a:cubicBezTo>
                    <a:pt x="6367" y="51704"/>
                    <a:pt x="3679" y="32241"/>
                    <a:pt x="10815" y="27793"/>
                  </a:cubicBezTo>
                  <a:cubicBezTo>
                    <a:pt x="17951" y="23345"/>
                    <a:pt x="24995" y="20286"/>
                    <a:pt x="37413" y="28720"/>
                  </a:cubicBezTo>
                  <a:cubicBezTo>
                    <a:pt x="49832" y="37153"/>
                    <a:pt x="54744" y="31871"/>
                    <a:pt x="60490" y="24735"/>
                  </a:cubicBezTo>
                  <a:cubicBezTo>
                    <a:pt x="66235" y="17506"/>
                    <a:pt x="63084" y="10000"/>
                    <a:pt x="73742" y="332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775E3792-817F-4AAD-9B1D-537FCAFDFFC7}"/>
                </a:ext>
              </a:extLst>
            </p:cNvPr>
            <p:cNvSpPr/>
            <p:nvPr/>
          </p:nvSpPr>
          <p:spPr>
            <a:xfrm>
              <a:off x="3633583" y="6665165"/>
              <a:ext cx="92676" cy="157549"/>
            </a:xfrm>
            <a:custGeom>
              <a:avLst/>
              <a:gdLst>
                <a:gd name="connsiteX0" fmla="*/ 69623 w 92675"/>
                <a:gd name="connsiteY0" fmla="*/ 7577 h 157548"/>
                <a:gd name="connsiteX1" fmla="*/ 34129 w 92675"/>
                <a:gd name="connsiteY1" fmla="*/ 13693 h 157548"/>
                <a:gd name="connsiteX2" fmla="*/ 4380 w 92675"/>
                <a:gd name="connsiteY2" fmla="*/ 66611 h 157548"/>
                <a:gd name="connsiteX3" fmla="*/ 6140 w 92675"/>
                <a:gd name="connsiteY3" fmla="*/ 103867 h 157548"/>
                <a:gd name="connsiteX4" fmla="*/ 18096 w 92675"/>
                <a:gd name="connsiteY4" fmla="*/ 139825 h 157548"/>
                <a:gd name="connsiteX5" fmla="*/ 38021 w 92675"/>
                <a:gd name="connsiteY5" fmla="*/ 116285 h 157548"/>
                <a:gd name="connsiteX6" fmla="*/ 59336 w 92675"/>
                <a:gd name="connsiteY6" fmla="*/ 131391 h 157548"/>
                <a:gd name="connsiteX7" fmla="*/ 65546 w 92675"/>
                <a:gd name="connsiteY7" fmla="*/ 159750 h 157548"/>
                <a:gd name="connsiteX8" fmla="*/ 94831 w 92675"/>
                <a:gd name="connsiteY8" fmla="*/ 139825 h 157548"/>
                <a:gd name="connsiteX9" fmla="*/ 89085 w 92675"/>
                <a:gd name="connsiteY9" fmla="*/ 104794 h 157548"/>
                <a:gd name="connsiteX10" fmla="*/ 99280 w 92675"/>
                <a:gd name="connsiteY10" fmla="*/ 74581 h 157548"/>
                <a:gd name="connsiteX11" fmla="*/ 93997 w 92675"/>
                <a:gd name="connsiteY11" fmla="*/ 28429 h 157548"/>
                <a:gd name="connsiteX12" fmla="*/ 69623 w 92675"/>
                <a:gd name="connsiteY12" fmla="*/ 7577 h 1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675" h="157548">
                  <a:moveTo>
                    <a:pt x="69623" y="7577"/>
                  </a:moveTo>
                  <a:cubicBezTo>
                    <a:pt x="58410" y="-671"/>
                    <a:pt x="40338" y="-6417"/>
                    <a:pt x="34129" y="13693"/>
                  </a:cubicBezTo>
                  <a:cubicBezTo>
                    <a:pt x="27919" y="33804"/>
                    <a:pt x="12813" y="50207"/>
                    <a:pt x="4380" y="66611"/>
                  </a:cubicBezTo>
                  <a:cubicBezTo>
                    <a:pt x="-4054" y="83015"/>
                    <a:pt x="17262" y="84776"/>
                    <a:pt x="6140" y="103867"/>
                  </a:cubicBezTo>
                  <a:cubicBezTo>
                    <a:pt x="-4981" y="122958"/>
                    <a:pt x="-996" y="141122"/>
                    <a:pt x="18096" y="139825"/>
                  </a:cubicBezTo>
                  <a:cubicBezTo>
                    <a:pt x="37187" y="138528"/>
                    <a:pt x="25232" y="120270"/>
                    <a:pt x="38021" y="116285"/>
                  </a:cubicBezTo>
                  <a:cubicBezTo>
                    <a:pt x="50810" y="112300"/>
                    <a:pt x="64619" y="120270"/>
                    <a:pt x="59336" y="131391"/>
                  </a:cubicBezTo>
                  <a:cubicBezTo>
                    <a:pt x="54054" y="142513"/>
                    <a:pt x="50439" y="154931"/>
                    <a:pt x="65546" y="159750"/>
                  </a:cubicBezTo>
                  <a:cubicBezTo>
                    <a:pt x="80652" y="164662"/>
                    <a:pt x="89919" y="159750"/>
                    <a:pt x="94831" y="139825"/>
                  </a:cubicBezTo>
                  <a:cubicBezTo>
                    <a:pt x="99743" y="119900"/>
                    <a:pt x="91680" y="120733"/>
                    <a:pt x="89085" y="104794"/>
                  </a:cubicBezTo>
                  <a:cubicBezTo>
                    <a:pt x="86490" y="88854"/>
                    <a:pt x="99743" y="88854"/>
                    <a:pt x="99280" y="74581"/>
                  </a:cubicBezTo>
                  <a:cubicBezTo>
                    <a:pt x="98816" y="60402"/>
                    <a:pt x="100114" y="50207"/>
                    <a:pt x="93997" y="28429"/>
                  </a:cubicBezTo>
                  <a:cubicBezTo>
                    <a:pt x="90939" y="17493"/>
                    <a:pt x="81856" y="16659"/>
                    <a:pt x="69623" y="757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6EA1DBE4-3C16-465C-96B1-4BA62D9DB378}"/>
                </a:ext>
              </a:extLst>
            </p:cNvPr>
            <p:cNvSpPr/>
            <p:nvPr/>
          </p:nvSpPr>
          <p:spPr>
            <a:xfrm>
              <a:off x="3994966" y="6731776"/>
              <a:ext cx="139014" cy="129746"/>
            </a:xfrm>
            <a:custGeom>
              <a:avLst/>
              <a:gdLst>
                <a:gd name="connsiteX0" fmla="*/ 39649 w 139013"/>
                <a:gd name="connsiteY0" fmla="*/ 0 h 129745"/>
                <a:gd name="connsiteX1" fmla="*/ 74680 w 139013"/>
                <a:gd name="connsiteY1" fmla="*/ 14179 h 129745"/>
                <a:gd name="connsiteX2" fmla="*/ 109249 w 139013"/>
                <a:gd name="connsiteY2" fmla="*/ 14179 h 129745"/>
                <a:gd name="connsiteX3" fmla="*/ 126950 w 139013"/>
                <a:gd name="connsiteY3" fmla="*/ 47079 h 129745"/>
                <a:gd name="connsiteX4" fmla="*/ 135383 w 139013"/>
                <a:gd name="connsiteY4" fmla="*/ 105651 h 129745"/>
                <a:gd name="connsiteX5" fmla="*/ 82558 w 139013"/>
                <a:gd name="connsiteY5" fmla="*/ 127800 h 129745"/>
                <a:gd name="connsiteX6" fmla="*/ 39556 w 139013"/>
                <a:gd name="connsiteY6" fmla="*/ 116308 h 129745"/>
                <a:gd name="connsiteX7" fmla="*/ 54663 w 139013"/>
                <a:gd name="connsiteY7" fmla="*/ 87486 h 129745"/>
                <a:gd name="connsiteX8" fmla="*/ 38259 w 139013"/>
                <a:gd name="connsiteY8" fmla="*/ 49304 h 129745"/>
                <a:gd name="connsiteX9" fmla="*/ 4988 w 139013"/>
                <a:gd name="connsiteY9" fmla="*/ 35587 h 129745"/>
                <a:gd name="connsiteX10" fmla="*/ 12958 w 139013"/>
                <a:gd name="connsiteY10" fmla="*/ 10287 h 129745"/>
                <a:gd name="connsiteX11" fmla="*/ 39649 w 139013"/>
                <a:gd name="connsiteY11" fmla="*/ 0 h 12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013" h="129745">
                  <a:moveTo>
                    <a:pt x="39649" y="0"/>
                  </a:moveTo>
                  <a:cubicBezTo>
                    <a:pt x="63745" y="0"/>
                    <a:pt x="61799" y="10194"/>
                    <a:pt x="74680" y="14179"/>
                  </a:cubicBezTo>
                  <a:cubicBezTo>
                    <a:pt x="87562" y="18165"/>
                    <a:pt x="91084" y="-1854"/>
                    <a:pt x="109249" y="14179"/>
                  </a:cubicBezTo>
                  <a:cubicBezTo>
                    <a:pt x="127413" y="30212"/>
                    <a:pt x="107951" y="28822"/>
                    <a:pt x="126950" y="47079"/>
                  </a:cubicBezTo>
                  <a:cubicBezTo>
                    <a:pt x="145948" y="65336"/>
                    <a:pt x="147802" y="89247"/>
                    <a:pt x="135383" y="105651"/>
                  </a:cubicBezTo>
                  <a:cubicBezTo>
                    <a:pt x="122964" y="122054"/>
                    <a:pt x="105171" y="134936"/>
                    <a:pt x="82558" y="127800"/>
                  </a:cubicBezTo>
                  <a:cubicBezTo>
                    <a:pt x="59945" y="120664"/>
                    <a:pt x="52809" y="134009"/>
                    <a:pt x="39556" y="116308"/>
                  </a:cubicBezTo>
                  <a:cubicBezTo>
                    <a:pt x="26211" y="98607"/>
                    <a:pt x="55497" y="97680"/>
                    <a:pt x="54663" y="87486"/>
                  </a:cubicBezTo>
                  <a:cubicBezTo>
                    <a:pt x="53828" y="77291"/>
                    <a:pt x="56887" y="58200"/>
                    <a:pt x="38259" y="49304"/>
                  </a:cubicBezTo>
                  <a:cubicBezTo>
                    <a:pt x="19631" y="40406"/>
                    <a:pt x="12958" y="46152"/>
                    <a:pt x="4988" y="35587"/>
                  </a:cubicBezTo>
                  <a:cubicBezTo>
                    <a:pt x="-2982" y="25023"/>
                    <a:pt x="-2148" y="8989"/>
                    <a:pt x="12958" y="10287"/>
                  </a:cubicBezTo>
                  <a:cubicBezTo>
                    <a:pt x="28157" y="11584"/>
                    <a:pt x="26767" y="0"/>
                    <a:pt x="39649" y="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9C238D6C-7786-4109-9F74-751A82F4F651}"/>
                </a:ext>
              </a:extLst>
            </p:cNvPr>
            <p:cNvSpPr/>
            <p:nvPr/>
          </p:nvSpPr>
          <p:spPr>
            <a:xfrm>
              <a:off x="4413378" y="5067493"/>
              <a:ext cx="46338" cy="74141"/>
            </a:xfrm>
            <a:custGeom>
              <a:avLst/>
              <a:gdLst>
                <a:gd name="connsiteX0" fmla="*/ 30585 w 46337"/>
                <a:gd name="connsiteY0" fmla="*/ 23460 h 74140"/>
                <a:gd name="connsiteX1" fmla="*/ 5748 w 46337"/>
                <a:gd name="connsiteY1" fmla="*/ 661 h 74140"/>
                <a:gd name="connsiteX2" fmla="*/ 3987 w 46337"/>
                <a:gd name="connsiteY2" fmla="*/ 34951 h 74140"/>
                <a:gd name="connsiteX3" fmla="*/ 27620 w 46337"/>
                <a:gd name="connsiteY3" fmla="*/ 77212 h 74140"/>
                <a:gd name="connsiteX4" fmla="*/ 53013 w 46337"/>
                <a:gd name="connsiteY4" fmla="*/ 51170 h 74140"/>
                <a:gd name="connsiteX5" fmla="*/ 30585 w 46337"/>
                <a:gd name="connsiteY5" fmla="*/ 23460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37" h="74140">
                  <a:moveTo>
                    <a:pt x="30585" y="23460"/>
                  </a:moveTo>
                  <a:cubicBezTo>
                    <a:pt x="24654" y="12246"/>
                    <a:pt x="13718" y="-3416"/>
                    <a:pt x="5748" y="661"/>
                  </a:cubicBezTo>
                  <a:cubicBezTo>
                    <a:pt x="-2222" y="4832"/>
                    <a:pt x="-1017" y="19011"/>
                    <a:pt x="3987" y="34951"/>
                  </a:cubicBezTo>
                  <a:cubicBezTo>
                    <a:pt x="8992" y="50891"/>
                    <a:pt x="4914" y="67202"/>
                    <a:pt x="27620" y="77212"/>
                  </a:cubicBezTo>
                  <a:cubicBezTo>
                    <a:pt x="50325" y="87221"/>
                    <a:pt x="58388" y="64515"/>
                    <a:pt x="53013" y="51170"/>
                  </a:cubicBezTo>
                  <a:cubicBezTo>
                    <a:pt x="47730" y="38010"/>
                    <a:pt x="36609" y="35044"/>
                    <a:pt x="30585" y="2346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1" name="Frihandsfigur: Form 330">
              <a:extLst>
                <a:ext uri="{FF2B5EF4-FFF2-40B4-BE49-F238E27FC236}">
                  <a16:creationId xmlns:a16="http://schemas.microsoft.com/office/drawing/2014/main" id="{92019D2B-BD7A-4B9A-AED8-5F7B41D1EB0B}"/>
                </a:ext>
              </a:extLst>
            </p:cNvPr>
            <p:cNvSpPr/>
            <p:nvPr/>
          </p:nvSpPr>
          <p:spPr>
            <a:xfrm>
              <a:off x="4268582" y="5182652"/>
              <a:ext cx="37070" cy="111211"/>
            </a:xfrm>
            <a:custGeom>
              <a:avLst/>
              <a:gdLst>
                <a:gd name="connsiteX0" fmla="*/ 36646 w 37070"/>
                <a:gd name="connsiteY0" fmla="*/ 513 h 111210"/>
                <a:gd name="connsiteX1" fmla="*/ 15609 w 37070"/>
                <a:gd name="connsiteY1" fmla="*/ 8947 h 111210"/>
                <a:gd name="connsiteX2" fmla="*/ 10883 w 37070"/>
                <a:gd name="connsiteY2" fmla="*/ 37584 h 111210"/>
                <a:gd name="connsiteX3" fmla="*/ 1430 w 37070"/>
                <a:gd name="connsiteY3" fmla="*/ 79380 h 111210"/>
                <a:gd name="connsiteX4" fmla="*/ 12087 w 37070"/>
                <a:gd name="connsiteY4" fmla="*/ 111631 h 111210"/>
                <a:gd name="connsiteX5" fmla="*/ 30715 w 37070"/>
                <a:gd name="connsiteY5" fmla="*/ 82624 h 111210"/>
                <a:gd name="connsiteX6" fmla="*/ 38963 w 37070"/>
                <a:gd name="connsiteY6" fmla="*/ 57601 h 111210"/>
                <a:gd name="connsiteX7" fmla="*/ 43134 w 37070"/>
                <a:gd name="connsiteY7" fmla="*/ 28872 h 111210"/>
                <a:gd name="connsiteX8" fmla="*/ 36646 w 37070"/>
                <a:gd name="connsiteY8" fmla="*/ 513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0" h="111210">
                  <a:moveTo>
                    <a:pt x="36646" y="513"/>
                  </a:moveTo>
                  <a:cubicBezTo>
                    <a:pt x="29232" y="-2638"/>
                    <a:pt x="28028" y="9781"/>
                    <a:pt x="15609" y="8947"/>
                  </a:cubicBezTo>
                  <a:cubicBezTo>
                    <a:pt x="6434" y="8298"/>
                    <a:pt x="6434" y="20809"/>
                    <a:pt x="10883" y="37584"/>
                  </a:cubicBezTo>
                  <a:cubicBezTo>
                    <a:pt x="15331" y="54358"/>
                    <a:pt x="4673" y="68723"/>
                    <a:pt x="1430" y="79380"/>
                  </a:cubicBezTo>
                  <a:cubicBezTo>
                    <a:pt x="-1814" y="90038"/>
                    <a:pt x="-53" y="106256"/>
                    <a:pt x="12087" y="111631"/>
                  </a:cubicBezTo>
                  <a:cubicBezTo>
                    <a:pt x="24228" y="116914"/>
                    <a:pt x="22189" y="93004"/>
                    <a:pt x="30715" y="82624"/>
                  </a:cubicBezTo>
                  <a:cubicBezTo>
                    <a:pt x="39334" y="72244"/>
                    <a:pt x="41095" y="70112"/>
                    <a:pt x="38963" y="57601"/>
                  </a:cubicBezTo>
                  <a:cubicBezTo>
                    <a:pt x="36832" y="45090"/>
                    <a:pt x="50455" y="38881"/>
                    <a:pt x="43134" y="28872"/>
                  </a:cubicBezTo>
                  <a:cubicBezTo>
                    <a:pt x="35812" y="18863"/>
                    <a:pt x="44061" y="3664"/>
                    <a:pt x="36646" y="51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A0EE0B33-24A4-48D1-9C23-62BD3CC8B0B2}"/>
                </a:ext>
              </a:extLst>
            </p:cNvPr>
            <p:cNvSpPr/>
            <p:nvPr/>
          </p:nvSpPr>
          <p:spPr>
            <a:xfrm>
              <a:off x="4993806" y="5621875"/>
              <a:ext cx="55605" cy="64873"/>
            </a:xfrm>
            <a:custGeom>
              <a:avLst/>
              <a:gdLst>
                <a:gd name="connsiteX0" fmla="*/ 36424 w 55605"/>
                <a:gd name="connsiteY0" fmla="*/ 2056 h 64872"/>
                <a:gd name="connsiteX1" fmla="*/ 744 w 55605"/>
                <a:gd name="connsiteY1" fmla="*/ 32268 h 64872"/>
                <a:gd name="connsiteX2" fmla="*/ 49769 w 55605"/>
                <a:gd name="connsiteY2" fmla="*/ 58865 h 64872"/>
                <a:gd name="connsiteX3" fmla="*/ 36424 w 55605"/>
                <a:gd name="connsiteY3" fmla="*/ 2056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05" h="64872">
                  <a:moveTo>
                    <a:pt x="36424" y="2056"/>
                  </a:moveTo>
                  <a:cubicBezTo>
                    <a:pt x="22152" y="9747"/>
                    <a:pt x="-4816" y="8265"/>
                    <a:pt x="744" y="32268"/>
                  </a:cubicBezTo>
                  <a:cubicBezTo>
                    <a:pt x="6305" y="56271"/>
                    <a:pt x="36424" y="81108"/>
                    <a:pt x="49769" y="58865"/>
                  </a:cubicBezTo>
                  <a:cubicBezTo>
                    <a:pt x="63115" y="36624"/>
                    <a:pt x="59408" y="-10363"/>
                    <a:pt x="36424" y="205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3992B763-3BE3-4B6C-B48D-61C3F7820F89}"/>
                </a:ext>
              </a:extLst>
            </p:cNvPr>
            <p:cNvSpPr/>
            <p:nvPr/>
          </p:nvSpPr>
          <p:spPr>
            <a:xfrm>
              <a:off x="4897898" y="5485279"/>
              <a:ext cx="37070" cy="27803"/>
            </a:xfrm>
            <a:custGeom>
              <a:avLst/>
              <a:gdLst>
                <a:gd name="connsiteX0" fmla="*/ 11946 w 37070"/>
                <a:gd name="connsiteY0" fmla="*/ 565 h 27802"/>
                <a:gd name="connsiteX1" fmla="*/ 5181 w 37070"/>
                <a:gd name="connsiteY1" fmla="*/ 25680 h 27802"/>
                <a:gd name="connsiteX2" fmla="*/ 32706 w 37070"/>
                <a:gd name="connsiteY2" fmla="*/ 22158 h 27802"/>
                <a:gd name="connsiteX3" fmla="*/ 29462 w 37070"/>
                <a:gd name="connsiteY3" fmla="*/ 4086 h 27802"/>
                <a:gd name="connsiteX4" fmla="*/ 11946 w 37070"/>
                <a:gd name="connsiteY4" fmla="*/ 565 h 2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70" h="27802">
                  <a:moveTo>
                    <a:pt x="11946" y="565"/>
                  </a:moveTo>
                  <a:cubicBezTo>
                    <a:pt x="-3438" y="3901"/>
                    <a:pt x="-1955" y="18637"/>
                    <a:pt x="5181" y="25680"/>
                  </a:cubicBezTo>
                  <a:cubicBezTo>
                    <a:pt x="12317" y="32816"/>
                    <a:pt x="23531" y="28367"/>
                    <a:pt x="32706" y="22158"/>
                  </a:cubicBezTo>
                  <a:cubicBezTo>
                    <a:pt x="41881" y="15949"/>
                    <a:pt x="37988" y="6774"/>
                    <a:pt x="29462" y="4086"/>
                  </a:cubicBezTo>
                  <a:cubicBezTo>
                    <a:pt x="20751" y="1491"/>
                    <a:pt x="20194" y="-1196"/>
                    <a:pt x="11946" y="565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CD285BEB-2415-42AF-9C36-9AB9CB265CAE}"/>
                </a:ext>
              </a:extLst>
            </p:cNvPr>
            <p:cNvSpPr/>
            <p:nvPr/>
          </p:nvSpPr>
          <p:spPr>
            <a:xfrm>
              <a:off x="4745144" y="5337406"/>
              <a:ext cx="37070" cy="46338"/>
            </a:xfrm>
            <a:custGeom>
              <a:avLst/>
              <a:gdLst>
                <a:gd name="connsiteX0" fmla="*/ 7800 w 37070"/>
                <a:gd name="connsiteY0" fmla="*/ 1361 h 46337"/>
                <a:gd name="connsiteX1" fmla="*/ 37179 w 37070"/>
                <a:gd name="connsiteY1" fmla="*/ 14521 h 46337"/>
                <a:gd name="connsiteX2" fmla="*/ 37735 w 37070"/>
                <a:gd name="connsiteY2" fmla="*/ 32593 h 46337"/>
                <a:gd name="connsiteX3" fmla="*/ 23741 w 37070"/>
                <a:gd name="connsiteY3" fmla="*/ 47050 h 46337"/>
                <a:gd name="connsiteX4" fmla="*/ 2518 w 37070"/>
                <a:gd name="connsiteY4" fmla="*/ 30925 h 46337"/>
                <a:gd name="connsiteX5" fmla="*/ 7800 w 37070"/>
                <a:gd name="connsiteY5" fmla="*/ 1361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70" h="46337">
                  <a:moveTo>
                    <a:pt x="7800" y="1361"/>
                  </a:moveTo>
                  <a:cubicBezTo>
                    <a:pt x="21980" y="-3736"/>
                    <a:pt x="31525" y="6551"/>
                    <a:pt x="37179" y="14521"/>
                  </a:cubicBezTo>
                  <a:cubicBezTo>
                    <a:pt x="42832" y="22491"/>
                    <a:pt x="36808" y="26013"/>
                    <a:pt x="37735" y="32593"/>
                  </a:cubicBezTo>
                  <a:cubicBezTo>
                    <a:pt x="38661" y="39173"/>
                    <a:pt x="36159" y="50665"/>
                    <a:pt x="23741" y="47050"/>
                  </a:cubicBezTo>
                  <a:cubicBezTo>
                    <a:pt x="11322" y="43436"/>
                    <a:pt x="6225" y="40841"/>
                    <a:pt x="2518" y="30925"/>
                  </a:cubicBezTo>
                  <a:cubicBezTo>
                    <a:pt x="-1375" y="21101"/>
                    <a:pt x="-1560" y="4698"/>
                    <a:pt x="7800" y="1361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0E3C1821-92D2-4FFB-A32D-8E77C4B2DA13}"/>
                </a:ext>
              </a:extLst>
            </p:cNvPr>
            <p:cNvSpPr/>
            <p:nvPr/>
          </p:nvSpPr>
          <p:spPr>
            <a:xfrm>
              <a:off x="5060596" y="5698941"/>
              <a:ext cx="64873" cy="37070"/>
            </a:xfrm>
            <a:custGeom>
              <a:avLst/>
              <a:gdLst>
                <a:gd name="connsiteX0" fmla="*/ 12172 w 64872"/>
                <a:gd name="connsiteY0" fmla="*/ 1632 h 37070"/>
                <a:gd name="connsiteX1" fmla="*/ 5407 w 64872"/>
                <a:gd name="connsiteY1" fmla="*/ 27952 h 37070"/>
                <a:gd name="connsiteX2" fmla="*/ 42384 w 64872"/>
                <a:gd name="connsiteY2" fmla="*/ 41853 h 37070"/>
                <a:gd name="connsiteX3" fmla="*/ 60734 w 64872"/>
                <a:gd name="connsiteY3" fmla="*/ 27674 h 37070"/>
                <a:gd name="connsiteX4" fmla="*/ 52764 w 64872"/>
                <a:gd name="connsiteY4" fmla="*/ 12846 h 37070"/>
                <a:gd name="connsiteX5" fmla="*/ 29688 w 64872"/>
                <a:gd name="connsiteY5" fmla="*/ 5154 h 37070"/>
                <a:gd name="connsiteX6" fmla="*/ 12172 w 64872"/>
                <a:gd name="connsiteY6" fmla="*/ 1632 h 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" h="37070">
                  <a:moveTo>
                    <a:pt x="12172" y="1632"/>
                  </a:moveTo>
                  <a:cubicBezTo>
                    <a:pt x="865" y="7007"/>
                    <a:pt x="-4973" y="23226"/>
                    <a:pt x="5407" y="27952"/>
                  </a:cubicBezTo>
                  <a:cubicBezTo>
                    <a:pt x="15786" y="32679"/>
                    <a:pt x="29966" y="41853"/>
                    <a:pt x="42384" y="41853"/>
                  </a:cubicBezTo>
                  <a:cubicBezTo>
                    <a:pt x="54803" y="41853"/>
                    <a:pt x="52115" y="28508"/>
                    <a:pt x="60734" y="27674"/>
                  </a:cubicBezTo>
                  <a:cubicBezTo>
                    <a:pt x="69353" y="26747"/>
                    <a:pt x="64904" y="13772"/>
                    <a:pt x="52764" y="12846"/>
                  </a:cubicBezTo>
                  <a:cubicBezTo>
                    <a:pt x="40623" y="11919"/>
                    <a:pt x="37380" y="11085"/>
                    <a:pt x="29688" y="5154"/>
                  </a:cubicBezTo>
                  <a:cubicBezTo>
                    <a:pt x="21995" y="-778"/>
                    <a:pt x="17825" y="-1055"/>
                    <a:pt x="12172" y="163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78577104-54FA-4854-B05E-F2DF2D3F3580}"/>
                </a:ext>
              </a:extLst>
            </p:cNvPr>
            <p:cNvSpPr/>
            <p:nvPr/>
          </p:nvSpPr>
          <p:spPr>
            <a:xfrm>
              <a:off x="2968533" y="29999"/>
              <a:ext cx="3605084" cy="3910914"/>
            </a:xfrm>
            <a:custGeom>
              <a:avLst/>
              <a:gdLst>
                <a:gd name="connsiteX0" fmla="*/ 2363449 w 3605083"/>
                <a:gd name="connsiteY0" fmla="*/ 461460 h 3910913"/>
                <a:gd name="connsiteX1" fmla="*/ 2393754 w 3605083"/>
                <a:gd name="connsiteY1" fmla="*/ 421702 h 3910913"/>
                <a:gd name="connsiteX2" fmla="*/ 2418684 w 3605083"/>
                <a:gd name="connsiteY2" fmla="*/ 421146 h 3910913"/>
                <a:gd name="connsiteX3" fmla="*/ 2446486 w 3605083"/>
                <a:gd name="connsiteY3" fmla="*/ 414659 h 3910913"/>
                <a:gd name="connsiteX4" fmla="*/ 2528875 w 3605083"/>
                <a:gd name="connsiteY4" fmla="*/ 459143 h 3910913"/>
                <a:gd name="connsiteX5" fmla="*/ 2650465 w 3605083"/>
                <a:gd name="connsiteY5" fmla="*/ 461553 h 3910913"/>
                <a:gd name="connsiteX6" fmla="*/ 2736190 w 3605083"/>
                <a:gd name="connsiteY6" fmla="*/ 400387 h 3910913"/>
                <a:gd name="connsiteX7" fmla="*/ 2774744 w 3605083"/>
                <a:gd name="connsiteY7" fmla="*/ 372862 h 3910913"/>
                <a:gd name="connsiteX8" fmla="*/ 2802732 w 3605083"/>
                <a:gd name="connsiteY8" fmla="*/ 365541 h 3910913"/>
                <a:gd name="connsiteX9" fmla="*/ 2866400 w 3605083"/>
                <a:gd name="connsiteY9" fmla="*/ 389080 h 3910913"/>
                <a:gd name="connsiteX10" fmla="*/ 2931643 w 3605083"/>
                <a:gd name="connsiteY10" fmla="*/ 362019 h 3910913"/>
                <a:gd name="connsiteX11" fmla="*/ 2965378 w 3605083"/>
                <a:gd name="connsiteY11" fmla="*/ 268880 h 3910913"/>
                <a:gd name="connsiteX12" fmla="*/ 3000409 w 3605083"/>
                <a:gd name="connsiteY12" fmla="*/ 201875 h 3910913"/>
                <a:gd name="connsiteX13" fmla="*/ 3056292 w 3605083"/>
                <a:gd name="connsiteY13" fmla="*/ 128662 h 3910913"/>
                <a:gd name="connsiteX14" fmla="*/ 3084280 w 3605083"/>
                <a:gd name="connsiteY14" fmla="*/ 63881 h 3910913"/>
                <a:gd name="connsiteX15" fmla="*/ 3135345 w 3605083"/>
                <a:gd name="connsiteY15" fmla="*/ 10222 h 3910913"/>
                <a:gd name="connsiteX16" fmla="*/ 3215231 w 3605083"/>
                <a:gd name="connsiteY16" fmla="*/ 10222 h 3910913"/>
                <a:gd name="connsiteX17" fmla="*/ 3326442 w 3605083"/>
                <a:gd name="connsiteY17" fmla="*/ 39508 h 3910913"/>
                <a:gd name="connsiteX18" fmla="*/ 3370556 w 3605083"/>
                <a:gd name="connsiteY18" fmla="*/ 58135 h 3910913"/>
                <a:gd name="connsiteX19" fmla="*/ 3394559 w 3605083"/>
                <a:gd name="connsiteY19" fmla="*/ 79729 h 3910913"/>
                <a:gd name="connsiteX20" fmla="*/ 3431814 w 3605083"/>
                <a:gd name="connsiteY20" fmla="*/ 104566 h 3910913"/>
                <a:gd name="connsiteX21" fmla="*/ 3511052 w 3605083"/>
                <a:gd name="connsiteY21" fmla="*/ 101878 h 3910913"/>
                <a:gd name="connsiteX22" fmla="*/ 3558038 w 3605083"/>
                <a:gd name="connsiteY22" fmla="*/ 92703 h 3910913"/>
                <a:gd name="connsiteX23" fmla="*/ 3588251 w 3605083"/>
                <a:gd name="connsiteY23" fmla="*/ 95391 h 3910913"/>
                <a:gd name="connsiteX24" fmla="*/ 3585285 w 3605083"/>
                <a:gd name="connsiteY24" fmla="*/ 138022 h 3910913"/>
                <a:gd name="connsiteX25" fmla="*/ 3552478 w 3605083"/>
                <a:gd name="connsiteY25" fmla="*/ 207529 h 3910913"/>
                <a:gd name="connsiteX26" fmla="*/ 3549512 w 3605083"/>
                <a:gd name="connsiteY26" fmla="*/ 318739 h 3910913"/>
                <a:gd name="connsiteX27" fmla="*/ 3569623 w 3605083"/>
                <a:gd name="connsiteY27" fmla="*/ 415122 h 3910913"/>
                <a:gd name="connsiteX28" fmla="*/ 3564340 w 3605083"/>
                <a:gd name="connsiteY28" fmla="*/ 511505 h 3910913"/>
                <a:gd name="connsiteX29" fmla="*/ 3558409 w 3605083"/>
                <a:gd name="connsiteY29" fmla="*/ 608536 h 3910913"/>
                <a:gd name="connsiteX30" fmla="*/ 3553126 w 3605083"/>
                <a:gd name="connsiteY30" fmla="*/ 708533 h 3910913"/>
                <a:gd name="connsiteX31" fmla="*/ 3560819 w 3605083"/>
                <a:gd name="connsiteY31" fmla="*/ 827436 h 3910913"/>
                <a:gd name="connsiteX32" fmla="*/ 3590475 w 3605083"/>
                <a:gd name="connsiteY32" fmla="*/ 957553 h 3910913"/>
                <a:gd name="connsiteX33" fmla="*/ 3598167 w 3605083"/>
                <a:gd name="connsiteY33" fmla="*/ 1032064 h 3910913"/>
                <a:gd name="connsiteX34" fmla="*/ 3607620 w 3605083"/>
                <a:gd name="connsiteY34" fmla="*/ 1075807 h 3910913"/>
                <a:gd name="connsiteX35" fmla="*/ 3607620 w 3605083"/>
                <a:gd name="connsiteY35" fmla="*/ 1140587 h 3910913"/>
                <a:gd name="connsiteX36" fmla="*/ 3602337 w 3605083"/>
                <a:gd name="connsiteY36" fmla="*/ 1202217 h 3910913"/>
                <a:gd name="connsiteX37" fmla="*/ 3609010 w 3605083"/>
                <a:gd name="connsiteY37" fmla="*/ 1249203 h 3910913"/>
                <a:gd name="connsiteX38" fmla="*/ 3603728 w 3605083"/>
                <a:gd name="connsiteY38" fmla="*/ 1284235 h 3910913"/>
                <a:gd name="connsiteX39" fmla="*/ 3610864 w 3605083"/>
                <a:gd name="connsiteY39" fmla="*/ 1364492 h 3910913"/>
                <a:gd name="connsiteX40" fmla="*/ 3603264 w 3605083"/>
                <a:gd name="connsiteY40" fmla="*/ 1439466 h 3910913"/>
                <a:gd name="connsiteX41" fmla="*/ 3588621 w 3605083"/>
                <a:gd name="connsiteY41" fmla="*/ 1516202 h 3910913"/>
                <a:gd name="connsiteX42" fmla="*/ 3568696 w 3605083"/>
                <a:gd name="connsiteY42" fmla="*/ 1563652 h 3910913"/>
                <a:gd name="connsiteX43" fmla="*/ 3556277 w 3605083"/>
                <a:gd name="connsiteY43" fmla="*/ 1606839 h 3910913"/>
                <a:gd name="connsiteX44" fmla="*/ 3541450 w 3605083"/>
                <a:gd name="connsiteY44" fmla="*/ 1658274 h 3910913"/>
                <a:gd name="connsiteX45" fmla="*/ 3527270 w 3605083"/>
                <a:gd name="connsiteY45" fmla="*/ 1698495 h 3910913"/>
                <a:gd name="connsiteX46" fmla="*/ 3519578 w 3605083"/>
                <a:gd name="connsiteY46" fmla="*/ 1742238 h 3910913"/>
                <a:gd name="connsiteX47" fmla="*/ 3505955 w 3605083"/>
                <a:gd name="connsiteY47" fmla="*/ 1781903 h 3910913"/>
                <a:gd name="connsiteX48" fmla="*/ 3498819 w 3605083"/>
                <a:gd name="connsiteY48" fmla="*/ 1826851 h 3910913"/>
                <a:gd name="connsiteX49" fmla="*/ 3498263 w 3605083"/>
                <a:gd name="connsiteY49" fmla="*/ 1865311 h 3910913"/>
                <a:gd name="connsiteX50" fmla="*/ 3505955 w 3605083"/>
                <a:gd name="connsiteY50" fmla="*/ 1912668 h 3910913"/>
                <a:gd name="connsiteX51" fmla="*/ 3510125 w 3605083"/>
                <a:gd name="connsiteY51" fmla="*/ 1970035 h 3910913"/>
                <a:gd name="connsiteX52" fmla="*/ 3510681 w 3605083"/>
                <a:gd name="connsiteY52" fmla="*/ 2061135 h 3910913"/>
                <a:gd name="connsiteX53" fmla="*/ 3501228 w 3605083"/>
                <a:gd name="connsiteY53" fmla="*/ 2100151 h 3910913"/>
                <a:gd name="connsiteX54" fmla="*/ 3496224 w 3605083"/>
                <a:gd name="connsiteY54" fmla="*/ 2133607 h 3910913"/>
                <a:gd name="connsiteX55" fmla="*/ 3469626 w 3605083"/>
                <a:gd name="connsiteY55" fmla="*/ 2169102 h 3910913"/>
                <a:gd name="connsiteX56" fmla="*/ 3449330 w 3605083"/>
                <a:gd name="connsiteY56" fmla="*/ 2203855 h 3910913"/>
                <a:gd name="connsiteX57" fmla="*/ 3436911 w 3605083"/>
                <a:gd name="connsiteY57" fmla="*/ 2253529 h 3910913"/>
                <a:gd name="connsiteX58" fmla="*/ 3445345 w 3605083"/>
                <a:gd name="connsiteY58" fmla="*/ 2332026 h 3910913"/>
                <a:gd name="connsiteX59" fmla="*/ 3463509 w 3605083"/>
                <a:gd name="connsiteY59" fmla="*/ 2419882 h 3910913"/>
                <a:gd name="connsiteX60" fmla="*/ 3490107 w 3605083"/>
                <a:gd name="connsiteY60" fmla="*/ 2509963 h 3910913"/>
                <a:gd name="connsiteX61" fmla="*/ 3486956 w 3605083"/>
                <a:gd name="connsiteY61" fmla="*/ 2621359 h 3910913"/>
                <a:gd name="connsiteX62" fmla="*/ 3463880 w 3605083"/>
                <a:gd name="connsiteY62" fmla="*/ 2672424 h 3910913"/>
                <a:gd name="connsiteX63" fmla="*/ 3430609 w 3605083"/>
                <a:gd name="connsiteY63" fmla="*/ 2738501 h 3910913"/>
                <a:gd name="connsiteX64" fmla="*/ 3397061 w 3605083"/>
                <a:gd name="connsiteY64" fmla="*/ 2829323 h 3910913"/>
                <a:gd name="connsiteX65" fmla="*/ 3379638 w 3605083"/>
                <a:gd name="connsiteY65" fmla="*/ 2832845 h 3910913"/>
                <a:gd name="connsiteX66" fmla="*/ 3387515 w 3605083"/>
                <a:gd name="connsiteY66" fmla="*/ 2844522 h 3910913"/>
                <a:gd name="connsiteX67" fmla="*/ 3396134 w 3605083"/>
                <a:gd name="connsiteY67" fmla="*/ 2865930 h 3910913"/>
                <a:gd name="connsiteX68" fmla="*/ 3376487 w 3605083"/>
                <a:gd name="connsiteY68" fmla="*/ 2874827 h 3910913"/>
                <a:gd name="connsiteX69" fmla="*/ 3381028 w 3605083"/>
                <a:gd name="connsiteY69" fmla="*/ 2886226 h 3910913"/>
                <a:gd name="connsiteX70" fmla="*/ 3378340 w 3605083"/>
                <a:gd name="connsiteY70" fmla="*/ 2906337 h 3910913"/>
                <a:gd name="connsiteX71" fmla="*/ 3367405 w 3605083"/>
                <a:gd name="connsiteY71" fmla="*/ 2943685 h 3910913"/>
                <a:gd name="connsiteX72" fmla="*/ 3355542 w 3605083"/>
                <a:gd name="connsiteY72" fmla="*/ 2983165 h 3910913"/>
                <a:gd name="connsiteX73" fmla="*/ 3339602 w 3605083"/>
                <a:gd name="connsiteY73" fmla="*/ 3021904 h 3910913"/>
                <a:gd name="connsiteX74" fmla="*/ 3306887 w 3605083"/>
                <a:gd name="connsiteY74" fmla="*/ 3060642 h 3910913"/>
                <a:gd name="connsiteX75" fmla="*/ 3260179 w 3605083"/>
                <a:gd name="connsiteY75" fmla="*/ 3087518 h 3910913"/>
                <a:gd name="connsiteX76" fmla="*/ 3241273 w 3605083"/>
                <a:gd name="connsiteY76" fmla="*/ 3110316 h 3910913"/>
                <a:gd name="connsiteX77" fmla="*/ 3202257 w 3605083"/>
                <a:gd name="connsiteY77" fmla="*/ 3129500 h 3910913"/>
                <a:gd name="connsiteX78" fmla="*/ 3183073 w 3605083"/>
                <a:gd name="connsiteY78" fmla="*/ 3139880 h 3910913"/>
                <a:gd name="connsiteX79" fmla="*/ 3157031 w 3605083"/>
                <a:gd name="connsiteY79" fmla="*/ 3153781 h 3910913"/>
                <a:gd name="connsiteX80" fmla="*/ 3138403 w 3605083"/>
                <a:gd name="connsiteY80" fmla="*/ 3167682 h 3910913"/>
                <a:gd name="connsiteX81" fmla="*/ 3116161 w 3605083"/>
                <a:gd name="connsiteY81" fmla="*/ 3182789 h 3910913"/>
                <a:gd name="connsiteX82" fmla="*/ 3102537 w 3605083"/>
                <a:gd name="connsiteY82" fmla="*/ 3182325 h 3910913"/>
                <a:gd name="connsiteX83" fmla="*/ 3099850 w 3605083"/>
                <a:gd name="connsiteY83" fmla="*/ 3197153 h 3910913"/>
                <a:gd name="connsiteX84" fmla="*/ 3072696 w 3605083"/>
                <a:gd name="connsiteY84" fmla="*/ 3220044 h 3910913"/>
                <a:gd name="connsiteX85" fmla="*/ 3041371 w 3605083"/>
                <a:gd name="connsiteY85" fmla="*/ 3258505 h 3910913"/>
                <a:gd name="connsiteX86" fmla="*/ 2987434 w 3605083"/>
                <a:gd name="connsiteY86" fmla="*/ 3318651 h 3910913"/>
                <a:gd name="connsiteX87" fmla="*/ 2967046 w 3605083"/>
                <a:gd name="connsiteY87" fmla="*/ 3331533 h 3910913"/>
                <a:gd name="connsiteX88" fmla="*/ 2971494 w 3605083"/>
                <a:gd name="connsiteY88" fmla="*/ 3310681 h 3910913"/>
                <a:gd name="connsiteX89" fmla="*/ 3011901 w 3605083"/>
                <a:gd name="connsiteY89" fmla="*/ 3262768 h 3910913"/>
                <a:gd name="connsiteX90" fmla="*/ 3038035 w 3605083"/>
                <a:gd name="connsiteY90" fmla="*/ 3231443 h 3910913"/>
                <a:gd name="connsiteX91" fmla="*/ 3031363 w 3605083"/>
                <a:gd name="connsiteY91" fmla="*/ 3219210 h 3910913"/>
                <a:gd name="connsiteX92" fmla="*/ 3012457 w 3605083"/>
                <a:gd name="connsiteY92" fmla="*/ 3229961 h 3910913"/>
                <a:gd name="connsiteX93" fmla="*/ 2964265 w 3605083"/>
                <a:gd name="connsiteY93" fmla="*/ 3286029 h 3910913"/>
                <a:gd name="connsiteX94" fmla="*/ 2953515 w 3605083"/>
                <a:gd name="connsiteY94" fmla="*/ 3281488 h 3910913"/>
                <a:gd name="connsiteX95" fmla="*/ 2974182 w 3605083"/>
                <a:gd name="connsiteY95" fmla="*/ 3232648 h 3910913"/>
                <a:gd name="connsiteX96" fmla="*/ 2987527 w 3605083"/>
                <a:gd name="connsiteY96" fmla="*/ 3196968 h 3910913"/>
                <a:gd name="connsiteX97" fmla="*/ 2969919 w 3605083"/>
                <a:gd name="connsiteY97" fmla="*/ 3186774 h 3910913"/>
                <a:gd name="connsiteX98" fmla="*/ 2946379 w 3605083"/>
                <a:gd name="connsiteY98" fmla="*/ 3231629 h 3910913"/>
                <a:gd name="connsiteX99" fmla="*/ 2929697 w 3605083"/>
                <a:gd name="connsiteY99" fmla="*/ 3288161 h 3910913"/>
                <a:gd name="connsiteX100" fmla="*/ 2906343 w 3605083"/>
                <a:gd name="connsiteY100" fmla="*/ 3293165 h 3910913"/>
                <a:gd name="connsiteX101" fmla="*/ 2902821 w 3605083"/>
                <a:gd name="connsiteY101" fmla="*/ 3267123 h 3910913"/>
                <a:gd name="connsiteX102" fmla="*/ 2922932 w 3605083"/>
                <a:gd name="connsiteY102" fmla="*/ 3214669 h 3910913"/>
                <a:gd name="connsiteX103" fmla="*/ 2914313 w 3605083"/>
                <a:gd name="connsiteY103" fmla="*/ 3197061 h 3910913"/>
                <a:gd name="connsiteX104" fmla="*/ 2898002 w 3605083"/>
                <a:gd name="connsiteY104" fmla="*/ 3211147 h 3910913"/>
                <a:gd name="connsiteX105" fmla="*/ 2882618 w 3605083"/>
                <a:gd name="connsiteY105" fmla="*/ 3263602 h 3910913"/>
                <a:gd name="connsiteX106" fmla="*/ 2867234 w 3605083"/>
                <a:gd name="connsiteY106" fmla="*/ 3309754 h 3910913"/>
                <a:gd name="connsiteX107" fmla="*/ 2883174 w 3605083"/>
                <a:gd name="connsiteY107" fmla="*/ 3327826 h 3910913"/>
                <a:gd name="connsiteX108" fmla="*/ 2899114 w 3605083"/>
                <a:gd name="connsiteY108" fmla="*/ 3342283 h 3910913"/>
                <a:gd name="connsiteX109" fmla="*/ 2927473 w 3605083"/>
                <a:gd name="connsiteY109" fmla="*/ 3359985 h 3910913"/>
                <a:gd name="connsiteX110" fmla="*/ 2914128 w 3605083"/>
                <a:gd name="connsiteY110" fmla="*/ 3403727 h 3910913"/>
                <a:gd name="connsiteX111" fmla="*/ 2887437 w 3605083"/>
                <a:gd name="connsiteY111" fmla="*/ 3400206 h 3910913"/>
                <a:gd name="connsiteX112" fmla="*/ 2831276 w 3605083"/>
                <a:gd name="connsiteY112" fmla="*/ 3431252 h 3910913"/>
                <a:gd name="connsiteX113" fmla="*/ 2806253 w 3605083"/>
                <a:gd name="connsiteY113" fmla="*/ 3417536 h 3910913"/>
                <a:gd name="connsiteX114" fmla="*/ 2786977 w 3605083"/>
                <a:gd name="connsiteY114" fmla="*/ 3390938 h 3910913"/>
                <a:gd name="connsiteX115" fmla="*/ 2780026 w 3605083"/>
                <a:gd name="connsiteY115" fmla="*/ 3405581 h 3910913"/>
                <a:gd name="connsiteX116" fmla="*/ 2793557 w 3605083"/>
                <a:gd name="connsiteY116" fmla="*/ 3436071 h 3910913"/>
                <a:gd name="connsiteX117" fmla="*/ 2796430 w 3605083"/>
                <a:gd name="connsiteY117" fmla="*/ 3456460 h 3910913"/>
                <a:gd name="connsiteX118" fmla="*/ 2779655 w 3605083"/>
                <a:gd name="connsiteY118" fmla="*/ 3460259 h 3910913"/>
                <a:gd name="connsiteX119" fmla="*/ 2761398 w 3605083"/>
                <a:gd name="connsiteY119" fmla="*/ 3425784 h 3910913"/>
                <a:gd name="connsiteX120" fmla="*/ 2753336 w 3605083"/>
                <a:gd name="connsiteY120" fmla="*/ 3443485 h 3910913"/>
                <a:gd name="connsiteX121" fmla="*/ 2748887 w 3605083"/>
                <a:gd name="connsiteY121" fmla="*/ 3462762 h 3910913"/>
                <a:gd name="connsiteX122" fmla="*/ 2743604 w 3605083"/>
                <a:gd name="connsiteY122" fmla="*/ 3487414 h 3910913"/>
                <a:gd name="connsiteX123" fmla="*/ 2697730 w 3605083"/>
                <a:gd name="connsiteY123" fmla="*/ 3497422 h 3910913"/>
                <a:gd name="connsiteX124" fmla="*/ 2649631 w 3605083"/>
                <a:gd name="connsiteY124" fmla="*/ 3502334 h 3910913"/>
                <a:gd name="connsiteX125" fmla="*/ 2624794 w 3605083"/>
                <a:gd name="connsiteY125" fmla="*/ 3487506 h 3910913"/>
                <a:gd name="connsiteX126" fmla="*/ 2619512 w 3605083"/>
                <a:gd name="connsiteY126" fmla="*/ 3448768 h 3910913"/>
                <a:gd name="connsiteX127" fmla="*/ 2624794 w 3605083"/>
                <a:gd name="connsiteY127" fmla="*/ 3391123 h 3910913"/>
                <a:gd name="connsiteX128" fmla="*/ 2615063 w 3605083"/>
                <a:gd name="connsiteY128" fmla="*/ 3378149 h 3910913"/>
                <a:gd name="connsiteX129" fmla="*/ 2600606 w 3605083"/>
                <a:gd name="connsiteY129" fmla="*/ 3404747 h 3910913"/>
                <a:gd name="connsiteX130" fmla="*/ 2598845 w 3605083"/>
                <a:gd name="connsiteY130" fmla="*/ 3464801 h 3910913"/>
                <a:gd name="connsiteX131" fmla="*/ 2590226 w 3605083"/>
                <a:gd name="connsiteY131" fmla="*/ 3509470 h 3910913"/>
                <a:gd name="connsiteX132" fmla="*/ 2522388 w 3605083"/>
                <a:gd name="connsiteY132" fmla="*/ 3523928 h 3910913"/>
                <a:gd name="connsiteX133" fmla="*/ 2462982 w 3605083"/>
                <a:gd name="connsiteY133" fmla="*/ 3566929 h 3910913"/>
                <a:gd name="connsiteX134" fmla="*/ 2423039 w 3605083"/>
                <a:gd name="connsiteY134" fmla="*/ 3615306 h 3910913"/>
                <a:gd name="connsiteX135" fmla="*/ 2414791 w 3605083"/>
                <a:gd name="connsiteY135" fmla="*/ 3594639 h 3910913"/>
                <a:gd name="connsiteX136" fmla="*/ 2407933 w 3605083"/>
                <a:gd name="connsiteY136" fmla="*/ 3560257 h 3910913"/>
                <a:gd name="connsiteX137" fmla="*/ 2402187 w 3605083"/>
                <a:gd name="connsiteY137" fmla="*/ 3590191 h 3910913"/>
                <a:gd name="connsiteX138" fmla="*/ 2403485 w 3605083"/>
                <a:gd name="connsiteY138" fmla="*/ 3631709 h 3910913"/>
                <a:gd name="connsiteX139" fmla="*/ 2348621 w 3605083"/>
                <a:gd name="connsiteY139" fmla="*/ 3683330 h 3910913"/>
                <a:gd name="connsiteX140" fmla="*/ 2300522 w 3605083"/>
                <a:gd name="connsiteY140" fmla="*/ 3720678 h 3910913"/>
                <a:gd name="connsiteX141" fmla="*/ 2272349 w 3605083"/>
                <a:gd name="connsiteY141" fmla="*/ 3739955 h 3910913"/>
                <a:gd name="connsiteX142" fmla="*/ 2224343 w 3605083"/>
                <a:gd name="connsiteY142" fmla="*/ 3760251 h 3910913"/>
                <a:gd name="connsiteX143" fmla="*/ 2175503 w 3605083"/>
                <a:gd name="connsiteY143" fmla="*/ 3759324 h 3910913"/>
                <a:gd name="connsiteX144" fmla="*/ 2152705 w 3605083"/>
                <a:gd name="connsiteY144" fmla="*/ 3781844 h 3910913"/>
                <a:gd name="connsiteX145" fmla="*/ 2122214 w 3605083"/>
                <a:gd name="connsiteY145" fmla="*/ 3750798 h 3910913"/>
                <a:gd name="connsiteX146" fmla="*/ 2097655 w 3605083"/>
                <a:gd name="connsiteY146" fmla="*/ 3737823 h 3910913"/>
                <a:gd name="connsiteX147" fmla="*/ 2045015 w 3605083"/>
                <a:gd name="connsiteY147" fmla="*/ 3755246 h 3910913"/>
                <a:gd name="connsiteX148" fmla="*/ 1988205 w 3605083"/>
                <a:gd name="connsiteY148" fmla="*/ 3732170 h 3910913"/>
                <a:gd name="connsiteX149" fmla="*/ 1935009 w 3605083"/>
                <a:gd name="connsiteY149" fmla="*/ 3718825 h 3910913"/>
                <a:gd name="connsiteX150" fmla="*/ 1922869 w 3605083"/>
                <a:gd name="connsiteY150" fmla="*/ 3768499 h 3910913"/>
                <a:gd name="connsiteX151" fmla="*/ 1906558 w 3605083"/>
                <a:gd name="connsiteY151" fmla="*/ 3802789 h 3910913"/>
                <a:gd name="connsiteX152" fmla="*/ 1860405 w 3605083"/>
                <a:gd name="connsiteY152" fmla="*/ 3811408 h 3910913"/>
                <a:gd name="connsiteX153" fmla="*/ 1755126 w 3605083"/>
                <a:gd name="connsiteY153" fmla="*/ 3808164 h 3910913"/>
                <a:gd name="connsiteX154" fmla="*/ 1679966 w 3605083"/>
                <a:gd name="connsiteY154" fmla="*/ 3808535 h 3910913"/>
                <a:gd name="connsiteX155" fmla="*/ 1681078 w 3605083"/>
                <a:gd name="connsiteY155" fmla="*/ 3767294 h 3910913"/>
                <a:gd name="connsiteX156" fmla="*/ 1686175 w 3605083"/>
                <a:gd name="connsiteY156" fmla="*/ 3695192 h 3910913"/>
                <a:gd name="connsiteX157" fmla="*/ 1650680 w 3605083"/>
                <a:gd name="connsiteY157" fmla="*/ 3697880 h 3910913"/>
                <a:gd name="connsiteX158" fmla="*/ 1633350 w 3605083"/>
                <a:gd name="connsiteY158" fmla="*/ 3755524 h 3910913"/>
                <a:gd name="connsiteX159" fmla="*/ 1590997 w 3605083"/>
                <a:gd name="connsiteY159" fmla="*/ 3767016 h 3910913"/>
                <a:gd name="connsiteX160" fmla="*/ 1496468 w 3605083"/>
                <a:gd name="connsiteY160" fmla="*/ 3765719 h 3910913"/>
                <a:gd name="connsiteX161" fmla="*/ 1472465 w 3605083"/>
                <a:gd name="connsiteY161" fmla="*/ 3742179 h 3910913"/>
                <a:gd name="connsiteX162" fmla="*/ 1469777 w 3605083"/>
                <a:gd name="connsiteY162" fmla="*/ 3696490 h 3910913"/>
                <a:gd name="connsiteX163" fmla="*/ 1433819 w 3605083"/>
                <a:gd name="connsiteY163" fmla="*/ 3705850 h 3910913"/>
                <a:gd name="connsiteX164" fmla="*/ 1411484 w 3605083"/>
                <a:gd name="connsiteY164" fmla="*/ 3697417 h 3910913"/>
                <a:gd name="connsiteX165" fmla="*/ 1372746 w 3605083"/>
                <a:gd name="connsiteY165" fmla="*/ 3689446 h 3910913"/>
                <a:gd name="connsiteX166" fmla="*/ 1335027 w 3605083"/>
                <a:gd name="connsiteY166" fmla="*/ 3679252 h 3910913"/>
                <a:gd name="connsiteX167" fmla="*/ 1324369 w 3605083"/>
                <a:gd name="connsiteY167" fmla="*/ 3651449 h 3910913"/>
                <a:gd name="connsiteX168" fmla="*/ 1310653 w 3605083"/>
                <a:gd name="connsiteY168" fmla="*/ 3678047 h 3910913"/>
                <a:gd name="connsiteX169" fmla="*/ 1326037 w 3605083"/>
                <a:gd name="connsiteY169" fmla="*/ 3705572 h 3910913"/>
                <a:gd name="connsiteX170" fmla="*/ 1279885 w 3605083"/>
                <a:gd name="connsiteY170" fmla="*/ 3712523 h 3910913"/>
                <a:gd name="connsiteX171" fmla="*/ 1240868 w 3605083"/>
                <a:gd name="connsiteY171" fmla="*/ 3656176 h 3910913"/>
                <a:gd name="connsiteX172" fmla="*/ 1211120 w 3605083"/>
                <a:gd name="connsiteY172" fmla="*/ 3596771 h 3910913"/>
                <a:gd name="connsiteX173" fmla="*/ 1235957 w 3605083"/>
                <a:gd name="connsiteY173" fmla="*/ 3492511 h 3910913"/>
                <a:gd name="connsiteX174" fmla="*/ 1277197 w 3605083"/>
                <a:gd name="connsiteY174" fmla="*/ 3429955 h 3910913"/>
                <a:gd name="connsiteX175" fmla="*/ 1337066 w 3605083"/>
                <a:gd name="connsiteY175" fmla="*/ 3409566 h 3910913"/>
                <a:gd name="connsiteX176" fmla="*/ 1368112 w 3605083"/>
                <a:gd name="connsiteY176" fmla="*/ 3371013 h 3910913"/>
                <a:gd name="connsiteX177" fmla="*/ 1338271 w 3605083"/>
                <a:gd name="connsiteY177" fmla="*/ 3370735 h 3910913"/>
                <a:gd name="connsiteX178" fmla="*/ 1295547 w 3605083"/>
                <a:gd name="connsiteY178" fmla="*/ 3411883 h 3910913"/>
                <a:gd name="connsiteX179" fmla="*/ 1262555 w 3605083"/>
                <a:gd name="connsiteY179" fmla="*/ 3397055 h 3910913"/>
                <a:gd name="connsiteX180" fmla="*/ 1237254 w 3605083"/>
                <a:gd name="connsiteY180" fmla="*/ 3394367 h 3910913"/>
                <a:gd name="connsiteX181" fmla="*/ 1210471 w 3605083"/>
                <a:gd name="connsiteY181" fmla="*/ 3357390 h 3910913"/>
                <a:gd name="connsiteX182" fmla="*/ 1201574 w 3605083"/>
                <a:gd name="connsiteY182" fmla="*/ 3369252 h 3910913"/>
                <a:gd name="connsiteX183" fmla="*/ 1202315 w 3605083"/>
                <a:gd name="connsiteY183" fmla="*/ 3409010 h 3910913"/>
                <a:gd name="connsiteX184" fmla="*/ 1213807 w 3605083"/>
                <a:gd name="connsiteY184" fmla="*/ 3433847 h 3910913"/>
                <a:gd name="connsiteX185" fmla="*/ 1239664 w 3605083"/>
                <a:gd name="connsiteY185" fmla="*/ 3425135 h 3910913"/>
                <a:gd name="connsiteX186" fmla="*/ 1244668 w 3605083"/>
                <a:gd name="connsiteY186" fmla="*/ 3433013 h 3910913"/>
                <a:gd name="connsiteX187" fmla="*/ 1238644 w 3605083"/>
                <a:gd name="connsiteY187" fmla="*/ 3449324 h 3910913"/>
                <a:gd name="connsiteX188" fmla="*/ 1225948 w 3605083"/>
                <a:gd name="connsiteY188" fmla="*/ 3456274 h 3910913"/>
                <a:gd name="connsiteX189" fmla="*/ 1207042 w 3605083"/>
                <a:gd name="connsiteY189" fmla="*/ 3479629 h 3910913"/>
                <a:gd name="connsiteX190" fmla="*/ 1210286 w 3605083"/>
                <a:gd name="connsiteY190" fmla="*/ 3496681 h 3910913"/>
                <a:gd name="connsiteX191" fmla="*/ 1198608 w 3605083"/>
                <a:gd name="connsiteY191" fmla="*/ 3506319 h 3910913"/>
                <a:gd name="connsiteX192" fmla="*/ 1203798 w 3605083"/>
                <a:gd name="connsiteY192" fmla="*/ 3524020 h 3910913"/>
                <a:gd name="connsiteX193" fmla="*/ 1191380 w 3605083"/>
                <a:gd name="connsiteY193" fmla="*/ 3529766 h 3910913"/>
                <a:gd name="connsiteX194" fmla="*/ 1190638 w 3605083"/>
                <a:gd name="connsiteY194" fmla="*/ 3563500 h 3910913"/>
                <a:gd name="connsiteX195" fmla="*/ 1194067 w 3605083"/>
                <a:gd name="connsiteY195" fmla="*/ 3591025 h 3910913"/>
                <a:gd name="connsiteX196" fmla="*/ 1175903 w 3605083"/>
                <a:gd name="connsiteY196" fmla="*/ 3612896 h 3910913"/>
                <a:gd name="connsiteX197" fmla="*/ 1141705 w 3605083"/>
                <a:gd name="connsiteY197" fmla="*/ 3625037 h 3910913"/>
                <a:gd name="connsiteX198" fmla="*/ 1157831 w 3605083"/>
                <a:gd name="connsiteY198" fmla="*/ 3657381 h 3910913"/>
                <a:gd name="connsiteX199" fmla="*/ 1183873 w 3605083"/>
                <a:gd name="connsiteY199" fmla="*/ 3667019 h 3910913"/>
                <a:gd name="connsiteX200" fmla="*/ 1182112 w 3605083"/>
                <a:gd name="connsiteY200" fmla="*/ 3697046 h 3910913"/>
                <a:gd name="connsiteX201" fmla="*/ 1203149 w 3605083"/>
                <a:gd name="connsiteY201" fmla="*/ 3735784 h 3910913"/>
                <a:gd name="connsiteX202" fmla="*/ 1209359 w 3605083"/>
                <a:gd name="connsiteY202" fmla="*/ 3777025 h 3910913"/>
                <a:gd name="connsiteX203" fmla="*/ 1220758 w 3605083"/>
                <a:gd name="connsiteY203" fmla="*/ 3813539 h 3910913"/>
                <a:gd name="connsiteX204" fmla="*/ 1217607 w 3605083"/>
                <a:gd name="connsiteY204" fmla="*/ 3857375 h 3910913"/>
                <a:gd name="connsiteX205" fmla="*/ 1219831 w 3605083"/>
                <a:gd name="connsiteY205" fmla="*/ 3892684 h 3910913"/>
                <a:gd name="connsiteX206" fmla="*/ 1200647 w 3605083"/>
                <a:gd name="connsiteY206" fmla="*/ 3917336 h 3910913"/>
                <a:gd name="connsiteX207" fmla="*/ 1194994 w 3605083"/>
                <a:gd name="connsiteY207" fmla="*/ 3892036 h 3910913"/>
                <a:gd name="connsiteX208" fmla="*/ 1210842 w 3605083"/>
                <a:gd name="connsiteY208" fmla="*/ 3864047 h 3910913"/>
                <a:gd name="connsiteX209" fmla="*/ 1193511 w 3605083"/>
                <a:gd name="connsiteY209" fmla="*/ 3837542 h 3910913"/>
                <a:gd name="connsiteX210" fmla="*/ 1180351 w 3605083"/>
                <a:gd name="connsiteY210" fmla="*/ 3801491 h 3910913"/>
                <a:gd name="connsiteX211" fmla="*/ 1177571 w 3605083"/>
                <a:gd name="connsiteY211" fmla="*/ 3759602 h 3910913"/>
                <a:gd name="connsiteX212" fmla="*/ 1149305 w 3605083"/>
                <a:gd name="connsiteY212" fmla="*/ 3751354 h 3910913"/>
                <a:gd name="connsiteX213" fmla="*/ 1123170 w 3605083"/>
                <a:gd name="connsiteY213" fmla="*/ 3740974 h 3910913"/>
                <a:gd name="connsiteX214" fmla="*/ 1108250 w 3605083"/>
                <a:gd name="connsiteY214" fmla="*/ 3722532 h 3910913"/>
                <a:gd name="connsiteX215" fmla="*/ 1098148 w 3605083"/>
                <a:gd name="connsiteY215" fmla="*/ 3700475 h 3910913"/>
                <a:gd name="connsiteX216" fmla="*/ 1090919 w 3605083"/>
                <a:gd name="connsiteY216" fmla="*/ 3677955 h 3910913"/>
                <a:gd name="connsiteX217" fmla="*/ 1024563 w 3605083"/>
                <a:gd name="connsiteY217" fmla="*/ 3665351 h 3910913"/>
                <a:gd name="connsiteX218" fmla="*/ 981933 w 3605083"/>
                <a:gd name="connsiteY218" fmla="*/ 3622720 h 3910913"/>
                <a:gd name="connsiteX219" fmla="*/ 1004731 w 3605083"/>
                <a:gd name="connsiteY219" fmla="*/ 3602053 h 3910913"/>
                <a:gd name="connsiteX220" fmla="*/ 996112 w 3605083"/>
                <a:gd name="connsiteY220" fmla="*/ 3566002 h 3910913"/>
                <a:gd name="connsiteX221" fmla="*/ 956817 w 3605083"/>
                <a:gd name="connsiteY221" fmla="*/ 3532917 h 3910913"/>
                <a:gd name="connsiteX222" fmla="*/ 931054 w 3605083"/>
                <a:gd name="connsiteY222" fmla="*/ 3519572 h 3910913"/>
                <a:gd name="connsiteX223" fmla="*/ 929107 w 3605083"/>
                <a:gd name="connsiteY223" fmla="*/ 3537736 h 3910913"/>
                <a:gd name="connsiteX224" fmla="*/ 936892 w 3605083"/>
                <a:gd name="connsiteY224" fmla="*/ 3557847 h 3910913"/>
                <a:gd name="connsiteX225" fmla="*/ 961544 w 3605083"/>
                <a:gd name="connsiteY225" fmla="*/ 3556828 h 3910913"/>
                <a:gd name="connsiteX226" fmla="*/ 990551 w 3605083"/>
                <a:gd name="connsiteY226" fmla="*/ 3582221 h 3910913"/>
                <a:gd name="connsiteX227" fmla="*/ 976094 w 3605083"/>
                <a:gd name="connsiteY227" fmla="*/ 3600848 h 3910913"/>
                <a:gd name="connsiteX228" fmla="*/ 950052 w 3605083"/>
                <a:gd name="connsiteY228" fmla="*/ 3614750 h 3910913"/>
                <a:gd name="connsiteX229" fmla="*/ 967197 w 3605083"/>
                <a:gd name="connsiteY229" fmla="*/ 3632822 h 3910913"/>
                <a:gd name="connsiteX230" fmla="*/ 970719 w 3605083"/>
                <a:gd name="connsiteY230" fmla="*/ 3650893 h 3910913"/>
                <a:gd name="connsiteX231" fmla="*/ 955891 w 3605083"/>
                <a:gd name="connsiteY231" fmla="*/ 3664887 h 3910913"/>
                <a:gd name="connsiteX232" fmla="*/ 936336 w 3605083"/>
                <a:gd name="connsiteY232" fmla="*/ 3666648 h 3910913"/>
                <a:gd name="connsiteX233" fmla="*/ 915021 w 3605083"/>
                <a:gd name="connsiteY233" fmla="*/ 3678140 h 3910913"/>
                <a:gd name="connsiteX234" fmla="*/ 892037 w 3605083"/>
                <a:gd name="connsiteY234" fmla="*/ 3668502 h 3910913"/>
                <a:gd name="connsiteX235" fmla="*/ 868590 w 3605083"/>
                <a:gd name="connsiteY235" fmla="*/ 3659976 h 3910913"/>
                <a:gd name="connsiteX236" fmla="*/ 854133 w 3605083"/>
                <a:gd name="connsiteY236" fmla="*/ 3644684 h 3910913"/>
                <a:gd name="connsiteX237" fmla="*/ 885643 w 3605083"/>
                <a:gd name="connsiteY237" fmla="*/ 3634026 h 3910913"/>
                <a:gd name="connsiteX238" fmla="*/ 905012 w 3605083"/>
                <a:gd name="connsiteY238" fmla="*/ 3629392 h 3910913"/>
                <a:gd name="connsiteX239" fmla="*/ 887033 w 3605083"/>
                <a:gd name="connsiteY239" fmla="*/ 3622813 h 3910913"/>
                <a:gd name="connsiteX240" fmla="*/ 856172 w 3605083"/>
                <a:gd name="connsiteY240" fmla="*/ 3628002 h 3910913"/>
                <a:gd name="connsiteX241" fmla="*/ 863308 w 3605083"/>
                <a:gd name="connsiteY241" fmla="*/ 3618550 h 3910913"/>
                <a:gd name="connsiteX242" fmla="*/ 883974 w 3605083"/>
                <a:gd name="connsiteY242" fmla="*/ 3615028 h 3910913"/>
                <a:gd name="connsiteX243" fmla="*/ 902509 w 3605083"/>
                <a:gd name="connsiteY243" fmla="*/ 3602146 h 3910913"/>
                <a:gd name="connsiteX244" fmla="*/ 906402 w 3605083"/>
                <a:gd name="connsiteY244" fmla="*/ 3579255 h 3910913"/>
                <a:gd name="connsiteX245" fmla="*/ 904548 w 3605083"/>
                <a:gd name="connsiteY245" fmla="*/ 3565354 h 3910913"/>
                <a:gd name="connsiteX246" fmla="*/ 883511 w 3605083"/>
                <a:gd name="connsiteY246" fmla="*/ 3561369 h 3910913"/>
                <a:gd name="connsiteX247" fmla="*/ 864883 w 3605083"/>
                <a:gd name="connsiteY247" fmla="*/ 3587410 h 3910913"/>
                <a:gd name="connsiteX248" fmla="*/ 836710 w 3605083"/>
                <a:gd name="connsiteY248" fmla="*/ 3596864 h 3910913"/>
                <a:gd name="connsiteX249" fmla="*/ 807888 w 3605083"/>
                <a:gd name="connsiteY249" fmla="*/ 3586206 h 3910913"/>
                <a:gd name="connsiteX250" fmla="*/ 785553 w 3605083"/>
                <a:gd name="connsiteY250" fmla="*/ 3599736 h 3910913"/>
                <a:gd name="connsiteX251" fmla="*/ 776193 w 3605083"/>
                <a:gd name="connsiteY251" fmla="*/ 3615121 h 3910913"/>
                <a:gd name="connsiteX252" fmla="*/ 771095 w 3605083"/>
                <a:gd name="connsiteY252" fmla="*/ 3640699 h 3910913"/>
                <a:gd name="connsiteX253" fmla="*/ 747092 w 3605083"/>
                <a:gd name="connsiteY253" fmla="*/ 3654786 h 3910913"/>
                <a:gd name="connsiteX254" fmla="*/ 749687 w 3605083"/>
                <a:gd name="connsiteY254" fmla="*/ 3663127 h 3910913"/>
                <a:gd name="connsiteX255" fmla="*/ 773134 w 3605083"/>
                <a:gd name="connsiteY255" fmla="*/ 3671189 h 3910913"/>
                <a:gd name="connsiteX256" fmla="*/ 765906 w 3605083"/>
                <a:gd name="connsiteY256" fmla="*/ 3702236 h 3910913"/>
                <a:gd name="connsiteX257" fmla="*/ 766276 w 3605083"/>
                <a:gd name="connsiteY257" fmla="*/ 3723459 h 3910913"/>
                <a:gd name="connsiteX258" fmla="*/ 759882 w 3605083"/>
                <a:gd name="connsiteY258" fmla="*/ 3747554 h 3910913"/>
                <a:gd name="connsiteX259" fmla="*/ 775451 w 3605083"/>
                <a:gd name="connsiteY259" fmla="*/ 3748481 h 3910913"/>
                <a:gd name="connsiteX260" fmla="*/ 799732 w 3605083"/>
                <a:gd name="connsiteY260" fmla="*/ 3742457 h 3910913"/>
                <a:gd name="connsiteX261" fmla="*/ 797508 w 3605083"/>
                <a:gd name="connsiteY261" fmla="*/ 3761270 h 3910913"/>
                <a:gd name="connsiteX262" fmla="*/ 797508 w 3605083"/>
                <a:gd name="connsiteY262" fmla="*/ 3784346 h 3910913"/>
                <a:gd name="connsiteX263" fmla="*/ 824199 w 3605083"/>
                <a:gd name="connsiteY263" fmla="*/ 3793521 h 3910913"/>
                <a:gd name="connsiteX264" fmla="*/ 823457 w 3605083"/>
                <a:gd name="connsiteY264" fmla="*/ 3806867 h 3910913"/>
                <a:gd name="connsiteX265" fmla="*/ 807054 w 3605083"/>
                <a:gd name="connsiteY265" fmla="*/ 3825587 h 3910913"/>
                <a:gd name="connsiteX266" fmla="*/ 803254 w 3605083"/>
                <a:gd name="connsiteY266" fmla="*/ 3855058 h 3910913"/>
                <a:gd name="connsiteX267" fmla="*/ 781475 w 3605083"/>
                <a:gd name="connsiteY267" fmla="*/ 3847551 h 3910913"/>
                <a:gd name="connsiteX268" fmla="*/ 763774 w 3605083"/>
                <a:gd name="connsiteY268" fmla="*/ 3834669 h 3910913"/>
                <a:gd name="connsiteX269" fmla="*/ 757750 w 3605083"/>
                <a:gd name="connsiteY269" fmla="*/ 3811408 h 3910913"/>
                <a:gd name="connsiteX270" fmla="*/ 745332 w 3605083"/>
                <a:gd name="connsiteY270" fmla="*/ 3824475 h 3910913"/>
                <a:gd name="connsiteX271" fmla="*/ 735045 w 3605083"/>
                <a:gd name="connsiteY271" fmla="*/ 3813261 h 3910913"/>
                <a:gd name="connsiteX272" fmla="*/ 737825 w 3605083"/>
                <a:gd name="connsiteY272" fmla="*/ 3794263 h 3910913"/>
                <a:gd name="connsiteX273" fmla="*/ 729299 w 3605083"/>
                <a:gd name="connsiteY273" fmla="*/ 3805662 h 3910913"/>
                <a:gd name="connsiteX274" fmla="*/ 715027 w 3605083"/>
                <a:gd name="connsiteY274" fmla="*/ 3808071 h 3910913"/>
                <a:gd name="connsiteX275" fmla="*/ 697882 w 3605083"/>
                <a:gd name="connsiteY275" fmla="*/ 3794077 h 3910913"/>
                <a:gd name="connsiteX276" fmla="*/ 659051 w 3605083"/>
                <a:gd name="connsiteY276" fmla="*/ 3781010 h 3910913"/>
                <a:gd name="connsiteX277" fmla="*/ 621795 w 3605083"/>
                <a:gd name="connsiteY277" fmla="*/ 3743106 h 3910913"/>
                <a:gd name="connsiteX278" fmla="*/ 635974 w 3605083"/>
                <a:gd name="connsiteY278" fmla="*/ 3702328 h 3910913"/>
                <a:gd name="connsiteX279" fmla="*/ 624668 w 3605083"/>
                <a:gd name="connsiteY279" fmla="*/ 3682774 h 3910913"/>
                <a:gd name="connsiteX280" fmla="*/ 604928 w 3605083"/>
                <a:gd name="connsiteY280" fmla="*/ 3661736 h 3910913"/>
                <a:gd name="connsiteX281" fmla="*/ 601777 w 3605083"/>
                <a:gd name="connsiteY281" fmla="*/ 3633378 h 3910913"/>
                <a:gd name="connsiteX282" fmla="*/ 590285 w 3605083"/>
                <a:gd name="connsiteY282" fmla="*/ 3655527 h 3910913"/>
                <a:gd name="connsiteX283" fmla="*/ 582778 w 3605083"/>
                <a:gd name="connsiteY283" fmla="*/ 3672394 h 3910913"/>
                <a:gd name="connsiteX284" fmla="*/ 569711 w 3605083"/>
                <a:gd name="connsiteY284" fmla="*/ 3683052 h 3910913"/>
                <a:gd name="connsiteX285" fmla="*/ 552288 w 3605083"/>
                <a:gd name="connsiteY285" fmla="*/ 3668780 h 3910913"/>
                <a:gd name="connsiteX286" fmla="*/ 526524 w 3605083"/>
                <a:gd name="connsiteY286" fmla="*/ 3652654 h 3910913"/>
                <a:gd name="connsiteX287" fmla="*/ 495756 w 3605083"/>
                <a:gd name="connsiteY287" fmla="*/ 3634026 h 3910913"/>
                <a:gd name="connsiteX288" fmla="*/ 460076 w 3605083"/>
                <a:gd name="connsiteY288" fmla="*/ 3608262 h 3910913"/>
                <a:gd name="connsiteX289" fmla="*/ 441448 w 3605083"/>
                <a:gd name="connsiteY289" fmla="*/ 3589635 h 3910913"/>
                <a:gd name="connsiteX290" fmla="*/ 415035 w 3605083"/>
                <a:gd name="connsiteY290" fmla="*/ 3562759 h 3910913"/>
                <a:gd name="connsiteX291" fmla="*/ 403358 w 3605083"/>
                <a:gd name="connsiteY291" fmla="*/ 3548858 h 3910913"/>
                <a:gd name="connsiteX292" fmla="*/ 397520 w 3605083"/>
                <a:gd name="connsiteY292" fmla="*/ 3528562 h 3910913"/>
                <a:gd name="connsiteX293" fmla="*/ 382784 w 3605083"/>
                <a:gd name="connsiteY293" fmla="*/ 3536254 h 3910913"/>
                <a:gd name="connsiteX294" fmla="*/ 365825 w 3605083"/>
                <a:gd name="connsiteY294" fmla="*/ 3545892 h 3910913"/>
                <a:gd name="connsiteX295" fmla="*/ 338949 w 3605083"/>
                <a:gd name="connsiteY295" fmla="*/ 3560535 h 3910913"/>
                <a:gd name="connsiteX296" fmla="*/ 308088 w 3605083"/>
                <a:gd name="connsiteY296" fmla="*/ 3562573 h 3910913"/>
                <a:gd name="connsiteX297" fmla="*/ 278339 w 3605083"/>
                <a:gd name="connsiteY297" fmla="*/ 3580274 h 3910913"/>
                <a:gd name="connsiteX298" fmla="*/ 241917 w 3605083"/>
                <a:gd name="connsiteY298" fmla="*/ 3590469 h 3910913"/>
                <a:gd name="connsiteX299" fmla="*/ 218656 w 3605083"/>
                <a:gd name="connsiteY299" fmla="*/ 3602887 h 3910913"/>
                <a:gd name="connsiteX300" fmla="*/ 205774 w 3605083"/>
                <a:gd name="connsiteY300" fmla="*/ 3591766 h 3910913"/>
                <a:gd name="connsiteX301" fmla="*/ 196784 w 3605083"/>
                <a:gd name="connsiteY301" fmla="*/ 3577402 h 3910913"/>
                <a:gd name="connsiteX302" fmla="*/ 179732 w 3605083"/>
                <a:gd name="connsiteY302" fmla="*/ 3563222 h 3910913"/>
                <a:gd name="connsiteX303" fmla="*/ 148964 w 3605083"/>
                <a:gd name="connsiteY303" fmla="*/ 3535605 h 3910913"/>
                <a:gd name="connsiteX304" fmla="*/ 127556 w 3605083"/>
                <a:gd name="connsiteY304" fmla="*/ 3506319 h 3910913"/>
                <a:gd name="connsiteX305" fmla="*/ 127556 w 3605083"/>
                <a:gd name="connsiteY305" fmla="*/ 3470269 h 3910913"/>
                <a:gd name="connsiteX306" fmla="*/ 111708 w 3605083"/>
                <a:gd name="connsiteY306" fmla="*/ 3437461 h 3910913"/>
                <a:gd name="connsiteX307" fmla="*/ 90393 w 3605083"/>
                <a:gd name="connsiteY307" fmla="*/ 3402430 h 3910913"/>
                <a:gd name="connsiteX308" fmla="*/ 63795 w 3605083"/>
                <a:gd name="connsiteY308" fmla="*/ 3371847 h 3910913"/>
                <a:gd name="connsiteX309" fmla="*/ 72228 w 3605083"/>
                <a:gd name="connsiteY309" fmla="*/ 3425506 h 3910913"/>
                <a:gd name="connsiteX310" fmla="*/ 45167 w 3605083"/>
                <a:gd name="connsiteY310" fmla="*/ 3484541 h 3910913"/>
                <a:gd name="connsiteX311" fmla="*/ 6150 w 3605083"/>
                <a:gd name="connsiteY311" fmla="*/ 3440612 h 3910913"/>
                <a:gd name="connsiteX312" fmla="*/ 14769 w 3605083"/>
                <a:gd name="connsiteY312" fmla="*/ 3397796 h 3910913"/>
                <a:gd name="connsiteX313" fmla="*/ 312 w 3605083"/>
                <a:gd name="connsiteY313" fmla="*/ 3371198 h 3910913"/>
                <a:gd name="connsiteX314" fmla="*/ 26261 w 3605083"/>
                <a:gd name="connsiteY314" fmla="*/ 3351644 h 3910913"/>
                <a:gd name="connsiteX315" fmla="*/ 48040 w 3605083"/>
                <a:gd name="connsiteY315" fmla="*/ 3339040 h 3910913"/>
                <a:gd name="connsiteX316" fmla="*/ 84647 w 3605083"/>
                <a:gd name="connsiteY316" fmla="*/ 3321709 h 3910913"/>
                <a:gd name="connsiteX317" fmla="*/ 136360 w 3605083"/>
                <a:gd name="connsiteY317" fmla="*/ 3302433 h 3910913"/>
                <a:gd name="connsiteX318" fmla="*/ 162124 w 3605083"/>
                <a:gd name="connsiteY318" fmla="*/ 3287975 h 3910913"/>
                <a:gd name="connsiteX319" fmla="*/ 184736 w 3605083"/>
                <a:gd name="connsiteY319" fmla="*/ 3262026 h 3910913"/>
                <a:gd name="connsiteX320" fmla="*/ 195579 w 3605083"/>
                <a:gd name="connsiteY320" fmla="*/ 3235428 h 3910913"/>
                <a:gd name="connsiteX321" fmla="*/ 158787 w 3605083"/>
                <a:gd name="connsiteY321" fmla="*/ 3237467 h 3910913"/>
                <a:gd name="connsiteX322" fmla="*/ 127556 w 3605083"/>
                <a:gd name="connsiteY322" fmla="*/ 3242379 h 3910913"/>
                <a:gd name="connsiteX323" fmla="*/ 115137 w 3605083"/>
                <a:gd name="connsiteY323" fmla="*/ 3219766 h 3910913"/>
                <a:gd name="connsiteX324" fmla="*/ 90115 w 3605083"/>
                <a:gd name="connsiteY324" fmla="*/ 3196041 h 3910913"/>
                <a:gd name="connsiteX325" fmla="*/ 69726 w 3605083"/>
                <a:gd name="connsiteY325" fmla="*/ 3176950 h 3910913"/>
                <a:gd name="connsiteX326" fmla="*/ 48874 w 3605083"/>
                <a:gd name="connsiteY326" fmla="*/ 3145904 h 3910913"/>
                <a:gd name="connsiteX327" fmla="*/ 43962 w 3605083"/>
                <a:gd name="connsiteY327" fmla="*/ 3098176 h 3910913"/>
                <a:gd name="connsiteX328" fmla="*/ 67965 w 3605083"/>
                <a:gd name="connsiteY328" fmla="*/ 3074451 h 3910913"/>
                <a:gd name="connsiteX329" fmla="*/ 76213 w 3605083"/>
                <a:gd name="connsiteY329" fmla="*/ 3052486 h 3910913"/>
                <a:gd name="connsiteX330" fmla="*/ 102811 w 3605083"/>
                <a:gd name="connsiteY330" fmla="*/ 3034322 h 3910913"/>
                <a:gd name="connsiteX331" fmla="*/ 121717 w 3605083"/>
                <a:gd name="connsiteY331" fmla="*/ 3020884 h 3910913"/>
                <a:gd name="connsiteX332" fmla="*/ 129872 w 3605083"/>
                <a:gd name="connsiteY332" fmla="*/ 3012729 h 3910913"/>
                <a:gd name="connsiteX333" fmla="*/ 141735 w 3605083"/>
                <a:gd name="connsiteY333" fmla="*/ 2999754 h 3910913"/>
                <a:gd name="connsiteX334" fmla="*/ 125980 w 3605083"/>
                <a:gd name="connsiteY334" fmla="*/ 2980941 h 3910913"/>
                <a:gd name="connsiteX335" fmla="*/ 135155 w 3605083"/>
                <a:gd name="connsiteY335" fmla="*/ 2972415 h 3910913"/>
                <a:gd name="connsiteX336" fmla="*/ 156192 w 3605083"/>
                <a:gd name="connsiteY336" fmla="*/ 2960182 h 3910913"/>
                <a:gd name="connsiteX337" fmla="*/ 174357 w 3605083"/>
                <a:gd name="connsiteY337" fmla="*/ 2975380 h 3910913"/>
                <a:gd name="connsiteX338" fmla="*/ 164348 w 3605083"/>
                <a:gd name="connsiteY338" fmla="*/ 3003368 h 3910913"/>
                <a:gd name="connsiteX339" fmla="*/ 192521 w 3605083"/>
                <a:gd name="connsiteY339" fmla="*/ 3019309 h 3910913"/>
                <a:gd name="connsiteX340" fmla="*/ 212446 w 3605083"/>
                <a:gd name="connsiteY340" fmla="*/ 2987150 h 3910913"/>
                <a:gd name="connsiteX341" fmla="*/ 220880 w 3605083"/>
                <a:gd name="connsiteY341" fmla="*/ 2951192 h 3910913"/>
                <a:gd name="connsiteX342" fmla="*/ 253687 w 3605083"/>
                <a:gd name="connsiteY342" fmla="*/ 2939237 h 3910913"/>
                <a:gd name="connsiteX343" fmla="*/ 269257 w 3605083"/>
                <a:gd name="connsiteY343" fmla="*/ 2922833 h 3910913"/>
                <a:gd name="connsiteX344" fmla="*/ 269164 w 3605083"/>
                <a:gd name="connsiteY344" fmla="*/ 2903279 h 3910913"/>
                <a:gd name="connsiteX345" fmla="*/ 230055 w 3605083"/>
                <a:gd name="connsiteY345" fmla="*/ 2858702 h 3910913"/>
                <a:gd name="connsiteX346" fmla="*/ 217822 w 3605083"/>
                <a:gd name="connsiteY346" fmla="*/ 2833401 h 3910913"/>
                <a:gd name="connsiteX347" fmla="*/ 227923 w 3605083"/>
                <a:gd name="connsiteY347" fmla="*/ 2816720 h 3910913"/>
                <a:gd name="connsiteX348" fmla="*/ 230611 w 3605083"/>
                <a:gd name="connsiteY348" fmla="*/ 2796331 h 3910913"/>
                <a:gd name="connsiteX349" fmla="*/ 251926 w 3605083"/>
                <a:gd name="connsiteY349" fmla="*/ 2804764 h 3910913"/>
                <a:gd name="connsiteX350" fmla="*/ 275929 w 3605083"/>
                <a:gd name="connsiteY350" fmla="*/ 2805969 h 3910913"/>
                <a:gd name="connsiteX351" fmla="*/ 297708 w 3605083"/>
                <a:gd name="connsiteY351" fmla="*/ 2808657 h 3910913"/>
                <a:gd name="connsiteX352" fmla="*/ 297708 w 3605083"/>
                <a:gd name="connsiteY352" fmla="*/ 2786044 h 3910913"/>
                <a:gd name="connsiteX353" fmla="*/ 294001 w 3605083"/>
                <a:gd name="connsiteY353" fmla="*/ 2764265 h 3910913"/>
                <a:gd name="connsiteX354" fmla="*/ 277134 w 3605083"/>
                <a:gd name="connsiteY354" fmla="*/ 2752588 h 3910913"/>
                <a:gd name="connsiteX355" fmla="*/ 277505 w 3605083"/>
                <a:gd name="connsiteY355" fmla="*/ 2738594 h 3910913"/>
                <a:gd name="connsiteX356" fmla="*/ 276578 w 3605083"/>
                <a:gd name="connsiteY356" fmla="*/ 2711069 h 3910913"/>
                <a:gd name="connsiteX357" fmla="*/ 300118 w 3605083"/>
                <a:gd name="connsiteY357" fmla="*/ 2706528 h 3910913"/>
                <a:gd name="connsiteX358" fmla="*/ 312351 w 3605083"/>
                <a:gd name="connsiteY358" fmla="*/ 2694573 h 3910913"/>
                <a:gd name="connsiteX359" fmla="*/ 331720 w 3605083"/>
                <a:gd name="connsiteY359" fmla="*/ 2679189 h 3910913"/>
                <a:gd name="connsiteX360" fmla="*/ 359986 w 3605083"/>
                <a:gd name="connsiteY360" fmla="*/ 2679745 h 3910913"/>
                <a:gd name="connsiteX361" fmla="*/ 382877 w 3605083"/>
                <a:gd name="connsiteY361" fmla="*/ 2678169 h 3910913"/>
                <a:gd name="connsiteX362" fmla="*/ 377965 w 3605083"/>
                <a:gd name="connsiteY362" fmla="*/ 2648884 h 3910913"/>
                <a:gd name="connsiteX363" fmla="*/ 369532 w 3605083"/>
                <a:gd name="connsiteY363" fmla="*/ 2621823 h 3910913"/>
                <a:gd name="connsiteX364" fmla="*/ 407251 w 3605083"/>
                <a:gd name="connsiteY364" fmla="*/ 2616077 h 3910913"/>
                <a:gd name="connsiteX365" fmla="*/ 432551 w 3605083"/>
                <a:gd name="connsiteY365" fmla="*/ 2595039 h 3910913"/>
                <a:gd name="connsiteX366" fmla="*/ 465822 w 3605083"/>
                <a:gd name="connsiteY366" fmla="*/ 2594113 h 3910913"/>
                <a:gd name="connsiteX367" fmla="*/ 479167 w 3605083"/>
                <a:gd name="connsiteY367" fmla="*/ 2579284 h 3910913"/>
                <a:gd name="connsiteX368" fmla="*/ 501131 w 3605083"/>
                <a:gd name="connsiteY368" fmla="*/ 2589942 h 3910913"/>
                <a:gd name="connsiteX369" fmla="*/ 517349 w 3605083"/>
                <a:gd name="connsiteY369" fmla="*/ 2578450 h 3910913"/>
                <a:gd name="connsiteX370" fmla="*/ 532456 w 3605083"/>
                <a:gd name="connsiteY370" fmla="*/ 2552965 h 3910913"/>
                <a:gd name="connsiteX371" fmla="*/ 553771 w 3605083"/>
                <a:gd name="connsiteY371" fmla="*/ 2564086 h 3910913"/>
                <a:gd name="connsiteX372" fmla="*/ 574623 w 3605083"/>
                <a:gd name="connsiteY372" fmla="*/ 2558340 h 3910913"/>
                <a:gd name="connsiteX373" fmla="*/ 596402 w 3605083"/>
                <a:gd name="connsiteY373" fmla="*/ 2550092 h 3910913"/>
                <a:gd name="connsiteX374" fmla="*/ 610118 w 3605083"/>
                <a:gd name="connsiteY374" fmla="*/ 2530352 h 3910913"/>
                <a:gd name="connsiteX375" fmla="*/ 638477 w 3605083"/>
                <a:gd name="connsiteY375" fmla="*/ 2535263 h 3910913"/>
                <a:gd name="connsiteX376" fmla="*/ 675547 w 3605083"/>
                <a:gd name="connsiteY376" fmla="*/ 2532576 h 3910913"/>
                <a:gd name="connsiteX377" fmla="*/ 695287 w 3605083"/>
                <a:gd name="connsiteY377" fmla="*/ 2541195 h 3910913"/>
                <a:gd name="connsiteX378" fmla="*/ 720587 w 3605083"/>
                <a:gd name="connsiteY378" fmla="*/ 2541010 h 3910913"/>
                <a:gd name="connsiteX379" fmla="*/ 744127 w 3605083"/>
                <a:gd name="connsiteY379" fmla="*/ 2558710 h 3910913"/>
                <a:gd name="connsiteX380" fmla="*/ 781660 w 3605083"/>
                <a:gd name="connsiteY380" fmla="*/ 2555189 h 3910913"/>
                <a:gd name="connsiteX381" fmla="*/ 812985 w 3605083"/>
                <a:gd name="connsiteY381" fmla="*/ 2553891 h 3910913"/>
                <a:gd name="connsiteX382" fmla="*/ 833373 w 3605083"/>
                <a:gd name="connsiteY382" fmla="*/ 2538322 h 3910913"/>
                <a:gd name="connsiteX383" fmla="*/ 877765 w 3605083"/>
                <a:gd name="connsiteY383" fmla="*/ 2529425 h 3910913"/>
                <a:gd name="connsiteX384" fmla="*/ 907236 w 3605083"/>
                <a:gd name="connsiteY384" fmla="*/ 2540732 h 3910913"/>
                <a:gd name="connsiteX385" fmla="*/ 932258 w 3605083"/>
                <a:gd name="connsiteY385" fmla="*/ 2517655 h 3910913"/>
                <a:gd name="connsiteX386" fmla="*/ 910109 w 3605083"/>
                <a:gd name="connsiteY386" fmla="*/ 2497915 h 3910913"/>
                <a:gd name="connsiteX387" fmla="*/ 875912 w 3605083"/>
                <a:gd name="connsiteY387" fmla="*/ 2502364 h 3910913"/>
                <a:gd name="connsiteX388" fmla="*/ 833281 w 3605083"/>
                <a:gd name="connsiteY388" fmla="*/ 2511724 h 3910913"/>
                <a:gd name="connsiteX389" fmla="*/ 847275 w 3605083"/>
                <a:gd name="connsiteY389" fmla="*/ 2490686 h 3910913"/>
                <a:gd name="connsiteX390" fmla="*/ 882306 w 3605083"/>
                <a:gd name="connsiteY390" fmla="*/ 2482902 h 3910913"/>
                <a:gd name="connsiteX391" fmla="*/ 906495 w 3605083"/>
                <a:gd name="connsiteY391" fmla="*/ 2473171 h 3910913"/>
                <a:gd name="connsiteX392" fmla="*/ 936707 w 3605083"/>
                <a:gd name="connsiteY392" fmla="*/ 2448148 h 3910913"/>
                <a:gd name="connsiteX393" fmla="*/ 975723 w 3605083"/>
                <a:gd name="connsiteY393" fmla="*/ 2437305 h 3910913"/>
                <a:gd name="connsiteX394" fmla="*/ 1008809 w 3605083"/>
                <a:gd name="connsiteY394" fmla="*/ 2442217 h 3910913"/>
                <a:gd name="connsiteX395" fmla="*/ 1038372 w 3605083"/>
                <a:gd name="connsiteY395" fmla="*/ 2433691 h 3910913"/>
                <a:gd name="connsiteX396" fmla="*/ 1046713 w 3605083"/>
                <a:gd name="connsiteY396" fmla="*/ 2448612 h 3910913"/>
                <a:gd name="connsiteX397" fmla="*/ 1069696 w 3605083"/>
                <a:gd name="connsiteY397" fmla="*/ 2434896 h 3910913"/>
                <a:gd name="connsiteX398" fmla="*/ 1093792 w 3605083"/>
                <a:gd name="connsiteY398" fmla="*/ 2426277 h 3910913"/>
                <a:gd name="connsiteX399" fmla="*/ 1102874 w 3605083"/>
                <a:gd name="connsiteY399" fmla="*/ 2435823 h 3910913"/>
                <a:gd name="connsiteX400" fmla="*/ 1118444 w 3605083"/>
                <a:gd name="connsiteY400" fmla="*/ 2453153 h 3910913"/>
                <a:gd name="connsiteX401" fmla="*/ 1137442 w 3605083"/>
                <a:gd name="connsiteY401" fmla="*/ 2460104 h 3910913"/>
                <a:gd name="connsiteX402" fmla="*/ 1153383 w 3605083"/>
                <a:gd name="connsiteY402" fmla="*/ 2456304 h 3910913"/>
                <a:gd name="connsiteX403" fmla="*/ 1151344 w 3605083"/>
                <a:gd name="connsiteY403" fmla="*/ 2439252 h 3910913"/>
                <a:gd name="connsiteX404" fmla="*/ 1150324 w 3605083"/>
                <a:gd name="connsiteY404" fmla="*/ 2405796 h 3910913"/>
                <a:gd name="connsiteX405" fmla="*/ 1174698 w 3605083"/>
                <a:gd name="connsiteY405" fmla="*/ 2390968 h 3910913"/>
                <a:gd name="connsiteX406" fmla="*/ 1181371 w 3605083"/>
                <a:gd name="connsiteY406" fmla="*/ 2350746 h 3910913"/>
                <a:gd name="connsiteX407" fmla="*/ 1126321 w 3605083"/>
                <a:gd name="connsiteY407" fmla="*/ 2335640 h 3910913"/>
                <a:gd name="connsiteX408" fmla="*/ 1092124 w 3605083"/>
                <a:gd name="connsiteY408" fmla="*/ 2301443 h 3910913"/>
                <a:gd name="connsiteX409" fmla="*/ 1133365 w 3605083"/>
                <a:gd name="connsiteY409" fmla="*/ 2273918 h 3910913"/>
                <a:gd name="connsiteX410" fmla="*/ 1175717 w 3605083"/>
                <a:gd name="connsiteY410" fmla="*/ 2261685 h 3910913"/>
                <a:gd name="connsiteX411" fmla="*/ 1235864 w 3605083"/>
                <a:gd name="connsiteY411" fmla="*/ 2232214 h 3910913"/>
                <a:gd name="connsiteX412" fmla="*/ 1201667 w 3605083"/>
                <a:gd name="connsiteY412" fmla="*/ 2165024 h 3910913"/>
                <a:gd name="connsiteX413" fmla="*/ 1146895 w 3605083"/>
                <a:gd name="connsiteY413" fmla="*/ 2164376 h 3910913"/>
                <a:gd name="connsiteX414" fmla="*/ 1102782 w 3605083"/>
                <a:gd name="connsiteY414" fmla="*/ 2161225 h 3910913"/>
                <a:gd name="connsiteX415" fmla="*/ 1050605 w 3605083"/>
                <a:gd name="connsiteY415" fmla="*/ 2167248 h 3910913"/>
                <a:gd name="connsiteX416" fmla="*/ 1000282 w 3605083"/>
                <a:gd name="connsiteY416" fmla="*/ 2162337 h 3910913"/>
                <a:gd name="connsiteX417" fmla="*/ 940136 w 3605083"/>
                <a:gd name="connsiteY417" fmla="*/ 2168546 h 3910913"/>
                <a:gd name="connsiteX418" fmla="*/ 904641 w 3605083"/>
                <a:gd name="connsiteY418" fmla="*/ 2165210 h 3910913"/>
                <a:gd name="connsiteX419" fmla="*/ 919469 w 3605083"/>
                <a:gd name="connsiteY419" fmla="*/ 2142597 h 3910913"/>
                <a:gd name="connsiteX420" fmla="*/ 928829 w 3605083"/>
                <a:gd name="connsiteY420" fmla="*/ 2130642 h 3910913"/>
                <a:gd name="connsiteX421" fmla="*/ 934390 w 3605083"/>
                <a:gd name="connsiteY421" fmla="*/ 2108214 h 3910913"/>
                <a:gd name="connsiteX422" fmla="*/ 966363 w 3605083"/>
                <a:gd name="connsiteY422" fmla="*/ 2090698 h 3910913"/>
                <a:gd name="connsiteX423" fmla="*/ 976372 w 3605083"/>
                <a:gd name="connsiteY423" fmla="*/ 2058076 h 3910913"/>
                <a:gd name="connsiteX424" fmla="*/ 1024285 w 3605083"/>
                <a:gd name="connsiteY424" fmla="*/ 2042136 h 3910913"/>
                <a:gd name="connsiteX425" fmla="*/ 1053386 w 3605083"/>
                <a:gd name="connsiteY425" fmla="*/ 2028420 h 3910913"/>
                <a:gd name="connsiteX426" fmla="*/ 1079983 w 3605083"/>
                <a:gd name="connsiteY426" fmla="*/ 1997837 h 3910913"/>
                <a:gd name="connsiteX427" fmla="*/ 1113254 w 3605083"/>
                <a:gd name="connsiteY427" fmla="*/ 1988755 h 3910913"/>
                <a:gd name="connsiteX428" fmla="*/ 1148100 w 3605083"/>
                <a:gd name="connsiteY428" fmla="*/ 1979858 h 3910913"/>
                <a:gd name="connsiteX429" fmla="*/ 1188692 w 3605083"/>
                <a:gd name="connsiteY429" fmla="*/ 1978097 h 3910913"/>
                <a:gd name="connsiteX430" fmla="*/ 1169137 w 3605083"/>
                <a:gd name="connsiteY430" fmla="*/ 1963269 h 3910913"/>
                <a:gd name="connsiteX431" fmla="*/ 1134940 w 3605083"/>
                <a:gd name="connsiteY431" fmla="*/ 1948626 h 3910913"/>
                <a:gd name="connsiteX432" fmla="*/ 1138462 w 3605083"/>
                <a:gd name="connsiteY432" fmla="*/ 1914429 h 3910913"/>
                <a:gd name="connsiteX433" fmla="*/ 1171918 w 3605083"/>
                <a:gd name="connsiteY433" fmla="*/ 1899786 h 3910913"/>
                <a:gd name="connsiteX434" fmla="*/ 1188785 w 3605083"/>
                <a:gd name="connsiteY434" fmla="*/ 1885144 h 3910913"/>
                <a:gd name="connsiteX435" fmla="*/ 1207598 w 3605083"/>
                <a:gd name="connsiteY435" fmla="*/ 1876710 h 3910913"/>
                <a:gd name="connsiteX436" fmla="*/ 1204447 w 3605083"/>
                <a:gd name="connsiteY436" fmla="*/ 1890890 h 3910913"/>
                <a:gd name="connsiteX437" fmla="*/ 1208339 w 3605083"/>
                <a:gd name="connsiteY437" fmla="*/ 1902381 h 3910913"/>
                <a:gd name="connsiteX438" fmla="*/ 1220943 w 3605083"/>
                <a:gd name="connsiteY438" fmla="*/ 1912020 h 3910913"/>
                <a:gd name="connsiteX439" fmla="*/ 1238273 w 3605083"/>
                <a:gd name="connsiteY439" fmla="*/ 1899972 h 3910913"/>
                <a:gd name="connsiteX440" fmla="*/ 1246151 w 3605083"/>
                <a:gd name="connsiteY440" fmla="*/ 1884958 h 3910913"/>
                <a:gd name="connsiteX441" fmla="*/ 1264964 w 3605083"/>
                <a:gd name="connsiteY441" fmla="*/ 1892650 h 3910913"/>
                <a:gd name="connsiteX442" fmla="*/ 1285631 w 3605083"/>
                <a:gd name="connsiteY442" fmla="*/ 1911093 h 3910913"/>
                <a:gd name="connsiteX443" fmla="*/ 1316492 w 3605083"/>
                <a:gd name="connsiteY443" fmla="*/ 1933242 h 3910913"/>
                <a:gd name="connsiteX444" fmla="*/ 1335583 w 3605083"/>
                <a:gd name="connsiteY444" fmla="*/ 1930833 h 3910913"/>
                <a:gd name="connsiteX445" fmla="*/ 1316306 w 3605083"/>
                <a:gd name="connsiteY445" fmla="*/ 1914893 h 3910913"/>
                <a:gd name="connsiteX446" fmla="*/ 1309912 w 3605083"/>
                <a:gd name="connsiteY446" fmla="*/ 1883197 h 3910913"/>
                <a:gd name="connsiteX447" fmla="*/ 1335398 w 3605083"/>
                <a:gd name="connsiteY447" fmla="*/ 1868369 h 3910913"/>
                <a:gd name="connsiteX448" fmla="*/ 1338085 w 3605083"/>
                <a:gd name="connsiteY448" fmla="*/ 1847332 h 3910913"/>
                <a:gd name="connsiteX449" fmla="*/ 1341607 w 3605083"/>
                <a:gd name="connsiteY449" fmla="*/ 1828890 h 3910913"/>
                <a:gd name="connsiteX450" fmla="*/ 1351338 w 3605083"/>
                <a:gd name="connsiteY450" fmla="*/ 1812115 h 3910913"/>
                <a:gd name="connsiteX451" fmla="*/ 1341329 w 3605083"/>
                <a:gd name="connsiteY451" fmla="*/ 1789595 h 3910913"/>
                <a:gd name="connsiteX452" fmla="*/ 1318994 w 3605083"/>
                <a:gd name="connsiteY452" fmla="*/ 1786259 h 3910913"/>
                <a:gd name="connsiteX453" fmla="*/ 1306205 w 3605083"/>
                <a:gd name="connsiteY453" fmla="*/ 1788946 h 3910913"/>
                <a:gd name="connsiteX454" fmla="*/ 1280441 w 3605083"/>
                <a:gd name="connsiteY454" fmla="*/ 1776157 h 3910913"/>
                <a:gd name="connsiteX455" fmla="*/ 1298142 w 3605083"/>
                <a:gd name="connsiteY455" fmla="*/ 1728800 h 3910913"/>
                <a:gd name="connsiteX456" fmla="*/ 1330949 w 3605083"/>
                <a:gd name="connsiteY456" fmla="*/ 1688857 h 3910913"/>
                <a:gd name="connsiteX457" fmla="*/ 1401012 w 3605083"/>
                <a:gd name="connsiteY457" fmla="*/ 1669302 h 3910913"/>
                <a:gd name="connsiteX458" fmla="*/ 1446886 w 3605083"/>
                <a:gd name="connsiteY458" fmla="*/ 1651230 h 3910913"/>
                <a:gd name="connsiteX459" fmla="*/ 1493039 w 3605083"/>
                <a:gd name="connsiteY459" fmla="*/ 1623428 h 3910913"/>
                <a:gd name="connsiteX460" fmla="*/ 1521398 w 3605083"/>
                <a:gd name="connsiteY460" fmla="*/ 1624632 h 3910913"/>
                <a:gd name="connsiteX461" fmla="*/ 1534094 w 3605083"/>
                <a:gd name="connsiteY461" fmla="*/ 1602112 h 3910913"/>
                <a:gd name="connsiteX462" fmla="*/ 1534650 w 3605083"/>
                <a:gd name="connsiteY462" fmla="*/ 1578758 h 3910913"/>
                <a:gd name="connsiteX463" fmla="*/ 1577559 w 3605083"/>
                <a:gd name="connsiteY463" fmla="*/ 1547155 h 3910913"/>
                <a:gd name="connsiteX464" fmla="*/ 1641783 w 3605083"/>
                <a:gd name="connsiteY464" fmla="*/ 1531771 h 3910913"/>
                <a:gd name="connsiteX465" fmla="*/ 1697945 w 3605083"/>
                <a:gd name="connsiteY465" fmla="*/ 1503042 h 3910913"/>
                <a:gd name="connsiteX466" fmla="*/ 1734366 w 3605083"/>
                <a:gd name="connsiteY466" fmla="*/ 1473756 h 3910913"/>
                <a:gd name="connsiteX467" fmla="*/ 1773661 w 3605083"/>
                <a:gd name="connsiteY467" fmla="*/ 1448363 h 3910913"/>
                <a:gd name="connsiteX468" fmla="*/ 1758277 w 3605083"/>
                <a:gd name="connsiteY468" fmla="*/ 1430013 h 3910913"/>
                <a:gd name="connsiteX469" fmla="*/ 1775700 w 3605083"/>
                <a:gd name="connsiteY469" fmla="*/ 1402211 h 3910913"/>
                <a:gd name="connsiteX470" fmla="*/ 1791362 w 3605083"/>
                <a:gd name="connsiteY470" fmla="*/ 1357819 h 3910913"/>
                <a:gd name="connsiteX471" fmla="*/ 1830378 w 3605083"/>
                <a:gd name="connsiteY471" fmla="*/ 1307867 h 3910913"/>
                <a:gd name="connsiteX472" fmla="*/ 1872082 w 3605083"/>
                <a:gd name="connsiteY472" fmla="*/ 1263197 h 3910913"/>
                <a:gd name="connsiteX473" fmla="*/ 1914991 w 3605083"/>
                <a:gd name="connsiteY473" fmla="*/ 1211113 h 3910913"/>
                <a:gd name="connsiteX474" fmla="*/ 1951969 w 3605083"/>
                <a:gd name="connsiteY474" fmla="*/ 1173209 h 3910913"/>
                <a:gd name="connsiteX475" fmla="*/ 1976528 w 3605083"/>
                <a:gd name="connsiteY475" fmla="*/ 1136788 h 3910913"/>
                <a:gd name="connsiteX476" fmla="*/ 2001087 w 3605083"/>
                <a:gd name="connsiteY476" fmla="*/ 1117882 h 3910913"/>
                <a:gd name="connsiteX477" fmla="*/ 2031855 w 3605083"/>
                <a:gd name="connsiteY477" fmla="*/ 1066725 h 3910913"/>
                <a:gd name="connsiteX478" fmla="*/ 2065867 w 3605083"/>
                <a:gd name="connsiteY478" fmla="*/ 1021499 h 3910913"/>
                <a:gd name="connsiteX479" fmla="*/ 2095153 w 3605083"/>
                <a:gd name="connsiteY479" fmla="*/ 978590 h 3910913"/>
                <a:gd name="connsiteX480" fmla="*/ 2128887 w 3605083"/>
                <a:gd name="connsiteY480" fmla="*/ 955792 h 3910913"/>
                <a:gd name="connsiteX481" fmla="*/ 2143066 w 3605083"/>
                <a:gd name="connsiteY481" fmla="*/ 927989 h 3910913"/>
                <a:gd name="connsiteX482" fmla="*/ 2164660 w 3605083"/>
                <a:gd name="connsiteY482" fmla="*/ 905191 h 3910913"/>
                <a:gd name="connsiteX483" fmla="*/ 2185326 w 3605083"/>
                <a:gd name="connsiteY483" fmla="*/ 869140 h 3910913"/>
                <a:gd name="connsiteX484" fmla="*/ 2211090 w 3605083"/>
                <a:gd name="connsiteY484" fmla="*/ 823914 h 3910913"/>
                <a:gd name="connsiteX485" fmla="*/ 2236391 w 3605083"/>
                <a:gd name="connsiteY485" fmla="*/ 803248 h 3910913"/>
                <a:gd name="connsiteX486" fmla="*/ 2259930 w 3605083"/>
                <a:gd name="connsiteY486" fmla="*/ 786381 h 3910913"/>
                <a:gd name="connsiteX487" fmla="*/ 2285694 w 3605083"/>
                <a:gd name="connsiteY487" fmla="*/ 750423 h 3910913"/>
                <a:gd name="connsiteX488" fmla="*/ 2329159 w 3605083"/>
                <a:gd name="connsiteY488" fmla="*/ 708719 h 3910913"/>
                <a:gd name="connsiteX489" fmla="*/ 2349548 w 3605083"/>
                <a:gd name="connsiteY489" fmla="*/ 654133 h 3910913"/>
                <a:gd name="connsiteX490" fmla="*/ 2353069 w 3605083"/>
                <a:gd name="connsiteY490" fmla="*/ 602234 h 3910913"/>
                <a:gd name="connsiteX491" fmla="*/ 2356220 w 3605083"/>
                <a:gd name="connsiteY491" fmla="*/ 540605 h 3910913"/>
                <a:gd name="connsiteX492" fmla="*/ 2351772 w 3605083"/>
                <a:gd name="connsiteY492" fmla="*/ 519753 h 3910913"/>
                <a:gd name="connsiteX493" fmla="*/ 2357054 w 3605083"/>
                <a:gd name="connsiteY493" fmla="*/ 502330 h 3910913"/>
                <a:gd name="connsiteX494" fmla="*/ 2361966 w 3605083"/>
                <a:gd name="connsiteY494" fmla="*/ 486760 h 3910913"/>
                <a:gd name="connsiteX495" fmla="*/ 2363449 w 3605083"/>
                <a:gd name="connsiteY495" fmla="*/ 461460 h 39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</a:cxnLst>
              <a:rect l="l" t="t" r="r" b="b"/>
              <a:pathLst>
                <a:path w="3605083" h="3910913">
                  <a:moveTo>
                    <a:pt x="2363449" y="461460"/>
                  </a:moveTo>
                  <a:cubicBezTo>
                    <a:pt x="2367249" y="444964"/>
                    <a:pt x="2383282" y="427448"/>
                    <a:pt x="2393754" y="421702"/>
                  </a:cubicBezTo>
                  <a:cubicBezTo>
                    <a:pt x="2404226" y="415956"/>
                    <a:pt x="2410899" y="423648"/>
                    <a:pt x="2418684" y="421146"/>
                  </a:cubicBezTo>
                  <a:cubicBezTo>
                    <a:pt x="2426561" y="418644"/>
                    <a:pt x="2429341" y="408727"/>
                    <a:pt x="2446486" y="414659"/>
                  </a:cubicBezTo>
                  <a:cubicBezTo>
                    <a:pt x="2463631" y="420590"/>
                    <a:pt x="2493380" y="451822"/>
                    <a:pt x="2528875" y="459143"/>
                  </a:cubicBezTo>
                  <a:cubicBezTo>
                    <a:pt x="2564370" y="466557"/>
                    <a:pt x="2622014" y="474805"/>
                    <a:pt x="2650465" y="461553"/>
                  </a:cubicBezTo>
                  <a:cubicBezTo>
                    <a:pt x="2678824" y="448207"/>
                    <a:pt x="2718397" y="418366"/>
                    <a:pt x="2736190" y="400387"/>
                  </a:cubicBezTo>
                  <a:cubicBezTo>
                    <a:pt x="2753892" y="382408"/>
                    <a:pt x="2762788" y="375364"/>
                    <a:pt x="2774744" y="372862"/>
                  </a:cubicBezTo>
                  <a:cubicBezTo>
                    <a:pt x="2786699" y="370452"/>
                    <a:pt x="2783826" y="363131"/>
                    <a:pt x="2802732" y="365541"/>
                  </a:cubicBezTo>
                  <a:cubicBezTo>
                    <a:pt x="2821637" y="367950"/>
                    <a:pt x="2840265" y="386856"/>
                    <a:pt x="2866400" y="389080"/>
                  </a:cubicBezTo>
                  <a:cubicBezTo>
                    <a:pt x="2892534" y="391304"/>
                    <a:pt x="2924508" y="379349"/>
                    <a:pt x="2931643" y="362019"/>
                  </a:cubicBezTo>
                  <a:cubicBezTo>
                    <a:pt x="2938780" y="344689"/>
                    <a:pt x="2957407" y="292790"/>
                    <a:pt x="2965378" y="268880"/>
                  </a:cubicBezTo>
                  <a:cubicBezTo>
                    <a:pt x="2973347" y="244877"/>
                    <a:pt x="2988454" y="215684"/>
                    <a:pt x="3000409" y="201875"/>
                  </a:cubicBezTo>
                  <a:cubicBezTo>
                    <a:pt x="3012364" y="188159"/>
                    <a:pt x="3042576" y="152665"/>
                    <a:pt x="3056292" y="128662"/>
                  </a:cubicBezTo>
                  <a:cubicBezTo>
                    <a:pt x="3070008" y="104659"/>
                    <a:pt x="3070008" y="89182"/>
                    <a:pt x="3084280" y="63881"/>
                  </a:cubicBezTo>
                  <a:cubicBezTo>
                    <a:pt x="3098552" y="38581"/>
                    <a:pt x="3118848" y="20880"/>
                    <a:pt x="3135345" y="10222"/>
                  </a:cubicBezTo>
                  <a:cubicBezTo>
                    <a:pt x="3151748" y="-436"/>
                    <a:pt x="3175566" y="-6089"/>
                    <a:pt x="3215231" y="10222"/>
                  </a:cubicBezTo>
                  <a:cubicBezTo>
                    <a:pt x="3254896" y="26533"/>
                    <a:pt x="3301605" y="50721"/>
                    <a:pt x="3326442" y="39508"/>
                  </a:cubicBezTo>
                  <a:cubicBezTo>
                    <a:pt x="3351279" y="28294"/>
                    <a:pt x="3357210" y="50165"/>
                    <a:pt x="3370556" y="58135"/>
                  </a:cubicBezTo>
                  <a:cubicBezTo>
                    <a:pt x="3383901" y="66105"/>
                    <a:pt x="3393076" y="69627"/>
                    <a:pt x="3394559" y="79729"/>
                  </a:cubicBezTo>
                  <a:cubicBezTo>
                    <a:pt x="3396041" y="89830"/>
                    <a:pt x="3408460" y="104566"/>
                    <a:pt x="3431814" y="104566"/>
                  </a:cubicBezTo>
                  <a:cubicBezTo>
                    <a:pt x="3455168" y="104566"/>
                    <a:pt x="3496594" y="103639"/>
                    <a:pt x="3511052" y="101878"/>
                  </a:cubicBezTo>
                  <a:cubicBezTo>
                    <a:pt x="3525509" y="100117"/>
                    <a:pt x="3540615" y="92981"/>
                    <a:pt x="3558038" y="92703"/>
                  </a:cubicBezTo>
                  <a:cubicBezTo>
                    <a:pt x="3575461" y="92425"/>
                    <a:pt x="3584636" y="90943"/>
                    <a:pt x="3588251" y="95391"/>
                  </a:cubicBezTo>
                  <a:cubicBezTo>
                    <a:pt x="3591772" y="99839"/>
                    <a:pt x="3590938" y="123194"/>
                    <a:pt x="3585285" y="138022"/>
                  </a:cubicBezTo>
                  <a:cubicBezTo>
                    <a:pt x="3579632" y="152850"/>
                    <a:pt x="3560170" y="179170"/>
                    <a:pt x="3552478" y="207529"/>
                  </a:cubicBezTo>
                  <a:cubicBezTo>
                    <a:pt x="3544786" y="235887"/>
                    <a:pt x="3531811" y="267304"/>
                    <a:pt x="3549512" y="318739"/>
                  </a:cubicBezTo>
                  <a:cubicBezTo>
                    <a:pt x="3567213" y="370174"/>
                    <a:pt x="3571384" y="386763"/>
                    <a:pt x="3569623" y="415122"/>
                  </a:cubicBezTo>
                  <a:cubicBezTo>
                    <a:pt x="3567862" y="443481"/>
                    <a:pt x="3561375" y="481941"/>
                    <a:pt x="3564340" y="511505"/>
                  </a:cubicBezTo>
                  <a:cubicBezTo>
                    <a:pt x="3567306" y="541068"/>
                    <a:pt x="3559058" y="584811"/>
                    <a:pt x="3558409" y="608536"/>
                  </a:cubicBezTo>
                  <a:cubicBezTo>
                    <a:pt x="3557853" y="632168"/>
                    <a:pt x="3554239" y="678970"/>
                    <a:pt x="3553126" y="708533"/>
                  </a:cubicBezTo>
                  <a:cubicBezTo>
                    <a:pt x="3552014" y="738097"/>
                    <a:pt x="3549605" y="796668"/>
                    <a:pt x="3560819" y="827436"/>
                  </a:cubicBezTo>
                  <a:cubicBezTo>
                    <a:pt x="3572032" y="858204"/>
                    <a:pt x="3582783" y="913810"/>
                    <a:pt x="3590475" y="957553"/>
                  </a:cubicBezTo>
                  <a:cubicBezTo>
                    <a:pt x="3598167" y="1001296"/>
                    <a:pt x="3590475" y="1014919"/>
                    <a:pt x="3598167" y="1032064"/>
                  </a:cubicBezTo>
                  <a:cubicBezTo>
                    <a:pt x="3605859" y="1049209"/>
                    <a:pt x="3599372" y="1063388"/>
                    <a:pt x="3607620" y="1075807"/>
                  </a:cubicBezTo>
                  <a:cubicBezTo>
                    <a:pt x="3615868" y="1088226"/>
                    <a:pt x="3604932" y="1116584"/>
                    <a:pt x="3607620" y="1140587"/>
                  </a:cubicBezTo>
                  <a:cubicBezTo>
                    <a:pt x="3610308" y="1164590"/>
                    <a:pt x="3595665" y="1181365"/>
                    <a:pt x="3602337" y="1202217"/>
                  </a:cubicBezTo>
                  <a:cubicBezTo>
                    <a:pt x="3609010" y="1223069"/>
                    <a:pt x="3612995" y="1238638"/>
                    <a:pt x="3609010" y="1249203"/>
                  </a:cubicBezTo>
                  <a:cubicBezTo>
                    <a:pt x="3605025" y="1259861"/>
                    <a:pt x="3600113" y="1264309"/>
                    <a:pt x="3603728" y="1284235"/>
                  </a:cubicBezTo>
                  <a:cubicBezTo>
                    <a:pt x="3607249" y="1304160"/>
                    <a:pt x="3610956" y="1334372"/>
                    <a:pt x="3610864" y="1364492"/>
                  </a:cubicBezTo>
                  <a:cubicBezTo>
                    <a:pt x="3610771" y="1394704"/>
                    <a:pt x="3604562" y="1413702"/>
                    <a:pt x="3603264" y="1439466"/>
                  </a:cubicBezTo>
                  <a:cubicBezTo>
                    <a:pt x="3601967" y="1465230"/>
                    <a:pt x="3598816" y="1488306"/>
                    <a:pt x="3588621" y="1516202"/>
                  </a:cubicBezTo>
                  <a:cubicBezTo>
                    <a:pt x="3578427" y="1544190"/>
                    <a:pt x="3571569" y="1554755"/>
                    <a:pt x="3568696" y="1563652"/>
                  </a:cubicBezTo>
                  <a:cubicBezTo>
                    <a:pt x="3565731" y="1572549"/>
                    <a:pt x="3566935" y="1590898"/>
                    <a:pt x="3556277" y="1606839"/>
                  </a:cubicBezTo>
                  <a:cubicBezTo>
                    <a:pt x="3545620" y="1622779"/>
                    <a:pt x="3544415" y="1645855"/>
                    <a:pt x="3541450" y="1658274"/>
                  </a:cubicBezTo>
                  <a:cubicBezTo>
                    <a:pt x="3538484" y="1670692"/>
                    <a:pt x="3529031" y="1685520"/>
                    <a:pt x="3527270" y="1698495"/>
                  </a:cubicBezTo>
                  <a:cubicBezTo>
                    <a:pt x="3525509" y="1711469"/>
                    <a:pt x="3524861" y="1729263"/>
                    <a:pt x="3519578" y="1742238"/>
                  </a:cubicBezTo>
                  <a:cubicBezTo>
                    <a:pt x="3514295" y="1755212"/>
                    <a:pt x="3507159" y="1767631"/>
                    <a:pt x="3505955" y="1781903"/>
                  </a:cubicBezTo>
                  <a:cubicBezTo>
                    <a:pt x="3504750" y="1796082"/>
                    <a:pt x="3498263" y="1814432"/>
                    <a:pt x="3498819" y="1826851"/>
                  </a:cubicBezTo>
                  <a:cubicBezTo>
                    <a:pt x="3499375" y="1839269"/>
                    <a:pt x="3493536" y="1849927"/>
                    <a:pt x="3498263" y="1865311"/>
                  </a:cubicBezTo>
                  <a:cubicBezTo>
                    <a:pt x="3502989" y="1880695"/>
                    <a:pt x="3506511" y="1896079"/>
                    <a:pt x="3505955" y="1912668"/>
                  </a:cubicBezTo>
                  <a:cubicBezTo>
                    <a:pt x="3505399" y="1929257"/>
                    <a:pt x="3510125" y="1951685"/>
                    <a:pt x="3510125" y="1970035"/>
                  </a:cubicBezTo>
                  <a:cubicBezTo>
                    <a:pt x="3510125" y="1988384"/>
                    <a:pt x="3512535" y="2046955"/>
                    <a:pt x="3510681" y="2061135"/>
                  </a:cubicBezTo>
                  <a:cubicBezTo>
                    <a:pt x="3508920" y="2075314"/>
                    <a:pt x="3501228" y="2090142"/>
                    <a:pt x="3501228" y="2100151"/>
                  </a:cubicBezTo>
                  <a:cubicBezTo>
                    <a:pt x="3501228" y="2110253"/>
                    <a:pt x="3503267" y="2121467"/>
                    <a:pt x="3496224" y="2133607"/>
                  </a:cubicBezTo>
                  <a:cubicBezTo>
                    <a:pt x="3489088" y="2145748"/>
                    <a:pt x="3474630" y="2156683"/>
                    <a:pt x="3469626" y="2169102"/>
                  </a:cubicBezTo>
                  <a:cubicBezTo>
                    <a:pt x="3464621" y="2181521"/>
                    <a:pt x="3456929" y="2191437"/>
                    <a:pt x="3449330" y="2203855"/>
                  </a:cubicBezTo>
                  <a:cubicBezTo>
                    <a:pt x="3441823" y="2216274"/>
                    <a:pt x="3439136" y="2229619"/>
                    <a:pt x="3436911" y="2253529"/>
                  </a:cubicBezTo>
                  <a:cubicBezTo>
                    <a:pt x="3434687" y="2277533"/>
                    <a:pt x="3434224" y="2311637"/>
                    <a:pt x="3445345" y="2332026"/>
                  </a:cubicBezTo>
                  <a:cubicBezTo>
                    <a:pt x="3456466" y="2352415"/>
                    <a:pt x="3454705" y="2395879"/>
                    <a:pt x="3463509" y="2419882"/>
                  </a:cubicBezTo>
                  <a:cubicBezTo>
                    <a:pt x="3472406" y="2443885"/>
                    <a:pt x="3485659" y="2483365"/>
                    <a:pt x="3490107" y="2509963"/>
                  </a:cubicBezTo>
                  <a:cubicBezTo>
                    <a:pt x="3494555" y="2536561"/>
                    <a:pt x="3500302" y="2599117"/>
                    <a:pt x="3486956" y="2621359"/>
                  </a:cubicBezTo>
                  <a:cubicBezTo>
                    <a:pt x="3473611" y="2643509"/>
                    <a:pt x="3467865" y="2657317"/>
                    <a:pt x="3463880" y="2672424"/>
                  </a:cubicBezTo>
                  <a:cubicBezTo>
                    <a:pt x="3459895" y="2687530"/>
                    <a:pt x="3438579" y="2713201"/>
                    <a:pt x="3430609" y="2738501"/>
                  </a:cubicBezTo>
                  <a:cubicBezTo>
                    <a:pt x="3422639" y="2763802"/>
                    <a:pt x="3405494" y="2824690"/>
                    <a:pt x="3397061" y="2829323"/>
                  </a:cubicBezTo>
                  <a:cubicBezTo>
                    <a:pt x="3388627" y="2833957"/>
                    <a:pt x="3384642" y="2828304"/>
                    <a:pt x="3379638" y="2832845"/>
                  </a:cubicBezTo>
                  <a:cubicBezTo>
                    <a:pt x="3374633" y="2837386"/>
                    <a:pt x="3376857" y="2843966"/>
                    <a:pt x="3387515" y="2844522"/>
                  </a:cubicBezTo>
                  <a:cubicBezTo>
                    <a:pt x="3398173" y="2845078"/>
                    <a:pt x="3398451" y="2857682"/>
                    <a:pt x="3396134" y="2865930"/>
                  </a:cubicBezTo>
                  <a:cubicBezTo>
                    <a:pt x="3393817" y="2874178"/>
                    <a:pt x="3381028" y="2869915"/>
                    <a:pt x="3376487" y="2874827"/>
                  </a:cubicBezTo>
                  <a:cubicBezTo>
                    <a:pt x="3371946" y="2879739"/>
                    <a:pt x="3376394" y="2884466"/>
                    <a:pt x="3381028" y="2886226"/>
                  </a:cubicBezTo>
                  <a:cubicBezTo>
                    <a:pt x="3385661" y="2887987"/>
                    <a:pt x="3381213" y="2900962"/>
                    <a:pt x="3378340" y="2906337"/>
                  </a:cubicBezTo>
                  <a:cubicBezTo>
                    <a:pt x="3375467" y="2911620"/>
                    <a:pt x="3375375" y="2931360"/>
                    <a:pt x="3367405" y="2943685"/>
                  </a:cubicBezTo>
                  <a:cubicBezTo>
                    <a:pt x="3359434" y="2955919"/>
                    <a:pt x="3358508" y="2977141"/>
                    <a:pt x="3355542" y="2983165"/>
                  </a:cubicBezTo>
                  <a:cubicBezTo>
                    <a:pt x="3352576" y="2989189"/>
                    <a:pt x="3345904" y="3013656"/>
                    <a:pt x="3339602" y="3021904"/>
                  </a:cubicBezTo>
                  <a:cubicBezTo>
                    <a:pt x="3333207" y="3030152"/>
                    <a:pt x="3321159" y="3047297"/>
                    <a:pt x="3306887" y="3060642"/>
                  </a:cubicBezTo>
                  <a:cubicBezTo>
                    <a:pt x="3292708" y="3073987"/>
                    <a:pt x="3273802" y="3081957"/>
                    <a:pt x="3260179" y="3087518"/>
                  </a:cubicBezTo>
                  <a:cubicBezTo>
                    <a:pt x="3246555" y="3093078"/>
                    <a:pt x="3248038" y="3102624"/>
                    <a:pt x="3241273" y="3110316"/>
                  </a:cubicBezTo>
                  <a:cubicBezTo>
                    <a:pt x="3234507" y="3118008"/>
                    <a:pt x="3209948" y="3131353"/>
                    <a:pt x="3202257" y="3129500"/>
                  </a:cubicBezTo>
                  <a:cubicBezTo>
                    <a:pt x="3194564" y="3127739"/>
                    <a:pt x="3188077" y="3130705"/>
                    <a:pt x="3183073" y="3139880"/>
                  </a:cubicBezTo>
                  <a:cubicBezTo>
                    <a:pt x="3178068" y="3149055"/>
                    <a:pt x="3167410" y="3152576"/>
                    <a:pt x="3157031" y="3153781"/>
                  </a:cubicBezTo>
                  <a:cubicBezTo>
                    <a:pt x="3146651" y="3154986"/>
                    <a:pt x="3145168" y="3162029"/>
                    <a:pt x="3138403" y="3167682"/>
                  </a:cubicBezTo>
                  <a:cubicBezTo>
                    <a:pt x="3131638" y="3173336"/>
                    <a:pt x="3120424" y="3180842"/>
                    <a:pt x="3116161" y="3182789"/>
                  </a:cubicBezTo>
                  <a:cubicBezTo>
                    <a:pt x="3111898" y="3184828"/>
                    <a:pt x="3106244" y="3179823"/>
                    <a:pt x="3102537" y="3182325"/>
                  </a:cubicBezTo>
                  <a:cubicBezTo>
                    <a:pt x="3098830" y="3184828"/>
                    <a:pt x="3103279" y="3192890"/>
                    <a:pt x="3099850" y="3197153"/>
                  </a:cubicBezTo>
                  <a:cubicBezTo>
                    <a:pt x="3096421" y="3201416"/>
                    <a:pt x="3086319" y="3211240"/>
                    <a:pt x="3072696" y="3220044"/>
                  </a:cubicBezTo>
                  <a:cubicBezTo>
                    <a:pt x="3059072" y="3228941"/>
                    <a:pt x="3048693" y="3246920"/>
                    <a:pt x="3041371" y="3258505"/>
                  </a:cubicBezTo>
                  <a:cubicBezTo>
                    <a:pt x="3033957" y="3269996"/>
                    <a:pt x="2996146" y="3310125"/>
                    <a:pt x="2987434" y="3318651"/>
                  </a:cubicBezTo>
                  <a:cubicBezTo>
                    <a:pt x="2978723" y="3327177"/>
                    <a:pt x="2973811" y="3334591"/>
                    <a:pt x="2967046" y="3331533"/>
                  </a:cubicBezTo>
                  <a:cubicBezTo>
                    <a:pt x="2960280" y="3328382"/>
                    <a:pt x="2962041" y="3319671"/>
                    <a:pt x="2971494" y="3310681"/>
                  </a:cubicBezTo>
                  <a:cubicBezTo>
                    <a:pt x="2980947" y="3301691"/>
                    <a:pt x="3004487" y="3270274"/>
                    <a:pt x="3011901" y="3262768"/>
                  </a:cubicBezTo>
                  <a:cubicBezTo>
                    <a:pt x="3019315" y="3255261"/>
                    <a:pt x="3035255" y="3235892"/>
                    <a:pt x="3038035" y="3231443"/>
                  </a:cubicBezTo>
                  <a:cubicBezTo>
                    <a:pt x="3040815" y="3226995"/>
                    <a:pt x="3036089" y="3220785"/>
                    <a:pt x="3031363" y="3219210"/>
                  </a:cubicBezTo>
                  <a:cubicBezTo>
                    <a:pt x="3026636" y="3217542"/>
                    <a:pt x="3020890" y="3219766"/>
                    <a:pt x="3012457" y="3229961"/>
                  </a:cubicBezTo>
                  <a:cubicBezTo>
                    <a:pt x="3004023" y="3240155"/>
                    <a:pt x="2971031" y="3280839"/>
                    <a:pt x="2964265" y="3286029"/>
                  </a:cubicBezTo>
                  <a:cubicBezTo>
                    <a:pt x="2957500" y="3291219"/>
                    <a:pt x="2952310" y="3286956"/>
                    <a:pt x="2953515" y="3281488"/>
                  </a:cubicBezTo>
                  <a:cubicBezTo>
                    <a:pt x="2954720" y="3276020"/>
                    <a:pt x="2968621" y="3243028"/>
                    <a:pt x="2974182" y="3232648"/>
                  </a:cubicBezTo>
                  <a:cubicBezTo>
                    <a:pt x="2979835" y="3222268"/>
                    <a:pt x="2987712" y="3202065"/>
                    <a:pt x="2987527" y="3196968"/>
                  </a:cubicBezTo>
                  <a:cubicBezTo>
                    <a:pt x="2987342" y="3191963"/>
                    <a:pt x="2978074" y="3183623"/>
                    <a:pt x="2969919" y="3186774"/>
                  </a:cubicBezTo>
                  <a:cubicBezTo>
                    <a:pt x="2961763" y="3189925"/>
                    <a:pt x="2948140" y="3219581"/>
                    <a:pt x="2946379" y="3231629"/>
                  </a:cubicBezTo>
                  <a:cubicBezTo>
                    <a:pt x="2944618" y="3243584"/>
                    <a:pt x="2931180" y="3280098"/>
                    <a:pt x="2929697" y="3288161"/>
                  </a:cubicBezTo>
                  <a:cubicBezTo>
                    <a:pt x="2928214" y="3296224"/>
                    <a:pt x="2909865" y="3297614"/>
                    <a:pt x="2906343" y="3293165"/>
                  </a:cubicBezTo>
                  <a:cubicBezTo>
                    <a:pt x="2902821" y="3288717"/>
                    <a:pt x="2900690" y="3278059"/>
                    <a:pt x="2902821" y="3267123"/>
                  </a:cubicBezTo>
                  <a:cubicBezTo>
                    <a:pt x="2904953" y="3256188"/>
                    <a:pt x="2920152" y="3224215"/>
                    <a:pt x="2922932" y="3214669"/>
                  </a:cubicBezTo>
                  <a:cubicBezTo>
                    <a:pt x="2925712" y="3205123"/>
                    <a:pt x="2921913" y="3200026"/>
                    <a:pt x="2914313" y="3197061"/>
                  </a:cubicBezTo>
                  <a:cubicBezTo>
                    <a:pt x="2906806" y="3194095"/>
                    <a:pt x="2901431" y="3200767"/>
                    <a:pt x="2898002" y="3211147"/>
                  </a:cubicBezTo>
                  <a:cubicBezTo>
                    <a:pt x="2894573" y="3221527"/>
                    <a:pt x="2890310" y="3248588"/>
                    <a:pt x="2882618" y="3263602"/>
                  </a:cubicBezTo>
                  <a:cubicBezTo>
                    <a:pt x="2874926" y="3278708"/>
                    <a:pt x="2870199" y="3301135"/>
                    <a:pt x="2867234" y="3309754"/>
                  </a:cubicBezTo>
                  <a:cubicBezTo>
                    <a:pt x="2864268" y="3318373"/>
                    <a:pt x="2872887" y="3324582"/>
                    <a:pt x="2883174" y="3327826"/>
                  </a:cubicBezTo>
                  <a:cubicBezTo>
                    <a:pt x="2893554" y="3331070"/>
                    <a:pt x="2891144" y="3339967"/>
                    <a:pt x="2899114" y="3342283"/>
                  </a:cubicBezTo>
                  <a:cubicBezTo>
                    <a:pt x="2907084" y="3344693"/>
                    <a:pt x="2925434" y="3349697"/>
                    <a:pt x="2927473" y="3359985"/>
                  </a:cubicBezTo>
                  <a:cubicBezTo>
                    <a:pt x="2929512" y="3370364"/>
                    <a:pt x="2920337" y="3398445"/>
                    <a:pt x="2914128" y="3403727"/>
                  </a:cubicBezTo>
                  <a:cubicBezTo>
                    <a:pt x="2907918" y="3409010"/>
                    <a:pt x="2899671" y="3394923"/>
                    <a:pt x="2887437" y="3400206"/>
                  </a:cubicBezTo>
                  <a:cubicBezTo>
                    <a:pt x="2875204" y="3405488"/>
                    <a:pt x="2848884" y="3422633"/>
                    <a:pt x="2831276" y="3431252"/>
                  </a:cubicBezTo>
                  <a:cubicBezTo>
                    <a:pt x="2813760" y="3439871"/>
                    <a:pt x="2811721" y="3429677"/>
                    <a:pt x="2806253" y="3417536"/>
                  </a:cubicBezTo>
                  <a:cubicBezTo>
                    <a:pt x="2800693" y="3405303"/>
                    <a:pt x="2795596" y="3387602"/>
                    <a:pt x="2786977" y="3390938"/>
                  </a:cubicBezTo>
                  <a:cubicBezTo>
                    <a:pt x="2778358" y="3394274"/>
                    <a:pt x="2777246" y="3398816"/>
                    <a:pt x="2780026" y="3405581"/>
                  </a:cubicBezTo>
                  <a:cubicBezTo>
                    <a:pt x="2782806" y="3412346"/>
                    <a:pt x="2790499" y="3429862"/>
                    <a:pt x="2793557" y="3436071"/>
                  </a:cubicBezTo>
                  <a:cubicBezTo>
                    <a:pt x="2796708" y="3442281"/>
                    <a:pt x="2804770" y="3450899"/>
                    <a:pt x="2796430" y="3456460"/>
                  </a:cubicBezTo>
                  <a:cubicBezTo>
                    <a:pt x="2788089" y="3462020"/>
                    <a:pt x="2781972" y="3465357"/>
                    <a:pt x="2779655" y="3460259"/>
                  </a:cubicBezTo>
                  <a:cubicBezTo>
                    <a:pt x="2777339" y="3455162"/>
                    <a:pt x="2767978" y="3424023"/>
                    <a:pt x="2761398" y="3425784"/>
                  </a:cubicBezTo>
                  <a:cubicBezTo>
                    <a:pt x="2754818" y="3427545"/>
                    <a:pt x="2752316" y="3436256"/>
                    <a:pt x="2753336" y="3443485"/>
                  </a:cubicBezTo>
                  <a:cubicBezTo>
                    <a:pt x="2754355" y="3450807"/>
                    <a:pt x="2756023" y="3459425"/>
                    <a:pt x="2748887" y="3462762"/>
                  </a:cubicBezTo>
                  <a:cubicBezTo>
                    <a:pt x="2741751" y="3466098"/>
                    <a:pt x="2753336" y="3483428"/>
                    <a:pt x="2743604" y="3487414"/>
                  </a:cubicBezTo>
                  <a:cubicBezTo>
                    <a:pt x="2733874" y="3491399"/>
                    <a:pt x="2715894" y="3493623"/>
                    <a:pt x="2697730" y="3497422"/>
                  </a:cubicBezTo>
                  <a:cubicBezTo>
                    <a:pt x="2679566" y="3501222"/>
                    <a:pt x="2661123" y="3505207"/>
                    <a:pt x="2649631" y="3502334"/>
                  </a:cubicBezTo>
                  <a:cubicBezTo>
                    <a:pt x="2638140" y="3499461"/>
                    <a:pt x="2627760" y="3498164"/>
                    <a:pt x="2624794" y="3487506"/>
                  </a:cubicBezTo>
                  <a:cubicBezTo>
                    <a:pt x="2621829" y="3476848"/>
                    <a:pt x="2623590" y="3455533"/>
                    <a:pt x="2619512" y="3448768"/>
                  </a:cubicBezTo>
                  <a:cubicBezTo>
                    <a:pt x="2615341" y="3442003"/>
                    <a:pt x="2621551" y="3400855"/>
                    <a:pt x="2624794" y="3391123"/>
                  </a:cubicBezTo>
                  <a:cubicBezTo>
                    <a:pt x="2628038" y="3381393"/>
                    <a:pt x="2622385" y="3377500"/>
                    <a:pt x="2615063" y="3378149"/>
                  </a:cubicBezTo>
                  <a:cubicBezTo>
                    <a:pt x="2607649" y="3378705"/>
                    <a:pt x="2603850" y="3387046"/>
                    <a:pt x="2600606" y="3404747"/>
                  </a:cubicBezTo>
                  <a:cubicBezTo>
                    <a:pt x="2597362" y="3422448"/>
                    <a:pt x="2600884" y="3449694"/>
                    <a:pt x="2598845" y="3464801"/>
                  </a:cubicBezTo>
                  <a:cubicBezTo>
                    <a:pt x="2596806" y="3479907"/>
                    <a:pt x="2601811" y="3504466"/>
                    <a:pt x="2590226" y="3509470"/>
                  </a:cubicBezTo>
                  <a:cubicBezTo>
                    <a:pt x="2578735" y="3514475"/>
                    <a:pt x="2537401" y="3515958"/>
                    <a:pt x="2522388" y="3523928"/>
                  </a:cubicBezTo>
                  <a:cubicBezTo>
                    <a:pt x="2507281" y="3531898"/>
                    <a:pt x="2485132" y="3536810"/>
                    <a:pt x="2462982" y="3566929"/>
                  </a:cubicBezTo>
                  <a:cubicBezTo>
                    <a:pt x="2440833" y="3597142"/>
                    <a:pt x="2431010" y="3613916"/>
                    <a:pt x="2423039" y="3615306"/>
                  </a:cubicBezTo>
                  <a:cubicBezTo>
                    <a:pt x="2415069" y="3616696"/>
                    <a:pt x="2414791" y="3606872"/>
                    <a:pt x="2414791" y="3594639"/>
                  </a:cubicBezTo>
                  <a:cubicBezTo>
                    <a:pt x="2414791" y="3582406"/>
                    <a:pt x="2417664" y="3560257"/>
                    <a:pt x="2407933" y="3560257"/>
                  </a:cubicBezTo>
                  <a:cubicBezTo>
                    <a:pt x="2398202" y="3560257"/>
                    <a:pt x="2401724" y="3572212"/>
                    <a:pt x="2402187" y="3590191"/>
                  </a:cubicBezTo>
                  <a:cubicBezTo>
                    <a:pt x="2402651" y="3608170"/>
                    <a:pt x="2406358" y="3626334"/>
                    <a:pt x="2403485" y="3631709"/>
                  </a:cubicBezTo>
                  <a:cubicBezTo>
                    <a:pt x="2400612" y="3636992"/>
                    <a:pt x="2376423" y="3663219"/>
                    <a:pt x="2348621" y="3683330"/>
                  </a:cubicBezTo>
                  <a:cubicBezTo>
                    <a:pt x="2320818" y="3703441"/>
                    <a:pt x="2318038" y="3712245"/>
                    <a:pt x="2300522" y="3720678"/>
                  </a:cubicBezTo>
                  <a:cubicBezTo>
                    <a:pt x="2283006" y="3729112"/>
                    <a:pt x="2277446" y="3731985"/>
                    <a:pt x="2272349" y="3739955"/>
                  </a:cubicBezTo>
                  <a:cubicBezTo>
                    <a:pt x="2267252" y="3747925"/>
                    <a:pt x="2244731" y="3766089"/>
                    <a:pt x="2224343" y="3760251"/>
                  </a:cubicBezTo>
                  <a:cubicBezTo>
                    <a:pt x="2203954" y="3754319"/>
                    <a:pt x="2185882" y="3751076"/>
                    <a:pt x="2175503" y="3759324"/>
                  </a:cubicBezTo>
                  <a:cubicBezTo>
                    <a:pt x="2165123" y="3767572"/>
                    <a:pt x="2169571" y="3778878"/>
                    <a:pt x="2152705" y="3781844"/>
                  </a:cubicBezTo>
                  <a:cubicBezTo>
                    <a:pt x="2135837" y="3784810"/>
                    <a:pt x="2125458" y="3759695"/>
                    <a:pt x="2122214" y="3750798"/>
                  </a:cubicBezTo>
                  <a:cubicBezTo>
                    <a:pt x="2118970" y="3741901"/>
                    <a:pt x="2111000" y="3728000"/>
                    <a:pt x="2097655" y="3737823"/>
                  </a:cubicBezTo>
                  <a:cubicBezTo>
                    <a:pt x="2084310" y="3747647"/>
                    <a:pt x="2072262" y="3758860"/>
                    <a:pt x="2045015" y="3755246"/>
                  </a:cubicBezTo>
                  <a:cubicBezTo>
                    <a:pt x="2017769" y="3751632"/>
                    <a:pt x="2003033" y="3742272"/>
                    <a:pt x="1988205" y="3732170"/>
                  </a:cubicBezTo>
                  <a:cubicBezTo>
                    <a:pt x="1973377" y="3722068"/>
                    <a:pt x="1945945" y="3705850"/>
                    <a:pt x="1935009" y="3718825"/>
                  </a:cubicBezTo>
                  <a:cubicBezTo>
                    <a:pt x="1924073" y="3731799"/>
                    <a:pt x="1933526" y="3751632"/>
                    <a:pt x="1922869" y="3768499"/>
                  </a:cubicBezTo>
                  <a:cubicBezTo>
                    <a:pt x="1912211" y="3785366"/>
                    <a:pt x="1907763" y="3789814"/>
                    <a:pt x="1906558" y="3802789"/>
                  </a:cubicBezTo>
                  <a:cubicBezTo>
                    <a:pt x="1905353" y="3815763"/>
                    <a:pt x="1880238" y="3814003"/>
                    <a:pt x="1860405" y="3811408"/>
                  </a:cubicBezTo>
                  <a:cubicBezTo>
                    <a:pt x="1840573" y="3808720"/>
                    <a:pt x="1784689" y="3806403"/>
                    <a:pt x="1755126" y="3808164"/>
                  </a:cubicBezTo>
                  <a:cubicBezTo>
                    <a:pt x="1725562" y="3809925"/>
                    <a:pt x="1691272" y="3812334"/>
                    <a:pt x="1679966" y="3808535"/>
                  </a:cubicBezTo>
                  <a:cubicBezTo>
                    <a:pt x="1668659" y="3804735"/>
                    <a:pt x="1677278" y="3783883"/>
                    <a:pt x="1681078" y="3767294"/>
                  </a:cubicBezTo>
                  <a:cubicBezTo>
                    <a:pt x="1684878" y="3750612"/>
                    <a:pt x="1694145" y="3702699"/>
                    <a:pt x="1686175" y="3695192"/>
                  </a:cubicBezTo>
                  <a:cubicBezTo>
                    <a:pt x="1678205" y="3687686"/>
                    <a:pt x="1659763" y="3688983"/>
                    <a:pt x="1650680" y="3697880"/>
                  </a:cubicBezTo>
                  <a:cubicBezTo>
                    <a:pt x="1641598" y="3706777"/>
                    <a:pt x="1638725" y="3741623"/>
                    <a:pt x="1633350" y="3755524"/>
                  </a:cubicBezTo>
                  <a:cubicBezTo>
                    <a:pt x="1628067" y="3769518"/>
                    <a:pt x="1620746" y="3764421"/>
                    <a:pt x="1590997" y="3767016"/>
                  </a:cubicBezTo>
                  <a:cubicBezTo>
                    <a:pt x="1561248" y="3769704"/>
                    <a:pt x="1507126" y="3759509"/>
                    <a:pt x="1496468" y="3765719"/>
                  </a:cubicBezTo>
                  <a:cubicBezTo>
                    <a:pt x="1485810" y="3771928"/>
                    <a:pt x="1470704" y="3766182"/>
                    <a:pt x="1472465" y="3742179"/>
                  </a:cubicBezTo>
                  <a:cubicBezTo>
                    <a:pt x="1474226" y="3718176"/>
                    <a:pt x="1478674" y="3702699"/>
                    <a:pt x="1469777" y="3696490"/>
                  </a:cubicBezTo>
                  <a:cubicBezTo>
                    <a:pt x="1460880" y="3690280"/>
                    <a:pt x="1445774" y="3693802"/>
                    <a:pt x="1433819" y="3705850"/>
                  </a:cubicBezTo>
                  <a:cubicBezTo>
                    <a:pt x="1421864" y="3717805"/>
                    <a:pt x="1414635" y="3702885"/>
                    <a:pt x="1411484" y="3697417"/>
                  </a:cubicBezTo>
                  <a:cubicBezTo>
                    <a:pt x="1408333" y="3691949"/>
                    <a:pt x="1401383" y="3685925"/>
                    <a:pt x="1372746" y="3689446"/>
                  </a:cubicBezTo>
                  <a:cubicBezTo>
                    <a:pt x="1344016" y="3692968"/>
                    <a:pt x="1340495" y="3689910"/>
                    <a:pt x="1335027" y="3679252"/>
                  </a:cubicBezTo>
                  <a:cubicBezTo>
                    <a:pt x="1329559" y="3668594"/>
                    <a:pt x="1332525" y="3652747"/>
                    <a:pt x="1324369" y="3651449"/>
                  </a:cubicBezTo>
                  <a:cubicBezTo>
                    <a:pt x="1316214" y="3650152"/>
                    <a:pt x="1310190" y="3662941"/>
                    <a:pt x="1310653" y="3678047"/>
                  </a:cubicBezTo>
                  <a:cubicBezTo>
                    <a:pt x="1311117" y="3693153"/>
                    <a:pt x="1325018" y="3697139"/>
                    <a:pt x="1326037" y="3705572"/>
                  </a:cubicBezTo>
                  <a:cubicBezTo>
                    <a:pt x="1327057" y="3714005"/>
                    <a:pt x="1303888" y="3724015"/>
                    <a:pt x="1279885" y="3712523"/>
                  </a:cubicBezTo>
                  <a:cubicBezTo>
                    <a:pt x="1255882" y="3701031"/>
                    <a:pt x="1273676" y="3680550"/>
                    <a:pt x="1240868" y="3656176"/>
                  </a:cubicBezTo>
                  <a:cubicBezTo>
                    <a:pt x="1208061" y="3631802"/>
                    <a:pt x="1209822" y="3614009"/>
                    <a:pt x="1211120" y="3596771"/>
                  </a:cubicBezTo>
                  <a:cubicBezTo>
                    <a:pt x="1212417" y="3579533"/>
                    <a:pt x="1221314" y="3525781"/>
                    <a:pt x="1235957" y="3492511"/>
                  </a:cubicBezTo>
                  <a:cubicBezTo>
                    <a:pt x="1250599" y="3459240"/>
                    <a:pt x="1250136" y="3439315"/>
                    <a:pt x="1277197" y="3429955"/>
                  </a:cubicBezTo>
                  <a:cubicBezTo>
                    <a:pt x="1304259" y="3420594"/>
                    <a:pt x="1322052" y="3420594"/>
                    <a:pt x="1337066" y="3409566"/>
                  </a:cubicBezTo>
                  <a:cubicBezTo>
                    <a:pt x="1352172" y="3398445"/>
                    <a:pt x="1371634" y="3383431"/>
                    <a:pt x="1368112" y="3371013"/>
                  </a:cubicBezTo>
                  <a:cubicBezTo>
                    <a:pt x="1364590" y="3358594"/>
                    <a:pt x="1348928" y="3354331"/>
                    <a:pt x="1338271" y="3370735"/>
                  </a:cubicBezTo>
                  <a:cubicBezTo>
                    <a:pt x="1327613" y="3387138"/>
                    <a:pt x="1316955" y="3405674"/>
                    <a:pt x="1295547" y="3411883"/>
                  </a:cubicBezTo>
                  <a:cubicBezTo>
                    <a:pt x="1274139" y="3418092"/>
                    <a:pt x="1271729" y="3403727"/>
                    <a:pt x="1262555" y="3397055"/>
                  </a:cubicBezTo>
                  <a:cubicBezTo>
                    <a:pt x="1253380" y="3390382"/>
                    <a:pt x="1247356" y="3401318"/>
                    <a:pt x="1237254" y="3394367"/>
                  </a:cubicBezTo>
                  <a:cubicBezTo>
                    <a:pt x="1227152" y="3387416"/>
                    <a:pt x="1216402" y="3360911"/>
                    <a:pt x="1210471" y="3357390"/>
                  </a:cubicBezTo>
                  <a:cubicBezTo>
                    <a:pt x="1204540" y="3353868"/>
                    <a:pt x="1201111" y="3360355"/>
                    <a:pt x="1201574" y="3369252"/>
                  </a:cubicBezTo>
                  <a:cubicBezTo>
                    <a:pt x="1202037" y="3378149"/>
                    <a:pt x="1206764" y="3395294"/>
                    <a:pt x="1202315" y="3409010"/>
                  </a:cubicBezTo>
                  <a:cubicBezTo>
                    <a:pt x="1197867" y="3422726"/>
                    <a:pt x="1201018" y="3432642"/>
                    <a:pt x="1213807" y="3433847"/>
                  </a:cubicBezTo>
                  <a:cubicBezTo>
                    <a:pt x="1226689" y="3435052"/>
                    <a:pt x="1232064" y="3431715"/>
                    <a:pt x="1239664" y="3425135"/>
                  </a:cubicBezTo>
                  <a:cubicBezTo>
                    <a:pt x="1246336" y="3419390"/>
                    <a:pt x="1252082" y="3427916"/>
                    <a:pt x="1244668" y="3433013"/>
                  </a:cubicBezTo>
                  <a:cubicBezTo>
                    <a:pt x="1238273" y="3437369"/>
                    <a:pt x="1239942" y="3444690"/>
                    <a:pt x="1238644" y="3449324"/>
                  </a:cubicBezTo>
                  <a:cubicBezTo>
                    <a:pt x="1237347" y="3453957"/>
                    <a:pt x="1231972" y="3456274"/>
                    <a:pt x="1225948" y="3456274"/>
                  </a:cubicBezTo>
                  <a:cubicBezTo>
                    <a:pt x="1219924" y="3456274"/>
                    <a:pt x="1209359" y="3471844"/>
                    <a:pt x="1207042" y="3479629"/>
                  </a:cubicBezTo>
                  <a:cubicBezTo>
                    <a:pt x="1204632" y="3487506"/>
                    <a:pt x="1212232" y="3490843"/>
                    <a:pt x="1210286" y="3496681"/>
                  </a:cubicBezTo>
                  <a:cubicBezTo>
                    <a:pt x="1208339" y="3502427"/>
                    <a:pt x="1201389" y="3500110"/>
                    <a:pt x="1198608" y="3506319"/>
                  </a:cubicBezTo>
                  <a:cubicBezTo>
                    <a:pt x="1195828" y="3512529"/>
                    <a:pt x="1205837" y="3519665"/>
                    <a:pt x="1203798" y="3524020"/>
                  </a:cubicBezTo>
                  <a:cubicBezTo>
                    <a:pt x="1201759" y="3528469"/>
                    <a:pt x="1193326" y="3524947"/>
                    <a:pt x="1191380" y="3529766"/>
                  </a:cubicBezTo>
                  <a:cubicBezTo>
                    <a:pt x="1189433" y="3534678"/>
                    <a:pt x="1186839" y="3554603"/>
                    <a:pt x="1190638" y="3563500"/>
                  </a:cubicBezTo>
                  <a:cubicBezTo>
                    <a:pt x="1194438" y="3572397"/>
                    <a:pt x="1197126" y="3582313"/>
                    <a:pt x="1194067" y="3591025"/>
                  </a:cubicBezTo>
                  <a:cubicBezTo>
                    <a:pt x="1190916" y="3599736"/>
                    <a:pt x="1186931" y="3611414"/>
                    <a:pt x="1175903" y="3612896"/>
                  </a:cubicBezTo>
                  <a:cubicBezTo>
                    <a:pt x="1164782" y="3614379"/>
                    <a:pt x="1146617" y="3610116"/>
                    <a:pt x="1141705" y="3625037"/>
                  </a:cubicBezTo>
                  <a:cubicBezTo>
                    <a:pt x="1136794" y="3639958"/>
                    <a:pt x="1142447" y="3655620"/>
                    <a:pt x="1157831" y="3657381"/>
                  </a:cubicBezTo>
                  <a:cubicBezTo>
                    <a:pt x="1173215" y="3659142"/>
                    <a:pt x="1182853" y="3660068"/>
                    <a:pt x="1183873" y="3667019"/>
                  </a:cubicBezTo>
                  <a:cubicBezTo>
                    <a:pt x="1184892" y="3673970"/>
                    <a:pt x="1179146" y="3675730"/>
                    <a:pt x="1182112" y="3697046"/>
                  </a:cubicBezTo>
                  <a:cubicBezTo>
                    <a:pt x="1185078" y="3718361"/>
                    <a:pt x="1192862" y="3725127"/>
                    <a:pt x="1203149" y="3735784"/>
                  </a:cubicBezTo>
                  <a:cubicBezTo>
                    <a:pt x="1213436" y="3746442"/>
                    <a:pt x="1204910" y="3768128"/>
                    <a:pt x="1209359" y="3777025"/>
                  </a:cubicBezTo>
                  <a:cubicBezTo>
                    <a:pt x="1213807" y="3785922"/>
                    <a:pt x="1219738" y="3790000"/>
                    <a:pt x="1220758" y="3813539"/>
                  </a:cubicBezTo>
                  <a:cubicBezTo>
                    <a:pt x="1221777" y="3837079"/>
                    <a:pt x="1216587" y="3842083"/>
                    <a:pt x="1217607" y="3857375"/>
                  </a:cubicBezTo>
                  <a:cubicBezTo>
                    <a:pt x="1218626" y="3872574"/>
                    <a:pt x="1221036" y="3884714"/>
                    <a:pt x="1219831" y="3892684"/>
                  </a:cubicBezTo>
                  <a:cubicBezTo>
                    <a:pt x="1218626" y="3900654"/>
                    <a:pt x="1210934" y="3916780"/>
                    <a:pt x="1200647" y="3917336"/>
                  </a:cubicBezTo>
                  <a:cubicBezTo>
                    <a:pt x="1190268" y="3917892"/>
                    <a:pt x="1189248" y="3901025"/>
                    <a:pt x="1194994" y="3892036"/>
                  </a:cubicBezTo>
                  <a:cubicBezTo>
                    <a:pt x="1200740" y="3883046"/>
                    <a:pt x="1211120" y="3876651"/>
                    <a:pt x="1210842" y="3864047"/>
                  </a:cubicBezTo>
                  <a:cubicBezTo>
                    <a:pt x="1210564" y="3851444"/>
                    <a:pt x="1203149" y="3843473"/>
                    <a:pt x="1193511" y="3837542"/>
                  </a:cubicBezTo>
                  <a:cubicBezTo>
                    <a:pt x="1183873" y="3831611"/>
                    <a:pt x="1179332" y="3816505"/>
                    <a:pt x="1180351" y="3801491"/>
                  </a:cubicBezTo>
                  <a:cubicBezTo>
                    <a:pt x="1181371" y="3786478"/>
                    <a:pt x="1181834" y="3766460"/>
                    <a:pt x="1177571" y="3759602"/>
                  </a:cubicBezTo>
                  <a:cubicBezTo>
                    <a:pt x="1173308" y="3752744"/>
                    <a:pt x="1161723" y="3750890"/>
                    <a:pt x="1149305" y="3751354"/>
                  </a:cubicBezTo>
                  <a:cubicBezTo>
                    <a:pt x="1136886" y="3751817"/>
                    <a:pt x="1125951" y="3749408"/>
                    <a:pt x="1123170" y="3740974"/>
                  </a:cubicBezTo>
                  <a:cubicBezTo>
                    <a:pt x="1120390" y="3732541"/>
                    <a:pt x="1117424" y="3723551"/>
                    <a:pt x="1108250" y="3722532"/>
                  </a:cubicBezTo>
                  <a:cubicBezTo>
                    <a:pt x="1099075" y="3721512"/>
                    <a:pt x="1096850" y="3710576"/>
                    <a:pt x="1098148" y="3700475"/>
                  </a:cubicBezTo>
                  <a:cubicBezTo>
                    <a:pt x="1099445" y="3690373"/>
                    <a:pt x="1098889" y="3681847"/>
                    <a:pt x="1090919" y="3677955"/>
                  </a:cubicBezTo>
                  <a:cubicBezTo>
                    <a:pt x="1082949" y="3674155"/>
                    <a:pt x="1054683" y="3680179"/>
                    <a:pt x="1024563" y="3665351"/>
                  </a:cubicBezTo>
                  <a:cubicBezTo>
                    <a:pt x="994351" y="3650523"/>
                    <a:pt x="980172" y="3636343"/>
                    <a:pt x="981933" y="3622720"/>
                  </a:cubicBezTo>
                  <a:cubicBezTo>
                    <a:pt x="983693" y="3609097"/>
                    <a:pt x="1000004" y="3612618"/>
                    <a:pt x="1004731" y="3602053"/>
                  </a:cubicBezTo>
                  <a:cubicBezTo>
                    <a:pt x="1009457" y="3591396"/>
                    <a:pt x="1009179" y="3580182"/>
                    <a:pt x="996112" y="3566002"/>
                  </a:cubicBezTo>
                  <a:cubicBezTo>
                    <a:pt x="983045" y="3551823"/>
                    <a:pt x="969236" y="3540887"/>
                    <a:pt x="956817" y="3532917"/>
                  </a:cubicBezTo>
                  <a:cubicBezTo>
                    <a:pt x="944399" y="3524947"/>
                    <a:pt x="939116" y="3517255"/>
                    <a:pt x="931054" y="3519572"/>
                  </a:cubicBezTo>
                  <a:cubicBezTo>
                    <a:pt x="923084" y="3521981"/>
                    <a:pt x="923176" y="3531620"/>
                    <a:pt x="929107" y="3537736"/>
                  </a:cubicBezTo>
                  <a:cubicBezTo>
                    <a:pt x="934946" y="3543853"/>
                    <a:pt x="928366" y="3553491"/>
                    <a:pt x="936892" y="3557847"/>
                  </a:cubicBezTo>
                  <a:cubicBezTo>
                    <a:pt x="945418" y="3562203"/>
                    <a:pt x="951906" y="3554325"/>
                    <a:pt x="961544" y="3556828"/>
                  </a:cubicBezTo>
                  <a:cubicBezTo>
                    <a:pt x="971182" y="3559422"/>
                    <a:pt x="989069" y="3571656"/>
                    <a:pt x="990551" y="3582221"/>
                  </a:cubicBezTo>
                  <a:cubicBezTo>
                    <a:pt x="992034" y="3592879"/>
                    <a:pt x="986381" y="3599644"/>
                    <a:pt x="976094" y="3600848"/>
                  </a:cubicBezTo>
                  <a:cubicBezTo>
                    <a:pt x="965807" y="3602053"/>
                    <a:pt x="951257" y="3603536"/>
                    <a:pt x="950052" y="3614750"/>
                  </a:cubicBezTo>
                  <a:cubicBezTo>
                    <a:pt x="948847" y="3625964"/>
                    <a:pt x="963027" y="3625964"/>
                    <a:pt x="967197" y="3632822"/>
                  </a:cubicBezTo>
                  <a:cubicBezTo>
                    <a:pt x="971368" y="3639680"/>
                    <a:pt x="968680" y="3644684"/>
                    <a:pt x="970719" y="3650893"/>
                  </a:cubicBezTo>
                  <a:cubicBezTo>
                    <a:pt x="972758" y="3657103"/>
                    <a:pt x="966734" y="3668872"/>
                    <a:pt x="955891" y="3664887"/>
                  </a:cubicBezTo>
                  <a:cubicBezTo>
                    <a:pt x="945048" y="3660902"/>
                    <a:pt x="939394" y="3662478"/>
                    <a:pt x="936336" y="3666648"/>
                  </a:cubicBezTo>
                  <a:cubicBezTo>
                    <a:pt x="933371" y="3670819"/>
                    <a:pt x="928088" y="3678418"/>
                    <a:pt x="915021" y="3678140"/>
                  </a:cubicBezTo>
                  <a:cubicBezTo>
                    <a:pt x="901953" y="3677955"/>
                    <a:pt x="894261" y="3672857"/>
                    <a:pt x="892037" y="3668502"/>
                  </a:cubicBezTo>
                  <a:cubicBezTo>
                    <a:pt x="889813" y="3664146"/>
                    <a:pt x="880638" y="3654230"/>
                    <a:pt x="868590" y="3659976"/>
                  </a:cubicBezTo>
                  <a:cubicBezTo>
                    <a:pt x="856635" y="3665721"/>
                    <a:pt x="847089" y="3652191"/>
                    <a:pt x="854133" y="3644684"/>
                  </a:cubicBezTo>
                  <a:cubicBezTo>
                    <a:pt x="861269" y="3637177"/>
                    <a:pt x="869424" y="3629114"/>
                    <a:pt x="885643" y="3634026"/>
                  </a:cubicBezTo>
                  <a:cubicBezTo>
                    <a:pt x="901861" y="3638938"/>
                    <a:pt x="905939" y="3635324"/>
                    <a:pt x="905012" y="3629392"/>
                  </a:cubicBezTo>
                  <a:cubicBezTo>
                    <a:pt x="904085" y="3623369"/>
                    <a:pt x="894725" y="3620496"/>
                    <a:pt x="887033" y="3622813"/>
                  </a:cubicBezTo>
                  <a:cubicBezTo>
                    <a:pt x="879341" y="3625129"/>
                    <a:pt x="859508" y="3633100"/>
                    <a:pt x="856172" y="3628002"/>
                  </a:cubicBezTo>
                  <a:cubicBezTo>
                    <a:pt x="852835" y="3622905"/>
                    <a:pt x="858581" y="3619476"/>
                    <a:pt x="863308" y="3618550"/>
                  </a:cubicBezTo>
                  <a:cubicBezTo>
                    <a:pt x="867942" y="3617623"/>
                    <a:pt x="878136" y="3619291"/>
                    <a:pt x="883974" y="3615028"/>
                  </a:cubicBezTo>
                  <a:cubicBezTo>
                    <a:pt x="889720" y="3610672"/>
                    <a:pt x="901490" y="3609189"/>
                    <a:pt x="902509" y="3602146"/>
                  </a:cubicBezTo>
                  <a:cubicBezTo>
                    <a:pt x="903529" y="3595195"/>
                    <a:pt x="902602" y="3584723"/>
                    <a:pt x="906402" y="3579255"/>
                  </a:cubicBezTo>
                  <a:cubicBezTo>
                    <a:pt x="910202" y="3573787"/>
                    <a:pt x="908255" y="3567856"/>
                    <a:pt x="904548" y="3565354"/>
                  </a:cubicBezTo>
                  <a:cubicBezTo>
                    <a:pt x="900749" y="3562944"/>
                    <a:pt x="890832" y="3553955"/>
                    <a:pt x="883511" y="3561369"/>
                  </a:cubicBezTo>
                  <a:cubicBezTo>
                    <a:pt x="876190" y="3568783"/>
                    <a:pt x="872761" y="3581572"/>
                    <a:pt x="864883" y="3587410"/>
                  </a:cubicBezTo>
                  <a:cubicBezTo>
                    <a:pt x="857006" y="3593249"/>
                    <a:pt x="848387" y="3598717"/>
                    <a:pt x="836710" y="3596864"/>
                  </a:cubicBezTo>
                  <a:cubicBezTo>
                    <a:pt x="825033" y="3595010"/>
                    <a:pt x="818453" y="3587410"/>
                    <a:pt x="807888" y="3586206"/>
                  </a:cubicBezTo>
                  <a:cubicBezTo>
                    <a:pt x="797323" y="3585001"/>
                    <a:pt x="793060" y="3594732"/>
                    <a:pt x="785553" y="3599736"/>
                  </a:cubicBezTo>
                  <a:cubicBezTo>
                    <a:pt x="778139" y="3604741"/>
                    <a:pt x="774895" y="3610394"/>
                    <a:pt x="776193" y="3615121"/>
                  </a:cubicBezTo>
                  <a:cubicBezTo>
                    <a:pt x="777490" y="3619847"/>
                    <a:pt x="780363" y="3632451"/>
                    <a:pt x="771095" y="3640699"/>
                  </a:cubicBezTo>
                  <a:cubicBezTo>
                    <a:pt x="761735" y="3649040"/>
                    <a:pt x="756823" y="3651913"/>
                    <a:pt x="747092" y="3654786"/>
                  </a:cubicBezTo>
                  <a:cubicBezTo>
                    <a:pt x="737454" y="3657659"/>
                    <a:pt x="741625" y="3665351"/>
                    <a:pt x="749687" y="3663127"/>
                  </a:cubicBezTo>
                  <a:cubicBezTo>
                    <a:pt x="757657" y="3660902"/>
                    <a:pt x="770076" y="3664146"/>
                    <a:pt x="773134" y="3671189"/>
                  </a:cubicBezTo>
                  <a:cubicBezTo>
                    <a:pt x="776100" y="3678326"/>
                    <a:pt x="774802" y="3691856"/>
                    <a:pt x="765906" y="3702236"/>
                  </a:cubicBezTo>
                  <a:cubicBezTo>
                    <a:pt x="757009" y="3712708"/>
                    <a:pt x="764052" y="3717249"/>
                    <a:pt x="766276" y="3723459"/>
                  </a:cubicBezTo>
                  <a:cubicBezTo>
                    <a:pt x="768500" y="3729668"/>
                    <a:pt x="758028" y="3739028"/>
                    <a:pt x="759882" y="3747554"/>
                  </a:cubicBezTo>
                  <a:cubicBezTo>
                    <a:pt x="761828" y="3756173"/>
                    <a:pt x="767110" y="3759509"/>
                    <a:pt x="775451" y="3748481"/>
                  </a:cubicBezTo>
                  <a:cubicBezTo>
                    <a:pt x="783792" y="3737452"/>
                    <a:pt x="794264" y="3736526"/>
                    <a:pt x="799732" y="3742457"/>
                  </a:cubicBezTo>
                  <a:cubicBezTo>
                    <a:pt x="805200" y="3748388"/>
                    <a:pt x="805385" y="3756358"/>
                    <a:pt x="797508" y="3761270"/>
                  </a:cubicBezTo>
                  <a:cubicBezTo>
                    <a:pt x="789631" y="3766182"/>
                    <a:pt x="785553" y="3778322"/>
                    <a:pt x="797508" y="3784346"/>
                  </a:cubicBezTo>
                  <a:cubicBezTo>
                    <a:pt x="809463" y="3790370"/>
                    <a:pt x="814282" y="3793336"/>
                    <a:pt x="824199" y="3793521"/>
                  </a:cubicBezTo>
                  <a:cubicBezTo>
                    <a:pt x="834115" y="3793707"/>
                    <a:pt x="836246" y="3806125"/>
                    <a:pt x="823457" y="3806867"/>
                  </a:cubicBezTo>
                  <a:cubicBezTo>
                    <a:pt x="810668" y="3807608"/>
                    <a:pt x="805941" y="3816968"/>
                    <a:pt x="807054" y="3825587"/>
                  </a:cubicBezTo>
                  <a:cubicBezTo>
                    <a:pt x="808166" y="3834206"/>
                    <a:pt x="813077" y="3845790"/>
                    <a:pt x="803254" y="3855058"/>
                  </a:cubicBezTo>
                  <a:cubicBezTo>
                    <a:pt x="793523" y="3864418"/>
                    <a:pt x="786387" y="3855243"/>
                    <a:pt x="781475" y="3847551"/>
                  </a:cubicBezTo>
                  <a:cubicBezTo>
                    <a:pt x="776563" y="3839859"/>
                    <a:pt x="767296" y="3843381"/>
                    <a:pt x="763774" y="3834669"/>
                  </a:cubicBezTo>
                  <a:cubicBezTo>
                    <a:pt x="760252" y="3826050"/>
                    <a:pt x="767296" y="3815856"/>
                    <a:pt x="757750" y="3811408"/>
                  </a:cubicBezTo>
                  <a:cubicBezTo>
                    <a:pt x="748204" y="3806959"/>
                    <a:pt x="749131" y="3820768"/>
                    <a:pt x="745332" y="3824475"/>
                  </a:cubicBezTo>
                  <a:cubicBezTo>
                    <a:pt x="741532" y="3828275"/>
                    <a:pt x="734581" y="3824382"/>
                    <a:pt x="735045" y="3813261"/>
                  </a:cubicBezTo>
                  <a:cubicBezTo>
                    <a:pt x="735508" y="3802140"/>
                    <a:pt x="742829" y="3799823"/>
                    <a:pt x="737825" y="3794263"/>
                  </a:cubicBezTo>
                  <a:cubicBezTo>
                    <a:pt x="732820" y="3788610"/>
                    <a:pt x="729391" y="3799452"/>
                    <a:pt x="729299" y="3805662"/>
                  </a:cubicBezTo>
                  <a:cubicBezTo>
                    <a:pt x="729206" y="3811964"/>
                    <a:pt x="721514" y="3814744"/>
                    <a:pt x="715027" y="3808071"/>
                  </a:cubicBezTo>
                  <a:cubicBezTo>
                    <a:pt x="708539" y="3801399"/>
                    <a:pt x="708354" y="3795375"/>
                    <a:pt x="697882" y="3794077"/>
                  </a:cubicBezTo>
                  <a:cubicBezTo>
                    <a:pt x="687409" y="3792780"/>
                    <a:pt x="678142" y="3795375"/>
                    <a:pt x="659051" y="3781010"/>
                  </a:cubicBezTo>
                  <a:cubicBezTo>
                    <a:pt x="639959" y="3766645"/>
                    <a:pt x="625317" y="3755987"/>
                    <a:pt x="621795" y="3743106"/>
                  </a:cubicBezTo>
                  <a:cubicBezTo>
                    <a:pt x="618273" y="3730224"/>
                    <a:pt x="636252" y="3713820"/>
                    <a:pt x="635974" y="3702328"/>
                  </a:cubicBezTo>
                  <a:cubicBezTo>
                    <a:pt x="635789" y="3690836"/>
                    <a:pt x="634677" y="3684998"/>
                    <a:pt x="624668" y="3682774"/>
                  </a:cubicBezTo>
                  <a:cubicBezTo>
                    <a:pt x="614659" y="3680550"/>
                    <a:pt x="604928" y="3674340"/>
                    <a:pt x="604928" y="3661736"/>
                  </a:cubicBezTo>
                  <a:cubicBezTo>
                    <a:pt x="604928" y="3649132"/>
                    <a:pt x="612064" y="3636714"/>
                    <a:pt x="601777" y="3633378"/>
                  </a:cubicBezTo>
                  <a:cubicBezTo>
                    <a:pt x="591583" y="3630041"/>
                    <a:pt x="590471" y="3644684"/>
                    <a:pt x="590285" y="3655527"/>
                  </a:cubicBezTo>
                  <a:cubicBezTo>
                    <a:pt x="590100" y="3666370"/>
                    <a:pt x="582315" y="3664146"/>
                    <a:pt x="582778" y="3672394"/>
                  </a:cubicBezTo>
                  <a:cubicBezTo>
                    <a:pt x="583242" y="3680642"/>
                    <a:pt x="578979" y="3685739"/>
                    <a:pt x="569711" y="3683052"/>
                  </a:cubicBezTo>
                  <a:cubicBezTo>
                    <a:pt x="560444" y="3680364"/>
                    <a:pt x="565448" y="3674433"/>
                    <a:pt x="552288" y="3668780"/>
                  </a:cubicBezTo>
                  <a:cubicBezTo>
                    <a:pt x="539128" y="3663127"/>
                    <a:pt x="534958" y="3662571"/>
                    <a:pt x="526524" y="3652654"/>
                  </a:cubicBezTo>
                  <a:cubicBezTo>
                    <a:pt x="518091" y="3642738"/>
                    <a:pt x="506692" y="3648113"/>
                    <a:pt x="495756" y="3634026"/>
                  </a:cubicBezTo>
                  <a:cubicBezTo>
                    <a:pt x="484820" y="3619940"/>
                    <a:pt x="471012" y="3612989"/>
                    <a:pt x="460076" y="3608262"/>
                  </a:cubicBezTo>
                  <a:cubicBezTo>
                    <a:pt x="449233" y="3603629"/>
                    <a:pt x="457203" y="3595195"/>
                    <a:pt x="441448" y="3589635"/>
                  </a:cubicBezTo>
                  <a:cubicBezTo>
                    <a:pt x="425693" y="3584074"/>
                    <a:pt x="419021" y="3572119"/>
                    <a:pt x="415035" y="3562759"/>
                  </a:cubicBezTo>
                  <a:cubicBezTo>
                    <a:pt x="411050" y="3553399"/>
                    <a:pt x="408455" y="3556642"/>
                    <a:pt x="403358" y="3548858"/>
                  </a:cubicBezTo>
                  <a:cubicBezTo>
                    <a:pt x="398261" y="3541073"/>
                    <a:pt x="406973" y="3533288"/>
                    <a:pt x="397520" y="3528562"/>
                  </a:cubicBezTo>
                  <a:cubicBezTo>
                    <a:pt x="387974" y="3523835"/>
                    <a:pt x="384730" y="3531527"/>
                    <a:pt x="382784" y="3536254"/>
                  </a:cubicBezTo>
                  <a:cubicBezTo>
                    <a:pt x="380745" y="3540887"/>
                    <a:pt x="375370" y="3545058"/>
                    <a:pt x="365825" y="3545892"/>
                  </a:cubicBezTo>
                  <a:cubicBezTo>
                    <a:pt x="356279" y="3546726"/>
                    <a:pt x="347012" y="3554511"/>
                    <a:pt x="338949" y="3560535"/>
                  </a:cubicBezTo>
                  <a:cubicBezTo>
                    <a:pt x="330979" y="3566558"/>
                    <a:pt x="322730" y="3557847"/>
                    <a:pt x="308088" y="3562573"/>
                  </a:cubicBezTo>
                  <a:cubicBezTo>
                    <a:pt x="293445" y="3567207"/>
                    <a:pt x="288348" y="3574992"/>
                    <a:pt x="278339" y="3580274"/>
                  </a:cubicBezTo>
                  <a:cubicBezTo>
                    <a:pt x="268330" y="3585557"/>
                    <a:pt x="255726" y="3587132"/>
                    <a:pt x="241917" y="3590469"/>
                  </a:cubicBezTo>
                  <a:cubicBezTo>
                    <a:pt x="228201" y="3593805"/>
                    <a:pt x="226440" y="3601683"/>
                    <a:pt x="218656" y="3602887"/>
                  </a:cubicBezTo>
                  <a:cubicBezTo>
                    <a:pt x="210778" y="3604092"/>
                    <a:pt x="211705" y="3595010"/>
                    <a:pt x="205774" y="3591766"/>
                  </a:cubicBezTo>
                  <a:cubicBezTo>
                    <a:pt x="199843" y="3588523"/>
                    <a:pt x="197340" y="3586113"/>
                    <a:pt x="196784" y="3577402"/>
                  </a:cubicBezTo>
                  <a:cubicBezTo>
                    <a:pt x="196228" y="3568690"/>
                    <a:pt x="191038" y="3563222"/>
                    <a:pt x="179732" y="3563222"/>
                  </a:cubicBezTo>
                  <a:cubicBezTo>
                    <a:pt x="168518" y="3563222"/>
                    <a:pt x="161104" y="3550340"/>
                    <a:pt x="148964" y="3535605"/>
                  </a:cubicBezTo>
                  <a:cubicBezTo>
                    <a:pt x="136823" y="3520869"/>
                    <a:pt x="130058" y="3519479"/>
                    <a:pt x="127556" y="3506319"/>
                  </a:cubicBezTo>
                  <a:cubicBezTo>
                    <a:pt x="125053" y="3493159"/>
                    <a:pt x="138028" y="3480463"/>
                    <a:pt x="127556" y="3470269"/>
                  </a:cubicBezTo>
                  <a:cubicBezTo>
                    <a:pt x="117083" y="3460074"/>
                    <a:pt x="109484" y="3456089"/>
                    <a:pt x="111708" y="3437461"/>
                  </a:cubicBezTo>
                  <a:cubicBezTo>
                    <a:pt x="113932" y="3418834"/>
                    <a:pt x="107260" y="3405952"/>
                    <a:pt x="90393" y="3402430"/>
                  </a:cubicBezTo>
                  <a:cubicBezTo>
                    <a:pt x="73526" y="3398908"/>
                    <a:pt x="79735" y="3365638"/>
                    <a:pt x="63795" y="3371847"/>
                  </a:cubicBezTo>
                  <a:cubicBezTo>
                    <a:pt x="47854" y="3378056"/>
                    <a:pt x="66019" y="3405118"/>
                    <a:pt x="72228" y="3425506"/>
                  </a:cubicBezTo>
                  <a:cubicBezTo>
                    <a:pt x="78437" y="3445895"/>
                    <a:pt x="68706" y="3482316"/>
                    <a:pt x="45167" y="3484541"/>
                  </a:cubicBezTo>
                  <a:cubicBezTo>
                    <a:pt x="21627" y="3486765"/>
                    <a:pt x="19866" y="3457942"/>
                    <a:pt x="6150" y="3440612"/>
                  </a:cubicBezTo>
                  <a:cubicBezTo>
                    <a:pt x="-7566" y="3423282"/>
                    <a:pt x="12360" y="3407342"/>
                    <a:pt x="14769" y="3397796"/>
                  </a:cubicBezTo>
                  <a:cubicBezTo>
                    <a:pt x="17179" y="3388250"/>
                    <a:pt x="3463" y="3384265"/>
                    <a:pt x="312" y="3371198"/>
                  </a:cubicBezTo>
                  <a:cubicBezTo>
                    <a:pt x="-2839" y="3358131"/>
                    <a:pt x="18754" y="3357019"/>
                    <a:pt x="26261" y="3351644"/>
                  </a:cubicBezTo>
                  <a:cubicBezTo>
                    <a:pt x="33768" y="3346268"/>
                    <a:pt x="35158" y="3338298"/>
                    <a:pt x="48040" y="3339040"/>
                  </a:cubicBezTo>
                  <a:cubicBezTo>
                    <a:pt x="60922" y="3339781"/>
                    <a:pt x="66482" y="3339040"/>
                    <a:pt x="84647" y="3321709"/>
                  </a:cubicBezTo>
                  <a:cubicBezTo>
                    <a:pt x="102811" y="3304379"/>
                    <a:pt x="124312" y="3298448"/>
                    <a:pt x="136360" y="3302433"/>
                  </a:cubicBezTo>
                  <a:cubicBezTo>
                    <a:pt x="148408" y="3306418"/>
                    <a:pt x="156100" y="3300672"/>
                    <a:pt x="162124" y="3287975"/>
                  </a:cubicBezTo>
                  <a:cubicBezTo>
                    <a:pt x="168147" y="3275372"/>
                    <a:pt x="172967" y="3264250"/>
                    <a:pt x="184736" y="3262026"/>
                  </a:cubicBezTo>
                  <a:cubicBezTo>
                    <a:pt x="196506" y="3259802"/>
                    <a:pt x="203828" y="3244047"/>
                    <a:pt x="195579" y="3235428"/>
                  </a:cubicBezTo>
                  <a:cubicBezTo>
                    <a:pt x="187331" y="3226810"/>
                    <a:pt x="168982" y="3227922"/>
                    <a:pt x="158787" y="3237467"/>
                  </a:cubicBezTo>
                  <a:cubicBezTo>
                    <a:pt x="148593" y="3247013"/>
                    <a:pt x="132838" y="3250349"/>
                    <a:pt x="127556" y="3242379"/>
                  </a:cubicBezTo>
                  <a:cubicBezTo>
                    <a:pt x="122273" y="3234409"/>
                    <a:pt x="131077" y="3222824"/>
                    <a:pt x="115137" y="3219766"/>
                  </a:cubicBezTo>
                  <a:cubicBezTo>
                    <a:pt x="99197" y="3216615"/>
                    <a:pt x="106240" y="3200489"/>
                    <a:pt x="90115" y="3196041"/>
                  </a:cubicBezTo>
                  <a:cubicBezTo>
                    <a:pt x="73989" y="3191593"/>
                    <a:pt x="85481" y="3180750"/>
                    <a:pt x="69726" y="3176950"/>
                  </a:cubicBezTo>
                  <a:cubicBezTo>
                    <a:pt x="53971" y="3173150"/>
                    <a:pt x="59532" y="3156747"/>
                    <a:pt x="48874" y="3145904"/>
                  </a:cubicBezTo>
                  <a:cubicBezTo>
                    <a:pt x="38216" y="3135060"/>
                    <a:pt x="40255" y="3115969"/>
                    <a:pt x="43962" y="3098176"/>
                  </a:cubicBezTo>
                  <a:cubicBezTo>
                    <a:pt x="47762" y="3080475"/>
                    <a:pt x="63702" y="3083070"/>
                    <a:pt x="67965" y="3074451"/>
                  </a:cubicBezTo>
                  <a:cubicBezTo>
                    <a:pt x="72135" y="3065832"/>
                    <a:pt x="68892" y="3062959"/>
                    <a:pt x="76213" y="3052486"/>
                  </a:cubicBezTo>
                  <a:cubicBezTo>
                    <a:pt x="83535" y="3042014"/>
                    <a:pt x="86871" y="3031449"/>
                    <a:pt x="102811" y="3034322"/>
                  </a:cubicBezTo>
                  <a:cubicBezTo>
                    <a:pt x="118751" y="3037195"/>
                    <a:pt x="122922" y="3026630"/>
                    <a:pt x="121717" y="3020884"/>
                  </a:cubicBezTo>
                  <a:cubicBezTo>
                    <a:pt x="120512" y="3015138"/>
                    <a:pt x="124497" y="3011617"/>
                    <a:pt x="129872" y="3012729"/>
                  </a:cubicBezTo>
                  <a:cubicBezTo>
                    <a:pt x="135155" y="3013841"/>
                    <a:pt x="143588" y="3008929"/>
                    <a:pt x="141735" y="2999754"/>
                  </a:cubicBezTo>
                  <a:cubicBezTo>
                    <a:pt x="139881" y="2990579"/>
                    <a:pt x="126073" y="2987984"/>
                    <a:pt x="125980" y="2980941"/>
                  </a:cubicBezTo>
                  <a:cubicBezTo>
                    <a:pt x="125887" y="2973898"/>
                    <a:pt x="131633" y="2976493"/>
                    <a:pt x="135155" y="2972415"/>
                  </a:cubicBezTo>
                  <a:cubicBezTo>
                    <a:pt x="138677" y="2968337"/>
                    <a:pt x="146461" y="2957123"/>
                    <a:pt x="156192" y="2960182"/>
                  </a:cubicBezTo>
                  <a:cubicBezTo>
                    <a:pt x="165923" y="2963240"/>
                    <a:pt x="173245" y="2965835"/>
                    <a:pt x="174357" y="2975380"/>
                  </a:cubicBezTo>
                  <a:cubicBezTo>
                    <a:pt x="175469" y="2984926"/>
                    <a:pt x="158787" y="2987150"/>
                    <a:pt x="164348" y="3003368"/>
                  </a:cubicBezTo>
                  <a:cubicBezTo>
                    <a:pt x="169908" y="3019587"/>
                    <a:pt x="179917" y="3032191"/>
                    <a:pt x="192521" y="3019309"/>
                  </a:cubicBezTo>
                  <a:cubicBezTo>
                    <a:pt x="205125" y="3006427"/>
                    <a:pt x="212261" y="3001608"/>
                    <a:pt x="212446" y="2987150"/>
                  </a:cubicBezTo>
                  <a:cubicBezTo>
                    <a:pt x="212632" y="2972693"/>
                    <a:pt x="211520" y="2962128"/>
                    <a:pt x="220880" y="2951192"/>
                  </a:cubicBezTo>
                  <a:cubicBezTo>
                    <a:pt x="230240" y="2940349"/>
                    <a:pt x="243029" y="2939422"/>
                    <a:pt x="253687" y="2939237"/>
                  </a:cubicBezTo>
                  <a:cubicBezTo>
                    <a:pt x="264345" y="2939051"/>
                    <a:pt x="260545" y="2927374"/>
                    <a:pt x="269257" y="2922833"/>
                  </a:cubicBezTo>
                  <a:cubicBezTo>
                    <a:pt x="277875" y="2918292"/>
                    <a:pt x="282139" y="2909673"/>
                    <a:pt x="269164" y="2903279"/>
                  </a:cubicBezTo>
                  <a:cubicBezTo>
                    <a:pt x="256189" y="2896977"/>
                    <a:pt x="239878" y="2871954"/>
                    <a:pt x="230055" y="2858702"/>
                  </a:cubicBezTo>
                  <a:cubicBezTo>
                    <a:pt x="220324" y="2845356"/>
                    <a:pt x="213651" y="2844059"/>
                    <a:pt x="217822" y="2833401"/>
                  </a:cubicBezTo>
                  <a:cubicBezTo>
                    <a:pt x="221992" y="2822744"/>
                    <a:pt x="228201" y="2823948"/>
                    <a:pt x="227923" y="2816720"/>
                  </a:cubicBezTo>
                  <a:cubicBezTo>
                    <a:pt x="227645" y="2809491"/>
                    <a:pt x="224124" y="2803282"/>
                    <a:pt x="230611" y="2796331"/>
                  </a:cubicBezTo>
                  <a:cubicBezTo>
                    <a:pt x="237098" y="2789380"/>
                    <a:pt x="243307" y="2803004"/>
                    <a:pt x="251926" y="2804764"/>
                  </a:cubicBezTo>
                  <a:cubicBezTo>
                    <a:pt x="260545" y="2806525"/>
                    <a:pt x="267774" y="2809676"/>
                    <a:pt x="275929" y="2805969"/>
                  </a:cubicBezTo>
                  <a:cubicBezTo>
                    <a:pt x="284085" y="2802262"/>
                    <a:pt x="291499" y="2811437"/>
                    <a:pt x="297708" y="2808657"/>
                  </a:cubicBezTo>
                  <a:cubicBezTo>
                    <a:pt x="303917" y="2805877"/>
                    <a:pt x="306883" y="2794199"/>
                    <a:pt x="297708" y="2786044"/>
                  </a:cubicBezTo>
                  <a:cubicBezTo>
                    <a:pt x="288533" y="2777889"/>
                    <a:pt x="299654" y="2770104"/>
                    <a:pt x="294001" y="2764265"/>
                  </a:cubicBezTo>
                  <a:cubicBezTo>
                    <a:pt x="288348" y="2758427"/>
                    <a:pt x="280470" y="2759353"/>
                    <a:pt x="277134" y="2752588"/>
                  </a:cubicBezTo>
                  <a:cubicBezTo>
                    <a:pt x="273798" y="2745823"/>
                    <a:pt x="280656" y="2743691"/>
                    <a:pt x="277505" y="2738594"/>
                  </a:cubicBezTo>
                  <a:cubicBezTo>
                    <a:pt x="274354" y="2733497"/>
                    <a:pt x="271852" y="2718947"/>
                    <a:pt x="276578" y="2711069"/>
                  </a:cubicBezTo>
                  <a:cubicBezTo>
                    <a:pt x="281304" y="2703192"/>
                    <a:pt x="294464" y="2710513"/>
                    <a:pt x="300118" y="2706528"/>
                  </a:cubicBezTo>
                  <a:cubicBezTo>
                    <a:pt x="305771" y="2702543"/>
                    <a:pt x="310590" y="2700226"/>
                    <a:pt x="312351" y="2694573"/>
                  </a:cubicBezTo>
                  <a:cubicBezTo>
                    <a:pt x="314112" y="2688920"/>
                    <a:pt x="324121" y="2680857"/>
                    <a:pt x="331720" y="2679189"/>
                  </a:cubicBezTo>
                  <a:cubicBezTo>
                    <a:pt x="339412" y="2677521"/>
                    <a:pt x="350255" y="2677057"/>
                    <a:pt x="359986" y="2679745"/>
                  </a:cubicBezTo>
                  <a:cubicBezTo>
                    <a:pt x="369717" y="2682432"/>
                    <a:pt x="380189" y="2684193"/>
                    <a:pt x="382877" y="2678169"/>
                  </a:cubicBezTo>
                  <a:cubicBezTo>
                    <a:pt x="385565" y="2672146"/>
                    <a:pt x="389550" y="2654630"/>
                    <a:pt x="377965" y="2648884"/>
                  </a:cubicBezTo>
                  <a:cubicBezTo>
                    <a:pt x="366473" y="2643138"/>
                    <a:pt x="362210" y="2629793"/>
                    <a:pt x="369532" y="2621823"/>
                  </a:cubicBezTo>
                  <a:cubicBezTo>
                    <a:pt x="376853" y="2613853"/>
                    <a:pt x="395944" y="2627383"/>
                    <a:pt x="407251" y="2616077"/>
                  </a:cubicBezTo>
                  <a:cubicBezTo>
                    <a:pt x="418557" y="2604770"/>
                    <a:pt x="423654" y="2596337"/>
                    <a:pt x="432551" y="2595039"/>
                  </a:cubicBezTo>
                  <a:cubicBezTo>
                    <a:pt x="441448" y="2593742"/>
                    <a:pt x="457852" y="2598839"/>
                    <a:pt x="465822" y="2594113"/>
                  </a:cubicBezTo>
                  <a:cubicBezTo>
                    <a:pt x="473792" y="2589386"/>
                    <a:pt x="470734" y="2580582"/>
                    <a:pt x="479167" y="2579284"/>
                  </a:cubicBezTo>
                  <a:cubicBezTo>
                    <a:pt x="487601" y="2577987"/>
                    <a:pt x="492698" y="2582806"/>
                    <a:pt x="501131" y="2589942"/>
                  </a:cubicBezTo>
                  <a:cubicBezTo>
                    <a:pt x="509565" y="2597078"/>
                    <a:pt x="517813" y="2586791"/>
                    <a:pt x="517349" y="2578450"/>
                  </a:cubicBezTo>
                  <a:cubicBezTo>
                    <a:pt x="516886" y="2570110"/>
                    <a:pt x="519388" y="2551204"/>
                    <a:pt x="532456" y="2552965"/>
                  </a:cubicBezTo>
                  <a:cubicBezTo>
                    <a:pt x="545523" y="2554725"/>
                    <a:pt x="545801" y="2564271"/>
                    <a:pt x="553771" y="2564086"/>
                  </a:cubicBezTo>
                  <a:cubicBezTo>
                    <a:pt x="561741" y="2563901"/>
                    <a:pt x="566375" y="2557691"/>
                    <a:pt x="574623" y="2558340"/>
                  </a:cubicBezTo>
                  <a:cubicBezTo>
                    <a:pt x="582871" y="2558988"/>
                    <a:pt x="593714" y="2558154"/>
                    <a:pt x="596402" y="2550092"/>
                  </a:cubicBezTo>
                  <a:cubicBezTo>
                    <a:pt x="599089" y="2542122"/>
                    <a:pt x="600201" y="2533688"/>
                    <a:pt x="610118" y="2530352"/>
                  </a:cubicBezTo>
                  <a:cubicBezTo>
                    <a:pt x="620127" y="2527015"/>
                    <a:pt x="627448" y="2528313"/>
                    <a:pt x="638477" y="2535263"/>
                  </a:cubicBezTo>
                  <a:cubicBezTo>
                    <a:pt x="649598" y="2542122"/>
                    <a:pt x="666835" y="2534800"/>
                    <a:pt x="675547" y="2532576"/>
                  </a:cubicBezTo>
                  <a:cubicBezTo>
                    <a:pt x="684166" y="2530352"/>
                    <a:pt x="685741" y="2542307"/>
                    <a:pt x="695287" y="2541195"/>
                  </a:cubicBezTo>
                  <a:cubicBezTo>
                    <a:pt x="704832" y="2540083"/>
                    <a:pt x="712339" y="2534985"/>
                    <a:pt x="720587" y="2541010"/>
                  </a:cubicBezTo>
                  <a:cubicBezTo>
                    <a:pt x="728835" y="2547033"/>
                    <a:pt x="725221" y="2560749"/>
                    <a:pt x="744127" y="2558710"/>
                  </a:cubicBezTo>
                  <a:cubicBezTo>
                    <a:pt x="762940" y="2556672"/>
                    <a:pt x="772300" y="2562232"/>
                    <a:pt x="781660" y="2555189"/>
                  </a:cubicBezTo>
                  <a:cubicBezTo>
                    <a:pt x="791021" y="2548146"/>
                    <a:pt x="800103" y="2556486"/>
                    <a:pt x="812985" y="2553891"/>
                  </a:cubicBezTo>
                  <a:cubicBezTo>
                    <a:pt x="825867" y="2551296"/>
                    <a:pt x="832261" y="2543234"/>
                    <a:pt x="833373" y="2538322"/>
                  </a:cubicBezTo>
                  <a:cubicBezTo>
                    <a:pt x="834486" y="2533410"/>
                    <a:pt x="862010" y="2526830"/>
                    <a:pt x="877765" y="2529425"/>
                  </a:cubicBezTo>
                  <a:cubicBezTo>
                    <a:pt x="893520" y="2532113"/>
                    <a:pt x="891481" y="2540732"/>
                    <a:pt x="907236" y="2540732"/>
                  </a:cubicBezTo>
                  <a:cubicBezTo>
                    <a:pt x="922991" y="2540732"/>
                    <a:pt x="933185" y="2529610"/>
                    <a:pt x="932258" y="2517655"/>
                  </a:cubicBezTo>
                  <a:cubicBezTo>
                    <a:pt x="931332" y="2505700"/>
                    <a:pt x="924288" y="2497915"/>
                    <a:pt x="910109" y="2497915"/>
                  </a:cubicBezTo>
                  <a:cubicBezTo>
                    <a:pt x="895930" y="2497915"/>
                    <a:pt x="886106" y="2494764"/>
                    <a:pt x="875912" y="2502364"/>
                  </a:cubicBezTo>
                  <a:cubicBezTo>
                    <a:pt x="865717" y="2509963"/>
                    <a:pt x="837729" y="2521455"/>
                    <a:pt x="833281" y="2511724"/>
                  </a:cubicBezTo>
                  <a:cubicBezTo>
                    <a:pt x="828832" y="2501993"/>
                    <a:pt x="832632" y="2495320"/>
                    <a:pt x="847275" y="2490686"/>
                  </a:cubicBezTo>
                  <a:cubicBezTo>
                    <a:pt x="861918" y="2486053"/>
                    <a:pt x="870814" y="2491799"/>
                    <a:pt x="882306" y="2482902"/>
                  </a:cubicBezTo>
                  <a:cubicBezTo>
                    <a:pt x="893798" y="2474005"/>
                    <a:pt x="898061" y="2476693"/>
                    <a:pt x="906495" y="2473171"/>
                  </a:cubicBezTo>
                  <a:cubicBezTo>
                    <a:pt x="914928" y="2469649"/>
                    <a:pt x="923362" y="2458343"/>
                    <a:pt x="936707" y="2448148"/>
                  </a:cubicBezTo>
                  <a:cubicBezTo>
                    <a:pt x="950052" y="2437954"/>
                    <a:pt x="953388" y="2429984"/>
                    <a:pt x="975723" y="2437305"/>
                  </a:cubicBezTo>
                  <a:cubicBezTo>
                    <a:pt x="998151" y="2444627"/>
                    <a:pt x="993702" y="2448148"/>
                    <a:pt x="1008809" y="2442217"/>
                  </a:cubicBezTo>
                  <a:cubicBezTo>
                    <a:pt x="1023915" y="2436193"/>
                    <a:pt x="1031236" y="2431930"/>
                    <a:pt x="1038372" y="2433691"/>
                  </a:cubicBezTo>
                  <a:cubicBezTo>
                    <a:pt x="1045508" y="2435452"/>
                    <a:pt x="1040782" y="2446295"/>
                    <a:pt x="1046713" y="2448612"/>
                  </a:cubicBezTo>
                  <a:cubicBezTo>
                    <a:pt x="1052644" y="2450929"/>
                    <a:pt x="1061819" y="2439622"/>
                    <a:pt x="1069696" y="2434896"/>
                  </a:cubicBezTo>
                  <a:cubicBezTo>
                    <a:pt x="1077574" y="2430169"/>
                    <a:pt x="1084803" y="2432208"/>
                    <a:pt x="1093792" y="2426277"/>
                  </a:cubicBezTo>
                  <a:cubicBezTo>
                    <a:pt x="1102782" y="2420346"/>
                    <a:pt x="1103894" y="2429799"/>
                    <a:pt x="1102874" y="2435823"/>
                  </a:cubicBezTo>
                  <a:cubicBezTo>
                    <a:pt x="1101855" y="2441847"/>
                    <a:pt x="1108898" y="2451763"/>
                    <a:pt x="1118444" y="2453153"/>
                  </a:cubicBezTo>
                  <a:cubicBezTo>
                    <a:pt x="1127989" y="2454450"/>
                    <a:pt x="1130399" y="2460845"/>
                    <a:pt x="1137442" y="2460104"/>
                  </a:cubicBezTo>
                  <a:cubicBezTo>
                    <a:pt x="1144486" y="2459362"/>
                    <a:pt x="1150046" y="2463625"/>
                    <a:pt x="1153383" y="2456304"/>
                  </a:cubicBezTo>
                  <a:cubicBezTo>
                    <a:pt x="1156719" y="2448982"/>
                    <a:pt x="1157182" y="2445183"/>
                    <a:pt x="1151344" y="2439252"/>
                  </a:cubicBezTo>
                  <a:cubicBezTo>
                    <a:pt x="1145598" y="2433228"/>
                    <a:pt x="1142725" y="2414229"/>
                    <a:pt x="1150324" y="2405796"/>
                  </a:cubicBezTo>
                  <a:cubicBezTo>
                    <a:pt x="1157924" y="2397362"/>
                    <a:pt x="1167840" y="2398104"/>
                    <a:pt x="1174698" y="2390968"/>
                  </a:cubicBezTo>
                  <a:cubicBezTo>
                    <a:pt x="1181556" y="2383831"/>
                    <a:pt x="1190268" y="2364926"/>
                    <a:pt x="1181371" y="2350746"/>
                  </a:cubicBezTo>
                  <a:cubicBezTo>
                    <a:pt x="1172474" y="2336567"/>
                    <a:pt x="1147637" y="2336567"/>
                    <a:pt x="1126321" y="2335640"/>
                  </a:cubicBezTo>
                  <a:cubicBezTo>
                    <a:pt x="1105006" y="2334713"/>
                    <a:pt x="1087305" y="2316549"/>
                    <a:pt x="1092124" y="2301443"/>
                  </a:cubicBezTo>
                  <a:cubicBezTo>
                    <a:pt x="1097036" y="2286337"/>
                    <a:pt x="1112976" y="2277903"/>
                    <a:pt x="1133365" y="2273918"/>
                  </a:cubicBezTo>
                  <a:cubicBezTo>
                    <a:pt x="1153753" y="2269933"/>
                    <a:pt x="1156441" y="2259924"/>
                    <a:pt x="1175717" y="2261685"/>
                  </a:cubicBezTo>
                  <a:cubicBezTo>
                    <a:pt x="1194994" y="2263446"/>
                    <a:pt x="1229840" y="2257051"/>
                    <a:pt x="1235864" y="2232214"/>
                  </a:cubicBezTo>
                  <a:cubicBezTo>
                    <a:pt x="1241888" y="2207377"/>
                    <a:pt x="1240498" y="2173828"/>
                    <a:pt x="1201667" y="2165024"/>
                  </a:cubicBezTo>
                  <a:cubicBezTo>
                    <a:pt x="1162836" y="2156127"/>
                    <a:pt x="1161075" y="2169195"/>
                    <a:pt x="1146895" y="2164376"/>
                  </a:cubicBezTo>
                  <a:cubicBezTo>
                    <a:pt x="1132716" y="2159556"/>
                    <a:pt x="1126229" y="2151494"/>
                    <a:pt x="1102782" y="2161225"/>
                  </a:cubicBezTo>
                  <a:cubicBezTo>
                    <a:pt x="1079335" y="2170956"/>
                    <a:pt x="1066360" y="2174292"/>
                    <a:pt x="1050605" y="2167248"/>
                  </a:cubicBezTo>
                  <a:cubicBezTo>
                    <a:pt x="1034850" y="2160113"/>
                    <a:pt x="1029753" y="2156591"/>
                    <a:pt x="1000282" y="2162337"/>
                  </a:cubicBezTo>
                  <a:cubicBezTo>
                    <a:pt x="970811" y="2168082"/>
                    <a:pt x="952184" y="2173643"/>
                    <a:pt x="940136" y="2168546"/>
                  </a:cubicBezTo>
                  <a:cubicBezTo>
                    <a:pt x="928181" y="2163449"/>
                    <a:pt x="912426" y="2174941"/>
                    <a:pt x="904641" y="2165210"/>
                  </a:cubicBezTo>
                  <a:cubicBezTo>
                    <a:pt x="896856" y="2155479"/>
                    <a:pt x="904456" y="2142133"/>
                    <a:pt x="919469" y="2142597"/>
                  </a:cubicBezTo>
                  <a:cubicBezTo>
                    <a:pt x="934575" y="2143060"/>
                    <a:pt x="935409" y="2134163"/>
                    <a:pt x="928829" y="2130642"/>
                  </a:cubicBezTo>
                  <a:cubicBezTo>
                    <a:pt x="922157" y="2127120"/>
                    <a:pt x="918172" y="2108677"/>
                    <a:pt x="934390" y="2108214"/>
                  </a:cubicBezTo>
                  <a:cubicBezTo>
                    <a:pt x="950608" y="2107751"/>
                    <a:pt x="960803" y="2101356"/>
                    <a:pt x="966363" y="2090698"/>
                  </a:cubicBezTo>
                  <a:cubicBezTo>
                    <a:pt x="971924" y="2080041"/>
                    <a:pt x="955705" y="2068734"/>
                    <a:pt x="976372" y="2058076"/>
                  </a:cubicBezTo>
                  <a:cubicBezTo>
                    <a:pt x="997039" y="2047419"/>
                    <a:pt x="1011681" y="2054091"/>
                    <a:pt x="1024285" y="2042136"/>
                  </a:cubicBezTo>
                  <a:cubicBezTo>
                    <a:pt x="1036889" y="2030181"/>
                    <a:pt x="1041986" y="2029254"/>
                    <a:pt x="1053386" y="2028420"/>
                  </a:cubicBezTo>
                  <a:cubicBezTo>
                    <a:pt x="1064692" y="2027493"/>
                    <a:pt x="1062282" y="2005529"/>
                    <a:pt x="1079983" y="1997837"/>
                  </a:cubicBezTo>
                  <a:cubicBezTo>
                    <a:pt x="1097685" y="1990053"/>
                    <a:pt x="1095924" y="1996911"/>
                    <a:pt x="1113254" y="1988755"/>
                  </a:cubicBezTo>
                  <a:cubicBezTo>
                    <a:pt x="1130584" y="1980507"/>
                    <a:pt x="1132809" y="1976985"/>
                    <a:pt x="1148100" y="1979858"/>
                  </a:cubicBezTo>
                  <a:cubicBezTo>
                    <a:pt x="1163392" y="1982731"/>
                    <a:pt x="1182297" y="1984955"/>
                    <a:pt x="1188692" y="1978097"/>
                  </a:cubicBezTo>
                  <a:cubicBezTo>
                    <a:pt x="1195087" y="1971239"/>
                    <a:pt x="1192214" y="1961230"/>
                    <a:pt x="1169137" y="1963269"/>
                  </a:cubicBezTo>
                  <a:cubicBezTo>
                    <a:pt x="1146061" y="1965308"/>
                    <a:pt x="1146061" y="1956875"/>
                    <a:pt x="1134940" y="1948626"/>
                  </a:cubicBezTo>
                  <a:cubicBezTo>
                    <a:pt x="1123819" y="1940378"/>
                    <a:pt x="1125209" y="1927774"/>
                    <a:pt x="1138462" y="1914429"/>
                  </a:cubicBezTo>
                  <a:cubicBezTo>
                    <a:pt x="1151807" y="1901084"/>
                    <a:pt x="1162465" y="1903586"/>
                    <a:pt x="1171918" y="1899786"/>
                  </a:cubicBezTo>
                  <a:cubicBezTo>
                    <a:pt x="1181463" y="1895987"/>
                    <a:pt x="1178312" y="1889592"/>
                    <a:pt x="1188785" y="1885144"/>
                  </a:cubicBezTo>
                  <a:cubicBezTo>
                    <a:pt x="1199257" y="1880695"/>
                    <a:pt x="1201389" y="1873837"/>
                    <a:pt x="1207598" y="1876710"/>
                  </a:cubicBezTo>
                  <a:cubicBezTo>
                    <a:pt x="1213807" y="1879583"/>
                    <a:pt x="1208525" y="1887831"/>
                    <a:pt x="1204447" y="1890890"/>
                  </a:cubicBezTo>
                  <a:cubicBezTo>
                    <a:pt x="1200462" y="1894041"/>
                    <a:pt x="1201852" y="1901362"/>
                    <a:pt x="1208339" y="1902381"/>
                  </a:cubicBezTo>
                  <a:cubicBezTo>
                    <a:pt x="1214734" y="1903493"/>
                    <a:pt x="1212417" y="1911834"/>
                    <a:pt x="1220943" y="1912020"/>
                  </a:cubicBezTo>
                  <a:cubicBezTo>
                    <a:pt x="1229469" y="1912205"/>
                    <a:pt x="1235215" y="1904884"/>
                    <a:pt x="1238273" y="1899972"/>
                  </a:cubicBezTo>
                  <a:cubicBezTo>
                    <a:pt x="1241239" y="1894967"/>
                    <a:pt x="1240405" y="1888480"/>
                    <a:pt x="1246151" y="1884958"/>
                  </a:cubicBezTo>
                  <a:cubicBezTo>
                    <a:pt x="1251897" y="1881529"/>
                    <a:pt x="1260608" y="1883846"/>
                    <a:pt x="1264964" y="1892650"/>
                  </a:cubicBezTo>
                  <a:cubicBezTo>
                    <a:pt x="1269412" y="1901455"/>
                    <a:pt x="1277197" y="1899972"/>
                    <a:pt x="1285631" y="1911093"/>
                  </a:cubicBezTo>
                  <a:cubicBezTo>
                    <a:pt x="1294064" y="1922214"/>
                    <a:pt x="1306483" y="1930647"/>
                    <a:pt x="1316492" y="1933242"/>
                  </a:cubicBezTo>
                  <a:cubicBezTo>
                    <a:pt x="1326501" y="1935930"/>
                    <a:pt x="1336046" y="1939637"/>
                    <a:pt x="1335583" y="1930833"/>
                  </a:cubicBezTo>
                  <a:cubicBezTo>
                    <a:pt x="1335120" y="1922029"/>
                    <a:pt x="1324740" y="1920638"/>
                    <a:pt x="1316306" y="1914893"/>
                  </a:cubicBezTo>
                  <a:cubicBezTo>
                    <a:pt x="1307873" y="1909147"/>
                    <a:pt x="1301478" y="1897562"/>
                    <a:pt x="1309912" y="1883197"/>
                  </a:cubicBezTo>
                  <a:cubicBezTo>
                    <a:pt x="1318345" y="1868740"/>
                    <a:pt x="1326964" y="1869018"/>
                    <a:pt x="1335398" y="1868369"/>
                  </a:cubicBezTo>
                  <a:cubicBezTo>
                    <a:pt x="1343831" y="1867721"/>
                    <a:pt x="1346519" y="1855487"/>
                    <a:pt x="1338085" y="1847332"/>
                  </a:cubicBezTo>
                  <a:cubicBezTo>
                    <a:pt x="1329652" y="1839084"/>
                    <a:pt x="1335954" y="1831206"/>
                    <a:pt x="1341607" y="1828890"/>
                  </a:cubicBezTo>
                  <a:cubicBezTo>
                    <a:pt x="1347260" y="1826573"/>
                    <a:pt x="1352913" y="1825368"/>
                    <a:pt x="1351338" y="1812115"/>
                  </a:cubicBezTo>
                  <a:cubicBezTo>
                    <a:pt x="1349762" y="1798955"/>
                    <a:pt x="1352357" y="1792375"/>
                    <a:pt x="1341329" y="1789595"/>
                  </a:cubicBezTo>
                  <a:cubicBezTo>
                    <a:pt x="1330393" y="1786815"/>
                    <a:pt x="1323350" y="1789966"/>
                    <a:pt x="1318994" y="1786259"/>
                  </a:cubicBezTo>
                  <a:cubicBezTo>
                    <a:pt x="1314638" y="1782552"/>
                    <a:pt x="1311765" y="1787556"/>
                    <a:pt x="1306205" y="1788946"/>
                  </a:cubicBezTo>
                  <a:cubicBezTo>
                    <a:pt x="1300644" y="1790336"/>
                    <a:pt x="1287114" y="1791727"/>
                    <a:pt x="1280441" y="1776157"/>
                  </a:cubicBezTo>
                  <a:cubicBezTo>
                    <a:pt x="1273768" y="1760588"/>
                    <a:pt x="1278680" y="1744740"/>
                    <a:pt x="1298142" y="1728800"/>
                  </a:cubicBezTo>
                  <a:cubicBezTo>
                    <a:pt x="1317697" y="1712860"/>
                    <a:pt x="1310561" y="1701275"/>
                    <a:pt x="1330949" y="1688857"/>
                  </a:cubicBezTo>
                  <a:cubicBezTo>
                    <a:pt x="1351338" y="1676438"/>
                    <a:pt x="1364683" y="1683574"/>
                    <a:pt x="1401012" y="1669302"/>
                  </a:cubicBezTo>
                  <a:cubicBezTo>
                    <a:pt x="1437434" y="1655123"/>
                    <a:pt x="1428815" y="1664854"/>
                    <a:pt x="1446886" y="1651230"/>
                  </a:cubicBezTo>
                  <a:cubicBezTo>
                    <a:pt x="1464958" y="1637607"/>
                    <a:pt x="1477099" y="1621389"/>
                    <a:pt x="1493039" y="1623428"/>
                  </a:cubicBezTo>
                  <a:cubicBezTo>
                    <a:pt x="1508979" y="1625466"/>
                    <a:pt x="1514910" y="1629915"/>
                    <a:pt x="1521398" y="1624632"/>
                  </a:cubicBezTo>
                  <a:cubicBezTo>
                    <a:pt x="1527885" y="1619350"/>
                    <a:pt x="1521398" y="1607765"/>
                    <a:pt x="1534094" y="1602112"/>
                  </a:cubicBezTo>
                  <a:cubicBezTo>
                    <a:pt x="1546791" y="1596459"/>
                    <a:pt x="1545586" y="1583762"/>
                    <a:pt x="1534650" y="1578758"/>
                  </a:cubicBezTo>
                  <a:cubicBezTo>
                    <a:pt x="1523715" y="1573753"/>
                    <a:pt x="1543825" y="1550399"/>
                    <a:pt x="1577559" y="1547155"/>
                  </a:cubicBezTo>
                  <a:cubicBezTo>
                    <a:pt x="1611293" y="1543912"/>
                    <a:pt x="1611849" y="1547155"/>
                    <a:pt x="1641783" y="1531771"/>
                  </a:cubicBezTo>
                  <a:cubicBezTo>
                    <a:pt x="1671718" y="1516387"/>
                    <a:pt x="1683209" y="1514904"/>
                    <a:pt x="1697945" y="1503042"/>
                  </a:cubicBezTo>
                  <a:cubicBezTo>
                    <a:pt x="1712680" y="1491179"/>
                    <a:pt x="1719538" y="1482375"/>
                    <a:pt x="1734366" y="1473756"/>
                  </a:cubicBezTo>
                  <a:cubicBezTo>
                    <a:pt x="1749194" y="1465138"/>
                    <a:pt x="1769861" y="1457167"/>
                    <a:pt x="1773661" y="1448363"/>
                  </a:cubicBezTo>
                  <a:cubicBezTo>
                    <a:pt x="1777461" y="1439466"/>
                    <a:pt x="1761242" y="1440115"/>
                    <a:pt x="1758277" y="1430013"/>
                  </a:cubicBezTo>
                  <a:cubicBezTo>
                    <a:pt x="1755311" y="1419912"/>
                    <a:pt x="1774588" y="1420561"/>
                    <a:pt x="1775700" y="1402211"/>
                  </a:cubicBezTo>
                  <a:cubicBezTo>
                    <a:pt x="1776905" y="1383861"/>
                    <a:pt x="1780148" y="1370886"/>
                    <a:pt x="1791362" y="1357819"/>
                  </a:cubicBezTo>
                  <a:cubicBezTo>
                    <a:pt x="1802576" y="1344752"/>
                    <a:pt x="1813882" y="1323529"/>
                    <a:pt x="1830378" y="1307867"/>
                  </a:cubicBezTo>
                  <a:cubicBezTo>
                    <a:pt x="1846967" y="1292205"/>
                    <a:pt x="1864112" y="1273299"/>
                    <a:pt x="1872082" y="1263197"/>
                  </a:cubicBezTo>
                  <a:cubicBezTo>
                    <a:pt x="1880052" y="1253096"/>
                    <a:pt x="1901368" y="1225015"/>
                    <a:pt x="1914991" y="1211113"/>
                  </a:cubicBezTo>
                  <a:cubicBezTo>
                    <a:pt x="1928615" y="1197212"/>
                    <a:pt x="1941311" y="1183867"/>
                    <a:pt x="1951969" y="1173209"/>
                  </a:cubicBezTo>
                  <a:cubicBezTo>
                    <a:pt x="1962627" y="1162551"/>
                    <a:pt x="1966797" y="1150133"/>
                    <a:pt x="1976528" y="1136788"/>
                  </a:cubicBezTo>
                  <a:cubicBezTo>
                    <a:pt x="1986259" y="1123442"/>
                    <a:pt x="1988668" y="1136510"/>
                    <a:pt x="2001087" y="1117882"/>
                  </a:cubicBezTo>
                  <a:cubicBezTo>
                    <a:pt x="2013506" y="1099254"/>
                    <a:pt x="2016749" y="1081831"/>
                    <a:pt x="2031855" y="1066725"/>
                  </a:cubicBezTo>
                  <a:cubicBezTo>
                    <a:pt x="2046961" y="1051619"/>
                    <a:pt x="2055210" y="1035400"/>
                    <a:pt x="2065867" y="1021499"/>
                  </a:cubicBezTo>
                  <a:cubicBezTo>
                    <a:pt x="2076525" y="1007598"/>
                    <a:pt x="2083012" y="992770"/>
                    <a:pt x="2095153" y="978590"/>
                  </a:cubicBezTo>
                  <a:cubicBezTo>
                    <a:pt x="2107293" y="964411"/>
                    <a:pt x="2122400" y="962928"/>
                    <a:pt x="2128887" y="955792"/>
                  </a:cubicBezTo>
                  <a:cubicBezTo>
                    <a:pt x="2135374" y="948656"/>
                    <a:pt x="2128331" y="937720"/>
                    <a:pt x="2143066" y="927989"/>
                  </a:cubicBezTo>
                  <a:cubicBezTo>
                    <a:pt x="2157894" y="918258"/>
                    <a:pt x="2160489" y="912605"/>
                    <a:pt x="2164660" y="905191"/>
                  </a:cubicBezTo>
                  <a:cubicBezTo>
                    <a:pt x="2168830" y="897777"/>
                    <a:pt x="2175317" y="882393"/>
                    <a:pt x="2185326" y="869140"/>
                  </a:cubicBezTo>
                  <a:cubicBezTo>
                    <a:pt x="2195428" y="855795"/>
                    <a:pt x="2201266" y="833923"/>
                    <a:pt x="2211090" y="823914"/>
                  </a:cubicBezTo>
                  <a:cubicBezTo>
                    <a:pt x="2220821" y="813813"/>
                    <a:pt x="2231015" y="815666"/>
                    <a:pt x="2236391" y="803248"/>
                  </a:cubicBezTo>
                  <a:cubicBezTo>
                    <a:pt x="2241673" y="790829"/>
                    <a:pt x="2255945" y="797965"/>
                    <a:pt x="2259930" y="786381"/>
                  </a:cubicBezTo>
                  <a:cubicBezTo>
                    <a:pt x="2263915" y="774889"/>
                    <a:pt x="2265213" y="763768"/>
                    <a:pt x="2285694" y="750423"/>
                  </a:cubicBezTo>
                  <a:cubicBezTo>
                    <a:pt x="2306083" y="737077"/>
                    <a:pt x="2319891" y="723825"/>
                    <a:pt x="2329159" y="708719"/>
                  </a:cubicBezTo>
                  <a:cubicBezTo>
                    <a:pt x="2338519" y="693612"/>
                    <a:pt x="2342875" y="667941"/>
                    <a:pt x="2349548" y="654133"/>
                  </a:cubicBezTo>
                  <a:cubicBezTo>
                    <a:pt x="2356220" y="640417"/>
                    <a:pt x="2350474" y="617340"/>
                    <a:pt x="2353069" y="602234"/>
                  </a:cubicBezTo>
                  <a:cubicBezTo>
                    <a:pt x="2355757" y="587128"/>
                    <a:pt x="2347787" y="550799"/>
                    <a:pt x="2356220" y="540605"/>
                  </a:cubicBezTo>
                  <a:cubicBezTo>
                    <a:pt x="2364654" y="530411"/>
                    <a:pt x="2353069" y="528186"/>
                    <a:pt x="2351772" y="519753"/>
                  </a:cubicBezTo>
                  <a:cubicBezTo>
                    <a:pt x="2350474" y="511319"/>
                    <a:pt x="2353718" y="505666"/>
                    <a:pt x="2357054" y="502330"/>
                  </a:cubicBezTo>
                  <a:cubicBezTo>
                    <a:pt x="2360483" y="498901"/>
                    <a:pt x="2365210" y="492228"/>
                    <a:pt x="2361966" y="486760"/>
                  </a:cubicBezTo>
                  <a:cubicBezTo>
                    <a:pt x="2358352" y="480458"/>
                    <a:pt x="2361132" y="471654"/>
                    <a:pt x="2363449" y="46146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7" name="Frihandsfigur: Form 336">
              <a:extLst>
                <a:ext uri="{FF2B5EF4-FFF2-40B4-BE49-F238E27FC236}">
                  <a16:creationId xmlns:a16="http://schemas.microsoft.com/office/drawing/2014/main" id="{E64C70A7-5DE4-4F9E-BB89-57E70FC30867}"/>
                </a:ext>
              </a:extLst>
            </p:cNvPr>
            <p:cNvSpPr/>
            <p:nvPr/>
          </p:nvSpPr>
          <p:spPr>
            <a:xfrm>
              <a:off x="4630531" y="-19"/>
              <a:ext cx="4587446" cy="6598508"/>
            </a:xfrm>
            <a:custGeom>
              <a:avLst/>
              <a:gdLst>
                <a:gd name="connsiteX0" fmla="*/ 1982970 w 4587445"/>
                <a:gd name="connsiteY0" fmla="*/ 1289694 h 6598508"/>
                <a:gd name="connsiteX1" fmla="*/ 2002524 w 4587445"/>
                <a:gd name="connsiteY1" fmla="*/ 1252438 h 6598508"/>
                <a:gd name="connsiteX2" fmla="*/ 1995759 w 4587445"/>
                <a:gd name="connsiteY2" fmla="*/ 1209066 h 6598508"/>
                <a:gd name="connsiteX3" fmla="*/ 2011514 w 4587445"/>
                <a:gd name="connsiteY3" fmla="*/ 1183766 h 6598508"/>
                <a:gd name="connsiteX4" fmla="*/ 2040336 w 4587445"/>
                <a:gd name="connsiteY4" fmla="*/ 1166899 h 6598508"/>
                <a:gd name="connsiteX5" fmla="*/ 2086488 w 4587445"/>
                <a:gd name="connsiteY5" fmla="*/ 1164211 h 6598508"/>
                <a:gd name="connsiteX6" fmla="*/ 2111974 w 4587445"/>
                <a:gd name="connsiteY6" fmla="*/ 1151978 h 6598508"/>
                <a:gd name="connsiteX7" fmla="*/ 2120222 w 4587445"/>
                <a:gd name="connsiteY7" fmla="*/ 1133814 h 6598508"/>
                <a:gd name="connsiteX8" fmla="*/ 2124671 w 4587445"/>
                <a:gd name="connsiteY8" fmla="*/ 1116113 h 6598508"/>
                <a:gd name="connsiteX9" fmla="*/ 2134216 w 4587445"/>
                <a:gd name="connsiteY9" fmla="*/ 1084788 h 6598508"/>
                <a:gd name="connsiteX10" fmla="*/ 2150991 w 4587445"/>
                <a:gd name="connsiteY10" fmla="*/ 1034373 h 6598508"/>
                <a:gd name="connsiteX11" fmla="*/ 2150991 w 4587445"/>
                <a:gd name="connsiteY11" fmla="*/ 979694 h 6598508"/>
                <a:gd name="connsiteX12" fmla="*/ 2173511 w 4587445"/>
                <a:gd name="connsiteY12" fmla="*/ 967553 h 6598508"/>
                <a:gd name="connsiteX13" fmla="*/ 2193900 w 4587445"/>
                <a:gd name="connsiteY13" fmla="*/ 923810 h 6598508"/>
                <a:gd name="connsiteX14" fmla="*/ 2229394 w 4587445"/>
                <a:gd name="connsiteY14" fmla="*/ 856713 h 6598508"/>
                <a:gd name="connsiteX15" fmla="*/ 2255714 w 4587445"/>
                <a:gd name="connsiteY15" fmla="*/ 873858 h 6598508"/>
                <a:gd name="connsiteX16" fmla="*/ 2277586 w 4587445"/>
                <a:gd name="connsiteY16" fmla="*/ 908148 h 6598508"/>
                <a:gd name="connsiteX17" fmla="*/ 2299457 w 4587445"/>
                <a:gd name="connsiteY17" fmla="*/ 943365 h 6598508"/>
                <a:gd name="connsiteX18" fmla="*/ 2333469 w 4587445"/>
                <a:gd name="connsiteY18" fmla="*/ 961066 h 6598508"/>
                <a:gd name="connsiteX19" fmla="*/ 2354784 w 4587445"/>
                <a:gd name="connsiteY19" fmla="*/ 971168 h 6598508"/>
                <a:gd name="connsiteX20" fmla="*/ 2383514 w 4587445"/>
                <a:gd name="connsiteY20" fmla="*/ 899251 h 6598508"/>
                <a:gd name="connsiteX21" fmla="*/ 2402420 w 4587445"/>
                <a:gd name="connsiteY21" fmla="*/ 850133 h 6598508"/>
                <a:gd name="connsiteX22" fmla="*/ 2376378 w 4587445"/>
                <a:gd name="connsiteY22" fmla="*/ 818531 h 6598508"/>
                <a:gd name="connsiteX23" fmla="*/ 2366276 w 4587445"/>
                <a:gd name="connsiteY23" fmla="*/ 796011 h 6598508"/>
                <a:gd name="connsiteX24" fmla="*/ 2356823 w 4587445"/>
                <a:gd name="connsiteY24" fmla="*/ 784797 h 6598508"/>
                <a:gd name="connsiteX25" fmla="*/ 2340513 w 4587445"/>
                <a:gd name="connsiteY25" fmla="*/ 749302 h 6598508"/>
                <a:gd name="connsiteX26" fmla="*/ 2316880 w 4587445"/>
                <a:gd name="connsiteY26" fmla="*/ 688044 h 6598508"/>
                <a:gd name="connsiteX27" fmla="*/ 2315119 w 4587445"/>
                <a:gd name="connsiteY27" fmla="*/ 658758 h 6598508"/>
                <a:gd name="connsiteX28" fmla="*/ 2396118 w 4587445"/>
                <a:gd name="connsiteY28" fmla="*/ 591939 h 6598508"/>
                <a:gd name="connsiteX29" fmla="*/ 2477116 w 4587445"/>
                <a:gd name="connsiteY29" fmla="*/ 544304 h 6598508"/>
                <a:gd name="connsiteX30" fmla="*/ 2600746 w 4587445"/>
                <a:gd name="connsiteY30" fmla="*/ 480728 h 6598508"/>
                <a:gd name="connsiteX31" fmla="*/ 2622617 w 4587445"/>
                <a:gd name="connsiteY31" fmla="*/ 480728 h 6598508"/>
                <a:gd name="connsiteX32" fmla="*/ 2711308 w 4587445"/>
                <a:gd name="connsiteY32" fmla="*/ 432259 h 6598508"/>
                <a:gd name="connsiteX33" fmla="*/ 2793789 w 4587445"/>
                <a:gd name="connsiteY33" fmla="*/ 375448 h 6598508"/>
                <a:gd name="connsiteX34" fmla="*/ 2904073 w 4587445"/>
                <a:gd name="connsiteY34" fmla="*/ 298250 h 6598508"/>
                <a:gd name="connsiteX35" fmla="*/ 3016211 w 4587445"/>
                <a:gd name="connsiteY35" fmla="*/ 234025 h 6598508"/>
                <a:gd name="connsiteX36" fmla="*/ 3128904 w 4587445"/>
                <a:gd name="connsiteY36" fmla="*/ 166001 h 6598508"/>
                <a:gd name="connsiteX37" fmla="*/ 3245027 w 4587445"/>
                <a:gd name="connsiteY37" fmla="*/ 93529 h 6598508"/>
                <a:gd name="connsiteX38" fmla="*/ 3268659 w 4587445"/>
                <a:gd name="connsiteY38" fmla="*/ 48859 h 6598508"/>
                <a:gd name="connsiteX39" fmla="*/ 3348082 w 4587445"/>
                <a:gd name="connsiteY39" fmla="*/ 18276 h 6598508"/>
                <a:gd name="connsiteX40" fmla="*/ 3389786 w 4587445"/>
                <a:gd name="connsiteY40" fmla="*/ 853 h 6598508"/>
                <a:gd name="connsiteX41" fmla="*/ 3419535 w 4587445"/>
                <a:gd name="connsiteY41" fmla="*/ 4004 h 6598508"/>
                <a:gd name="connsiteX42" fmla="*/ 3454474 w 4587445"/>
                <a:gd name="connsiteY42" fmla="*/ 11696 h 6598508"/>
                <a:gd name="connsiteX43" fmla="*/ 3480238 w 4587445"/>
                <a:gd name="connsiteY43" fmla="*/ 30788 h 6598508"/>
                <a:gd name="connsiteX44" fmla="*/ 3496085 w 4587445"/>
                <a:gd name="connsiteY44" fmla="*/ 52937 h 6598508"/>
                <a:gd name="connsiteX45" fmla="*/ 3520737 w 4587445"/>
                <a:gd name="connsiteY45" fmla="*/ 69526 h 6598508"/>
                <a:gd name="connsiteX46" fmla="*/ 3554286 w 4587445"/>
                <a:gd name="connsiteY46" fmla="*/ 95383 h 6598508"/>
                <a:gd name="connsiteX47" fmla="*/ 3595712 w 4587445"/>
                <a:gd name="connsiteY47" fmla="*/ 119942 h 6598508"/>
                <a:gd name="connsiteX48" fmla="*/ 3664941 w 4587445"/>
                <a:gd name="connsiteY48" fmla="*/ 162665 h 6598508"/>
                <a:gd name="connsiteX49" fmla="*/ 3743622 w 4587445"/>
                <a:gd name="connsiteY49" fmla="*/ 210115 h 6598508"/>
                <a:gd name="connsiteX50" fmla="*/ 3789774 w 4587445"/>
                <a:gd name="connsiteY50" fmla="*/ 265999 h 6598508"/>
                <a:gd name="connsiteX51" fmla="*/ 3854277 w 4587445"/>
                <a:gd name="connsiteY51" fmla="*/ 380453 h 6598508"/>
                <a:gd name="connsiteX52" fmla="*/ 3933885 w 4587445"/>
                <a:gd name="connsiteY52" fmla="*/ 527159 h 6598508"/>
                <a:gd name="connsiteX53" fmla="*/ 4003392 w 4587445"/>
                <a:gd name="connsiteY53" fmla="*/ 655792 h 6598508"/>
                <a:gd name="connsiteX54" fmla="*/ 4021464 w 4587445"/>
                <a:gd name="connsiteY54" fmla="*/ 698053 h 6598508"/>
                <a:gd name="connsiteX55" fmla="*/ 4034438 w 4587445"/>
                <a:gd name="connsiteY55" fmla="*/ 811302 h 6598508"/>
                <a:gd name="connsiteX56" fmla="*/ 4038887 w 4587445"/>
                <a:gd name="connsiteY56" fmla="*/ 862737 h 6598508"/>
                <a:gd name="connsiteX57" fmla="*/ 4063446 w 4587445"/>
                <a:gd name="connsiteY57" fmla="*/ 879326 h 6598508"/>
                <a:gd name="connsiteX58" fmla="*/ 4101350 w 4587445"/>
                <a:gd name="connsiteY58" fmla="*/ 897954 h 6598508"/>
                <a:gd name="connsiteX59" fmla="*/ 4109321 w 4587445"/>
                <a:gd name="connsiteY59" fmla="*/ 914543 h 6598508"/>
                <a:gd name="connsiteX60" fmla="*/ 4118217 w 4587445"/>
                <a:gd name="connsiteY60" fmla="*/ 938824 h 6598508"/>
                <a:gd name="connsiteX61" fmla="*/ 4152229 w 4587445"/>
                <a:gd name="connsiteY61" fmla="*/ 975802 h 6598508"/>
                <a:gd name="connsiteX62" fmla="*/ 4176788 w 4587445"/>
                <a:gd name="connsiteY62" fmla="*/ 1018710 h 6598508"/>
                <a:gd name="connsiteX63" fmla="*/ 4181329 w 4587445"/>
                <a:gd name="connsiteY63" fmla="*/ 1062824 h 6598508"/>
                <a:gd name="connsiteX64" fmla="*/ 4168725 w 4587445"/>
                <a:gd name="connsiteY64" fmla="*/ 1081359 h 6598508"/>
                <a:gd name="connsiteX65" fmla="*/ 4195972 w 4587445"/>
                <a:gd name="connsiteY65" fmla="*/ 1109440 h 6598508"/>
                <a:gd name="connsiteX66" fmla="*/ 4227482 w 4587445"/>
                <a:gd name="connsiteY66" fmla="*/ 1145120 h 6598508"/>
                <a:gd name="connsiteX67" fmla="*/ 4246573 w 4587445"/>
                <a:gd name="connsiteY67" fmla="*/ 1141598 h 6598508"/>
                <a:gd name="connsiteX68" fmla="*/ 4275673 w 4587445"/>
                <a:gd name="connsiteY68" fmla="*/ 1127604 h 6598508"/>
                <a:gd name="connsiteX69" fmla="*/ 4349721 w 4587445"/>
                <a:gd name="connsiteY69" fmla="*/ 1164211 h 6598508"/>
                <a:gd name="connsiteX70" fmla="*/ 4400508 w 4587445"/>
                <a:gd name="connsiteY70" fmla="*/ 1196370 h 6598508"/>
                <a:gd name="connsiteX71" fmla="*/ 4477058 w 4587445"/>
                <a:gd name="connsiteY71" fmla="*/ 1316848 h 6598508"/>
                <a:gd name="connsiteX72" fmla="*/ 4584005 w 4587445"/>
                <a:gd name="connsiteY72" fmla="*/ 1484220 h 6598508"/>
                <a:gd name="connsiteX73" fmla="*/ 4572328 w 4587445"/>
                <a:gd name="connsiteY73" fmla="*/ 1517213 h 6598508"/>
                <a:gd name="connsiteX74" fmla="*/ 4529419 w 4587445"/>
                <a:gd name="connsiteY74" fmla="*/ 1531392 h 6598508"/>
                <a:gd name="connsiteX75" fmla="*/ 4494481 w 4587445"/>
                <a:gd name="connsiteY75" fmla="*/ 1526480 h 6598508"/>
                <a:gd name="connsiteX76" fmla="*/ 4461766 w 4587445"/>
                <a:gd name="connsiteY76" fmla="*/ 1547796 h 6598508"/>
                <a:gd name="connsiteX77" fmla="*/ 4390962 w 4587445"/>
                <a:gd name="connsiteY77" fmla="*/ 1571891 h 6598508"/>
                <a:gd name="connsiteX78" fmla="*/ 4359730 w 4587445"/>
                <a:gd name="connsiteY78" fmla="*/ 1570594 h 6598508"/>
                <a:gd name="connsiteX79" fmla="*/ 4335356 w 4587445"/>
                <a:gd name="connsiteY79" fmla="*/ 1579213 h 6598508"/>
                <a:gd name="connsiteX80" fmla="*/ 4313485 w 4587445"/>
                <a:gd name="connsiteY80" fmla="*/ 1554839 h 6598508"/>
                <a:gd name="connsiteX81" fmla="*/ 4291428 w 4587445"/>
                <a:gd name="connsiteY81" fmla="*/ 1579584 h 6598508"/>
                <a:gd name="connsiteX82" fmla="*/ 4285033 w 4587445"/>
                <a:gd name="connsiteY82" fmla="*/ 1614337 h 6598508"/>
                <a:gd name="connsiteX83" fmla="*/ 4263255 w 4587445"/>
                <a:gd name="connsiteY83" fmla="*/ 1626292 h 6598508"/>
                <a:gd name="connsiteX84" fmla="*/ 4248149 w 4587445"/>
                <a:gd name="connsiteY84" fmla="*/ 1607201 h 6598508"/>
                <a:gd name="connsiteX85" fmla="*/ 4236657 w 4587445"/>
                <a:gd name="connsiteY85" fmla="*/ 1585051 h 6598508"/>
                <a:gd name="connsiteX86" fmla="*/ 4224794 w 4587445"/>
                <a:gd name="connsiteY86" fmla="*/ 1602845 h 6598508"/>
                <a:gd name="connsiteX87" fmla="*/ 4239715 w 4587445"/>
                <a:gd name="connsiteY87" fmla="*/ 1627960 h 6598508"/>
                <a:gd name="connsiteX88" fmla="*/ 4233506 w 4587445"/>
                <a:gd name="connsiteY88" fmla="*/ 1643345 h 6598508"/>
                <a:gd name="connsiteX89" fmla="*/ 4204498 w 4587445"/>
                <a:gd name="connsiteY89" fmla="*/ 1647144 h 6598508"/>
                <a:gd name="connsiteX90" fmla="*/ 4173174 w 4587445"/>
                <a:gd name="connsiteY90" fmla="*/ 1659007 h 6598508"/>
                <a:gd name="connsiteX91" fmla="*/ 4152137 w 4587445"/>
                <a:gd name="connsiteY91" fmla="*/ 1687180 h 6598508"/>
                <a:gd name="connsiteX92" fmla="*/ 4149912 w 4587445"/>
                <a:gd name="connsiteY92" fmla="*/ 1719987 h 6598508"/>
                <a:gd name="connsiteX93" fmla="*/ 4139903 w 4587445"/>
                <a:gd name="connsiteY93" fmla="*/ 1744361 h 6598508"/>
                <a:gd name="connsiteX94" fmla="*/ 4062056 w 4587445"/>
                <a:gd name="connsiteY94" fmla="*/ 1787640 h 6598508"/>
                <a:gd name="connsiteX95" fmla="*/ 3975775 w 4587445"/>
                <a:gd name="connsiteY95" fmla="*/ 1832217 h 6598508"/>
                <a:gd name="connsiteX96" fmla="*/ 3919613 w 4587445"/>
                <a:gd name="connsiteY96" fmla="*/ 1864839 h 6598508"/>
                <a:gd name="connsiteX97" fmla="*/ 3837317 w 4587445"/>
                <a:gd name="connsiteY97" fmla="*/ 1929156 h 6598508"/>
                <a:gd name="connsiteX98" fmla="*/ 3789404 w 4587445"/>
                <a:gd name="connsiteY98" fmla="*/ 1954179 h 6598508"/>
                <a:gd name="connsiteX99" fmla="*/ 3692743 w 4587445"/>
                <a:gd name="connsiteY99" fmla="*/ 1972250 h 6598508"/>
                <a:gd name="connsiteX100" fmla="*/ 3555491 w 4587445"/>
                <a:gd name="connsiteY100" fmla="*/ 1979942 h 6598508"/>
                <a:gd name="connsiteX101" fmla="*/ 3368007 w 4587445"/>
                <a:gd name="connsiteY101" fmla="*/ 1997644 h 6598508"/>
                <a:gd name="connsiteX102" fmla="*/ 3128441 w 4587445"/>
                <a:gd name="connsiteY102" fmla="*/ 2025724 h 6598508"/>
                <a:gd name="connsiteX103" fmla="*/ 3061900 w 4587445"/>
                <a:gd name="connsiteY103" fmla="*/ 2073082 h 6598508"/>
                <a:gd name="connsiteX104" fmla="*/ 2922608 w 4587445"/>
                <a:gd name="connsiteY104" fmla="*/ 2175118 h 6598508"/>
                <a:gd name="connsiteX105" fmla="*/ 2863203 w 4587445"/>
                <a:gd name="connsiteY105" fmla="*/ 2197638 h 6598508"/>
                <a:gd name="connsiteX106" fmla="*/ 2759962 w 4587445"/>
                <a:gd name="connsiteY106" fmla="*/ 2236654 h 6598508"/>
                <a:gd name="connsiteX107" fmla="*/ 2717146 w 4587445"/>
                <a:gd name="connsiteY107" fmla="*/ 2253243 h 6598508"/>
                <a:gd name="connsiteX108" fmla="*/ 2713069 w 4587445"/>
                <a:gd name="connsiteY108" fmla="*/ 2275578 h 6598508"/>
                <a:gd name="connsiteX109" fmla="*/ 2736052 w 4587445"/>
                <a:gd name="connsiteY109" fmla="*/ 2329052 h 6598508"/>
                <a:gd name="connsiteX110" fmla="*/ 2755607 w 4587445"/>
                <a:gd name="connsiteY110" fmla="*/ 2368995 h 6598508"/>
                <a:gd name="connsiteX111" fmla="*/ 2759128 w 4587445"/>
                <a:gd name="connsiteY111" fmla="*/ 2393369 h 6598508"/>
                <a:gd name="connsiteX112" fmla="*/ 2745598 w 4587445"/>
                <a:gd name="connsiteY112" fmla="*/ 2410699 h 6598508"/>
                <a:gd name="connsiteX113" fmla="*/ 2720946 w 4587445"/>
                <a:gd name="connsiteY113" fmla="*/ 2430254 h 6598508"/>
                <a:gd name="connsiteX114" fmla="*/ 2722985 w 4587445"/>
                <a:gd name="connsiteY114" fmla="*/ 2502819 h 6598508"/>
                <a:gd name="connsiteX115" fmla="*/ 2716590 w 4587445"/>
                <a:gd name="connsiteY115" fmla="*/ 2551195 h 6598508"/>
                <a:gd name="connsiteX116" fmla="*/ 2716405 w 4587445"/>
                <a:gd name="connsiteY116" fmla="*/ 2632472 h 6598508"/>
                <a:gd name="connsiteX117" fmla="*/ 2723078 w 4587445"/>
                <a:gd name="connsiteY117" fmla="*/ 2691599 h 6598508"/>
                <a:gd name="connsiteX118" fmla="*/ 2714829 w 4587445"/>
                <a:gd name="connsiteY118" fmla="*/ 2715324 h 6598508"/>
                <a:gd name="connsiteX119" fmla="*/ 2733272 w 4587445"/>
                <a:gd name="connsiteY119" fmla="*/ 2801142 h 6598508"/>
                <a:gd name="connsiteX120" fmla="*/ 2726136 w 4587445"/>
                <a:gd name="connsiteY120" fmla="*/ 2827091 h 6598508"/>
                <a:gd name="connsiteX121" fmla="*/ 2698426 w 4587445"/>
                <a:gd name="connsiteY121" fmla="*/ 2843958 h 6598508"/>
                <a:gd name="connsiteX122" fmla="*/ 2675164 w 4587445"/>
                <a:gd name="connsiteY122" fmla="*/ 2838212 h 6598508"/>
                <a:gd name="connsiteX123" fmla="*/ 2648566 w 4587445"/>
                <a:gd name="connsiteY123" fmla="*/ 2843958 h 6598508"/>
                <a:gd name="connsiteX124" fmla="*/ 2612886 w 4587445"/>
                <a:gd name="connsiteY124" fmla="*/ 2838397 h 6598508"/>
                <a:gd name="connsiteX125" fmla="*/ 2583415 w 4587445"/>
                <a:gd name="connsiteY125" fmla="*/ 2832837 h 6598508"/>
                <a:gd name="connsiteX126" fmla="*/ 2519562 w 4587445"/>
                <a:gd name="connsiteY126" fmla="*/ 2842383 h 6598508"/>
                <a:gd name="connsiteX127" fmla="*/ 2476746 w 4587445"/>
                <a:gd name="connsiteY127" fmla="*/ 2852577 h 6598508"/>
                <a:gd name="connsiteX128" fmla="*/ 2439027 w 4587445"/>
                <a:gd name="connsiteY128" fmla="*/ 2853874 h 6598508"/>
                <a:gd name="connsiteX129" fmla="*/ 2432354 w 4587445"/>
                <a:gd name="connsiteY129" fmla="*/ 2889554 h 6598508"/>
                <a:gd name="connsiteX130" fmla="*/ 2459693 w 4587445"/>
                <a:gd name="connsiteY130" fmla="*/ 3005677 h 6598508"/>
                <a:gd name="connsiteX131" fmla="*/ 2512889 w 4587445"/>
                <a:gd name="connsiteY131" fmla="*/ 3146451 h 6598508"/>
                <a:gd name="connsiteX132" fmla="*/ 2572943 w 4587445"/>
                <a:gd name="connsiteY132" fmla="*/ 3306780 h 6598508"/>
                <a:gd name="connsiteX133" fmla="*/ 2636797 w 4587445"/>
                <a:gd name="connsiteY133" fmla="*/ 3488981 h 6598508"/>
                <a:gd name="connsiteX134" fmla="*/ 2663858 w 4587445"/>
                <a:gd name="connsiteY134" fmla="*/ 3557283 h 6598508"/>
                <a:gd name="connsiteX135" fmla="*/ 2690456 w 4587445"/>
                <a:gd name="connsiteY135" fmla="*/ 3619375 h 6598508"/>
                <a:gd name="connsiteX136" fmla="*/ 2752085 w 4587445"/>
                <a:gd name="connsiteY136" fmla="*/ 3777480 h 6598508"/>
                <a:gd name="connsiteX137" fmla="*/ 2797311 w 4587445"/>
                <a:gd name="connsiteY137" fmla="*/ 3899719 h 6598508"/>
                <a:gd name="connsiteX138" fmla="*/ 2826596 w 4587445"/>
                <a:gd name="connsiteY138" fmla="*/ 3972470 h 6598508"/>
                <a:gd name="connsiteX139" fmla="*/ 2810656 w 4587445"/>
                <a:gd name="connsiteY139" fmla="*/ 3986186 h 6598508"/>
                <a:gd name="connsiteX140" fmla="*/ 2733457 w 4587445"/>
                <a:gd name="connsiteY140" fmla="*/ 3960051 h 6598508"/>
                <a:gd name="connsiteX141" fmla="*/ 2661170 w 4587445"/>
                <a:gd name="connsiteY141" fmla="*/ 3953842 h 6598508"/>
                <a:gd name="connsiteX142" fmla="*/ 2570255 w 4587445"/>
                <a:gd name="connsiteY142" fmla="*/ 4011949 h 6598508"/>
                <a:gd name="connsiteX143" fmla="*/ 2462010 w 4587445"/>
                <a:gd name="connsiteY143" fmla="*/ 4067833 h 6598508"/>
                <a:gd name="connsiteX144" fmla="*/ 2391021 w 4587445"/>
                <a:gd name="connsiteY144" fmla="*/ 4113059 h 6598508"/>
                <a:gd name="connsiteX145" fmla="*/ 2328928 w 4587445"/>
                <a:gd name="connsiteY145" fmla="*/ 4117970 h 6598508"/>
                <a:gd name="connsiteX146" fmla="*/ 2268596 w 4587445"/>
                <a:gd name="connsiteY146" fmla="*/ 4125106 h 6598508"/>
                <a:gd name="connsiteX147" fmla="*/ 2210025 w 4587445"/>
                <a:gd name="connsiteY147" fmla="*/ 4141047 h 6598508"/>
                <a:gd name="connsiteX148" fmla="*/ 2159146 w 4587445"/>
                <a:gd name="connsiteY148" fmla="*/ 4133818 h 6598508"/>
                <a:gd name="connsiteX149" fmla="*/ 2126895 w 4587445"/>
                <a:gd name="connsiteY149" fmla="*/ 4131686 h 6598508"/>
                <a:gd name="connsiteX150" fmla="*/ 2096682 w 4587445"/>
                <a:gd name="connsiteY150" fmla="*/ 4134281 h 6598508"/>
                <a:gd name="connsiteX151" fmla="*/ 2071845 w 4587445"/>
                <a:gd name="connsiteY151" fmla="*/ 4142437 h 6598508"/>
                <a:gd name="connsiteX152" fmla="*/ 2068046 w 4587445"/>
                <a:gd name="connsiteY152" fmla="*/ 4181082 h 6598508"/>
                <a:gd name="connsiteX153" fmla="*/ 2035517 w 4587445"/>
                <a:gd name="connsiteY153" fmla="*/ 4150129 h 6598508"/>
                <a:gd name="connsiteX154" fmla="*/ 2007251 w 4587445"/>
                <a:gd name="connsiteY154" fmla="*/ 4106201 h 6598508"/>
                <a:gd name="connsiteX155" fmla="*/ 1988901 w 4587445"/>
                <a:gd name="connsiteY155" fmla="*/ 4087573 h 6598508"/>
                <a:gd name="connsiteX156" fmla="*/ 1953962 w 4587445"/>
                <a:gd name="connsiteY156" fmla="*/ 4085071 h 6598508"/>
                <a:gd name="connsiteX157" fmla="*/ 1914019 w 4587445"/>
                <a:gd name="connsiteY157" fmla="*/ 4073579 h 6598508"/>
                <a:gd name="connsiteX158" fmla="*/ 1900859 w 4587445"/>
                <a:gd name="connsiteY158" fmla="*/ 4055229 h 6598508"/>
                <a:gd name="connsiteX159" fmla="*/ 1886494 w 4587445"/>
                <a:gd name="connsiteY159" fmla="*/ 4054209 h 6598508"/>
                <a:gd name="connsiteX160" fmla="*/ 1866106 w 4587445"/>
                <a:gd name="connsiteY160" fmla="*/ 4067926 h 6598508"/>
                <a:gd name="connsiteX161" fmla="*/ 1855633 w 4587445"/>
                <a:gd name="connsiteY161" fmla="*/ 4087851 h 6598508"/>
                <a:gd name="connsiteX162" fmla="*/ 1804198 w 4587445"/>
                <a:gd name="connsiteY162" fmla="*/ 4096284 h 6598508"/>
                <a:gd name="connsiteX163" fmla="*/ 1786775 w 4587445"/>
                <a:gd name="connsiteY163" fmla="*/ 4074135 h 6598508"/>
                <a:gd name="connsiteX164" fmla="*/ 1690948 w 4587445"/>
                <a:gd name="connsiteY164" fmla="*/ 4078120 h 6598508"/>
                <a:gd name="connsiteX165" fmla="*/ 1628856 w 4587445"/>
                <a:gd name="connsiteY165" fmla="*/ 4080529 h 6598508"/>
                <a:gd name="connsiteX166" fmla="*/ 1536829 w 4587445"/>
                <a:gd name="connsiteY166" fmla="*/ 4093226 h 6598508"/>
                <a:gd name="connsiteX167" fmla="*/ 1457591 w 4587445"/>
                <a:gd name="connsiteY167" fmla="*/ 4092948 h 6598508"/>
                <a:gd name="connsiteX168" fmla="*/ 1445914 w 4587445"/>
                <a:gd name="connsiteY168" fmla="*/ 4099620 h 6598508"/>
                <a:gd name="connsiteX169" fmla="*/ 1438500 w 4587445"/>
                <a:gd name="connsiteY169" fmla="*/ 4117692 h 6598508"/>
                <a:gd name="connsiteX170" fmla="*/ 1435349 w 4587445"/>
                <a:gd name="connsiteY170" fmla="*/ 4150036 h 6598508"/>
                <a:gd name="connsiteX171" fmla="*/ 1420243 w 4587445"/>
                <a:gd name="connsiteY171" fmla="*/ 4177376 h 6598508"/>
                <a:gd name="connsiteX172" fmla="*/ 1417555 w 4587445"/>
                <a:gd name="connsiteY172" fmla="*/ 4202213 h 6598508"/>
                <a:gd name="connsiteX173" fmla="*/ 1441095 w 4587445"/>
                <a:gd name="connsiteY173" fmla="*/ 4236410 h 6598508"/>
                <a:gd name="connsiteX174" fmla="*/ 1364081 w 4587445"/>
                <a:gd name="connsiteY174" fmla="*/ 4278300 h 6598508"/>
                <a:gd name="connsiteX175" fmla="*/ 1329699 w 4587445"/>
                <a:gd name="connsiteY175" fmla="*/ 4300356 h 6598508"/>
                <a:gd name="connsiteX176" fmla="*/ 1333499 w 4587445"/>
                <a:gd name="connsiteY176" fmla="*/ 4321950 h 6598508"/>
                <a:gd name="connsiteX177" fmla="*/ 1239432 w 4587445"/>
                <a:gd name="connsiteY177" fmla="*/ 4373755 h 6598508"/>
                <a:gd name="connsiteX178" fmla="*/ 1224605 w 4587445"/>
                <a:gd name="connsiteY178" fmla="*/ 4419908 h 6598508"/>
                <a:gd name="connsiteX179" fmla="*/ 1271035 w 4587445"/>
                <a:gd name="connsiteY179" fmla="*/ 4521017 h 6598508"/>
                <a:gd name="connsiteX180" fmla="*/ 1295038 w 4587445"/>
                <a:gd name="connsiteY180" fmla="*/ 4586261 h 6598508"/>
                <a:gd name="connsiteX181" fmla="*/ 1290126 w 4587445"/>
                <a:gd name="connsiteY181" fmla="*/ 4617307 h 6598508"/>
                <a:gd name="connsiteX182" fmla="*/ 1266123 w 4587445"/>
                <a:gd name="connsiteY182" fmla="*/ 4644368 h 6598508"/>
                <a:gd name="connsiteX183" fmla="*/ 1289663 w 4587445"/>
                <a:gd name="connsiteY183" fmla="*/ 4683848 h 6598508"/>
                <a:gd name="connsiteX184" fmla="*/ 1334055 w 4587445"/>
                <a:gd name="connsiteY184" fmla="*/ 4700252 h 6598508"/>
                <a:gd name="connsiteX185" fmla="*/ 1343785 w 4587445"/>
                <a:gd name="connsiteY185" fmla="*/ 4744180 h 6598508"/>
                <a:gd name="connsiteX186" fmla="*/ 1346936 w 4587445"/>
                <a:gd name="connsiteY186" fmla="*/ 4797839 h 6598508"/>
                <a:gd name="connsiteX187" fmla="*/ 1345639 w 4587445"/>
                <a:gd name="connsiteY187" fmla="*/ 4860859 h 6598508"/>
                <a:gd name="connsiteX188" fmla="*/ 1366954 w 4587445"/>
                <a:gd name="connsiteY188" fmla="*/ 4868365 h 6598508"/>
                <a:gd name="connsiteX189" fmla="*/ 1376315 w 4587445"/>
                <a:gd name="connsiteY189" fmla="*/ 4928234 h 6598508"/>
                <a:gd name="connsiteX190" fmla="*/ 1361672 w 4587445"/>
                <a:gd name="connsiteY190" fmla="*/ 4952608 h 6598508"/>
                <a:gd name="connsiteX191" fmla="*/ 1364823 w 4587445"/>
                <a:gd name="connsiteY191" fmla="*/ 4989863 h 6598508"/>
                <a:gd name="connsiteX192" fmla="*/ 1382524 w 4587445"/>
                <a:gd name="connsiteY192" fmla="*/ 5036479 h 6598508"/>
                <a:gd name="connsiteX193" fmla="*/ 1432661 w 4587445"/>
                <a:gd name="connsiteY193" fmla="*/ 5125633 h 6598508"/>
                <a:gd name="connsiteX194" fmla="*/ 1523206 w 4587445"/>
                <a:gd name="connsiteY194" fmla="*/ 5282255 h 6598508"/>
                <a:gd name="connsiteX195" fmla="*/ 1622183 w 4587445"/>
                <a:gd name="connsiteY195" fmla="*/ 5511164 h 6598508"/>
                <a:gd name="connsiteX196" fmla="*/ 1672321 w 4587445"/>
                <a:gd name="connsiteY196" fmla="*/ 5626545 h 6598508"/>
                <a:gd name="connsiteX197" fmla="*/ 1706889 w 4587445"/>
                <a:gd name="connsiteY197" fmla="*/ 5635905 h 6598508"/>
                <a:gd name="connsiteX198" fmla="*/ 1706889 w 4587445"/>
                <a:gd name="connsiteY198" fmla="*/ 5682521 h 6598508"/>
                <a:gd name="connsiteX199" fmla="*/ 1740623 w 4587445"/>
                <a:gd name="connsiteY199" fmla="*/ 5711807 h 6598508"/>
                <a:gd name="connsiteX200" fmla="*/ 1805866 w 4587445"/>
                <a:gd name="connsiteY200" fmla="*/ 5765929 h 6598508"/>
                <a:gd name="connsiteX201" fmla="*/ 1814763 w 4587445"/>
                <a:gd name="connsiteY201" fmla="*/ 5798273 h 6598508"/>
                <a:gd name="connsiteX202" fmla="*/ 1794374 w 4587445"/>
                <a:gd name="connsiteY202" fmla="*/ 5853323 h 6598508"/>
                <a:gd name="connsiteX203" fmla="*/ 1788629 w 4587445"/>
                <a:gd name="connsiteY203" fmla="*/ 5950447 h 6598508"/>
                <a:gd name="connsiteX204" fmla="*/ 1796135 w 4587445"/>
                <a:gd name="connsiteY204" fmla="*/ 5995672 h 6598508"/>
                <a:gd name="connsiteX205" fmla="*/ 1804569 w 4587445"/>
                <a:gd name="connsiteY205" fmla="*/ 6032094 h 6598508"/>
                <a:gd name="connsiteX206" fmla="*/ 1801418 w 4587445"/>
                <a:gd name="connsiteY206" fmla="*/ 6087514 h 6598508"/>
                <a:gd name="connsiteX207" fmla="*/ 1790760 w 4587445"/>
                <a:gd name="connsiteY207" fmla="*/ 6115873 h 6598508"/>
                <a:gd name="connsiteX208" fmla="*/ 1860823 w 4587445"/>
                <a:gd name="connsiteY208" fmla="*/ 6286674 h 6598508"/>
                <a:gd name="connsiteX209" fmla="*/ 1906049 w 4587445"/>
                <a:gd name="connsiteY209" fmla="*/ 6398441 h 6598508"/>
                <a:gd name="connsiteX210" fmla="*/ 1885660 w 4587445"/>
                <a:gd name="connsiteY210" fmla="*/ 6442369 h 6598508"/>
                <a:gd name="connsiteX211" fmla="*/ 1845254 w 4587445"/>
                <a:gd name="connsiteY211" fmla="*/ 6486298 h 6598508"/>
                <a:gd name="connsiteX212" fmla="*/ 1791131 w 4587445"/>
                <a:gd name="connsiteY212" fmla="*/ 6498253 h 6598508"/>
                <a:gd name="connsiteX213" fmla="*/ 1772966 w 4587445"/>
                <a:gd name="connsiteY213" fmla="*/ 6471655 h 6598508"/>
                <a:gd name="connsiteX214" fmla="*/ 1734784 w 4587445"/>
                <a:gd name="connsiteY214" fmla="*/ 6489355 h 6598508"/>
                <a:gd name="connsiteX215" fmla="*/ 1700587 w 4587445"/>
                <a:gd name="connsiteY215" fmla="*/ 6493341 h 6598508"/>
                <a:gd name="connsiteX216" fmla="*/ 1652210 w 4587445"/>
                <a:gd name="connsiteY216" fmla="*/ 6524387 h 6598508"/>
                <a:gd name="connsiteX217" fmla="*/ 1570563 w 4587445"/>
                <a:gd name="connsiteY217" fmla="*/ 6541717 h 6598508"/>
                <a:gd name="connsiteX218" fmla="*/ 1551935 w 4587445"/>
                <a:gd name="connsiteY218" fmla="*/ 6576008 h 6598508"/>
                <a:gd name="connsiteX219" fmla="*/ 1519962 w 4587445"/>
                <a:gd name="connsiteY219" fmla="*/ 6595376 h 6598508"/>
                <a:gd name="connsiteX220" fmla="*/ 1510046 w 4587445"/>
                <a:gd name="connsiteY220" fmla="*/ 6571559 h 6598508"/>
                <a:gd name="connsiteX221" fmla="*/ 1482521 w 4587445"/>
                <a:gd name="connsiteY221" fmla="*/ 6561921 h 6598508"/>
                <a:gd name="connsiteX222" fmla="*/ 1458518 w 4587445"/>
                <a:gd name="connsiteY222" fmla="*/ 6557750 h 6598508"/>
                <a:gd name="connsiteX223" fmla="*/ 1429788 w 4587445"/>
                <a:gd name="connsiteY223" fmla="*/ 6554970 h 6598508"/>
                <a:gd name="connsiteX224" fmla="*/ 1398835 w 4587445"/>
                <a:gd name="connsiteY224" fmla="*/ 6587962 h 6598508"/>
                <a:gd name="connsiteX225" fmla="*/ 1319690 w 4587445"/>
                <a:gd name="connsiteY225" fmla="*/ 6547927 h 6598508"/>
                <a:gd name="connsiteX226" fmla="*/ 1285492 w 4587445"/>
                <a:gd name="connsiteY226" fmla="*/ 6568130 h 6598508"/>
                <a:gd name="connsiteX227" fmla="*/ 1255280 w 4587445"/>
                <a:gd name="connsiteY227" fmla="*/ 6562384 h 6598508"/>
                <a:gd name="connsiteX228" fmla="*/ 1225995 w 4587445"/>
                <a:gd name="connsiteY228" fmla="*/ 6576841 h 6598508"/>
                <a:gd name="connsiteX229" fmla="*/ 1185866 w 4587445"/>
                <a:gd name="connsiteY229" fmla="*/ 6585738 h 6598508"/>
                <a:gd name="connsiteX230" fmla="*/ 1139528 w 4587445"/>
                <a:gd name="connsiteY230" fmla="*/ 6605478 h 6598508"/>
                <a:gd name="connsiteX231" fmla="*/ 1088927 w 4587445"/>
                <a:gd name="connsiteY231" fmla="*/ 6593987 h 6598508"/>
                <a:gd name="connsiteX232" fmla="*/ 1057881 w 4587445"/>
                <a:gd name="connsiteY232" fmla="*/ 6596674 h 6598508"/>
                <a:gd name="connsiteX233" fmla="*/ 1011080 w 4587445"/>
                <a:gd name="connsiteY233" fmla="*/ 6588241 h 6598508"/>
                <a:gd name="connsiteX234" fmla="*/ 987818 w 4587445"/>
                <a:gd name="connsiteY234" fmla="*/ 6594635 h 6598508"/>
                <a:gd name="connsiteX235" fmla="*/ 965669 w 4587445"/>
                <a:gd name="connsiteY235" fmla="*/ 6582217 h 6598508"/>
                <a:gd name="connsiteX236" fmla="*/ 952509 w 4587445"/>
                <a:gd name="connsiteY236" fmla="*/ 6567018 h 6598508"/>
                <a:gd name="connsiteX237" fmla="*/ 928413 w 4587445"/>
                <a:gd name="connsiteY237" fmla="*/ 6539586 h 6598508"/>
                <a:gd name="connsiteX238" fmla="*/ 926652 w 4587445"/>
                <a:gd name="connsiteY238" fmla="*/ 6491116 h 6598508"/>
                <a:gd name="connsiteX239" fmla="*/ 953250 w 4587445"/>
                <a:gd name="connsiteY239" fmla="*/ 6460626 h 6598508"/>
                <a:gd name="connsiteX240" fmla="*/ 992915 w 4587445"/>
                <a:gd name="connsiteY240" fmla="*/ 6469801 h 6598508"/>
                <a:gd name="connsiteX241" fmla="*/ 1008022 w 4587445"/>
                <a:gd name="connsiteY241" fmla="*/ 6450895 h 6598508"/>
                <a:gd name="connsiteX242" fmla="*/ 1008948 w 4587445"/>
                <a:gd name="connsiteY242" fmla="*/ 6428746 h 6598508"/>
                <a:gd name="connsiteX243" fmla="*/ 1005983 w 4587445"/>
                <a:gd name="connsiteY243" fmla="*/ 6408357 h 6598508"/>
                <a:gd name="connsiteX244" fmla="*/ 1017474 w 4587445"/>
                <a:gd name="connsiteY244" fmla="*/ 6385559 h 6598508"/>
                <a:gd name="connsiteX245" fmla="*/ 1079567 w 4587445"/>
                <a:gd name="connsiteY245" fmla="*/ 6331159 h 6598508"/>
                <a:gd name="connsiteX246" fmla="*/ 1063256 w 4587445"/>
                <a:gd name="connsiteY246" fmla="*/ 6276758 h 6598508"/>
                <a:gd name="connsiteX247" fmla="*/ 1023313 w 4587445"/>
                <a:gd name="connsiteY247" fmla="*/ 6269529 h 6598508"/>
                <a:gd name="connsiteX248" fmla="*/ 1035268 w 4587445"/>
                <a:gd name="connsiteY248" fmla="*/ 6252662 h 6598508"/>
                <a:gd name="connsiteX249" fmla="*/ 1041292 w 4587445"/>
                <a:gd name="connsiteY249" fmla="*/ 6233108 h 6598508"/>
                <a:gd name="connsiteX250" fmla="*/ 1008948 w 4587445"/>
                <a:gd name="connsiteY250" fmla="*/ 6231347 h 6598508"/>
                <a:gd name="connsiteX251" fmla="*/ 1009597 w 4587445"/>
                <a:gd name="connsiteY251" fmla="*/ 6206046 h 6598508"/>
                <a:gd name="connsiteX252" fmla="*/ 1014879 w 4587445"/>
                <a:gd name="connsiteY252" fmla="*/ 6169903 h 6598508"/>
                <a:gd name="connsiteX253" fmla="*/ 1023962 w 4587445"/>
                <a:gd name="connsiteY253" fmla="*/ 6138208 h 6598508"/>
                <a:gd name="connsiteX254" fmla="*/ 996715 w 4587445"/>
                <a:gd name="connsiteY254" fmla="*/ 6120692 h 6598508"/>
                <a:gd name="connsiteX255" fmla="*/ 982536 w 4587445"/>
                <a:gd name="connsiteY255" fmla="*/ 6101601 h 6598508"/>
                <a:gd name="connsiteX256" fmla="*/ 966596 w 4587445"/>
                <a:gd name="connsiteY256" fmla="*/ 6129774 h 6598508"/>
                <a:gd name="connsiteX257" fmla="*/ 936012 w 4587445"/>
                <a:gd name="connsiteY257" fmla="*/ 6113556 h 6598508"/>
                <a:gd name="connsiteX258" fmla="*/ 936939 w 4587445"/>
                <a:gd name="connsiteY258" fmla="*/ 6073891 h 6598508"/>
                <a:gd name="connsiteX259" fmla="*/ 966874 w 4587445"/>
                <a:gd name="connsiteY259" fmla="*/ 6081397 h 6598508"/>
                <a:gd name="connsiteX260" fmla="*/ 971785 w 4587445"/>
                <a:gd name="connsiteY260" fmla="*/ 6065643 h 6598508"/>
                <a:gd name="connsiteX261" fmla="*/ 951397 w 4587445"/>
                <a:gd name="connsiteY261" fmla="*/ 6042381 h 6598508"/>
                <a:gd name="connsiteX262" fmla="*/ 945373 w 4587445"/>
                <a:gd name="connsiteY262" fmla="*/ 6010223 h 6598508"/>
                <a:gd name="connsiteX263" fmla="*/ 906542 w 4587445"/>
                <a:gd name="connsiteY263" fmla="*/ 5987795 h 6598508"/>
                <a:gd name="connsiteX264" fmla="*/ 897459 w 4587445"/>
                <a:gd name="connsiteY264" fmla="*/ 5929872 h 6598508"/>
                <a:gd name="connsiteX265" fmla="*/ 879758 w 4587445"/>
                <a:gd name="connsiteY265" fmla="*/ 5901699 h 6598508"/>
                <a:gd name="connsiteX266" fmla="*/ 869749 w 4587445"/>
                <a:gd name="connsiteY266" fmla="*/ 5866390 h 6598508"/>
                <a:gd name="connsiteX267" fmla="*/ 882353 w 4587445"/>
                <a:gd name="connsiteY267" fmla="*/ 5820886 h 6598508"/>
                <a:gd name="connsiteX268" fmla="*/ 914697 w 4587445"/>
                <a:gd name="connsiteY268" fmla="*/ 5780479 h 6598508"/>
                <a:gd name="connsiteX269" fmla="*/ 895606 w 4587445"/>
                <a:gd name="connsiteY269" fmla="*/ 5719684 h 6598508"/>
                <a:gd name="connsiteX270" fmla="*/ 882261 w 4587445"/>
                <a:gd name="connsiteY270" fmla="*/ 5665099 h 6598508"/>
                <a:gd name="connsiteX271" fmla="*/ 888470 w 4587445"/>
                <a:gd name="connsiteY271" fmla="*/ 5609771 h 6598508"/>
                <a:gd name="connsiteX272" fmla="*/ 873549 w 4587445"/>
                <a:gd name="connsiteY272" fmla="*/ 5604025 h 6598508"/>
                <a:gd name="connsiteX273" fmla="*/ 855477 w 4587445"/>
                <a:gd name="connsiteY273" fmla="*/ 5594387 h 6598508"/>
                <a:gd name="connsiteX274" fmla="*/ 857424 w 4587445"/>
                <a:gd name="connsiteY274" fmla="*/ 5560653 h 6598508"/>
                <a:gd name="connsiteX275" fmla="*/ 878090 w 4587445"/>
                <a:gd name="connsiteY275" fmla="*/ 5556482 h 6598508"/>
                <a:gd name="connsiteX276" fmla="*/ 880129 w 4587445"/>
                <a:gd name="connsiteY276" fmla="*/ 5529606 h 6598508"/>
                <a:gd name="connsiteX277" fmla="*/ 887821 w 4587445"/>
                <a:gd name="connsiteY277" fmla="*/ 5494853 h 6598508"/>
                <a:gd name="connsiteX278" fmla="*/ 894586 w 4587445"/>
                <a:gd name="connsiteY278" fmla="*/ 5451110 h 6598508"/>
                <a:gd name="connsiteX279" fmla="*/ 884485 w 4587445"/>
                <a:gd name="connsiteY279" fmla="*/ 5413854 h 6598508"/>
                <a:gd name="connsiteX280" fmla="*/ 895142 w 4587445"/>
                <a:gd name="connsiteY280" fmla="*/ 5378082 h 6598508"/>
                <a:gd name="connsiteX281" fmla="*/ 901074 w 4587445"/>
                <a:gd name="connsiteY281" fmla="*/ 5352689 h 6598508"/>
                <a:gd name="connsiteX282" fmla="*/ 945187 w 4587445"/>
                <a:gd name="connsiteY282" fmla="*/ 5352133 h 6598508"/>
                <a:gd name="connsiteX283" fmla="*/ 975400 w 4587445"/>
                <a:gd name="connsiteY283" fmla="*/ 5324052 h 6598508"/>
                <a:gd name="connsiteX284" fmla="*/ 978921 w 4587445"/>
                <a:gd name="connsiteY284" fmla="*/ 5287074 h 6598508"/>
                <a:gd name="connsiteX285" fmla="*/ 952601 w 4587445"/>
                <a:gd name="connsiteY285" fmla="*/ 5236195 h 6598508"/>
                <a:gd name="connsiteX286" fmla="*/ 911175 w 4587445"/>
                <a:gd name="connsiteY286" fmla="*/ 5197457 h 6598508"/>
                <a:gd name="connsiteX287" fmla="*/ 868452 w 4587445"/>
                <a:gd name="connsiteY287" fmla="*/ 5192453 h 6598508"/>
                <a:gd name="connsiteX288" fmla="*/ 844912 w 4587445"/>
                <a:gd name="connsiteY288" fmla="*/ 5220811 h 6598508"/>
                <a:gd name="connsiteX289" fmla="*/ 846673 w 4587445"/>
                <a:gd name="connsiteY289" fmla="*/ 5254267 h 6598508"/>
                <a:gd name="connsiteX290" fmla="*/ 832216 w 4587445"/>
                <a:gd name="connsiteY290" fmla="*/ 5280309 h 6598508"/>
                <a:gd name="connsiteX291" fmla="*/ 817388 w 4587445"/>
                <a:gd name="connsiteY291" fmla="*/ 5259642 h 6598508"/>
                <a:gd name="connsiteX292" fmla="*/ 816646 w 4587445"/>
                <a:gd name="connsiteY292" fmla="*/ 5229152 h 6598508"/>
                <a:gd name="connsiteX293" fmla="*/ 777722 w 4587445"/>
                <a:gd name="connsiteY293" fmla="*/ 5189672 h 6598508"/>
                <a:gd name="connsiteX294" fmla="*/ 756592 w 4587445"/>
                <a:gd name="connsiteY294" fmla="*/ 5122297 h 6598508"/>
                <a:gd name="connsiteX295" fmla="*/ 759095 w 4587445"/>
                <a:gd name="connsiteY295" fmla="*/ 5061965 h 6598508"/>
                <a:gd name="connsiteX296" fmla="*/ 752329 w 4587445"/>
                <a:gd name="connsiteY296" fmla="*/ 5019056 h 6598508"/>
                <a:gd name="connsiteX297" fmla="*/ 744174 w 4587445"/>
                <a:gd name="connsiteY297" fmla="*/ 5045376 h 6598508"/>
                <a:gd name="connsiteX298" fmla="*/ 730458 w 4587445"/>
                <a:gd name="connsiteY298" fmla="*/ 5086153 h 6598508"/>
                <a:gd name="connsiteX299" fmla="*/ 734258 w 4587445"/>
                <a:gd name="connsiteY299" fmla="*/ 5152231 h 6598508"/>
                <a:gd name="connsiteX300" fmla="*/ 749827 w 4587445"/>
                <a:gd name="connsiteY300" fmla="*/ 5198569 h 6598508"/>
                <a:gd name="connsiteX301" fmla="*/ 721190 w 4587445"/>
                <a:gd name="connsiteY301" fmla="*/ 5239161 h 6598508"/>
                <a:gd name="connsiteX302" fmla="*/ 714981 w 4587445"/>
                <a:gd name="connsiteY302" fmla="*/ 5307000 h 6598508"/>
                <a:gd name="connsiteX303" fmla="*/ 714981 w 4587445"/>
                <a:gd name="connsiteY303" fmla="*/ 5366034 h 6598508"/>
                <a:gd name="connsiteX304" fmla="*/ 703026 w 4587445"/>
                <a:gd name="connsiteY304" fmla="*/ 5427292 h 6598508"/>
                <a:gd name="connsiteX305" fmla="*/ 663083 w 4587445"/>
                <a:gd name="connsiteY305" fmla="*/ 5431092 h 6598508"/>
                <a:gd name="connsiteX306" fmla="*/ 620081 w 4587445"/>
                <a:gd name="connsiteY306" fmla="*/ 5436653 h 6598508"/>
                <a:gd name="connsiteX307" fmla="*/ 583660 w 4587445"/>
                <a:gd name="connsiteY307" fmla="*/ 5426180 h 6598508"/>
                <a:gd name="connsiteX308" fmla="*/ 584308 w 4587445"/>
                <a:gd name="connsiteY308" fmla="*/ 5446754 h 6598508"/>
                <a:gd name="connsiteX309" fmla="*/ 587274 w 4587445"/>
                <a:gd name="connsiteY309" fmla="*/ 5457319 h 6598508"/>
                <a:gd name="connsiteX310" fmla="*/ 579211 w 4587445"/>
                <a:gd name="connsiteY310" fmla="*/ 5472518 h 6598508"/>
                <a:gd name="connsiteX311" fmla="*/ 599507 w 4587445"/>
                <a:gd name="connsiteY311" fmla="*/ 5486420 h 6598508"/>
                <a:gd name="connsiteX312" fmla="*/ 612389 w 4587445"/>
                <a:gd name="connsiteY312" fmla="*/ 5522563 h 6598508"/>
                <a:gd name="connsiteX313" fmla="*/ 611277 w 4587445"/>
                <a:gd name="connsiteY313" fmla="*/ 5550736 h 6598508"/>
                <a:gd name="connsiteX314" fmla="*/ 593761 w 4587445"/>
                <a:gd name="connsiteY314" fmla="*/ 5579095 h 6598508"/>
                <a:gd name="connsiteX315" fmla="*/ 564012 w 4587445"/>
                <a:gd name="connsiteY315" fmla="*/ 5578910 h 6598508"/>
                <a:gd name="connsiteX316" fmla="*/ 567812 w 4587445"/>
                <a:gd name="connsiteY316" fmla="*/ 5556019 h 6598508"/>
                <a:gd name="connsiteX317" fmla="*/ 535839 w 4587445"/>
                <a:gd name="connsiteY317" fmla="*/ 5543786 h 6598508"/>
                <a:gd name="connsiteX318" fmla="*/ 504329 w 4587445"/>
                <a:gd name="connsiteY318" fmla="*/ 5546659 h 6598508"/>
                <a:gd name="connsiteX319" fmla="*/ 485887 w 4587445"/>
                <a:gd name="connsiteY319" fmla="*/ 5561487 h 6598508"/>
                <a:gd name="connsiteX320" fmla="*/ 465683 w 4587445"/>
                <a:gd name="connsiteY320" fmla="*/ 5567511 h 6598508"/>
                <a:gd name="connsiteX321" fmla="*/ 474024 w 4587445"/>
                <a:gd name="connsiteY321" fmla="*/ 5543323 h 6598508"/>
                <a:gd name="connsiteX322" fmla="*/ 479214 w 4587445"/>
                <a:gd name="connsiteY322" fmla="*/ 5516725 h 6598508"/>
                <a:gd name="connsiteX323" fmla="*/ 458177 w 4587445"/>
                <a:gd name="connsiteY323" fmla="*/ 5502267 h 6598508"/>
                <a:gd name="connsiteX324" fmla="*/ 443719 w 4587445"/>
                <a:gd name="connsiteY324" fmla="*/ 5482435 h 6598508"/>
                <a:gd name="connsiteX325" fmla="*/ 470966 w 4587445"/>
                <a:gd name="connsiteY325" fmla="*/ 5462046 h 6598508"/>
                <a:gd name="connsiteX326" fmla="*/ 484589 w 4587445"/>
                <a:gd name="connsiteY326" fmla="*/ 5433965 h 6598508"/>
                <a:gd name="connsiteX327" fmla="*/ 452987 w 4587445"/>
                <a:gd name="connsiteY327" fmla="*/ 5435633 h 6598508"/>
                <a:gd name="connsiteX328" fmla="*/ 436676 w 4587445"/>
                <a:gd name="connsiteY328" fmla="*/ 5470943 h 6598508"/>
                <a:gd name="connsiteX329" fmla="*/ 416009 w 4587445"/>
                <a:gd name="connsiteY329" fmla="*/ 5499023 h 6598508"/>
                <a:gd name="connsiteX330" fmla="*/ 379588 w 4587445"/>
                <a:gd name="connsiteY330" fmla="*/ 5508754 h 6598508"/>
                <a:gd name="connsiteX331" fmla="*/ 392284 w 4587445"/>
                <a:gd name="connsiteY331" fmla="*/ 5474742 h 6598508"/>
                <a:gd name="connsiteX332" fmla="*/ 407946 w 4587445"/>
                <a:gd name="connsiteY332" fmla="*/ 5449628 h 6598508"/>
                <a:gd name="connsiteX333" fmla="*/ 406186 w 4587445"/>
                <a:gd name="connsiteY333" fmla="*/ 5418303 h 6598508"/>
                <a:gd name="connsiteX334" fmla="*/ 375139 w 4587445"/>
                <a:gd name="connsiteY334" fmla="*/ 5419508 h 6598508"/>
                <a:gd name="connsiteX335" fmla="*/ 356511 w 4587445"/>
                <a:gd name="connsiteY335" fmla="*/ 5387905 h 6598508"/>
                <a:gd name="connsiteX336" fmla="*/ 361053 w 4587445"/>
                <a:gd name="connsiteY336" fmla="*/ 5352966 h 6598508"/>
                <a:gd name="connsiteX337" fmla="*/ 368467 w 4587445"/>
                <a:gd name="connsiteY337" fmla="*/ 5316174 h 6598508"/>
                <a:gd name="connsiteX338" fmla="*/ 358272 w 4587445"/>
                <a:gd name="connsiteY338" fmla="*/ 5264739 h 6598508"/>
                <a:gd name="connsiteX339" fmla="*/ 359199 w 4587445"/>
                <a:gd name="connsiteY339" fmla="*/ 5219050 h 6598508"/>
                <a:gd name="connsiteX340" fmla="*/ 388763 w 4587445"/>
                <a:gd name="connsiteY340" fmla="*/ 5203110 h 6598508"/>
                <a:gd name="connsiteX341" fmla="*/ 395250 w 4587445"/>
                <a:gd name="connsiteY341" fmla="*/ 5149914 h 6598508"/>
                <a:gd name="connsiteX342" fmla="*/ 417399 w 4587445"/>
                <a:gd name="connsiteY342" fmla="*/ 5123038 h 6598508"/>
                <a:gd name="connsiteX343" fmla="*/ 412117 w 4587445"/>
                <a:gd name="connsiteY343" fmla="*/ 5094309 h 6598508"/>
                <a:gd name="connsiteX344" fmla="*/ 397937 w 4587445"/>
                <a:gd name="connsiteY344" fmla="*/ 5090787 h 6598508"/>
                <a:gd name="connsiteX345" fmla="*/ 382831 w 4587445"/>
                <a:gd name="connsiteY345" fmla="*/ 5115068 h 6598508"/>
                <a:gd name="connsiteX346" fmla="*/ 336957 w 4587445"/>
                <a:gd name="connsiteY346" fmla="*/ 5106820 h 6598508"/>
                <a:gd name="connsiteX347" fmla="*/ 324909 w 4587445"/>
                <a:gd name="connsiteY347" fmla="*/ 5057795 h 6598508"/>
                <a:gd name="connsiteX348" fmla="*/ 340015 w 4587445"/>
                <a:gd name="connsiteY348" fmla="*/ 5033606 h 6598508"/>
                <a:gd name="connsiteX349" fmla="*/ 337606 w 4587445"/>
                <a:gd name="connsiteY349" fmla="*/ 4977259 h 6598508"/>
                <a:gd name="connsiteX350" fmla="*/ 300535 w 4587445"/>
                <a:gd name="connsiteY350" fmla="*/ 4963914 h 6598508"/>
                <a:gd name="connsiteX351" fmla="*/ 283854 w 4587445"/>
                <a:gd name="connsiteY351" fmla="*/ 4922210 h 6598508"/>
                <a:gd name="connsiteX352" fmla="*/ 245949 w 4587445"/>
                <a:gd name="connsiteY352" fmla="*/ 4908865 h 6598508"/>
                <a:gd name="connsiteX353" fmla="*/ 202948 w 4587445"/>
                <a:gd name="connsiteY353" fmla="*/ 4898671 h 6598508"/>
                <a:gd name="connsiteX354" fmla="*/ 171253 w 4587445"/>
                <a:gd name="connsiteY354" fmla="*/ 4866327 h 6598508"/>
                <a:gd name="connsiteX355" fmla="*/ 158371 w 4587445"/>
                <a:gd name="connsiteY355" fmla="*/ 4837227 h 6598508"/>
                <a:gd name="connsiteX356" fmla="*/ 183023 w 4587445"/>
                <a:gd name="connsiteY356" fmla="*/ 4815447 h 6598508"/>
                <a:gd name="connsiteX357" fmla="*/ 168195 w 4587445"/>
                <a:gd name="connsiteY357" fmla="*/ 4812297 h 6598508"/>
                <a:gd name="connsiteX358" fmla="*/ 151513 w 4587445"/>
                <a:gd name="connsiteY358" fmla="*/ 4805809 h 6598508"/>
                <a:gd name="connsiteX359" fmla="*/ 171160 w 4587445"/>
                <a:gd name="connsiteY359" fmla="*/ 4779026 h 6598508"/>
                <a:gd name="connsiteX360" fmla="*/ 155220 w 4587445"/>
                <a:gd name="connsiteY360" fmla="*/ 4754652 h 6598508"/>
                <a:gd name="connsiteX361" fmla="*/ 126861 w 4587445"/>
                <a:gd name="connsiteY361" fmla="*/ 4741770 h 6598508"/>
                <a:gd name="connsiteX362" fmla="*/ 103600 w 4587445"/>
                <a:gd name="connsiteY362" fmla="*/ 4723143 h 6598508"/>
                <a:gd name="connsiteX363" fmla="*/ 76260 w 4587445"/>
                <a:gd name="connsiteY363" fmla="*/ 4735747 h 6598508"/>
                <a:gd name="connsiteX364" fmla="*/ 72831 w 4587445"/>
                <a:gd name="connsiteY364" fmla="*/ 4757340 h 6598508"/>
                <a:gd name="connsiteX365" fmla="*/ 79597 w 4587445"/>
                <a:gd name="connsiteY365" fmla="*/ 4781806 h 6598508"/>
                <a:gd name="connsiteX366" fmla="*/ 79411 w 4587445"/>
                <a:gd name="connsiteY366" fmla="*/ 4797654 h 6598508"/>
                <a:gd name="connsiteX367" fmla="*/ 66529 w 4587445"/>
                <a:gd name="connsiteY367" fmla="*/ 4785792 h 6598508"/>
                <a:gd name="connsiteX368" fmla="*/ 57632 w 4587445"/>
                <a:gd name="connsiteY368" fmla="*/ 4771056 h 6598508"/>
                <a:gd name="connsiteX369" fmla="*/ 48272 w 4587445"/>
                <a:gd name="connsiteY369" fmla="*/ 4748906 h 6598508"/>
                <a:gd name="connsiteX370" fmla="*/ 43638 w 4587445"/>
                <a:gd name="connsiteY370" fmla="*/ 4718694 h 6598508"/>
                <a:gd name="connsiteX371" fmla="*/ 16114 w 4587445"/>
                <a:gd name="connsiteY371" fmla="*/ 4709797 h 6598508"/>
                <a:gd name="connsiteX372" fmla="*/ 266 w 4587445"/>
                <a:gd name="connsiteY372" fmla="*/ 4676341 h 6598508"/>
                <a:gd name="connsiteX373" fmla="*/ 32332 w 4587445"/>
                <a:gd name="connsiteY373" fmla="*/ 4628428 h 6598508"/>
                <a:gd name="connsiteX374" fmla="*/ 48272 w 4587445"/>
                <a:gd name="connsiteY374" fmla="*/ 4572267 h 6598508"/>
                <a:gd name="connsiteX375" fmla="*/ 61247 w 4587445"/>
                <a:gd name="connsiteY375" fmla="*/ 4515457 h 6598508"/>
                <a:gd name="connsiteX376" fmla="*/ 109160 w 4587445"/>
                <a:gd name="connsiteY376" fmla="*/ 4436775 h 6598508"/>
                <a:gd name="connsiteX377" fmla="*/ 165322 w 4587445"/>
                <a:gd name="connsiteY377" fmla="*/ 4391827 h 6598508"/>
                <a:gd name="connsiteX378" fmla="*/ 153459 w 4587445"/>
                <a:gd name="connsiteY378" fmla="*/ 4337426 h 6598508"/>
                <a:gd name="connsiteX379" fmla="*/ 126212 w 4587445"/>
                <a:gd name="connsiteY379" fmla="*/ 4296371 h 6598508"/>
                <a:gd name="connsiteX380" fmla="*/ 113609 w 4587445"/>
                <a:gd name="connsiteY380" fmla="*/ 4345397 h 6598508"/>
                <a:gd name="connsiteX381" fmla="*/ 80153 w 4587445"/>
                <a:gd name="connsiteY381" fmla="*/ 4402392 h 6598508"/>
                <a:gd name="connsiteX382" fmla="*/ 61525 w 4587445"/>
                <a:gd name="connsiteY382" fmla="*/ 4438999 h 6598508"/>
                <a:gd name="connsiteX383" fmla="*/ 34463 w 4587445"/>
                <a:gd name="connsiteY383" fmla="*/ 4434551 h 6598508"/>
                <a:gd name="connsiteX384" fmla="*/ 18894 w 4587445"/>
                <a:gd name="connsiteY384" fmla="*/ 4388862 h 6598508"/>
                <a:gd name="connsiteX385" fmla="*/ 3602 w 4587445"/>
                <a:gd name="connsiteY385" fmla="*/ 4347621 h 6598508"/>
                <a:gd name="connsiteX386" fmla="*/ 23342 w 4587445"/>
                <a:gd name="connsiteY386" fmla="*/ 4334739 h 6598508"/>
                <a:gd name="connsiteX387" fmla="*/ 55501 w 4587445"/>
                <a:gd name="connsiteY387" fmla="*/ 4330939 h 6598508"/>
                <a:gd name="connsiteX388" fmla="*/ 56798 w 4587445"/>
                <a:gd name="connsiteY388" fmla="*/ 4299430 h 6598508"/>
                <a:gd name="connsiteX389" fmla="*/ 39931 w 4587445"/>
                <a:gd name="connsiteY389" fmla="*/ 4273480 h 6598508"/>
                <a:gd name="connsiteX390" fmla="*/ 63471 w 4587445"/>
                <a:gd name="connsiteY390" fmla="*/ 4255316 h 6598508"/>
                <a:gd name="connsiteX391" fmla="*/ 77928 w 4587445"/>
                <a:gd name="connsiteY391" fmla="*/ 4240024 h 6598508"/>
                <a:gd name="connsiteX392" fmla="*/ 76167 w 4587445"/>
                <a:gd name="connsiteY392" fmla="*/ 4205178 h 6598508"/>
                <a:gd name="connsiteX393" fmla="*/ 62452 w 4587445"/>
                <a:gd name="connsiteY393" fmla="*/ 4162640 h 6598508"/>
                <a:gd name="connsiteX394" fmla="*/ 69124 w 4587445"/>
                <a:gd name="connsiteY394" fmla="*/ 4116024 h 6598508"/>
                <a:gd name="connsiteX395" fmla="*/ 100634 w 4587445"/>
                <a:gd name="connsiteY395" fmla="*/ 4086275 h 6598508"/>
                <a:gd name="connsiteX396" fmla="*/ 120837 w 4587445"/>
                <a:gd name="connsiteY396" fmla="*/ 4060141 h 6598508"/>
                <a:gd name="connsiteX397" fmla="*/ 151049 w 4587445"/>
                <a:gd name="connsiteY397" fmla="*/ 4027519 h 6598508"/>
                <a:gd name="connsiteX398" fmla="*/ 182745 w 4587445"/>
                <a:gd name="connsiteY398" fmla="*/ 4031319 h 6598508"/>
                <a:gd name="connsiteX399" fmla="*/ 238535 w 4587445"/>
                <a:gd name="connsiteY399" fmla="*/ 4049576 h 6598508"/>
                <a:gd name="connsiteX400" fmla="*/ 271991 w 4587445"/>
                <a:gd name="connsiteY400" fmla="*/ 4056712 h 6598508"/>
                <a:gd name="connsiteX401" fmla="*/ 293585 w 4587445"/>
                <a:gd name="connsiteY401" fmla="*/ 4036879 h 6598508"/>
                <a:gd name="connsiteX402" fmla="*/ 290341 w 4587445"/>
                <a:gd name="connsiteY402" fmla="*/ 4009076 h 6598508"/>
                <a:gd name="connsiteX403" fmla="*/ 297106 w 4587445"/>
                <a:gd name="connsiteY403" fmla="*/ 3987483 h 6598508"/>
                <a:gd name="connsiteX404" fmla="*/ 326948 w 4587445"/>
                <a:gd name="connsiteY404" fmla="*/ 3985444 h 6598508"/>
                <a:gd name="connsiteX405" fmla="*/ 331952 w 4587445"/>
                <a:gd name="connsiteY405" fmla="*/ 4015934 h 6598508"/>
                <a:gd name="connsiteX406" fmla="*/ 362721 w 4587445"/>
                <a:gd name="connsiteY406" fmla="*/ 4010652 h 6598508"/>
                <a:gd name="connsiteX407" fmla="*/ 367447 w 4587445"/>
                <a:gd name="connsiteY407" fmla="*/ 3961812 h 6598508"/>
                <a:gd name="connsiteX408" fmla="*/ 380422 w 4587445"/>
                <a:gd name="connsiteY408" fmla="*/ 3927800 h 6598508"/>
                <a:gd name="connsiteX409" fmla="*/ 414712 w 4587445"/>
                <a:gd name="connsiteY409" fmla="*/ 3920664 h 6598508"/>
                <a:gd name="connsiteX410" fmla="*/ 436769 w 4587445"/>
                <a:gd name="connsiteY410" fmla="*/ 3892305 h 6598508"/>
                <a:gd name="connsiteX411" fmla="*/ 467815 w 4587445"/>
                <a:gd name="connsiteY411" fmla="*/ 3892861 h 6598508"/>
                <a:gd name="connsiteX412" fmla="*/ 488111 w 4587445"/>
                <a:gd name="connsiteY412" fmla="*/ 3909265 h 6598508"/>
                <a:gd name="connsiteX413" fmla="*/ 540473 w 4587445"/>
                <a:gd name="connsiteY413" fmla="*/ 3907597 h 6598508"/>
                <a:gd name="connsiteX414" fmla="*/ 566978 w 4587445"/>
                <a:gd name="connsiteY414" fmla="*/ 3884798 h 6598508"/>
                <a:gd name="connsiteX415" fmla="*/ 600712 w 4587445"/>
                <a:gd name="connsiteY415" fmla="*/ 3874048 h 6598508"/>
                <a:gd name="connsiteX416" fmla="*/ 623788 w 4587445"/>
                <a:gd name="connsiteY416" fmla="*/ 3838460 h 6598508"/>
                <a:gd name="connsiteX417" fmla="*/ 667716 w 4587445"/>
                <a:gd name="connsiteY417" fmla="*/ 3816960 h 6598508"/>
                <a:gd name="connsiteX418" fmla="*/ 717391 w 4587445"/>
                <a:gd name="connsiteY418" fmla="*/ 3800093 h 6598508"/>
                <a:gd name="connsiteX419" fmla="*/ 748900 w 4587445"/>
                <a:gd name="connsiteY419" fmla="*/ 3767286 h 6598508"/>
                <a:gd name="connsiteX420" fmla="*/ 793755 w 4587445"/>
                <a:gd name="connsiteY420" fmla="*/ 3735312 h 6598508"/>
                <a:gd name="connsiteX421" fmla="*/ 803116 w 4587445"/>
                <a:gd name="connsiteY421" fmla="*/ 3682487 h 6598508"/>
                <a:gd name="connsiteX422" fmla="*/ 858165 w 4587445"/>
                <a:gd name="connsiteY422" fmla="*/ 3650978 h 6598508"/>
                <a:gd name="connsiteX423" fmla="*/ 912751 w 4587445"/>
                <a:gd name="connsiteY423" fmla="*/ 3623824 h 6598508"/>
                <a:gd name="connsiteX424" fmla="*/ 939812 w 4587445"/>
                <a:gd name="connsiteY424" fmla="*/ 3598894 h 6598508"/>
                <a:gd name="connsiteX425" fmla="*/ 981053 w 4587445"/>
                <a:gd name="connsiteY425" fmla="*/ 3585270 h 6598508"/>
                <a:gd name="connsiteX426" fmla="*/ 1034249 w 4587445"/>
                <a:gd name="connsiteY426" fmla="*/ 3577301 h 6598508"/>
                <a:gd name="connsiteX427" fmla="*/ 1098010 w 4587445"/>
                <a:gd name="connsiteY427" fmla="*/ 3569794 h 6598508"/>
                <a:gd name="connsiteX428" fmla="*/ 1141938 w 4587445"/>
                <a:gd name="connsiteY428" fmla="*/ 3556819 h 6598508"/>
                <a:gd name="connsiteX429" fmla="*/ 1155654 w 4587445"/>
                <a:gd name="connsiteY429" fmla="*/ 3561360 h 6598508"/>
                <a:gd name="connsiteX430" fmla="*/ 1166126 w 4587445"/>
                <a:gd name="connsiteY430" fmla="*/ 3564882 h 6598508"/>
                <a:gd name="connsiteX431" fmla="*/ 1204123 w 4587445"/>
                <a:gd name="connsiteY431" fmla="*/ 3552463 h 6598508"/>
                <a:gd name="connsiteX432" fmla="*/ 1253797 w 4587445"/>
                <a:gd name="connsiteY432" fmla="*/ 3529017 h 6598508"/>
                <a:gd name="connsiteX433" fmla="*/ 1291053 w 4587445"/>
                <a:gd name="connsiteY433" fmla="*/ 3486386 h 6598508"/>
                <a:gd name="connsiteX434" fmla="*/ 1322285 w 4587445"/>
                <a:gd name="connsiteY434" fmla="*/ 3450335 h 6598508"/>
                <a:gd name="connsiteX435" fmla="*/ 1327289 w 4587445"/>
                <a:gd name="connsiteY435" fmla="*/ 3431985 h 6598508"/>
                <a:gd name="connsiteX436" fmla="*/ 1344156 w 4587445"/>
                <a:gd name="connsiteY436" fmla="*/ 3397695 h 6598508"/>
                <a:gd name="connsiteX437" fmla="*/ 1370939 w 4587445"/>
                <a:gd name="connsiteY437" fmla="*/ 3349226 h 6598508"/>
                <a:gd name="connsiteX438" fmla="*/ 1391513 w 4587445"/>
                <a:gd name="connsiteY438" fmla="*/ 3346445 h 6598508"/>
                <a:gd name="connsiteX439" fmla="*/ 1412180 w 4587445"/>
                <a:gd name="connsiteY439" fmla="*/ 3349133 h 6598508"/>
                <a:gd name="connsiteX440" fmla="*/ 1406527 w 4587445"/>
                <a:gd name="connsiteY440" fmla="*/ 3327261 h 6598508"/>
                <a:gd name="connsiteX441" fmla="*/ 1415516 w 4587445"/>
                <a:gd name="connsiteY441" fmla="*/ 3302888 h 6598508"/>
                <a:gd name="connsiteX442" fmla="*/ 1473346 w 4587445"/>
                <a:gd name="connsiteY442" fmla="*/ 3256087 h 6598508"/>
                <a:gd name="connsiteX443" fmla="*/ 1532751 w 4587445"/>
                <a:gd name="connsiteY443" fmla="*/ 3220592 h 6598508"/>
                <a:gd name="connsiteX444" fmla="*/ 1602814 w 4587445"/>
                <a:gd name="connsiteY444" fmla="*/ 3178610 h 6598508"/>
                <a:gd name="connsiteX445" fmla="*/ 1647484 w 4587445"/>
                <a:gd name="connsiteY445" fmla="*/ 3157016 h 6598508"/>
                <a:gd name="connsiteX446" fmla="*/ 1673248 w 4587445"/>
                <a:gd name="connsiteY446" fmla="*/ 3121800 h 6598508"/>
                <a:gd name="connsiteX447" fmla="*/ 1696880 w 4587445"/>
                <a:gd name="connsiteY447" fmla="*/ 3080374 h 6598508"/>
                <a:gd name="connsiteX448" fmla="*/ 1722736 w 4587445"/>
                <a:gd name="connsiteY448" fmla="*/ 3023100 h 6598508"/>
                <a:gd name="connsiteX449" fmla="*/ 1745535 w 4587445"/>
                <a:gd name="connsiteY449" fmla="*/ 3015871 h 6598508"/>
                <a:gd name="connsiteX450" fmla="*/ 1738028 w 4587445"/>
                <a:gd name="connsiteY450" fmla="*/ 3003267 h 6598508"/>
                <a:gd name="connsiteX451" fmla="*/ 1734784 w 4587445"/>
                <a:gd name="connsiteY451" fmla="*/ 2985659 h 6598508"/>
                <a:gd name="connsiteX452" fmla="*/ 1746183 w 4587445"/>
                <a:gd name="connsiteY452" fmla="*/ 2958320 h 6598508"/>
                <a:gd name="connsiteX453" fmla="*/ 1764070 w 4587445"/>
                <a:gd name="connsiteY453" fmla="*/ 2950813 h 6598508"/>
                <a:gd name="connsiteX454" fmla="*/ 1764533 w 4587445"/>
                <a:gd name="connsiteY454" fmla="*/ 2939414 h 6598508"/>
                <a:gd name="connsiteX455" fmla="*/ 1758602 w 4587445"/>
                <a:gd name="connsiteY455" fmla="*/ 2913279 h 6598508"/>
                <a:gd name="connsiteX456" fmla="*/ 1773800 w 4587445"/>
                <a:gd name="connsiteY456" fmla="*/ 2863883 h 6598508"/>
                <a:gd name="connsiteX457" fmla="*/ 1798360 w 4587445"/>
                <a:gd name="connsiteY457" fmla="*/ 2795303 h 6598508"/>
                <a:gd name="connsiteX458" fmla="*/ 1821992 w 4587445"/>
                <a:gd name="connsiteY458" fmla="*/ 2732284 h 6598508"/>
                <a:gd name="connsiteX459" fmla="*/ 1850999 w 4587445"/>
                <a:gd name="connsiteY459" fmla="*/ 2649154 h 6598508"/>
                <a:gd name="connsiteX460" fmla="*/ 1861101 w 4587445"/>
                <a:gd name="connsiteY460" fmla="*/ 2592343 h 6598508"/>
                <a:gd name="connsiteX461" fmla="*/ 1848405 w 4587445"/>
                <a:gd name="connsiteY461" fmla="*/ 2522281 h 6598508"/>
                <a:gd name="connsiteX462" fmla="*/ 1837191 w 4587445"/>
                <a:gd name="connsiteY462" fmla="*/ 2474367 h 6598508"/>
                <a:gd name="connsiteX463" fmla="*/ 1822733 w 4587445"/>
                <a:gd name="connsiteY463" fmla="*/ 2419689 h 6598508"/>
                <a:gd name="connsiteX464" fmla="*/ 1804662 w 4587445"/>
                <a:gd name="connsiteY464" fmla="*/ 2362879 h 6598508"/>
                <a:gd name="connsiteX465" fmla="*/ 1801418 w 4587445"/>
                <a:gd name="connsiteY465" fmla="*/ 2315243 h 6598508"/>
                <a:gd name="connsiteX466" fmla="*/ 1801418 w 4587445"/>
                <a:gd name="connsiteY466" fmla="*/ 2268257 h 6598508"/>
                <a:gd name="connsiteX467" fmla="*/ 1824216 w 4587445"/>
                <a:gd name="connsiteY467" fmla="*/ 2234801 h 6598508"/>
                <a:gd name="connsiteX468" fmla="*/ 1849609 w 4587445"/>
                <a:gd name="connsiteY468" fmla="*/ 2236284 h 6598508"/>
                <a:gd name="connsiteX469" fmla="*/ 1856004 w 4587445"/>
                <a:gd name="connsiteY469" fmla="*/ 2217285 h 6598508"/>
                <a:gd name="connsiteX470" fmla="*/ 1860452 w 4587445"/>
                <a:gd name="connsiteY470" fmla="*/ 2174098 h 6598508"/>
                <a:gd name="connsiteX471" fmla="*/ 1867959 w 4587445"/>
                <a:gd name="connsiteY471" fmla="*/ 2132579 h 6598508"/>
                <a:gd name="connsiteX472" fmla="*/ 1877041 w 4587445"/>
                <a:gd name="connsiteY472" fmla="*/ 2087076 h 6598508"/>
                <a:gd name="connsiteX473" fmla="*/ 1876578 w 4587445"/>
                <a:gd name="connsiteY473" fmla="*/ 2014510 h 6598508"/>
                <a:gd name="connsiteX474" fmla="*/ 1874168 w 4587445"/>
                <a:gd name="connsiteY474" fmla="*/ 1961315 h 6598508"/>
                <a:gd name="connsiteX475" fmla="*/ 1872871 w 4587445"/>
                <a:gd name="connsiteY475" fmla="*/ 1906265 h 6598508"/>
                <a:gd name="connsiteX476" fmla="*/ 1871944 w 4587445"/>
                <a:gd name="connsiteY476" fmla="*/ 1859279 h 6598508"/>
                <a:gd name="connsiteX477" fmla="*/ 1875466 w 4587445"/>
                <a:gd name="connsiteY477" fmla="*/ 1812663 h 6598508"/>
                <a:gd name="connsiteX478" fmla="*/ 1885660 w 4587445"/>
                <a:gd name="connsiteY478" fmla="*/ 1766788 h 6598508"/>
                <a:gd name="connsiteX479" fmla="*/ 1900488 w 4587445"/>
                <a:gd name="connsiteY479" fmla="*/ 1694038 h 6598508"/>
                <a:gd name="connsiteX480" fmla="*/ 1922267 w 4587445"/>
                <a:gd name="connsiteY480" fmla="*/ 1631945 h 6598508"/>
                <a:gd name="connsiteX481" fmla="*/ 1952016 w 4587445"/>
                <a:gd name="connsiteY481" fmla="*/ 1580881 h 6598508"/>
                <a:gd name="connsiteX482" fmla="*/ 1961376 w 4587445"/>
                <a:gd name="connsiteY482" fmla="*/ 1512116 h 6598508"/>
                <a:gd name="connsiteX483" fmla="*/ 1976019 w 4587445"/>
                <a:gd name="connsiteY483" fmla="*/ 1430005 h 6598508"/>
                <a:gd name="connsiteX484" fmla="*/ 1975556 w 4587445"/>
                <a:gd name="connsiteY484" fmla="*/ 1353733 h 6598508"/>
                <a:gd name="connsiteX485" fmla="*/ 1982970 w 4587445"/>
                <a:gd name="connsiteY485" fmla="*/ 1289694 h 65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4587445" h="6598508">
                  <a:moveTo>
                    <a:pt x="1982970" y="1289694"/>
                  </a:moveTo>
                  <a:cubicBezTo>
                    <a:pt x="1990847" y="1276071"/>
                    <a:pt x="2001041" y="1274588"/>
                    <a:pt x="2002524" y="1252438"/>
                  </a:cubicBezTo>
                  <a:cubicBezTo>
                    <a:pt x="2004007" y="1230289"/>
                    <a:pt x="1997612" y="1227045"/>
                    <a:pt x="1995759" y="1209066"/>
                  </a:cubicBezTo>
                  <a:cubicBezTo>
                    <a:pt x="1993905" y="1191087"/>
                    <a:pt x="2003729" y="1196462"/>
                    <a:pt x="2011514" y="1183766"/>
                  </a:cubicBezTo>
                  <a:cubicBezTo>
                    <a:pt x="2019299" y="1171162"/>
                    <a:pt x="2021708" y="1168660"/>
                    <a:pt x="2040336" y="1166899"/>
                  </a:cubicBezTo>
                  <a:cubicBezTo>
                    <a:pt x="2058964" y="1165138"/>
                    <a:pt x="2076294" y="1171996"/>
                    <a:pt x="2086488" y="1164211"/>
                  </a:cubicBezTo>
                  <a:cubicBezTo>
                    <a:pt x="2096682" y="1156426"/>
                    <a:pt x="2099556" y="1152256"/>
                    <a:pt x="2111974" y="1151978"/>
                  </a:cubicBezTo>
                  <a:cubicBezTo>
                    <a:pt x="2124393" y="1151793"/>
                    <a:pt x="2124578" y="1139745"/>
                    <a:pt x="2120222" y="1133814"/>
                  </a:cubicBezTo>
                  <a:cubicBezTo>
                    <a:pt x="2115774" y="1127790"/>
                    <a:pt x="2116052" y="1120932"/>
                    <a:pt x="2124671" y="1116113"/>
                  </a:cubicBezTo>
                  <a:cubicBezTo>
                    <a:pt x="2133290" y="1111293"/>
                    <a:pt x="2138201" y="1102582"/>
                    <a:pt x="2134216" y="1084788"/>
                  </a:cubicBezTo>
                  <a:cubicBezTo>
                    <a:pt x="2130231" y="1067087"/>
                    <a:pt x="2148025" y="1058654"/>
                    <a:pt x="2150991" y="1034373"/>
                  </a:cubicBezTo>
                  <a:cubicBezTo>
                    <a:pt x="2153956" y="1010091"/>
                    <a:pt x="2148581" y="992112"/>
                    <a:pt x="2150991" y="979694"/>
                  </a:cubicBezTo>
                  <a:cubicBezTo>
                    <a:pt x="2153400" y="967275"/>
                    <a:pt x="2160165" y="969592"/>
                    <a:pt x="2173511" y="967553"/>
                  </a:cubicBezTo>
                  <a:cubicBezTo>
                    <a:pt x="2186856" y="965515"/>
                    <a:pt x="2187134" y="946887"/>
                    <a:pt x="2193900" y="923810"/>
                  </a:cubicBezTo>
                  <a:cubicBezTo>
                    <a:pt x="2200665" y="900734"/>
                    <a:pt x="2217532" y="866166"/>
                    <a:pt x="2229394" y="856713"/>
                  </a:cubicBezTo>
                  <a:cubicBezTo>
                    <a:pt x="2241257" y="847260"/>
                    <a:pt x="2249227" y="864405"/>
                    <a:pt x="2255714" y="873858"/>
                  </a:cubicBezTo>
                  <a:cubicBezTo>
                    <a:pt x="2262201" y="883311"/>
                    <a:pt x="2263962" y="898417"/>
                    <a:pt x="2277586" y="908148"/>
                  </a:cubicBezTo>
                  <a:cubicBezTo>
                    <a:pt x="2291209" y="917879"/>
                    <a:pt x="2284351" y="929464"/>
                    <a:pt x="2299457" y="943365"/>
                  </a:cubicBezTo>
                  <a:cubicBezTo>
                    <a:pt x="2314563" y="957266"/>
                    <a:pt x="2327260" y="954023"/>
                    <a:pt x="2333469" y="961066"/>
                  </a:cubicBezTo>
                  <a:cubicBezTo>
                    <a:pt x="2339678" y="968202"/>
                    <a:pt x="2342366" y="980250"/>
                    <a:pt x="2354784" y="971168"/>
                  </a:cubicBezTo>
                  <a:cubicBezTo>
                    <a:pt x="2367203" y="962085"/>
                    <a:pt x="2373968" y="924181"/>
                    <a:pt x="2383514" y="899251"/>
                  </a:cubicBezTo>
                  <a:cubicBezTo>
                    <a:pt x="2392967" y="874414"/>
                    <a:pt x="2405107" y="859030"/>
                    <a:pt x="2402420" y="850133"/>
                  </a:cubicBezTo>
                  <a:cubicBezTo>
                    <a:pt x="2399732" y="841236"/>
                    <a:pt x="2387592" y="825852"/>
                    <a:pt x="2376378" y="818531"/>
                  </a:cubicBezTo>
                  <a:cubicBezTo>
                    <a:pt x="2365164" y="811210"/>
                    <a:pt x="2364886" y="800830"/>
                    <a:pt x="2366276" y="796011"/>
                  </a:cubicBezTo>
                  <a:cubicBezTo>
                    <a:pt x="2367759" y="791284"/>
                    <a:pt x="2366276" y="785909"/>
                    <a:pt x="2356823" y="784797"/>
                  </a:cubicBezTo>
                  <a:cubicBezTo>
                    <a:pt x="2347370" y="783592"/>
                    <a:pt x="2347092" y="772934"/>
                    <a:pt x="2340513" y="749302"/>
                  </a:cubicBezTo>
                  <a:cubicBezTo>
                    <a:pt x="2334025" y="725670"/>
                    <a:pt x="2323645" y="700833"/>
                    <a:pt x="2316880" y="688044"/>
                  </a:cubicBezTo>
                  <a:cubicBezTo>
                    <a:pt x="2310115" y="675347"/>
                    <a:pt x="2302701" y="667933"/>
                    <a:pt x="2315119" y="658758"/>
                  </a:cubicBezTo>
                  <a:cubicBezTo>
                    <a:pt x="2327538" y="649583"/>
                    <a:pt x="2370725" y="613810"/>
                    <a:pt x="2396118" y="591939"/>
                  </a:cubicBezTo>
                  <a:cubicBezTo>
                    <a:pt x="2421511" y="570067"/>
                    <a:pt x="2453762" y="556444"/>
                    <a:pt x="2477116" y="544304"/>
                  </a:cubicBezTo>
                  <a:cubicBezTo>
                    <a:pt x="2500471" y="532163"/>
                    <a:pt x="2588605" y="485176"/>
                    <a:pt x="2600746" y="480728"/>
                  </a:cubicBezTo>
                  <a:cubicBezTo>
                    <a:pt x="2612886" y="476280"/>
                    <a:pt x="2609364" y="486381"/>
                    <a:pt x="2622617" y="480728"/>
                  </a:cubicBezTo>
                  <a:cubicBezTo>
                    <a:pt x="2635962" y="475075"/>
                    <a:pt x="2688602" y="443472"/>
                    <a:pt x="2711308" y="432259"/>
                  </a:cubicBezTo>
                  <a:cubicBezTo>
                    <a:pt x="2734106" y="421045"/>
                    <a:pt x="2780258" y="387867"/>
                    <a:pt x="2793789" y="375448"/>
                  </a:cubicBezTo>
                  <a:cubicBezTo>
                    <a:pt x="2807412" y="363030"/>
                    <a:pt x="2878680" y="315395"/>
                    <a:pt x="2904073" y="298250"/>
                  </a:cubicBezTo>
                  <a:cubicBezTo>
                    <a:pt x="2929466" y="281105"/>
                    <a:pt x="2985999" y="250892"/>
                    <a:pt x="3016211" y="234025"/>
                  </a:cubicBezTo>
                  <a:cubicBezTo>
                    <a:pt x="3046423" y="217158"/>
                    <a:pt x="3100546" y="184351"/>
                    <a:pt x="3128904" y="166001"/>
                  </a:cubicBezTo>
                  <a:cubicBezTo>
                    <a:pt x="3157263" y="147652"/>
                    <a:pt x="3229458" y="108450"/>
                    <a:pt x="3245027" y="93529"/>
                  </a:cubicBezTo>
                  <a:cubicBezTo>
                    <a:pt x="3260597" y="78608"/>
                    <a:pt x="3248271" y="67395"/>
                    <a:pt x="3268659" y="48859"/>
                  </a:cubicBezTo>
                  <a:cubicBezTo>
                    <a:pt x="3289048" y="30417"/>
                    <a:pt x="3326303" y="21798"/>
                    <a:pt x="3348082" y="18276"/>
                  </a:cubicBezTo>
                  <a:cubicBezTo>
                    <a:pt x="3369861" y="14755"/>
                    <a:pt x="3373475" y="4190"/>
                    <a:pt x="3389786" y="853"/>
                  </a:cubicBezTo>
                  <a:cubicBezTo>
                    <a:pt x="3406098" y="-2483"/>
                    <a:pt x="3402390" y="5116"/>
                    <a:pt x="3419535" y="4004"/>
                  </a:cubicBezTo>
                  <a:cubicBezTo>
                    <a:pt x="3436680" y="2892"/>
                    <a:pt x="3443631" y="205"/>
                    <a:pt x="3454474" y="11696"/>
                  </a:cubicBezTo>
                  <a:cubicBezTo>
                    <a:pt x="3465225" y="23188"/>
                    <a:pt x="3468098" y="29768"/>
                    <a:pt x="3480238" y="30788"/>
                  </a:cubicBezTo>
                  <a:cubicBezTo>
                    <a:pt x="3492379" y="31807"/>
                    <a:pt x="3484501" y="43670"/>
                    <a:pt x="3496085" y="52937"/>
                  </a:cubicBezTo>
                  <a:cubicBezTo>
                    <a:pt x="3507670" y="62205"/>
                    <a:pt x="3514435" y="60444"/>
                    <a:pt x="3520737" y="69526"/>
                  </a:cubicBezTo>
                  <a:cubicBezTo>
                    <a:pt x="3527039" y="78608"/>
                    <a:pt x="3538438" y="86208"/>
                    <a:pt x="3554286" y="95383"/>
                  </a:cubicBezTo>
                  <a:cubicBezTo>
                    <a:pt x="3570133" y="104557"/>
                    <a:pt x="3578937" y="107616"/>
                    <a:pt x="3595712" y="119942"/>
                  </a:cubicBezTo>
                  <a:cubicBezTo>
                    <a:pt x="3612393" y="132175"/>
                    <a:pt x="3637416" y="148208"/>
                    <a:pt x="3664941" y="162665"/>
                  </a:cubicBezTo>
                  <a:cubicBezTo>
                    <a:pt x="3692465" y="177123"/>
                    <a:pt x="3722585" y="199457"/>
                    <a:pt x="3743622" y="210115"/>
                  </a:cubicBezTo>
                  <a:cubicBezTo>
                    <a:pt x="3764660" y="220773"/>
                    <a:pt x="3775873" y="238845"/>
                    <a:pt x="3789774" y="265999"/>
                  </a:cubicBezTo>
                  <a:cubicBezTo>
                    <a:pt x="3803676" y="293152"/>
                    <a:pt x="3840653" y="358025"/>
                    <a:pt x="3854277" y="380453"/>
                  </a:cubicBezTo>
                  <a:cubicBezTo>
                    <a:pt x="3867900" y="402880"/>
                    <a:pt x="3909882" y="488976"/>
                    <a:pt x="3933885" y="527159"/>
                  </a:cubicBezTo>
                  <a:cubicBezTo>
                    <a:pt x="3957888" y="565341"/>
                    <a:pt x="3990974" y="635126"/>
                    <a:pt x="4003392" y="655792"/>
                  </a:cubicBezTo>
                  <a:cubicBezTo>
                    <a:pt x="4015811" y="676459"/>
                    <a:pt x="4018776" y="680630"/>
                    <a:pt x="4021464" y="698053"/>
                  </a:cubicBezTo>
                  <a:cubicBezTo>
                    <a:pt x="4024152" y="715476"/>
                    <a:pt x="4033604" y="793323"/>
                    <a:pt x="4034438" y="811302"/>
                  </a:cubicBezTo>
                  <a:cubicBezTo>
                    <a:pt x="4035365" y="829374"/>
                    <a:pt x="4038238" y="850597"/>
                    <a:pt x="4038887" y="862737"/>
                  </a:cubicBezTo>
                  <a:cubicBezTo>
                    <a:pt x="4039443" y="874878"/>
                    <a:pt x="4048062" y="872190"/>
                    <a:pt x="4063446" y="879326"/>
                  </a:cubicBezTo>
                  <a:cubicBezTo>
                    <a:pt x="4078830" y="886462"/>
                    <a:pt x="4093658" y="892301"/>
                    <a:pt x="4101350" y="897954"/>
                  </a:cubicBezTo>
                  <a:cubicBezTo>
                    <a:pt x="4109042" y="903607"/>
                    <a:pt x="4099589" y="907129"/>
                    <a:pt x="4109321" y="914543"/>
                  </a:cubicBezTo>
                  <a:cubicBezTo>
                    <a:pt x="4119051" y="921957"/>
                    <a:pt x="4110803" y="931688"/>
                    <a:pt x="4118217" y="938824"/>
                  </a:cubicBezTo>
                  <a:cubicBezTo>
                    <a:pt x="4125631" y="945960"/>
                    <a:pt x="4139811" y="959213"/>
                    <a:pt x="4152229" y="975802"/>
                  </a:cubicBezTo>
                  <a:cubicBezTo>
                    <a:pt x="4164648" y="992390"/>
                    <a:pt x="4172618" y="999804"/>
                    <a:pt x="4176788" y="1018710"/>
                  </a:cubicBezTo>
                  <a:cubicBezTo>
                    <a:pt x="4180959" y="1037616"/>
                    <a:pt x="4188187" y="1053186"/>
                    <a:pt x="4181329" y="1062824"/>
                  </a:cubicBezTo>
                  <a:cubicBezTo>
                    <a:pt x="4174471" y="1072462"/>
                    <a:pt x="4168540" y="1073389"/>
                    <a:pt x="4168725" y="1081359"/>
                  </a:cubicBezTo>
                  <a:cubicBezTo>
                    <a:pt x="4168911" y="1089329"/>
                    <a:pt x="4180959" y="1092573"/>
                    <a:pt x="4195972" y="1109440"/>
                  </a:cubicBezTo>
                  <a:cubicBezTo>
                    <a:pt x="4211078" y="1126307"/>
                    <a:pt x="4218585" y="1137799"/>
                    <a:pt x="4227482" y="1145120"/>
                  </a:cubicBezTo>
                  <a:cubicBezTo>
                    <a:pt x="4236379" y="1152441"/>
                    <a:pt x="4241476" y="1146232"/>
                    <a:pt x="4246573" y="1141598"/>
                  </a:cubicBezTo>
                  <a:cubicBezTo>
                    <a:pt x="4251670" y="1136965"/>
                    <a:pt x="4266777" y="1125843"/>
                    <a:pt x="4275673" y="1127604"/>
                  </a:cubicBezTo>
                  <a:cubicBezTo>
                    <a:pt x="4284570" y="1129365"/>
                    <a:pt x="4330259" y="1151793"/>
                    <a:pt x="4349721" y="1164211"/>
                  </a:cubicBezTo>
                  <a:cubicBezTo>
                    <a:pt x="4369183" y="1176630"/>
                    <a:pt x="4394576" y="1187287"/>
                    <a:pt x="4400508" y="1196370"/>
                  </a:cubicBezTo>
                  <a:cubicBezTo>
                    <a:pt x="4406531" y="1205452"/>
                    <a:pt x="4446845" y="1270696"/>
                    <a:pt x="4477058" y="1316848"/>
                  </a:cubicBezTo>
                  <a:cubicBezTo>
                    <a:pt x="4507269" y="1363001"/>
                    <a:pt x="4567973" y="1459569"/>
                    <a:pt x="4584005" y="1484220"/>
                  </a:cubicBezTo>
                  <a:cubicBezTo>
                    <a:pt x="4599945" y="1508872"/>
                    <a:pt x="4588546" y="1511096"/>
                    <a:pt x="4572328" y="1517213"/>
                  </a:cubicBezTo>
                  <a:cubicBezTo>
                    <a:pt x="4556017" y="1523237"/>
                    <a:pt x="4543320" y="1533060"/>
                    <a:pt x="4529419" y="1531392"/>
                  </a:cubicBezTo>
                  <a:cubicBezTo>
                    <a:pt x="4515518" y="1529724"/>
                    <a:pt x="4512367" y="1521013"/>
                    <a:pt x="4494481" y="1526480"/>
                  </a:cubicBezTo>
                  <a:cubicBezTo>
                    <a:pt x="4476594" y="1531948"/>
                    <a:pt x="4483545" y="1540938"/>
                    <a:pt x="4461766" y="1547796"/>
                  </a:cubicBezTo>
                  <a:cubicBezTo>
                    <a:pt x="4439987" y="1554561"/>
                    <a:pt x="4404678" y="1566609"/>
                    <a:pt x="4390962" y="1571891"/>
                  </a:cubicBezTo>
                  <a:cubicBezTo>
                    <a:pt x="4377246" y="1577174"/>
                    <a:pt x="4374558" y="1569204"/>
                    <a:pt x="4359730" y="1570594"/>
                  </a:cubicBezTo>
                  <a:cubicBezTo>
                    <a:pt x="4344902" y="1571984"/>
                    <a:pt x="4344624" y="1581252"/>
                    <a:pt x="4335356" y="1579213"/>
                  </a:cubicBezTo>
                  <a:cubicBezTo>
                    <a:pt x="4326089" y="1577174"/>
                    <a:pt x="4323123" y="1555859"/>
                    <a:pt x="4313485" y="1554839"/>
                  </a:cubicBezTo>
                  <a:cubicBezTo>
                    <a:pt x="4303847" y="1553820"/>
                    <a:pt x="4295599" y="1565775"/>
                    <a:pt x="4291428" y="1579584"/>
                  </a:cubicBezTo>
                  <a:cubicBezTo>
                    <a:pt x="4287258" y="1593300"/>
                    <a:pt x="4290872" y="1604235"/>
                    <a:pt x="4285033" y="1614337"/>
                  </a:cubicBezTo>
                  <a:cubicBezTo>
                    <a:pt x="4279288" y="1624439"/>
                    <a:pt x="4270669" y="1627682"/>
                    <a:pt x="4263255" y="1626292"/>
                  </a:cubicBezTo>
                  <a:cubicBezTo>
                    <a:pt x="4255841" y="1624995"/>
                    <a:pt x="4251855" y="1615171"/>
                    <a:pt x="4248149" y="1607201"/>
                  </a:cubicBezTo>
                  <a:cubicBezTo>
                    <a:pt x="4244441" y="1599231"/>
                    <a:pt x="4246202" y="1586627"/>
                    <a:pt x="4236657" y="1585051"/>
                  </a:cubicBezTo>
                  <a:cubicBezTo>
                    <a:pt x="4227018" y="1583383"/>
                    <a:pt x="4219975" y="1592280"/>
                    <a:pt x="4224794" y="1602845"/>
                  </a:cubicBezTo>
                  <a:cubicBezTo>
                    <a:pt x="4229706" y="1613318"/>
                    <a:pt x="4234433" y="1622770"/>
                    <a:pt x="4239715" y="1627960"/>
                  </a:cubicBezTo>
                  <a:cubicBezTo>
                    <a:pt x="4244997" y="1633150"/>
                    <a:pt x="4243978" y="1642140"/>
                    <a:pt x="4233506" y="1643345"/>
                  </a:cubicBezTo>
                  <a:cubicBezTo>
                    <a:pt x="4223033" y="1644549"/>
                    <a:pt x="4213117" y="1643159"/>
                    <a:pt x="4204498" y="1647144"/>
                  </a:cubicBezTo>
                  <a:cubicBezTo>
                    <a:pt x="4195879" y="1651129"/>
                    <a:pt x="4183646" y="1649646"/>
                    <a:pt x="4173174" y="1659007"/>
                  </a:cubicBezTo>
                  <a:cubicBezTo>
                    <a:pt x="4162701" y="1668367"/>
                    <a:pt x="4157975" y="1672352"/>
                    <a:pt x="4152137" y="1687180"/>
                  </a:cubicBezTo>
                  <a:cubicBezTo>
                    <a:pt x="4146391" y="1702008"/>
                    <a:pt x="4142128" y="1712480"/>
                    <a:pt x="4149912" y="1719987"/>
                  </a:cubicBezTo>
                  <a:cubicBezTo>
                    <a:pt x="4157697" y="1727494"/>
                    <a:pt x="4157883" y="1734815"/>
                    <a:pt x="4139903" y="1744361"/>
                  </a:cubicBezTo>
                  <a:cubicBezTo>
                    <a:pt x="4121924" y="1753907"/>
                    <a:pt x="4094029" y="1772534"/>
                    <a:pt x="4062056" y="1787640"/>
                  </a:cubicBezTo>
                  <a:cubicBezTo>
                    <a:pt x="4030082" y="1802747"/>
                    <a:pt x="4002372" y="1818501"/>
                    <a:pt x="3975775" y="1832217"/>
                  </a:cubicBezTo>
                  <a:cubicBezTo>
                    <a:pt x="3949177" y="1845933"/>
                    <a:pt x="3943153" y="1846860"/>
                    <a:pt x="3919613" y="1864839"/>
                  </a:cubicBezTo>
                  <a:cubicBezTo>
                    <a:pt x="3896074" y="1882818"/>
                    <a:pt x="3852423" y="1915440"/>
                    <a:pt x="3837317" y="1929156"/>
                  </a:cubicBezTo>
                  <a:cubicBezTo>
                    <a:pt x="3822211" y="1942872"/>
                    <a:pt x="3814055" y="1950472"/>
                    <a:pt x="3789404" y="1954179"/>
                  </a:cubicBezTo>
                  <a:cubicBezTo>
                    <a:pt x="3764752" y="1957978"/>
                    <a:pt x="3727682" y="1967524"/>
                    <a:pt x="3692743" y="1972250"/>
                  </a:cubicBezTo>
                  <a:cubicBezTo>
                    <a:pt x="3657804" y="1976977"/>
                    <a:pt x="3606370" y="1977533"/>
                    <a:pt x="3555491" y="1979942"/>
                  </a:cubicBezTo>
                  <a:cubicBezTo>
                    <a:pt x="3504612" y="1982352"/>
                    <a:pt x="3428339" y="1994122"/>
                    <a:pt x="3368007" y="1997644"/>
                  </a:cubicBezTo>
                  <a:cubicBezTo>
                    <a:pt x="3307676" y="2001165"/>
                    <a:pt x="3147347" y="2023407"/>
                    <a:pt x="3128441" y="2025724"/>
                  </a:cubicBezTo>
                  <a:cubicBezTo>
                    <a:pt x="3109535" y="2028134"/>
                    <a:pt x="3105087" y="2039626"/>
                    <a:pt x="3061900" y="2073082"/>
                  </a:cubicBezTo>
                  <a:cubicBezTo>
                    <a:pt x="3018713" y="2106538"/>
                    <a:pt x="2937066" y="2166591"/>
                    <a:pt x="2922608" y="2175118"/>
                  </a:cubicBezTo>
                  <a:cubicBezTo>
                    <a:pt x="2908151" y="2183736"/>
                    <a:pt x="2891006" y="2187814"/>
                    <a:pt x="2863203" y="2197638"/>
                  </a:cubicBezTo>
                  <a:cubicBezTo>
                    <a:pt x="2835401" y="2207461"/>
                    <a:pt x="2784521" y="2226645"/>
                    <a:pt x="2759962" y="2236654"/>
                  </a:cubicBezTo>
                  <a:cubicBezTo>
                    <a:pt x="2735403" y="2246756"/>
                    <a:pt x="2725209" y="2249999"/>
                    <a:pt x="2717146" y="2253243"/>
                  </a:cubicBezTo>
                  <a:cubicBezTo>
                    <a:pt x="2709084" y="2256487"/>
                    <a:pt x="2705655" y="2260472"/>
                    <a:pt x="2713069" y="2275578"/>
                  </a:cubicBezTo>
                  <a:cubicBezTo>
                    <a:pt x="2720483" y="2290684"/>
                    <a:pt x="2727341" y="2312648"/>
                    <a:pt x="2736052" y="2329052"/>
                  </a:cubicBezTo>
                  <a:cubicBezTo>
                    <a:pt x="2744671" y="2345455"/>
                    <a:pt x="2751158" y="2361859"/>
                    <a:pt x="2755607" y="2368995"/>
                  </a:cubicBezTo>
                  <a:cubicBezTo>
                    <a:pt x="2760055" y="2376131"/>
                    <a:pt x="2758943" y="2383823"/>
                    <a:pt x="2759128" y="2393369"/>
                  </a:cubicBezTo>
                  <a:cubicBezTo>
                    <a:pt x="2759314" y="2402914"/>
                    <a:pt x="2760426" y="2410699"/>
                    <a:pt x="2745598" y="2410699"/>
                  </a:cubicBezTo>
                  <a:cubicBezTo>
                    <a:pt x="2730770" y="2410699"/>
                    <a:pt x="2721224" y="2411626"/>
                    <a:pt x="2720946" y="2430254"/>
                  </a:cubicBezTo>
                  <a:cubicBezTo>
                    <a:pt x="2720761" y="2448881"/>
                    <a:pt x="2723634" y="2486786"/>
                    <a:pt x="2722985" y="2502819"/>
                  </a:cubicBezTo>
                  <a:cubicBezTo>
                    <a:pt x="2722336" y="2518759"/>
                    <a:pt x="2722985" y="2534328"/>
                    <a:pt x="2716590" y="2551195"/>
                  </a:cubicBezTo>
                  <a:cubicBezTo>
                    <a:pt x="2710196" y="2568062"/>
                    <a:pt x="2715663" y="2604391"/>
                    <a:pt x="2716405" y="2632472"/>
                  </a:cubicBezTo>
                  <a:cubicBezTo>
                    <a:pt x="2717054" y="2660553"/>
                    <a:pt x="2721317" y="2680941"/>
                    <a:pt x="2723078" y="2691599"/>
                  </a:cubicBezTo>
                  <a:cubicBezTo>
                    <a:pt x="2724839" y="2702257"/>
                    <a:pt x="2712605" y="2697808"/>
                    <a:pt x="2714829" y="2715324"/>
                  </a:cubicBezTo>
                  <a:cubicBezTo>
                    <a:pt x="2717054" y="2732840"/>
                    <a:pt x="2732345" y="2790113"/>
                    <a:pt x="2733272" y="2801142"/>
                  </a:cubicBezTo>
                  <a:cubicBezTo>
                    <a:pt x="2734199" y="2812263"/>
                    <a:pt x="2737442" y="2820233"/>
                    <a:pt x="2726136" y="2827091"/>
                  </a:cubicBezTo>
                  <a:cubicBezTo>
                    <a:pt x="2714829" y="2833949"/>
                    <a:pt x="2708806" y="2839510"/>
                    <a:pt x="2698426" y="2843958"/>
                  </a:cubicBezTo>
                  <a:cubicBezTo>
                    <a:pt x="2688046" y="2848406"/>
                    <a:pt x="2689344" y="2839510"/>
                    <a:pt x="2675164" y="2838212"/>
                  </a:cubicBezTo>
                  <a:cubicBezTo>
                    <a:pt x="2660985" y="2836914"/>
                    <a:pt x="2663673" y="2843309"/>
                    <a:pt x="2648566" y="2843958"/>
                  </a:cubicBezTo>
                  <a:cubicBezTo>
                    <a:pt x="2633460" y="2844607"/>
                    <a:pt x="2619281" y="2845070"/>
                    <a:pt x="2612886" y="2838397"/>
                  </a:cubicBezTo>
                  <a:cubicBezTo>
                    <a:pt x="2606492" y="2831725"/>
                    <a:pt x="2602414" y="2829778"/>
                    <a:pt x="2583415" y="2832837"/>
                  </a:cubicBezTo>
                  <a:cubicBezTo>
                    <a:pt x="2564324" y="2835988"/>
                    <a:pt x="2543935" y="2841270"/>
                    <a:pt x="2519562" y="2842383"/>
                  </a:cubicBezTo>
                  <a:cubicBezTo>
                    <a:pt x="2495188" y="2843495"/>
                    <a:pt x="2485364" y="2848592"/>
                    <a:pt x="2476746" y="2852577"/>
                  </a:cubicBezTo>
                  <a:cubicBezTo>
                    <a:pt x="2468127" y="2856562"/>
                    <a:pt x="2450797" y="2851928"/>
                    <a:pt x="2439027" y="2853874"/>
                  </a:cubicBezTo>
                  <a:cubicBezTo>
                    <a:pt x="2427257" y="2855820"/>
                    <a:pt x="2430779" y="2863235"/>
                    <a:pt x="2432354" y="2889554"/>
                  </a:cubicBezTo>
                  <a:cubicBezTo>
                    <a:pt x="2433929" y="2915967"/>
                    <a:pt x="2440231" y="2966012"/>
                    <a:pt x="2459693" y="3005677"/>
                  </a:cubicBezTo>
                  <a:cubicBezTo>
                    <a:pt x="2479248" y="3045342"/>
                    <a:pt x="2498710" y="3114478"/>
                    <a:pt x="2512889" y="3146451"/>
                  </a:cubicBezTo>
                  <a:cubicBezTo>
                    <a:pt x="2527068" y="3178424"/>
                    <a:pt x="2558764" y="3264427"/>
                    <a:pt x="2572943" y="3306780"/>
                  </a:cubicBezTo>
                  <a:cubicBezTo>
                    <a:pt x="2587122" y="3349040"/>
                    <a:pt x="2618169" y="3449501"/>
                    <a:pt x="2636797" y="3488981"/>
                  </a:cubicBezTo>
                  <a:cubicBezTo>
                    <a:pt x="2655424" y="3528461"/>
                    <a:pt x="2649678" y="3547552"/>
                    <a:pt x="2663858" y="3557283"/>
                  </a:cubicBezTo>
                  <a:cubicBezTo>
                    <a:pt x="2678037" y="3567014"/>
                    <a:pt x="2675349" y="3583046"/>
                    <a:pt x="2690456" y="3619375"/>
                  </a:cubicBezTo>
                  <a:cubicBezTo>
                    <a:pt x="2705562" y="3655704"/>
                    <a:pt x="2730399" y="3730215"/>
                    <a:pt x="2752085" y="3777480"/>
                  </a:cubicBezTo>
                  <a:cubicBezTo>
                    <a:pt x="2773864" y="3824745"/>
                    <a:pt x="2785819" y="3870897"/>
                    <a:pt x="2797311" y="3899719"/>
                  </a:cubicBezTo>
                  <a:cubicBezTo>
                    <a:pt x="2808803" y="3928541"/>
                    <a:pt x="2822611" y="3960978"/>
                    <a:pt x="2826596" y="3972470"/>
                  </a:cubicBezTo>
                  <a:cubicBezTo>
                    <a:pt x="2830581" y="3983961"/>
                    <a:pt x="2827523" y="3991561"/>
                    <a:pt x="2810656" y="3986186"/>
                  </a:cubicBezTo>
                  <a:cubicBezTo>
                    <a:pt x="2793789" y="3980903"/>
                    <a:pt x="2756070" y="3968855"/>
                    <a:pt x="2733457" y="3960051"/>
                  </a:cubicBezTo>
                  <a:cubicBezTo>
                    <a:pt x="2710844" y="3951247"/>
                    <a:pt x="2682022" y="3939199"/>
                    <a:pt x="2661170" y="3953842"/>
                  </a:cubicBezTo>
                  <a:cubicBezTo>
                    <a:pt x="2640318" y="3968484"/>
                    <a:pt x="2604360" y="3993785"/>
                    <a:pt x="2570255" y="4011949"/>
                  </a:cubicBezTo>
                  <a:cubicBezTo>
                    <a:pt x="2536058" y="4030114"/>
                    <a:pt x="2487774" y="4051429"/>
                    <a:pt x="2462010" y="4067833"/>
                  </a:cubicBezTo>
                  <a:cubicBezTo>
                    <a:pt x="2436246" y="4084237"/>
                    <a:pt x="2410112" y="4100640"/>
                    <a:pt x="2391021" y="4113059"/>
                  </a:cubicBezTo>
                  <a:cubicBezTo>
                    <a:pt x="2371929" y="4125477"/>
                    <a:pt x="2359511" y="4120194"/>
                    <a:pt x="2328928" y="4117970"/>
                  </a:cubicBezTo>
                  <a:cubicBezTo>
                    <a:pt x="2298345" y="4115746"/>
                    <a:pt x="2294731" y="4114449"/>
                    <a:pt x="2268596" y="4125106"/>
                  </a:cubicBezTo>
                  <a:cubicBezTo>
                    <a:pt x="2242461" y="4135764"/>
                    <a:pt x="2241071" y="4142807"/>
                    <a:pt x="2210025" y="4141047"/>
                  </a:cubicBezTo>
                  <a:cubicBezTo>
                    <a:pt x="2178979" y="4139286"/>
                    <a:pt x="2173604" y="4135023"/>
                    <a:pt x="2159146" y="4133818"/>
                  </a:cubicBezTo>
                  <a:cubicBezTo>
                    <a:pt x="2144689" y="4132613"/>
                    <a:pt x="2144689" y="4139008"/>
                    <a:pt x="2126895" y="4131686"/>
                  </a:cubicBezTo>
                  <a:cubicBezTo>
                    <a:pt x="2109194" y="4124365"/>
                    <a:pt x="2107340" y="4136227"/>
                    <a:pt x="2096682" y="4134281"/>
                  </a:cubicBezTo>
                  <a:cubicBezTo>
                    <a:pt x="2086025" y="4132335"/>
                    <a:pt x="2070919" y="4127053"/>
                    <a:pt x="2071845" y="4142437"/>
                  </a:cubicBezTo>
                  <a:cubicBezTo>
                    <a:pt x="2072772" y="4157821"/>
                    <a:pt x="2075645" y="4180434"/>
                    <a:pt x="2068046" y="4181082"/>
                  </a:cubicBezTo>
                  <a:cubicBezTo>
                    <a:pt x="2060354" y="4181639"/>
                    <a:pt x="2048862" y="4166718"/>
                    <a:pt x="2035517" y="4150129"/>
                  </a:cubicBezTo>
                  <a:cubicBezTo>
                    <a:pt x="2022171" y="4133540"/>
                    <a:pt x="2013367" y="4121585"/>
                    <a:pt x="2007251" y="4106201"/>
                  </a:cubicBezTo>
                  <a:cubicBezTo>
                    <a:pt x="2001227" y="4090816"/>
                    <a:pt x="1997520" y="4088314"/>
                    <a:pt x="1988901" y="4087573"/>
                  </a:cubicBezTo>
                  <a:cubicBezTo>
                    <a:pt x="1980282" y="4086831"/>
                    <a:pt x="1967493" y="4087109"/>
                    <a:pt x="1953962" y="4085071"/>
                  </a:cubicBezTo>
                  <a:cubicBezTo>
                    <a:pt x="1940524" y="4083032"/>
                    <a:pt x="1918189" y="4088500"/>
                    <a:pt x="1914019" y="4073579"/>
                  </a:cubicBezTo>
                  <a:cubicBezTo>
                    <a:pt x="1909849" y="4058658"/>
                    <a:pt x="1904659" y="4063385"/>
                    <a:pt x="1900859" y="4055229"/>
                  </a:cubicBezTo>
                  <a:cubicBezTo>
                    <a:pt x="1897059" y="4047074"/>
                    <a:pt x="1888255" y="4045035"/>
                    <a:pt x="1886494" y="4054209"/>
                  </a:cubicBezTo>
                  <a:cubicBezTo>
                    <a:pt x="1884733" y="4063385"/>
                    <a:pt x="1876856" y="4066072"/>
                    <a:pt x="1866106" y="4067926"/>
                  </a:cubicBezTo>
                  <a:cubicBezTo>
                    <a:pt x="1855355" y="4069872"/>
                    <a:pt x="1866291" y="4083495"/>
                    <a:pt x="1855633" y="4087851"/>
                  </a:cubicBezTo>
                  <a:cubicBezTo>
                    <a:pt x="1844976" y="4092299"/>
                    <a:pt x="1811520" y="4103420"/>
                    <a:pt x="1804198" y="4096284"/>
                  </a:cubicBezTo>
                  <a:cubicBezTo>
                    <a:pt x="1796784" y="4089148"/>
                    <a:pt x="1805125" y="4078583"/>
                    <a:pt x="1786775" y="4074135"/>
                  </a:cubicBezTo>
                  <a:cubicBezTo>
                    <a:pt x="1768425" y="4069686"/>
                    <a:pt x="1720512" y="4076081"/>
                    <a:pt x="1690948" y="4078120"/>
                  </a:cubicBezTo>
                  <a:cubicBezTo>
                    <a:pt x="1661385" y="4080159"/>
                    <a:pt x="1644518" y="4076637"/>
                    <a:pt x="1628856" y="4080529"/>
                  </a:cubicBezTo>
                  <a:cubicBezTo>
                    <a:pt x="1613194" y="4084329"/>
                    <a:pt x="1579182" y="4086461"/>
                    <a:pt x="1536829" y="4093226"/>
                  </a:cubicBezTo>
                  <a:cubicBezTo>
                    <a:pt x="1494569" y="4099991"/>
                    <a:pt x="1467785" y="4098138"/>
                    <a:pt x="1457591" y="4092948"/>
                  </a:cubicBezTo>
                  <a:cubicBezTo>
                    <a:pt x="1447397" y="4087758"/>
                    <a:pt x="1444153" y="4094987"/>
                    <a:pt x="1445914" y="4099620"/>
                  </a:cubicBezTo>
                  <a:cubicBezTo>
                    <a:pt x="1447675" y="4104162"/>
                    <a:pt x="1450177" y="4108610"/>
                    <a:pt x="1438500" y="4117692"/>
                  </a:cubicBezTo>
                  <a:cubicBezTo>
                    <a:pt x="1426823" y="4126682"/>
                    <a:pt x="1424969" y="4141232"/>
                    <a:pt x="1435349" y="4150036"/>
                  </a:cubicBezTo>
                  <a:cubicBezTo>
                    <a:pt x="1445821" y="4158933"/>
                    <a:pt x="1434051" y="4166532"/>
                    <a:pt x="1420243" y="4177376"/>
                  </a:cubicBezTo>
                  <a:cubicBezTo>
                    <a:pt x="1406527" y="4188219"/>
                    <a:pt x="1408010" y="4194243"/>
                    <a:pt x="1417555" y="4202213"/>
                  </a:cubicBezTo>
                  <a:cubicBezTo>
                    <a:pt x="1427101" y="4210183"/>
                    <a:pt x="1452401" y="4229089"/>
                    <a:pt x="1441095" y="4236410"/>
                  </a:cubicBezTo>
                  <a:cubicBezTo>
                    <a:pt x="1429788" y="4243731"/>
                    <a:pt x="1380578" y="4269032"/>
                    <a:pt x="1364081" y="4278300"/>
                  </a:cubicBezTo>
                  <a:cubicBezTo>
                    <a:pt x="1347678" y="4287660"/>
                    <a:pt x="1334981" y="4292942"/>
                    <a:pt x="1329699" y="4300356"/>
                  </a:cubicBezTo>
                  <a:cubicBezTo>
                    <a:pt x="1324416" y="4307770"/>
                    <a:pt x="1343044" y="4313331"/>
                    <a:pt x="1333499" y="4321950"/>
                  </a:cubicBezTo>
                  <a:cubicBezTo>
                    <a:pt x="1323953" y="4330569"/>
                    <a:pt x="1263714" y="4359205"/>
                    <a:pt x="1239432" y="4373755"/>
                  </a:cubicBezTo>
                  <a:cubicBezTo>
                    <a:pt x="1215152" y="4388213"/>
                    <a:pt x="1209591" y="4391178"/>
                    <a:pt x="1224605" y="4419908"/>
                  </a:cubicBezTo>
                  <a:cubicBezTo>
                    <a:pt x="1239711" y="4448637"/>
                    <a:pt x="1259543" y="4492195"/>
                    <a:pt x="1271035" y="4521017"/>
                  </a:cubicBezTo>
                  <a:cubicBezTo>
                    <a:pt x="1282527" y="4549839"/>
                    <a:pt x="1297633" y="4569857"/>
                    <a:pt x="1295038" y="4586261"/>
                  </a:cubicBezTo>
                  <a:cubicBezTo>
                    <a:pt x="1292443" y="4602664"/>
                    <a:pt x="1299950" y="4609800"/>
                    <a:pt x="1290126" y="4617307"/>
                  </a:cubicBezTo>
                  <a:cubicBezTo>
                    <a:pt x="1280395" y="4624814"/>
                    <a:pt x="1261304" y="4617307"/>
                    <a:pt x="1266123" y="4644368"/>
                  </a:cubicBezTo>
                  <a:cubicBezTo>
                    <a:pt x="1271035" y="4671430"/>
                    <a:pt x="1276318" y="4678936"/>
                    <a:pt x="1289663" y="4683848"/>
                  </a:cubicBezTo>
                  <a:cubicBezTo>
                    <a:pt x="1303008" y="4688760"/>
                    <a:pt x="1321636" y="4689131"/>
                    <a:pt x="1334055" y="4700252"/>
                  </a:cubicBezTo>
                  <a:cubicBezTo>
                    <a:pt x="1346473" y="4711373"/>
                    <a:pt x="1343785" y="4722865"/>
                    <a:pt x="1343785" y="4744180"/>
                  </a:cubicBezTo>
                  <a:cubicBezTo>
                    <a:pt x="1343785" y="4765496"/>
                    <a:pt x="1343785" y="4785421"/>
                    <a:pt x="1346936" y="4797839"/>
                  </a:cubicBezTo>
                  <a:cubicBezTo>
                    <a:pt x="1350087" y="4810258"/>
                    <a:pt x="1342488" y="4849274"/>
                    <a:pt x="1345639" y="4860859"/>
                  </a:cubicBezTo>
                  <a:cubicBezTo>
                    <a:pt x="1348790" y="4872443"/>
                    <a:pt x="1359818" y="4860859"/>
                    <a:pt x="1366954" y="4868365"/>
                  </a:cubicBezTo>
                  <a:cubicBezTo>
                    <a:pt x="1374091" y="4875872"/>
                    <a:pt x="1368252" y="4907845"/>
                    <a:pt x="1376315" y="4928234"/>
                  </a:cubicBezTo>
                  <a:cubicBezTo>
                    <a:pt x="1384285" y="4948622"/>
                    <a:pt x="1374091" y="4949549"/>
                    <a:pt x="1361672" y="4952608"/>
                  </a:cubicBezTo>
                  <a:cubicBezTo>
                    <a:pt x="1349253" y="4955759"/>
                    <a:pt x="1357687" y="4972162"/>
                    <a:pt x="1364823" y="4989863"/>
                  </a:cubicBezTo>
                  <a:cubicBezTo>
                    <a:pt x="1371959" y="5007564"/>
                    <a:pt x="1368808" y="5017851"/>
                    <a:pt x="1382524" y="5036479"/>
                  </a:cubicBezTo>
                  <a:cubicBezTo>
                    <a:pt x="1396240" y="5055107"/>
                    <a:pt x="1409585" y="5091899"/>
                    <a:pt x="1432661" y="5125633"/>
                  </a:cubicBezTo>
                  <a:cubicBezTo>
                    <a:pt x="1455738" y="5159367"/>
                    <a:pt x="1491232" y="5223684"/>
                    <a:pt x="1523206" y="5282255"/>
                  </a:cubicBezTo>
                  <a:cubicBezTo>
                    <a:pt x="1555179" y="5340826"/>
                    <a:pt x="1596883" y="5453057"/>
                    <a:pt x="1622183" y="5511164"/>
                  </a:cubicBezTo>
                  <a:cubicBezTo>
                    <a:pt x="1647484" y="5569272"/>
                    <a:pt x="1659439" y="5610605"/>
                    <a:pt x="1672321" y="5626545"/>
                  </a:cubicBezTo>
                  <a:cubicBezTo>
                    <a:pt x="1685203" y="5642486"/>
                    <a:pt x="1693173" y="5628769"/>
                    <a:pt x="1706889" y="5635905"/>
                  </a:cubicBezTo>
                  <a:cubicBezTo>
                    <a:pt x="1720605" y="5643042"/>
                    <a:pt x="1712171" y="5669640"/>
                    <a:pt x="1706889" y="5682521"/>
                  </a:cubicBezTo>
                  <a:cubicBezTo>
                    <a:pt x="1701606" y="5695403"/>
                    <a:pt x="1714859" y="5697164"/>
                    <a:pt x="1740623" y="5711807"/>
                  </a:cubicBezTo>
                  <a:cubicBezTo>
                    <a:pt x="1766387" y="5726450"/>
                    <a:pt x="1785478" y="5756662"/>
                    <a:pt x="1805866" y="5765929"/>
                  </a:cubicBezTo>
                  <a:cubicBezTo>
                    <a:pt x="1826255" y="5775289"/>
                    <a:pt x="1822733" y="5781035"/>
                    <a:pt x="1814763" y="5798273"/>
                  </a:cubicBezTo>
                  <a:cubicBezTo>
                    <a:pt x="1806793" y="5815604"/>
                    <a:pt x="1796135" y="5842202"/>
                    <a:pt x="1794374" y="5853323"/>
                  </a:cubicBezTo>
                  <a:cubicBezTo>
                    <a:pt x="1792614" y="5864443"/>
                    <a:pt x="1788629" y="5926536"/>
                    <a:pt x="1788629" y="5950447"/>
                  </a:cubicBezTo>
                  <a:cubicBezTo>
                    <a:pt x="1788629" y="5974449"/>
                    <a:pt x="1796599" y="5973523"/>
                    <a:pt x="1796135" y="5995672"/>
                  </a:cubicBezTo>
                  <a:cubicBezTo>
                    <a:pt x="1795672" y="6017822"/>
                    <a:pt x="1804569" y="6017451"/>
                    <a:pt x="1804569" y="6032094"/>
                  </a:cubicBezTo>
                  <a:cubicBezTo>
                    <a:pt x="1804569" y="6046737"/>
                    <a:pt x="1805496" y="6080007"/>
                    <a:pt x="1801418" y="6087514"/>
                  </a:cubicBezTo>
                  <a:cubicBezTo>
                    <a:pt x="1797433" y="6095021"/>
                    <a:pt x="1781029" y="6093260"/>
                    <a:pt x="1790760" y="6115873"/>
                  </a:cubicBezTo>
                  <a:cubicBezTo>
                    <a:pt x="1800491" y="6138485"/>
                    <a:pt x="1839971" y="6240521"/>
                    <a:pt x="1860823" y="6286674"/>
                  </a:cubicBezTo>
                  <a:cubicBezTo>
                    <a:pt x="1881675" y="6332827"/>
                    <a:pt x="1899839" y="6382037"/>
                    <a:pt x="1906049" y="6398441"/>
                  </a:cubicBezTo>
                  <a:cubicBezTo>
                    <a:pt x="1912258" y="6414844"/>
                    <a:pt x="1914482" y="6418366"/>
                    <a:pt x="1885660" y="6442369"/>
                  </a:cubicBezTo>
                  <a:cubicBezTo>
                    <a:pt x="1856838" y="6466372"/>
                    <a:pt x="1858135" y="6478791"/>
                    <a:pt x="1845254" y="6486298"/>
                  </a:cubicBezTo>
                  <a:cubicBezTo>
                    <a:pt x="1832372" y="6493804"/>
                    <a:pt x="1800028" y="6495658"/>
                    <a:pt x="1791131" y="6498253"/>
                  </a:cubicBezTo>
                  <a:cubicBezTo>
                    <a:pt x="1782234" y="6500940"/>
                    <a:pt x="1790668" y="6482683"/>
                    <a:pt x="1772966" y="6471655"/>
                  </a:cubicBezTo>
                  <a:cubicBezTo>
                    <a:pt x="1755265" y="6460533"/>
                    <a:pt x="1748129" y="6483610"/>
                    <a:pt x="1734784" y="6489355"/>
                  </a:cubicBezTo>
                  <a:cubicBezTo>
                    <a:pt x="1721439" y="6495102"/>
                    <a:pt x="1713932" y="6484073"/>
                    <a:pt x="1700587" y="6493341"/>
                  </a:cubicBezTo>
                  <a:cubicBezTo>
                    <a:pt x="1687241" y="6502609"/>
                    <a:pt x="1683720" y="6519105"/>
                    <a:pt x="1652210" y="6524387"/>
                  </a:cubicBezTo>
                  <a:cubicBezTo>
                    <a:pt x="1620700" y="6529670"/>
                    <a:pt x="1587430" y="6537732"/>
                    <a:pt x="1570563" y="6541717"/>
                  </a:cubicBezTo>
                  <a:cubicBezTo>
                    <a:pt x="1553696" y="6545702"/>
                    <a:pt x="1565836" y="6559604"/>
                    <a:pt x="1551935" y="6576008"/>
                  </a:cubicBezTo>
                  <a:cubicBezTo>
                    <a:pt x="1538034" y="6592411"/>
                    <a:pt x="1532566" y="6600103"/>
                    <a:pt x="1519962" y="6595376"/>
                  </a:cubicBezTo>
                  <a:cubicBezTo>
                    <a:pt x="1507358" y="6590650"/>
                    <a:pt x="1517923" y="6578973"/>
                    <a:pt x="1510046" y="6571559"/>
                  </a:cubicBezTo>
                  <a:cubicBezTo>
                    <a:pt x="1502168" y="6564145"/>
                    <a:pt x="1491974" y="6571003"/>
                    <a:pt x="1482521" y="6561921"/>
                  </a:cubicBezTo>
                  <a:cubicBezTo>
                    <a:pt x="1473068" y="6552839"/>
                    <a:pt x="1468898" y="6565628"/>
                    <a:pt x="1458518" y="6557750"/>
                  </a:cubicBezTo>
                  <a:cubicBezTo>
                    <a:pt x="1448138" y="6549873"/>
                    <a:pt x="1438963" y="6543571"/>
                    <a:pt x="1429788" y="6554970"/>
                  </a:cubicBezTo>
                  <a:cubicBezTo>
                    <a:pt x="1420614" y="6566369"/>
                    <a:pt x="1418389" y="6587314"/>
                    <a:pt x="1398835" y="6587962"/>
                  </a:cubicBezTo>
                  <a:cubicBezTo>
                    <a:pt x="1379280" y="6588611"/>
                    <a:pt x="1337484" y="6554970"/>
                    <a:pt x="1319690" y="6547927"/>
                  </a:cubicBezTo>
                  <a:cubicBezTo>
                    <a:pt x="1301989" y="6540791"/>
                    <a:pt x="1306622" y="6564794"/>
                    <a:pt x="1285492" y="6568130"/>
                  </a:cubicBezTo>
                  <a:cubicBezTo>
                    <a:pt x="1264455" y="6571467"/>
                    <a:pt x="1269738" y="6561457"/>
                    <a:pt x="1255280" y="6562384"/>
                  </a:cubicBezTo>
                  <a:cubicBezTo>
                    <a:pt x="1240823" y="6563311"/>
                    <a:pt x="1243047" y="6574339"/>
                    <a:pt x="1225995" y="6576841"/>
                  </a:cubicBezTo>
                  <a:cubicBezTo>
                    <a:pt x="1208942" y="6579344"/>
                    <a:pt x="1206718" y="6571095"/>
                    <a:pt x="1185866" y="6585738"/>
                  </a:cubicBezTo>
                  <a:cubicBezTo>
                    <a:pt x="1165014" y="6600381"/>
                    <a:pt x="1158620" y="6605664"/>
                    <a:pt x="1139528" y="6605478"/>
                  </a:cubicBezTo>
                  <a:cubicBezTo>
                    <a:pt x="1120437" y="6605293"/>
                    <a:pt x="1104219" y="6595469"/>
                    <a:pt x="1088927" y="6593987"/>
                  </a:cubicBezTo>
                  <a:cubicBezTo>
                    <a:pt x="1073636" y="6592411"/>
                    <a:pt x="1081791" y="6598898"/>
                    <a:pt x="1057881" y="6596674"/>
                  </a:cubicBezTo>
                  <a:cubicBezTo>
                    <a:pt x="1033971" y="6594450"/>
                    <a:pt x="1024796" y="6588055"/>
                    <a:pt x="1011080" y="6588241"/>
                  </a:cubicBezTo>
                  <a:cubicBezTo>
                    <a:pt x="997364" y="6588426"/>
                    <a:pt x="999310" y="6596025"/>
                    <a:pt x="987818" y="6594635"/>
                  </a:cubicBezTo>
                  <a:cubicBezTo>
                    <a:pt x="976326" y="6593338"/>
                    <a:pt x="975214" y="6582031"/>
                    <a:pt x="965669" y="6582217"/>
                  </a:cubicBezTo>
                  <a:cubicBezTo>
                    <a:pt x="956123" y="6582402"/>
                    <a:pt x="957884" y="6572486"/>
                    <a:pt x="952509" y="6567018"/>
                  </a:cubicBezTo>
                  <a:cubicBezTo>
                    <a:pt x="947041" y="6561550"/>
                    <a:pt x="933510" y="6555341"/>
                    <a:pt x="928413" y="6539586"/>
                  </a:cubicBezTo>
                  <a:cubicBezTo>
                    <a:pt x="923409" y="6523924"/>
                    <a:pt x="922204" y="6511505"/>
                    <a:pt x="926652" y="6491116"/>
                  </a:cubicBezTo>
                  <a:cubicBezTo>
                    <a:pt x="931101" y="6470728"/>
                    <a:pt x="937588" y="6462387"/>
                    <a:pt x="953250" y="6460626"/>
                  </a:cubicBezTo>
                  <a:cubicBezTo>
                    <a:pt x="968912" y="6458865"/>
                    <a:pt x="976048" y="6470728"/>
                    <a:pt x="992915" y="6469801"/>
                  </a:cubicBezTo>
                  <a:cubicBezTo>
                    <a:pt x="1009782" y="6468874"/>
                    <a:pt x="1000051" y="6457104"/>
                    <a:pt x="1008022" y="6450895"/>
                  </a:cubicBezTo>
                  <a:cubicBezTo>
                    <a:pt x="1015992" y="6444686"/>
                    <a:pt x="1002368" y="6437550"/>
                    <a:pt x="1008948" y="6428746"/>
                  </a:cubicBezTo>
                  <a:cubicBezTo>
                    <a:pt x="1015436" y="6419849"/>
                    <a:pt x="1010987" y="6414288"/>
                    <a:pt x="1005983" y="6408357"/>
                  </a:cubicBezTo>
                  <a:cubicBezTo>
                    <a:pt x="1000978" y="6402426"/>
                    <a:pt x="1004500" y="6391212"/>
                    <a:pt x="1017474" y="6385559"/>
                  </a:cubicBezTo>
                  <a:cubicBezTo>
                    <a:pt x="1030449" y="6379905"/>
                    <a:pt x="1070114" y="6358312"/>
                    <a:pt x="1079567" y="6331159"/>
                  </a:cubicBezTo>
                  <a:cubicBezTo>
                    <a:pt x="1089020" y="6303912"/>
                    <a:pt x="1085220" y="6284728"/>
                    <a:pt x="1063256" y="6276758"/>
                  </a:cubicBezTo>
                  <a:cubicBezTo>
                    <a:pt x="1041292" y="6268787"/>
                    <a:pt x="1035546" y="6277685"/>
                    <a:pt x="1023313" y="6269529"/>
                  </a:cubicBezTo>
                  <a:cubicBezTo>
                    <a:pt x="1011080" y="6261374"/>
                    <a:pt x="1021552" y="6249789"/>
                    <a:pt x="1035268" y="6252662"/>
                  </a:cubicBezTo>
                  <a:cubicBezTo>
                    <a:pt x="1048984" y="6255535"/>
                    <a:pt x="1056769" y="6235795"/>
                    <a:pt x="1041292" y="6233108"/>
                  </a:cubicBezTo>
                  <a:cubicBezTo>
                    <a:pt x="1025722" y="6230420"/>
                    <a:pt x="1019977" y="6236629"/>
                    <a:pt x="1008948" y="6231347"/>
                  </a:cubicBezTo>
                  <a:cubicBezTo>
                    <a:pt x="997920" y="6226064"/>
                    <a:pt x="1000329" y="6211607"/>
                    <a:pt x="1009597" y="6206046"/>
                  </a:cubicBezTo>
                  <a:cubicBezTo>
                    <a:pt x="1018957" y="6200486"/>
                    <a:pt x="1005148" y="6188716"/>
                    <a:pt x="1014879" y="6169903"/>
                  </a:cubicBezTo>
                  <a:cubicBezTo>
                    <a:pt x="1024610" y="6151089"/>
                    <a:pt x="1035268" y="6148124"/>
                    <a:pt x="1023962" y="6138208"/>
                  </a:cubicBezTo>
                  <a:cubicBezTo>
                    <a:pt x="1012655" y="6128199"/>
                    <a:pt x="1003573" y="6131998"/>
                    <a:pt x="996715" y="6120692"/>
                  </a:cubicBezTo>
                  <a:cubicBezTo>
                    <a:pt x="989857" y="6109385"/>
                    <a:pt x="992545" y="6101601"/>
                    <a:pt x="982536" y="6101601"/>
                  </a:cubicBezTo>
                  <a:cubicBezTo>
                    <a:pt x="972527" y="6101601"/>
                    <a:pt x="976512" y="6122638"/>
                    <a:pt x="966596" y="6129774"/>
                  </a:cubicBezTo>
                  <a:cubicBezTo>
                    <a:pt x="956586" y="6136910"/>
                    <a:pt x="942870" y="6134408"/>
                    <a:pt x="936012" y="6113556"/>
                  </a:cubicBezTo>
                  <a:cubicBezTo>
                    <a:pt x="929154" y="6092704"/>
                    <a:pt x="929340" y="6083807"/>
                    <a:pt x="936939" y="6073891"/>
                  </a:cubicBezTo>
                  <a:cubicBezTo>
                    <a:pt x="944446" y="6063882"/>
                    <a:pt x="957976" y="6080563"/>
                    <a:pt x="966874" y="6081397"/>
                  </a:cubicBezTo>
                  <a:cubicBezTo>
                    <a:pt x="975770" y="6082324"/>
                    <a:pt x="981053" y="6072315"/>
                    <a:pt x="971785" y="6065643"/>
                  </a:cubicBezTo>
                  <a:cubicBezTo>
                    <a:pt x="962425" y="6058970"/>
                    <a:pt x="967337" y="6050073"/>
                    <a:pt x="951397" y="6042381"/>
                  </a:cubicBezTo>
                  <a:cubicBezTo>
                    <a:pt x="935456" y="6034596"/>
                    <a:pt x="951397" y="6019305"/>
                    <a:pt x="945373" y="6010223"/>
                  </a:cubicBezTo>
                  <a:cubicBezTo>
                    <a:pt x="939349" y="6001140"/>
                    <a:pt x="915160" y="6006238"/>
                    <a:pt x="906542" y="5987795"/>
                  </a:cubicBezTo>
                  <a:cubicBezTo>
                    <a:pt x="897923" y="5969352"/>
                    <a:pt x="901630" y="5942940"/>
                    <a:pt x="897459" y="5929872"/>
                  </a:cubicBezTo>
                  <a:cubicBezTo>
                    <a:pt x="893289" y="5916805"/>
                    <a:pt x="889953" y="5906147"/>
                    <a:pt x="879758" y="5901699"/>
                  </a:cubicBezTo>
                  <a:cubicBezTo>
                    <a:pt x="869564" y="5897251"/>
                    <a:pt x="867340" y="5881310"/>
                    <a:pt x="869749" y="5866390"/>
                  </a:cubicBezTo>
                  <a:cubicBezTo>
                    <a:pt x="872159" y="5851562"/>
                    <a:pt x="865579" y="5833305"/>
                    <a:pt x="882353" y="5820886"/>
                  </a:cubicBezTo>
                  <a:cubicBezTo>
                    <a:pt x="899220" y="5808468"/>
                    <a:pt x="915160" y="5805780"/>
                    <a:pt x="914697" y="5780479"/>
                  </a:cubicBezTo>
                  <a:cubicBezTo>
                    <a:pt x="914234" y="5755179"/>
                    <a:pt x="915994" y="5733493"/>
                    <a:pt x="895606" y="5719684"/>
                  </a:cubicBezTo>
                  <a:cubicBezTo>
                    <a:pt x="875217" y="5705968"/>
                    <a:pt x="877441" y="5684653"/>
                    <a:pt x="882261" y="5665099"/>
                  </a:cubicBezTo>
                  <a:cubicBezTo>
                    <a:pt x="887172" y="5645544"/>
                    <a:pt x="890972" y="5618204"/>
                    <a:pt x="888470" y="5609771"/>
                  </a:cubicBezTo>
                  <a:cubicBezTo>
                    <a:pt x="885968" y="5601338"/>
                    <a:pt x="879758" y="5597909"/>
                    <a:pt x="873549" y="5604025"/>
                  </a:cubicBezTo>
                  <a:cubicBezTo>
                    <a:pt x="867340" y="5610049"/>
                    <a:pt x="854736" y="5610049"/>
                    <a:pt x="855477" y="5594387"/>
                  </a:cubicBezTo>
                  <a:cubicBezTo>
                    <a:pt x="856219" y="5578725"/>
                    <a:pt x="848063" y="5568993"/>
                    <a:pt x="857424" y="5560653"/>
                  </a:cubicBezTo>
                  <a:cubicBezTo>
                    <a:pt x="866784" y="5552405"/>
                    <a:pt x="869842" y="5561950"/>
                    <a:pt x="878090" y="5556482"/>
                  </a:cubicBezTo>
                  <a:cubicBezTo>
                    <a:pt x="886338" y="5551014"/>
                    <a:pt x="882631" y="5537391"/>
                    <a:pt x="880129" y="5529606"/>
                  </a:cubicBezTo>
                  <a:cubicBezTo>
                    <a:pt x="877627" y="5521822"/>
                    <a:pt x="875124" y="5506067"/>
                    <a:pt x="887821" y="5494853"/>
                  </a:cubicBezTo>
                  <a:cubicBezTo>
                    <a:pt x="900518" y="5483639"/>
                    <a:pt x="902649" y="5462602"/>
                    <a:pt x="894586" y="5451110"/>
                  </a:cubicBezTo>
                  <a:cubicBezTo>
                    <a:pt x="886616" y="5439618"/>
                    <a:pt x="881890" y="5435448"/>
                    <a:pt x="884485" y="5413854"/>
                  </a:cubicBezTo>
                  <a:cubicBezTo>
                    <a:pt x="887080" y="5392261"/>
                    <a:pt x="888006" y="5385496"/>
                    <a:pt x="895142" y="5378082"/>
                  </a:cubicBezTo>
                  <a:cubicBezTo>
                    <a:pt x="902279" y="5370668"/>
                    <a:pt x="891621" y="5360659"/>
                    <a:pt x="901074" y="5352689"/>
                  </a:cubicBezTo>
                  <a:cubicBezTo>
                    <a:pt x="910527" y="5344719"/>
                    <a:pt x="929803" y="5356488"/>
                    <a:pt x="945187" y="5352133"/>
                  </a:cubicBezTo>
                  <a:cubicBezTo>
                    <a:pt x="960571" y="5347684"/>
                    <a:pt x="962054" y="5334987"/>
                    <a:pt x="975400" y="5324052"/>
                  </a:cubicBezTo>
                  <a:cubicBezTo>
                    <a:pt x="988745" y="5313116"/>
                    <a:pt x="989857" y="5303015"/>
                    <a:pt x="978921" y="5287074"/>
                  </a:cubicBezTo>
                  <a:cubicBezTo>
                    <a:pt x="967986" y="5271134"/>
                    <a:pt x="957884" y="5256028"/>
                    <a:pt x="952601" y="5236195"/>
                  </a:cubicBezTo>
                  <a:cubicBezTo>
                    <a:pt x="947319" y="5216362"/>
                    <a:pt x="926004" y="5214046"/>
                    <a:pt x="911175" y="5197457"/>
                  </a:cubicBezTo>
                  <a:cubicBezTo>
                    <a:pt x="896347" y="5180868"/>
                    <a:pt x="879666" y="5190228"/>
                    <a:pt x="868452" y="5192453"/>
                  </a:cubicBezTo>
                  <a:cubicBezTo>
                    <a:pt x="857238" y="5194677"/>
                    <a:pt x="852604" y="5212285"/>
                    <a:pt x="844912" y="5220811"/>
                  </a:cubicBezTo>
                  <a:cubicBezTo>
                    <a:pt x="837220" y="5229430"/>
                    <a:pt x="838703" y="5244165"/>
                    <a:pt x="846673" y="5254267"/>
                  </a:cubicBezTo>
                  <a:cubicBezTo>
                    <a:pt x="854643" y="5264368"/>
                    <a:pt x="847600" y="5282348"/>
                    <a:pt x="832216" y="5280309"/>
                  </a:cubicBezTo>
                  <a:cubicBezTo>
                    <a:pt x="816832" y="5278270"/>
                    <a:pt x="815349" y="5265852"/>
                    <a:pt x="817388" y="5259642"/>
                  </a:cubicBezTo>
                  <a:cubicBezTo>
                    <a:pt x="819427" y="5253433"/>
                    <a:pt x="825636" y="5240087"/>
                    <a:pt x="816646" y="5229152"/>
                  </a:cubicBezTo>
                  <a:cubicBezTo>
                    <a:pt x="807657" y="5218216"/>
                    <a:pt x="784580" y="5208856"/>
                    <a:pt x="777722" y="5189672"/>
                  </a:cubicBezTo>
                  <a:cubicBezTo>
                    <a:pt x="770957" y="5170581"/>
                    <a:pt x="755480" y="5144817"/>
                    <a:pt x="756592" y="5122297"/>
                  </a:cubicBezTo>
                  <a:cubicBezTo>
                    <a:pt x="757704" y="5099777"/>
                    <a:pt x="756500" y="5081149"/>
                    <a:pt x="759095" y="5061965"/>
                  </a:cubicBezTo>
                  <a:cubicBezTo>
                    <a:pt x="761689" y="5042781"/>
                    <a:pt x="760021" y="5016461"/>
                    <a:pt x="752329" y="5019056"/>
                  </a:cubicBezTo>
                  <a:cubicBezTo>
                    <a:pt x="744637" y="5021744"/>
                    <a:pt x="744822" y="5028509"/>
                    <a:pt x="744174" y="5045376"/>
                  </a:cubicBezTo>
                  <a:cubicBezTo>
                    <a:pt x="743525" y="5062243"/>
                    <a:pt x="738150" y="5070677"/>
                    <a:pt x="730458" y="5086153"/>
                  </a:cubicBezTo>
                  <a:cubicBezTo>
                    <a:pt x="722766" y="5101630"/>
                    <a:pt x="725175" y="5132028"/>
                    <a:pt x="734258" y="5152231"/>
                  </a:cubicBezTo>
                  <a:cubicBezTo>
                    <a:pt x="743340" y="5172434"/>
                    <a:pt x="751588" y="5172434"/>
                    <a:pt x="749827" y="5198569"/>
                  </a:cubicBezTo>
                  <a:cubicBezTo>
                    <a:pt x="748066" y="5224704"/>
                    <a:pt x="726102" y="5221460"/>
                    <a:pt x="721190" y="5239161"/>
                  </a:cubicBezTo>
                  <a:cubicBezTo>
                    <a:pt x="716278" y="5256862"/>
                    <a:pt x="718966" y="5279938"/>
                    <a:pt x="714981" y="5307000"/>
                  </a:cubicBezTo>
                  <a:cubicBezTo>
                    <a:pt x="710996" y="5334061"/>
                    <a:pt x="709235" y="5342958"/>
                    <a:pt x="714981" y="5366034"/>
                  </a:cubicBezTo>
                  <a:cubicBezTo>
                    <a:pt x="720727" y="5389110"/>
                    <a:pt x="715444" y="5413021"/>
                    <a:pt x="703026" y="5427292"/>
                  </a:cubicBezTo>
                  <a:cubicBezTo>
                    <a:pt x="690607" y="5441472"/>
                    <a:pt x="675964" y="5436653"/>
                    <a:pt x="663083" y="5431092"/>
                  </a:cubicBezTo>
                  <a:cubicBezTo>
                    <a:pt x="650201" y="5425532"/>
                    <a:pt x="637133" y="5443974"/>
                    <a:pt x="620081" y="5436653"/>
                  </a:cubicBezTo>
                  <a:cubicBezTo>
                    <a:pt x="603029" y="5429332"/>
                    <a:pt x="595059" y="5422473"/>
                    <a:pt x="583660" y="5426180"/>
                  </a:cubicBezTo>
                  <a:cubicBezTo>
                    <a:pt x="572260" y="5429888"/>
                    <a:pt x="579489" y="5442862"/>
                    <a:pt x="584308" y="5446754"/>
                  </a:cubicBezTo>
                  <a:cubicBezTo>
                    <a:pt x="589127" y="5450647"/>
                    <a:pt x="588942" y="5454169"/>
                    <a:pt x="587274" y="5457319"/>
                  </a:cubicBezTo>
                  <a:cubicBezTo>
                    <a:pt x="585606" y="5460378"/>
                    <a:pt x="576987" y="5465197"/>
                    <a:pt x="579211" y="5472518"/>
                  </a:cubicBezTo>
                  <a:cubicBezTo>
                    <a:pt x="581343" y="5479839"/>
                    <a:pt x="594410" y="5478820"/>
                    <a:pt x="599507" y="5486420"/>
                  </a:cubicBezTo>
                  <a:cubicBezTo>
                    <a:pt x="604604" y="5493926"/>
                    <a:pt x="618598" y="5513296"/>
                    <a:pt x="612389" y="5522563"/>
                  </a:cubicBezTo>
                  <a:cubicBezTo>
                    <a:pt x="606180" y="5531831"/>
                    <a:pt x="613501" y="5538782"/>
                    <a:pt x="611277" y="5550736"/>
                  </a:cubicBezTo>
                  <a:cubicBezTo>
                    <a:pt x="609053" y="5562691"/>
                    <a:pt x="607107" y="5574461"/>
                    <a:pt x="593761" y="5579095"/>
                  </a:cubicBezTo>
                  <a:cubicBezTo>
                    <a:pt x="580416" y="5583729"/>
                    <a:pt x="567627" y="5587065"/>
                    <a:pt x="564012" y="5578910"/>
                  </a:cubicBezTo>
                  <a:cubicBezTo>
                    <a:pt x="560398" y="5570754"/>
                    <a:pt x="575319" y="5563340"/>
                    <a:pt x="567812" y="5556019"/>
                  </a:cubicBezTo>
                  <a:cubicBezTo>
                    <a:pt x="560305" y="5548697"/>
                    <a:pt x="547609" y="5549624"/>
                    <a:pt x="535839" y="5543786"/>
                  </a:cubicBezTo>
                  <a:cubicBezTo>
                    <a:pt x="524069" y="5538040"/>
                    <a:pt x="509241" y="5538040"/>
                    <a:pt x="504329" y="5546659"/>
                  </a:cubicBezTo>
                  <a:cubicBezTo>
                    <a:pt x="499417" y="5555278"/>
                    <a:pt x="489686" y="5552219"/>
                    <a:pt x="485887" y="5561487"/>
                  </a:cubicBezTo>
                  <a:cubicBezTo>
                    <a:pt x="482087" y="5570847"/>
                    <a:pt x="473005" y="5576778"/>
                    <a:pt x="465683" y="5567511"/>
                  </a:cubicBezTo>
                  <a:cubicBezTo>
                    <a:pt x="458362" y="5558150"/>
                    <a:pt x="470317" y="5549346"/>
                    <a:pt x="474024" y="5543323"/>
                  </a:cubicBezTo>
                  <a:cubicBezTo>
                    <a:pt x="477639" y="5537298"/>
                    <a:pt x="484496" y="5524880"/>
                    <a:pt x="479214" y="5516725"/>
                  </a:cubicBezTo>
                  <a:cubicBezTo>
                    <a:pt x="474024" y="5508476"/>
                    <a:pt x="469390" y="5500506"/>
                    <a:pt x="458177" y="5502267"/>
                  </a:cubicBezTo>
                  <a:cubicBezTo>
                    <a:pt x="446963" y="5504028"/>
                    <a:pt x="441032" y="5492165"/>
                    <a:pt x="443719" y="5482435"/>
                  </a:cubicBezTo>
                  <a:cubicBezTo>
                    <a:pt x="446407" y="5472704"/>
                    <a:pt x="462903" y="5471221"/>
                    <a:pt x="470966" y="5462046"/>
                  </a:cubicBezTo>
                  <a:cubicBezTo>
                    <a:pt x="478936" y="5452871"/>
                    <a:pt x="489872" y="5442862"/>
                    <a:pt x="484589" y="5433965"/>
                  </a:cubicBezTo>
                  <a:cubicBezTo>
                    <a:pt x="479307" y="5425068"/>
                    <a:pt x="463274" y="5423585"/>
                    <a:pt x="452987" y="5435633"/>
                  </a:cubicBezTo>
                  <a:cubicBezTo>
                    <a:pt x="442607" y="5447588"/>
                    <a:pt x="447704" y="5460934"/>
                    <a:pt x="436676" y="5470943"/>
                  </a:cubicBezTo>
                  <a:cubicBezTo>
                    <a:pt x="425740" y="5481044"/>
                    <a:pt x="418604" y="5486883"/>
                    <a:pt x="416009" y="5499023"/>
                  </a:cubicBezTo>
                  <a:cubicBezTo>
                    <a:pt x="413322" y="5511164"/>
                    <a:pt x="388484" y="5523027"/>
                    <a:pt x="379588" y="5508754"/>
                  </a:cubicBezTo>
                  <a:cubicBezTo>
                    <a:pt x="370691" y="5494575"/>
                    <a:pt x="387280" y="5485956"/>
                    <a:pt x="392284" y="5474742"/>
                  </a:cubicBezTo>
                  <a:cubicBezTo>
                    <a:pt x="397289" y="5463529"/>
                    <a:pt x="399050" y="5455558"/>
                    <a:pt x="407946" y="5449628"/>
                  </a:cubicBezTo>
                  <a:cubicBezTo>
                    <a:pt x="416843" y="5443696"/>
                    <a:pt x="423609" y="5423585"/>
                    <a:pt x="406186" y="5418303"/>
                  </a:cubicBezTo>
                  <a:cubicBezTo>
                    <a:pt x="388763" y="5413021"/>
                    <a:pt x="385148" y="5423307"/>
                    <a:pt x="375139" y="5419508"/>
                  </a:cubicBezTo>
                  <a:cubicBezTo>
                    <a:pt x="365038" y="5415708"/>
                    <a:pt x="371896" y="5399119"/>
                    <a:pt x="356511" y="5387905"/>
                  </a:cubicBezTo>
                  <a:cubicBezTo>
                    <a:pt x="341127" y="5376691"/>
                    <a:pt x="349283" y="5359361"/>
                    <a:pt x="361053" y="5352966"/>
                  </a:cubicBezTo>
                  <a:cubicBezTo>
                    <a:pt x="372822" y="5346572"/>
                    <a:pt x="383943" y="5330168"/>
                    <a:pt x="368467" y="5316174"/>
                  </a:cubicBezTo>
                  <a:cubicBezTo>
                    <a:pt x="352897" y="5302087"/>
                    <a:pt x="357994" y="5278919"/>
                    <a:pt x="358272" y="5264739"/>
                  </a:cubicBezTo>
                  <a:cubicBezTo>
                    <a:pt x="358550" y="5250560"/>
                    <a:pt x="350024" y="5236474"/>
                    <a:pt x="359199" y="5219050"/>
                  </a:cubicBezTo>
                  <a:cubicBezTo>
                    <a:pt x="368374" y="5201627"/>
                    <a:pt x="379588" y="5211080"/>
                    <a:pt x="388763" y="5203110"/>
                  </a:cubicBezTo>
                  <a:cubicBezTo>
                    <a:pt x="397937" y="5195140"/>
                    <a:pt x="386353" y="5167615"/>
                    <a:pt x="395250" y="5149914"/>
                  </a:cubicBezTo>
                  <a:cubicBezTo>
                    <a:pt x="404147" y="5132213"/>
                    <a:pt x="413322" y="5135457"/>
                    <a:pt x="417399" y="5123038"/>
                  </a:cubicBezTo>
                  <a:cubicBezTo>
                    <a:pt x="421570" y="5110620"/>
                    <a:pt x="412673" y="5108117"/>
                    <a:pt x="412117" y="5094309"/>
                  </a:cubicBezTo>
                  <a:cubicBezTo>
                    <a:pt x="411561" y="5080593"/>
                    <a:pt x="400254" y="5080685"/>
                    <a:pt x="397937" y="5090787"/>
                  </a:cubicBezTo>
                  <a:cubicBezTo>
                    <a:pt x="395528" y="5100889"/>
                    <a:pt x="394138" y="5110620"/>
                    <a:pt x="382831" y="5115068"/>
                  </a:cubicBezTo>
                  <a:cubicBezTo>
                    <a:pt x="371618" y="5119516"/>
                    <a:pt x="353824" y="5130174"/>
                    <a:pt x="336957" y="5106820"/>
                  </a:cubicBezTo>
                  <a:cubicBezTo>
                    <a:pt x="320090" y="5083466"/>
                    <a:pt x="323797" y="5070862"/>
                    <a:pt x="324909" y="5057795"/>
                  </a:cubicBezTo>
                  <a:cubicBezTo>
                    <a:pt x="326021" y="5044728"/>
                    <a:pt x="334918" y="5046673"/>
                    <a:pt x="340015" y="5033606"/>
                  </a:cubicBezTo>
                  <a:cubicBezTo>
                    <a:pt x="345112" y="5020539"/>
                    <a:pt x="349097" y="4989214"/>
                    <a:pt x="337606" y="4977259"/>
                  </a:cubicBezTo>
                  <a:cubicBezTo>
                    <a:pt x="326114" y="4965304"/>
                    <a:pt x="314529" y="4975221"/>
                    <a:pt x="300535" y="4963914"/>
                  </a:cubicBezTo>
                  <a:cubicBezTo>
                    <a:pt x="286541" y="4952608"/>
                    <a:pt x="292102" y="4936853"/>
                    <a:pt x="283854" y="4922210"/>
                  </a:cubicBezTo>
                  <a:cubicBezTo>
                    <a:pt x="275606" y="4907567"/>
                    <a:pt x="261241" y="4902007"/>
                    <a:pt x="245949" y="4908865"/>
                  </a:cubicBezTo>
                  <a:cubicBezTo>
                    <a:pt x="230658" y="4915723"/>
                    <a:pt x="211103" y="4915538"/>
                    <a:pt x="202948" y="4898671"/>
                  </a:cubicBezTo>
                  <a:cubicBezTo>
                    <a:pt x="194700" y="4881804"/>
                    <a:pt x="186081" y="4872443"/>
                    <a:pt x="171253" y="4866327"/>
                  </a:cubicBezTo>
                  <a:cubicBezTo>
                    <a:pt x="156425" y="4860210"/>
                    <a:pt x="144748" y="4847606"/>
                    <a:pt x="158371" y="4837227"/>
                  </a:cubicBezTo>
                  <a:cubicBezTo>
                    <a:pt x="171994" y="4826847"/>
                    <a:pt x="180706" y="4827125"/>
                    <a:pt x="183023" y="4815447"/>
                  </a:cubicBezTo>
                  <a:cubicBezTo>
                    <a:pt x="185339" y="4803771"/>
                    <a:pt x="174774" y="4804512"/>
                    <a:pt x="168195" y="4812297"/>
                  </a:cubicBezTo>
                  <a:cubicBezTo>
                    <a:pt x="161707" y="4820174"/>
                    <a:pt x="149011" y="4816467"/>
                    <a:pt x="151513" y="4805809"/>
                  </a:cubicBezTo>
                  <a:cubicBezTo>
                    <a:pt x="154015" y="4795151"/>
                    <a:pt x="169399" y="4793206"/>
                    <a:pt x="171160" y="4779026"/>
                  </a:cubicBezTo>
                  <a:cubicBezTo>
                    <a:pt x="172921" y="4764847"/>
                    <a:pt x="163746" y="4766608"/>
                    <a:pt x="155220" y="4754652"/>
                  </a:cubicBezTo>
                  <a:cubicBezTo>
                    <a:pt x="146694" y="4742697"/>
                    <a:pt x="136036" y="4750482"/>
                    <a:pt x="126861" y="4741770"/>
                  </a:cubicBezTo>
                  <a:cubicBezTo>
                    <a:pt x="117686" y="4733059"/>
                    <a:pt x="118150" y="4719714"/>
                    <a:pt x="103600" y="4723143"/>
                  </a:cubicBezTo>
                  <a:cubicBezTo>
                    <a:pt x="89142" y="4726572"/>
                    <a:pt x="83026" y="4731298"/>
                    <a:pt x="76260" y="4735747"/>
                  </a:cubicBezTo>
                  <a:cubicBezTo>
                    <a:pt x="69495" y="4740195"/>
                    <a:pt x="64120" y="4745941"/>
                    <a:pt x="72831" y="4757340"/>
                  </a:cubicBezTo>
                  <a:cubicBezTo>
                    <a:pt x="81543" y="4768739"/>
                    <a:pt x="74685" y="4774392"/>
                    <a:pt x="79597" y="4781806"/>
                  </a:cubicBezTo>
                  <a:cubicBezTo>
                    <a:pt x="84508" y="4789221"/>
                    <a:pt x="86176" y="4796079"/>
                    <a:pt x="79411" y="4797654"/>
                  </a:cubicBezTo>
                  <a:cubicBezTo>
                    <a:pt x="72646" y="4799229"/>
                    <a:pt x="68012" y="4791908"/>
                    <a:pt x="66529" y="4785792"/>
                  </a:cubicBezTo>
                  <a:cubicBezTo>
                    <a:pt x="65046" y="4779675"/>
                    <a:pt x="60783" y="4777729"/>
                    <a:pt x="57632" y="4771056"/>
                  </a:cubicBezTo>
                  <a:cubicBezTo>
                    <a:pt x="54481" y="4764384"/>
                    <a:pt x="44843" y="4761881"/>
                    <a:pt x="48272" y="4748906"/>
                  </a:cubicBezTo>
                  <a:cubicBezTo>
                    <a:pt x="51701" y="4735932"/>
                    <a:pt x="51886" y="4725830"/>
                    <a:pt x="43638" y="4718694"/>
                  </a:cubicBezTo>
                  <a:cubicBezTo>
                    <a:pt x="35297" y="4711558"/>
                    <a:pt x="23898" y="4717953"/>
                    <a:pt x="16114" y="4709797"/>
                  </a:cubicBezTo>
                  <a:cubicBezTo>
                    <a:pt x="8329" y="4701734"/>
                    <a:pt x="-1773" y="4693394"/>
                    <a:pt x="266" y="4676341"/>
                  </a:cubicBezTo>
                  <a:cubicBezTo>
                    <a:pt x="2305" y="4659289"/>
                    <a:pt x="24640" y="4654470"/>
                    <a:pt x="32332" y="4628428"/>
                  </a:cubicBezTo>
                  <a:cubicBezTo>
                    <a:pt x="40024" y="4602386"/>
                    <a:pt x="36502" y="4592377"/>
                    <a:pt x="48272" y="4572267"/>
                  </a:cubicBezTo>
                  <a:cubicBezTo>
                    <a:pt x="60135" y="4552156"/>
                    <a:pt x="50033" y="4539182"/>
                    <a:pt x="61247" y="4515457"/>
                  </a:cubicBezTo>
                  <a:cubicBezTo>
                    <a:pt x="72461" y="4491732"/>
                    <a:pt x="87289" y="4461612"/>
                    <a:pt x="109160" y="4436775"/>
                  </a:cubicBezTo>
                  <a:cubicBezTo>
                    <a:pt x="131031" y="4411938"/>
                    <a:pt x="157073" y="4418425"/>
                    <a:pt x="165322" y="4391827"/>
                  </a:cubicBezTo>
                  <a:cubicBezTo>
                    <a:pt x="173570" y="4365229"/>
                    <a:pt x="165878" y="4354571"/>
                    <a:pt x="153459" y="4337426"/>
                  </a:cubicBezTo>
                  <a:cubicBezTo>
                    <a:pt x="141040" y="4320282"/>
                    <a:pt x="144655" y="4294425"/>
                    <a:pt x="126212" y="4296371"/>
                  </a:cubicBezTo>
                  <a:cubicBezTo>
                    <a:pt x="107770" y="4298410"/>
                    <a:pt x="122876" y="4330939"/>
                    <a:pt x="113609" y="4345397"/>
                  </a:cubicBezTo>
                  <a:cubicBezTo>
                    <a:pt x="104248" y="4359854"/>
                    <a:pt x="88586" y="4390900"/>
                    <a:pt x="80153" y="4402392"/>
                  </a:cubicBezTo>
                  <a:cubicBezTo>
                    <a:pt x="71719" y="4413884"/>
                    <a:pt x="63749" y="4427415"/>
                    <a:pt x="61525" y="4438999"/>
                  </a:cubicBezTo>
                  <a:cubicBezTo>
                    <a:pt x="59301" y="4450491"/>
                    <a:pt x="45121" y="4454105"/>
                    <a:pt x="34463" y="4434551"/>
                  </a:cubicBezTo>
                  <a:cubicBezTo>
                    <a:pt x="23806" y="4414996"/>
                    <a:pt x="16948" y="4411289"/>
                    <a:pt x="18894" y="4388862"/>
                  </a:cubicBezTo>
                  <a:cubicBezTo>
                    <a:pt x="20933" y="4366434"/>
                    <a:pt x="6939" y="4360039"/>
                    <a:pt x="3602" y="4347621"/>
                  </a:cubicBezTo>
                  <a:cubicBezTo>
                    <a:pt x="266" y="4335202"/>
                    <a:pt x="12221" y="4329920"/>
                    <a:pt x="23342" y="4334739"/>
                  </a:cubicBezTo>
                  <a:cubicBezTo>
                    <a:pt x="34463" y="4339651"/>
                    <a:pt x="49940" y="4337426"/>
                    <a:pt x="55501" y="4330939"/>
                  </a:cubicBezTo>
                  <a:cubicBezTo>
                    <a:pt x="61061" y="4324452"/>
                    <a:pt x="65973" y="4307678"/>
                    <a:pt x="56798" y="4299430"/>
                  </a:cubicBezTo>
                  <a:cubicBezTo>
                    <a:pt x="47716" y="4291181"/>
                    <a:pt x="36595" y="4293405"/>
                    <a:pt x="39931" y="4273480"/>
                  </a:cubicBezTo>
                  <a:cubicBezTo>
                    <a:pt x="43268" y="4253555"/>
                    <a:pt x="52813" y="4256428"/>
                    <a:pt x="63471" y="4255316"/>
                  </a:cubicBezTo>
                  <a:cubicBezTo>
                    <a:pt x="74129" y="4254204"/>
                    <a:pt x="86362" y="4251516"/>
                    <a:pt x="77928" y="4240024"/>
                  </a:cubicBezTo>
                  <a:cubicBezTo>
                    <a:pt x="69495" y="4228532"/>
                    <a:pt x="72646" y="4217134"/>
                    <a:pt x="76167" y="4205178"/>
                  </a:cubicBezTo>
                  <a:cubicBezTo>
                    <a:pt x="79689" y="4193223"/>
                    <a:pt x="72646" y="4173298"/>
                    <a:pt x="62452" y="4162640"/>
                  </a:cubicBezTo>
                  <a:cubicBezTo>
                    <a:pt x="52257" y="4151982"/>
                    <a:pt x="65139" y="4136876"/>
                    <a:pt x="69124" y="4116024"/>
                  </a:cubicBezTo>
                  <a:cubicBezTo>
                    <a:pt x="73109" y="4095172"/>
                    <a:pt x="86454" y="4084515"/>
                    <a:pt x="100634" y="4086275"/>
                  </a:cubicBezTo>
                  <a:cubicBezTo>
                    <a:pt x="114813" y="4088036"/>
                    <a:pt x="111940" y="4073857"/>
                    <a:pt x="120837" y="4060141"/>
                  </a:cubicBezTo>
                  <a:cubicBezTo>
                    <a:pt x="129734" y="4046425"/>
                    <a:pt x="145026" y="4037713"/>
                    <a:pt x="151049" y="4027519"/>
                  </a:cubicBezTo>
                  <a:cubicBezTo>
                    <a:pt x="157073" y="4017325"/>
                    <a:pt x="167731" y="4021217"/>
                    <a:pt x="182745" y="4031319"/>
                  </a:cubicBezTo>
                  <a:cubicBezTo>
                    <a:pt x="197851" y="4041420"/>
                    <a:pt x="221668" y="4049854"/>
                    <a:pt x="238535" y="4049576"/>
                  </a:cubicBezTo>
                  <a:cubicBezTo>
                    <a:pt x="255402" y="4049298"/>
                    <a:pt x="261055" y="4061716"/>
                    <a:pt x="271991" y="4056712"/>
                  </a:cubicBezTo>
                  <a:cubicBezTo>
                    <a:pt x="282927" y="4051707"/>
                    <a:pt x="284688" y="4041050"/>
                    <a:pt x="293585" y="4036879"/>
                  </a:cubicBezTo>
                  <a:cubicBezTo>
                    <a:pt x="302481" y="4032709"/>
                    <a:pt x="304798" y="4020290"/>
                    <a:pt x="290341" y="4009076"/>
                  </a:cubicBezTo>
                  <a:cubicBezTo>
                    <a:pt x="275884" y="3997863"/>
                    <a:pt x="283854" y="3989244"/>
                    <a:pt x="297106" y="3987483"/>
                  </a:cubicBezTo>
                  <a:cubicBezTo>
                    <a:pt x="310452" y="3985722"/>
                    <a:pt x="319905" y="3978308"/>
                    <a:pt x="326948" y="3985444"/>
                  </a:cubicBezTo>
                  <a:cubicBezTo>
                    <a:pt x="333991" y="3992580"/>
                    <a:pt x="316290" y="4007038"/>
                    <a:pt x="331952" y="4015934"/>
                  </a:cubicBezTo>
                  <a:cubicBezTo>
                    <a:pt x="347615" y="4024831"/>
                    <a:pt x="360311" y="4022700"/>
                    <a:pt x="362721" y="4010652"/>
                  </a:cubicBezTo>
                  <a:cubicBezTo>
                    <a:pt x="365130" y="3998512"/>
                    <a:pt x="357716" y="3978401"/>
                    <a:pt x="367447" y="3961812"/>
                  </a:cubicBezTo>
                  <a:cubicBezTo>
                    <a:pt x="377178" y="3945223"/>
                    <a:pt x="370135" y="3934287"/>
                    <a:pt x="380422" y="3927800"/>
                  </a:cubicBezTo>
                  <a:cubicBezTo>
                    <a:pt x="390801" y="3921313"/>
                    <a:pt x="399791" y="3930024"/>
                    <a:pt x="414712" y="3920664"/>
                  </a:cubicBezTo>
                  <a:cubicBezTo>
                    <a:pt x="429633" y="3911304"/>
                    <a:pt x="424628" y="3897124"/>
                    <a:pt x="436769" y="3892305"/>
                  </a:cubicBezTo>
                  <a:cubicBezTo>
                    <a:pt x="448909" y="3887393"/>
                    <a:pt x="456601" y="3892027"/>
                    <a:pt x="467815" y="3892861"/>
                  </a:cubicBezTo>
                  <a:cubicBezTo>
                    <a:pt x="479029" y="3893788"/>
                    <a:pt x="473561" y="3906948"/>
                    <a:pt x="488111" y="3909265"/>
                  </a:cubicBezTo>
                  <a:cubicBezTo>
                    <a:pt x="502568" y="3911674"/>
                    <a:pt x="527405" y="3916401"/>
                    <a:pt x="540473" y="3907597"/>
                  </a:cubicBezTo>
                  <a:cubicBezTo>
                    <a:pt x="553540" y="3898792"/>
                    <a:pt x="554930" y="3888042"/>
                    <a:pt x="566978" y="3884798"/>
                  </a:cubicBezTo>
                  <a:cubicBezTo>
                    <a:pt x="578933" y="3881555"/>
                    <a:pt x="592834" y="3882018"/>
                    <a:pt x="600712" y="3874048"/>
                  </a:cubicBezTo>
                  <a:cubicBezTo>
                    <a:pt x="608589" y="3866078"/>
                    <a:pt x="608960" y="3850416"/>
                    <a:pt x="623788" y="3838460"/>
                  </a:cubicBezTo>
                  <a:cubicBezTo>
                    <a:pt x="638616" y="3826506"/>
                    <a:pt x="655761" y="3820481"/>
                    <a:pt x="667716" y="3816960"/>
                  </a:cubicBezTo>
                  <a:cubicBezTo>
                    <a:pt x="679672" y="3813438"/>
                    <a:pt x="700060" y="3815199"/>
                    <a:pt x="717391" y="3800093"/>
                  </a:cubicBezTo>
                  <a:cubicBezTo>
                    <a:pt x="734721" y="3784987"/>
                    <a:pt x="730273" y="3775256"/>
                    <a:pt x="748900" y="3767286"/>
                  </a:cubicBezTo>
                  <a:cubicBezTo>
                    <a:pt x="767528" y="3759316"/>
                    <a:pt x="785322" y="3751716"/>
                    <a:pt x="793755" y="3735312"/>
                  </a:cubicBezTo>
                  <a:cubicBezTo>
                    <a:pt x="802189" y="3718909"/>
                    <a:pt x="778649" y="3701579"/>
                    <a:pt x="803116" y="3682487"/>
                  </a:cubicBezTo>
                  <a:cubicBezTo>
                    <a:pt x="827489" y="3663396"/>
                    <a:pt x="828416" y="3677205"/>
                    <a:pt x="858165" y="3650978"/>
                  </a:cubicBezTo>
                  <a:cubicBezTo>
                    <a:pt x="887914" y="3624843"/>
                    <a:pt x="889211" y="3628272"/>
                    <a:pt x="912751" y="3623824"/>
                  </a:cubicBezTo>
                  <a:cubicBezTo>
                    <a:pt x="936290" y="3619468"/>
                    <a:pt x="936290" y="3613444"/>
                    <a:pt x="939812" y="3598894"/>
                  </a:cubicBezTo>
                  <a:cubicBezTo>
                    <a:pt x="943334" y="3584344"/>
                    <a:pt x="959737" y="3589719"/>
                    <a:pt x="981053" y="3585270"/>
                  </a:cubicBezTo>
                  <a:cubicBezTo>
                    <a:pt x="1002368" y="3580822"/>
                    <a:pt x="1010338" y="3584807"/>
                    <a:pt x="1034249" y="3577301"/>
                  </a:cubicBezTo>
                  <a:cubicBezTo>
                    <a:pt x="1058252" y="3569794"/>
                    <a:pt x="1074655" y="3576837"/>
                    <a:pt x="1098010" y="3569794"/>
                  </a:cubicBezTo>
                  <a:cubicBezTo>
                    <a:pt x="1121364" y="3562658"/>
                    <a:pt x="1133041" y="3564048"/>
                    <a:pt x="1141938" y="3556819"/>
                  </a:cubicBezTo>
                  <a:cubicBezTo>
                    <a:pt x="1150835" y="3549591"/>
                    <a:pt x="1156766" y="3555151"/>
                    <a:pt x="1155654" y="3561360"/>
                  </a:cubicBezTo>
                  <a:cubicBezTo>
                    <a:pt x="1154634" y="3567570"/>
                    <a:pt x="1159361" y="3568311"/>
                    <a:pt x="1166126" y="3564882"/>
                  </a:cubicBezTo>
                  <a:cubicBezTo>
                    <a:pt x="1172891" y="3561453"/>
                    <a:pt x="1185032" y="3561731"/>
                    <a:pt x="1204123" y="3552463"/>
                  </a:cubicBezTo>
                  <a:cubicBezTo>
                    <a:pt x="1223214" y="3543103"/>
                    <a:pt x="1245364" y="3543659"/>
                    <a:pt x="1253797" y="3529017"/>
                  </a:cubicBezTo>
                  <a:cubicBezTo>
                    <a:pt x="1262231" y="3514374"/>
                    <a:pt x="1279561" y="3496580"/>
                    <a:pt x="1291053" y="3486386"/>
                  </a:cubicBezTo>
                  <a:cubicBezTo>
                    <a:pt x="1302545" y="3476191"/>
                    <a:pt x="1307179" y="3453856"/>
                    <a:pt x="1322285" y="3450335"/>
                  </a:cubicBezTo>
                  <a:cubicBezTo>
                    <a:pt x="1337391" y="3446813"/>
                    <a:pt x="1334147" y="3439399"/>
                    <a:pt x="1327289" y="3431985"/>
                  </a:cubicBezTo>
                  <a:cubicBezTo>
                    <a:pt x="1320524" y="3424571"/>
                    <a:pt x="1339430" y="3413913"/>
                    <a:pt x="1344156" y="3397695"/>
                  </a:cubicBezTo>
                  <a:cubicBezTo>
                    <a:pt x="1348883" y="3381384"/>
                    <a:pt x="1365749" y="3356454"/>
                    <a:pt x="1370939" y="3349226"/>
                  </a:cubicBezTo>
                  <a:cubicBezTo>
                    <a:pt x="1376129" y="3341997"/>
                    <a:pt x="1382895" y="3340051"/>
                    <a:pt x="1391513" y="3346445"/>
                  </a:cubicBezTo>
                  <a:cubicBezTo>
                    <a:pt x="1400132" y="3352840"/>
                    <a:pt x="1408102" y="3353860"/>
                    <a:pt x="1412180" y="3349133"/>
                  </a:cubicBezTo>
                  <a:cubicBezTo>
                    <a:pt x="1416351" y="3344406"/>
                    <a:pt x="1414126" y="3336900"/>
                    <a:pt x="1406527" y="3327261"/>
                  </a:cubicBezTo>
                  <a:cubicBezTo>
                    <a:pt x="1399020" y="3317623"/>
                    <a:pt x="1405322" y="3310951"/>
                    <a:pt x="1415516" y="3302888"/>
                  </a:cubicBezTo>
                  <a:cubicBezTo>
                    <a:pt x="1425711" y="3294825"/>
                    <a:pt x="1441095" y="3277680"/>
                    <a:pt x="1473346" y="3256087"/>
                  </a:cubicBezTo>
                  <a:cubicBezTo>
                    <a:pt x="1505597" y="3234493"/>
                    <a:pt x="1513845" y="3233288"/>
                    <a:pt x="1532751" y="3220592"/>
                  </a:cubicBezTo>
                  <a:cubicBezTo>
                    <a:pt x="1551657" y="3207895"/>
                    <a:pt x="1585669" y="3190102"/>
                    <a:pt x="1602814" y="3178610"/>
                  </a:cubicBezTo>
                  <a:cubicBezTo>
                    <a:pt x="1619959" y="3167118"/>
                    <a:pt x="1629412" y="3166191"/>
                    <a:pt x="1647484" y="3157016"/>
                  </a:cubicBezTo>
                  <a:cubicBezTo>
                    <a:pt x="1665555" y="3147841"/>
                    <a:pt x="1677974" y="3137184"/>
                    <a:pt x="1673248" y="3121800"/>
                  </a:cubicBezTo>
                  <a:cubicBezTo>
                    <a:pt x="1668521" y="3106415"/>
                    <a:pt x="1685666" y="3092236"/>
                    <a:pt x="1696880" y="3080374"/>
                  </a:cubicBezTo>
                  <a:cubicBezTo>
                    <a:pt x="1708093" y="3068511"/>
                    <a:pt x="1719678" y="3031719"/>
                    <a:pt x="1722736" y="3023100"/>
                  </a:cubicBezTo>
                  <a:cubicBezTo>
                    <a:pt x="1725795" y="3014481"/>
                    <a:pt x="1739881" y="3021061"/>
                    <a:pt x="1745535" y="3015871"/>
                  </a:cubicBezTo>
                  <a:cubicBezTo>
                    <a:pt x="1751188" y="3010681"/>
                    <a:pt x="1747017" y="3006418"/>
                    <a:pt x="1738028" y="3003267"/>
                  </a:cubicBezTo>
                  <a:cubicBezTo>
                    <a:pt x="1729038" y="3000116"/>
                    <a:pt x="1731633" y="2992054"/>
                    <a:pt x="1734784" y="2985659"/>
                  </a:cubicBezTo>
                  <a:cubicBezTo>
                    <a:pt x="1737935" y="2979264"/>
                    <a:pt x="1741457" y="2966012"/>
                    <a:pt x="1746183" y="2958320"/>
                  </a:cubicBezTo>
                  <a:cubicBezTo>
                    <a:pt x="1750910" y="2950628"/>
                    <a:pt x="1756099" y="2947662"/>
                    <a:pt x="1764070" y="2950813"/>
                  </a:cubicBezTo>
                  <a:cubicBezTo>
                    <a:pt x="1772040" y="2953964"/>
                    <a:pt x="1773522" y="2944604"/>
                    <a:pt x="1764533" y="2939414"/>
                  </a:cubicBezTo>
                  <a:cubicBezTo>
                    <a:pt x="1755543" y="2934224"/>
                    <a:pt x="1754061" y="2922732"/>
                    <a:pt x="1758602" y="2913279"/>
                  </a:cubicBezTo>
                  <a:cubicBezTo>
                    <a:pt x="1763143" y="2903826"/>
                    <a:pt x="1767313" y="2883067"/>
                    <a:pt x="1773800" y="2863883"/>
                  </a:cubicBezTo>
                  <a:cubicBezTo>
                    <a:pt x="1780288" y="2844699"/>
                    <a:pt x="1790111" y="2812077"/>
                    <a:pt x="1798360" y="2795303"/>
                  </a:cubicBezTo>
                  <a:cubicBezTo>
                    <a:pt x="1806608" y="2778436"/>
                    <a:pt x="1814948" y="2743219"/>
                    <a:pt x="1821992" y="2732284"/>
                  </a:cubicBezTo>
                  <a:cubicBezTo>
                    <a:pt x="1829128" y="2721348"/>
                    <a:pt x="1842103" y="2672230"/>
                    <a:pt x="1850999" y="2649154"/>
                  </a:cubicBezTo>
                  <a:cubicBezTo>
                    <a:pt x="1859896" y="2626077"/>
                    <a:pt x="1864623" y="2609488"/>
                    <a:pt x="1861101" y="2592343"/>
                  </a:cubicBezTo>
                  <a:cubicBezTo>
                    <a:pt x="1857579" y="2575198"/>
                    <a:pt x="1854336" y="2537943"/>
                    <a:pt x="1848405" y="2522281"/>
                  </a:cubicBezTo>
                  <a:cubicBezTo>
                    <a:pt x="1842473" y="2506618"/>
                    <a:pt x="1840712" y="2499483"/>
                    <a:pt x="1837191" y="2474367"/>
                  </a:cubicBezTo>
                  <a:cubicBezTo>
                    <a:pt x="1833669" y="2449252"/>
                    <a:pt x="1828943" y="2434146"/>
                    <a:pt x="1822733" y="2419689"/>
                  </a:cubicBezTo>
                  <a:cubicBezTo>
                    <a:pt x="1816524" y="2405231"/>
                    <a:pt x="1805310" y="2387437"/>
                    <a:pt x="1804662" y="2362879"/>
                  </a:cubicBezTo>
                  <a:cubicBezTo>
                    <a:pt x="1804106" y="2338319"/>
                    <a:pt x="1807349" y="2329145"/>
                    <a:pt x="1801418" y="2315243"/>
                  </a:cubicBezTo>
                  <a:cubicBezTo>
                    <a:pt x="1795487" y="2301342"/>
                    <a:pt x="1793170" y="2285680"/>
                    <a:pt x="1801418" y="2268257"/>
                  </a:cubicBezTo>
                  <a:cubicBezTo>
                    <a:pt x="1809666" y="2250834"/>
                    <a:pt x="1810593" y="2238971"/>
                    <a:pt x="1824216" y="2234801"/>
                  </a:cubicBezTo>
                  <a:cubicBezTo>
                    <a:pt x="1837839" y="2230630"/>
                    <a:pt x="1840249" y="2237303"/>
                    <a:pt x="1849609" y="2236284"/>
                  </a:cubicBezTo>
                  <a:cubicBezTo>
                    <a:pt x="1859062" y="2235264"/>
                    <a:pt x="1856560" y="2223958"/>
                    <a:pt x="1856004" y="2217285"/>
                  </a:cubicBezTo>
                  <a:cubicBezTo>
                    <a:pt x="1855448" y="2210612"/>
                    <a:pt x="1852668" y="2191243"/>
                    <a:pt x="1860452" y="2174098"/>
                  </a:cubicBezTo>
                  <a:cubicBezTo>
                    <a:pt x="1868237" y="2157046"/>
                    <a:pt x="1862676" y="2145925"/>
                    <a:pt x="1867959" y="2132579"/>
                  </a:cubicBezTo>
                  <a:cubicBezTo>
                    <a:pt x="1873242" y="2119234"/>
                    <a:pt x="1875744" y="2110430"/>
                    <a:pt x="1877041" y="2087076"/>
                  </a:cubicBezTo>
                  <a:cubicBezTo>
                    <a:pt x="1878339" y="2063814"/>
                    <a:pt x="1875466" y="2037587"/>
                    <a:pt x="1876578" y="2014510"/>
                  </a:cubicBezTo>
                  <a:cubicBezTo>
                    <a:pt x="1877690" y="1991434"/>
                    <a:pt x="1878153" y="1974104"/>
                    <a:pt x="1874168" y="1961315"/>
                  </a:cubicBezTo>
                  <a:cubicBezTo>
                    <a:pt x="1870183" y="1948618"/>
                    <a:pt x="1873520" y="1924615"/>
                    <a:pt x="1872871" y="1906265"/>
                  </a:cubicBezTo>
                  <a:cubicBezTo>
                    <a:pt x="1872222" y="1887823"/>
                    <a:pt x="1868886" y="1876053"/>
                    <a:pt x="1871944" y="1859279"/>
                  </a:cubicBezTo>
                  <a:cubicBezTo>
                    <a:pt x="1875095" y="1842412"/>
                    <a:pt x="1869905" y="1823784"/>
                    <a:pt x="1875466" y="1812663"/>
                  </a:cubicBezTo>
                  <a:cubicBezTo>
                    <a:pt x="1881026" y="1801542"/>
                    <a:pt x="1877690" y="1781802"/>
                    <a:pt x="1885660" y="1766788"/>
                  </a:cubicBezTo>
                  <a:cubicBezTo>
                    <a:pt x="1893630" y="1751682"/>
                    <a:pt x="1889831" y="1722397"/>
                    <a:pt x="1900488" y="1694038"/>
                  </a:cubicBezTo>
                  <a:cubicBezTo>
                    <a:pt x="1911146" y="1665679"/>
                    <a:pt x="1920413" y="1650573"/>
                    <a:pt x="1922267" y="1631945"/>
                  </a:cubicBezTo>
                  <a:cubicBezTo>
                    <a:pt x="1924028" y="1613318"/>
                    <a:pt x="1945806" y="1599138"/>
                    <a:pt x="1952016" y="1580881"/>
                  </a:cubicBezTo>
                  <a:cubicBezTo>
                    <a:pt x="1958225" y="1562624"/>
                    <a:pt x="1953313" y="1539177"/>
                    <a:pt x="1961376" y="1512116"/>
                  </a:cubicBezTo>
                  <a:cubicBezTo>
                    <a:pt x="1969346" y="1485054"/>
                    <a:pt x="1973795" y="1458456"/>
                    <a:pt x="1976019" y="1430005"/>
                  </a:cubicBezTo>
                  <a:cubicBezTo>
                    <a:pt x="1978243" y="1401646"/>
                    <a:pt x="1970551" y="1377180"/>
                    <a:pt x="1975556" y="1353733"/>
                  </a:cubicBezTo>
                  <a:cubicBezTo>
                    <a:pt x="1980653" y="1330008"/>
                    <a:pt x="1975000" y="1303317"/>
                    <a:pt x="1982970" y="128969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9" name="Bild 337">
            <a:extLst>
              <a:ext uri="{FF2B5EF4-FFF2-40B4-BE49-F238E27FC236}">
                <a16:creationId xmlns:a16="http://schemas.microsoft.com/office/drawing/2014/main" id="{9FC76B04-FCFE-40E1-8A79-FC0FDBCA5638}"/>
              </a:ext>
            </a:extLst>
          </p:cNvPr>
          <p:cNvGrpSpPr/>
          <p:nvPr/>
        </p:nvGrpSpPr>
        <p:grpSpPr>
          <a:xfrm>
            <a:off x="6461244" y="1019671"/>
            <a:ext cx="4561850" cy="5001139"/>
            <a:chOff x="2968196" y="0"/>
            <a:chExt cx="6255608" cy="6858000"/>
          </a:xfrm>
          <a:solidFill>
            <a:srgbClr val="B8E1C8"/>
          </a:solidFill>
        </p:grpSpPr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A7BA4220-3B67-4C1D-A2CD-BF67DB078C42}"/>
                </a:ext>
              </a:extLst>
            </p:cNvPr>
            <p:cNvSpPr/>
            <p:nvPr/>
          </p:nvSpPr>
          <p:spPr>
            <a:xfrm>
              <a:off x="6296087" y="3139203"/>
              <a:ext cx="9268" cy="9268"/>
            </a:xfrm>
            <a:custGeom>
              <a:avLst/>
              <a:gdLst>
                <a:gd name="connsiteX0" fmla="*/ 2873 w 0"/>
                <a:gd name="connsiteY0" fmla="*/ 3058 h 0"/>
                <a:gd name="connsiteX1" fmla="*/ 4727 w 0"/>
                <a:gd name="connsiteY1" fmla="*/ 556 h 0"/>
                <a:gd name="connsiteX2" fmla="*/ 0 w 0"/>
                <a:gd name="connsiteY2" fmla="*/ 0 h 0"/>
                <a:gd name="connsiteX3" fmla="*/ 2873 w 0"/>
                <a:gd name="connsiteY3" fmla="*/ 30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873" y="3058"/>
                  </a:moveTo>
                  <a:cubicBezTo>
                    <a:pt x="3614" y="2224"/>
                    <a:pt x="4171" y="1390"/>
                    <a:pt x="4727" y="556"/>
                  </a:cubicBezTo>
                  <a:cubicBezTo>
                    <a:pt x="3058" y="370"/>
                    <a:pt x="1483" y="185"/>
                    <a:pt x="0" y="0"/>
                  </a:cubicBezTo>
                  <a:cubicBezTo>
                    <a:pt x="927" y="834"/>
                    <a:pt x="1854" y="1946"/>
                    <a:pt x="2873" y="3058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1" name="Frihandsfigur: Form 340">
              <a:extLst>
                <a:ext uri="{FF2B5EF4-FFF2-40B4-BE49-F238E27FC236}">
                  <a16:creationId xmlns:a16="http://schemas.microsoft.com/office/drawing/2014/main" id="{7C60D273-1B04-427B-9142-6BD4875B9D27}"/>
                </a:ext>
              </a:extLst>
            </p:cNvPr>
            <p:cNvSpPr/>
            <p:nvPr/>
          </p:nvSpPr>
          <p:spPr>
            <a:xfrm>
              <a:off x="4655604" y="4883908"/>
              <a:ext cx="166816" cy="111211"/>
            </a:xfrm>
            <a:custGeom>
              <a:avLst/>
              <a:gdLst>
                <a:gd name="connsiteX0" fmla="*/ 151462 w 166816"/>
                <a:gd name="connsiteY0" fmla="*/ 3807 h 111210"/>
                <a:gd name="connsiteX1" fmla="*/ 112909 w 166816"/>
                <a:gd name="connsiteY1" fmla="*/ 3807 h 111210"/>
                <a:gd name="connsiteX2" fmla="*/ 81214 w 166816"/>
                <a:gd name="connsiteY2" fmla="*/ 24566 h 111210"/>
                <a:gd name="connsiteX3" fmla="*/ 62308 w 166816"/>
                <a:gd name="connsiteY3" fmla="*/ 19284 h 111210"/>
                <a:gd name="connsiteX4" fmla="*/ 41920 w 166816"/>
                <a:gd name="connsiteY4" fmla="*/ 23361 h 111210"/>
                <a:gd name="connsiteX5" fmla="*/ 15322 w 166816"/>
                <a:gd name="connsiteY5" fmla="*/ 18264 h 111210"/>
                <a:gd name="connsiteX6" fmla="*/ 10873 w 166816"/>
                <a:gd name="connsiteY6" fmla="*/ 42638 h 111210"/>
                <a:gd name="connsiteX7" fmla="*/ 30799 w 166816"/>
                <a:gd name="connsiteY7" fmla="*/ 61265 h 111210"/>
                <a:gd name="connsiteX8" fmla="*/ 49426 w 166816"/>
                <a:gd name="connsiteY8" fmla="*/ 89439 h 111210"/>
                <a:gd name="connsiteX9" fmla="*/ 77785 w 166816"/>
                <a:gd name="connsiteY9" fmla="*/ 114739 h 111210"/>
                <a:gd name="connsiteX10" fmla="*/ 100398 w 166816"/>
                <a:gd name="connsiteY10" fmla="*/ 115852 h 111210"/>
                <a:gd name="connsiteX11" fmla="*/ 113743 w 166816"/>
                <a:gd name="connsiteY11" fmla="*/ 99448 h 111210"/>
                <a:gd name="connsiteX12" fmla="*/ 146365 w 166816"/>
                <a:gd name="connsiteY12" fmla="*/ 79245 h 111210"/>
                <a:gd name="connsiteX13" fmla="*/ 168793 w 166816"/>
                <a:gd name="connsiteY13" fmla="*/ 44677 h 111210"/>
                <a:gd name="connsiteX14" fmla="*/ 151462 w 166816"/>
                <a:gd name="connsiteY14" fmla="*/ 3807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816" h="111210">
                  <a:moveTo>
                    <a:pt x="151462" y="3807"/>
                  </a:moveTo>
                  <a:cubicBezTo>
                    <a:pt x="137932" y="-3515"/>
                    <a:pt x="128571" y="1582"/>
                    <a:pt x="112909" y="3807"/>
                  </a:cubicBezTo>
                  <a:cubicBezTo>
                    <a:pt x="97154" y="6031"/>
                    <a:pt x="92706" y="18913"/>
                    <a:pt x="81214" y="24566"/>
                  </a:cubicBezTo>
                  <a:cubicBezTo>
                    <a:pt x="69722" y="30219"/>
                    <a:pt x="69815" y="20952"/>
                    <a:pt x="62308" y="19284"/>
                  </a:cubicBezTo>
                  <a:cubicBezTo>
                    <a:pt x="56562" y="17986"/>
                    <a:pt x="54802" y="20673"/>
                    <a:pt x="41920" y="23361"/>
                  </a:cubicBezTo>
                  <a:cubicBezTo>
                    <a:pt x="29038" y="26049"/>
                    <a:pt x="26165" y="20210"/>
                    <a:pt x="15322" y="18264"/>
                  </a:cubicBezTo>
                  <a:cubicBezTo>
                    <a:pt x="-155" y="15391"/>
                    <a:pt x="-7569" y="34668"/>
                    <a:pt x="10873" y="42638"/>
                  </a:cubicBezTo>
                  <a:cubicBezTo>
                    <a:pt x="29316" y="50608"/>
                    <a:pt x="22828" y="55520"/>
                    <a:pt x="30799" y="61265"/>
                  </a:cubicBezTo>
                  <a:cubicBezTo>
                    <a:pt x="38769" y="67011"/>
                    <a:pt x="42105" y="77020"/>
                    <a:pt x="49426" y="89439"/>
                  </a:cubicBezTo>
                  <a:cubicBezTo>
                    <a:pt x="56748" y="101857"/>
                    <a:pt x="70093" y="109642"/>
                    <a:pt x="77785" y="114739"/>
                  </a:cubicBezTo>
                  <a:cubicBezTo>
                    <a:pt x="85570" y="119837"/>
                    <a:pt x="94652" y="121597"/>
                    <a:pt x="100398" y="115852"/>
                  </a:cubicBezTo>
                  <a:cubicBezTo>
                    <a:pt x="106144" y="110106"/>
                    <a:pt x="102437" y="104360"/>
                    <a:pt x="113743" y="99448"/>
                  </a:cubicBezTo>
                  <a:cubicBezTo>
                    <a:pt x="125050" y="94536"/>
                    <a:pt x="132186" y="83230"/>
                    <a:pt x="146365" y="79245"/>
                  </a:cubicBezTo>
                  <a:cubicBezTo>
                    <a:pt x="160545" y="75260"/>
                    <a:pt x="165178" y="59505"/>
                    <a:pt x="168793" y="44677"/>
                  </a:cubicBezTo>
                  <a:cubicBezTo>
                    <a:pt x="172314" y="29756"/>
                    <a:pt x="164993" y="11128"/>
                    <a:pt x="151462" y="380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09694F5E-09AA-4BE1-8361-3557B69E64F0}"/>
                </a:ext>
              </a:extLst>
            </p:cNvPr>
            <p:cNvSpPr/>
            <p:nvPr/>
          </p:nvSpPr>
          <p:spPr>
            <a:xfrm>
              <a:off x="4832398" y="4928167"/>
              <a:ext cx="74141" cy="74141"/>
            </a:xfrm>
            <a:custGeom>
              <a:avLst/>
              <a:gdLst>
                <a:gd name="connsiteX0" fmla="*/ 73275 w 74140"/>
                <a:gd name="connsiteY0" fmla="*/ 50463 h 74140"/>
                <a:gd name="connsiteX1" fmla="*/ 76704 w 74140"/>
                <a:gd name="connsiteY1" fmla="*/ 31928 h 74140"/>
                <a:gd name="connsiteX2" fmla="*/ 57057 w 74140"/>
                <a:gd name="connsiteY2" fmla="*/ 4403 h 74140"/>
                <a:gd name="connsiteX3" fmla="*/ 29440 w 74140"/>
                <a:gd name="connsiteY3" fmla="*/ 5701 h 74140"/>
                <a:gd name="connsiteX4" fmla="*/ 11368 w 74140"/>
                <a:gd name="connsiteY4" fmla="*/ 7369 h 74140"/>
                <a:gd name="connsiteX5" fmla="*/ 525 w 74140"/>
                <a:gd name="connsiteY5" fmla="*/ 24792 h 74140"/>
                <a:gd name="connsiteX6" fmla="*/ 10812 w 74140"/>
                <a:gd name="connsiteY6" fmla="*/ 44902 h 74140"/>
                <a:gd name="connsiteX7" fmla="*/ 32405 w 74140"/>
                <a:gd name="connsiteY7" fmla="*/ 59731 h 74140"/>
                <a:gd name="connsiteX8" fmla="*/ 53350 w 74140"/>
                <a:gd name="connsiteY8" fmla="*/ 76876 h 74140"/>
                <a:gd name="connsiteX9" fmla="*/ 65676 w 74140"/>
                <a:gd name="connsiteY9" fmla="*/ 65384 h 74140"/>
                <a:gd name="connsiteX10" fmla="*/ 73275 w 74140"/>
                <a:gd name="connsiteY10" fmla="*/ 50463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140" h="74140">
                  <a:moveTo>
                    <a:pt x="73275" y="50463"/>
                  </a:moveTo>
                  <a:cubicBezTo>
                    <a:pt x="80967" y="48331"/>
                    <a:pt x="85508" y="39157"/>
                    <a:pt x="76704" y="31928"/>
                  </a:cubicBezTo>
                  <a:cubicBezTo>
                    <a:pt x="67900" y="24699"/>
                    <a:pt x="66510" y="13115"/>
                    <a:pt x="57057" y="4403"/>
                  </a:cubicBezTo>
                  <a:cubicBezTo>
                    <a:pt x="47604" y="-4216"/>
                    <a:pt x="36854" y="1809"/>
                    <a:pt x="29440" y="5701"/>
                  </a:cubicBezTo>
                  <a:cubicBezTo>
                    <a:pt x="22026" y="9593"/>
                    <a:pt x="16743" y="5608"/>
                    <a:pt x="11368" y="7369"/>
                  </a:cubicBezTo>
                  <a:cubicBezTo>
                    <a:pt x="5807" y="9130"/>
                    <a:pt x="3027" y="11910"/>
                    <a:pt x="525" y="24792"/>
                  </a:cubicBezTo>
                  <a:cubicBezTo>
                    <a:pt x="-2070" y="37674"/>
                    <a:pt x="5529" y="38786"/>
                    <a:pt x="10812" y="44902"/>
                  </a:cubicBezTo>
                  <a:cubicBezTo>
                    <a:pt x="16094" y="51019"/>
                    <a:pt x="23323" y="55004"/>
                    <a:pt x="32405" y="59731"/>
                  </a:cubicBezTo>
                  <a:cubicBezTo>
                    <a:pt x="41487" y="64457"/>
                    <a:pt x="43804" y="73354"/>
                    <a:pt x="53350" y="76876"/>
                  </a:cubicBezTo>
                  <a:cubicBezTo>
                    <a:pt x="62896" y="80397"/>
                    <a:pt x="68271" y="72427"/>
                    <a:pt x="65676" y="65384"/>
                  </a:cubicBezTo>
                  <a:cubicBezTo>
                    <a:pt x="63174" y="58341"/>
                    <a:pt x="65583" y="52595"/>
                    <a:pt x="73275" y="5046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75371C3A-D208-4748-8C31-1B1E06D9FAA7}"/>
                </a:ext>
              </a:extLst>
            </p:cNvPr>
            <p:cNvSpPr/>
            <p:nvPr/>
          </p:nvSpPr>
          <p:spPr>
            <a:xfrm>
              <a:off x="4834027" y="5052077"/>
              <a:ext cx="92676" cy="129746"/>
            </a:xfrm>
            <a:custGeom>
              <a:avLst/>
              <a:gdLst>
                <a:gd name="connsiteX0" fmla="*/ 76188 w 92675"/>
                <a:gd name="connsiteY0" fmla="*/ 133962 h 129745"/>
                <a:gd name="connsiteX1" fmla="*/ 99821 w 92675"/>
                <a:gd name="connsiteY1" fmla="*/ 128586 h 129745"/>
                <a:gd name="connsiteX2" fmla="*/ 83417 w 92675"/>
                <a:gd name="connsiteY2" fmla="*/ 95131 h 129745"/>
                <a:gd name="connsiteX3" fmla="*/ 73686 w 92675"/>
                <a:gd name="connsiteY3" fmla="*/ 74742 h 129745"/>
                <a:gd name="connsiteX4" fmla="*/ 65901 w 92675"/>
                <a:gd name="connsiteY4" fmla="*/ 44715 h 129745"/>
                <a:gd name="connsiteX5" fmla="*/ 69238 w 92675"/>
                <a:gd name="connsiteY5" fmla="*/ 21175 h 129745"/>
                <a:gd name="connsiteX6" fmla="*/ 67662 w 92675"/>
                <a:gd name="connsiteY6" fmla="*/ 2640 h 129745"/>
                <a:gd name="connsiteX7" fmla="*/ 41250 w 92675"/>
                <a:gd name="connsiteY7" fmla="*/ 2177 h 129745"/>
                <a:gd name="connsiteX8" fmla="*/ 30406 w 92675"/>
                <a:gd name="connsiteY8" fmla="*/ 22102 h 129745"/>
                <a:gd name="connsiteX9" fmla="*/ 12983 w 92675"/>
                <a:gd name="connsiteY9" fmla="*/ 40452 h 129745"/>
                <a:gd name="connsiteX10" fmla="*/ 9 w 92675"/>
                <a:gd name="connsiteY10" fmla="*/ 64733 h 129745"/>
                <a:gd name="connsiteX11" fmla="*/ 13725 w 92675"/>
                <a:gd name="connsiteY11" fmla="*/ 89292 h 129745"/>
                <a:gd name="connsiteX12" fmla="*/ 46717 w 92675"/>
                <a:gd name="connsiteY12" fmla="*/ 95316 h 129745"/>
                <a:gd name="connsiteX13" fmla="*/ 63028 w 92675"/>
                <a:gd name="connsiteY13" fmla="*/ 113480 h 129745"/>
                <a:gd name="connsiteX14" fmla="*/ 76188 w 92675"/>
                <a:gd name="connsiteY14" fmla="*/ 133962 h 12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675" h="129745">
                  <a:moveTo>
                    <a:pt x="76188" y="133962"/>
                  </a:moveTo>
                  <a:cubicBezTo>
                    <a:pt x="86383" y="138040"/>
                    <a:pt x="94816" y="137020"/>
                    <a:pt x="99821" y="128586"/>
                  </a:cubicBezTo>
                  <a:cubicBezTo>
                    <a:pt x="104825" y="120153"/>
                    <a:pt x="91202" y="105788"/>
                    <a:pt x="83417" y="95131"/>
                  </a:cubicBezTo>
                  <a:cubicBezTo>
                    <a:pt x="75632" y="84473"/>
                    <a:pt x="79247" y="81229"/>
                    <a:pt x="73686" y="74742"/>
                  </a:cubicBezTo>
                  <a:cubicBezTo>
                    <a:pt x="68125" y="68254"/>
                    <a:pt x="65716" y="54353"/>
                    <a:pt x="65901" y="44715"/>
                  </a:cubicBezTo>
                  <a:cubicBezTo>
                    <a:pt x="66087" y="35076"/>
                    <a:pt x="73408" y="28775"/>
                    <a:pt x="69238" y="21175"/>
                  </a:cubicBezTo>
                  <a:cubicBezTo>
                    <a:pt x="65067" y="13576"/>
                    <a:pt x="72759" y="7366"/>
                    <a:pt x="67662" y="2640"/>
                  </a:cubicBezTo>
                  <a:cubicBezTo>
                    <a:pt x="60433" y="-4032"/>
                    <a:pt x="57653" y="4308"/>
                    <a:pt x="41250" y="2177"/>
                  </a:cubicBezTo>
                  <a:cubicBezTo>
                    <a:pt x="32816" y="1065"/>
                    <a:pt x="32167" y="11723"/>
                    <a:pt x="30406" y="22102"/>
                  </a:cubicBezTo>
                  <a:cubicBezTo>
                    <a:pt x="28646" y="32482"/>
                    <a:pt x="18915" y="34520"/>
                    <a:pt x="12983" y="40452"/>
                  </a:cubicBezTo>
                  <a:cubicBezTo>
                    <a:pt x="7052" y="46383"/>
                    <a:pt x="287" y="52871"/>
                    <a:pt x="9" y="64733"/>
                  </a:cubicBezTo>
                  <a:cubicBezTo>
                    <a:pt x="-269" y="76596"/>
                    <a:pt x="6033" y="81785"/>
                    <a:pt x="13725" y="89292"/>
                  </a:cubicBezTo>
                  <a:cubicBezTo>
                    <a:pt x="21417" y="96799"/>
                    <a:pt x="35040" y="93740"/>
                    <a:pt x="46717" y="95316"/>
                  </a:cubicBezTo>
                  <a:cubicBezTo>
                    <a:pt x="58395" y="96984"/>
                    <a:pt x="63306" y="105418"/>
                    <a:pt x="63028" y="113480"/>
                  </a:cubicBezTo>
                  <a:cubicBezTo>
                    <a:pt x="62658" y="121543"/>
                    <a:pt x="65994" y="129884"/>
                    <a:pt x="76188" y="13396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6E1D4074-852C-4C7D-A43B-379FFF7D023F}"/>
                </a:ext>
              </a:extLst>
            </p:cNvPr>
            <p:cNvSpPr/>
            <p:nvPr/>
          </p:nvSpPr>
          <p:spPr>
            <a:xfrm>
              <a:off x="4771218" y="5108744"/>
              <a:ext cx="46338" cy="148281"/>
            </a:xfrm>
            <a:custGeom>
              <a:avLst/>
              <a:gdLst>
                <a:gd name="connsiteX0" fmla="*/ 32234 w 46337"/>
                <a:gd name="connsiteY0" fmla="*/ 3 h 148281"/>
                <a:gd name="connsiteX1" fmla="*/ 12865 w 46337"/>
                <a:gd name="connsiteY1" fmla="*/ 16591 h 148281"/>
                <a:gd name="connsiteX2" fmla="*/ 168 w 46337"/>
                <a:gd name="connsiteY2" fmla="*/ 37907 h 148281"/>
                <a:gd name="connsiteX3" fmla="*/ 4339 w 46337"/>
                <a:gd name="connsiteY3" fmla="*/ 78870 h 148281"/>
                <a:gd name="connsiteX4" fmla="*/ 6377 w 46337"/>
                <a:gd name="connsiteY4" fmla="*/ 127246 h 148281"/>
                <a:gd name="connsiteX5" fmla="*/ 28898 w 46337"/>
                <a:gd name="connsiteY5" fmla="*/ 148654 h 148281"/>
                <a:gd name="connsiteX6" fmla="*/ 32605 w 46337"/>
                <a:gd name="connsiteY6" fmla="*/ 125764 h 148281"/>
                <a:gd name="connsiteX7" fmla="*/ 35756 w 46337"/>
                <a:gd name="connsiteY7" fmla="*/ 93698 h 148281"/>
                <a:gd name="connsiteX8" fmla="*/ 41780 w 46337"/>
                <a:gd name="connsiteY8" fmla="*/ 56720 h 148281"/>
                <a:gd name="connsiteX9" fmla="*/ 50028 w 46337"/>
                <a:gd name="connsiteY9" fmla="*/ 22430 h 148281"/>
                <a:gd name="connsiteX10" fmla="*/ 32234 w 46337"/>
                <a:gd name="connsiteY10" fmla="*/ 3 h 1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37" h="148281">
                  <a:moveTo>
                    <a:pt x="32234" y="3"/>
                  </a:moveTo>
                  <a:cubicBezTo>
                    <a:pt x="22040" y="-183"/>
                    <a:pt x="17869" y="9641"/>
                    <a:pt x="12865" y="16591"/>
                  </a:cubicBezTo>
                  <a:cubicBezTo>
                    <a:pt x="7860" y="23542"/>
                    <a:pt x="1651" y="27435"/>
                    <a:pt x="168" y="37907"/>
                  </a:cubicBezTo>
                  <a:cubicBezTo>
                    <a:pt x="-1315" y="48379"/>
                    <a:pt x="7582" y="65432"/>
                    <a:pt x="4339" y="78870"/>
                  </a:cubicBezTo>
                  <a:cubicBezTo>
                    <a:pt x="1095" y="92308"/>
                    <a:pt x="5636" y="112881"/>
                    <a:pt x="6377" y="127246"/>
                  </a:cubicBezTo>
                  <a:cubicBezTo>
                    <a:pt x="7119" y="141611"/>
                    <a:pt x="16850" y="151805"/>
                    <a:pt x="28898" y="148654"/>
                  </a:cubicBezTo>
                  <a:cubicBezTo>
                    <a:pt x="40853" y="145596"/>
                    <a:pt x="36312" y="134290"/>
                    <a:pt x="32605" y="125764"/>
                  </a:cubicBezTo>
                  <a:cubicBezTo>
                    <a:pt x="28898" y="117238"/>
                    <a:pt x="42336" y="105653"/>
                    <a:pt x="35756" y="93698"/>
                  </a:cubicBezTo>
                  <a:cubicBezTo>
                    <a:pt x="29083" y="81743"/>
                    <a:pt x="44930" y="65895"/>
                    <a:pt x="41780" y="56720"/>
                  </a:cubicBezTo>
                  <a:cubicBezTo>
                    <a:pt x="38721" y="47545"/>
                    <a:pt x="48267" y="32439"/>
                    <a:pt x="50028" y="22430"/>
                  </a:cubicBezTo>
                  <a:cubicBezTo>
                    <a:pt x="51789" y="12236"/>
                    <a:pt x="44004" y="188"/>
                    <a:pt x="32234" y="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7B09E25E-745F-4D52-BB0B-4E56988679F2}"/>
                </a:ext>
              </a:extLst>
            </p:cNvPr>
            <p:cNvSpPr/>
            <p:nvPr/>
          </p:nvSpPr>
          <p:spPr>
            <a:xfrm>
              <a:off x="4583562" y="5099004"/>
              <a:ext cx="157549" cy="231689"/>
            </a:xfrm>
            <a:custGeom>
              <a:avLst/>
              <a:gdLst>
                <a:gd name="connsiteX0" fmla="*/ 144545 w 157548"/>
                <a:gd name="connsiteY0" fmla="*/ 168682 h 231689"/>
                <a:gd name="connsiteX1" fmla="*/ 127956 w 157548"/>
                <a:gd name="connsiteY1" fmla="*/ 175724 h 231689"/>
                <a:gd name="connsiteX2" fmla="*/ 105065 w 157548"/>
                <a:gd name="connsiteY2" fmla="*/ 160711 h 231689"/>
                <a:gd name="connsiteX3" fmla="*/ 105899 w 157548"/>
                <a:gd name="connsiteY3" fmla="*/ 144957 h 231689"/>
                <a:gd name="connsiteX4" fmla="*/ 110347 w 157548"/>
                <a:gd name="connsiteY4" fmla="*/ 122065 h 231689"/>
                <a:gd name="connsiteX5" fmla="*/ 151588 w 157548"/>
                <a:gd name="connsiteY5" fmla="*/ 96765 h 231689"/>
                <a:gd name="connsiteX6" fmla="*/ 135648 w 157548"/>
                <a:gd name="connsiteY6" fmla="*/ 47276 h 231689"/>
                <a:gd name="connsiteX7" fmla="*/ 106826 w 157548"/>
                <a:gd name="connsiteY7" fmla="*/ 15767 h 231689"/>
                <a:gd name="connsiteX8" fmla="*/ 56225 w 157548"/>
                <a:gd name="connsiteY8" fmla="*/ 6406 h 231689"/>
                <a:gd name="connsiteX9" fmla="*/ 31573 w 157548"/>
                <a:gd name="connsiteY9" fmla="*/ 7333 h 231689"/>
                <a:gd name="connsiteX10" fmla="*/ 16467 w 157548"/>
                <a:gd name="connsiteY10" fmla="*/ 45237 h 231689"/>
                <a:gd name="connsiteX11" fmla="*/ 1175 w 157548"/>
                <a:gd name="connsiteY11" fmla="*/ 71835 h 231689"/>
                <a:gd name="connsiteX12" fmla="*/ 15818 w 157548"/>
                <a:gd name="connsiteY12" fmla="*/ 82957 h 231689"/>
                <a:gd name="connsiteX13" fmla="*/ 44455 w 157548"/>
                <a:gd name="connsiteY13" fmla="*/ 72762 h 231689"/>
                <a:gd name="connsiteX14" fmla="*/ 57986 w 157548"/>
                <a:gd name="connsiteY14" fmla="*/ 109183 h 231689"/>
                <a:gd name="connsiteX15" fmla="*/ 69107 w 157548"/>
                <a:gd name="connsiteY15" fmla="*/ 148849 h 231689"/>
                <a:gd name="connsiteX16" fmla="*/ 72443 w 157548"/>
                <a:gd name="connsiteY16" fmla="*/ 187217 h 231689"/>
                <a:gd name="connsiteX17" fmla="*/ 100616 w 157548"/>
                <a:gd name="connsiteY17" fmla="*/ 209644 h 231689"/>
                <a:gd name="connsiteX18" fmla="*/ 139911 w 157548"/>
                <a:gd name="connsiteY18" fmla="*/ 236242 h 231689"/>
                <a:gd name="connsiteX19" fmla="*/ 154090 w 157548"/>
                <a:gd name="connsiteY19" fmla="*/ 206771 h 231689"/>
                <a:gd name="connsiteX20" fmla="*/ 159187 w 157548"/>
                <a:gd name="connsiteY20" fmla="*/ 180080 h 231689"/>
                <a:gd name="connsiteX21" fmla="*/ 144545 w 157548"/>
                <a:gd name="connsiteY21" fmla="*/ 168682 h 2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548" h="231689">
                  <a:moveTo>
                    <a:pt x="144545" y="168682"/>
                  </a:moveTo>
                  <a:cubicBezTo>
                    <a:pt x="138335" y="171925"/>
                    <a:pt x="137223" y="179339"/>
                    <a:pt x="127956" y="175724"/>
                  </a:cubicBezTo>
                  <a:cubicBezTo>
                    <a:pt x="118688" y="172111"/>
                    <a:pt x="112386" y="164326"/>
                    <a:pt x="105065" y="160711"/>
                  </a:cubicBezTo>
                  <a:cubicBezTo>
                    <a:pt x="97743" y="157004"/>
                    <a:pt x="98207" y="150239"/>
                    <a:pt x="105899" y="144957"/>
                  </a:cubicBezTo>
                  <a:cubicBezTo>
                    <a:pt x="115630" y="138284"/>
                    <a:pt x="107382" y="131426"/>
                    <a:pt x="110347" y="122065"/>
                  </a:cubicBezTo>
                  <a:cubicBezTo>
                    <a:pt x="114703" y="108535"/>
                    <a:pt x="142691" y="120027"/>
                    <a:pt x="151588" y="96765"/>
                  </a:cubicBezTo>
                  <a:cubicBezTo>
                    <a:pt x="160670" y="72855"/>
                    <a:pt x="143155" y="65255"/>
                    <a:pt x="135648" y="47276"/>
                  </a:cubicBezTo>
                  <a:cubicBezTo>
                    <a:pt x="128141" y="29297"/>
                    <a:pt x="123229" y="24385"/>
                    <a:pt x="106826" y="15767"/>
                  </a:cubicBezTo>
                  <a:cubicBezTo>
                    <a:pt x="90422" y="7147"/>
                    <a:pt x="63824" y="13542"/>
                    <a:pt x="56225" y="6406"/>
                  </a:cubicBezTo>
                  <a:cubicBezTo>
                    <a:pt x="48718" y="-730"/>
                    <a:pt x="39821" y="-3788"/>
                    <a:pt x="31573" y="7333"/>
                  </a:cubicBezTo>
                  <a:cubicBezTo>
                    <a:pt x="23325" y="18454"/>
                    <a:pt x="29812" y="35507"/>
                    <a:pt x="16467" y="45237"/>
                  </a:cubicBezTo>
                  <a:cubicBezTo>
                    <a:pt x="3122" y="54968"/>
                    <a:pt x="5624" y="64050"/>
                    <a:pt x="1175" y="71835"/>
                  </a:cubicBezTo>
                  <a:cubicBezTo>
                    <a:pt x="-3273" y="79620"/>
                    <a:pt x="5624" y="90648"/>
                    <a:pt x="15818" y="82957"/>
                  </a:cubicBezTo>
                  <a:cubicBezTo>
                    <a:pt x="26012" y="75172"/>
                    <a:pt x="36207" y="67202"/>
                    <a:pt x="44455" y="72762"/>
                  </a:cubicBezTo>
                  <a:cubicBezTo>
                    <a:pt x="52703" y="78323"/>
                    <a:pt x="46216" y="98063"/>
                    <a:pt x="57986" y="109183"/>
                  </a:cubicBezTo>
                  <a:cubicBezTo>
                    <a:pt x="69755" y="120305"/>
                    <a:pt x="69755" y="136708"/>
                    <a:pt x="69107" y="148849"/>
                  </a:cubicBezTo>
                  <a:cubicBezTo>
                    <a:pt x="68458" y="161082"/>
                    <a:pt x="60673" y="180358"/>
                    <a:pt x="72443" y="187217"/>
                  </a:cubicBezTo>
                  <a:cubicBezTo>
                    <a:pt x="84213" y="194075"/>
                    <a:pt x="90885" y="194075"/>
                    <a:pt x="100616" y="209644"/>
                  </a:cubicBezTo>
                  <a:cubicBezTo>
                    <a:pt x="110347" y="225213"/>
                    <a:pt x="125268" y="238466"/>
                    <a:pt x="139911" y="236242"/>
                  </a:cubicBezTo>
                  <a:cubicBezTo>
                    <a:pt x="154554" y="234018"/>
                    <a:pt x="155017" y="216687"/>
                    <a:pt x="154090" y="206771"/>
                  </a:cubicBezTo>
                  <a:cubicBezTo>
                    <a:pt x="153164" y="196855"/>
                    <a:pt x="158909" y="189811"/>
                    <a:pt x="159187" y="180080"/>
                  </a:cubicBezTo>
                  <a:cubicBezTo>
                    <a:pt x="159465" y="170350"/>
                    <a:pt x="150754" y="165438"/>
                    <a:pt x="144545" y="16868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DA9A72F3-0FEE-4F84-B6F7-6059C33D29C2}"/>
                </a:ext>
              </a:extLst>
            </p:cNvPr>
            <p:cNvSpPr/>
            <p:nvPr/>
          </p:nvSpPr>
          <p:spPr>
            <a:xfrm>
              <a:off x="5362099" y="5711930"/>
              <a:ext cx="129746" cy="129746"/>
            </a:xfrm>
            <a:custGeom>
              <a:avLst/>
              <a:gdLst>
                <a:gd name="connsiteX0" fmla="*/ 7602 w 129745"/>
                <a:gd name="connsiteY0" fmla="*/ 52219 h 129745"/>
                <a:gd name="connsiteX1" fmla="*/ 11124 w 129745"/>
                <a:gd name="connsiteY1" fmla="*/ 77057 h 129745"/>
                <a:gd name="connsiteX2" fmla="*/ 31049 w 129745"/>
                <a:gd name="connsiteY2" fmla="*/ 109308 h 129745"/>
                <a:gd name="connsiteX3" fmla="*/ 31234 w 129745"/>
                <a:gd name="connsiteY3" fmla="*/ 131828 h 129745"/>
                <a:gd name="connsiteX4" fmla="*/ 57740 w 129745"/>
                <a:gd name="connsiteY4" fmla="*/ 128306 h 129745"/>
                <a:gd name="connsiteX5" fmla="*/ 91566 w 129745"/>
                <a:gd name="connsiteY5" fmla="*/ 129789 h 129745"/>
                <a:gd name="connsiteX6" fmla="*/ 112604 w 129745"/>
                <a:gd name="connsiteY6" fmla="*/ 115610 h 129745"/>
                <a:gd name="connsiteX7" fmla="*/ 129471 w 129745"/>
                <a:gd name="connsiteY7" fmla="*/ 114405 h 129745"/>
                <a:gd name="connsiteX8" fmla="*/ 127246 w 129745"/>
                <a:gd name="connsiteY8" fmla="*/ 94480 h 129745"/>
                <a:gd name="connsiteX9" fmla="*/ 102409 w 129745"/>
                <a:gd name="connsiteY9" fmla="*/ 86509 h 129745"/>
                <a:gd name="connsiteX10" fmla="*/ 80353 w 129745"/>
                <a:gd name="connsiteY10" fmla="*/ 65194 h 129745"/>
                <a:gd name="connsiteX11" fmla="*/ 77943 w 129745"/>
                <a:gd name="connsiteY11" fmla="*/ 46010 h 129745"/>
                <a:gd name="connsiteX12" fmla="*/ 62837 w 129745"/>
                <a:gd name="connsiteY12" fmla="*/ 26456 h 129745"/>
                <a:gd name="connsiteX13" fmla="*/ 32346 w 129745"/>
                <a:gd name="connsiteY13" fmla="*/ 6067 h 129745"/>
                <a:gd name="connsiteX14" fmla="*/ 13255 w 129745"/>
                <a:gd name="connsiteY14" fmla="*/ 6067 h 129745"/>
                <a:gd name="connsiteX15" fmla="*/ 16499 w 129745"/>
                <a:gd name="connsiteY15" fmla="*/ 28958 h 129745"/>
                <a:gd name="connsiteX16" fmla="*/ 7602 w 129745"/>
                <a:gd name="connsiteY16" fmla="*/ 52219 h 12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745" h="129745">
                  <a:moveTo>
                    <a:pt x="7602" y="52219"/>
                  </a:moveTo>
                  <a:cubicBezTo>
                    <a:pt x="-2314" y="55926"/>
                    <a:pt x="-3890" y="70847"/>
                    <a:pt x="11124" y="77057"/>
                  </a:cubicBezTo>
                  <a:cubicBezTo>
                    <a:pt x="26137" y="83266"/>
                    <a:pt x="31790" y="100411"/>
                    <a:pt x="31049" y="109308"/>
                  </a:cubicBezTo>
                  <a:cubicBezTo>
                    <a:pt x="30307" y="118205"/>
                    <a:pt x="21967" y="126824"/>
                    <a:pt x="31234" y="131828"/>
                  </a:cubicBezTo>
                  <a:cubicBezTo>
                    <a:pt x="40224" y="136740"/>
                    <a:pt x="42634" y="124321"/>
                    <a:pt x="57740" y="128306"/>
                  </a:cubicBezTo>
                  <a:cubicBezTo>
                    <a:pt x="72846" y="132291"/>
                    <a:pt x="81557" y="134330"/>
                    <a:pt x="91566" y="129789"/>
                  </a:cubicBezTo>
                  <a:cubicBezTo>
                    <a:pt x="101668" y="125248"/>
                    <a:pt x="103800" y="113200"/>
                    <a:pt x="112604" y="115610"/>
                  </a:cubicBezTo>
                  <a:cubicBezTo>
                    <a:pt x="121315" y="118019"/>
                    <a:pt x="126690" y="118112"/>
                    <a:pt x="129471" y="114405"/>
                  </a:cubicBezTo>
                  <a:cubicBezTo>
                    <a:pt x="132251" y="110698"/>
                    <a:pt x="130212" y="103469"/>
                    <a:pt x="127246" y="94480"/>
                  </a:cubicBezTo>
                  <a:cubicBezTo>
                    <a:pt x="122149" y="79003"/>
                    <a:pt x="108619" y="91421"/>
                    <a:pt x="102409" y="86509"/>
                  </a:cubicBezTo>
                  <a:cubicBezTo>
                    <a:pt x="96200" y="81598"/>
                    <a:pt x="87767" y="70384"/>
                    <a:pt x="80353" y="65194"/>
                  </a:cubicBezTo>
                  <a:cubicBezTo>
                    <a:pt x="72938" y="60004"/>
                    <a:pt x="75811" y="52961"/>
                    <a:pt x="77943" y="46010"/>
                  </a:cubicBezTo>
                  <a:cubicBezTo>
                    <a:pt x="80167" y="39059"/>
                    <a:pt x="74977" y="28865"/>
                    <a:pt x="62837" y="26456"/>
                  </a:cubicBezTo>
                  <a:cubicBezTo>
                    <a:pt x="50696" y="24046"/>
                    <a:pt x="37536" y="13110"/>
                    <a:pt x="32346" y="6067"/>
                  </a:cubicBezTo>
                  <a:cubicBezTo>
                    <a:pt x="27157" y="-1069"/>
                    <a:pt x="14646" y="-2922"/>
                    <a:pt x="13255" y="6067"/>
                  </a:cubicBezTo>
                  <a:cubicBezTo>
                    <a:pt x="11958" y="15057"/>
                    <a:pt x="20762" y="20988"/>
                    <a:pt x="16499" y="28958"/>
                  </a:cubicBezTo>
                  <a:cubicBezTo>
                    <a:pt x="12329" y="36835"/>
                    <a:pt x="17518" y="48513"/>
                    <a:pt x="7602" y="5221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0B00BDBB-ABAC-416D-8A12-EC4077D9C44C}"/>
                </a:ext>
              </a:extLst>
            </p:cNvPr>
            <p:cNvSpPr/>
            <p:nvPr/>
          </p:nvSpPr>
          <p:spPr>
            <a:xfrm>
              <a:off x="5251060" y="5839506"/>
              <a:ext cx="250224" cy="222422"/>
            </a:xfrm>
            <a:custGeom>
              <a:avLst/>
              <a:gdLst>
                <a:gd name="connsiteX0" fmla="*/ 216877 w 250224"/>
                <a:gd name="connsiteY0" fmla="*/ 210825 h 222421"/>
                <a:gd name="connsiteX1" fmla="*/ 232261 w 250224"/>
                <a:gd name="connsiteY1" fmla="*/ 180614 h 222421"/>
                <a:gd name="connsiteX2" fmla="*/ 235783 w 250224"/>
                <a:gd name="connsiteY2" fmla="*/ 149381 h 222421"/>
                <a:gd name="connsiteX3" fmla="*/ 245699 w 250224"/>
                <a:gd name="connsiteY3" fmla="*/ 121023 h 222421"/>
                <a:gd name="connsiteX4" fmla="*/ 247460 w 250224"/>
                <a:gd name="connsiteY4" fmla="*/ 91181 h 222421"/>
                <a:gd name="connsiteX5" fmla="*/ 249221 w 250224"/>
                <a:gd name="connsiteY5" fmla="*/ 71349 h 222421"/>
                <a:gd name="connsiteX6" fmla="*/ 236246 w 250224"/>
                <a:gd name="connsiteY6" fmla="*/ 52906 h 222421"/>
                <a:gd name="connsiteX7" fmla="*/ 236061 w 250224"/>
                <a:gd name="connsiteY7" fmla="*/ 20377 h 222421"/>
                <a:gd name="connsiteX8" fmla="*/ 236246 w 250224"/>
                <a:gd name="connsiteY8" fmla="*/ 2027 h 222421"/>
                <a:gd name="connsiteX9" fmla="*/ 222530 w 250224"/>
                <a:gd name="connsiteY9" fmla="*/ 5364 h 222421"/>
                <a:gd name="connsiteX10" fmla="*/ 207702 w 250224"/>
                <a:gd name="connsiteY10" fmla="*/ 16485 h 222421"/>
                <a:gd name="connsiteX11" fmla="*/ 204459 w 250224"/>
                <a:gd name="connsiteY11" fmla="*/ 43361 h 222421"/>
                <a:gd name="connsiteX12" fmla="*/ 187035 w 250224"/>
                <a:gd name="connsiteY12" fmla="*/ 42434 h 222421"/>
                <a:gd name="connsiteX13" fmla="*/ 173412 w 250224"/>
                <a:gd name="connsiteY13" fmla="*/ 52906 h 222421"/>
                <a:gd name="connsiteX14" fmla="*/ 149409 w 250224"/>
                <a:gd name="connsiteY14" fmla="*/ 34557 h 222421"/>
                <a:gd name="connsiteX15" fmla="*/ 116880 w 250224"/>
                <a:gd name="connsiteY15" fmla="*/ 37522 h 222421"/>
                <a:gd name="connsiteX16" fmla="*/ 95565 w 250224"/>
                <a:gd name="connsiteY16" fmla="*/ 36781 h 222421"/>
                <a:gd name="connsiteX17" fmla="*/ 68689 w 250224"/>
                <a:gd name="connsiteY17" fmla="*/ 57170 h 222421"/>
                <a:gd name="connsiteX18" fmla="*/ 47559 w 250224"/>
                <a:gd name="connsiteY18" fmla="*/ 49014 h 222421"/>
                <a:gd name="connsiteX19" fmla="*/ 33842 w 250224"/>
                <a:gd name="connsiteY19" fmla="*/ 59023 h 222421"/>
                <a:gd name="connsiteX20" fmla="*/ 33842 w 250224"/>
                <a:gd name="connsiteY20" fmla="*/ 79875 h 222421"/>
                <a:gd name="connsiteX21" fmla="*/ 36994 w 250224"/>
                <a:gd name="connsiteY21" fmla="*/ 101283 h 222421"/>
                <a:gd name="connsiteX22" fmla="*/ 53675 w 250224"/>
                <a:gd name="connsiteY22" fmla="*/ 109253 h 222421"/>
                <a:gd name="connsiteX23" fmla="*/ 48393 w 250224"/>
                <a:gd name="connsiteY23" fmla="*/ 116018 h 222421"/>
                <a:gd name="connsiteX24" fmla="*/ 26521 w 250224"/>
                <a:gd name="connsiteY24" fmla="*/ 116018 h 222421"/>
                <a:gd name="connsiteX25" fmla="*/ 20868 w 250224"/>
                <a:gd name="connsiteY25" fmla="*/ 144007 h 222421"/>
                <a:gd name="connsiteX26" fmla="*/ 11230 w 250224"/>
                <a:gd name="connsiteY26" fmla="*/ 163932 h 222421"/>
                <a:gd name="connsiteX27" fmla="*/ 850 w 250224"/>
                <a:gd name="connsiteY27" fmla="*/ 180891 h 222421"/>
                <a:gd name="connsiteX28" fmla="*/ 5298 w 250224"/>
                <a:gd name="connsiteY28" fmla="*/ 191085 h 222421"/>
                <a:gd name="connsiteX29" fmla="*/ 15956 w 250224"/>
                <a:gd name="connsiteY29" fmla="*/ 185896 h 222421"/>
                <a:gd name="connsiteX30" fmla="*/ 28838 w 250224"/>
                <a:gd name="connsiteY30" fmla="*/ 201002 h 222421"/>
                <a:gd name="connsiteX31" fmla="*/ 42925 w 250224"/>
                <a:gd name="connsiteY31" fmla="*/ 201929 h 222421"/>
                <a:gd name="connsiteX32" fmla="*/ 61367 w 250224"/>
                <a:gd name="connsiteY32" fmla="*/ 203597 h 222421"/>
                <a:gd name="connsiteX33" fmla="*/ 85926 w 250224"/>
                <a:gd name="connsiteY33" fmla="*/ 202578 h 222421"/>
                <a:gd name="connsiteX34" fmla="*/ 82497 w 250224"/>
                <a:gd name="connsiteY34" fmla="*/ 187749 h 222421"/>
                <a:gd name="connsiteX35" fmla="*/ 66557 w 250224"/>
                <a:gd name="connsiteY35" fmla="*/ 167361 h 222421"/>
                <a:gd name="connsiteX36" fmla="*/ 77029 w 250224"/>
                <a:gd name="connsiteY36" fmla="*/ 141597 h 222421"/>
                <a:gd name="connsiteX37" fmla="*/ 92969 w 250224"/>
                <a:gd name="connsiteY37" fmla="*/ 130846 h 222421"/>
                <a:gd name="connsiteX38" fmla="*/ 123275 w 250224"/>
                <a:gd name="connsiteY38" fmla="*/ 139095 h 222421"/>
                <a:gd name="connsiteX39" fmla="*/ 154228 w 250224"/>
                <a:gd name="connsiteY39" fmla="*/ 151235 h 222421"/>
                <a:gd name="connsiteX40" fmla="*/ 168315 w 250224"/>
                <a:gd name="connsiteY40" fmla="*/ 180335 h 222421"/>
                <a:gd name="connsiteX41" fmla="*/ 169242 w 250224"/>
                <a:gd name="connsiteY41" fmla="*/ 206655 h 222421"/>
                <a:gd name="connsiteX42" fmla="*/ 179343 w 250224"/>
                <a:gd name="connsiteY42" fmla="*/ 225005 h 222421"/>
                <a:gd name="connsiteX43" fmla="*/ 196766 w 250224"/>
                <a:gd name="connsiteY43" fmla="*/ 218981 h 222421"/>
                <a:gd name="connsiteX44" fmla="*/ 216877 w 250224"/>
                <a:gd name="connsiteY44" fmla="*/ 210825 h 22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0224" h="222421">
                  <a:moveTo>
                    <a:pt x="216877" y="210825"/>
                  </a:moveTo>
                  <a:cubicBezTo>
                    <a:pt x="221418" y="204802"/>
                    <a:pt x="234949" y="193495"/>
                    <a:pt x="232261" y="180614"/>
                  </a:cubicBezTo>
                  <a:cubicBezTo>
                    <a:pt x="229574" y="167732"/>
                    <a:pt x="230593" y="155962"/>
                    <a:pt x="235783" y="149381"/>
                  </a:cubicBezTo>
                  <a:cubicBezTo>
                    <a:pt x="240973" y="142802"/>
                    <a:pt x="248201" y="133256"/>
                    <a:pt x="245699" y="121023"/>
                  </a:cubicBezTo>
                  <a:cubicBezTo>
                    <a:pt x="243197" y="108790"/>
                    <a:pt x="241807" y="97206"/>
                    <a:pt x="247460" y="91181"/>
                  </a:cubicBezTo>
                  <a:cubicBezTo>
                    <a:pt x="253113" y="85157"/>
                    <a:pt x="253113" y="76817"/>
                    <a:pt x="249221" y="71349"/>
                  </a:cubicBezTo>
                  <a:cubicBezTo>
                    <a:pt x="245421" y="65881"/>
                    <a:pt x="238007" y="63193"/>
                    <a:pt x="236246" y="52906"/>
                  </a:cubicBezTo>
                  <a:cubicBezTo>
                    <a:pt x="234485" y="42527"/>
                    <a:pt x="233003" y="30293"/>
                    <a:pt x="236061" y="20377"/>
                  </a:cubicBezTo>
                  <a:cubicBezTo>
                    <a:pt x="239212" y="10461"/>
                    <a:pt x="240324" y="7403"/>
                    <a:pt x="236246" y="2027"/>
                  </a:cubicBezTo>
                  <a:cubicBezTo>
                    <a:pt x="233188" y="-1865"/>
                    <a:pt x="227998" y="174"/>
                    <a:pt x="222530" y="5364"/>
                  </a:cubicBezTo>
                  <a:cubicBezTo>
                    <a:pt x="217062" y="10553"/>
                    <a:pt x="207702" y="9349"/>
                    <a:pt x="207702" y="16485"/>
                  </a:cubicBezTo>
                  <a:cubicBezTo>
                    <a:pt x="207702" y="23621"/>
                    <a:pt x="208907" y="39839"/>
                    <a:pt x="204459" y="43361"/>
                  </a:cubicBezTo>
                  <a:cubicBezTo>
                    <a:pt x="200010" y="46882"/>
                    <a:pt x="191576" y="39098"/>
                    <a:pt x="187035" y="42434"/>
                  </a:cubicBezTo>
                  <a:cubicBezTo>
                    <a:pt x="182494" y="45863"/>
                    <a:pt x="182031" y="56335"/>
                    <a:pt x="173412" y="52906"/>
                  </a:cubicBezTo>
                  <a:cubicBezTo>
                    <a:pt x="164793" y="49477"/>
                    <a:pt x="159511" y="39005"/>
                    <a:pt x="149409" y="34557"/>
                  </a:cubicBezTo>
                  <a:cubicBezTo>
                    <a:pt x="139400" y="30108"/>
                    <a:pt x="127352" y="35762"/>
                    <a:pt x="116880" y="37522"/>
                  </a:cubicBezTo>
                  <a:cubicBezTo>
                    <a:pt x="106408" y="39283"/>
                    <a:pt x="109002" y="33815"/>
                    <a:pt x="95565" y="36781"/>
                  </a:cubicBezTo>
                  <a:cubicBezTo>
                    <a:pt x="82127" y="39746"/>
                    <a:pt x="81200" y="51424"/>
                    <a:pt x="68689" y="57170"/>
                  </a:cubicBezTo>
                  <a:cubicBezTo>
                    <a:pt x="56085" y="62915"/>
                    <a:pt x="54231" y="54111"/>
                    <a:pt x="47559" y="49014"/>
                  </a:cubicBezTo>
                  <a:cubicBezTo>
                    <a:pt x="40886" y="44009"/>
                    <a:pt x="34120" y="51145"/>
                    <a:pt x="33842" y="59023"/>
                  </a:cubicBezTo>
                  <a:cubicBezTo>
                    <a:pt x="33564" y="66900"/>
                    <a:pt x="36623" y="73666"/>
                    <a:pt x="33842" y="79875"/>
                  </a:cubicBezTo>
                  <a:cubicBezTo>
                    <a:pt x="31062" y="86084"/>
                    <a:pt x="30877" y="99707"/>
                    <a:pt x="36994" y="101283"/>
                  </a:cubicBezTo>
                  <a:cubicBezTo>
                    <a:pt x="43017" y="102951"/>
                    <a:pt x="51822" y="105546"/>
                    <a:pt x="53675" y="109253"/>
                  </a:cubicBezTo>
                  <a:cubicBezTo>
                    <a:pt x="55529" y="112960"/>
                    <a:pt x="54602" y="116204"/>
                    <a:pt x="48393" y="116018"/>
                  </a:cubicBezTo>
                  <a:cubicBezTo>
                    <a:pt x="42183" y="115833"/>
                    <a:pt x="34306" y="110736"/>
                    <a:pt x="26521" y="116018"/>
                  </a:cubicBezTo>
                  <a:cubicBezTo>
                    <a:pt x="18644" y="121301"/>
                    <a:pt x="25965" y="136314"/>
                    <a:pt x="20868" y="144007"/>
                  </a:cubicBezTo>
                  <a:cubicBezTo>
                    <a:pt x="15863" y="151698"/>
                    <a:pt x="13917" y="155406"/>
                    <a:pt x="11230" y="163932"/>
                  </a:cubicBezTo>
                  <a:cubicBezTo>
                    <a:pt x="8542" y="172550"/>
                    <a:pt x="2611" y="173663"/>
                    <a:pt x="850" y="180891"/>
                  </a:cubicBezTo>
                  <a:cubicBezTo>
                    <a:pt x="-911" y="188120"/>
                    <a:pt x="-170" y="190808"/>
                    <a:pt x="5298" y="191085"/>
                  </a:cubicBezTo>
                  <a:cubicBezTo>
                    <a:pt x="10766" y="191364"/>
                    <a:pt x="10210" y="183116"/>
                    <a:pt x="15956" y="185896"/>
                  </a:cubicBezTo>
                  <a:cubicBezTo>
                    <a:pt x="21702" y="188676"/>
                    <a:pt x="20868" y="198778"/>
                    <a:pt x="28838" y="201002"/>
                  </a:cubicBezTo>
                  <a:cubicBezTo>
                    <a:pt x="36808" y="203227"/>
                    <a:pt x="36345" y="196739"/>
                    <a:pt x="42925" y="201929"/>
                  </a:cubicBezTo>
                  <a:cubicBezTo>
                    <a:pt x="49505" y="207119"/>
                    <a:pt x="55807" y="206377"/>
                    <a:pt x="61367" y="203597"/>
                  </a:cubicBezTo>
                  <a:cubicBezTo>
                    <a:pt x="67020" y="200817"/>
                    <a:pt x="81478" y="206377"/>
                    <a:pt x="85926" y="202578"/>
                  </a:cubicBezTo>
                  <a:cubicBezTo>
                    <a:pt x="90375" y="198778"/>
                    <a:pt x="89633" y="191178"/>
                    <a:pt x="82497" y="187749"/>
                  </a:cubicBezTo>
                  <a:cubicBezTo>
                    <a:pt x="75361" y="184320"/>
                    <a:pt x="64147" y="176350"/>
                    <a:pt x="66557" y="167361"/>
                  </a:cubicBezTo>
                  <a:cubicBezTo>
                    <a:pt x="68967" y="158371"/>
                    <a:pt x="69245" y="146324"/>
                    <a:pt x="77029" y="141597"/>
                  </a:cubicBezTo>
                  <a:cubicBezTo>
                    <a:pt x="84907" y="136870"/>
                    <a:pt x="83424" y="129642"/>
                    <a:pt x="92969" y="130846"/>
                  </a:cubicBezTo>
                  <a:cubicBezTo>
                    <a:pt x="102608" y="132051"/>
                    <a:pt x="111041" y="132144"/>
                    <a:pt x="123275" y="139095"/>
                  </a:cubicBezTo>
                  <a:cubicBezTo>
                    <a:pt x="135508" y="146045"/>
                    <a:pt x="144683" y="149752"/>
                    <a:pt x="154228" y="151235"/>
                  </a:cubicBezTo>
                  <a:cubicBezTo>
                    <a:pt x="163681" y="152718"/>
                    <a:pt x="168408" y="167083"/>
                    <a:pt x="168315" y="180335"/>
                  </a:cubicBezTo>
                  <a:cubicBezTo>
                    <a:pt x="168130" y="193681"/>
                    <a:pt x="165627" y="197388"/>
                    <a:pt x="169242" y="206655"/>
                  </a:cubicBezTo>
                  <a:cubicBezTo>
                    <a:pt x="172763" y="216015"/>
                    <a:pt x="172671" y="222595"/>
                    <a:pt x="179343" y="225005"/>
                  </a:cubicBezTo>
                  <a:cubicBezTo>
                    <a:pt x="186016" y="227415"/>
                    <a:pt x="191947" y="219352"/>
                    <a:pt x="196766" y="218981"/>
                  </a:cubicBezTo>
                  <a:cubicBezTo>
                    <a:pt x="201585" y="218610"/>
                    <a:pt x="212243" y="216850"/>
                    <a:pt x="216877" y="210825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78FBCBF1-8C8E-4D8D-8FFD-4C0E454C788C}"/>
                </a:ext>
              </a:extLst>
            </p:cNvPr>
            <p:cNvSpPr/>
            <p:nvPr/>
          </p:nvSpPr>
          <p:spPr>
            <a:xfrm>
              <a:off x="5566809" y="6259154"/>
              <a:ext cx="64873" cy="46338"/>
            </a:xfrm>
            <a:custGeom>
              <a:avLst/>
              <a:gdLst>
                <a:gd name="connsiteX0" fmla="*/ 31893 w 64872"/>
                <a:gd name="connsiteY0" fmla="*/ 44923 h 46337"/>
                <a:gd name="connsiteX1" fmla="*/ 63403 w 64872"/>
                <a:gd name="connsiteY1" fmla="*/ 31856 h 46337"/>
                <a:gd name="connsiteX2" fmla="*/ 58491 w 64872"/>
                <a:gd name="connsiteY2" fmla="*/ 3034 h 46337"/>
                <a:gd name="connsiteX3" fmla="*/ 19845 w 64872"/>
                <a:gd name="connsiteY3" fmla="*/ 12116 h 46337"/>
                <a:gd name="connsiteX4" fmla="*/ 290 w 64872"/>
                <a:gd name="connsiteY4" fmla="*/ 42699 h 46337"/>
                <a:gd name="connsiteX5" fmla="*/ 31893 w 64872"/>
                <a:gd name="connsiteY5" fmla="*/ 44923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72" h="46337">
                  <a:moveTo>
                    <a:pt x="31893" y="44923"/>
                  </a:moveTo>
                  <a:cubicBezTo>
                    <a:pt x="40975" y="36305"/>
                    <a:pt x="55155" y="44460"/>
                    <a:pt x="63403" y="31856"/>
                  </a:cubicBezTo>
                  <a:cubicBezTo>
                    <a:pt x="69056" y="23145"/>
                    <a:pt x="68963" y="7483"/>
                    <a:pt x="58491" y="3034"/>
                  </a:cubicBezTo>
                  <a:cubicBezTo>
                    <a:pt x="42829" y="-3639"/>
                    <a:pt x="30781" y="1274"/>
                    <a:pt x="19845" y="12116"/>
                  </a:cubicBezTo>
                  <a:cubicBezTo>
                    <a:pt x="9002" y="22959"/>
                    <a:pt x="-1934" y="32783"/>
                    <a:pt x="290" y="42699"/>
                  </a:cubicBezTo>
                  <a:cubicBezTo>
                    <a:pt x="2607" y="52708"/>
                    <a:pt x="22811" y="53635"/>
                    <a:pt x="31893" y="4492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789C2821-9229-4BAC-A42D-34C37CDA0CC7}"/>
                </a:ext>
              </a:extLst>
            </p:cNvPr>
            <p:cNvSpPr/>
            <p:nvPr/>
          </p:nvSpPr>
          <p:spPr>
            <a:xfrm>
              <a:off x="5369385" y="6220537"/>
              <a:ext cx="55605" cy="55605"/>
            </a:xfrm>
            <a:custGeom>
              <a:avLst/>
              <a:gdLst>
                <a:gd name="connsiteX0" fmla="*/ 9120 w 55605"/>
                <a:gd name="connsiteY0" fmla="*/ 8844 h 55605"/>
                <a:gd name="connsiteX1" fmla="*/ 13105 w 55605"/>
                <a:gd name="connsiteY1" fmla="*/ 54348 h 55605"/>
                <a:gd name="connsiteX2" fmla="*/ 54160 w 55605"/>
                <a:gd name="connsiteY2" fmla="*/ 46377 h 55605"/>
                <a:gd name="connsiteX3" fmla="*/ 51472 w 55605"/>
                <a:gd name="connsiteY3" fmla="*/ 6249 h 55605"/>
                <a:gd name="connsiteX4" fmla="*/ 9120 w 55605"/>
                <a:gd name="connsiteY4" fmla="*/ 8844 h 5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5" h="55605">
                  <a:moveTo>
                    <a:pt x="9120" y="8844"/>
                  </a:moveTo>
                  <a:cubicBezTo>
                    <a:pt x="-241" y="21911"/>
                    <a:pt x="-7099" y="43226"/>
                    <a:pt x="13105" y="54348"/>
                  </a:cubicBezTo>
                  <a:cubicBezTo>
                    <a:pt x="33308" y="65469"/>
                    <a:pt x="48136" y="57406"/>
                    <a:pt x="54160" y="46377"/>
                  </a:cubicBezTo>
                  <a:cubicBezTo>
                    <a:pt x="60184" y="35349"/>
                    <a:pt x="61018" y="12644"/>
                    <a:pt x="51472" y="6249"/>
                  </a:cubicBezTo>
                  <a:cubicBezTo>
                    <a:pt x="41371" y="-702"/>
                    <a:pt x="18387" y="-4316"/>
                    <a:pt x="9120" y="884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5E510C61-C647-4F4A-83BD-4B6D58C29694}"/>
                </a:ext>
              </a:extLst>
            </p:cNvPr>
            <p:cNvSpPr/>
            <p:nvPr/>
          </p:nvSpPr>
          <p:spPr>
            <a:xfrm>
              <a:off x="5272813" y="6083708"/>
              <a:ext cx="55605" cy="55605"/>
            </a:xfrm>
            <a:custGeom>
              <a:avLst/>
              <a:gdLst>
                <a:gd name="connsiteX0" fmla="*/ 21172 w 55605"/>
                <a:gd name="connsiteY0" fmla="*/ 64118 h 55605"/>
                <a:gd name="connsiteX1" fmla="*/ 57593 w 55605"/>
                <a:gd name="connsiteY1" fmla="*/ 50773 h 55605"/>
                <a:gd name="connsiteX2" fmla="*/ 58798 w 55605"/>
                <a:gd name="connsiteY2" fmla="*/ 33257 h 55605"/>
                <a:gd name="connsiteX3" fmla="*/ 48140 w 55605"/>
                <a:gd name="connsiteY3" fmla="*/ 3137 h 55605"/>
                <a:gd name="connsiteX4" fmla="*/ 17094 w 55605"/>
                <a:gd name="connsiteY4" fmla="*/ 15834 h 55605"/>
                <a:gd name="connsiteX5" fmla="*/ 505 w 55605"/>
                <a:gd name="connsiteY5" fmla="*/ 41227 h 55605"/>
                <a:gd name="connsiteX6" fmla="*/ 21172 w 55605"/>
                <a:gd name="connsiteY6" fmla="*/ 64118 h 5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05" h="55605">
                  <a:moveTo>
                    <a:pt x="21172" y="64118"/>
                  </a:moveTo>
                  <a:cubicBezTo>
                    <a:pt x="37482" y="66805"/>
                    <a:pt x="48047" y="54665"/>
                    <a:pt x="57593" y="50773"/>
                  </a:cubicBezTo>
                  <a:cubicBezTo>
                    <a:pt x="67046" y="46881"/>
                    <a:pt x="66768" y="38262"/>
                    <a:pt x="58798" y="33257"/>
                  </a:cubicBezTo>
                  <a:cubicBezTo>
                    <a:pt x="50828" y="28253"/>
                    <a:pt x="56388" y="10552"/>
                    <a:pt x="48140" y="3137"/>
                  </a:cubicBezTo>
                  <a:cubicBezTo>
                    <a:pt x="35814" y="-7891"/>
                    <a:pt x="28586" y="13517"/>
                    <a:pt x="17094" y="15834"/>
                  </a:cubicBezTo>
                  <a:cubicBezTo>
                    <a:pt x="5602" y="18244"/>
                    <a:pt x="-2090" y="25936"/>
                    <a:pt x="505" y="41227"/>
                  </a:cubicBezTo>
                  <a:cubicBezTo>
                    <a:pt x="3192" y="56704"/>
                    <a:pt x="4953" y="61431"/>
                    <a:pt x="21172" y="64118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04569B2F-28DD-48EA-82CB-28A1108A4072}"/>
                </a:ext>
              </a:extLst>
            </p:cNvPr>
            <p:cNvSpPr/>
            <p:nvPr/>
          </p:nvSpPr>
          <p:spPr>
            <a:xfrm>
              <a:off x="5340542" y="6356699"/>
              <a:ext cx="74141" cy="46338"/>
            </a:xfrm>
            <a:custGeom>
              <a:avLst/>
              <a:gdLst>
                <a:gd name="connsiteX0" fmla="*/ 24618 w 74140"/>
                <a:gd name="connsiteY0" fmla="*/ 1502 h 46337"/>
                <a:gd name="connsiteX1" fmla="*/ 3302 w 74140"/>
                <a:gd name="connsiteY1" fmla="*/ 11696 h 46337"/>
                <a:gd name="connsiteX2" fmla="*/ 19242 w 74140"/>
                <a:gd name="connsiteY2" fmla="*/ 45430 h 46337"/>
                <a:gd name="connsiteX3" fmla="*/ 63634 w 74140"/>
                <a:gd name="connsiteY3" fmla="*/ 53863 h 46337"/>
                <a:gd name="connsiteX4" fmla="*/ 72068 w 74140"/>
                <a:gd name="connsiteY4" fmla="*/ 13920 h 46337"/>
                <a:gd name="connsiteX5" fmla="*/ 24618 w 74140"/>
                <a:gd name="connsiteY5" fmla="*/ 1502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0" h="46337">
                  <a:moveTo>
                    <a:pt x="24618" y="1502"/>
                  </a:moveTo>
                  <a:cubicBezTo>
                    <a:pt x="20540" y="-723"/>
                    <a:pt x="10902" y="-2483"/>
                    <a:pt x="3302" y="11696"/>
                  </a:cubicBezTo>
                  <a:cubicBezTo>
                    <a:pt x="-4204" y="25875"/>
                    <a:pt x="1078" y="44503"/>
                    <a:pt x="19242" y="45430"/>
                  </a:cubicBezTo>
                  <a:cubicBezTo>
                    <a:pt x="39075" y="46356"/>
                    <a:pt x="41021" y="53400"/>
                    <a:pt x="63634" y="53863"/>
                  </a:cubicBezTo>
                  <a:cubicBezTo>
                    <a:pt x="86247" y="54327"/>
                    <a:pt x="85784" y="27729"/>
                    <a:pt x="72068" y="13920"/>
                  </a:cubicBezTo>
                  <a:cubicBezTo>
                    <a:pt x="58352" y="204"/>
                    <a:pt x="36480" y="8082"/>
                    <a:pt x="24618" y="150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B6BA537F-AB21-486B-9882-51179AAA212C}"/>
                </a:ext>
              </a:extLst>
            </p:cNvPr>
            <p:cNvSpPr/>
            <p:nvPr/>
          </p:nvSpPr>
          <p:spPr>
            <a:xfrm>
              <a:off x="5249572" y="6421440"/>
              <a:ext cx="101943" cy="74141"/>
            </a:xfrm>
            <a:custGeom>
              <a:avLst/>
              <a:gdLst>
                <a:gd name="connsiteX0" fmla="*/ 82595 w 101943"/>
                <a:gd name="connsiteY0" fmla="*/ 28880 h 74140"/>
                <a:gd name="connsiteX1" fmla="*/ 72493 w 101943"/>
                <a:gd name="connsiteY1" fmla="*/ 799 h 74140"/>
                <a:gd name="connsiteX2" fmla="*/ 34033 w 101943"/>
                <a:gd name="connsiteY2" fmla="*/ 4321 h 74140"/>
                <a:gd name="connsiteX3" fmla="*/ 3821 w 101943"/>
                <a:gd name="connsiteY3" fmla="*/ 13496 h 74140"/>
                <a:gd name="connsiteX4" fmla="*/ 15683 w 101943"/>
                <a:gd name="connsiteY4" fmla="*/ 53161 h 74140"/>
                <a:gd name="connsiteX5" fmla="*/ 30789 w 101943"/>
                <a:gd name="connsiteY5" fmla="*/ 76608 h 74140"/>
                <a:gd name="connsiteX6" fmla="*/ 80186 w 101943"/>
                <a:gd name="connsiteY6" fmla="*/ 76237 h 74140"/>
                <a:gd name="connsiteX7" fmla="*/ 105949 w 101943"/>
                <a:gd name="connsiteY7" fmla="*/ 55200 h 74140"/>
                <a:gd name="connsiteX8" fmla="*/ 82595 w 101943"/>
                <a:gd name="connsiteY8" fmla="*/ 28880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3" h="74140">
                  <a:moveTo>
                    <a:pt x="82595" y="28880"/>
                  </a:moveTo>
                  <a:cubicBezTo>
                    <a:pt x="72864" y="19983"/>
                    <a:pt x="84078" y="5248"/>
                    <a:pt x="72493" y="799"/>
                  </a:cubicBezTo>
                  <a:cubicBezTo>
                    <a:pt x="61002" y="-3649"/>
                    <a:pt x="50715" y="12291"/>
                    <a:pt x="34033" y="4321"/>
                  </a:cubicBezTo>
                  <a:cubicBezTo>
                    <a:pt x="21614" y="-1611"/>
                    <a:pt x="13644" y="1077"/>
                    <a:pt x="3821" y="13496"/>
                  </a:cubicBezTo>
                  <a:cubicBezTo>
                    <a:pt x="-5910" y="25914"/>
                    <a:pt x="4747" y="41298"/>
                    <a:pt x="15683" y="53161"/>
                  </a:cubicBezTo>
                  <a:cubicBezTo>
                    <a:pt x="26619" y="65023"/>
                    <a:pt x="17444" y="71233"/>
                    <a:pt x="30789" y="76608"/>
                  </a:cubicBezTo>
                  <a:cubicBezTo>
                    <a:pt x="44135" y="81983"/>
                    <a:pt x="61002" y="73827"/>
                    <a:pt x="80186" y="76237"/>
                  </a:cubicBezTo>
                  <a:cubicBezTo>
                    <a:pt x="99369" y="78647"/>
                    <a:pt x="108266" y="69472"/>
                    <a:pt x="105949" y="55200"/>
                  </a:cubicBezTo>
                  <a:cubicBezTo>
                    <a:pt x="103632" y="41021"/>
                    <a:pt x="92326" y="37777"/>
                    <a:pt x="82595" y="2888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2C5244C7-0CC1-45FF-A716-0CC433CEA441}"/>
                </a:ext>
              </a:extLst>
            </p:cNvPr>
            <p:cNvSpPr/>
            <p:nvPr/>
          </p:nvSpPr>
          <p:spPr>
            <a:xfrm>
              <a:off x="5447093" y="6439096"/>
              <a:ext cx="64873" cy="74141"/>
            </a:xfrm>
            <a:custGeom>
              <a:avLst/>
              <a:gdLst>
                <a:gd name="connsiteX0" fmla="*/ 38916 w 64872"/>
                <a:gd name="connsiteY0" fmla="*/ 22529 h 74140"/>
                <a:gd name="connsiteX1" fmla="*/ 16303 w 64872"/>
                <a:gd name="connsiteY1" fmla="*/ 9 h 74140"/>
                <a:gd name="connsiteX2" fmla="*/ 11021 w 64872"/>
                <a:gd name="connsiteY2" fmla="*/ 26051 h 74140"/>
                <a:gd name="connsiteX3" fmla="*/ 4904 w 64872"/>
                <a:gd name="connsiteY3" fmla="*/ 53669 h 74140"/>
                <a:gd name="connsiteX4" fmla="*/ 9353 w 64872"/>
                <a:gd name="connsiteY4" fmla="*/ 81193 h 74140"/>
                <a:gd name="connsiteX5" fmla="*/ 40306 w 64872"/>
                <a:gd name="connsiteY5" fmla="*/ 69146 h 74140"/>
                <a:gd name="connsiteX6" fmla="*/ 41326 w 64872"/>
                <a:gd name="connsiteY6" fmla="*/ 48294 h 74140"/>
                <a:gd name="connsiteX7" fmla="*/ 44291 w 64872"/>
                <a:gd name="connsiteY7" fmla="*/ 39489 h 74140"/>
                <a:gd name="connsiteX8" fmla="*/ 63846 w 64872"/>
                <a:gd name="connsiteY8" fmla="*/ 37636 h 74140"/>
                <a:gd name="connsiteX9" fmla="*/ 70611 w 64872"/>
                <a:gd name="connsiteY9" fmla="*/ 22437 h 74140"/>
                <a:gd name="connsiteX10" fmla="*/ 38916 w 64872"/>
                <a:gd name="connsiteY10" fmla="*/ 22529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72" h="74140">
                  <a:moveTo>
                    <a:pt x="38916" y="22529"/>
                  </a:moveTo>
                  <a:cubicBezTo>
                    <a:pt x="24737" y="18637"/>
                    <a:pt x="27980" y="473"/>
                    <a:pt x="16303" y="9"/>
                  </a:cubicBezTo>
                  <a:cubicBezTo>
                    <a:pt x="4626" y="-454"/>
                    <a:pt x="363" y="16413"/>
                    <a:pt x="11021" y="26051"/>
                  </a:cubicBezTo>
                  <a:cubicBezTo>
                    <a:pt x="21679" y="35690"/>
                    <a:pt x="11299" y="47089"/>
                    <a:pt x="4904" y="53669"/>
                  </a:cubicBezTo>
                  <a:cubicBezTo>
                    <a:pt x="-1490" y="60249"/>
                    <a:pt x="-3158" y="77301"/>
                    <a:pt x="9353" y="81193"/>
                  </a:cubicBezTo>
                  <a:cubicBezTo>
                    <a:pt x="21957" y="85086"/>
                    <a:pt x="31687" y="73687"/>
                    <a:pt x="40306" y="69146"/>
                  </a:cubicBezTo>
                  <a:cubicBezTo>
                    <a:pt x="48925" y="64605"/>
                    <a:pt x="49667" y="53205"/>
                    <a:pt x="41326" y="48294"/>
                  </a:cubicBezTo>
                  <a:cubicBezTo>
                    <a:pt x="32985" y="43381"/>
                    <a:pt x="36877" y="35412"/>
                    <a:pt x="44291" y="39489"/>
                  </a:cubicBezTo>
                  <a:cubicBezTo>
                    <a:pt x="51705" y="43567"/>
                    <a:pt x="57266" y="43197"/>
                    <a:pt x="63846" y="37636"/>
                  </a:cubicBezTo>
                  <a:cubicBezTo>
                    <a:pt x="70426" y="32075"/>
                    <a:pt x="74504" y="28275"/>
                    <a:pt x="70611" y="22437"/>
                  </a:cubicBezTo>
                  <a:cubicBezTo>
                    <a:pt x="63475" y="11965"/>
                    <a:pt x="53095" y="26329"/>
                    <a:pt x="38916" y="2252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819E26EB-D8EC-4438-A43A-2580C7B18D74}"/>
                </a:ext>
              </a:extLst>
            </p:cNvPr>
            <p:cNvSpPr/>
            <p:nvPr/>
          </p:nvSpPr>
          <p:spPr>
            <a:xfrm>
              <a:off x="5355345" y="6119739"/>
              <a:ext cx="64873" cy="64873"/>
            </a:xfrm>
            <a:custGeom>
              <a:avLst/>
              <a:gdLst>
                <a:gd name="connsiteX0" fmla="*/ 6108 w 64872"/>
                <a:gd name="connsiteY0" fmla="*/ 35594 h 64872"/>
                <a:gd name="connsiteX1" fmla="*/ 10093 w 64872"/>
                <a:gd name="connsiteY1" fmla="*/ 59226 h 64872"/>
                <a:gd name="connsiteX2" fmla="*/ 62269 w 64872"/>
                <a:gd name="connsiteY2" fmla="*/ 69142 h 64872"/>
                <a:gd name="connsiteX3" fmla="*/ 66811 w 64872"/>
                <a:gd name="connsiteY3" fmla="*/ 36799 h 64872"/>
                <a:gd name="connsiteX4" fmla="*/ 63382 w 64872"/>
                <a:gd name="connsiteY4" fmla="*/ 9552 h 64872"/>
                <a:gd name="connsiteX5" fmla="*/ 43271 w 64872"/>
                <a:gd name="connsiteY5" fmla="*/ 8347 h 64872"/>
                <a:gd name="connsiteX6" fmla="*/ 24829 w 64872"/>
                <a:gd name="connsiteY6" fmla="*/ 192 h 64872"/>
                <a:gd name="connsiteX7" fmla="*/ 19824 w 64872"/>
                <a:gd name="connsiteY7" fmla="*/ 17059 h 64872"/>
                <a:gd name="connsiteX8" fmla="*/ 34189 w 64872"/>
                <a:gd name="connsiteY8" fmla="*/ 38930 h 64872"/>
                <a:gd name="connsiteX9" fmla="*/ 6108 w 64872"/>
                <a:gd name="connsiteY9" fmla="*/ 35594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72" h="64872">
                  <a:moveTo>
                    <a:pt x="6108" y="35594"/>
                  </a:moveTo>
                  <a:cubicBezTo>
                    <a:pt x="-1121" y="42730"/>
                    <a:pt x="-4272" y="52739"/>
                    <a:pt x="10093" y="59226"/>
                  </a:cubicBezTo>
                  <a:cubicBezTo>
                    <a:pt x="24458" y="65713"/>
                    <a:pt x="51983" y="76186"/>
                    <a:pt x="62269" y="69142"/>
                  </a:cubicBezTo>
                  <a:cubicBezTo>
                    <a:pt x="72649" y="62007"/>
                    <a:pt x="72742" y="46344"/>
                    <a:pt x="66811" y="36799"/>
                  </a:cubicBezTo>
                  <a:cubicBezTo>
                    <a:pt x="60879" y="27160"/>
                    <a:pt x="70703" y="16132"/>
                    <a:pt x="63382" y="9552"/>
                  </a:cubicBezTo>
                  <a:cubicBezTo>
                    <a:pt x="58006" y="4825"/>
                    <a:pt x="48554" y="7049"/>
                    <a:pt x="43271" y="8347"/>
                  </a:cubicBezTo>
                  <a:cubicBezTo>
                    <a:pt x="37988" y="9645"/>
                    <a:pt x="29833" y="933"/>
                    <a:pt x="24829" y="192"/>
                  </a:cubicBezTo>
                  <a:cubicBezTo>
                    <a:pt x="12503" y="-1662"/>
                    <a:pt x="12688" y="10386"/>
                    <a:pt x="19824" y="17059"/>
                  </a:cubicBezTo>
                  <a:cubicBezTo>
                    <a:pt x="26960" y="23732"/>
                    <a:pt x="38452" y="32628"/>
                    <a:pt x="34189" y="38930"/>
                  </a:cubicBezTo>
                  <a:cubicBezTo>
                    <a:pt x="29926" y="45232"/>
                    <a:pt x="13337" y="28457"/>
                    <a:pt x="6108" y="3559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6AD59EC3-2CB0-434D-AD63-EE5D7CEB4E18}"/>
                </a:ext>
              </a:extLst>
            </p:cNvPr>
            <p:cNvSpPr/>
            <p:nvPr/>
          </p:nvSpPr>
          <p:spPr>
            <a:xfrm>
              <a:off x="4052020" y="4961806"/>
              <a:ext cx="213154" cy="268759"/>
            </a:xfrm>
            <a:custGeom>
              <a:avLst/>
              <a:gdLst>
                <a:gd name="connsiteX0" fmla="*/ 195564 w 213154"/>
                <a:gd name="connsiteY0" fmla="*/ 146199 h 268759"/>
                <a:gd name="connsiteX1" fmla="*/ 207056 w 213154"/>
                <a:gd name="connsiteY1" fmla="*/ 66312 h 268759"/>
                <a:gd name="connsiteX2" fmla="*/ 148948 w 213154"/>
                <a:gd name="connsiteY2" fmla="*/ 7278 h 268759"/>
                <a:gd name="connsiteX3" fmla="*/ 113453 w 213154"/>
                <a:gd name="connsiteY3" fmla="*/ 12561 h 268759"/>
                <a:gd name="connsiteX4" fmla="*/ 121423 w 213154"/>
                <a:gd name="connsiteY4" fmla="*/ 49816 h 268759"/>
                <a:gd name="connsiteX5" fmla="*/ 87689 w 213154"/>
                <a:gd name="connsiteY5" fmla="*/ 56026 h 268759"/>
                <a:gd name="connsiteX6" fmla="*/ 63686 w 213154"/>
                <a:gd name="connsiteY6" fmla="*/ 76414 h 268759"/>
                <a:gd name="connsiteX7" fmla="*/ 18831 w 213154"/>
                <a:gd name="connsiteY7" fmla="*/ 86608 h 268759"/>
                <a:gd name="connsiteX8" fmla="*/ 3725 w 213154"/>
                <a:gd name="connsiteY8" fmla="*/ 157134 h 268759"/>
                <a:gd name="connsiteX9" fmla="*/ 14383 w 213154"/>
                <a:gd name="connsiteY9" fmla="*/ 208570 h 268759"/>
                <a:gd name="connsiteX10" fmla="*/ 39220 w 213154"/>
                <a:gd name="connsiteY10" fmla="*/ 241840 h 268759"/>
                <a:gd name="connsiteX11" fmla="*/ 93806 w 213154"/>
                <a:gd name="connsiteY11" fmla="*/ 259170 h 268759"/>
                <a:gd name="connsiteX12" fmla="*/ 158586 w 213154"/>
                <a:gd name="connsiteY12" fmla="*/ 272887 h 268759"/>
                <a:gd name="connsiteX13" fmla="*/ 166093 w 213154"/>
                <a:gd name="connsiteY13" fmla="*/ 231183 h 268759"/>
                <a:gd name="connsiteX14" fmla="*/ 193618 w 213154"/>
                <a:gd name="connsiteY14" fmla="*/ 210887 h 268759"/>
                <a:gd name="connsiteX15" fmla="*/ 185648 w 213154"/>
                <a:gd name="connsiteY15" fmla="*/ 177430 h 268759"/>
                <a:gd name="connsiteX16" fmla="*/ 195564 w 213154"/>
                <a:gd name="connsiteY16" fmla="*/ 146199 h 26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154" h="268759">
                  <a:moveTo>
                    <a:pt x="195564" y="146199"/>
                  </a:moveTo>
                  <a:cubicBezTo>
                    <a:pt x="219938" y="127571"/>
                    <a:pt x="221328" y="95598"/>
                    <a:pt x="207056" y="66312"/>
                  </a:cubicBezTo>
                  <a:cubicBezTo>
                    <a:pt x="192876" y="37027"/>
                    <a:pt x="173878" y="33505"/>
                    <a:pt x="148948" y="7278"/>
                  </a:cubicBezTo>
                  <a:cubicBezTo>
                    <a:pt x="138754" y="-3379"/>
                    <a:pt x="114751" y="-2916"/>
                    <a:pt x="113453" y="12561"/>
                  </a:cubicBezTo>
                  <a:cubicBezTo>
                    <a:pt x="112156" y="28130"/>
                    <a:pt x="133657" y="39159"/>
                    <a:pt x="121423" y="49816"/>
                  </a:cubicBezTo>
                  <a:cubicBezTo>
                    <a:pt x="109190" y="60474"/>
                    <a:pt x="100757" y="52689"/>
                    <a:pt x="87689" y="56026"/>
                  </a:cubicBezTo>
                  <a:cubicBezTo>
                    <a:pt x="74622" y="59362"/>
                    <a:pt x="77680" y="72707"/>
                    <a:pt x="63686" y="76414"/>
                  </a:cubicBezTo>
                  <a:cubicBezTo>
                    <a:pt x="49692" y="80214"/>
                    <a:pt x="33752" y="68908"/>
                    <a:pt x="18831" y="86608"/>
                  </a:cubicBezTo>
                  <a:cubicBezTo>
                    <a:pt x="4003" y="104402"/>
                    <a:pt x="12622" y="138970"/>
                    <a:pt x="3725" y="157134"/>
                  </a:cubicBezTo>
                  <a:cubicBezTo>
                    <a:pt x="-5172" y="175299"/>
                    <a:pt x="3262" y="194854"/>
                    <a:pt x="14383" y="208570"/>
                  </a:cubicBezTo>
                  <a:cubicBezTo>
                    <a:pt x="25504" y="222286"/>
                    <a:pt x="10861" y="239153"/>
                    <a:pt x="39220" y="241840"/>
                  </a:cubicBezTo>
                  <a:cubicBezTo>
                    <a:pt x="67579" y="244528"/>
                    <a:pt x="78700" y="249347"/>
                    <a:pt x="93806" y="259170"/>
                  </a:cubicBezTo>
                  <a:cubicBezTo>
                    <a:pt x="108912" y="268994"/>
                    <a:pt x="139495" y="285768"/>
                    <a:pt x="158586" y="272887"/>
                  </a:cubicBezTo>
                  <a:cubicBezTo>
                    <a:pt x="177677" y="260005"/>
                    <a:pt x="160811" y="240079"/>
                    <a:pt x="166093" y="231183"/>
                  </a:cubicBezTo>
                  <a:cubicBezTo>
                    <a:pt x="171376" y="222286"/>
                    <a:pt x="190930" y="224047"/>
                    <a:pt x="193618" y="210887"/>
                  </a:cubicBezTo>
                  <a:cubicBezTo>
                    <a:pt x="196305" y="197726"/>
                    <a:pt x="196305" y="181879"/>
                    <a:pt x="185648" y="177430"/>
                  </a:cubicBezTo>
                  <a:cubicBezTo>
                    <a:pt x="175175" y="173261"/>
                    <a:pt x="171190" y="164827"/>
                    <a:pt x="195564" y="14619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B9496598-5E4E-4350-8A71-B64BE3A36A9A}"/>
                </a:ext>
              </a:extLst>
            </p:cNvPr>
            <p:cNvSpPr/>
            <p:nvPr/>
          </p:nvSpPr>
          <p:spPr>
            <a:xfrm>
              <a:off x="3948218" y="4391660"/>
              <a:ext cx="213154" cy="296562"/>
            </a:xfrm>
            <a:custGeom>
              <a:avLst/>
              <a:gdLst>
                <a:gd name="connsiteX0" fmla="*/ 122819 w 213154"/>
                <a:gd name="connsiteY0" fmla="*/ 142034 h 296562"/>
                <a:gd name="connsiteX1" fmla="*/ 96684 w 213154"/>
                <a:gd name="connsiteY1" fmla="*/ 128689 h 296562"/>
                <a:gd name="connsiteX2" fmla="*/ 74720 w 213154"/>
                <a:gd name="connsiteY2" fmla="*/ 117382 h 296562"/>
                <a:gd name="connsiteX3" fmla="*/ 52941 w 213154"/>
                <a:gd name="connsiteY3" fmla="*/ 115343 h 296562"/>
                <a:gd name="connsiteX4" fmla="*/ 24305 w 213154"/>
                <a:gd name="connsiteY4" fmla="*/ 77161 h 296562"/>
                <a:gd name="connsiteX5" fmla="*/ 487 w 213154"/>
                <a:gd name="connsiteY5" fmla="*/ 85780 h 296562"/>
                <a:gd name="connsiteX6" fmla="*/ 22359 w 213154"/>
                <a:gd name="connsiteY6" fmla="*/ 125074 h 296562"/>
                <a:gd name="connsiteX7" fmla="*/ 15222 w 213154"/>
                <a:gd name="connsiteY7" fmla="*/ 162608 h 296562"/>
                <a:gd name="connsiteX8" fmla="*/ 14110 w 213154"/>
                <a:gd name="connsiteY8" fmla="*/ 204126 h 296562"/>
                <a:gd name="connsiteX9" fmla="*/ 5862 w 213154"/>
                <a:gd name="connsiteY9" fmla="*/ 235451 h 296562"/>
                <a:gd name="connsiteX10" fmla="*/ 5213 w 213154"/>
                <a:gd name="connsiteY10" fmla="*/ 287998 h 296562"/>
                <a:gd name="connsiteX11" fmla="*/ 38299 w 213154"/>
                <a:gd name="connsiteY11" fmla="*/ 279750 h 296562"/>
                <a:gd name="connsiteX12" fmla="*/ 42469 w 213154"/>
                <a:gd name="connsiteY12" fmla="*/ 230724 h 296562"/>
                <a:gd name="connsiteX13" fmla="*/ 91309 w 213154"/>
                <a:gd name="connsiteY13" fmla="*/ 251113 h 296562"/>
                <a:gd name="connsiteX14" fmla="*/ 115683 w 213154"/>
                <a:gd name="connsiteY14" fmla="*/ 215433 h 296562"/>
                <a:gd name="connsiteX15" fmla="*/ 155163 w 213154"/>
                <a:gd name="connsiteY15" fmla="*/ 208297 h 296562"/>
                <a:gd name="connsiteX16" fmla="*/ 166469 w 213154"/>
                <a:gd name="connsiteY16" fmla="*/ 191893 h 296562"/>
                <a:gd name="connsiteX17" fmla="*/ 193345 w 213154"/>
                <a:gd name="connsiteY17" fmla="*/ 173729 h 296562"/>
                <a:gd name="connsiteX18" fmla="*/ 191121 w 213154"/>
                <a:gd name="connsiteY18" fmla="*/ 120533 h 296562"/>
                <a:gd name="connsiteX19" fmla="*/ 209749 w 213154"/>
                <a:gd name="connsiteY19" fmla="*/ 86336 h 296562"/>
                <a:gd name="connsiteX20" fmla="*/ 197794 w 213154"/>
                <a:gd name="connsiteY20" fmla="*/ 44632 h 296562"/>
                <a:gd name="connsiteX21" fmla="*/ 158036 w 213154"/>
                <a:gd name="connsiteY21" fmla="*/ 1630 h 296562"/>
                <a:gd name="connsiteX22" fmla="*/ 150529 w 213154"/>
                <a:gd name="connsiteY22" fmla="*/ 26282 h 296562"/>
                <a:gd name="connsiteX23" fmla="*/ 132550 w 213154"/>
                <a:gd name="connsiteY23" fmla="*/ 44724 h 296562"/>
                <a:gd name="connsiteX24" fmla="*/ 124302 w 213154"/>
                <a:gd name="connsiteY24" fmla="*/ 70859 h 296562"/>
                <a:gd name="connsiteX25" fmla="*/ 132272 w 213154"/>
                <a:gd name="connsiteY25" fmla="*/ 101442 h 296562"/>
                <a:gd name="connsiteX26" fmla="*/ 137369 w 213154"/>
                <a:gd name="connsiteY26" fmla="*/ 128318 h 296562"/>
                <a:gd name="connsiteX27" fmla="*/ 122819 w 213154"/>
                <a:gd name="connsiteY27" fmla="*/ 142034 h 2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154" h="296562">
                  <a:moveTo>
                    <a:pt x="122819" y="142034"/>
                  </a:moveTo>
                  <a:cubicBezTo>
                    <a:pt x="114849" y="138697"/>
                    <a:pt x="107064" y="128318"/>
                    <a:pt x="96684" y="128689"/>
                  </a:cubicBezTo>
                  <a:cubicBezTo>
                    <a:pt x="86212" y="129152"/>
                    <a:pt x="82042" y="122479"/>
                    <a:pt x="74720" y="117382"/>
                  </a:cubicBezTo>
                  <a:cubicBezTo>
                    <a:pt x="67399" y="112285"/>
                    <a:pt x="66287" y="120255"/>
                    <a:pt x="52941" y="115343"/>
                  </a:cubicBezTo>
                  <a:cubicBezTo>
                    <a:pt x="39596" y="110432"/>
                    <a:pt x="32275" y="89579"/>
                    <a:pt x="24305" y="77161"/>
                  </a:cubicBezTo>
                  <a:cubicBezTo>
                    <a:pt x="16335" y="64742"/>
                    <a:pt x="4101" y="73361"/>
                    <a:pt x="487" y="85780"/>
                  </a:cubicBezTo>
                  <a:cubicBezTo>
                    <a:pt x="-3220" y="98198"/>
                    <a:pt x="15222" y="111914"/>
                    <a:pt x="22359" y="125074"/>
                  </a:cubicBezTo>
                  <a:cubicBezTo>
                    <a:pt x="29495" y="138141"/>
                    <a:pt x="24119" y="146853"/>
                    <a:pt x="15222" y="162608"/>
                  </a:cubicBezTo>
                  <a:cubicBezTo>
                    <a:pt x="6326" y="178363"/>
                    <a:pt x="24953" y="197454"/>
                    <a:pt x="14110" y="204126"/>
                  </a:cubicBezTo>
                  <a:cubicBezTo>
                    <a:pt x="3267" y="210799"/>
                    <a:pt x="2341" y="214599"/>
                    <a:pt x="5862" y="235451"/>
                  </a:cubicBezTo>
                  <a:cubicBezTo>
                    <a:pt x="9384" y="256303"/>
                    <a:pt x="-7483" y="267424"/>
                    <a:pt x="5213" y="287998"/>
                  </a:cubicBezTo>
                  <a:cubicBezTo>
                    <a:pt x="17817" y="308665"/>
                    <a:pt x="25602" y="292446"/>
                    <a:pt x="38299" y="279750"/>
                  </a:cubicBezTo>
                  <a:cubicBezTo>
                    <a:pt x="50903" y="267146"/>
                    <a:pt x="29680" y="240085"/>
                    <a:pt x="42469" y="230724"/>
                  </a:cubicBezTo>
                  <a:cubicBezTo>
                    <a:pt x="55351" y="221364"/>
                    <a:pt x="71755" y="258249"/>
                    <a:pt x="91309" y="251113"/>
                  </a:cubicBezTo>
                  <a:cubicBezTo>
                    <a:pt x="110864" y="243977"/>
                    <a:pt x="105952" y="226276"/>
                    <a:pt x="115683" y="215433"/>
                  </a:cubicBezTo>
                  <a:cubicBezTo>
                    <a:pt x="125414" y="204590"/>
                    <a:pt x="144320" y="208111"/>
                    <a:pt x="155163" y="208297"/>
                  </a:cubicBezTo>
                  <a:cubicBezTo>
                    <a:pt x="166006" y="208482"/>
                    <a:pt x="164708" y="200327"/>
                    <a:pt x="166469" y="191893"/>
                  </a:cubicBezTo>
                  <a:cubicBezTo>
                    <a:pt x="168230" y="183460"/>
                    <a:pt x="176941" y="185684"/>
                    <a:pt x="193345" y="173729"/>
                  </a:cubicBezTo>
                  <a:cubicBezTo>
                    <a:pt x="209749" y="161774"/>
                    <a:pt x="207988" y="139161"/>
                    <a:pt x="191121" y="120533"/>
                  </a:cubicBezTo>
                  <a:cubicBezTo>
                    <a:pt x="174254" y="101905"/>
                    <a:pt x="199091" y="97457"/>
                    <a:pt x="209749" y="86336"/>
                  </a:cubicBezTo>
                  <a:cubicBezTo>
                    <a:pt x="220406" y="75215"/>
                    <a:pt x="213270" y="61035"/>
                    <a:pt x="197794" y="44632"/>
                  </a:cubicBezTo>
                  <a:cubicBezTo>
                    <a:pt x="182317" y="28228"/>
                    <a:pt x="187877" y="-8101"/>
                    <a:pt x="158036" y="1630"/>
                  </a:cubicBezTo>
                  <a:cubicBezTo>
                    <a:pt x="146451" y="5430"/>
                    <a:pt x="155255" y="15809"/>
                    <a:pt x="150529" y="26282"/>
                  </a:cubicBezTo>
                  <a:cubicBezTo>
                    <a:pt x="145803" y="36754"/>
                    <a:pt x="135701" y="31379"/>
                    <a:pt x="132550" y="44724"/>
                  </a:cubicBezTo>
                  <a:cubicBezTo>
                    <a:pt x="129399" y="58070"/>
                    <a:pt x="133847" y="56216"/>
                    <a:pt x="124302" y="70859"/>
                  </a:cubicBezTo>
                  <a:cubicBezTo>
                    <a:pt x="114756" y="85502"/>
                    <a:pt x="123653" y="92174"/>
                    <a:pt x="132272" y="101442"/>
                  </a:cubicBezTo>
                  <a:cubicBezTo>
                    <a:pt x="140891" y="110710"/>
                    <a:pt x="128472" y="112563"/>
                    <a:pt x="137369" y="128318"/>
                  </a:cubicBezTo>
                  <a:cubicBezTo>
                    <a:pt x="146266" y="144073"/>
                    <a:pt x="130789" y="145370"/>
                    <a:pt x="122819" y="14203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056A5499-B1CA-44CF-9946-23ED671C59B2}"/>
                </a:ext>
              </a:extLst>
            </p:cNvPr>
            <p:cNvSpPr/>
            <p:nvPr/>
          </p:nvSpPr>
          <p:spPr>
            <a:xfrm>
              <a:off x="3605955" y="4543268"/>
              <a:ext cx="389238" cy="537519"/>
            </a:xfrm>
            <a:custGeom>
              <a:avLst/>
              <a:gdLst>
                <a:gd name="connsiteX0" fmla="*/ 7635 w 389237"/>
                <a:gd name="connsiteY0" fmla="*/ 355754 h 537518"/>
                <a:gd name="connsiteX1" fmla="*/ 45354 w 389237"/>
                <a:gd name="connsiteY1" fmla="*/ 355568 h 537518"/>
                <a:gd name="connsiteX2" fmla="*/ 82424 w 389237"/>
                <a:gd name="connsiteY2" fmla="*/ 330917 h 537518"/>
                <a:gd name="connsiteX3" fmla="*/ 86409 w 389237"/>
                <a:gd name="connsiteY3" fmla="*/ 371046 h 537518"/>
                <a:gd name="connsiteX4" fmla="*/ 108466 w 389237"/>
                <a:gd name="connsiteY4" fmla="*/ 399312 h 537518"/>
                <a:gd name="connsiteX5" fmla="*/ 129503 w 389237"/>
                <a:gd name="connsiteY5" fmla="*/ 412935 h 537518"/>
                <a:gd name="connsiteX6" fmla="*/ 138029 w 389237"/>
                <a:gd name="connsiteY6" fmla="*/ 436382 h 537518"/>
                <a:gd name="connsiteX7" fmla="*/ 142107 w 389237"/>
                <a:gd name="connsiteY7" fmla="*/ 470950 h 537518"/>
                <a:gd name="connsiteX8" fmla="*/ 164071 w 389237"/>
                <a:gd name="connsiteY8" fmla="*/ 486149 h 537518"/>
                <a:gd name="connsiteX9" fmla="*/ 186406 w 389237"/>
                <a:gd name="connsiteY9" fmla="*/ 499865 h 537518"/>
                <a:gd name="connsiteX10" fmla="*/ 205961 w 389237"/>
                <a:gd name="connsiteY10" fmla="*/ 473082 h 537518"/>
                <a:gd name="connsiteX11" fmla="*/ 238490 w 389237"/>
                <a:gd name="connsiteY11" fmla="*/ 474564 h 537518"/>
                <a:gd name="connsiteX12" fmla="*/ 259527 w 389237"/>
                <a:gd name="connsiteY12" fmla="*/ 503850 h 537518"/>
                <a:gd name="connsiteX13" fmla="*/ 275838 w 389237"/>
                <a:gd name="connsiteY13" fmla="*/ 531096 h 537518"/>
                <a:gd name="connsiteX14" fmla="*/ 301602 w 389237"/>
                <a:gd name="connsiteY14" fmla="*/ 526926 h 537518"/>
                <a:gd name="connsiteX15" fmla="*/ 311982 w 389237"/>
                <a:gd name="connsiteY15" fmla="*/ 499401 h 537518"/>
                <a:gd name="connsiteX16" fmla="*/ 331166 w 389237"/>
                <a:gd name="connsiteY16" fmla="*/ 472155 h 537518"/>
                <a:gd name="connsiteX17" fmla="*/ 334687 w 389237"/>
                <a:gd name="connsiteY17" fmla="*/ 431007 h 537518"/>
                <a:gd name="connsiteX18" fmla="*/ 354798 w 389237"/>
                <a:gd name="connsiteY18" fmla="*/ 399033 h 537518"/>
                <a:gd name="connsiteX19" fmla="*/ 375465 w 389237"/>
                <a:gd name="connsiteY19" fmla="*/ 351676 h 537518"/>
                <a:gd name="connsiteX20" fmla="*/ 387605 w 389237"/>
                <a:gd name="connsiteY20" fmla="*/ 320908 h 537518"/>
                <a:gd name="connsiteX21" fmla="*/ 358598 w 389237"/>
                <a:gd name="connsiteY21" fmla="*/ 302836 h 537518"/>
                <a:gd name="connsiteX22" fmla="*/ 345252 w 389237"/>
                <a:gd name="connsiteY22" fmla="*/ 231291 h 537518"/>
                <a:gd name="connsiteX23" fmla="*/ 326068 w 389237"/>
                <a:gd name="connsiteY23" fmla="*/ 192830 h 537518"/>
                <a:gd name="connsiteX24" fmla="*/ 326995 w 389237"/>
                <a:gd name="connsiteY24" fmla="*/ 145936 h 537518"/>
                <a:gd name="connsiteX25" fmla="*/ 323474 w 389237"/>
                <a:gd name="connsiteY25" fmla="*/ 94038 h 537518"/>
                <a:gd name="connsiteX26" fmla="*/ 316986 w 389237"/>
                <a:gd name="connsiteY26" fmla="*/ 61509 h 537518"/>
                <a:gd name="connsiteX27" fmla="*/ 288627 w 389237"/>
                <a:gd name="connsiteY27" fmla="*/ 42325 h 537518"/>
                <a:gd name="connsiteX28" fmla="*/ 239231 w 389237"/>
                <a:gd name="connsiteY28" fmla="*/ 21288 h 537518"/>
                <a:gd name="connsiteX29" fmla="*/ 194840 w 389237"/>
                <a:gd name="connsiteY29" fmla="*/ 1733 h 537518"/>
                <a:gd name="connsiteX30" fmla="*/ 185109 w 389237"/>
                <a:gd name="connsiteY30" fmla="*/ 16376 h 537518"/>
                <a:gd name="connsiteX31" fmla="*/ 176119 w 389237"/>
                <a:gd name="connsiteY31" fmla="*/ 38989 h 537518"/>
                <a:gd name="connsiteX32" fmla="*/ 176397 w 389237"/>
                <a:gd name="connsiteY32" fmla="*/ 70498 h 537518"/>
                <a:gd name="connsiteX33" fmla="*/ 185572 w 389237"/>
                <a:gd name="connsiteY33" fmla="*/ 92833 h 537518"/>
                <a:gd name="connsiteX34" fmla="*/ 160828 w 389237"/>
                <a:gd name="connsiteY34" fmla="*/ 91350 h 537518"/>
                <a:gd name="connsiteX35" fmla="*/ 152672 w 389237"/>
                <a:gd name="connsiteY35" fmla="*/ 105252 h 537518"/>
                <a:gd name="connsiteX36" fmla="*/ 142478 w 389237"/>
                <a:gd name="connsiteY36" fmla="*/ 120821 h 537518"/>
                <a:gd name="connsiteX37" fmla="*/ 132284 w 389237"/>
                <a:gd name="connsiteY37" fmla="*/ 144176 h 537518"/>
                <a:gd name="connsiteX38" fmla="*/ 113656 w 389237"/>
                <a:gd name="connsiteY38" fmla="*/ 138893 h 537518"/>
                <a:gd name="connsiteX39" fmla="*/ 91043 w 389237"/>
                <a:gd name="connsiteY39" fmla="*/ 144176 h 537518"/>
                <a:gd name="connsiteX40" fmla="*/ 81405 w 389237"/>
                <a:gd name="connsiteY40" fmla="*/ 160116 h 537518"/>
                <a:gd name="connsiteX41" fmla="*/ 60089 w 389237"/>
                <a:gd name="connsiteY41" fmla="*/ 162618 h 537518"/>
                <a:gd name="connsiteX42" fmla="*/ 33955 w 389237"/>
                <a:gd name="connsiteY42" fmla="*/ 142229 h 537518"/>
                <a:gd name="connsiteX43" fmla="*/ 11805 w 389237"/>
                <a:gd name="connsiteY43" fmla="*/ 145473 h 537518"/>
                <a:gd name="connsiteX44" fmla="*/ 10508 w 389237"/>
                <a:gd name="connsiteY44" fmla="*/ 184397 h 537518"/>
                <a:gd name="connsiteX45" fmla="*/ 14307 w 389237"/>
                <a:gd name="connsiteY45" fmla="*/ 222950 h 537518"/>
                <a:gd name="connsiteX46" fmla="*/ 12732 w 389237"/>
                <a:gd name="connsiteY46" fmla="*/ 261317 h 537518"/>
                <a:gd name="connsiteX47" fmla="*/ 2723 w 389237"/>
                <a:gd name="connsiteY47" fmla="*/ 300797 h 537518"/>
                <a:gd name="connsiteX48" fmla="*/ 7635 w 389237"/>
                <a:gd name="connsiteY48" fmla="*/ 355754 h 53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89237" h="537518">
                  <a:moveTo>
                    <a:pt x="7635" y="355754"/>
                  </a:moveTo>
                  <a:cubicBezTo>
                    <a:pt x="14493" y="366875"/>
                    <a:pt x="38681" y="370397"/>
                    <a:pt x="45354" y="355568"/>
                  </a:cubicBezTo>
                  <a:cubicBezTo>
                    <a:pt x="52026" y="340741"/>
                    <a:pt x="64908" y="323596"/>
                    <a:pt x="82424" y="330917"/>
                  </a:cubicBezTo>
                  <a:cubicBezTo>
                    <a:pt x="99940" y="338238"/>
                    <a:pt x="94657" y="353344"/>
                    <a:pt x="86409" y="371046"/>
                  </a:cubicBezTo>
                  <a:cubicBezTo>
                    <a:pt x="78161" y="388747"/>
                    <a:pt x="102257" y="402555"/>
                    <a:pt x="108466" y="399312"/>
                  </a:cubicBezTo>
                  <a:cubicBezTo>
                    <a:pt x="114675" y="396068"/>
                    <a:pt x="126352" y="397551"/>
                    <a:pt x="129503" y="412935"/>
                  </a:cubicBezTo>
                  <a:cubicBezTo>
                    <a:pt x="132747" y="428319"/>
                    <a:pt x="143034" y="424427"/>
                    <a:pt x="138029" y="436382"/>
                  </a:cubicBezTo>
                  <a:cubicBezTo>
                    <a:pt x="133025" y="448244"/>
                    <a:pt x="130615" y="469560"/>
                    <a:pt x="142107" y="470950"/>
                  </a:cubicBezTo>
                  <a:cubicBezTo>
                    <a:pt x="153599" y="472433"/>
                    <a:pt x="156009" y="485037"/>
                    <a:pt x="164071" y="486149"/>
                  </a:cubicBezTo>
                  <a:cubicBezTo>
                    <a:pt x="172134" y="487261"/>
                    <a:pt x="174358" y="501718"/>
                    <a:pt x="186406" y="499865"/>
                  </a:cubicBezTo>
                  <a:cubicBezTo>
                    <a:pt x="198361" y="498104"/>
                    <a:pt x="198269" y="484666"/>
                    <a:pt x="205961" y="473082"/>
                  </a:cubicBezTo>
                  <a:cubicBezTo>
                    <a:pt x="213653" y="461497"/>
                    <a:pt x="225793" y="465389"/>
                    <a:pt x="238490" y="474564"/>
                  </a:cubicBezTo>
                  <a:cubicBezTo>
                    <a:pt x="251186" y="483739"/>
                    <a:pt x="247387" y="495231"/>
                    <a:pt x="259527" y="503850"/>
                  </a:cubicBezTo>
                  <a:cubicBezTo>
                    <a:pt x="271668" y="512469"/>
                    <a:pt x="270741" y="517473"/>
                    <a:pt x="275838" y="531096"/>
                  </a:cubicBezTo>
                  <a:cubicBezTo>
                    <a:pt x="280843" y="544720"/>
                    <a:pt x="298636" y="542310"/>
                    <a:pt x="301602" y="526926"/>
                  </a:cubicBezTo>
                  <a:cubicBezTo>
                    <a:pt x="304568" y="511542"/>
                    <a:pt x="304290" y="503850"/>
                    <a:pt x="311982" y="499401"/>
                  </a:cubicBezTo>
                  <a:cubicBezTo>
                    <a:pt x="319674" y="494953"/>
                    <a:pt x="335985" y="482534"/>
                    <a:pt x="331166" y="472155"/>
                  </a:cubicBezTo>
                  <a:cubicBezTo>
                    <a:pt x="326439" y="461775"/>
                    <a:pt x="337097" y="449356"/>
                    <a:pt x="334687" y="431007"/>
                  </a:cubicBezTo>
                  <a:cubicBezTo>
                    <a:pt x="332278" y="412657"/>
                    <a:pt x="347106" y="415623"/>
                    <a:pt x="354798" y="399033"/>
                  </a:cubicBezTo>
                  <a:cubicBezTo>
                    <a:pt x="362490" y="382445"/>
                    <a:pt x="363417" y="363817"/>
                    <a:pt x="375465" y="351676"/>
                  </a:cubicBezTo>
                  <a:cubicBezTo>
                    <a:pt x="387605" y="339536"/>
                    <a:pt x="392054" y="331010"/>
                    <a:pt x="387605" y="320908"/>
                  </a:cubicBezTo>
                  <a:cubicBezTo>
                    <a:pt x="383249" y="310899"/>
                    <a:pt x="371016" y="314699"/>
                    <a:pt x="358598" y="302836"/>
                  </a:cubicBezTo>
                  <a:cubicBezTo>
                    <a:pt x="346179" y="290974"/>
                    <a:pt x="352110" y="251031"/>
                    <a:pt x="345252" y="231291"/>
                  </a:cubicBezTo>
                  <a:cubicBezTo>
                    <a:pt x="338487" y="211458"/>
                    <a:pt x="322454" y="210624"/>
                    <a:pt x="326068" y="192830"/>
                  </a:cubicBezTo>
                  <a:cubicBezTo>
                    <a:pt x="329590" y="175129"/>
                    <a:pt x="324030" y="164101"/>
                    <a:pt x="326995" y="145936"/>
                  </a:cubicBezTo>
                  <a:cubicBezTo>
                    <a:pt x="329961" y="127772"/>
                    <a:pt x="331444" y="106456"/>
                    <a:pt x="323474" y="94038"/>
                  </a:cubicBezTo>
                  <a:cubicBezTo>
                    <a:pt x="315503" y="81619"/>
                    <a:pt x="321064" y="75132"/>
                    <a:pt x="316986" y="61509"/>
                  </a:cubicBezTo>
                  <a:cubicBezTo>
                    <a:pt x="312909" y="47885"/>
                    <a:pt x="302158" y="57060"/>
                    <a:pt x="288627" y="42325"/>
                  </a:cubicBezTo>
                  <a:cubicBezTo>
                    <a:pt x="275004" y="27497"/>
                    <a:pt x="259342" y="28145"/>
                    <a:pt x="239231" y="21288"/>
                  </a:cubicBezTo>
                  <a:cubicBezTo>
                    <a:pt x="219121" y="14522"/>
                    <a:pt x="218750" y="-6052"/>
                    <a:pt x="194840" y="1733"/>
                  </a:cubicBezTo>
                  <a:cubicBezTo>
                    <a:pt x="188074" y="3957"/>
                    <a:pt x="182977" y="8962"/>
                    <a:pt x="185109" y="16376"/>
                  </a:cubicBezTo>
                  <a:cubicBezTo>
                    <a:pt x="187240" y="23790"/>
                    <a:pt x="184367" y="29350"/>
                    <a:pt x="176119" y="38989"/>
                  </a:cubicBezTo>
                  <a:cubicBezTo>
                    <a:pt x="167871" y="48627"/>
                    <a:pt x="176397" y="60767"/>
                    <a:pt x="176397" y="70498"/>
                  </a:cubicBezTo>
                  <a:cubicBezTo>
                    <a:pt x="176397" y="80229"/>
                    <a:pt x="190855" y="84678"/>
                    <a:pt x="185572" y="92833"/>
                  </a:cubicBezTo>
                  <a:cubicBezTo>
                    <a:pt x="180290" y="100989"/>
                    <a:pt x="169632" y="95521"/>
                    <a:pt x="160828" y="91350"/>
                  </a:cubicBezTo>
                  <a:cubicBezTo>
                    <a:pt x="152116" y="87180"/>
                    <a:pt x="148873" y="98765"/>
                    <a:pt x="152672" y="105252"/>
                  </a:cubicBezTo>
                  <a:cubicBezTo>
                    <a:pt x="156565" y="111739"/>
                    <a:pt x="151468" y="117114"/>
                    <a:pt x="142478" y="120821"/>
                  </a:cubicBezTo>
                  <a:cubicBezTo>
                    <a:pt x="133488" y="124528"/>
                    <a:pt x="136454" y="140190"/>
                    <a:pt x="132284" y="144176"/>
                  </a:cubicBezTo>
                  <a:cubicBezTo>
                    <a:pt x="128113" y="148161"/>
                    <a:pt x="120143" y="148624"/>
                    <a:pt x="113656" y="138893"/>
                  </a:cubicBezTo>
                  <a:cubicBezTo>
                    <a:pt x="107168" y="129162"/>
                    <a:pt x="92618" y="135371"/>
                    <a:pt x="91043" y="144176"/>
                  </a:cubicBezTo>
                  <a:cubicBezTo>
                    <a:pt x="89467" y="152980"/>
                    <a:pt x="84556" y="149458"/>
                    <a:pt x="81405" y="160116"/>
                  </a:cubicBezTo>
                  <a:cubicBezTo>
                    <a:pt x="78254" y="170773"/>
                    <a:pt x="66762" y="167530"/>
                    <a:pt x="60089" y="162618"/>
                  </a:cubicBezTo>
                  <a:cubicBezTo>
                    <a:pt x="53417" y="157706"/>
                    <a:pt x="48412" y="154370"/>
                    <a:pt x="33955" y="142229"/>
                  </a:cubicBezTo>
                  <a:cubicBezTo>
                    <a:pt x="19497" y="130089"/>
                    <a:pt x="12917" y="134537"/>
                    <a:pt x="11805" y="145473"/>
                  </a:cubicBezTo>
                  <a:cubicBezTo>
                    <a:pt x="10600" y="156409"/>
                    <a:pt x="9118" y="171607"/>
                    <a:pt x="10508" y="184397"/>
                  </a:cubicBezTo>
                  <a:cubicBezTo>
                    <a:pt x="11805" y="197279"/>
                    <a:pt x="24224" y="211643"/>
                    <a:pt x="14307" y="222950"/>
                  </a:cubicBezTo>
                  <a:cubicBezTo>
                    <a:pt x="4298" y="234256"/>
                    <a:pt x="7635" y="239632"/>
                    <a:pt x="12732" y="261317"/>
                  </a:cubicBezTo>
                  <a:cubicBezTo>
                    <a:pt x="17829" y="283004"/>
                    <a:pt x="8098" y="282633"/>
                    <a:pt x="2723" y="300797"/>
                  </a:cubicBezTo>
                  <a:cubicBezTo>
                    <a:pt x="-2838" y="319425"/>
                    <a:pt x="777" y="344633"/>
                    <a:pt x="7635" y="35575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99896A21-02AC-4ECF-AD7C-F9E9D9E84929}"/>
                </a:ext>
              </a:extLst>
            </p:cNvPr>
            <p:cNvSpPr/>
            <p:nvPr/>
          </p:nvSpPr>
          <p:spPr>
            <a:xfrm>
              <a:off x="3616275" y="4563983"/>
              <a:ext cx="83408" cy="64873"/>
            </a:xfrm>
            <a:custGeom>
              <a:avLst/>
              <a:gdLst>
                <a:gd name="connsiteX0" fmla="*/ 86468 w 83408"/>
                <a:gd name="connsiteY0" fmla="*/ 10303 h 64872"/>
                <a:gd name="connsiteX1" fmla="*/ 41243 w 83408"/>
                <a:gd name="connsiteY1" fmla="*/ 27634 h 64872"/>
                <a:gd name="connsiteX2" fmla="*/ 8899 w 83408"/>
                <a:gd name="connsiteY2" fmla="*/ 2333 h 64872"/>
                <a:gd name="connsiteX3" fmla="*/ 12884 w 83408"/>
                <a:gd name="connsiteY3" fmla="*/ 39589 h 64872"/>
                <a:gd name="connsiteX4" fmla="*/ 45691 w 83408"/>
                <a:gd name="connsiteY4" fmla="*/ 64889 h 64872"/>
                <a:gd name="connsiteX5" fmla="*/ 83873 w 83408"/>
                <a:gd name="connsiteY5" fmla="*/ 60441 h 64872"/>
                <a:gd name="connsiteX6" fmla="*/ 88322 w 83408"/>
                <a:gd name="connsiteY6" fmla="*/ 33472 h 64872"/>
                <a:gd name="connsiteX7" fmla="*/ 86468 w 83408"/>
                <a:gd name="connsiteY7" fmla="*/ 10303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08" h="64872">
                  <a:moveTo>
                    <a:pt x="86468" y="10303"/>
                  </a:moveTo>
                  <a:cubicBezTo>
                    <a:pt x="71548" y="4557"/>
                    <a:pt x="56719" y="41813"/>
                    <a:pt x="41243" y="27634"/>
                  </a:cubicBezTo>
                  <a:cubicBezTo>
                    <a:pt x="25766" y="13454"/>
                    <a:pt x="23542" y="-6935"/>
                    <a:pt x="8899" y="2333"/>
                  </a:cubicBezTo>
                  <a:cubicBezTo>
                    <a:pt x="-5744" y="11601"/>
                    <a:pt x="-832" y="31155"/>
                    <a:pt x="12884" y="39589"/>
                  </a:cubicBezTo>
                  <a:cubicBezTo>
                    <a:pt x="26600" y="48022"/>
                    <a:pt x="27527" y="63592"/>
                    <a:pt x="45691" y="64889"/>
                  </a:cubicBezTo>
                  <a:cubicBezTo>
                    <a:pt x="63855" y="66186"/>
                    <a:pt x="74050" y="70635"/>
                    <a:pt x="83873" y="60441"/>
                  </a:cubicBezTo>
                  <a:cubicBezTo>
                    <a:pt x="93604" y="50246"/>
                    <a:pt x="82947" y="41535"/>
                    <a:pt x="88322" y="33472"/>
                  </a:cubicBezTo>
                  <a:cubicBezTo>
                    <a:pt x="93604" y="25409"/>
                    <a:pt x="94160" y="13269"/>
                    <a:pt x="86468" y="1030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5DC76F1D-DCB1-45E3-8F43-A4346C75E73C}"/>
                </a:ext>
              </a:extLst>
            </p:cNvPr>
            <p:cNvSpPr/>
            <p:nvPr/>
          </p:nvSpPr>
          <p:spPr>
            <a:xfrm>
              <a:off x="3255820" y="4655611"/>
              <a:ext cx="342900" cy="250224"/>
            </a:xfrm>
            <a:custGeom>
              <a:avLst/>
              <a:gdLst>
                <a:gd name="connsiteX0" fmla="*/ 63803 w 342899"/>
                <a:gd name="connsiteY0" fmla="*/ 119873 h 250224"/>
                <a:gd name="connsiteX1" fmla="*/ 48048 w 342899"/>
                <a:gd name="connsiteY1" fmla="*/ 137204 h 250224"/>
                <a:gd name="connsiteX2" fmla="*/ 65563 w 342899"/>
                <a:gd name="connsiteY2" fmla="*/ 157871 h 250224"/>
                <a:gd name="connsiteX3" fmla="*/ 99761 w 342899"/>
                <a:gd name="connsiteY3" fmla="*/ 167416 h 250224"/>
                <a:gd name="connsiteX4" fmla="*/ 136368 w 342899"/>
                <a:gd name="connsiteY4" fmla="*/ 169826 h 250224"/>
                <a:gd name="connsiteX5" fmla="*/ 158795 w 342899"/>
                <a:gd name="connsiteY5" fmla="*/ 184654 h 250224"/>
                <a:gd name="connsiteX6" fmla="*/ 174087 w 342899"/>
                <a:gd name="connsiteY6" fmla="*/ 202633 h 250224"/>
                <a:gd name="connsiteX7" fmla="*/ 196236 w 342899"/>
                <a:gd name="connsiteY7" fmla="*/ 215515 h 250224"/>
                <a:gd name="connsiteX8" fmla="*/ 212454 w 342899"/>
                <a:gd name="connsiteY8" fmla="*/ 235903 h 250224"/>
                <a:gd name="connsiteX9" fmla="*/ 239701 w 342899"/>
                <a:gd name="connsiteY9" fmla="*/ 235903 h 250224"/>
                <a:gd name="connsiteX10" fmla="*/ 266114 w 342899"/>
                <a:gd name="connsiteY10" fmla="*/ 252956 h 250224"/>
                <a:gd name="connsiteX11" fmla="*/ 285205 w 342899"/>
                <a:gd name="connsiteY11" fmla="*/ 241835 h 250224"/>
                <a:gd name="connsiteX12" fmla="*/ 307169 w 342899"/>
                <a:gd name="connsiteY12" fmla="*/ 236274 h 250224"/>
                <a:gd name="connsiteX13" fmla="*/ 307818 w 342899"/>
                <a:gd name="connsiteY13" fmla="*/ 206062 h 250224"/>
                <a:gd name="connsiteX14" fmla="*/ 326260 w 342899"/>
                <a:gd name="connsiteY14" fmla="*/ 185395 h 250224"/>
                <a:gd name="connsiteX15" fmla="*/ 343127 w 342899"/>
                <a:gd name="connsiteY15" fmla="*/ 172328 h 250224"/>
                <a:gd name="connsiteX16" fmla="*/ 341830 w 342899"/>
                <a:gd name="connsiteY16" fmla="*/ 143228 h 250224"/>
                <a:gd name="connsiteX17" fmla="*/ 337196 w 342899"/>
                <a:gd name="connsiteY17" fmla="*/ 112645 h 250224"/>
                <a:gd name="connsiteX18" fmla="*/ 331172 w 342899"/>
                <a:gd name="connsiteY18" fmla="*/ 84286 h 250224"/>
                <a:gd name="connsiteX19" fmla="*/ 336084 w 342899"/>
                <a:gd name="connsiteY19" fmla="*/ 62971 h 250224"/>
                <a:gd name="connsiteX20" fmla="*/ 348688 w 342899"/>
                <a:gd name="connsiteY20" fmla="*/ 35909 h 250224"/>
                <a:gd name="connsiteX21" fmla="*/ 341181 w 342899"/>
                <a:gd name="connsiteY21" fmla="*/ 3936 h 250224"/>
                <a:gd name="connsiteX22" fmla="*/ 309856 w 342899"/>
                <a:gd name="connsiteY22" fmla="*/ 19042 h 250224"/>
                <a:gd name="connsiteX23" fmla="*/ 299847 w 342899"/>
                <a:gd name="connsiteY23" fmla="*/ 39894 h 250224"/>
                <a:gd name="connsiteX24" fmla="*/ 284556 w 342899"/>
                <a:gd name="connsiteY24" fmla="*/ 61858 h 250224"/>
                <a:gd name="connsiteX25" fmla="*/ 275659 w 342899"/>
                <a:gd name="connsiteY25" fmla="*/ 28125 h 250224"/>
                <a:gd name="connsiteX26" fmla="*/ 245447 w 342899"/>
                <a:gd name="connsiteY26" fmla="*/ 5512 h 250224"/>
                <a:gd name="connsiteX27" fmla="*/ 225244 w 342899"/>
                <a:gd name="connsiteY27" fmla="*/ 16355 h 250224"/>
                <a:gd name="connsiteX28" fmla="*/ 219683 w 342899"/>
                <a:gd name="connsiteY28" fmla="*/ 65380 h 250224"/>
                <a:gd name="connsiteX29" fmla="*/ 201055 w 342899"/>
                <a:gd name="connsiteY29" fmla="*/ 94017 h 250224"/>
                <a:gd name="connsiteX30" fmla="*/ 149991 w 342899"/>
                <a:gd name="connsiteY30" fmla="*/ 97168 h 250224"/>
                <a:gd name="connsiteX31" fmla="*/ 90771 w 342899"/>
                <a:gd name="connsiteY31" fmla="*/ 54537 h 250224"/>
                <a:gd name="connsiteX32" fmla="*/ 48604 w 342899"/>
                <a:gd name="connsiteY32" fmla="*/ 36558 h 250224"/>
                <a:gd name="connsiteX33" fmla="*/ 18669 w 342899"/>
                <a:gd name="connsiteY33" fmla="*/ 38782 h 250224"/>
                <a:gd name="connsiteX34" fmla="*/ 4490 w 342899"/>
                <a:gd name="connsiteY34" fmla="*/ 60283 h 250224"/>
                <a:gd name="connsiteX35" fmla="*/ 15333 w 342899"/>
                <a:gd name="connsiteY35" fmla="*/ 79374 h 250224"/>
                <a:gd name="connsiteX36" fmla="*/ 33776 w 342899"/>
                <a:gd name="connsiteY36" fmla="*/ 103285 h 250224"/>
                <a:gd name="connsiteX37" fmla="*/ 49067 w 342899"/>
                <a:gd name="connsiteY37" fmla="*/ 110235 h 250224"/>
                <a:gd name="connsiteX38" fmla="*/ 63803 w 342899"/>
                <a:gd name="connsiteY38" fmla="*/ 119873 h 2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42899" h="250224">
                  <a:moveTo>
                    <a:pt x="63803" y="119873"/>
                  </a:moveTo>
                  <a:cubicBezTo>
                    <a:pt x="63617" y="128122"/>
                    <a:pt x="49809" y="128956"/>
                    <a:pt x="48048" y="137204"/>
                  </a:cubicBezTo>
                  <a:cubicBezTo>
                    <a:pt x="46287" y="145452"/>
                    <a:pt x="57593" y="150920"/>
                    <a:pt x="65563" y="157871"/>
                  </a:cubicBezTo>
                  <a:cubicBezTo>
                    <a:pt x="73533" y="164729"/>
                    <a:pt x="87528" y="162968"/>
                    <a:pt x="99761" y="167416"/>
                  </a:cubicBezTo>
                  <a:cubicBezTo>
                    <a:pt x="111994" y="171865"/>
                    <a:pt x="127934" y="164729"/>
                    <a:pt x="136368" y="169826"/>
                  </a:cubicBezTo>
                  <a:cubicBezTo>
                    <a:pt x="144801" y="174923"/>
                    <a:pt x="147674" y="180484"/>
                    <a:pt x="158795" y="184654"/>
                  </a:cubicBezTo>
                  <a:cubicBezTo>
                    <a:pt x="169916" y="188824"/>
                    <a:pt x="168804" y="193551"/>
                    <a:pt x="174087" y="202633"/>
                  </a:cubicBezTo>
                  <a:cubicBezTo>
                    <a:pt x="179369" y="211715"/>
                    <a:pt x="186969" y="207915"/>
                    <a:pt x="196236" y="215515"/>
                  </a:cubicBezTo>
                  <a:cubicBezTo>
                    <a:pt x="205596" y="223021"/>
                    <a:pt x="196051" y="227285"/>
                    <a:pt x="212454" y="235903"/>
                  </a:cubicBezTo>
                  <a:cubicBezTo>
                    <a:pt x="228858" y="244522"/>
                    <a:pt x="228395" y="227470"/>
                    <a:pt x="239701" y="235903"/>
                  </a:cubicBezTo>
                  <a:cubicBezTo>
                    <a:pt x="251007" y="244337"/>
                    <a:pt x="247949" y="253234"/>
                    <a:pt x="266114" y="252956"/>
                  </a:cubicBezTo>
                  <a:cubicBezTo>
                    <a:pt x="284278" y="252770"/>
                    <a:pt x="275474" y="241835"/>
                    <a:pt x="285205" y="241835"/>
                  </a:cubicBezTo>
                  <a:cubicBezTo>
                    <a:pt x="294936" y="241835"/>
                    <a:pt x="303184" y="242020"/>
                    <a:pt x="307169" y="236274"/>
                  </a:cubicBezTo>
                  <a:cubicBezTo>
                    <a:pt x="311154" y="230528"/>
                    <a:pt x="306984" y="218759"/>
                    <a:pt x="307818" y="206062"/>
                  </a:cubicBezTo>
                  <a:cubicBezTo>
                    <a:pt x="308744" y="193458"/>
                    <a:pt x="311988" y="182800"/>
                    <a:pt x="326260" y="185395"/>
                  </a:cubicBezTo>
                  <a:cubicBezTo>
                    <a:pt x="340439" y="188083"/>
                    <a:pt x="344703" y="183634"/>
                    <a:pt x="343127" y="172328"/>
                  </a:cubicBezTo>
                  <a:cubicBezTo>
                    <a:pt x="341552" y="161021"/>
                    <a:pt x="341088" y="151661"/>
                    <a:pt x="341830" y="143228"/>
                  </a:cubicBezTo>
                  <a:cubicBezTo>
                    <a:pt x="342478" y="134794"/>
                    <a:pt x="344239" y="123024"/>
                    <a:pt x="337196" y="112645"/>
                  </a:cubicBezTo>
                  <a:cubicBezTo>
                    <a:pt x="330060" y="102172"/>
                    <a:pt x="326075" y="93368"/>
                    <a:pt x="331172" y="84286"/>
                  </a:cubicBezTo>
                  <a:cubicBezTo>
                    <a:pt x="336269" y="75204"/>
                    <a:pt x="328762" y="68346"/>
                    <a:pt x="336084" y="62971"/>
                  </a:cubicBezTo>
                  <a:cubicBezTo>
                    <a:pt x="343405" y="57688"/>
                    <a:pt x="350078" y="48977"/>
                    <a:pt x="348688" y="35909"/>
                  </a:cubicBezTo>
                  <a:cubicBezTo>
                    <a:pt x="347390" y="22842"/>
                    <a:pt x="352024" y="9960"/>
                    <a:pt x="341181" y="3936"/>
                  </a:cubicBezTo>
                  <a:cubicBezTo>
                    <a:pt x="324777" y="-5146"/>
                    <a:pt x="313007" y="6624"/>
                    <a:pt x="309856" y="19042"/>
                  </a:cubicBezTo>
                  <a:cubicBezTo>
                    <a:pt x="306705" y="31461"/>
                    <a:pt x="295862" y="32388"/>
                    <a:pt x="299847" y="39894"/>
                  </a:cubicBezTo>
                  <a:cubicBezTo>
                    <a:pt x="303833" y="47401"/>
                    <a:pt x="295214" y="75204"/>
                    <a:pt x="284556" y="61858"/>
                  </a:cubicBezTo>
                  <a:cubicBezTo>
                    <a:pt x="273898" y="48513"/>
                    <a:pt x="286131" y="41006"/>
                    <a:pt x="275659" y="28125"/>
                  </a:cubicBezTo>
                  <a:cubicBezTo>
                    <a:pt x="265187" y="15243"/>
                    <a:pt x="253695" y="14131"/>
                    <a:pt x="245447" y="5512"/>
                  </a:cubicBezTo>
                  <a:cubicBezTo>
                    <a:pt x="237199" y="-3107"/>
                    <a:pt x="226356" y="-3107"/>
                    <a:pt x="225244" y="16355"/>
                  </a:cubicBezTo>
                  <a:cubicBezTo>
                    <a:pt x="224131" y="35909"/>
                    <a:pt x="229877" y="57873"/>
                    <a:pt x="219683" y="65380"/>
                  </a:cubicBezTo>
                  <a:cubicBezTo>
                    <a:pt x="209489" y="72887"/>
                    <a:pt x="214586" y="87530"/>
                    <a:pt x="201055" y="94017"/>
                  </a:cubicBezTo>
                  <a:cubicBezTo>
                    <a:pt x="187525" y="100412"/>
                    <a:pt x="171306" y="109586"/>
                    <a:pt x="149991" y="97168"/>
                  </a:cubicBezTo>
                  <a:cubicBezTo>
                    <a:pt x="128675" y="84749"/>
                    <a:pt x="112457" y="68994"/>
                    <a:pt x="90771" y="54537"/>
                  </a:cubicBezTo>
                  <a:cubicBezTo>
                    <a:pt x="68992" y="40080"/>
                    <a:pt x="57315" y="26827"/>
                    <a:pt x="48604" y="36558"/>
                  </a:cubicBezTo>
                  <a:cubicBezTo>
                    <a:pt x="39892" y="46289"/>
                    <a:pt x="38873" y="37021"/>
                    <a:pt x="18669" y="38782"/>
                  </a:cubicBezTo>
                  <a:cubicBezTo>
                    <a:pt x="-1534" y="40543"/>
                    <a:pt x="-3758" y="52776"/>
                    <a:pt x="4490" y="60283"/>
                  </a:cubicBezTo>
                  <a:cubicBezTo>
                    <a:pt x="12738" y="67790"/>
                    <a:pt x="6251" y="73350"/>
                    <a:pt x="15333" y="79374"/>
                  </a:cubicBezTo>
                  <a:cubicBezTo>
                    <a:pt x="24415" y="85398"/>
                    <a:pt x="33312" y="91515"/>
                    <a:pt x="33776" y="103285"/>
                  </a:cubicBezTo>
                  <a:cubicBezTo>
                    <a:pt x="34239" y="115055"/>
                    <a:pt x="42024" y="112830"/>
                    <a:pt x="49067" y="110235"/>
                  </a:cubicBezTo>
                  <a:cubicBezTo>
                    <a:pt x="56296" y="107640"/>
                    <a:pt x="64081" y="111626"/>
                    <a:pt x="63803" y="11987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80DA7D51-CA30-4927-9336-A6BEC5FE9D7A}"/>
                </a:ext>
              </a:extLst>
            </p:cNvPr>
            <p:cNvSpPr/>
            <p:nvPr/>
          </p:nvSpPr>
          <p:spPr>
            <a:xfrm>
              <a:off x="3303375" y="4856978"/>
              <a:ext cx="101943" cy="64873"/>
            </a:xfrm>
            <a:custGeom>
              <a:avLst/>
              <a:gdLst>
                <a:gd name="connsiteX0" fmla="*/ 102528 w 101943"/>
                <a:gd name="connsiteY0" fmla="*/ 20543 h 64872"/>
                <a:gd name="connsiteX1" fmla="*/ 70555 w 101943"/>
                <a:gd name="connsiteY1" fmla="*/ 13407 h 64872"/>
                <a:gd name="connsiteX2" fmla="*/ 33300 w 101943"/>
                <a:gd name="connsiteY2" fmla="*/ 2286 h 64872"/>
                <a:gd name="connsiteX3" fmla="*/ 13374 w 101943"/>
                <a:gd name="connsiteY3" fmla="*/ 31108 h 64872"/>
                <a:gd name="connsiteX4" fmla="*/ 7628 w 101943"/>
                <a:gd name="connsiteY4" fmla="*/ 66788 h 64872"/>
                <a:gd name="connsiteX5" fmla="*/ 48684 w 101943"/>
                <a:gd name="connsiteY5" fmla="*/ 61691 h 64872"/>
                <a:gd name="connsiteX6" fmla="*/ 77969 w 101943"/>
                <a:gd name="connsiteY6" fmla="*/ 61877 h 64872"/>
                <a:gd name="connsiteX7" fmla="*/ 105216 w 101943"/>
                <a:gd name="connsiteY7" fmla="*/ 43249 h 64872"/>
                <a:gd name="connsiteX8" fmla="*/ 102528 w 101943"/>
                <a:gd name="connsiteY8" fmla="*/ 20543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43" h="64872">
                  <a:moveTo>
                    <a:pt x="102528" y="20543"/>
                  </a:moveTo>
                  <a:cubicBezTo>
                    <a:pt x="88256" y="10627"/>
                    <a:pt x="78525" y="19894"/>
                    <a:pt x="70555" y="13407"/>
                  </a:cubicBezTo>
                  <a:cubicBezTo>
                    <a:pt x="62585" y="7013"/>
                    <a:pt x="47479" y="-5035"/>
                    <a:pt x="33300" y="2286"/>
                  </a:cubicBezTo>
                  <a:cubicBezTo>
                    <a:pt x="19120" y="9607"/>
                    <a:pt x="22827" y="26289"/>
                    <a:pt x="13374" y="31108"/>
                  </a:cubicBezTo>
                  <a:cubicBezTo>
                    <a:pt x="3921" y="35928"/>
                    <a:pt x="-8126" y="55019"/>
                    <a:pt x="7628" y="66788"/>
                  </a:cubicBezTo>
                  <a:cubicBezTo>
                    <a:pt x="23383" y="78558"/>
                    <a:pt x="39787" y="69013"/>
                    <a:pt x="48684" y="61691"/>
                  </a:cubicBezTo>
                  <a:cubicBezTo>
                    <a:pt x="57581" y="54370"/>
                    <a:pt x="69350" y="65213"/>
                    <a:pt x="77969" y="61877"/>
                  </a:cubicBezTo>
                  <a:cubicBezTo>
                    <a:pt x="86588" y="58540"/>
                    <a:pt x="99470" y="56131"/>
                    <a:pt x="105216" y="43249"/>
                  </a:cubicBezTo>
                  <a:cubicBezTo>
                    <a:pt x="110962" y="30552"/>
                    <a:pt x="108367" y="24528"/>
                    <a:pt x="102528" y="2054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1" name="Frihandsfigur: Form 360">
              <a:extLst>
                <a:ext uri="{FF2B5EF4-FFF2-40B4-BE49-F238E27FC236}">
                  <a16:creationId xmlns:a16="http://schemas.microsoft.com/office/drawing/2014/main" id="{DD1F34E5-A5A0-4516-922B-5FD737448915}"/>
                </a:ext>
              </a:extLst>
            </p:cNvPr>
            <p:cNvSpPr/>
            <p:nvPr/>
          </p:nvSpPr>
          <p:spPr>
            <a:xfrm>
              <a:off x="3418053" y="4900081"/>
              <a:ext cx="55605" cy="74141"/>
            </a:xfrm>
            <a:custGeom>
              <a:avLst/>
              <a:gdLst>
                <a:gd name="connsiteX0" fmla="*/ 51982 w 55605"/>
                <a:gd name="connsiteY0" fmla="*/ 23777 h 74140"/>
                <a:gd name="connsiteX1" fmla="*/ 10278 w 55605"/>
                <a:gd name="connsiteY1" fmla="*/ 238 h 74140"/>
                <a:gd name="connsiteX2" fmla="*/ 3605 w 55605"/>
                <a:gd name="connsiteY2" fmla="*/ 18680 h 74140"/>
                <a:gd name="connsiteX3" fmla="*/ 6942 w 55605"/>
                <a:gd name="connsiteY3" fmla="*/ 39069 h 74140"/>
                <a:gd name="connsiteX4" fmla="*/ 37988 w 55605"/>
                <a:gd name="connsiteY4" fmla="*/ 51024 h 74140"/>
                <a:gd name="connsiteX5" fmla="*/ 51055 w 55605"/>
                <a:gd name="connsiteY5" fmla="*/ 77900 h 74140"/>
                <a:gd name="connsiteX6" fmla="*/ 57450 w 55605"/>
                <a:gd name="connsiteY6" fmla="*/ 54360 h 74140"/>
                <a:gd name="connsiteX7" fmla="*/ 51982 w 55605"/>
                <a:gd name="connsiteY7" fmla="*/ 23777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05" h="74140">
                  <a:moveTo>
                    <a:pt x="51982" y="23777"/>
                  </a:moveTo>
                  <a:cubicBezTo>
                    <a:pt x="38915" y="11822"/>
                    <a:pt x="19824" y="-1986"/>
                    <a:pt x="10278" y="238"/>
                  </a:cubicBezTo>
                  <a:cubicBezTo>
                    <a:pt x="3049" y="1906"/>
                    <a:pt x="8239" y="13120"/>
                    <a:pt x="3605" y="18680"/>
                  </a:cubicBezTo>
                  <a:cubicBezTo>
                    <a:pt x="-1028" y="24240"/>
                    <a:pt x="-2419" y="32674"/>
                    <a:pt x="6942" y="39069"/>
                  </a:cubicBezTo>
                  <a:cubicBezTo>
                    <a:pt x="16302" y="45464"/>
                    <a:pt x="33354" y="43517"/>
                    <a:pt x="37988" y="51024"/>
                  </a:cubicBezTo>
                  <a:cubicBezTo>
                    <a:pt x="42622" y="58531"/>
                    <a:pt x="41973" y="74749"/>
                    <a:pt x="51055" y="77900"/>
                  </a:cubicBezTo>
                  <a:cubicBezTo>
                    <a:pt x="60137" y="81051"/>
                    <a:pt x="62547" y="67428"/>
                    <a:pt x="57450" y="54360"/>
                  </a:cubicBezTo>
                  <a:cubicBezTo>
                    <a:pt x="52445" y="41293"/>
                    <a:pt x="65049" y="35733"/>
                    <a:pt x="51982" y="2377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8A74CC27-1686-4D91-AB7E-409F1DEDB2C8}"/>
                </a:ext>
              </a:extLst>
            </p:cNvPr>
            <p:cNvSpPr/>
            <p:nvPr/>
          </p:nvSpPr>
          <p:spPr>
            <a:xfrm>
              <a:off x="3427264" y="5081228"/>
              <a:ext cx="259492" cy="157549"/>
            </a:xfrm>
            <a:custGeom>
              <a:avLst/>
              <a:gdLst>
                <a:gd name="connsiteX0" fmla="*/ 166123 w 259491"/>
                <a:gd name="connsiteY0" fmla="*/ 72652 h 157548"/>
                <a:gd name="connsiteX1" fmla="*/ 155928 w 259491"/>
                <a:gd name="connsiteY1" fmla="*/ 37157 h 157548"/>
                <a:gd name="connsiteX2" fmla="*/ 123955 w 259491"/>
                <a:gd name="connsiteY2" fmla="*/ 19364 h 157548"/>
                <a:gd name="connsiteX3" fmla="*/ 88275 w 259491"/>
                <a:gd name="connsiteY3" fmla="*/ 17788 h 157548"/>
                <a:gd name="connsiteX4" fmla="*/ 71871 w 259491"/>
                <a:gd name="connsiteY4" fmla="*/ 5833 h 157548"/>
                <a:gd name="connsiteX5" fmla="*/ 46571 w 259491"/>
                <a:gd name="connsiteY5" fmla="*/ 736 h 157548"/>
                <a:gd name="connsiteX6" fmla="*/ 24699 w 259491"/>
                <a:gd name="connsiteY6" fmla="*/ 43367 h 157548"/>
                <a:gd name="connsiteX7" fmla="*/ 2643 w 259491"/>
                <a:gd name="connsiteY7" fmla="*/ 86368 h 157548"/>
                <a:gd name="connsiteX8" fmla="*/ 27480 w 259491"/>
                <a:gd name="connsiteY8" fmla="*/ 96377 h 157548"/>
                <a:gd name="connsiteX9" fmla="*/ 46108 w 259491"/>
                <a:gd name="connsiteY9" fmla="*/ 124087 h 157548"/>
                <a:gd name="connsiteX10" fmla="*/ 69369 w 259491"/>
                <a:gd name="connsiteY10" fmla="*/ 128999 h 157548"/>
                <a:gd name="connsiteX11" fmla="*/ 101713 w 259491"/>
                <a:gd name="connsiteY11" fmla="*/ 129926 h 157548"/>
                <a:gd name="connsiteX12" fmla="*/ 118765 w 259491"/>
                <a:gd name="connsiteY12" fmla="*/ 111946 h 157548"/>
                <a:gd name="connsiteX13" fmla="*/ 142027 w 259491"/>
                <a:gd name="connsiteY13" fmla="*/ 103698 h 157548"/>
                <a:gd name="connsiteX14" fmla="*/ 160006 w 259491"/>
                <a:gd name="connsiteY14" fmla="*/ 113707 h 157548"/>
                <a:gd name="connsiteX15" fmla="*/ 163157 w 259491"/>
                <a:gd name="connsiteY15" fmla="*/ 135208 h 157548"/>
                <a:gd name="connsiteX16" fmla="*/ 176873 w 259491"/>
                <a:gd name="connsiteY16" fmla="*/ 145217 h 157548"/>
                <a:gd name="connsiteX17" fmla="*/ 197910 w 259491"/>
                <a:gd name="connsiteY17" fmla="*/ 151426 h 157548"/>
                <a:gd name="connsiteX18" fmla="*/ 223396 w 259491"/>
                <a:gd name="connsiteY18" fmla="*/ 159860 h 157548"/>
                <a:gd name="connsiteX19" fmla="*/ 246658 w 259491"/>
                <a:gd name="connsiteY19" fmla="*/ 148368 h 157548"/>
                <a:gd name="connsiteX20" fmla="*/ 257130 w 259491"/>
                <a:gd name="connsiteY20" fmla="*/ 123068 h 157548"/>
                <a:gd name="connsiteX21" fmla="*/ 254906 w 259491"/>
                <a:gd name="connsiteY21" fmla="*/ 103513 h 157548"/>
                <a:gd name="connsiteX22" fmla="*/ 233590 w 259491"/>
                <a:gd name="connsiteY22" fmla="*/ 90446 h 157548"/>
                <a:gd name="connsiteX23" fmla="*/ 206714 w 259491"/>
                <a:gd name="connsiteY23" fmla="*/ 92206 h 157548"/>
                <a:gd name="connsiteX24" fmla="*/ 190774 w 259491"/>
                <a:gd name="connsiteY24" fmla="*/ 74506 h 157548"/>
                <a:gd name="connsiteX25" fmla="*/ 166123 w 259491"/>
                <a:gd name="connsiteY25" fmla="*/ 72652 h 1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9491" h="157548">
                  <a:moveTo>
                    <a:pt x="166123" y="72652"/>
                  </a:moveTo>
                  <a:cubicBezTo>
                    <a:pt x="154816" y="64033"/>
                    <a:pt x="175019" y="48001"/>
                    <a:pt x="155928" y="37157"/>
                  </a:cubicBezTo>
                  <a:cubicBezTo>
                    <a:pt x="136837" y="26314"/>
                    <a:pt x="131555" y="26036"/>
                    <a:pt x="123955" y="19364"/>
                  </a:cubicBezTo>
                  <a:cubicBezTo>
                    <a:pt x="116448" y="12691"/>
                    <a:pt x="98933" y="22515"/>
                    <a:pt x="88275" y="17788"/>
                  </a:cubicBezTo>
                  <a:cubicBezTo>
                    <a:pt x="77617" y="13154"/>
                    <a:pt x="82529" y="9354"/>
                    <a:pt x="71871" y="5833"/>
                  </a:cubicBezTo>
                  <a:cubicBezTo>
                    <a:pt x="61214" y="2312"/>
                    <a:pt x="54263" y="-1674"/>
                    <a:pt x="46571" y="736"/>
                  </a:cubicBezTo>
                  <a:cubicBezTo>
                    <a:pt x="20900" y="8891"/>
                    <a:pt x="46015" y="28631"/>
                    <a:pt x="24699" y="43367"/>
                  </a:cubicBezTo>
                  <a:cubicBezTo>
                    <a:pt x="3384" y="58102"/>
                    <a:pt x="-4679" y="73486"/>
                    <a:pt x="2643" y="86368"/>
                  </a:cubicBezTo>
                  <a:cubicBezTo>
                    <a:pt x="9964" y="99250"/>
                    <a:pt x="14598" y="87944"/>
                    <a:pt x="27480" y="96377"/>
                  </a:cubicBezTo>
                  <a:cubicBezTo>
                    <a:pt x="40362" y="104811"/>
                    <a:pt x="34338" y="115468"/>
                    <a:pt x="46108" y="124087"/>
                  </a:cubicBezTo>
                  <a:cubicBezTo>
                    <a:pt x="57877" y="132706"/>
                    <a:pt x="61214" y="124550"/>
                    <a:pt x="69369" y="128999"/>
                  </a:cubicBezTo>
                  <a:cubicBezTo>
                    <a:pt x="77617" y="133447"/>
                    <a:pt x="90870" y="139842"/>
                    <a:pt x="101713" y="129926"/>
                  </a:cubicBezTo>
                  <a:cubicBezTo>
                    <a:pt x="112556" y="119916"/>
                    <a:pt x="107459" y="112410"/>
                    <a:pt x="118765" y="111946"/>
                  </a:cubicBezTo>
                  <a:cubicBezTo>
                    <a:pt x="130072" y="111483"/>
                    <a:pt x="133593" y="109259"/>
                    <a:pt x="142027" y="103698"/>
                  </a:cubicBezTo>
                  <a:cubicBezTo>
                    <a:pt x="150460" y="98138"/>
                    <a:pt x="161303" y="101660"/>
                    <a:pt x="160006" y="113707"/>
                  </a:cubicBezTo>
                  <a:cubicBezTo>
                    <a:pt x="158709" y="125663"/>
                    <a:pt x="156021" y="128443"/>
                    <a:pt x="163157" y="135208"/>
                  </a:cubicBezTo>
                  <a:cubicBezTo>
                    <a:pt x="170293" y="141973"/>
                    <a:pt x="172054" y="138359"/>
                    <a:pt x="176873" y="145217"/>
                  </a:cubicBezTo>
                  <a:cubicBezTo>
                    <a:pt x="181692" y="152075"/>
                    <a:pt x="189755" y="154763"/>
                    <a:pt x="197910" y="151426"/>
                  </a:cubicBezTo>
                  <a:cubicBezTo>
                    <a:pt x="206158" y="148090"/>
                    <a:pt x="218299" y="156987"/>
                    <a:pt x="223396" y="159860"/>
                  </a:cubicBezTo>
                  <a:cubicBezTo>
                    <a:pt x="228493" y="162733"/>
                    <a:pt x="241097" y="155690"/>
                    <a:pt x="246658" y="148368"/>
                  </a:cubicBezTo>
                  <a:cubicBezTo>
                    <a:pt x="252218" y="141047"/>
                    <a:pt x="249994" y="132428"/>
                    <a:pt x="257130" y="123068"/>
                  </a:cubicBezTo>
                  <a:cubicBezTo>
                    <a:pt x="264266" y="113707"/>
                    <a:pt x="263339" y="106664"/>
                    <a:pt x="254906" y="103513"/>
                  </a:cubicBezTo>
                  <a:cubicBezTo>
                    <a:pt x="246472" y="100362"/>
                    <a:pt x="244063" y="89797"/>
                    <a:pt x="233590" y="90446"/>
                  </a:cubicBezTo>
                  <a:cubicBezTo>
                    <a:pt x="223118" y="91094"/>
                    <a:pt x="214499" y="97767"/>
                    <a:pt x="206714" y="92206"/>
                  </a:cubicBezTo>
                  <a:cubicBezTo>
                    <a:pt x="198930" y="86646"/>
                    <a:pt x="201617" y="78212"/>
                    <a:pt x="190774" y="74506"/>
                  </a:cubicBezTo>
                  <a:cubicBezTo>
                    <a:pt x="179931" y="70798"/>
                    <a:pt x="177429" y="81364"/>
                    <a:pt x="166123" y="7265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B4875EAC-D0E1-4486-BA67-B4DE619F3858}"/>
                </a:ext>
              </a:extLst>
            </p:cNvPr>
            <p:cNvSpPr/>
            <p:nvPr/>
          </p:nvSpPr>
          <p:spPr>
            <a:xfrm>
              <a:off x="3997120" y="4621248"/>
              <a:ext cx="213154" cy="268759"/>
            </a:xfrm>
            <a:custGeom>
              <a:avLst/>
              <a:gdLst>
                <a:gd name="connsiteX0" fmla="*/ 185497 w 213154"/>
                <a:gd name="connsiteY0" fmla="*/ 15130 h 268759"/>
                <a:gd name="connsiteX1" fmla="*/ 161124 w 213154"/>
                <a:gd name="connsiteY1" fmla="*/ 7994 h 268759"/>
                <a:gd name="connsiteX2" fmla="*/ 144350 w 213154"/>
                <a:gd name="connsiteY2" fmla="*/ 302 h 268759"/>
                <a:gd name="connsiteX3" fmla="*/ 107743 w 213154"/>
                <a:gd name="connsiteY3" fmla="*/ 5307 h 268759"/>
                <a:gd name="connsiteX4" fmla="*/ 77160 w 213154"/>
                <a:gd name="connsiteY4" fmla="*/ 29217 h 268759"/>
                <a:gd name="connsiteX5" fmla="*/ 33231 w 213154"/>
                <a:gd name="connsiteY5" fmla="*/ 52849 h 268759"/>
                <a:gd name="connsiteX6" fmla="*/ 13677 w 213154"/>
                <a:gd name="connsiteY6" fmla="*/ 74165 h 268759"/>
                <a:gd name="connsiteX7" fmla="*/ 4780 w 213154"/>
                <a:gd name="connsiteY7" fmla="*/ 114108 h 268759"/>
                <a:gd name="connsiteX8" fmla="*/ 34065 w 213154"/>
                <a:gd name="connsiteY8" fmla="*/ 149788 h 268759"/>
                <a:gd name="connsiteX9" fmla="*/ 60200 w 213154"/>
                <a:gd name="connsiteY9" fmla="*/ 172864 h 268759"/>
                <a:gd name="connsiteX10" fmla="*/ 85037 w 213154"/>
                <a:gd name="connsiteY10" fmla="*/ 182873 h 268759"/>
                <a:gd name="connsiteX11" fmla="*/ 100607 w 213154"/>
                <a:gd name="connsiteY11" fmla="*/ 214847 h 268759"/>
                <a:gd name="connsiteX12" fmla="*/ 107279 w 213154"/>
                <a:gd name="connsiteY12" fmla="*/ 242093 h 268759"/>
                <a:gd name="connsiteX13" fmla="*/ 116640 w 213154"/>
                <a:gd name="connsiteY13" fmla="*/ 267394 h 268759"/>
                <a:gd name="connsiteX14" fmla="*/ 138140 w 213154"/>
                <a:gd name="connsiteY14" fmla="*/ 263594 h 268759"/>
                <a:gd name="connsiteX15" fmla="*/ 164553 w 213154"/>
                <a:gd name="connsiteY15" fmla="*/ 241722 h 268759"/>
                <a:gd name="connsiteX16" fmla="*/ 208296 w 213154"/>
                <a:gd name="connsiteY16" fmla="*/ 176386 h 268759"/>
                <a:gd name="connsiteX17" fmla="*/ 220900 w 213154"/>
                <a:gd name="connsiteY17" fmla="*/ 134682 h 268759"/>
                <a:gd name="connsiteX18" fmla="*/ 205145 w 213154"/>
                <a:gd name="connsiteY18" fmla="*/ 101226 h 268759"/>
                <a:gd name="connsiteX19" fmla="*/ 201623 w 213154"/>
                <a:gd name="connsiteY19" fmla="*/ 65546 h 268759"/>
                <a:gd name="connsiteX20" fmla="*/ 193004 w 213154"/>
                <a:gd name="connsiteY20" fmla="*/ 34963 h 268759"/>
                <a:gd name="connsiteX21" fmla="*/ 185497 w 213154"/>
                <a:gd name="connsiteY21" fmla="*/ 15130 h 268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154" h="268759">
                  <a:moveTo>
                    <a:pt x="185497" y="15130"/>
                  </a:moveTo>
                  <a:cubicBezTo>
                    <a:pt x="177064" y="10682"/>
                    <a:pt x="168631" y="13555"/>
                    <a:pt x="161124" y="7994"/>
                  </a:cubicBezTo>
                  <a:cubicBezTo>
                    <a:pt x="153617" y="2434"/>
                    <a:pt x="153246" y="1692"/>
                    <a:pt x="144350" y="302"/>
                  </a:cubicBezTo>
                  <a:cubicBezTo>
                    <a:pt x="135453" y="-1088"/>
                    <a:pt x="124980" y="2619"/>
                    <a:pt x="107743" y="5307"/>
                  </a:cubicBezTo>
                  <a:cubicBezTo>
                    <a:pt x="90412" y="7994"/>
                    <a:pt x="84666" y="14481"/>
                    <a:pt x="77160" y="29217"/>
                  </a:cubicBezTo>
                  <a:cubicBezTo>
                    <a:pt x="69653" y="43953"/>
                    <a:pt x="48338" y="41265"/>
                    <a:pt x="33231" y="52849"/>
                  </a:cubicBezTo>
                  <a:cubicBezTo>
                    <a:pt x="18125" y="64341"/>
                    <a:pt x="26095" y="64805"/>
                    <a:pt x="13677" y="74165"/>
                  </a:cubicBezTo>
                  <a:cubicBezTo>
                    <a:pt x="1258" y="83525"/>
                    <a:pt x="-4951" y="103450"/>
                    <a:pt x="4780" y="114108"/>
                  </a:cubicBezTo>
                  <a:cubicBezTo>
                    <a:pt x="14511" y="124765"/>
                    <a:pt x="14140" y="141169"/>
                    <a:pt x="34065" y="149788"/>
                  </a:cubicBezTo>
                  <a:cubicBezTo>
                    <a:pt x="53991" y="158407"/>
                    <a:pt x="46299" y="166841"/>
                    <a:pt x="60200" y="172864"/>
                  </a:cubicBezTo>
                  <a:cubicBezTo>
                    <a:pt x="74101" y="178888"/>
                    <a:pt x="76882" y="171752"/>
                    <a:pt x="85037" y="182873"/>
                  </a:cubicBezTo>
                  <a:cubicBezTo>
                    <a:pt x="93285" y="193995"/>
                    <a:pt x="92358" y="205764"/>
                    <a:pt x="100607" y="214847"/>
                  </a:cubicBezTo>
                  <a:cubicBezTo>
                    <a:pt x="108855" y="223929"/>
                    <a:pt x="101070" y="235050"/>
                    <a:pt x="107279" y="242093"/>
                  </a:cubicBezTo>
                  <a:cubicBezTo>
                    <a:pt x="113489" y="249137"/>
                    <a:pt x="109596" y="257663"/>
                    <a:pt x="116640" y="267394"/>
                  </a:cubicBezTo>
                  <a:cubicBezTo>
                    <a:pt x="122385" y="275363"/>
                    <a:pt x="129243" y="273788"/>
                    <a:pt x="138140" y="263594"/>
                  </a:cubicBezTo>
                  <a:cubicBezTo>
                    <a:pt x="147964" y="252287"/>
                    <a:pt x="158529" y="254326"/>
                    <a:pt x="164553" y="241722"/>
                  </a:cubicBezTo>
                  <a:cubicBezTo>
                    <a:pt x="172523" y="224855"/>
                    <a:pt x="191243" y="204745"/>
                    <a:pt x="208296" y="176386"/>
                  </a:cubicBezTo>
                  <a:cubicBezTo>
                    <a:pt x="216266" y="163226"/>
                    <a:pt x="223865" y="154885"/>
                    <a:pt x="220900" y="134682"/>
                  </a:cubicBezTo>
                  <a:cubicBezTo>
                    <a:pt x="218027" y="114479"/>
                    <a:pt x="213764" y="117815"/>
                    <a:pt x="205145" y="101226"/>
                  </a:cubicBezTo>
                  <a:cubicBezTo>
                    <a:pt x="196526" y="84544"/>
                    <a:pt x="208018" y="81671"/>
                    <a:pt x="201623" y="65546"/>
                  </a:cubicBezTo>
                  <a:cubicBezTo>
                    <a:pt x="195228" y="49420"/>
                    <a:pt x="192263" y="46269"/>
                    <a:pt x="193004" y="34963"/>
                  </a:cubicBezTo>
                  <a:cubicBezTo>
                    <a:pt x="193468" y="23564"/>
                    <a:pt x="193931" y="19579"/>
                    <a:pt x="185497" y="1513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7F5CDD64-937E-4448-89E5-86CDB3F14DFF}"/>
                </a:ext>
              </a:extLst>
            </p:cNvPr>
            <p:cNvSpPr/>
            <p:nvPr/>
          </p:nvSpPr>
          <p:spPr>
            <a:xfrm>
              <a:off x="4033045" y="4891698"/>
              <a:ext cx="46338" cy="74141"/>
            </a:xfrm>
            <a:custGeom>
              <a:avLst/>
              <a:gdLst>
                <a:gd name="connsiteX0" fmla="*/ 2775 w 46337"/>
                <a:gd name="connsiteY0" fmla="*/ 75997 h 74140"/>
                <a:gd name="connsiteX1" fmla="*/ 20476 w 46337"/>
                <a:gd name="connsiteY1" fmla="*/ 76923 h 74140"/>
                <a:gd name="connsiteX2" fmla="*/ 44108 w 46337"/>
                <a:gd name="connsiteY2" fmla="*/ 43467 h 74140"/>
                <a:gd name="connsiteX3" fmla="*/ 26963 w 46337"/>
                <a:gd name="connsiteY3" fmla="*/ 2 h 74140"/>
                <a:gd name="connsiteX4" fmla="*/ 1199 w 46337"/>
                <a:gd name="connsiteY4" fmla="*/ 30215 h 74140"/>
                <a:gd name="connsiteX5" fmla="*/ 6204 w 46337"/>
                <a:gd name="connsiteY5" fmla="*/ 56534 h 74140"/>
                <a:gd name="connsiteX6" fmla="*/ 2775 w 46337"/>
                <a:gd name="connsiteY6" fmla="*/ 75997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37" h="74140">
                  <a:moveTo>
                    <a:pt x="2775" y="75997"/>
                  </a:moveTo>
                  <a:cubicBezTo>
                    <a:pt x="4443" y="82669"/>
                    <a:pt x="12228" y="83132"/>
                    <a:pt x="20476" y="76923"/>
                  </a:cubicBezTo>
                  <a:cubicBezTo>
                    <a:pt x="28724" y="70714"/>
                    <a:pt x="35860" y="63022"/>
                    <a:pt x="44108" y="43467"/>
                  </a:cubicBezTo>
                  <a:cubicBezTo>
                    <a:pt x="52356" y="23912"/>
                    <a:pt x="45313" y="-276"/>
                    <a:pt x="26963" y="2"/>
                  </a:cubicBezTo>
                  <a:cubicBezTo>
                    <a:pt x="16213" y="187"/>
                    <a:pt x="4628" y="21039"/>
                    <a:pt x="1199" y="30215"/>
                  </a:cubicBezTo>
                  <a:cubicBezTo>
                    <a:pt x="-2230" y="39390"/>
                    <a:pt x="2404" y="50325"/>
                    <a:pt x="6204" y="56534"/>
                  </a:cubicBezTo>
                  <a:cubicBezTo>
                    <a:pt x="10189" y="62651"/>
                    <a:pt x="1292" y="70065"/>
                    <a:pt x="2775" y="7599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E5F8AA92-3CC4-4FB1-A382-9C3CE076ED7C}"/>
                </a:ext>
              </a:extLst>
            </p:cNvPr>
            <p:cNvSpPr/>
            <p:nvPr/>
          </p:nvSpPr>
          <p:spPr>
            <a:xfrm>
              <a:off x="3824748" y="5165268"/>
              <a:ext cx="111211" cy="92676"/>
            </a:xfrm>
            <a:custGeom>
              <a:avLst/>
              <a:gdLst>
                <a:gd name="connsiteX0" fmla="*/ 883 w 111210"/>
                <a:gd name="connsiteY0" fmla="*/ 71371 h 92675"/>
                <a:gd name="connsiteX1" fmla="*/ 32578 w 111210"/>
                <a:gd name="connsiteY1" fmla="*/ 86199 h 92675"/>
                <a:gd name="connsiteX2" fmla="*/ 61678 w 111210"/>
                <a:gd name="connsiteY2" fmla="*/ 87311 h 92675"/>
                <a:gd name="connsiteX3" fmla="*/ 88091 w 111210"/>
                <a:gd name="connsiteY3" fmla="*/ 93706 h 92675"/>
                <a:gd name="connsiteX4" fmla="*/ 115801 w 111210"/>
                <a:gd name="connsiteY4" fmla="*/ 70166 h 92675"/>
                <a:gd name="connsiteX5" fmla="*/ 107831 w 111210"/>
                <a:gd name="connsiteY5" fmla="*/ 52465 h 92675"/>
                <a:gd name="connsiteX6" fmla="*/ 88740 w 111210"/>
                <a:gd name="connsiteY6" fmla="*/ 50055 h 92675"/>
                <a:gd name="connsiteX7" fmla="*/ 84106 w 111210"/>
                <a:gd name="connsiteY7" fmla="*/ 21882 h 92675"/>
                <a:gd name="connsiteX8" fmla="*/ 67795 w 111210"/>
                <a:gd name="connsiteY8" fmla="*/ 196 h 92675"/>
                <a:gd name="connsiteX9" fmla="*/ 51484 w 111210"/>
                <a:gd name="connsiteY9" fmla="*/ 5849 h 92675"/>
                <a:gd name="connsiteX10" fmla="*/ 34432 w 111210"/>
                <a:gd name="connsiteY10" fmla="*/ 8722 h 92675"/>
                <a:gd name="connsiteX11" fmla="*/ 11819 w 111210"/>
                <a:gd name="connsiteY11" fmla="*/ 20028 h 92675"/>
                <a:gd name="connsiteX12" fmla="*/ 6722 w 111210"/>
                <a:gd name="connsiteY12" fmla="*/ 44865 h 92675"/>
                <a:gd name="connsiteX13" fmla="*/ 883 w 111210"/>
                <a:gd name="connsiteY13" fmla="*/ 71371 h 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210" h="92675">
                  <a:moveTo>
                    <a:pt x="883" y="71371"/>
                  </a:moveTo>
                  <a:cubicBezTo>
                    <a:pt x="5332" y="85550"/>
                    <a:pt x="16453" y="94632"/>
                    <a:pt x="32578" y="86199"/>
                  </a:cubicBezTo>
                  <a:cubicBezTo>
                    <a:pt x="48796" y="77765"/>
                    <a:pt x="54079" y="79989"/>
                    <a:pt x="61678" y="87311"/>
                  </a:cubicBezTo>
                  <a:cubicBezTo>
                    <a:pt x="69185" y="94632"/>
                    <a:pt x="76506" y="95744"/>
                    <a:pt x="88091" y="93706"/>
                  </a:cubicBezTo>
                  <a:cubicBezTo>
                    <a:pt x="99583" y="91667"/>
                    <a:pt x="107831" y="78414"/>
                    <a:pt x="115801" y="70166"/>
                  </a:cubicBezTo>
                  <a:cubicBezTo>
                    <a:pt x="123771" y="61918"/>
                    <a:pt x="114689" y="50426"/>
                    <a:pt x="107831" y="52465"/>
                  </a:cubicBezTo>
                  <a:cubicBezTo>
                    <a:pt x="100973" y="54504"/>
                    <a:pt x="95412" y="55152"/>
                    <a:pt x="88740" y="50055"/>
                  </a:cubicBezTo>
                  <a:cubicBezTo>
                    <a:pt x="82067" y="44958"/>
                    <a:pt x="80955" y="29852"/>
                    <a:pt x="84106" y="21882"/>
                  </a:cubicBezTo>
                  <a:cubicBezTo>
                    <a:pt x="87257" y="13912"/>
                    <a:pt x="80214" y="1679"/>
                    <a:pt x="67795" y="196"/>
                  </a:cubicBezTo>
                  <a:cubicBezTo>
                    <a:pt x="62049" y="-453"/>
                    <a:pt x="58157" y="288"/>
                    <a:pt x="51484" y="5849"/>
                  </a:cubicBezTo>
                  <a:cubicBezTo>
                    <a:pt x="44811" y="11410"/>
                    <a:pt x="44348" y="9649"/>
                    <a:pt x="34432" y="8722"/>
                  </a:cubicBezTo>
                  <a:cubicBezTo>
                    <a:pt x="24423" y="7795"/>
                    <a:pt x="25813" y="17619"/>
                    <a:pt x="11819" y="20028"/>
                  </a:cubicBezTo>
                  <a:cubicBezTo>
                    <a:pt x="-2175" y="22438"/>
                    <a:pt x="2922" y="34023"/>
                    <a:pt x="6722" y="44865"/>
                  </a:cubicBezTo>
                  <a:cubicBezTo>
                    <a:pt x="10429" y="55894"/>
                    <a:pt x="-3565" y="57191"/>
                    <a:pt x="883" y="71371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22F68E6F-75F5-4539-93AC-8D490CEA6C20}"/>
                </a:ext>
              </a:extLst>
            </p:cNvPr>
            <p:cNvSpPr/>
            <p:nvPr/>
          </p:nvSpPr>
          <p:spPr>
            <a:xfrm>
              <a:off x="4055043" y="5220139"/>
              <a:ext cx="111211" cy="92676"/>
            </a:xfrm>
            <a:custGeom>
              <a:avLst/>
              <a:gdLst>
                <a:gd name="connsiteX0" fmla="*/ 81329 w 111210"/>
                <a:gd name="connsiteY0" fmla="*/ 94441 h 92675"/>
                <a:gd name="connsiteX1" fmla="*/ 111542 w 111210"/>
                <a:gd name="connsiteY1" fmla="*/ 72847 h 92675"/>
                <a:gd name="connsiteX2" fmla="*/ 105240 w 111210"/>
                <a:gd name="connsiteY2" fmla="*/ 52459 h 92675"/>
                <a:gd name="connsiteX3" fmla="*/ 87631 w 111210"/>
                <a:gd name="connsiteY3" fmla="*/ 23173 h 92675"/>
                <a:gd name="connsiteX4" fmla="*/ 42684 w 111210"/>
                <a:gd name="connsiteY4" fmla="*/ 97 h 92675"/>
                <a:gd name="connsiteX5" fmla="*/ 14603 w 111210"/>
                <a:gd name="connsiteY5" fmla="*/ 23173 h 92675"/>
                <a:gd name="connsiteX6" fmla="*/ 146 w 111210"/>
                <a:gd name="connsiteY6" fmla="*/ 49215 h 92675"/>
                <a:gd name="connsiteX7" fmla="*/ 30358 w 111210"/>
                <a:gd name="connsiteY7" fmla="*/ 77944 h 92675"/>
                <a:gd name="connsiteX8" fmla="*/ 81329 w 111210"/>
                <a:gd name="connsiteY8" fmla="*/ 94441 h 9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10" h="92675">
                  <a:moveTo>
                    <a:pt x="81329" y="94441"/>
                  </a:moveTo>
                  <a:cubicBezTo>
                    <a:pt x="108205" y="97128"/>
                    <a:pt x="107649" y="80817"/>
                    <a:pt x="111542" y="72847"/>
                  </a:cubicBezTo>
                  <a:cubicBezTo>
                    <a:pt x="115434" y="64877"/>
                    <a:pt x="104406" y="60985"/>
                    <a:pt x="105240" y="52459"/>
                  </a:cubicBezTo>
                  <a:cubicBezTo>
                    <a:pt x="105981" y="43840"/>
                    <a:pt x="100050" y="33831"/>
                    <a:pt x="87631" y="23173"/>
                  </a:cubicBezTo>
                  <a:cubicBezTo>
                    <a:pt x="75213" y="12515"/>
                    <a:pt x="62424" y="-1293"/>
                    <a:pt x="42684" y="97"/>
                  </a:cubicBezTo>
                  <a:cubicBezTo>
                    <a:pt x="25817" y="1301"/>
                    <a:pt x="21646" y="13442"/>
                    <a:pt x="14603" y="23173"/>
                  </a:cubicBezTo>
                  <a:cubicBezTo>
                    <a:pt x="7560" y="32904"/>
                    <a:pt x="1906" y="32904"/>
                    <a:pt x="146" y="49215"/>
                  </a:cubicBezTo>
                  <a:cubicBezTo>
                    <a:pt x="-1615" y="65526"/>
                    <a:pt x="12842" y="76091"/>
                    <a:pt x="30358" y="77944"/>
                  </a:cubicBezTo>
                  <a:cubicBezTo>
                    <a:pt x="47596" y="79705"/>
                    <a:pt x="54361" y="91753"/>
                    <a:pt x="81329" y="94441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7" name="Frihandsfigur: Form 366">
              <a:extLst>
                <a:ext uri="{FF2B5EF4-FFF2-40B4-BE49-F238E27FC236}">
                  <a16:creationId xmlns:a16="http://schemas.microsoft.com/office/drawing/2014/main" id="{1FCF61CC-640A-45A0-9C31-9A49859AC38B}"/>
                </a:ext>
              </a:extLst>
            </p:cNvPr>
            <p:cNvSpPr/>
            <p:nvPr/>
          </p:nvSpPr>
          <p:spPr>
            <a:xfrm>
              <a:off x="3437831" y="5260045"/>
              <a:ext cx="231689" cy="139014"/>
            </a:xfrm>
            <a:custGeom>
              <a:avLst/>
              <a:gdLst>
                <a:gd name="connsiteX0" fmla="*/ 68532 w 231689"/>
                <a:gd name="connsiteY0" fmla="*/ 87712 h 139013"/>
                <a:gd name="connsiteX1" fmla="*/ 70942 w 231689"/>
                <a:gd name="connsiteY1" fmla="*/ 108750 h 139013"/>
                <a:gd name="connsiteX2" fmla="*/ 94574 w 231689"/>
                <a:gd name="connsiteY2" fmla="*/ 99575 h 139013"/>
                <a:gd name="connsiteX3" fmla="*/ 117928 w 231689"/>
                <a:gd name="connsiteY3" fmla="*/ 85395 h 139013"/>
                <a:gd name="connsiteX4" fmla="*/ 99579 w 231689"/>
                <a:gd name="connsiteY4" fmla="*/ 114959 h 139013"/>
                <a:gd name="connsiteX5" fmla="*/ 108197 w 231689"/>
                <a:gd name="connsiteY5" fmla="*/ 141835 h 139013"/>
                <a:gd name="connsiteX6" fmla="*/ 131274 w 231689"/>
                <a:gd name="connsiteY6" fmla="*/ 127934 h 139013"/>
                <a:gd name="connsiteX7" fmla="*/ 154628 w 231689"/>
                <a:gd name="connsiteY7" fmla="*/ 109028 h 139013"/>
                <a:gd name="connsiteX8" fmla="*/ 176777 w 231689"/>
                <a:gd name="connsiteY8" fmla="*/ 80947 h 139013"/>
                <a:gd name="connsiteX9" fmla="*/ 210511 w 231689"/>
                <a:gd name="connsiteY9" fmla="*/ 55183 h 139013"/>
                <a:gd name="connsiteX10" fmla="*/ 235905 w 231689"/>
                <a:gd name="connsiteY10" fmla="*/ 38780 h 139013"/>
                <a:gd name="connsiteX11" fmla="*/ 227656 w 231689"/>
                <a:gd name="connsiteY11" fmla="*/ 18576 h 139013"/>
                <a:gd name="connsiteX12" fmla="*/ 195683 w 231689"/>
                <a:gd name="connsiteY12" fmla="*/ 2821 h 139013"/>
                <a:gd name="connsiteX13" fmla="*/ 145082 w 231689"/>
                <a:gd name="connsiteY13" fmla="*/ 6992 h 139013"/>
                <a:gd name="connsiteX14" fmla="*/ 114592 w 231689"/>
                <a:gd name="connsiteY14" fmla="*/ 18484 h 139013"/>
                <a:gd name="connsiteX15" fmla="*/ 98281 w 231689"/>
                <a:gd name="connsiteY15" fmla="*/ 14962 h 139013"/>
                <a:gd name="connsiteX16" fmla="*/ 79375 w 231689"/>
                <a:gd name="connsiteY16" fmla="*/ 2821 h 139013"/>
                <a:gd name="connsiteX17" fmla="*/ 77615 w 231689"/>
                <a:gd name="connsiteY17" fmla="*/ 29698 h 139013"/>
                <a:gd name="connsiteX18" fmla="*/ 82341 w 231689"/>
                <a:gd name="connsiteY18" fmla="*/ 57222 h 139013"/>
                <a:gd name="connsiteX19" fmla="*/ 55465 w 231689"/>
                <a:gd name="connsiteY19" fmla="*/ 64636 h 139013"/>
                <a:gd name="connsiteX20" fmla="*/ 29423 w 231689"/>
                <a:gd name="connsiteY20" fmla="*/ 81225 h 139013"/>
                <a:gd name="connsiteX21" fmla="*/ 416 w 231689"/>
                <a:gd name="connsiteY21" fmla="*/ 106618 h 139013"/>
                <a:gd name="connsiteX22" fmla="*/ 28496 w 231689"/>
                <a:gd name="connsiteY22" fmla="*/ 115237 h 139013"/>
                <a:gd name="connsiteX23" fmla="*/ 68532 w 231689"/>
                <a:gd name="connsiteY23" fmla="*/ 87712 h 13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1689" h="139013">
                  <a:moveTo>
                    <a:pt x="68532" y="87712"/>
                  </a:moveTo>
                  <a:cubicBezTo>
                    <a:pt x="75668" y="92439"/>
                    <a:pt x="64362" y="103653"/>
                    <a:pt x="70942" y="108750"/>
                  </a:cubicBezTo>
                  <a:cubicBezTo>
                    <a:pt x="77429" y="113754"/>
                    <a:pt x="86048" y="110510"/>
                    <a:pt x="94574" y="99575"/>
                  </a:cubicBezTo>
                  <a:cubicBezTo>
                    <a:pt x="103193" y="88639"/>
                    <a:pt x="110236" y="77981"/>
                    <a:pt x="117928" y="85395"/>
                  </a:cubicBezTo>
                  <a:cubicBezTo>
                    <a:pt x="125621" y="92810"/>
                    <a:pt x="109958" y="101984"/>
                    <a:pt x="99579" y="114959"/>
                  </a:cubicBezTo>
                  <a:cubicBezTo>
                    <a:pt x="89199" y="127934"/>
                    <a:pt x="97540" y="144245"/>
                    <a:pt x="108197" y="141835"/>
                  </a:cubicBezTo>
                  <a:cubicBezTo>
                    <a:pt x="118855" y="139425"/>
                    <a:pt x="123860" y="136831"/>
                    <a:pt x="131274" y="127934"/>
                  </a:cubicBezTo>
                  <a:cubicBezTo>
                    <a:pt x="138688" y="119036"/>
                    <a:pt x="146102" y="113754"/>
                    <a:pt x="154628" y="109028"/>
                  </a:cubicBezTo>
                  <a:cubicBezTo>
                    <a:pt x="163247" y="104301"/>
                    <a:pt x="170568" y="95404"/>
                    <a:pt x="176777" y="80947"/>
                  </a:cubicBezTo>
                  <a:cubicBezTo>
                    <a:pt x="182987" y="66490"/>
                    <a:pt x="189474" y="58427"/>
                    <a:pt x="210511" y="55183"/>
                  </a:cubicBezTo>
                  <a:cubicBezTo>
                    <a:pt x="231549" y="51939"/>
                    <a:pt x="234514" y="44525"/>
                    <a:pt x="235905" y="38780"/>
                  </a:cubicBezTo>
                  <a:cubicBezTo>
                    <a:pt x="237202" y="33034"/>
                    <a:pt x="235627" y="22654"/>
                    <a:pt x="227656" y="18576"/>
                  </a:cubicBezTo>
                  <a:cubicBezTo>
                    <a:pt x="211160" y="10143"/>
                    <a:pt x="210511" y="2821"/>
                    <a:pt x="195683" y="2821"/>
                  </a:cubicBezTo>
                  <a:cubicBezTo>
                    <a:pt x="180855" y="2821"/>
                    <a:pt x="165842" y="14313"/>
                    <a:pt x="145082" y="6992"/>
                  </a:cubicBezTo>
                  <a:cubicBezTo>
                    <a:pt x="124323" y="-330"/>
                    <a:pt x="121450" y="7918"/>
                    <a:pt x="114592" y="18484"/>
                  </a:cubicBezTo>
                  <a:cubicBezTo>
                    <a:pt x="107734" y="29049"/>
                    <a:pt x="98281" y="27937"/>
                    <a:pt x="98281" y="14962"/>
                  </a:cubicBezTo>
                  <a:cubicBezTo>
                    <a:pt x="98281" y="1987"/>
                    <a:pt x="84936" y="-3944"/>
                    <a:pt x="79375" y="2821"/>
                  </a:cubicBezTo>
                  <a:cubicBezTo>
                    <a:pt x="73722" y="9587"/>
                    <a:pt x="75854" y="18484"/>
                    <a:pt x="77615" y="29698"/>
                  </a:cubicBezTo>
                  <a:cubicBezTo>
                    <a:pt x="79375" y="40911"/>
                    <a:pt x="90311" y="48047"/>
                    <a:pt x="82341" y="57222"/>
                  </a:cubicBezTo>
                  <a:cubicBezTo>
                    <a:pt x="74371" y="66397"/>
                    <a:pt x="67513" y="64914"/>
                    <a:pt x="55465" y="64636"/>
                  </a:cubicBezTo>
                  <a:cubicBezTo>
                    <a:pt x="43325" y="64358"/>
                    <a:pt x="45363" y="70845"/>
                    <a:pt x="29423" y="81225"/>
                  </a:cubicBezTo>
                  <a:cubicBezTo>
                    <a:pt x="13483" y="91605"/>
                    <a:pt x="-2828" y="95683"/>
                    <a:pt x="416" y="106618"/>
                  </a:cubicBezTo>
                  <a:cubicBezTo>
                    <a:pt x="3659" y="117554"/>
                    <a:pt x="15800" y="125246"/>
                    <a:pt x="28496" y="115237"/>
                  </a:cubicBezTo>
                  <a:cubicBezTo>
                    <a:pt x="41286" y="105135"/>
                    <a:pt x="61396" y="82986"/>
                    <a:pt x="68532" y="8771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8" name="Frihandsfigur: Form 367">
              <a:extLst>
                <a:ext uri="{FF2B5EF4-FFF2-40B4-BE49-F238E27FC236}">
                  <a16:creationId xmlns:a16="http://schemas.microsoft.com/office/drawing/2014/main" id="{50A8C681-2D20-4A4A-85F9-11657BFF0FF9}"/>
                </a:ext>
              </a:extLst>
            </p:cNvPr>
            <p:cNvSpPr/>
            <p:nvPr/>
          </p:nvSpPr>
          <p:spPr>
            <a:xfrm>
              <a:off x="3405118" y="5239047"/>
              <a:ext cx="74141" cy="111211"/>
            </a:xfrm>
            <a:custGeom>
              <a:avLst/>
              <a:gdLst>
                <a:gd name="connsiteX0" fmla="*/ 62971 w 74140"/>
                <a:gd name="connsiteY0" fmla="*/ 86469 h 111210"/>
                <a:gd name="connsiteX1" fmla="*/ 68717 w 74140"/>
                <a:gd name="connsiteY1" fmla="*/ 52734 h 111210"/>
                <a:gd name="connsiteX2" fmla="*/ 58245 w 74140"/>
                <a:gd name="connsiteY2" fmla="*/ 26137 h 111210"/>
                <a:gd name="connsiteX3" fmla="*/ 71034 w 74140"/>
                <a:gd name="connsiteY3" fmla="*/ 11957 h 111210"/>
                <a:gd name="connsiteX4" fmla="*/ 71683 w 74140"/>
                <a:gd name="connsiteY4" fmla="*/ 836 h 111210"/>
                <a:gd name="connsiteX5" fmla="*/ 35261 w 74140"/>
                <a:gd name="connsiteY5" fmla="*/ 16591 h 111210"/>
                <a:gd name="connsiteX6" fmla="*/ 12370 w 74140"/>
                <a:gd name="connsiteY6" fmla="*/ 32531 h 111210"/>
                <a:gd name="connsiteX7" fmla="*/ 28681 w 74140"/>
                <a:gd name="connsiteY7" fmla="*/ 37443 h 111210"/>
                <a:gd name="connsiteX8" fmla="*/ 35910 w 74140"/>
                <a:gd name="connsiteY8" fmla="*/ 63207 h 111210"/>
                <a:gd name="connsiteX9" fmla="*/ 11629 w 74140"/>
                <a:gd name="connsiteY9" fmla="*/ 85727 h 111210"/>
                <a:gd name="connsiteX10" fmla="*/ 7180 w 74140"/>
                <a:gd name="connsiteY10" fmla="*/ 111306 h 111210"/>
                <a:gd name="connsiteX11" fmla="*/ 34983 w 74140"/>
                <a:gd name="connsiteY11" fmla="*/ 103613 h 111210"/>
                <a:gd name="connsiteX12" fmla="*/ 62971 w 74140"/>
                <a:gd name="connsiteY12" fmla="*/ 86469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140" h="111210">
                  <a:moveTo>
                    <a:pt x="62971" y="86469"/>
                  </a:moveTo>
                  <a:cubicBezTo>
                    <a:pt x="68161" y="76274"/>
                    <a:pt x="74185" y="63392"/>
                    <a:pt x="68717" y="52734"/>
                  </a:cubicBezTo>
                  <a:cubicBezTo>
                    <a:pt x="63249" y="42077"/>
                    <a:pt x="55279" y="34385"/>
                    <a:pt x="58245" y="26137"/>
                  </a:cubicBezTo>
                  <a:cubicBezTo>
                    <a:pt x="61210" y="17888"/>
                    <a:pt x="65288" y="15850"/>
                    <a:pt x="71034" y="11957"/>
                  </a:cubicBezTo>
                  <a:cubicBezTo>
                    <a:pt x="76872" y="7972"/>
                    <a:pt x="75482" y="2875"/>
                    <a:pt x="71683" y="836"/>
                  </a:cubicBezTo>
                  <a:cubicBezTo>
                    <a:pt x="62786" y="-3890"/>
                    <a:pt x="50274" y="12791"/>
                    <a:pt x="35261" y="16591"/>
                  </a:cubicBezTo>
                  <a:cubicBezTo>
                    <a:pt x="20155" y="20483"/>
                    <a:pt x="10980" y="25024"/>
                    <a:pt x="12370" y="32531"/>
                  </a:cubicBezTo>
                  <a:cubicBezTo>
                    <a:pt x="13668" y="40038"/>
                    <a:pt x="20618" y="36702"/>
                    <a:pt x="28681" y="37443"/>
                  </a:cubicBezTo>
                  <a:cubicBezTo>
                    <a:pt x="36651" y="38184"/>
                    <a:pt x="44992" y="55607"/>
                    <a:pt x="35910" y="63207"/>
                  </a:cubicBezTo>
                  <a:cubicBezTo>
                    <a:pt x="26920" y="70714"/>
                    <a:pt x="23769" y="82576"/>
                    <a:pt x="11629" y="85727"/>
                  </a:cubicBezTo>
                  <a:cubicBezTo>
                    <a:pt x="-512" y="88878"/>
                    <a:pt x="-4960" y="105374"/>
                    <a:pt x="7180" y="111306"/>
                  </a:cubicBezTo>
                  <a:cubicBezTo>
                    <a:pt x="19321" y="117237"/>
                    <a:pt x="27476" y="108340"/>
                    <a:pt x="34983" y="103613"/>
                  </a:cubicBezTo>
                  <a:cubicBezTo>
                    <a:pt x="42397" y="98887"/>
                    <a:pt x="57781" y="96663"/>
                    <a:pt x="62971" y="8646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B185E39F-F972-4CC3-B4A6-68C08718A443}"/>
                </a:ext>
              </a:extLst>
            </p:cNvPr>
            <p:cNvSpPr/>
            <p:nvPr/>
          </p:nvSpPr>
          <p:spPr>
            <a:xfrm>
              <a:off x="3550650" y="5302071"/>
              <a:ext cx="518984" cy="509716"/>
            </a:xfrm>
            <a:custGeom>
              <a:avLst/>
              <a:gdLst>
                <a:gd name="connsiteX0" fmla="*/ 499071 w 518983"/>
                <a:gd name="connsiteY0" fmla="*/ 202123 h 509716"/>
                <a:gd name="connsiteX1" fmla="*/ 518997 w 518983"/>
                <a:gd name="connsiteY1" fmla="*/ 169779 h 509716"/>
                <a:gd name="connsiteX2" fmla="*/ 515290 w 518983"/>
                <a:gd name="connsiteY2" fmla="*/ 150595 h 509716"/>
                <a:gd name="connsiteX3" fmla="*/ 496199 w 518983"/>
                <a:gd name="connsiteY3" fmla="*/ 140123 h 509716"/>
                <a:gd name="connsiteX4" fmla="*/ 489248 w 518983"/>
                <a:gd name="connsiteY4" fmla="*/ 124739 h 509716"/>
                <a:gd name="connsiteX5" fmla="*/ 491287 w 518983"/>
                <a:gd name="connsiteY5" fmla="*/ 83961 h 509716"/>
                <a:gd name="connsiteX6" fmla="*/ 468210 w 518983"/>
                <a:gd name="connsiteY6" fmla="*/ 64129 h 509716"/>
                <a:gd name="connsiteX7" fmla="*/ 447636 w 518983"/>
                <a:gd name="connsiteY7" fmla="*/ 55881 h 509716"/>
                <a:gd name="connsiteX8" fmla="*/ 434940 w 518983"/>
                <a:gd name="connsiteY8" fmla="*/ 35770 h 509716"/>
                <a:gd name="connsiteX9" fmla="*/ 410288 w 518983"/>
                <a:gd name="connsiteY9" fmla="*/ 47447 h 509716"/>
                <a:gd name="connsiteX10" fmla="*/ 381929 w 518983"/>
                <a:gd name="connsiteY10" fmla="*/ 47725 h 509716"/>
                <a:gd name="connsiteX11" fmla="*/ 359131 w 518983"/>
                <a:gd name="connsiteY11" fmla="*/ 40589 h 509716"/>
                <a:gd name="connsiteX12" fmla="*/ 341523 w 518983"/>
                <a:gd name="connsiteY12" fmla="*/ 25946 h 509716"/>
                <a:gd name="connsiteX13" fmla="*/ 314276 w 518983"/>
                <a:gd name="connsiteY13" fmla="*/ 19551 h 509716"/>
                <a:gd name="connsiteX14" fmla="*/ 294351 w 518983"/>
                <a:gd name="connsiteY14" fmla="*/ 32156 h 509716"/>
                <a:gd name="connsiteX15" fmla="*/ 271553 w 518983"/>
                <a:gd name="connsiteY15" fmla="*/ 29097 h 509716"/>
                <a:gd name="connsiteX16" fmla="*/ 206494 w 518983"/>
                <a:gd name="connsiteY16" fmla="*/ 831 h 509716"/>
                <a:gd name="connsiteX17" fmla="*/ 167756 w 518983"/>
                <a:gd name="connsiteY17" fmla="*/ 21498 h 509716"/>
                <a:gd name="connsiteX18" fmla="*/ 144958 w 518983"/>
                <a:gd name="connsiteY18" fmla="*/ 52822 h 509716"/>
                <a:gd name="connsiteX19" fmla="*/ 133095 w 518983"/>
                <a:gd name="connsiteY19" fmla="*/ 82386 h 509716"/>
                <a:gd name="connsiteX20" fmla="*/ 106497 w 518983"/>
                <a:gd name="connsiteY20" fmla="*/ 94805 h 509716"/>
                <a:gd name="connsiteX21" fmla="*/ 75173 w 518983"/>
                <a:gd name="connsiteY21" fmla="*/ 123163 h 509716"/>
                <a:gd name="connsiteX22" fmla="*/ 40883 w 518983"/>
                <a:gd name="connsiteY22" fmla="*/ 137621 h 509716"/>
                <a:gd name="connsiteX23" fmla="*/ 27260 w 518983"/>
                <a:gd name="connsiteY23" fmla="*/ 157731 h 509716"/>
                <a:gd name="connsiteX24" fmla="*/ 13 w 518983"/>
                <a:gd name="connsiteY24" fmla="*/ 176081 h 509716"/>
                <a:gd name="connsiteX25" fmla="*/ 29854 w 518983"/>
                <a:gd name="connsiteY25" fmla="*/ 174598 h 509716"/>
                <a:gd name="connsiteX26" fmla="*/ 55248 w 518983"/>
                <a:gd name="connsiteY26" fmla="*/ 179046 h 509716"/>
                <a:gd name="connsiteX27" fmla="*/ 97878 w 518983"/>
                <a:gd name="connsiteY27" fmla="*/ 183587 h 509716"/>
                <a:gd name="connsiteX28" fmla="*/ 134300 w 518983"/>
                <a:gd name="connsiteY28" fmla="*/ 173949 h 509716"/>
                <a:gd name="connsiteX29" fmla="*/ 164512 w 518983"/>
                <a:gd name="connsiteY29" fmla="*/ 173023 h 509716"/>
                <a:gd name="connsiteX30" fmla="*/ 200285 w 518983"/>
                <a:gd name="connsiteY30" fmla="*/ 175432 h 509716"/>
                <a:gd name="connsiteX31" fmla="*/ 220952 w 518983"/>
                <a:gd name="connsiteY31" fmla="*/ 205274 h 509716"/>
                <a:gd name="connsiteX32" fmla="*/ 245789 w 518983"/>
                <a:gd name="connsiteY32" fmla="*/ 236042 h 509716"/>
                <a:gd name="connsiteX33" fmla="*/ 221230 w 518983"/>
                <a:gd name="connsiteY33" fmla="*/ 257635 h 509716"/>
                <a:gd name="connsiteX34" fmla="*/ 204919 w 518983"/>
                <a:gd name="connsiteY34" fmla="*/ 294613 h 509716"/>
                <a:gd name="connsiteX35" fmla="*/ 181287 w 518983"/>
                <a:gd name="connsiteY35" fmla="*/ 298506 h 509716"/>
                <a:gd name="connsiteX36" fmla="*/ 170073 w 518983"/>
                <a:gd name="connsiteY36" fmla="*/ 321582 h 509716"/>
                <a:gd name="connsiteX37" fmla="*/ 149406 w 518983"/>
                <a:gd name="connsiteY37" fmla="*/ 339005 h 509716"/>
                <a:gd name="connsiteX38" fmla="*/ 129574 w 518983"/>
                <a:gd name="connsiteY38" fmla="*/ 365603 h 509716"/>
                <a:gd name="connsiteX39" fmla="*/ 110390 w 518983"/>
                <a:gd name="connsiteY39" fmla="*/ 370885 h 509716"/>
                <a:gd name="connsiteX40" fmla="*/ 96488 w 518983"/>
                <a:gd name="connsiteY40" fmla="*/ 346048 h 509716"/>
                <a:gd name="connsiteX41" fmla="*/ 73412 w 518983"/>
                <a:gd name="connsiteY41" fmla="*/ 322972 h 509716"/>
                <a:gd name="connsiteX42" fmla="*/ 56267 w 518983"/>
                <a:gd name="connsiteY42" fmla="*/ 300822 h 509716"/>
                <a:gd name="connsiteX43" fmla="*/ 43849 w 518983"/>
                <a:gd name="connsiteY43" fmla="*/ 325659 h 509716"/>
                <a:gd name="connsiteX44" fmla="*/ 16324 w 518983"/>
                <a:gd name="connsiteY44" fmla="*/ 342804 h 509716"/>
                <a:gd name="connsiteX45" fmla="*/ 13 w 518983"/>
                <a:gd name="connsiteY45" fmla="*/ 364120 h 509716"/>
                <a:gd name="connsiteX46" fmla="*/ 13636 w 518983"/>
                <a:gd name="connsiteY46" fmla="*/ 391367 h 509716"/>
                <a:gd name="connsiteX47" fmla="*/ 40883 w 518983"/>
                <a:gd name="connsiteY47" fmla="*/ 418242 h 509716"/>
                <a:gd name="connsiteX48" fmla="*/ 69890 w 518983"/>
                <a:gd name="connsiteY48" fmla="*/ 435109 h 509716"/>
                <a:gd name="connsiteX49" fmla="*/ 100659 w 518983"/>
                <a:gd name="connsiteY49" fmla="*/ 423618 h 509716"/>
                <a:gd name="connsiteX50" fmla="*/ 122530 w 518983"/>
                <a:gd name="connsiteY50" fmla="*/ 430105 h 509716"/>
                <a:gd name="connsiteX51" fmla="*/ 141714 w 518983"/>
                <a:gd name="connsiteY51" fmla="*/ 407029 h 509716"/>
                <a:gd name="connsiteX52" fmla="*/ 167478 w 518983"/>
                <a:gd name="connsiteY52" fmla="*/ 395166 h 509716"/>
                <a:gd name="connsiteX53" fmla="*/ 195837 w 518983"/>
                <a:gd name="connsiteY53" fmla="*/ 420282 h 509716"/>
                <a:gd name="connsiteX54" fmla="*/ 231331 w 518983"/>
                <a:gd name="connsiteY54" fmla="*/ 419077 h 509716"/>
                <a:gd name="connsiteX55" fmla="*/ 264417 w 518983"/>
                <a:gd name="connsiteY55" fmla="*/ 417872 h 509716"/>
                <a:gd name="connsiteX56" fmla="*/ 295741 w 518983"/>
                <a:gd name="connsiteY56" fmla="*/ 417779 h 509716"/>
                <a:gd name="connsiteX57" fmla="*/ 296482 w 518983"/>
                <a:gd name="connsiteY57" fmla="*/ 433163 h 509716"/>
                <a:gd name="connsiteX58" fmla="*/ 271182 w 518983"/>
                <a:gd name="connsiteY58" fmla="*/ 459854 h 509716"/>
                <a:gd name="connsiteX59" fmla="*/ 252554 w 518983"/>
                <a:gd name="connsiteY59" fmla="*/ 479686 h 509716"/>
                <a:gd name="connsiteX60" fmla="*/ 250793 w 518983"/>
                <a:gd name="connsiteY60" fmla="*/ 505079 h 509716"/>
                <a:gd name="connsiteX61" fmla="*/ 276928 w 518983"/>
                <a:gd name="connsiteY61" fmla="*/ 508045 h 509716"/>
                <a:gd name="connsiteX62" fmla="*/ 316500 w 518983"/>
                <a:gd name="connsiteY62" fmla="*/ 503690 h 509716"/>
                <a:gd name="connsiteX63" fmla="*/ 342450 w 518983"/>
                <a:gd name="connsiteY63" fmla="*/ 480798 h 509716"/>
                <a:gd name="connsiteX64" fmla="*/ 373033 w 518983"/>
                <a:gd name="connsiteY64" fmla="*/ 485247 h 509716"/>
                <a:gd name="connsiteX65" fmla="*/ 377944 w 518983"/>
                <a:gd name="connsiteY65" fmla="*/ 460225 h 509716"/>
                <a:gd name="connsiteX66" fmla="*/ 390548 w 518983"/>
                <a:gd name="connsiteY66" fmla="*/ 429178 h 509716"/>
                <a:gd name="connsiteX67" fmla="*/ 413439 w 518983"/>
                <a:gd name="connsiteY67" fmla="*/ 396371 h 509716"/>
                <a:gd name="connsiteX68" fmla="*/ 440037 w 518983"/>
                <a:gd name="connsiteY68" fmla="*/ 378670 h 509716"/>
                <a:gd name="connsiteX69" fmla="*/ 448471 w 518983"/>
                <a:gd name="connsiteY69" fmla="*/ 364027 h 509716"/>
                <a:gd name="connsiteX70" fmla="*/ 445320 w 518983"/>
                <a:gd name="connsiteY70" fmla="*/ 312129 h 509716"/>
                <a:gd name="connsiteX71" fmla="*/ 464689 w 518983"/>
                <a:gd name="connsiteY71" fmla="*/ 299062 h 509716"/>
                <a:gd name="connsiteX72" fmla="*/ 471547 w 518983"/>
                <a:gd name="connsiteY72" fmla="*/ 324825 h 509716"/>
                <a:gd name="connsiteX73" fmla="*/ 488321 w 518983"/>
                <a:gd name="connsiteY73" fmla="*/ 302398 h 509716"/>
                <a:gd name="connsiteX74" fmla="*/ 492121 w 518983"/>
                <a:gd name="connsiteY74" fmla="*/ 277931 h 509716"/>
                <a:gd name="connsiteX75" fmla="*/ 486097 w 518983"/>
                <a:gd name="connsiteY75" fmla="*/ 260138 h 509716"/>
                <a:gd name="connsiteX76" fmla="*/ 482668 w 518983"/>
                <a:gd name="connsiteY76" fmla="*/ 234745 h 509716"/>
                <a:gd name="connsiteX77" fmla="*/ 499071 w 518983"/>
                <a:gd name="connsiteY77" fmla="*/ 202123 h 50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18983" h="509716">
                  <a:moveTo>
                    <a:pt x="499071" y="202123"/>
                  </a:moveTo>
                  <a:cubicBezTo>
                    <a:pt x="505003" y="192948"/>
                    <a:pt x="511212" y="177100"/>
                    <a:pt x="518997" y="169779"/>
                  </a:cubicBezTo>
                  <a:cubicBezTo>
                    <a:pt x="526874" y="162365"/>
                    <a:pt x="525021" y="152912"/>
                    <a:pt x="515290" y="150595"/>
                  </a:cubicBezTo>
                  <a:cubicBezTo>
                    <a:pt x="505559" y="148185"/>
                    <a:pt x="498330" y="147444"/>
                    <a:pt x="496199" y="140123"/>
                  </a:cubicBezTo>
                  <a:cubicBezTo>
                    <a:pt x="494160" y="132709"/>
                    <a:pt x="486282" y="132431"/>
                    <a:pt x="489248" y="124739"/>
                  </a:cubicBezTo>
                  <a:cubicBezTo>
                    <a:pt x="492213" y="117046"/>
                    <a:pt x="500369" y="97121"/>
                    <a:pt x="491287" y="83961"/>
                  </a:cubicBezTo>
                  <a:cubicBezTo>
                    <a:pt x="482204" y="70801"/>
                    <a:pt x="477107" y="64407"/>
                    <a:pt x="468210" y="64129"/>
                  </a:cubicBezTo>
                  <a:cubicBezTo>
                    <a:pt x="459314" y="63851"/>
                    <a:pt x="451900" y="63387"/>
                    <a:pt x="447636" y="55881"/>
                  </a:cubicBezTo>
                  <a:cubicBezTo>
                    <a:pt x="443373" y="48374"/>
                    <a:pt x="444949" y="38550"/>
                    <a:pt x="434940" y="35770"/>
                  </a:cubicBezTo>
                  <a:cubicBezTo>
                    <a:pt x="424838" y="32989"/>
                    <a:pt x="418073" y="41516"/>
                    <a:pt x="410288" y="47447"/>
                  </a:cubicBezTo>
                  <a:cubicBezTo>
                    <a:pt x="402411" y="53378"/>
                    <a:pt x="392216" y="55695"/>
                    <a:pt x="381929" y="47725"/>
                  </a:cubicBezTo>
                  <a:cubicBezTo>
                    <a:pt x="371642" y="39755"/>
                    <a:pt x="368584" y="48930"/>
                    <a:pt x="359131" y="40589"/>
                  </a:cubicBezTo>
                  <a:cubicBezTo>
                    <a:pt x="349678" y="32341"/>
                    <a:pt x="349493" y="29468"/>
                    <a:pt x="341523" y="25946"/>
                  </a:cubicBezTo>
                  <a:cubicBezTo>
                    <a:pt x="333553" y="22425"/>
                    <a:pt x="325119" y="13713"/>
                    <a:pt x="314276" y="19551"/>
                  </a:cubicBezTo>
                  <a:cubicBezTo>
                    <a:pt x="303433" y="25483"/>
                    <a:pt x="304638" y="29746"/>
                    <a:pt x="294351" y="32156"/>
                  </a:cubicBezTo>
                  <a:cubicBezTo>
                    <a:pt x="283971" y="34565"/>
                    <a:pt x="277947" y="30765"/>
                    <a:pt x="271553" y="29097"/>
                  </a:cubicBezTo>
                  <a:cubicBezTo>
                    <a:pt x="245974" y="22425"/>
                    <a:pt x="231331" y="-5100"/>
                    <a:pt x="206494" y="831"/>
                  </a:cubicBezTo>
                  <a:cubicBezTo>
                    <a:pt x="181657" y="6763"/>
                    <a:pt x="184345" y="14454"/>
                    <a:pt x="167756" y="21498"/>
                  </a:cubicBezTo>
                  <a:cubicBezTo>
                    <a:pt x="151167" y="28634"/>
                    <a:pt x="148201" y="40403"/>
                    <a:pt x="144958" y="52822"/>
                  </a:cubicBezTo>
                  <a:cubicBezTo>
                    <a:pt x="141714" y="65241"/>
                    <a:pt x="132539" y="69411"/>
                    <a:pt x="133095" y="82386"/>
                  </a:cubicBezTo>
                  <a:cubicBezTo>
                    <a:pt x="133651" y="95361"/>
                    <a:pt x="119194" y="88039"/>
                    <a:pt x="106497" y="94805"/>
                  </a:cubicBezTo>
                  <a:cubicBezTo>
                    <a:pt x="93801" y="101570"/>
                    <a:pt x="89074" y="110745"/>
                    <a:pt x="75173" y="123163"/>
                  </a:cubicBezTo>
                  <a:cubicBezTo>
                    <a:pt x="61272" y="135582"/>
                    <a:pt x="52097" y="135860"/>
                    <a:pt x="40883" y="137621"/>
                  </a:cubicBezTo>
                  <a:cubicBezTo>
                    <a:pt x="29669" y="139382"/>
                    <a:pt x="34674" y="148000"/>
                    <a:pt x="27260" y="157731"/>
                  </a:cubicBezTo>
                  <a:cubicBezTo>
                    <a:pt x="19846" y="167462"/>
                    <a:pt x="-543" y="164496"/>
                    <a:pt x="13" y="176081"/>
                  </a:cubicBezTo>
                  <a:cubicBezTo>
                    <a:pt x="569" y="187572"/>
                    <a:pt x="14841" y="184978"/>
                    <a:pt x="29854" y="174598"/>
                  </a:cubicBezTo>
                  <a:cubicBezTo>
                    <a:pt x="44868" y="164219"/>
                    <a:pt x="44961" y="173115"/>
                    <a:pt x="55248" y="179046"/>
                  </a:cubicBezTo>
                  <a:cubicBezTo>
                    <a:pt x="65627" y="184978"/>
                    <a:pt x="83977" y="191743"/>
                    <a:pt x="97878" y="183587"/>
                  </a:cubicBezTo>
                  <a:cubicBezTo>
                    <a:pt x="111780" y="175432"/>
                    <a:pt x="117711" y="171632"/>
                    <a:pt x="134300" y="173949"/>
                  </a:cubicBezTo>
                  <a:cubicBezTo>
                    <a:pt x="150889" y="176359"/>
                    <a:pt x="153484" y="177842"/>
                    <a:pt x="164512" y="173023"/>
                  </a:cubicBezTo>
                  <a:cubicBezTo>
                    <a:pt x="175448" y="168296"/>
                    <a:pt x="188145" y="163570"/>
                    <a:pt x="200285" y="175432"/>
                  </a:cubicBezTo>
                  <a:cubicBezTo>
                    <a:pt x="212426" y="187295"/>
                    <a:pt x="206216" y="193782"/>
                    <a:pt x="220952" y="205274"/>
                  </a:cubicBezTo>
                  <a:cubicBezTo>
                    <a:pt x="235687" y="216766"/>
                    <a:pt x="251720" y="220936"/>
                    <a:pt x="245789" y="236042"/>
                  </a:cubicBezTo>
                  <a:cubicBezTo>
                    <a:pt x="239858" y="251148"/>
                    <a:pt x="232814" y="239842"/>
                    <a:pt x="221230" y="257635"/>
                  </a:cubicBezTo>
                  <a:cubicBezTo>
                    <a:pt x="209738" y="275429"/>
                    <a:pt x="212333" y="285716"/>
                    <a:pt x="204919" y="294613"/>
                  </a:cubicBezTo>
                  <a:cubicBezTo>
                    <a:pt x="197505" y="303510"/>
                    <a:pt x="193427" y="293686"/>
                    <a:pt x="181287" y="298506"/>
                  </a:cubicBezTo>
                  <a:cubicBezTo>
                    <a:pt x="169146" y="303325"/>
                    <a:pt x="176838" y="312685"/>
                    <a:pt x="170073" y="321582"/>
                  </a:cubicBezTo>
                  <a:cubicBezTo>
                    <a:pt x="163307" y="330479"/>
                    <a:pt x="157098" y="326030"/>
                    <a:pt x="149406" y="339005"/>
                  </a:cubicBezTo>
                  <a:cubicBezTo>
                    <a:pt x="141714" y="351980"/>
                    <a:pt x="132817" y="349940"/>
                    <a:pt x="129574" y="365603"/>
                  </a:cubicBezTo>
                  <a:cubicBezTo>
                    <a:pt x="126330" y="381265"/>
                    <a:pt x="112429" y="382747"/>
                    <a:pt x="110390" y="370885"/>
                  </a:cubicBezTo>
                  <a:cubicBezTo>
                    <a:pt x="108351" y="359022"/>
                    <a:pt x="109185" y="356706"/>
                    <a:pt x="96488" y="346048"/>
                  </a:cubicBezTo>
                  <a:cubicBezTo>
                    <a:pt x="83792" y="335390"/>
                    <a:pt x="83143" y="326864"/>
                    <a:pt x="73412" y="322972"/>
                  </a:cubicBezTo>
                  <a:cubicBezTo>
                    <a:pt x="63681" y="319079"/>
                    <a:pt x="69242" y="301656"/>
                    <a:pt x="56267" y="300822"/>
                  </a:cubicBezTo>
                  <a:cubicBezTo>
                    <a:pt x="43292" y="299895"/>
                    <a:pt x="38844" y="310553"/>
                    <a:pt x="43849" y="325659"/>
                  </a:cubicBezTo>
                  <a:cubicBezTo>
                    <a:pt x="48853" y="340766"/>
                    <a:pt x="28742" y="337800"/>
                    <a:pt x="16324" y="342804"/>
                  </a:cubicBezTo>
                  <a:cubicBezTo>
                    <a:pt x="3905" y="347809"/>
                    <a:pt x="-265" y="353740"/>
                    <a:pt x="13" y="364120"/>
                  </a:cubicBezTo>
                  <a:cubicBezTo>
                    <a:pt x="291" y="374500"/>
                    <a:pt x="14841" y="377743"/>
                    <a:pt x="13636" y="391367"/>
                  </a:cubicBezTo>
                  <a:cubicBezTo>
                    <a:pt x="12431" y="404990"/>
                    <a:pt x="26333" y="412960"/>
                    <a:pt x="40883" y="418242"/>
                  </a:cubicBezTo>
                  <a:cubicBezTo>
                    <a:pt x="55433" y="423525"/>
                    <a:pt x="57194" y="431217"/>
                    <a:pt x="69890" y="435109"/>
                  </a:cubicBezTo>
                  <a:cubicBezTo>
                    <a:pt x="82587" y="439002"/>
                    <a:pt x="87591" y="424174"/>
                    <a:pt x="100659" y="423618"/>
                  </a:cubicBezTo>
                  <a:cubicBezTo>
                    <a:pt x="113633" y="423062"/>
                    <a:pt x="112521" y="431866"/>
                    <a:pt x="122530" y="430105"/>
                  </a:cubicBezTo>
                  <a:cubicBezTo>
                    <a:pt x="132539" y="428344"/>
                    <a:pt x="134393" y="418891"/>
                    <a:pt x="141714" y="407029"/>
                  </a:cubicBezTo>
                  <a:cubicBezTo>
                    <a:pt x="149128" y="395166"/>
                    <a:pt x="155337" y="384879"/>
                    <a:pt x="167478" y="395166"/>
                  </a:cubicBezTo>
                  <a:cubicBezTo>
                    <a:pt x="179618" y="405546"/>
                    <a:pt x="181657" y="414721"/>
                    <a:pt x="195837" y="420282"/>
                  </a:cubicBezTo>
                  <a:cubicBezTo>
                    <a:pt x="210016" y="425842"/>
                    <a:pt x="217986" y="416111"/>
                    <a:pt x="231331" y="419077"/>
                  </a:cubicBezTo>
                  <a:cubicBezTo>
                    <a:pt x="244677" y="422042"/>
                    <a:pt x="248754" y="416667"/>
                    <a:pt x="264417" y="417872"/>
                  </a:cubicBezTo>
                  <a:cubicBezTo>
                    <a:pt x="280079" y="419077"/>
                    <a:pt x="289624" y="415833"/>
                    <a:pt x="295741" y="417779"/>
                  </a:cubicBezTo>
                  <a:cubicBezTo>
                    <a:pt x="301858" y="419818"/>
                    <a:pt x="306399" y="429734"/>
                    <a:pt x="296482" y="433163"/>
                  </a:cubicBezTo>
                  <a:cubicBezTo>
                    <a:pt x="286566" y="436592"/>
                    <a:pt x="275630" y="447435"/>
                    <a:pt x="271182" y="459854"/>
                  </a:cubicBezTo>
                  <a:cubicBezTo>
                    <a:pt x="266734" y="472272"/>
                    <a:pt x="261266" y="474404"/>
                    <a:pt x="252554" y="479686"/>
                  </a:cubicBezTo>
                  <a:cubicBezTo>
                    <a:pt x="243750" y="484969"/>
                    <a:pt x="236799" y="499519"/>
                    <a:pt x="250793" y="505079"/>
                  </a:cubicBezTo>
                  <a:cubicBezTo>
                    <a:pt x="264787" y="510640"/>
                    <a:pt x="265992" y="502948"/>
                    <a:pt x="276928" y="508045"/>
                  </a:cubicBezTo>
                  <a:cubicBezTo>
                    <a:pt x="287864" y="513142"/>
                    <a:pt x="306769" y="513698"/>
                    <a:pt x="316500" y="503690"/>
                  </a:cubicBezTo>
                  <a:cubicBezTo>
                    <a:pt x="326231" y="493680"/>
                    <a:pt x="325397" y="479316"/>
                    <a:pt x="342450" y="480798"/>
                  </a:cubicBezTo>
                  <a:cubicBezTo>
                    <a:pt x="359502" y="482374"/>
                    <a:pt x="362838" y="489880"/>
                    <a:pt x="373033" y="485247"/>
                  </a:cubicBezTo>
                  <a:cubicBezTo>
                    <a:pt x="383227" y="480613"/>
                    <a:pt x="375906" y="466156"/>
                    <a:pt x="377944" y="460225"/>
                  </a:cubicBezTo>
                  <a:cubicBezTo>
                    <a:pt x="379983" y="454201"/>
                    <a:pt x="391475" y="443543"/>
                    <a:pt x="390548" y="429178"/>
                  </a:cubicBezTo>
                  <a:cubicBezTo>
                    <a:pt x="389621" y="414721"/>
                    <a:pt x="400094" y="403414"/>
                    <a:pt x="413439" y="396371"/>
                  </a:cubicBezTo>
                  <a:cubicBezTo>
                    <a:pt x="426784" y="389235"/>
                    <a:pt x="432716" y="377280"/>
                    <a:pt x="440037" y="378670"/>
                  </a:cubicBezTo>
                  <a:cubicBezTo>
                    <a:pt x="447358" y="379967"/>
                    <a:pt x="450695" y="374036"/>
                    <a:pt x="448471" y="364027"/>
                  </a:cubicBezTo>
                  <a:cubicBezTo>
                    <a:pt x="446246" y="354018"/>
                    <a:pt x="438925" y="321674"/>
                    <a:pt x="445320" y="312129"/>
                  </a:cubicBezTo>
                  <a:cubicBezTo>
                    <a:pt x="451714" y="302583"/>
                    <a:pt x="458109" y="295910"/>
                    <a:pt x="464689" y="299062"/>
                  </a:cubicBezTo>
                  <a:cubicBezTo>
                    <a:pt x="471361" y="302120"/>
                    <a:pt x="462372" y="318153"/>
                    <a:pt x="471547" y="324825"/>
                  </a:cubicBezTo>
                  <a:cubicBezTo>
                    <a:pt x="480722" y="331498"/>
                    <a:pt x="485633" y="312314"/>
                    <a:pt x="488321" y="302398"/>
                  </a:cubicBezTo>
                  <a:cubicBezTo>
                    <a:pt x="491009" y="292481"/>
                    <a:pt x="488970" y="287292"/>
                    <a:pt x="492121" y="277931"/>
                  </a:cubicBezTo>
                  <a:cubicBezTo>
                    <a:pt x="495272" y="268479"/>
                    <a:pt x="494808" y="262825"/>
                    <a:pt x="486097" y="260138"/>
                  </a:cubicBezTo>
                  <a:cubicBezTo>
                    <a:pt x="477478" y="257450"/>
                    <a:pt x="480536" y="246144"/>
                    <a:pt x="482668" y="234745"/>
                  </a:cubicBezTo>
                  <a:cubicBezTo>
                    <a:pt x="485077" y="223531"/>
                    <a:pt x="493140" y="211297"/>
                    <a:pt x="499071" y="20212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28710EE9-EA08-4D7A-AC71-5EBD2B9BA16F}"/>
                </a:ext>
              </a:extLst>
            </p:cNvPr>
            <p:cNvSpPr/>
            <p:nvPr/>
          </p:nvSpPr>
          <p:spPr>
            <a:xfrm>
              <a:off x="3967094" y="5513905"/>
              <a:ext cx="342900" cy="426308"/>
            </a:xfrm>
            <a:custGeom>
              <a:avLst/>
              <a:gdLst>
                <a:gd name="connsiteX0" fmla="*/ 313111 w 342899"/>
                <a:gd name="connsiteY0" fmla="*/ 314560 h 426308"/>
                <a:gd name="connsiteX1" fmla="*/ 292445 w 342899"/>
                <a:gd name="connsiteY1" fmla="*/ 295284 h 426308"/>
                <a:gd name="connsiteX2" fmla="*/ 278914 w 342899"/>
                <a:gd name="connsiteY2" fmla="*/ 266647 h 426308"/>
                <a:gd name="connsiteX3" fmla="*/ 243883 w 342899"/>
                <a:gd name="connsiteY3" fmla="*/ 252653 h 426308"/>
                <a:gd name="connsiteX4" fmla="*/ 244068 w 342899"/>
                <a:gd name="connsiteY4" fmla="*/ 232913 h 426308"/>
                <a:gd name="connsiteX5" fmla="*/ 261769 w 342899"/>
                <a:gd name="connsiteY5" fmla="*/ 216695 h 426308"/>
                <a:gd name="connsiteX6" fmla="*/ 238507 w 342899"/>
                <a:gd name="connsiteY6" fmla="*/ 187873 h 426308"/>
                <a:gd name="connsiteX7" fmla="*/ 239434 w 342899"/>
                <a:gd name="connsiteY7" fmla="*/ 168318 h 426308"/>
                <a:gd name="connsiteX8" fmla="*/ 258525 w 342899"/>
                <a:gd name="connsiteY8" fmla="*/ 148115 h 426308"/>
                <a:gd name="connsiteX9" fmla="*/ 281787 w 342899"/>
                <a:gd name="connsiteY9" fmla="*/ 133009 h 426308"/>
                <a:gd name="connsiteX10" fmla="*/ 285123 w 342899"/>
                <a:gd name="connsiteY10" fmla="*/ 108635 h 426308"/>
                <a:gd name="connsiteX11" fmla="*/ 287347 w 342899"/>
                <a:gd name="connsiteY11" fmla="*/ 74716 h 426308"/>
                <a:gd name="connsiteX12" fmla="*/ 299303 w 342899"/>
                <a:gd name="connsiteY12" fmla="*/ 55903 h 426308"/>
                <a:gd name="connsiteX13" fmla="*/ 297912 w 342899"/>
                <a:gd name="connsiteY13" fmla="*/ 30324 h 426308"/>
                <a:gd name="connsiteX14" fmla="*/ 278729 w 342899"/>
                <a:gd name="connsiteY14" fmla="*/ 21428 h 426308"/>
                <a:gd name="connsiteX15" fmla="*/ 260379 w 342899"/>
                <a:gd name="connsiteY15" fmla="*/ 15774 h 426308"/>
                <a:gd name="connsiteX16" fmla="*/ 236283 w 342899"/>
                <a:gd name="connsiteY16" fmla="*/ 1873 h 426308"/>
                <a:gd name="connsiteX17" fmla="*/ 236839 w 342899"/>
                <a:gd name="connsiteY17" fmla="*/ 19296 h 426308"/>
                <a:gd name="connsiteX18" fmla="*/ 226181 w 342899"/>
                <a:gd name="connsiteY18" fmla="*/ 30788 h 426308"/>
                <a:gd name="connsiteX19" fmla="*/ 218860 w 342899"/>
                <a:gd name="connsiteY19" fmla="*/ 57385 h 426308"/>
                <a:gd name="connsiteX20" fmla="*/ 183180 w 342899"/>
                <a:gd name="connsiteY20" fmla="*/ 54049 h 426308"/>
                <a:gd name="connsiteX21" fmla="*/ 157045 w 342899"/>
                <a:gd name="connsiteY21" fmla="*/ 76940 h 426308"/>
                <a:gd name="connsiteX22" fmla="*/ 147314 w 342899"/>
                <a:gd name="connsiteY22" fmla="*/ 93807 h 426308"/>
                <a:gd name="connsiteX23" fmla="*/ 127760 w 342899"/>
                <a:gd name="connsiteY23" fmla="*/ 104650 h 426308"/>
                <a:gd name="connsiteX24" fmla="*/ 102274 w 342899"/>
                <a:gd name="connsiteY24" fmla="*/ 108821 h 426308"/>
                <a:gd name="connsiteX25" fmla="*/ 104962 w 342899"/>
                <a:gd name="connsiteY25" fmla="*/ 151174 h 426308"/>
                <a:gd name="connsiteX26" fmla="*/ 130725 w 342899"/>
                <a:gd name="connsiteY26" fmla="*/ 177772 h 426308"/>
                <a:gd name="connsiteX27" fmla="*/ 125628 w 342899"/>
                <a:gd name="connsiteY27" fmla="*/ 196214 h 426308"/>
                <a:gd name="connsiteX28" fmla="*/ 80588 w 342899"/>
                <a:gd name="connsiteY28" fmla="*/ 239679 h 426308"/>
                <a:gd name="connsiteX29" fmla="*/ 69745 w 342899"/>
                <a:gd name="connsiteY29" fmla="*/ 303996 h 426308"/>
                <a:gd name="connsiteX30" fmla="*/ 41571 w 342899"/>
                <a:gd name="connsiteY30" fmla="*/ 310854 h 426308"/>
                <a:gd name="connsiteX31" fmla="*/ 8116 w 342899"/>
                <a:gd name="connsiteY31" fmla="*/ 322160 h 426308"/>
                <a:gd name="connsiteX32" fmla="*/ 11452 w 342899"/>
                <a:gd name="connsiteY32" fmla="*/ 344588 h 426308"/>
                <a:gd name="connsiteX33" fmla="*/ 42035 w 342899"/>
                <a:gd name="connsiteY33" fmla="*/ 340602 h 426308"/>
                <a:gd name="connsiteX34" fmla="*/ 77530 w 342899"/>
                <a:gd name="connsiteY34" fmla="*/ 351075 h 426308"/>
                <a:gd name="connsiteX35" fmla="*/ 123868 w 342899"/>
                <a:gd name="connsiteY35" fmla="*/ 371927 h 426308"/>
                <a:gd name="connsiteX36" fmla="*/ 139808 w 342899"/>
                <a:gd name="connsiteY36" fmla="*/ 392779 h 426308"/>
                <a:gd name="connsiteX37" fmla="*/ 169093 w 342899"/>
                <a:gd name="connsiteY37" fmla="*/ 414095 h 426308"/>
                <a:gd name="connsiteX38" fmla="*/ 197730 w 342899"/>
                <a:gd name="connsiteY38" fmla="*/ 415021 h 426308"/>
                <a:gd name="connsiteX39" fmla="*/ 233039 w 342899"/>
                <a:gd name="connsiteY39" fmla="*/ 415948 h 426308"/>
                <a:gd name="connsiteX40" fmla="*/ 273168 w 342899"/>
                <a:gd name="connsiteY40" fmla="*/ 431518 h 426308"/>
                <a:gd name="connsiteX41" fmla="*/ 299581 w 342899"/>
                <a:gd name="connsiteY41" fmla="*/ 397320 h 426308"/>
                <a:gd name="connsiteX42" fmla="*/ 330905 w 342899"/>
                <a:gd name="connsiteY42" fmla="*/ 384716 h 426308"/>
                <a:gd name="connsiteX43" fmla="*/ 339338 w 342899"/>
                <a:gd name="connsiteY43" fmla="*/ 339490 h 426308"/>
                <a:gd name="connsiteX44" fmla="*/ 313111 w 342899"/>
                <a:gd name="connsiteY44" fmla="*/ 314560 h 42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2899" h="426308">
                  <a:moveTo>
                    <a:pt x="313111" y="314560"/>
                  </a:moveTo>
                  <a:cubicBezTo>
                    <a:pt x="305604" y="297045"/>
                    <a:pt x="303751" y="301493"/>
                    <a:pt x="292445" y="295284"/>
                  </a:cubicBezTo>
                  <a:cubicBezTo>
                    <a:pt x="281138" y="289075"/>
                    <a:pt x="288274" y="283329"/>
                    <a:pt x="278914" y="266647"/>
                  </a:cubicBezTo>
                  <a:cubicBezTo>
                    <a:pt x="269554" y="249966"/>
                    <a:pt x="258711" y="258399"/>
                    <a:pt x="243883" y="252653"/>
                  </a:cubicBezTo>
                  <a:cubicBezTo>
                    <a:pt x="229054" y="246907"/>
                    <a:pt x="234800" y="235601"/>
                    <a:pt x="244068" y="232913"/>
                  </a:cubicBezTo>
                  <a:cubicBezTo>
                    <a:pt x="253428" y="230226"/>
                    <a:pt x="260935" y="225406"/>
                    <a:pt x="261769" y="216695"/>
                  </a:cubicBezTo>
                  <a:cubicBezTo>
                    <a:pt x="262696" y="208076"/>
                    <a:pt x="257320" y="196028"/>
                    <a:pt x="238507" y="187873"/>
                  </a:cubicBezTo>
                  <a:cubicBezTo>
                    <a:pt x="219694" y="179717"/>
                    <a:pt x="228035" y="166835"/>
                    <a:pt x="239434" y="168318"/>
                  </a:cubicBezTo>
                  <a:cubicBezTo>
                    <a:pt x="250740" y="169894"/>
                    <a:pt x="256116" y="162758"/>
                    <a:pt x="258525" y="148115"/>
                  </a:cubicBezTo>
                  <a:cubicBezTo>
                    <a:pt x="260935" y="133472"/>
                    <a:pt x="273817" y="141257"/>
                    <a:pt x="281787" y="133009"/>
                  </a:cubicBezTo>
                  <a:cubicBezTo>
                    <a:pt x="289757" y="124761"/>
                    <a:pt x="279563" y="115030"/>
                    <a:pt x="285123" y="108635"/>
                  </a:cubicBezTo>
                  <a:cubicBezTo>
                    <a:pt x="290684" y="102241"/>
                    <a:pt x="289572" y="85559"/>
                    <a:pt x="287347" y="74716"/>
                  </a:cubicBezTo>
                  <a:cubicBezTo>
                    <a:pt x="285123" y="63873"/>
                    <a:pt x="292445" y="59425"/>
                    <a:pt x="299303" y="55903"/>
                  </a:cubicBezTo>
                  <a:cubicBezTo>
                    <a:pt x="306161" y="52381"/>
                    <a:pt x="307829" y="37275"/>
                    <a:pt x="297912" y="30324"/>
                  </a:cubicBezTo>
                  <a:cubicBezTo>
                    <a:pt x="287996" y="23374"/>
                    <a:pt x="286699" y="20408"/>
                    <a:pt x="278729" y="21428"/>
                  </a:cubicBezTo>
                  <a:cubicBezTo>
                    <a:pt x="270758" y="22447"/>
                    <a:pt x="270851" y="18184"/>
                    <a:pt x="260379" y="15774"/>
                  </a:cubicBezTo>
                  <a:cubicBezTo>
                    <a:pt x="249906" y="13364"/>
                    <a:pt x="244439" y="-6004"/>
                    <a:pt x="236283" y="1873"/>
                  </a:cubicBezTo>
                  <a:cubicBezTo>
                    <a:pt x="232669" y="5394"/>
                    <a:pt x="236839" y="10399"/>
                    <a:pt x="236839" y="19296"/>
                  </a:cubicBezTo>
                  <a:cubicBezTo>
                    <a:pt x="236839" y="28193"/>
                    <a:pt x="229981" y="24578"/>
                    <a:pt x="226181" y="30788"/>
                  </a:cubicBezTo>
                  <a:cubicBezTo>
                    <a:pt x="222382" y="36997"/>
                    <a:pt x="229054" y="54976"/>
                    <a:pt x="218860" y="57385"/>
                  </a:cubicBezTo>
                  <a:cubicBezTo>
                    <a:pt x="208666" y="59795"/>
                    <a:pt x="192448" y="49601"/>
                    <a:pt x="183180" y="54049"/>
                  </a:cubicBezTo>
                  <a:cubicBezTo>
                    <a:pt x="173820" y="58498"/>
                    <a:pt x="169835" y="73326"/>
                    <a:pt x="157045" y="76940"/>
                  </a:cubicBezTo>
                  <a:cubicBezTo>
                    <a:pt x="144163" y="80462"/>
                    <a:pt x="143700" y="86022"/>
                    <a:pt x="147314" y="93807"/>
                  </a:cubicBezTo>
                  <a:cubicBezTo>
                    <a:pt x="150836" y="101592"/>
                    <a:pt x="143515" y="107153"/>
                    <a:pt x="127760" y="104650"/>
                  </a:cubicBezTo>
                  <a:cubicBezTo>
                    <a:pt x="112005" y="102148"/>
                    <a:pt x="106723" y="101592"/>
                    <a:pt x="102274" y="108821"/>
                  </a:cubicBezTo>
                  <a:cubicBezTo>
                    <a:pt x="97826" y="116142"/>
                    <a:pt x="100235" y="131711"/>
                    <a:pt x="104962" y="151174"/>
                  </a:cubicBezTo>
                  <a:cubicBezTo>
                    <a:pt x="109688" y="170635"/>
                    <a:pt x="120068" y="175362"/>
                    <a:pt x="130725" y="177772"/>
                  </a:cubicBezTo>
                  <a:cubicBezTo>
                    <a:pt x="141383" y="180181"/>
                    <a:pt x="142959" y="196399"/>
                    <a:pt x="125628" y="196214"/>
                  </a:cubicBezTo>
                  <a:cubicBezTo>
                    <a:pt x="108298" y="196028"/>
                    <a:pt x="95045" y="225685"/>
                    <a:pt x="80588" y="239679"/>
                  </a:cubicBezTo>
                  <a:cubicBezTo>
                    <a:pt x="66131" y="253673"/>
                    <a:pt x="77715" y="293616"/>
                    <a:pt x="69745" y="303996"/>
                  </a:cubicBezTo>
                  <a:cubicBezTo>
                    <a:pt x="61775" y="314375"/>
                    <a:pt x="55102" y="316600"/>
                    <a:pt x="41571" y="310854"/>
                  </a:cubicBezTo>
                  <a:cubicBezTo>
                    <a:pt x="28041" y="305108"/>
                    <a:pt x="22944" y="308166"/>
                    <a:pt x="8116" y="322160"/>
                  </a:cubicBezTo>
                  <a:cubicBezTo>
                    <a:pt x="-6713" y="336154"/>
                    <a:pt x="1443" y="346997"/>
                    <a:pt x="11452" y="344588"/>
                  </a:cubicBezTo>
                  <a:cubicBezTo>
                    <a:pt x="21461" y="342178"/>
                    <a:pt x="36104" y="353207"/>
                    <a:pt x="42035" y="340602"/>
                  </a:cubicBezTo>
                  <a:cubicBezTo>
                    <a:pt x="48059" y="327999"/>
                    <a:pt x="64648" y="341529"/>
                    <a:pt x="77530" y="351075"/>
                  </a:cubicBezTo>
                  <a:cubicBezTo>
                    <a:pt x="90412" y="360621"/>
                    <a:pt x="113210" y="370351"/>
                    <a:pt x="123868" y="371927"/>
                  </a:cubicBezTo>
                  <a:cubicBezTo>
                    <a:pt x="134525" y="373503"/>
                    <a:pt x="142959" y="380360"/>
                    <a:pt x="139808" y="392779"/>
                  </a:cubicBezTo>
                  <a:cubicBezTo>
                    <a:pt x="136657" y="405198"/>
                    <a:pt x="158250" y="406773"/>
                    <a:pt x="169093" y="414095"/>
                  </a:cubicBezTo>
                  <a:cubicBezTo>
                    <a:pt x="179936" y="421416"/>
                    <a:pt x="185033" y="411222"/>
                    <a:pt x="197730" y="415021"/>
                  </a:cubicBezTo>
                  <a:cubicBezTo>
                    <a:pt x="210334" y="418821"/>
                    <a:pt x="220992" y="415484"/>
                    <a:pt x="233039" y="415948"/>
                  </a:cubicBezTo>
                  <a:cubicBezTo>
                    <a:pt x="244995" y="416411"/>
                    <a:pt x="261027" y="433463"/>
                    <a:pt x="273168" y="431518"/>
                  </a:cubicBezTo>
                  <a:cubicBezTo>
                    <a:pt x="285401" y="429478"/>
                    <a:pt x="290035" y="406866"/>
                    <a:pt x="299581" y="397320"/>
                  </a:cubicBezTo>
                  <a:cubicBezTo>
                    <a:pt x="309126" y="387774"/>
                    <a:pt x="321359" y="398247"/>
                    <a:pt x="330905" y="384716"/>
                  </a:cubicBezTo>
                  <a:cubicBezTo>
                    <a:pt x="340451" y="371186"/>
                    <a:pt x="347957" y="357840"/>
                    <a:pt x="339338" y="339490"/>
                  </a:cubicBezTo>
                  <a:cubicBezTo>
                    <a:pt x="330349" y="321048"/>
                    <a:pt x="320618" y="332076"/>
                    <a:pt x="313111" y="31456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C49997D4-166F-4F63-B27D-F68DA86C437A}"/>
                </a:ext>
              </a:extLst>
            </p:cNvPr>
            <p:cNvSpPr/>
            <p:nvPr/>
          </p:nvSpPr>
          <p:spPr>
            <a:xfrm>
              <a:off x="4266876" y="5527884"/>
              <a:ext cx="55605" cy="111211"/>
            </a:xfrm>
            <a:custGeom>
              <a:avLst/>
              <a:gdLst>
                <a:gd name="connsiteX0" fmla="*/ 58463 w 55605"/>
                <a:gd name="connsiteY0" fmla="*/ 71859 h 111210"/>
                <a:gd name="connsiteX1" fmla="*/ 47064 w 55605"/>
                <a:gd name="connsiteY1" fmla="*/ 54158 h 111210"/>
                <a:gd name="connsiteX2" fmla="*/ 50215 w 55605"/>
                <a:gd name="connsiteY2" fmla="*/ 29414 h 111210"/>
                <a:gd name="connsiteX3" fmla="*/ 55497 w 55605"/>
                <a:gd name="connsiteY3" fmla="*/ 5874 h 111210"/>
                <a:gd name="connsiteX4" fmla="*/ 34460 w 55605"/>
                <a:gd name="connsiteY4" fmla="*/ 5874 h 111210"/>
                <a:gd name="connsiteX5" fmla="*/ 25100 w 55605"/>
                <a:gd name="connsiteY5" fmla="*/ 20053 h 111210"/>
                <a:gd name="connsiteX6" fmla="*/ 12959 w 55605"/>
                <a:gd name="connsiteY6" fmla="*/ 27653 h 111210"/>
                <a:gd name="connsiteX7" fmla="*/ 9252 w 55605"/>
                <a:gd name="connsiteY7" fmla="*/ 42295 h 111210"/>
                <a:gd name="connsiteX8" fmla="*/ 2487 w 55605"/>
                <a:gd name="connsiteY8" fmla="*/ 54158 h 111210"/>
                <a:gd name="connsiteX9" fmla="*/ 8882 w 55605"/>
                <a:gd name="connsiteY9" fmla="*/ 72322 h 111210"/>
                <a:gd name="connsiteX10" fmla="*/ 355 w 55605"/>
                <a:gd name="connsiteY10" fmla="*/ 92247 h 111210"/>
                <a:gd name="connsiteX11" fmla="*/ 8603 w 55605"/>
                <a:gd name="connsiteY11" fmla="*/ 103832 h 111210"/>
                <a:gd name="connsiteX12" fmla="*/ 25471 w 55605"/>
                <a:gd name="connsiteY12" fmla="*/ 113563 h 111210"/>
                <a:gd name="connsiteX13" fmla="*/ 44562 w 55605"/>
                <a:gd name="connsiteY13" fmla="*/ 101700 h 111210"/>
                <a:gd name="connsiteX14" fmla="*/ 58278 w 55605"/>
                <a:gd name="connsiteY14" fmla="*/ 88355 h 111210"/>
                <a:gd name="connsiteX15" fmla="*/ 58463 w 55605"/>
                <a:gd name="connsiteY15" fmla="*/ 71859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605" h="111210">
                  <a:moveTo>
                    <a:pt x="58463" y="71859"/>
                  </a:moveTo>
                  <a:cubicBezTo>
                    <a:pt x="51698" y="68152"/>
                    <a:pt x="45488" y="63240"/>
                    <a:pt x="47064" y="54158"/>
                  </a:cubicBezTo>
                  <a:cubicBezTo>
                    <a:pt x="48639" y="45076"/>
                    <a:pt x="42337" y="36735"/>
                    <a:pt x="50215" y="29414"/>
                  </a:cubicBezTo>
                  <a:cubicBezTo>
                    <a:pt x="58092" y="22092"/>
                    <a:pt x="61707" y="13566"/>
                    <a:pt x="55497" y="5874"/>
                  </a:cubicBezTo>
                  <a:cubicBezTo>
                    <a:pt x="49288" y="-1818"/>
                    <a:pt x="38445" y="-2096"/>
                    <a:pt x="34460" y="5874"/>
                  </a:cubicBezTo>
                  <a:cubicBezTo>
                    <a:pt x="30475" y="13844"/>
                    <a:pt x="30012" y="18014"/>
                    <a:pt x="25100" y="20053"/>
                  </a:cubicBezTo>
                  <a:cubicBezTo>
                    <a:pt x="20188" y="22092"/>
                    <a:pt x="15184" y="20887"/>
                    <a:pt x="12959" y="27653"/>
                  </a:cubicBezTo>
                  <a:cubicBezTo>
                    <a:pt x="10735" y="34418"/>
                    <a:pt x="13237" y="37105"/>
                    <a:pt x="9252" y="42295"/>
                  </a:cubicBezTo>
                  <a:cubicBezTo>
                    <a:pt x="5360" y="47485"/>
                    <a:pt x="4526" y="51563"/>
                    <a:pt x="2487" y="54158"/>
                  </a:cubicBezTo>
                  <a:cubicBezTo>
                    <a:pt x="-2332" y="60274"/>
                    <a:pt x="911" y="64815"/>
                    <a:pt x="8882" y="72322"/>
                  </a:cubicBezTo>
                  <a:cubicBezTo>
                    <a:pt x="16852" y="79829"/>
                    <a:pt x="2024" y="84277"/>
                    <a:pt x="355" y="92247"/>
                  </a:cubicBezTo>
                  <a:cubicBezTo>
                    <a:pt x="-1313" y="100217"/>
                    <a:pt x="3136" y="102813"/>
                    <a:pt x="8603" y="103832"/>
                  </a:cubicBezTo>
                  <a:cubicBezTo>
                    <a:pt x="14071" y="104851"/>
                    <a:pt x="16018" y="113470"/>
                    <a:pt x="25471" y="113563"/>
                  </a:cubicBezTo>
                  <a:cubicBezTo>
                    <a:pt x="34923" y="113748"/>
                    <a:pt x="39928" y="110134"/>
                    <a:pt x="44562" y="101700"/>
                  </a:cubicBezTo>
                  <a:cubicBezTo>
                    <a:pt x="49195" y="93267"/>
                    <a:pt x="53273" y="91228"/>
                    <a:pt x="58278" y="88355"/>
                  </a:cubicBezTo>
                  <a:cubicBezTo>
                    <a:pt x="63467" y="85760"/>
                    <a:pt x="65321" y="75566"/>
                    <a:pt x="58463" y="7185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54362966-04A5-41AE-9FAF-3CF5002F0F9D}"/>
                </a:ext>
              </a:extLst>
            </p:cNvPr>
            <p:cNvSpPr/>
            <p:nvPr/>
          </p:nvSpPr>
          <p:spPr>
            <a:xfrm>
              <a:off x="4385873" y="5175654"/>
              <a:ext cx="83408" cy="166816"/>
            </a:xfrm>
            <a:custGeom>
              <a:avLst/>
              <a:gdLst>
                <a:gd name="connsiteX0" fmla="*/ 64022 w 83408"/>
                <a:gd name="connsiteY0" fmla="*/ 45508 h 166816"/>
                <a:gd name="connsiteX1" fmla="*/ 43911 w 83408"/>
                <a:gd name="connsiteY1" fmla="*/ 20115 h 166816"/>
                <a:gd name="connsiteX2" fmla="*/ 21113 w 83408"/>
                <a:gd name="connsiteY2" fmla="*/ 468 h 166816"/>
                <a:gd name="connsiteX3" fmla="*/ 5729 w 83408"/>
                <a:gd name="connsiteY3" fmla="*/ 16315 h 166816"/>
                <a:gd name="connsiteX4" fmla="*/ 7212 w 83408"/>
                <a:gd name="connsiteY4" fmla="*/ 64043 h 166816"/>
                <a:gd name="connsiteX5" fmla="*/ 75 w 83408"/>
                <a:gd name="connsiteY5" fmla="*/ 112791 h 166816"/>
                <a:gd name="connsiteX6" fmla="*/ 17777 w 83408"/>
                <a:gd name="connsiteY6" fmla="*/ 143837 h 166816"/>
                <a:gd name="connsiteX7" fmla="*/ 47989 w 83408"/>
                <a:gd name="connsiteY7" fmla="*/ 167748 h 166816"/>
                <a:gd name="connsiteX8" fmla="*/ 82557 w 83408"/>
                <a:gd name="connsiteY8" fmla="*/ 139389 h 166816"/>
                <a:gd name="connsiteX9" fmla="*/ 80518 w 83408"/>
                <a:gd name="connsiteY9" fmla="*/ 99446 h 166816"/>
                <a:gd name="connsiteX10" fmla="*/ 86727 w 83408"/>
                <a:gd name="connsiteY10" fmla="*/ 70716 h 166816"/>
                <a:gd name="connsiteX11" fmla="*/ 64022 w 83408"/>
                <a:gd name="connsiteY11" fmla="*/ 45508 h 16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08" h="166816">
                  <a:moveTo>
                    <a:pt x="64022" y="45508"/>
                  </a:moveTo>
                  <a:cubicBezTo>
                    <a:pt x="51881" y="37260"/>
                    <a:pt x="52993" y="25490"/>
                    <a:pt x="43911" y="20115"/>
                  </a:cubicBezTo>
                  <a:cubicBezTo>
                    <a:pt x="32605" y="13350"/>
                    <a:pt x="35848" y="-2961"/>
                    <a:pt x="21113" y="468"/>
                  </a:cubicBezTo>
                  <a:cubicBezTo>
                    <a:pt x="14255" y="2043"/>
                    <a:pt x="13050" y="9272"/>
                    <a:pt x="5729" y="16315"/>
                  </a:cubicBezTo>
                  <a:cubicBezTo>
                    <a:pt x="-2797" y="24564"/>
                    <a:pt x="1280" y="44396"/>
                    <a:pt x="7212" y="64043"/>
                  </a:cubicBezTo>
                  <a:cubicBezTo>
                    <a:pt x="13143" y="83598"/>
                    <a:pt x="724" y="94441"/>
                    <a:pt x="75" y="112791"/>
                  </a:cubicBezTo>
                  <a:cubicBezTo>
                    <a:pt x="-573" y="131141"/>
                    <a:pt x="2763" y="140871"/>
                    <a:pt x="17777" y="143837"/>
                  </a:cubicBezTo>
                  <a:cubicBezTo>
                    <a:pt x="32883" y="146803"/>
                    <a:pt x="33161" y="162743"/>
                    <a:pt x="47989" y="167748"/>
                  </a:cubicBezTo>
                  <a:cubicBezTo>
                    <a:pt x="62817" y="172752"/>
                    <a:pt x="77552" y="152363"/>
                    <a:pt x="82557" y="139389"/>
                  </a:cubicBezTo>
                  <a:cubicBezTo>
                    <a:pt x="87561" y="126414"/>
                    <a:pt x="84966" y="110381"/>
                    <a:pt x="80518" y="99446"/>
                  </a:cubicBezTo>
                  <a:cubicBezTo>
                    <a:pt x="76069" y="88510"/>
                    <a:pt x="88210" y="80262"/>
                    <a:pt x="86727" y="70716"/>
                  </a:cubicBezTo>
                  <a:cubicBezTo>
                    <a:pt x="85337" y="61171"/>
                    <a:pt x="76162" y="53757"/>
                    <a:pt x="64022" y="45508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DB44C398-B62F-4DA0-B336-95E6318FE964}"/>
                </a:ext>
              </a:extLst>
            </p:cNvPr>
            <p:cNvSpPr/>
            <p:nvPr/>
          </p:nvSpPr>
          <p:spPr>
            <a:xfrm>
              <a:off x="3492609" y="5730400"/>
              <a:ext cx="185351" cy="157549"/>
            </a:xfrm>
            <a:custGeom>
              <a:avLst/>
              <a:gdLst>
                <a:gd name="connsiteX0" fmla="*/ 148690 w 185351"/>
                <a:gd name="connsiteY0" fmla="*/ 125312 h 157548"/>
                <a:gd name="connsiteX1" fmla="*/ 169635 w 185351"/>
                <a:gd name="connsiteY1" fmla="*/ 131985 h 157548"/>
                <a:gd name="connsiteX2" fmla="*/ 188541 w 185351"/>
                <a:gd name="connsiteY2" fmla="*/ 114562 h 157548"/>
                <a:gd name="connsiteX3" fmla="*/ 190301 w 185351"/>
                <a:gd name="connsiteY3" fmla="*/ 88520 h 157548"/>
                <a:gd name="connsiteX4" fmla="*/ 183814 w 185351"/>
                <a:gd name="connsiteY4" fmla="*/ 62478 h 157548"/>
                <a:gd name="connsiteX5" fmla="*/ 158699 w 185351"/>
                <a:gd name="connsiteY5" fmla="*/ 42924 h 157548"/>
                <a:gd name="connsiteX6" fmla="*/ 121443 w 185351"/>
                <a:gd name="connsiteY6" fmla="*/ 30227 h 157548"/>
                <a:gd name="connsiteX7" fmla="*/ 101611 w 185351"/>
                <a:gd name="connsiteY7" fmla="*/ 15121 h 157548"/>
                <a:gd name="connsiteX8" fmla="*/ 71399 w 185351"/>
                <a:gd name="connsiteY8" fmla="*/ 664 h 157548"/>
                <a:gd name="connsiteX9" fmla="*/ 51566 w 185351"/>
                <a:gd name="connsiteY9" fmla="*/ 21701 h 157548"/>
                <a:gd name="connsiteX10" fmla="*/ 41928 w 185351"/>
                <a:gd name="connsiteY10" fmla="*/ 39309 h 157548"/>
                <a:gd name="connsiteX11" fmla="*/ 34050 w 185351"/>
                <a:gd name="connsiteY11" fmla="*/ 49782 h 157548"/>
                <a:gd name="connsiteX12" fmla="*/ 7174 w 185351"/>
                <a:gd name="connsiteY12" fmla="*/ 44777 h 157548"/>
                <a:gd name="connsiteX13" fmla="*/ 6155 w 185351"/>
                <a:gd name="connsiteY13" fmla="*/ 66834 h 157548"/>
                <a:gd name="connsiteX14" fmla="*/ 36923 w 185351"/>
                <a:gd name="connsiteY14" fmla="*/ 68317 h 157548"/>
                <a:gd name="connsiteX15" fmla="*/ 56014 w 185351"/>
                <a:gd name="connsiteY15" fmla="*/ 74804 h 157548"/>
                <a:gd name="connsiteX16" fmla="*/ 73623 w 185351"/>
                <a:gd name="connsiteY16" fmla="*/ 70634 h 157548"/>
                <a:gd name="connsiteX17" fmla="*/ 87988 w 185351"/>
                <a:gd name="connsiteY17" fmla="*/ 70912 h 157548"/>
                <a:gd name="connsiteX18" fmla="*/ 113010 w 185351"/>
                <a:gd name="connsiteY18" fmla="*/ 74433 h 157548"/>
                <a:gd name="connsiteX19" fmla="*/ 126355 w 185351"/>
                <a:gd name="connsiteY19" fmla="*/ 97509 h 157548"/>
                <a:gd name="connsiteX20" fmla="*/ 97070 w 185351"/>
                <a:gd name="connsiteY20" fmla="*/ 103719 h 157548"/>
                <a:gd name="connsiteX21" fmla="*/ 76681 w 185351"/>
                <a:gd name="connsiteY21" fmla="*/ 105387 h 157548"/>
                <a:gd name="connsiteX22" fmla="*/ 48693 w 185351"/>
                <a:gd name="connsiteY22" fmla="*/ 108167 h 157548"/>
                <a:gd name="connsiteX23" fmla="*/ 18944 w 185351"/>
                <a:gd name="connsiteY23" fmla="*/ 106962 h 157548"/>
                <a:gd name="connsiteX24" fmla="*/ 11808 w 185351"/>
                <a:gd name="connsiteY24" fmla="*/ 125127 h 157548"/>
                <a:gd name="connsiteX25" fmla="*/ 32197 w 185351"/>
                <a:gd name="connsiteY25" fmla="*/ 138101 h 157548"/>
                <a:gd name="connsiteX26" fmla="*/ 50361 w 185351"/>
                <a:gd name="connsiteY26" fmla="*/ 149501 h 157548"/>
                <a:gd name="connsiteX27" fmla="*/ 59721 w 185351"/>
                <a:gd name="connsiteY27" fmla="*/ 158397 h 157548"/>
                <a:gd name="connsiteX28" fmla="*/ 74828 w 185351"/>
                <a:gd name="connsiteY28" fmla="*/ 165163 h 157548"/>
                <a:gd name="connsiteX29" fmla="*/ 99109 w 185351"/>
                <a:gd name="connsiteY29" fmla="*/ 159509 h 157548"/>
                <a:gd name="connsiteX30" fmla="*/ 133306 w 185351"/>
                <a:gd name="connsiteY30" fmla="*/ 151076 h 157548"/>
                <a:gd name="connsiteX31" fmla="*/ 148690 w 185351"/>
                <a:gd name="connsiteY31" fmla="*/ 125312 h 1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351" h="157548">
                  <a:moveTo>
                    <a:pt x="148690" y="125312"/>
                  </a:moveTo>
                  <a:cubicBezTo>
                    <a:pt x="154992" y="121883"/>
                    <a:pt x="161665" y="130502"/>
                    <a:pt x="169635" y="131985"/>
                  </a:cubicBezTo>
                  <a:cubicBezTo>
                    <a:pt x="177605" y="133468"/>
                    <a:pt x="180570" y="125498"/>
                    <a:pt x="188541" y="114562"/>
                  </a:cubicBezTo>
                  <a:cubicBezTo>
                    <a:pt x="196511" y="103626"/>
                    <a:pt x="193823" y="99456"/>
                    <a:pt x="190301" y="88520"/>
                  </a:cubicBezTo>
                  <a:cubicBezTo>
                    <a:pt x="186780" y="77584"/>
                    <a:pt x="191784" y="66000"/>
                    <a:pt x="183814" y="62478"/>
                  </a:cubicBezTo>
                  <a:cubicBezTo>
                    <a:pt x="175844" y="58957"/>
                    <a:pt x="167503" y="49503"/>
                    <a:pt x="158699" y="42924"/>
                  </a:cubicBezTo>
                  <a:cubicBezTo>
                    <a:pt x="149802" y="36436"/>
                    <a:pt x="134696" y="31061"/>
                    <a:pt x="121443" y="30227"/>
                  </a:cubicBezTo>
                  <a:cubicBezTo>
                    <a:pt x="108098" y="29300"/>
                    <a:pt x="109581" y="20496"/>
                    <a:pt x="101611" y="15121"/>
                  </a:cubicBezTo>
                  <a:cubicBezTo>
                    <a:pt x="93641" y="9746"/>
                    <a:pt x="86412" y="-3044"/>
                    <a:pt x="71399" y="664"/>
                  </a:cubicBezTo>
                  <a:cubicBezTo>
                    <a:pt x="59999" y="3444"/>
                    <a:pt x="63243" y="15770"/>
                    <a:pt x="51566" y="21701"/>
                  </a:cubicBezTo>
                  <a:cubicBezTo>
                    <a:pt x="39889" y="27632"/>
                    <a:pt x="37665" y="35417"/>
                    <a:pt x="41928" y="39309"/>
                  </a:cubicBezTo>
                  <a:cubicBezTo>
                    <a:pt x="46191" y="43202"/>
                    <a:pt x="43967" y="55713"/>
                    <a:pt x="34050" y="49782"/>
                  </a:cubicBezTo>
                  <a:cubicBezTo>
                    <a:pt x="24134" y="43850"/>
                    <a:pt x="14403" y="42831"/>
                    <a:pt x="7174" y="44777"/>
                  </a:cubicBezTo>
                  <a:cubicBezTo>
                    <a:pt x="-54" y="46723"/>
                    <a:pt x="-4039" y="55528"/>
                    <a:pt x="6155" y="66834"/>
                  </a:cubicBezTo>
                  <a:cubicBezTo>
                    <a:pt x="16349" y="78048"/>
                    <a:pt x="28953" y="68317"/>
                    <a:pt x="36923" y="68317"/>
                  </a:cubicBezTo>
                  <a:cubicBezTo>
                    <a:pt x="44893" y="68317"/>
                    <a:pt x="47581" y="72116"/>
                    <a:pt x="56014" y="74804"/>
                  </a:cubicBezTo>
                  <a:cubicBezTo>
                    <a:pt x="64448" y="77492"/>
                    <a:pt x="70472" y="74804"/>
                    <a:pt x="73623" y="70634"/>
                  </a:cubicBezTo>
                  <a:cubicBezTo>
                    <a:pt x="76774" y="66463"/>
                    <a:pt x="80017" y="64610"/>
                    <a:pt x="87988" y="70912"/>
                  </a:cubicBezTo>
                  <a:cubicBezTo>
                    <a:pt x="95958" y="77306"/>
                    <a:pt x="100962" y="71931"/>
                    <a:pt x="113010" y="74433"/>
                  </a:cubicBezTo>
                  <a:cubicBezTo>
                    <a:pt x="124965" y="76936"/>
                    <a:pt x="133306" y="90559"/>
                    <a:pt x="126355" y="97509"/>
                  </a:cubicBezTo>
                  <a:cubicBezTo>
                    <a:pt x="119405" y="104460"/>
                    <a:pt x="109952" y="99734"/>
                    <a:pt x="97070" y="103719"/>
                  </a:cubicBezTo>
                  <a:cubicBezTo>
                    <a:pt x="84188" y="107704"/>
                    <a:pt x="84373" y="103441"/>
                    <a:pt x="76681" y="105387"/>
                  </a:cubicBezTo>
                  <a:cubicBezTo>
                    <a:pt x="68989" y="107333"/>
                    <a:pt x="58517" y="109650"/>
                    <a:pt x="48693" y="108167"/>
                  </a:cubicBezTo>
                  <a:cubicBezTo>
                    <a:pt x="38962" y="106685"/>
                    <a:pt x="36274" y="104924"/>
                    <a:pt x="18944" y="106962"/>
                  </a:cubicBezTo>
                  <a:cubicBezTo>
                    <a:pt x="1614" y="109002"/>
                    <a:pt x="3004" y="122069"/>
                    <a:pt x="11808" y="125127"/>
                  </a:cubicBezTo>
                  <a:cubicBezTo>
                    <a:pt x="20705" y="128185"/>
                    <a:pt x="26265" y="133839"/>
                    <a:pt x="32197" y="138101"/>
                  </a:cubicBezTo>
                  <a:cubicBezTo>
                    <a:pt x="38128" y="142365"/>
                    <a:pt x="43132" y="149037"/>
                    <a:pt x="50361" y="149501"/>
                  </a:cubicBezTo>
                  <a:cubicBezTo>
                    <a:pt x="57590" y="149964"/>
                    <a:pt x="60463" y="152652"/>
                    <a:pt x="59721" y="158397"/>
                  </a:cubicBezTo>
                  <a:cubicBezTo>
                    <a:pt x="58980" y="164143"/>
                    <a:pt x="64263" y="169519"/>
                    <a:pt x="74828" y="165163"/>
                  </a:cubicBezTo>
                  <a:cubicBezTo>
                    <a:pt x="85300" y="160900"/>
                    <a:pt x="84929" y="158490"/>
                    <a:pt x="99109" y="159509"/>
                  </a:cubicBezTo>
                  <a:cubicBezTo>
                    <a:pt x="113288" y="160529"/>
                    <a:pt x="119219" y="158305"/>
                    <a:pt x="133306" y="151076"/>
                  </a:cubicBezTo>
                  <a:cubicBezTo>
                    <a:pt x="147393" y="144033"/>
                    <a:pt x="142388" y="128741"/>
                    <a:pt x="148690" y="12531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0626A244-E81A-497A-8D77-8226F3E65944}"/>
                </a:ext>
              </a:extLst>
            </p:cNvPr>
            <p:cNvSpPr/>
            <p:nvPr/>
          </p:nvSpPr>
          <p:spPr>
            <a:xfrm>
              <a:off x="3654536" y="5877378"/>
              <a:ext cx="74141" cy="64873"/>
            </a:xfrm>
            <a:custGeom>
              <a:avLst/>
              <a:gdLst>
                <a:gd name="connsiteX0" fmla="*/ 70450 w 74140"/>
                <a:gd name="connsiteY0" fmla="*/ 19853 h 64872"/>
                <a:gd name="connsiteX1" fmla="*/ 43574 w 74140"/>
                <a:gd name="connsiteY1" fmla="*/ 113 h 64872"/>
                <a:gd name="connsiteX2" fmla="*/ 21054 w 74140"/>
                <a:gd name="connsiteY2" fmla="*/ 30882 h 64872"/>
                <a:gd name="connsiteX3" fmla="*/ 16 w 74140"/>
                <a:gd name="connsiteY3" fmla="*/ 59889 h 64872"/>
                <a:gd name="connsiteX4" fmla="*/ 31897 w 74140"/>
                <a:gd name="connsiteY4" fmla="*/ 68230 h 64872"/>
                <a:gd name="connsiteX5" fmla="*/ 71933 w 74140"/>
                <a:gd name="connsiteY5" fmla="*/ 58684 h 64872"/>
                <a:gd name="connsiteX6" fmla="*/ 70450 w 74140"/>
                <a:gd name="connsiteY6" fmla="*/ 19853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40" h="64872">
                  <a:moveTo>
                    <a:pt x="70450" y="19853"/>
                  </a:moveTo>
                  <a:cubicBezTo>
                    <a:pt x="60441" y="12068"/>
                    <a:pt x="54788" y="-1370"/>
                    <a:pt x="43574" y="113"/>
                  </a:cubicBezTo>
                  <a:cubicBezTo>
                    <a:pt x="23185" y="2801"/>
                    <a:pt x="28468" y="17814"/>
                    <a:pt x="21054" y="30882"/>
                  </a:cubicBezTo>
                  <a:cubicBezTo>
                    <a:pt x="13640" y="43856"/>
                    <a:pt x="665" y="42744"/>
                    <a:pt x="16" y="59889"/>
                  </a:cubicBezTo>
                  <a:cubicBezTo>
                    <a:pt x="-632" y="77034"/>
                    <a:pt x="18088" y="76200"/>
                    <a:pt x="31897" y="68230"/>
                  </a:cubicBezTo>
                  <a:cubicBezTo>
                    <a:pt x="45706" y="60352"/>
                    <a:pt x="57475" y="68415"/>
                    <a:pt x="71933" y="58684"/>
                  </a:cubicBezTo>
                  <a:cubicBezTo>
                    <a:pt x="86390" y="48861"/>
                    <a:pt x="80459" y="27545"/>
                    <a:pt x="70450" y="1985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89C9A73-98B2-4677-8E82-F9050C88A767}"/>
                </a:ext>
              </a:extLst>
            </p:cNvPr>
            <p:cNvSpPr/>
            <p:nvPr/>
          </p:nvSpPr>
          <p:spPr>
            <a:xfrm>
              <a:off x="3775615" y="5910264"/>
              <a:ext cx="120478" cy="74141"/>
            </a:xfrm>
            <a:custGeom>
              <a:avLst/>
              <a:gdLst>
                <a:gd name="connsiteX0" fmla="*/ 99876 w 120478"/>
                <a:gd name="connsiteY0" fmla="*/ 10970 h 74140"/>
                <a:gd name="connsiteX1" fmla="*/ 83009 w 120478"/>
                <a:gd name="connsiteY1" fmla="*/ 23482 h 74140"/>
                <a:gd name="connsiteX2" fmla="*/ 58450 w 120478"/>
                <a:gd name="connsiteY2" fmla="*/ 11063 h 74140"/>
                <a:gd name="connsiteX3" fmla="*/ 37041 w 120478"/>
                <a:gd name="connsiteY3" fmla="*/ 33583 h 74140"/>
                <a:gd name="connsiteX4" fmla="*/ 11185 w 120478"/>
                <a:gd name="connsiteY4" fmla="*/ 27096 h 74140"/>
                <a:gd name="connsiteX5" fmla="*/ 6180 w 120478"/>
                <a:gd name="connsiteY5" fmla="*/ 41553 h 74140"/>
                <a:gd name="connsiteX6" fmla="*/ 2195 w 120478"/>
                <a:gd name="connsiteY6" fmla="*/ 64630 h 74140"/>
                <a:gd name="connsiteX7" fmla="*/ 22121 w 120478"/>
                <a:gd name="connsiteY7" fmla="*/ 75566 h 74140"/>
                <a:gd name="connsiteX8" fmla="*/ 41953 w 120478"/>
                <a:gd name="connsiteY8" fmla="*/ 81126 h 74140"/>
                <a:gd name="connsiteX9" fmla="*/ 66512 w 120478"/>
                <a:gd name="connsiteY9" fmla="*/ 57123 h 74140"/>
                <a:gd name="connsiteX10" fmla="*/ 96076 w 120478"/>
                <a:gd name="connsiteY10" fmla="*/ 57123 h 74140"/>
                <a:gd name="connsiteX11" fmla="*/ 120079 w 120478"/>
                <a:gd name="connsiteY11" fmla="*/ 35344 h 74140"/>
                <a:gd name="connsiteX12" fmla="*/ 122118 w 120478"/>
                <a:gd name="connsiteY12" fmla="*/ 3927 h 74140"/>
                <a:gd name="connsiteX13" fmla="*/ 99876 w 120478"/>
                <a:gd name="connsiteY13" fmla="*/ 10970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478" h="74140">
                  <a:moveTo>
                    <a:pt x="99876" y="10970"/>
                  </a:moveTo>
                  <a:cubicBezTo>
                    <a:pt x="97466" y="18384"/>
                    <a:pt x="90423" y="26633"/>
                    <a:pt x="83009" y="23482"/>
                  </a:cubicBezTo>
                  <a:cubicBezTo>
                    <a:pt x="75595" y="20331"/>
                    <a:pt x="69663" y="10414"/>
                    <a:pt x="58450" y="11063"/>
                  </a:cubicBezTo>
                  <a:cubicBezTo>
                    <a:pt x="47236" y="11619"/>
                    <a:pt x="45104" y="26169"/>
                    <a:pt x="37041" y="33583"/>
                  </a:cubicBezTo>
                  <a:cubicBezTo>
                    <a:pt x="28886" y="40997"/>
                    <a:pt x="21657" y="21072"/>
                    <a:pt x="11185" y="27096"/>
                  </a:cubicBezTo>
                  <a:cubicBezTo>
                    <a:pt x="5346" y="30433"/>
                    <a:pt x="8775" y="39422"/>
                    <a:pt x="6180" y="41553"/>
                  </a:cubicBezTo>
                  <a:cubicBezTo>
                    <a:pt x="3493" y="43778"/>
                    <a:pt x="-3551" y="51099"/>
                    <a:pt x="2195" y="64630"/>
                  </a:cubicBezTo>
                  <a:cubicBezTo>
                    <a:pt x="7941" y="78160"/>
                    <a:pt x="18599" y="70932"/>
                    <a:pt x="22121" y="75566"/>
                  </a:cubicBezTo>
                  <a:cubicBezTo>
                    <a:pt x="25642" y="80199"/>
                    <a:pt x="29813" y="85853"/>
                    <a:pt x="41953" y="81126"/>
                  </a:cubicBezTo>
                  <a:cubicBezTo>
                    <a:pt x="54094" y="76399"/>
                    <a:pt x="60303" y="66947"/>
                    <a:pt x="66512" y="57123"/>
                  </a:cubicBezTo>
                  <a:cubicBezTo>
                    <a:pt x="72722" y="47392"/>
                    <a:pt x="78931" y="57679"/>
                    <a:pt x="96076" y="57123"/>
                  </a:cubicBezTo>
                  <a:cubicBezTo>
                    <a:pt x="113221" y="56567"/>
                    <a:pt x="110904" y="45261"/>
                    <a:pt x="120079" y="35344"/>
                  </a:cubicBezTo>
                  <a:cubicBezTo>
                    <a:pt x="129254" y="25335"/>
                    <a:pt x="134536" y="13102"/>
                    <a:pt x="122118" y="3927"/>
                  </a:cubicBezTo>
                  <a:cubicBezTo>
                    <a:pt x="109606" y="-5248"/>
                    <a:pt x="102285" y="3556"/>
                    <a:pt x="99876" y="1097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6" name="Frihandsfigur: Form 375">
              <a:extLst>
                <a:ext uri="{FF2B5EF4-FFF2-40B4-BE49-F238E27FC236}">
                  <a16:creationId xmlns:a16="http://schemas.microsoft.com/office/drawing/2014/main" id="{9F8BD6A1-502C-4751-8AE6-67F495405BEA}"/>
                </a:ext>
              </a:extLst>
            </p:cNvPr>
            <p:cNvSpPr/>
            <p:nvPr/>
          </p:nvSpPr>
          <p:spPr>
            <a:xfrm>
              <a:off x="3780450" y="6007773"/>
              <a:ext cx="287295" cy="565322"/>
            </a:xfrm>
            <a:custGeom>
              <a:avLst/>
              <a:gdLst>
                <a:gd name="connsiteX0" fmla="*/ 250365 w 287294"/>
                <a:gd name="connsiteY0" fmla="*/ 561450 h 565321"/>
                <a:gd name="connsiteX1" fmla="*/ 235259 w 287294"/>
                <a:gd name="connsiteY1" fmla="*/ 532720 h 565321"/>
                <a:gd name="connsiteX2" fmla="*/ 225157 w 287294"/>
                <a:gd name="connsiteY2" fmla="*/ 508995 h 565321"/>
                <a:gd name="connsiteX3" fmla="*/ 231088 w 287294"/>
                <a:gd name="connsiteY3" fmla="*/ 478598 h 565321"/>
                <a:gd name="connsiteX4" fmla="*/ 263617 w 287294"/>
                <a:gd name="connsiteY4" fmla="*/ 478042 h 565321"/>
                <a:gd name="connsiteX5" fmla="*/ 273348 w 287294"/>
                <a:gd name="connsiteY5" fmla="*/ 505566 h 565321"/>
                <a:gd name="connsiteX6" fmla="*/ 294942 w 287294"/>
                <a:gd name="connsiteY6" fmla="*/ 494352 h 565321"/>
                <a:gd name="connsiteX7" fmla="*/ 270661 w 287294"/>
                <a:gd name="connsiteY7" fmla="*/ 460341 h 565321"/>
                <a:gd name="connsiteX8" fmla="*/ 240171 w 287294"/>
                <a:gd name="connsiteY8" fmla="*/ 437820 h 565321"/>
                <a:gd name="connsiteX9" fmla="*/ 214407 w 287294"/>
                <a:gd name="connsiteY9" fmla="*/ 418915 h 565321"/>
                <a:gd name="connsiteX10" fmla="*/ 224416 w 287294"/>
                <a:gd name="connsiteY10" fmla="*/ 389907 h 565321"/>
                <a:gd name="connsiteX11" fmla="*/ 240727 w 287294"/>
                <a:gd name="connsiteY11" fmla="*/ 376284 h 565321"/>
                <a:gd name="connsiteX12" fmla="*/ 257316 w 287294"/>
                <a:gd name="connsiteY12" fmla="*/ 368870 h 565321"/>
                <a:gd name="connsiteX13" fmla="*/ 243970 w 287294"/>
                <a:gd name="connsiteY13" fmla="*/ 349037 h 565321"/>
                <a:gd name="connsiteX14" fmla="*/ 248697 w 287294"/>
                <a:gd name="connsiteY14" fmla="*/ 325034 h 565321"/>
                <a:gd name="connsiteX15" fmla="*/ 232386 w 287294"/>
                <a:gd name="connsiteY15" fmla="*/ 305850 h 565321"/>
                <a:gd name="connsiteX16" fmla="*/ 207271 w 287294"/>
                <a:gd name="connsiteY16" fmla="*/ 300197 h 565321"/>
                <a:gd name="connsiteX17" fmla="*/ 218206 w 287294"/>
                <a:gd name="connsiteY17" fmla="*/ 283608 h 565321"/>
                <a:gd name="connsiteX18" fmla="*/ 248975 w 287294"/>
                <a:gd name="connsiteY18" fmla="*/ 272116 h 565321"/>
                <a:gd name="connsiteX19" fmla="*/ 242487 w 287294"/>
                <a:gd name="connsiteY19" fmla="*/ 233934 h 565321"/>
                <a:gd name="connsiteX20" fmla="*/ 241097 w 287294"/>
                <a:gd name="connsiteY20" fmla="*/ 192230 h 565321"/>
                <a:gd name="connsiteX21" fmla="*/ 219875 w 287294"/>
                <a:gd name="connsiteY21" fmla="*/ 154048 h 565321"/>
                <a:gd name="connsiteX22" fmla="*/ 203008 w 287294"/>
                <a:gd name="connsiteY22" fmla="*/ 128006 h 565321"/>
                <a:gd name="connsiteX23" fmla="*/ 227845 w 287294"/>
                <a:gd name="connsiteY23" fmla="*/ 129674 h 565321"/>
                <a:gd name="connsiteX24" fmla="*/ 231366 w 287294"/>
                <a:gd name="connsiteY24" fmla="*/ 109563 h 565321"/>
                <a:gd name="connsiteX25" fmla="*/ 236556 w 287294"/>
                <a:gd name="connsiteY25" fmla="*/ 83243 h 565321"/>
                <a:gd name="connsiteX26" fmla="*/ 236556 w 287294"/>
                <a:gd name="connsiteY26" fmla="*/ 58221 h 565321"/>
                <a:gd name="connsiteX27" fmla="*/ 239244 w 287294"/>
                <a:gd name="connsiteY27" fmla="*/ 34959 h 565321"/>
                <a:gd name="connsiteX28" fmla="*/ 222562 w 287294"/>
                <a:gd name="connsiteY28" fmla="*/ 20317 h 565321"/>
                <a:gd name="connsiteX29" fmla="*/ 155094 w 287294"/>
                <a:gd name="connsiteY29" fmla="*/ 206 h 565321"/>
                <a:gd name="connsiteX30" fmla="*/ 142490 w 287294"/>
                <a:gd name="connsiteY30" fmla="*/ 21521 h 565321"/>
                <a:gd name="connsiteX31" fmla="*/ 131369 w 287294"/>
                <a:gd name="connsiteY31" fmla="*/ 55719 h 565321"/>
                <a:gd name="connsiteX32" fmla="*/ 103845 w 287294"/>
                <a:gd name="connsiteY32" fmla="*/ 63966 h 565321"/>
                <a:gd name="connsiteX33" fmla="*/ 68999 w 287294"/>
                <a:gd name="connsiteY33" fmla="*/ 50621 h 565321"/>
                <a:gd name="connsiteX34" fmla="*/ 47683 w 287294"/>
                <a:gd name="connsiteY34" fmla="*/ 40149 h 565321"/>
                <a:gd name="connsiteX35" fmla="*/ 42771 w 287294"/>
                <a:gd name="connsiteY35" fmla="*/ 66562 h 565321"/>
                <a:gd name="connsiteX36" fmla="*/ 32114 w 287294"/>
                <a:gd name="connsiteY36" fmla="*/ 86765 h 565321"/>
                <a:gd name="connsiteX37" fmla="*/ 54263 w 287294"/>
                <a:gd name="connsiteY37" fmla="*/ 96311 h 565321"/>
                <a:gd name="connsiteX38" fmla="*/ 79564 w 287294"/>
                <a:gd name="connsiteY38" fmla="*/ 105393 h 565321"/>
                <a:gd name="connsiteX39" fmla="*/ 46108 w 287294"/>
                <a:gd name="connsiteY39" fmla="*/ 118182 h 565321"/>
                <a:gd name="connsiteX40" fmla="*/ 34987 w 287294"/>
                <a:gd name="connsiteY40" fmla="*/ 132917 h 565321"/>
                <a:gd name="connsiteX41" fmla="*/ 59453 w 287294"/>
                <a:gd name="connsiteY41" fmla="*/ 144038 h 565321"/>
                <a:gd name="connsiteX42" fmla="*/ 85217 w 287294"/>
                <a:gd name="connsiteY42" fmla="*/ 162759 h 565321"/>
                <a:gd name="connsiteX43" fmla="*/ 105327 w 287294"/>
                <a:gd name="connsiteY43" fmla="*/ 181387 h 565321"/>
                <a:gd name="connsiteX44" fmla="*/ 119970 w 287294"/>
                <a:gd name="connsiteY44" fmla="*/ 210116 h 565321"/>
                <a:gd name="connsiteX45" fmla="*/ 105142 w 287294"/>
                <a:gd name="connsiteY45" fmla="*/ 228281 h 565321"/>
                <a:gd name="connsiteX46" fmla="*/ 82529 w 287294"/>
                <a:gd name="connsiteY46" fmla="*/ 208170 h 565321"/>
                <a:gd name="connsiteX47" fmla="*/ 68535 w 287294"/>
                <a:gd name="connsiteY47" fmla="*/ 190006 h 565321"/>
                <a:gd name="connsiteX48" fmla="*/ 42586 w 287294"/>
                <a:gd name="connsiteY48" fmla="*/ 196864 h 565321"/>
                <a:gd name="connsiteX49" fmla="*/ 15617 w 287294"/>
                <a:gd name="connsiteY49" fmla="*/ 191118 h 565321"/>
                <a:gd name="connsiteX50" fmla="*/ 1623 w 287294"/>
                <a:gd name="connsiteY50" fmla="*/ 206873 h 565321"/>
                <a:gd name="connsiteX51" fmla="*/ 25626 w 287294"/>
                <a:gd name="connsiteY51" fmla="*/ 212896 h 565321"/>
                <a:gd name="connsiteX52" fmla="*/ 34060 w 287294"/>
                <a:gd name="connsiteY52" fmla="*/ 232173 h 565321"/>
                <a:gd name="connsiteX53" fmla="*/ 12652 w 287294"/>
                <a:gd name="connsiteY53" fmla="*/ 233471 h 565321"/>
                <a:gd name="connsiteX54" fmla="*/ 16081 w 287294"/>
                <a:gd name="connsiteY54" fmla="*/ 258771 h 565321"/>
                <a:gd name="connsiteX55" fmla="*/ 36933 w 287294"/>
                <a:gd name="connsiteY55" fmla="*/ 275267 h 565321"/>
                <a:gd name="connsiteX56" fmla="*/ 57043 w 287294"/>
                <a:gd name="connsiteY56" fmla="*/ 281754 h 565321"/>
                <a:gd name="connsiteX57" fmla="*/ 71501 w 287294"/>
                <a:gd name="connsiteY57" fmla="*/ 291207 h 565321"/>
                <a:gd name="connsiteX58" fmla="*/ 101713 w 287294"/>
                <a:gd name="connsiteY58" fmla="*/ 294173 h 565321"/>
                <a:gd name="connsiteX59" fmla="*/ 106718 w 287294"/>
                <a:gd name="connsiteY59" fmla="*/ 314006 h 565321"/>
                <a:gd name="connsiteX60" fmla="*/ 91889 w 287294"/>
                <a:gd name="connsiteY60" fmla="*/ 321697 h 565321"/>
                <a:gd name="connsiteX61" fmla="*/ 67052 w 287294"/>
                <a:gd name="connsiteY61" fmla="*/ 325498 h 565321"/>
                <a:gd name="connsiteX62" fmla="*/ 84475 w 287294"/>
                <a:gd name="connsiteY62" fmla="*/ 345608 h 565321"/>
                <a:gd name="connsiteX63" fmla="*/ 67330 w 287294"/>
                <a:gd name="connsiteY63" fmla="*/ 363680 h 565321"/>
                <a:gd name="connsiteX64" fmla="*/ 61399 w 287294"/>
                <a:gd name="connsiteY64" fmla="*/ 387034 h 565321"/>
                <a:gd name="connsiteX65" fmla="*/ 68535 w 287294"/>
                <a:gd name="connsiteY65" fmla="*/ 425217 h 565321"/>
                <a:gd name="connsiteX66" fmla="*/ 66126 w 287294"/>
                <a:gd name="connsiteY66" fmla="*/ 477578 h 565321"/>
                <a:gd name="connsiteX67" fmla="*/ 75300 w 287294"/>
                <a:gd name="connsiteY67" fmla="*/ 516873 h 565321"/>
                <a:gd name="connsiteX68" fmla="*/ 96616 w 287294"/>
                <a:gd name="connsiteY68" fmla="*/ 552090 h 565321"/>
                <a:gd name="connsiteX69" fmla="*/ 127106 w 287294"/>
                <a:gd name="connsiteY69" fmla="*/ 561542 h 565321"/>
                <a:gd name="connsiteX70" fmla="*/ 163157 w 287294"/>
                <a:gd name="connsiteY70" fmla="*/ 567474 h 565321"/>
                <a:gd name="connsiteX71" fmla="*/ 195686 w 287294"/>
                <a:gd name="connsiteY71" fmla="*/ 560337 h 565321"/>
                <a:gd name="connsiteX72" fmla="*/ 228771 w 287294"/>
                <a:gd name="connsiteY72" fmla="*/ 566269 h 565321"/>
                <a:gd name="connsiteX73" fmla="*/ 250365 w 287294"/>
                <a:gd name="connsiteY73" fmla="*/ 561450 h 5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87294" h="565321">
                  <a:moveTo>
                    <a:pt x="250365" y="561450"/>
                  </a:moveTo>
                  <a:cubicBezTo>
                    <a:pt x="249438" y="550792"/>
                    <a:pt x="243878" y="538096"/>
                    <a:pt x="235259" y="532720"/>
                  </a:cubicBezTo>
                  <a:cubicBezTo>
                    <a:pt x="226640" y="527345"/>
                    <a:pt x="230254" y="520580"/>
                    <a:pt x="225157" y="508995"/>
                  </a:cubicBezTo>
                  <a:cubicBezTo>
                    <a:pt x="220060" y="497411"/>
                    <a:pt x="225250" y="488978"/>
                    <a:pt x="231088" y="478598"/>
                  </a:cubicBezTo>
                  <a:cubicBezTo>
                    <a:pt x="237020" y="468218"/>
                    <a:pt x="252960" y="471183"/>
                    <a:pt x="263617" y="478042"/>
                  </a:cubicBezTo>
                  <a:cubicBezTo>
                    <a:pt x="274275" y="484900"/>
                    <a:pt x="266027" y="497596"/>
                    <a:pt x="273348" y="505566"/>
                  </a:cubicBezTo>
                  <a:cubicBezTo>
                    <a:pt x="280763" y="513536"/>
                    <a:pt x="294386" y="507049"/>
                    <a:pt x="294942" y="494352"/>
                  </a:cubicBezTo>
                  <a:cubicBezTo>
                    <a:pt x="295498" y="481656"/>
                    <a:pt x="291420" y="468310"/>
                    <a:pt x="270661" y="460341"/>
                  </a:cubicBezTo>
                  <a:cubicBezTo>
                    <a:pt x="249994" y="452371"/>
                    <a:pt x="254721" y="442269"/>
                    <a:pt x="240171" y="437820"/>
                  </a:cubicBezTo>
                  <a:cubicBezTo>
                    <a:pt x="225713" y="433372"/>
                    <a:pt x="215890" y="436894"/>
                    <a:pt x="214407" y="418915"/>
                  </a:cubicBezTo>
                  <a:cubicBezTo>
                    <a:pt x="212924" y="400843"/>
                    <a:pt x="227752" y="399731"/>
                    <a:pt x="224416" y="389907"/>
                  </a:cubicBezTo>
                  <a:cubicBezTo>
                    <a:pt x="221172" y="380176"/>
                    <a:pt x="230903" y="370074"/>
                    <a:pt x="240727" y="376284"/>
                  </a:cubicBezTo>
                  <a:cubicBezTo>
                    <a:pt x="250550" y="382493"/>
                    <a:pt x="256111" y="376284"/>
                    <a:pt x="257316" y="368870"/>
                  </a:cubicBezTo>
                  <a:cubicBezTo>
                    <a:pt x="258520" y="361456"/>
                    <a:pt x="249345" y="361456"/>
                    <a:pt x="243970" y="349037"/>
                  </a:cubicBezTo>
                  <a:cubicBezTo>
                    <a:pt x="238688" y="336619"/>
                    <a:pt x="248697" y="336063"/>
                    <a:pt x="248697" y="325034"/>
                  </a:cubicBezTo>
                  <a:cubicBezTo>
                    <a:pt x="248697" y="314006"/>
                    <a:pt x="243044" y="309650"/>
                    <a:pt x="232386" y="305850"/>
                  </a:cubicBezTo>
                  <a:cubicBezTo>
                    <a:pt x="221728" y="302050"/>
                    <a:pt x="213758" y="308260"/>
                    <a:pt x="207271" y="300197"/>
                  </a:cubicBezTo>
                  <a:cubicBezTo>
                    <a:pt x="200783" y="292227"/>
                    <a:pt x="208475" y="283886"/>
                    <a:pt x="218206" y="283608"/>
                  </a:cubicBezTo>
                  <a:cubicBezTo>
                    <a:pt x="227937" y="283330"/>
                    <a:pt x="239522" y="280642"/>
                    <a:pt x="248975" y="272116"/>
                  </a:cubicBezTo>
                  <a:cubicBezTo>
                    <a:pt x="258428" y="263497"/>
                    <a:pt x="252496" y="248484"/>
                    <a:pt x="242487" y="233934"/>
                  </a:cubicBezTo>
                  <a:cubicBezTo>
                    <a:pt x="232478" y="219477"/>
                    <a:pt x="236278" y="205853"/>
                    <a:pt x="241097" y="192230"/>
                  </a:cubicBezTo>
                  <a:cubicBezTo>
                    <a:pt x="245916" y="178607"/>
                    <a:pt x="238224" y="160257"/>
                    <a:pt x="219875" y="154048"/>
                  </a:cubicBezTo>
                  <a:cubicBezTo>
                    <a:pt x="201525" y="147838"/>
                    <a:pt x="198003" y="135234"/>
                    <a:pt x="203008" y="128006"/>
                  </a:cubicBezTo>
                  <a:cubicBezTo>
                    <a:pt x="208012" y="120777"/>
                    <a:pt x="219411" y="131435"/>
                    <a:pt x="227845" y="129674"/>
                  </a:cubicBezTo>
                  <a:cubicBezTo>
                    <a:pt x="236278" y="127913"/>
                    <a:pt x="234054" y="116699"/>
                    <a:pt x="231366" y="109563"/>
                  </a:cubicBezTo>
                  <a:cubicBezTo>
                    <a:pt x="228679" y="102427"/>
                    <a:pt x="231922" y="92140"/>
                    <a:pt x="236556" y="83243"/>
                  </a:cubicBezTo>
                  <a:cubicBezTo>
                    <a:pt x="241097" y="74347"/>
                    <a:pt x="240263" y="67859"/>
                    <a:pt x="236556" y="58221"/>
                  </a:cubicBezTo>
                  <a:cubicBezTo>
                    <a:pt x="232849" y="48583"/>
                    <a:pt x="245731" y="41076"/>
                    <a:pt x="239244" y="34959"/>
                  </a:cubicBezTo>
                  <a:cubicBezTo>
                    <a:pt x="232757" y="28935"/>
                    <a:pt x="233591" y="24858"/>
                    <a:pt x="222562" y="20317"/>
                  </a:cubicBezTo>
                  <a:cubicBezTo>
                    <a:pt x="211441" y="15776"/>
                    <a:pt x="178078" y="-2111"/>
                    <a:pt x="155094" y="206"/>
                  </a:cubicBezTo>
                  <a:cubicBezTo>
                    <a:pt x="144251" y="1318"/>
                    <a:pt x="139988" y="10215"/>
                    <a:pt x="142490" y="21521"/>
                  </a:cubicBezTo>
                  <a:cubicBezTo>
                    <a:pt x="144900" y="32828"/>
                    <a:pt x="136096" y="47470"/>
                    <a:pt x="131369" y="55719"/>
                  </a:cubicBezTo>
                  <a:cubicBezTo>
                    <a:pt x="126736" y="63966"/>
                    <a:pt x="117839" y="65727"/>
                    <a:pt x="103845" y="63966"/>
                  </a:cubicBezTo>
                  <a:cubicBezTo>
                    <a:pt x="89851" y="62206"/>
                    <a:pt x="79008" y="52197"/>
                    <a:pt x="68999" y="50621"/>
                  </a:cubicBezTo>
                  <a:cubicBezTo>
                    <a:pt x="58990" y="49046"/>
                    <a:pt x="57043" y="37091"/>
                    <a:pt x="47683" y="40149"/>
                  </a:cubicBezTo>
                  <a:cubicBezTo>
                    <a:pt x="38323" y="43300"/>
                    <a:pt x="43049" y="57016"/>
                    <a:pt x="42771" y="66562"/>
                  </a:cubicBezTo>
                  <a:cubicBezTo>
                    <a:pt x="42586" y="76107"/>
                    <a:pt x="33226" y="75644"/>
                    <a:pt x="32114" y="86765"/>
                  </a:cubicBezTo>
                  <a:cubicBezTo>
                    <a:pt x="31002" y="97886"/>
                    <a:pt x="43420" y="105578"/>
                    <a:pt x="54263" y="96311"/>
                  </a:cubicBezTo>
                  <a:cubicBezTo>
                    <a:pt x="65106" y="86950"/>
                    <a:pt x="81510" y="93160"/>
                    <a:pt x="79564" y="105393"/>
                  </a:cubicBezTo>
                  <a:cubicBezTo>
                    <a:pt x="77525" y="117626"/>
                    <a:pt x="55839" y="116699"/>
                    <a:pt x="46108" y="118182"/>
                  </a:cubicBezTo>
                  <a:cubicBezTo>
                    <a:pt x="36377" y="119665"/>
                    <a:pt x="32670" y="124206"/>
                    <a:pt x="34987" y="132917"/>
                  </a:cubicBezTo>
                  <a:cubicBezTo>
                    <a:pt x="37303" y="141721"/>
                    <a:pt x="47776" y="142093"/>
                    <a:pt x="59453" y="144038"/>
                  </a:cubicBezTo>
                  <a:cubicBezTo>
                    <a:pt x="71223" y="145892"/>
                    <a:pt x="78173" y="148116"/>
                    <a:pt x="85217" y="162759"/>
                  </a:cubicBezTo>
                  <a:cubicBezTo>
                    <a:pt x="92167" y="177402"/>
                    <a:pt x="102176" y="173416"/>
                    <a:pt x="105327" y="181387"/>
                  </a:cubicBezTo>
                  <a:cubicBezTo>
                    <a:pt x="108478" y="189357"/>
                    <a:pt x="116819" y="200571"/>
                    <a:pt x="119970" y="210116"/>
                  </a:cubicBezTo>
                  <a:cubicBezTo>
                    <a:pt x="123121" y="219662"/>
                    <a:pt x="114873" y="228374"/>
                    <a:pt x="105142" y="228281"/>
                  </a:cubicBezTo>
                  <a:cubicBezTo>
                    <a:pt x="95411" y="228188"/>
                    <a:pt x="90963" y="216418"/>
                    <a:pt x="82529" y="208170"/>
                  </a:cubicBezTo>
                  <a:cubicBezTo>
                    <a:pt x="74096" y="199922"/>
                    <a:pt x="75949" y="194083"/>
                    <a:pt x="68535" y="190006"/>
                  </a:cubicBezTo>
                  <a:cubicBezTo>
                    <a:pt x="61121" y="185928"/>
                    <a:pt x="51576" y="196678"/>
                    <a:pt x="42586" y="196864"/>
                  </a:cubicBezTo>
                  <a:cubicBezTo>
                    <a:pt x="33596" y="197049"/>
                    <a:pt x="30724" y="188523"/>
                    <a:pt x="15617" y="191118"/>
                  </a:cubicBezTo>
                  <a:cubicBezTo>
                    <a:pt x="511" y="193712"/>
                    <a:pt x="-2362" y="200200"/>
                    <a:pt x="1623" y="206873"/>
                  </a:cubicBezTo>
                  <a:cubicBezTo>
                    <a:pt x="5608" y="213545"/>
                    <a:pt x="14505" y="212711"/>
                    <a:pt x="25626" y="212896"/>
                  </a:cubicBezTo>
                  <a:cubicBezTo>
                    <a:pt x="36747" y="212989"/>
                    <a:pt x="41567" y="229763"/>
                    <a:pt x="34060" y="232173"/>
                  </a:cubicBezTo>
                  <a:cubicBezTo>
                    <a:pt x="26553" y="234583"/>
                    <a:pt x="18120" y="228095"/>
                    <a:pt x="12652" y="233471"/>
                  </a:cubicBezTo>
                  <a:cubicBezTo>
                    <a:pt x="7184" y="238846"/>
                    <a:pt x="10242" y="249226"/>
                    <a:pt x="16081" y="258771"/>
                  </a:cubicBezTo>
                  <a:cubicBezTo>
                    <a:pt x="21919" y="268317"/>
                    <a:pt x="32762" y="267297"/>
                    <a:pt x="36933" y="275267"/>
                  </a:cubicBezTo>
                  <a:cubicBezTo>
                    <a:pt x="41103" y="283237"/>
                    <a:pt x="48425" y="281754"/>
                    <a:pt x="57043" y="281754"/>
                  </a:cubicBezTo>
                  <a:cubicBezTo>
                    <a:pt x="65662" y="281754"/>
                    <a:pt x="64735" y="289447"/>
                    <a:pt x="71501" y="291207"/>
                  </a:cubicBezTo>
                  <a:cubicBezTo>
                    <a:pt x="78266" y="292968"/>
                    <a:pt x="98099" y="286481"/>
                    <a:pt x="101713" y="294173"/>
                  </a:cubicBezTo>
                  <a:cubicBezTo>
                    <a:pt x="105235" y="301865"/>
                    <a:pt x="102269" y="306314"/>
                    <a:pt x="106718" y="314006"/>
                  </a:cubicBezTo>
                  <a:cubicBezTo>
                    <a:pt x="111166" y="321697"/>
                    <a:pt x="106996" y="327907"/>
                    <a:pt x="91889" y="321697"/>
                  </a:cubicBezTo>
                  <a:cubicBezTo>
                    <a:pt x="76783" y="315488"/>
                    <a:pt x="66774" y="316693"/>
                    <a:pt x="67052" y="325498"/>
                  </a:cubicBezTo>
                  <a:cubicBezTo>
                    <a:pt x="67330" y="334395"/>
                    <a:pt x="84753" y="333746"/>
                    <a:pt x="84475" y="345608"/>
                  </a:cubicBezTo>
                  <a:cubicBezTo>
                    <a:pt x="84197" y="357471"/>
                    <a:pt x="72057" y="357100"/>
                    <a:pt x="67330" y="363680"/>
                  </a:cubicBezTo>
                  <a:cubicBezTo>
                    <a:pt x="62604" y="370167"/>
                    <a:pt x="53429" y="371650"/>
                    <a:pt x="61399" y="387034"/>
                  </a:cubicBezTo>
                  <a:cubicBezTo>
                    <a:pt x="69369" y="402418"/>
                    <a:pt x="62882" y="409554"/>
                    <a:pt x="68535" y="425217"/>
                  </a:cubicBezTo>
                  <a:cubicBezTo>
                    <a:pt x="74188" y="440879"/>
                    <a:pt x="70574" y="460433"/>
                    <a:pt x="66126" y="477578"/>
                  </a:cubicBezTo>
                  <a:cubicBezTo>
                    <a:pt x="61677" y="494723"/>
                    <a:pt x="71130" y="503898"/>
                    <a:pt x="75300" y="516873"/>
                  </a:cubicBezTo>
                  <a:cubicBezTo>
                    <a:pt x="79471" y="529847"/>
                    <a:pt x="87719" y="544676"/>
                    <a:pt x="96616" y="552090"/>
                  </a:cubicBezTo>
                  <a:cubicBezTo>
                    <a:pt x="105513" y="559504"/>
                    <a:pt x="112927" y="564786"/>
                    <a:pt x="127106" y="561542"/>
                  </a:cubicBezTo>
                  <a:cubicBezTo>
                    <a:pt x="141286" y="558299"/>
                    <a:pt x="151665" y="568957"/>
                    <a:pt x="163157" y="567474"/>
                  </a:cubicBezTo>
                  <a:cubicBezTo>
                    <a:pt x="174649" y="565991"/>
                    <a:pt x="186511" y="564786"/>
                    <a:pt x="195686" y="560337"/>
                  </a:cubicBezTo>
                  <a:cubicBezTo>
                    <a:pt x="204861" y="555889"/>
                    <a:pt x="217280" y="559133"/>
                    <a:pt x="228771" y="566269"/>
                  </a:cubicBezTo>
                  <a:cubicBezTo>
                    <a:pt x="240541" y="573590"/>
                    <a:pt x="251199" y="572107"/>
                    <a:pt x="250365" y="56145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8035B1B1-3CF4-47EB-9D56-54B688A99C5F}"/>
                </a:ext>
              </a:extLst>
            </p:cNvPr>
            <p:cNvSpPr/>
            <p:nvPr/>
          </p:nvSpPr>
          <p:spPr>
            <a:xfrm>
              <a:off x="3499235" y="6080348"/>
              <a:ext cx="74141" cy="46338"/>
            </a:xfrm>
            <a:custGeom>
              <a:avLst/>
              <a:gdLst>
                <a:gd name="connsiteX0" fmla="*/ 47628 w 74140"/>
                <a:gd name="connsiteY0" fmla="*/ 50889 h 46337"/>
                <a:gd name="connsiteX1" fmla="*/ 75431 w 74140"/>
                <a:gd name="connsiteY1" fmla="*/ 36988 h 46337"/>
                <a:gd name="connsiteX2" fmla="*/ 79879 w 74140"/>
                <a:gd name="connsiteY2" fmla="*/ 15394 h 46337"/>
                <a:gd name="connsiteX3" fmla="*/ 34375 w 74140"/>
                <a:gd name="connsiteY3" fmla="*/ 10 h 46337"/>
                <a:gd name="connsiteX4" fmla="*/ 10094 w 74140"/>
                <a:gd name="connsiteY4" fmla="*/ 2419 h 46337"/>
                <a:gd name="connsiteX5" fmla="*/ 8055 w 74140"/>
                <a:gd name="connsiteY5" fmla="*/ 28739 h 46337"/>
                <a:gd name="connsiteX6" fmla="*/ 47628 w 74140"/>
                <a:gd name="connsiteY6" fmla="*/ 50889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40" h="46337">
                  <a:moveTo>
                    <a:pt x="47628" y="50889"/>
                  </a:moveTo>
                  <a:cubicBezTo>
                    <a:pt x="67738" y="52372"/>
                    <a:pt x="74226" y="47645"/>
                    <a:pt x="75431" y="36988"/>
                  </a:cubicBezTo>
                  <a:cubicBezTo>
                    <a:pt x="76635" y="26330"/>
                    <a:pt x="84605" y="28739"/>
                    <a:pt x="79879" y="15394"/>
                  </a:cubicBezTo>
                  <a:cubicBezTo>
                    <a:pt x="75153" y="2049"/>
                    <a:pt x="58286" y="-175"/>
                    <a:pt x="34375" y="10"/>
                  </a:cubicBezTo>
                  <a:cubicBezTo>
                    <a:pt x="23440" y="102"/>
                    <a:pt x="21957" y="-268"/>
                    <a:pt x="10094" y="2419"/>
                  </a:cubicBezTo>
                  <a:cubicBezTo>
                    <a:pt x="-1768" y="5107"/>
                    <a:pt x="-4085" y="18082"/>
                    <a:pt x="8055" y="28739"/>
                  </a:cubicBezTo>
                  <a:cubicBezTo>
                    <a:pt x="20103" y="39305"/>
                    <a:pt x="27517" y="49406"/>
                    <a:pt x="47628" y="5088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9ECB7039-D206-42D6-9008-A3FD4D726934}"/>
                </a:ext>
              </a:extLst>
            </p:cNvPr>
            <p:cNvSpPr/>
            <p:nvPr/>
          </p:nvSpPr>
          <p:spPr>
            <a:xfrm>
              <a:off x="3478698" y="6138281"/>
              <a:ext cx="120478" cy="176084"/>
            </a:xfrm>
            <a:custGeom>
              <a:avLst/>
              <a:gdLst>
                <a:gd name="connsiteX0" fmla="*/ 111074 w 120478"/>
                <a:gd name="connsiteY0" fmla="*/ 76365 h 176083"/>
                <a:gd name="connsiteX1" fmla="*/ 98377 w 120478"/>
                <a:gd name="connsiteY1" fmla="*/ 55976 h 176083"/>
                <a:gd name="connsiteX2" fmla="*/ 65570 w 120478"/>
                <a:gd name="connsiteY2" fmla="*/ 45874 h 176083"/>
                <a:gd name="connsiteX3" fmla="*/ 38972 w 120478"/>
                <a:gd name="connsiteY3" fmla="*/ 67190 h 176083"/>
                <a:gd name="connsiteX4" fmla="*/ 30724 w 120478"/>
                <a:gd name="connsiteY4" fmla="*/ 31973 h 176083"/>
                <a:gd name="connsiteX5" fmla="*/ 16545 w 120478"/>
                <a:gd name="connsiteY5" fmla="*/ 0 h 176083"/>
                <a:gd name="connsiteX6" fmla="*/ 3200 w 120478"/>
                <a:gd name="connsiteY6" fmla="*/ 21315 h 176083"/>
                <a:gd name="connsiteX7" fmla="*/ 7648 w 120478"/>
                <a:gd name="connsiteY7" fmla="*/ 58571 h 176083"/>
                <a:gd name="connsiteX8" fmla="*/ 29519 w 120478"/>
                <a:gd name="connsiteY8" fmla="*/ 83408 h 176083"/>
                <a:gd name="connsiteX9" fmla="*/ 58805 w 120478"/>
                <a:gd name="connsiteY9" fmla="*/ 95270 h 176083"/>
                <a:gd name="connsiteX10" fmla="*/ 56395 w 120478"/>
                <a:gd name="connsiteY10" fmla="*/ 110933 h 176083"/>
                <a:gd name="connsiteX11" fmla="*/ 29519 w 120478"/>
                <a:gd name="connsiteY11" fmla="*/ 107411 h 176083"/>
                <a:gd name="connsiteX12" fmla="*/ 20623 w 120478"/>
                <a:gd name="connsiteY12" fmla="*/ 146705 h 176083"/>
                <a:gd name="connsiteX13" fmla="*/ 46942 w 120478"/>
                <a:gd name="connsiteY13" fmla="*/ 165889 h 176083"/>
                <a:gd name="connsiteX14" fmla="*/ 74189 w 120478"/>
                <a:gd name="connsiteY14" fmla="*/ 180347 h 176083"/>
                <a:gd name="connsiteX15" fmla="*/ 101992 w 120478"/>
                <a:gd name="connsiteY15" fmla="*/ 157270 h 176083"/>
                <a:gd name="connsiteX16" fmla="*/ 115893 w 120478"/>
                <a:gd name="connsiteY16" fmla="*/ 125575 h 176083"/>
                <a:gd name="connsiteX17" fmla="*/ 128034 w 120478"/>
                <a:gd name="connsiteY17" fmla="*/ 97217 h 176083"/>
                <a:gd name="connsiteX18" fmla="*/ 111074 w 120478"/>
                <a:gd name="connsiteY18" fmla="*/ 76365 h 17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478" h="176083">
                  <a:moveTo>
                    <a:pt x="111074" y="76365"/>
                  </a:moveTo>
                  <a:cubicBezTo>
                    <a:pt x="100972" y="71916"/>
                    <a:pt x="100972" y="66263"/>
                    <a:pt x="98377" y="55976"/>
                  </a:cubicBezTo>
                  <a:cubicBezTo>
                    <a:pt x="95690" y="45596"/>
                    <a:pt x="81232" y="42631"/>
                    <a:pt x="65570" y="45874"/>
                  </a:cubicBezTo>
                  <a:cubicBezTo>
                    <a:pt x="49908" y="49118"/>
                    <a:pt x="47220" y="72194"/>
                    <a:pt x="38972" y="67190"/>
                  </a:cubicBezTo>
                  <a:cubicBezTo>
                    <a:pt x="30724" y="62185"/>
                    <a:pt x="39250" y="45874"/>
                    <a:pt x="30724" y="31973"/>
                  </a:cubicBezTo>
                  <a:cubicBezTo>
                    <a:pt x="22198" y="18071"/>
                    <a:pt x="34339" y="0"/>
                    <a:pt x="16545" y="0"/>
                  </a:cubicBezTo>
                  <a:cubicBezTo>
                    <a:pt x="7370" y="0"/>
                    <a:pt x="8297" y="10936"/>
                    <a:pt x="3200" y="21315"/>
                  </a:cubicBezTo>
                  <a:cubicBezTo>
                    <a:pt x="-1898" y="31695"/>
                    <a:pt x="-1249" y="52917"/>
                    <a:pt x="7648" y="58571"/>
                  </a:cubicBezTo>
                  <a:cubicBezTo>
                    <a:pt x="16545" y="64224"/>
                    <a:pt x="16823" y="82574"/>
                    <a:pt x="29519" y="83408"/>
                  </a:cubicBezTo>
                  <a:cubicBezTo>
                    <a:pt x="42216" y="84242"/>
                    <a:pt x="51669" y="90173"/>
                    <a:pt x="58805" y="95270"/>
                  </a:cubicBezTo>
                  <a:cubicBezTo>
                    <a:pt x="65941" y="100367"/>
                    <a:pt x="67702" y="108245"/>
                    <a:pt x="56395" y="110933"/>
                  </a:cubicBezTo>
                  <a:cubicBezTo>
                    <a:pt x="45182" y="113620"/>
                    <a:pt x="44904" y="102314"/>
                    <a:pt x="29519" y="107411"/>
                  </a:cubicBezTo>
                  <a:cubicBezTo>
                    <a:pt x="14135" y="112415"/>
                    <a:pt x="14691" y="133175"/>
                    <a:pt x="20623" y="146705"/>
                  </a:cubicBezTo>
                  <a:cubicBezTo>
                    <a:pt x="26461" y="160329"/>
                    <a:pt x="36933" y="162367"/>
                    <a:pt x="46942" y="165889"/>
                  </a:cubicBezTo>
                  <a:cubicBezTo>
                    <a:pt x="56951" y="169411"/>
                    <a:pt x="60288" y="181830"/>
                    <a:pt x="74189" y="180347"/>
                  </a:cubicBezTo>
                  <a:cubicBezTo>
                    <a:pt x="88090" y="178864"/>
                    <a:pt x="92261" y="164684"/>
                    <a:pt x="101992" y="157270"/>
                  </a:cubicBezTo>
                  <a:cubicBezTo>
                    <a:pt x="111723" y="149856"/>
                    <a:pt x="117932" y="136233"/>
                    <a:pt x="115893" y="125575"/>
                  </a:cubicBezTo>
                  <a:cubicBezTo>
                    <a:pt x="113854" y="114918"/>
                    <a:pt x="123585" y="109264"/>
                    <a:pt x="128034" y="97217"/>
                  </a:cubicBezTo>
                  <a:cubicBezTo>
                    <a:pt x="132482" y="85169"/>
                    <a:pt x="121176" y="80813"/>
                    <a:pt x="111074" y="76365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2EED74EA-0762-4E6E-988F-53BC13A08BAB}"/>
                </a:ext>
              </a:extLst>
            </p:cNvPr>
            <p:cNvSpPr/>
            <p:nvPr/>
          </p:nvSpPr>
          <p:spPr>
            <a:xfrm>
              <a:off x="3735379" y="6583411"/>
              <a:ext cx="139014" cy="185351"/>
            </a:xfrm>
            <a:custGeom>
              <a:avLst/>
              <a:gdLst>
                <a:gd name="connsiteX0" fmla="*/ 131122 w 139013"/>
                <a:gd name="connsiteY0" fmla="*/ 28164 h 185351"/>
                <a:gd name="connsiteX1" fmla="*/ 73849 w 139013"/>
                <a:gd name="connsiteY1" fmla="*/ 3327 h 185351"/>
                <a:gd name="connsiteX2" fmla="*/ 60504 w 139013"/>
                <a:gd name="connsiteY2" fmla="*/ 24643 h 185351"/>
                <a:gd name="connsiteX3" fmla="*/ 37427 w 139013"/>
                <a:gd name="connsiteY3" fmla="*/ 28627 h 185351"/>
                <a:gd name="connsiteX4" fmla="*/ 10829 w 139013"/>
                <a:gd name="connsiteY4" fmla="*/ 27700 h 185351"/>
                <a:gd name="connsiteX5" fmla="*/ 21024 w 139013"/>
                <a:gd name="connsiteY5" fmla="*/ 54298 h 185351"/>
                <a:gd name="connsiteX6" fmla="*/ 38354 w 139013"/>
                <a:gd name="connsiteY6" fmla="*/ 78672 h 185351"/>
                <a:gd name="connsiteX7" fmla="*/ 3786 w 139013"/>
                <a:gd name="connsiteY7" fmla="*/ 88403 h 185351"/>
                <a:gd name="connsiteX8" fmla="*/ 17131 w 139013"/>
                <a:gd name="connsiteY8" fmla="*/ 124361 h 185351"/>
                <a:gd name="connsiteX9" fmla="*/ 45305 w 139013"/>
                <a:gd name="connsiteY9" fmla="*/ 179410 h 185351"/>
                <a:gd name="connsiteX10" fmla="*/ 101837 w 139013"/>
                <a:gd name="connsiteY10" fmla="*/ 183859 h 185351"/>
                <a:gd name="connsiteX11" fmla="*/ 113329 w 139013"/>
                <a:gd name="connsiteY11" fmla="*/ 131034 h 185351"/>
                <a:gd name="connsiteX12" fmla="*/ 100910 w 139013"/>
                <a:gd name="connsiteY12" fmla="*/ 101748 h 185351"/>
                <a:gd name="connsiteX13" fmla="*/ 123523 w 139013"/>
                <a:gd name="connsiteY13" fmla="*/ 70239 h 185351"/>
                <a:gd name="connsiteX14" fmla="*/ 131122 w 139013"/>
                <a:gd name="connsiteY14" fmla="*/ 28164 h 18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13" h="185351">
                  <a:moveTo>
                    <a:pt x="131122" y="28164"/>
                  </a:moveTo>
                  <a:cubicBezTo>
                    <a:pt x="111197" y="14448"/>
                    <a:pt x="93033" y="-8628"/>
                    <a:pt x="73849" y="3327"/>
                  </a:cubicBezTo>
                  <a:cubicBezTo>
                    <a:pt x="63191" y="10000"/>
                    <a:pt x="66342" y="17506"/>
                    <a:pt x="60504" y="24643"/>
                  </a:cubicBezTo>
                  <a:cubicBezTo>
                    <a:pt x="54758" y="31778"/>
                    <a:pt x="49846" y="37061"/>
                    <a:pt x="37427" y="28627"/>
                  </a:cubicBezTo>
                  <a:cubicBezTo>
                    <a:pt x="25009" y="20194"/>
                    <a:pt x="17873" y="23345"/>
                    <a:pt x="10829" y="27700"/>
                  </a:cubicBezTo>
                  <a:cubicBezTo>
                    <a:pt x="3693" y="32149"/>
                    <a:pt x="6381" y="51704"/>
                    <a:pt x="21024" y="54298"/>
                  </a:cubicBezTo>
                  <a:cubicBezTo>
                    <a:pt x="35666" y="56986"/>
                    <a:pt x="49383" y="72463"/>
                    <a:pt x="38354" y="78672"/>
                  </a:cubicBezTo>
                  <a:cubicBezTo>
                    <a:pt x="27233" y="84882"/>
                    <a:pt x="13980" y="75614"/>
                    <a:pt x="3786" y="88403"/>
                  </a:cubicBezTo>
                  <a:cubicBezTo>
                    <a:pt x="-6408" y="101192"/>
                    <a:pt x="6010" y="110182"/>
                    <a:pt x="17131" y="124361"/>
                  </a:cubicBezTo>
                  <a:cubicBezTo>
                    <a:pt x="28252" y="138541"/>
                    <a:pt x="25565" y="161154"/>
                    <a:pt x="45305" y="179410"/>
                  </a:cubicBezTo>
                  <a:cubicBezTo>
                    <a:pt x="65045" y="197575"/>
                    <a:pt x="87194" y="190532"/>
                    <a:pt x="101837" y="183859"/>
                  </a:cubicBezTo>
                  <a:cubicBezTo>
                    <a:pt x="116480" y="177186"/>
                    <a:pt x="106285" y="146603"/>
                    <a:pt x="113329" y="131034"/>
                  </a:cubicBezTo>
                  <a:cubicBezTo>
                    <a:pt x="120465" y="115465"/>
                    <a:pt x="111104" y="111480"/>
                    <a:pt x="100910" y="101748"/>
                  </a:cubicBezTo>
                  <a:cubicBezTo>
                    <a:pt x="90716" y="92017"/>
                    <a:pt x="105822" y="79970"/>
                    <a:pt x="123523" y="70239"/>
                  </a:cubicBezTo>
                  <a:cubicBezTo>
                    <a:pt x="141317" y="60508"/>
                    <a:pt x="151048" y="41880"/>
                    <a:pt x="131122" y="2816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E05354CD-024C-4D7C-B823-BFE332795F1F}"/>
                </a:ext>
              </a:extLst>
            </p:cNvPr>
            <p:cNvSpPr/>
            <p:nvPr/>
          </p:nvSpPr>
          <p:spPr>
            <a:xfrm>
              <a:off x="3633583" y="6665165"/>
              <a:ext cx="92676" cy="157549"/>
            </a:xfrm>
            <a:custGeom>
              <a:avLst/>
              <a:gdLst>
                <a:gd name="connsiteX0" fmla="*/ 93997 w 92675"/>
                <a:gd name="connsiteY0" fmla="*/ 28429 h 157548"/>
                <a:gd name="connsiteX1" fmla="*/ 69623 w 92675"/>
                <a:gd name="connsiteY1" fmla="*/ 7577 h 157548"/>
                <a:gd name="connsiteX2" fmla="*/ 34129 w 92675"/>
                <a:gd name="connsiteY2" fmla="*/ 13693 h 157548"/>
                <a:gd name="connsiteX3" fmla="*/ 4380 w 92675"/>
                <a:gd name="connsiteY3" fmla="*/ 66611 h 157548"/>
                <a:gd name="connsiteX4" fmla="*/ 6140 w 92675"/>
                <a:gd name="connsiteY4" fmla="*/ 103867 h 157548"/>
                <a:gd name="connsiteX5" fmla="*/ 18096 w 92675"/>
                <a:gd name="connsiteY5" fmla="*/ 139825 h 157548"/>
                <a:gd name="connsiteX6" fmla="*/ 38021 w 92675"/>
                <a:gd name="connsiteY6" fmla="*/ 116285 h 157548"/>
                <a:gd name="connsiteX7" fmla="*/ 59336 w 92675"/>
                <a:gd name="connsiteY7" fmla="*/ 131391 h 157548"/>
                <a:gd name="connsiteX8" fmla="*/ 65546 w 92675"/>
                <a:gd name="connsiteY8" fmla="*/ 159750 h 157548"/>
                <a:gd name="connsiteX9" fmla="*/ 94831 w 92675"/>
                <a:gd name="connsiteY9" fmla="*/ 139825 h 157548"/>
                <a:gd name="connsiteX10" fmla="*/ 89085 w 92675"/>
                <a:gd name="connsiteY10" fmla="*/ 104794 h 157548"/>
                <a:gd name="connsiteX11" fmla="*/ 99280 w 92675"/>
                <a:gd name="connsiteY11" fmla="*/ 74581 h 157548"/>
                <a:gd name="connsiteX12" fmla="*/ 93997 w 92675"/>
                <a:gd name="connsiteY12" fmla="*/ 28429 h 1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675" h="157548">
                  <a:moveTo>
                    <a:pt x="93997" y="28429"/>
                  </a:moveTo>
                  <a:cubicBezTo>
                    <a:pt x="90846" y="17493"/>
                    <a:pt x="81856" y="16566"/>
                    <a:pt x="69623" y="7577"/>
                  </a:cubicBezTo>
                  <a:cubicBezTo>
                    <a:pt x="58410" y="-671"/>
                    <a:pt x="40338" y="-6417"/>
                    <a:pt x="34129" y="13693"/>
                  </a:cubicBezTo>
                  <a:cubicBezTo>
                    <a:pt x="27919" y="33804"/>
                    <a:pt x="12813" y="50207"/>
                    <a:pt x="4380" y="66611"/>
                  </a:cubicBezTo>
                  <a:cubicBezTo>
                    <a:pt x="-4054" y="83015"/>
                    <a:pt x="17262" y="84776"/>
                    <a:pt x="6140" y="103867"/>
                  </a:cubicBezTo>
                  <a:cubicBezTo>
                    <a:pt x="-4981" y="122958"/>
                    <a:pt x="-996" y="141122"/>
                    <a:pt x="18096" y="139825"/>
                  </a:cubicBezTo>
                  <a:cubicBezTo>
                    <a:pt x="37187" y="138528"/>
                    <a:pt x="25232" y="120270"/>
                    <a:pt x="38021" y="116285"/>
                  </a:cubicBezTo>
                  <a:cubicBezTo>
                    <a:pt x="50810" y="112300"/>
                    <a:pt x="64619" y="120270"/>
                    <a:pt x="59336" y="131391"/>
                  </a:cubicBezTo>
                  <a:cubicBezTo>
                    <a:pt x="54054" y="142513"/>
                    <a:pt x="50439" y="154931"/>
                    <a:pt x="65546" y="159750"/>
                  </a:cubicBezTo>
                  <a:cubicBezTo>
                    <a:pt x="80652" y="164662"/>
                    <a:pt x="89919" y="159750"/>
                    <a:pt x="94831" y="139825"/>
                  </a:cubicBezTo>
                  <a:cubicBezTo>
                    <a:pt x="99743" y="119900"/>
                    <a:pt x="91680" y="120733"/>
                    <a:pt x="89085" y="104794"/>
                  </a:cubicBezTo>
                  <a:cubicBezTo>
                    <a:pt x="86398" y="88854"/>
                    <a:pt x="99743" y="88854"/>
                    <a:pt x="99280" y="74581"/>
                  </a:cubicBezTo>
                  <a:cubicBezTo>
                    <a:pt x="98816" y="60309"/>
                    <a:pt x="100206" y="50207"/>
                    <a:pt x="93997" y="2842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CB118FBC-33A6-4682-9B4F-38030288E696}"/>
                </a:ext>
              </a:extLst>
            </p:cNvPr>
            <p:cNvSpPr/>
            <p:nvPr/>
          </p:nvSpPr>
          <p:spPr>
            <a:xfrm>
              <a:off x="3995151" y="6731776"/>
              <a:ext cx="139014" cy="120478"/>
            </a:xfrm>
            <a:custGeom>
              <a:avLst/>
              <a:gdLst>
                <a:gd name="connsiteX0" fmla="*/ 109156 w 139013"/>
                <a:gd name="connsiteY0" fmla="*/ 14179 h 120478"/>
                <a:gd name="connsiteX1" fmla="*/ 74588 w 139013"/>
                <a:gd name="connsiteY1" fmla="*/ 14179 h 120478"/>
                <a:gd name="connsiteX2" fmla="*/ 39556 w 139013"/>
                <a:gd name="connsiteY2" fmla="*/ 0 h 120478"/>
                <a:gd name="connsiteX3" fmla="*/ 12958 w 139013"/>
                <a:gd name="connsiteY3" fmla="*/ 10194 h 120478"/>
                <a:gd name="connsiteX4" fmla="*/ 4988 w 139013"/>
                <a:gd name="connsiteY4" fmla="*/ 35495 h 120478"/>
                <a:gd name="connsiteX5" fmla="*/ 38259 w 139013"/>
                <a:gd name="connsiteY5" fmla="*/ 49211 h 120478"/>
                <a:gd name="connsiteX6" fmla="*/ 54663 w 139013"/>
                <a:gd name="connsiteY6" fmla="*/ 87393 h 120478"/>
                <a:gd name="connsiteX7" fmla="*/ 39556 w 139013"/>
                <a:gd name="connsiteY7" fmla="*/ 116215 h 120478"/>
                <a:gd name="connsiteX8" fmla="*/ 82558 w 139013"/>
                <a:gd name="connsiteY8" fmla="*/ 127707 h 120478"/>
                <a:gd name="connsiteX9" fmla="*/ 135383 w 139013"/>
                <a:gd name="connsiteY9" fmla="*/ 105558 h 120478"/>
                <a:gd name="connsiteX10" fmla="*/ 126950 w 139013"/>
                <a:gd name="connsiteY10" fmla="*/ 46987 h 120478"/>
                <a:gd name="connsiteX11" fmla="*/ 109156 w 139013"/>
                <a:gd name="connsiteY11" fmla="*/ 14179 h 1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013" h="120478">
                  <a:moveTo>
                    <a:pt x="109156" y="14179"/>
                  </a:moveTo>
                  <a:cubicBezTo>
                    <a:pt x="90991" y="-1854"/>
                    <a:pt x="87377" y="18165"/>
                    <a:pt x="74588" y="14179"/>
                  </a:cubicBezTo>
                  <a:cubicBezTo>
                    <a:pt x="61706" y="10194"/>
                    <a:pt x="63559" y="0"/>
                    <a:pt x="39556" y="0"/>
                  </a:cubicBezTo>
                  <a:cubicBezTo>
                    <a:pt x="26674" y="0"/>
                    <a:pt x="28065" y="11492"/>
                    <a:pt x="12958" y="10194"/>
                  </a:cubicBezTo>
                  <a:cubicBezTo>
                    <a:pt x="-2148" y="8897"/>
                    <a:pt x="-2982" y="24837"/>
                    <a:pt x="4988" y="35495"/>
                  </a:cubicBezTo>
                  <a:cubicBezTo>
                    <a:pt x="12958" y="46152"/>
                    <a:pt x="19631" y="40406"/>
                    <a:pt x="38259" y="49211"/>
                  </a:cubicBezTo>
                  <a:cubicBezTo>
                    <a:pt x="56887" y="58108"/>
                    <a:pt x="53828" y="77199"/>
                    <a:pt x="54663" y="87393"/>
                  </a:cubicBezTo>
                  <a:cubicBezTo>
                    <a:pt x="55497" y="97587"/>
                    <a:pt x="26304" y="98514"/>
                    <a:pt x="39556" y="116215"/>
                  </a:cubicBezTo>
                  <a:cubicBezTo>
                    <a:pt x="52902" y="133916"/>
                    <a:pt x="59945" y="120664"/>
                    <a:pt x="82558" y="127707"/>
                  </a:cubicBezTo>
                  <a:cubicBezTo>
                    <a:pt x="105171" y="134843"/>
                    <a:pt x="122965" y="121961"/>
                    <a:pt x="135383" y="105558"/>
                  </a:cubicBezTo>
                  <a:cubicBezTo>
                    <a:pt x="147802" y="89154"/>
                    <a:pt x="146041" y="65151"/>
                    <a:pt x="126950" y="46987"/>
                  </a:cubicBezTo>
                  <a:cubicBezTo>
                    <a:pt x="107766" y="28822"/>
                    <a:pt x="127320" y="30212"/>
                    <a:pt x="109156" y="1417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01FC7A2E-7021-4023-9B6D-84830C3EE59D}"/>
                </a:ext>
              </a:extLst>
            </p:cNvPr>
            <p:cNvSpPr/>
            <p:nvPr/>
          </p:nvSpPr>
          <p:spPr>
            <a:xfrm>
              <a:off x="4413286" y="5067493"/>
              <a:ext cx="46338" cy="74141"/>
            </a:xfrm>
            <a:custGeom>
              <a:avLst/>
              <a:gdLst>
                <a:gd name="connsiteX0" fmla="*/ 27712 w 46337"/>
                <a:gd name="connsiteY0" fmla="*/ 77304 h 74140"/>
                <a:gd name="connsiteX1" fmla="*/ 53105 w 46337"/>
                <a:gd name="connsiteY1" fmla="*/ 51262 h 74140"/>
                <a:gd name="connsiteX2" fmla="*/ 30585 w 46337"/>
                <a:gd name="connsiteY2" fmla="*/ 23460 h 74140"/>
                <a:gd name="connsiteX3" fmla="*/ 5748 w 46337"/>
                <a:gd name="connsiteY3" fmla="*/ 661 h 74140"/>
                <a:gd name="connsiteX4" fmla="*/ 3987 w 46337"/>
                <a:gd name="connsiteY4" fmla="*/ 34951 h 74140"/>
                <a:gd name="connsiteX5" fmla="*/ 27712 w 46337"/>
                <a:gd name="connsiteY5" fmla="*/ 77304 h 7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37" h="74140">
                  <a:moveTo>
                    <a:pt x="27712" y="77304"/>
                  </a:moveTo>
                  <a:cubicBezTo>
                    <a:pt x="50510" y="87406"/>
                    <a:pt x="58481" y="64608"/>
                    <a:pt x="53105" y="51262"/>
                  </a:cubicBezTo>
                  <a:cubicBezTo>
                    <a:pt x="47823" y="37917"/>
                    <a:pt x="36702" y="34951"/>
                    <a:pt x="30585" y="23460"/>
                  </a:cubicBezTo>
                  <a:cubicBezTo>
                    <a:pt x="24654" y="12246"/>
                    <a:pt x="13718" y="-3416"/>
                    <a:pt x="5748" y="661"/>
                  </a:cubicBezTo>
                  <a:cubicBezTo>
                    <a:pt x="-2222" y="4739"/>
                    <a:pt x="-1017" y="19011"/>
                    <a:pt x="3987" y="34951"/>
                  </a:cubicBezTo>
                  <a:cubicBezTo>
                    <a:pt x="9084" y="50984"/>
                    <a:pt x="4914" y="67295"/>
                    <a:pt x="27712" y="77304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1FC82FB1-7C6D-4DA6-B566-FE14C15AA0EB}"/>
                </a:ext>
              </a:extLst>
            </p:cNvPr>
            <p:cNvSpPr/>
            <p:nvPr/>
          </p:nvSpPr>
          <p:spPr>
            <a:xfrm>
              <a:off x="4268582" y="5182744"/>
              <a:ext cx="37070" cy="111211"/>
            </a:xfrm>
            <a:custGeom>
              <a:avLst/>
              <a:gdLst>
                <a:gd name="connsiteX0" fmla="*/ 12087 w 37070"/>
                <a:gd name="connsiteY0" fmla="*/ 111446 h 111210"/>
                <a:gd name="connsiteX1" fmla="*/ 30715 w 37070"/>
                <a:gd name="connsiteY1" fmla="*/ 82439 h 111210"/>
                <a:gd name="connsiteX2" fmla="*/ 38963 w 37070"/>
                <a:gd name="connsiteY2" fmla="*/ 57416 h 111210"/>
                <a:gd name="connsiteX3" fmla="*/ 43134 w 37070"/>
                <a:gd name="connsiteY3" fmla="*/ 28687 h 111210"/>
                <a:gd name="connsiteX4" fmla="*/ 36646 w 37070"/>
                <a:gd name="connsiteY4" fmla="*/ 513 h 111210"/>
                <a:gd name="connsiteX5" fmla="*/ 15609 w 37070"/>
                <a:gd name="connsiteY5" fmla="*/ 8947 h 111210"/>
                <a:gd name="connsiteX6" fmla="*/ 10883 w 37070"/>
                <a:gd name="connsiteY6" fmla="*/ 37584 h 111210"/>
                <a:gd name="connsiteX7" fmla="*/ 1430 w 37070"/>
                <a:gd name="connsiteY7" fmla="*/ 79380 h 111210"/>
                <a:gd name="connsiteX8" fmla="*/ 12087 w 37070"/>
                <a:gd name="connsiteY8" fmla="*/ 111446 h 11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0" h="111210">
                  <a:moveTo>
                    <a:pt x="12087" y="111446"/>
                  </a:moveTo>
                  <a:cubicBezTo>
                    <a:pt x="24228" y="116729"/>
                    <a:pt x="22189" y="92818"/>
                    <a:pt x="30715" y="82439"/>
                  </a:cubicBezTo>
                  <a:cubicBezTo>
                    <a:pt x="39334" y="72059"/>
                    <a:pt x="41095" y="69928"/>
                    <a:pt x="38963" y="57416"/>
                  </a:cubicBezTo>
                  <a:cubicBezTo>
                    <a:pt x="36924" y="44905"/>
                    <a:pt x="50455" y="38696"/>
                    <a:pt x="43134" y="28687"/>
                  </a:cubicBezTo>
                  <a:cubicBezTo>
                    <a:pt x="35720" y="18585"/>
                    <a:pt x="44061" y="3664"/>
                    <a:pt x="36646" y="513"/>
                  </a:cubicBezTo>
                  <a:cubicBezTo>
                    <a:pt x="29232" y="-2637"/>
                    <a:pt x="28028" y="9781"/>
                    <a:pt x="15609" y="8947"/>
                  </a:cubicBezTo>
                  <a:cubicBezTo>
                    <a:pt x="6434" y="8298"/>
                    <a:pt x="6434" y="20809"/>
                    <a:pt x="10883" y="37584"/>
                  </a:cubicBezTo>
                  <a:cubicBezTo>
                    <a:pt x="15331" y="54358"/>
                    <a:pt x="4673" y="68723"/>
                    <a:pt x="1430" y="79380"/>
                  </a:cubicBezTo>
                  <a:cubicBezTo>
                    <a:pt x="-1814" y="90038"/>
                    <a:pt x="-53" y="106071"/>
                    <a:pt x="12087" y="11144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37605F8-F418-4267-89B4-F9D261A1E117}"/>
                </a:ext>
              </a:extLst>
            </p:cNvPr>
            <p:cNvSpPr/>
            <p:nvPr/>
          </p:nvSpPr>
          <p:spPr>
            <a:xfrm>
              <a:off x="4993806" y="5621878"/>
              <a:ext cx="55605" cy="64873"/>
            </a:xfrm>
            <a:custGeom>
              <a:avLst/>
              <a:gdLst>
                <a:gd name="connsiteX0" fmla="*/ 36424 w 55605"/>
                <a:gd name="connsiteY0" fmla="*/ 2053 h 64872"/>
                <a:gd name="connsiteX1" fmla="*/ 744 w 55605"/>
                <a:gd name="connsiteY1" fmla="*/ 32264 h 64872"/>
                <a:gd name="connsiteX2" fmla="*/ 49769 w 55605"/>
                <a:gd name="connsiteY2" fmla="*/ 58862 h 64872"/>
                <a:gd name="connsiteX3" fmla="*/ 36424 w 55605"/>
                <a:gd name="connsiteY3" fmla="*/ 2053 h 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05" h="64872">
                  <a:moveTo>
                    <a:pt x="36424" y="2053"/>
                  </a:moveTo>
                  <a:cubicBezTo>
                    <a:pt x="22152" y="9744"/>
                    <a:pt x="-4816" y="8262"/>
                    <a:pt x="744" y="32264"/>
                  </a:cubicBezTo>
                  <a:cubicBezTo>
                    <a:pt x="6305" y="56268"/>
                    <a:pt x="36424" y="81105"/>
                    <a:pt x="49769" y="58862"/>
                  </a:cubicBezTo>
                  <a:cubicBezTo>
                    <a:pt x="63022" y="36713"/>
                    <a:pt x="59408" y="-10366"/>
                    <a:pt x="36424" y="205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652FF4E0-6A7E-4017-B811-A3370691CD60}"/>
                </a:ext>
              </a:extLst>
            </p:cNvPr>
            <p:cNvSpPr/>
            <p:nvPr/>
          </p:nvSpPr>
          <p:spPr>
            <a:xfrm>
              <a:off x="4897898" y="5485268"/>
              <a:ext cx="37070" cy="27803"/>
            </a:xfrm>
            <a:custGeom>
              <a:avLst/>
              <a:gdLst>
                <a:gd name="connsiteX0" fmla="*/ 29369 w 37070"/>
                <a:gd name="connsiteY0" fmla="*/ 4097 h 27802"/>
                <a:gd name="connsiteX1" fmla="*/ 11946 w 37070"/>
                <a:gd name="connsiteY1" fmla="*/ 576 h 27802"/>
                <a:gd name="connsiteX2" fmla="*/ 5181 w 37070"/>
                <a:gd name="connsiteY2" fmla="*/ 25691 h 27802"/>
                <a:gd name="connsiteX3" fmla="*/ 32706 w 37070"/>
                <a:gd name="connsiteY3" fmla="*/ 22169 h 27802"/>
                <a:gd name="connsiteX4" fmla="*/ 29369 w 37070"/>
                <a:gd name="connsiteY4" fmla="*/ 4097 h 2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70" h="27802">
                  <a:moveTo>
                    <a:pt x="29369" y="4097"/>
                  </a:moveTo>
                  <a:cubicBezTo>
                    <a:pt x="20751" y="1410"/>
                    <a:pt x="20194" y="-1185"/>
                    <a:pt x="11946" y="576"/>
                  </a:cubicBezTo>
                  <a:cubicBezTo>
                    <a:pt x="-3438" y="3912"/>
                    <a:pt x="-1955" y="18648"/>
                    <a:pt x="5181" y="25691"/>
                  </a:cubicBezTo>
                  <a:cubicBezTo>
                    <a:pt x="12317" y="32827"/>
                    <a:pt x="23531" y="28378"/>
                    <a:pt x="32706" y="22169"/>
                  </a:cubicBezTo>
                  <a:cubicBezTo>
                    <a:pt x="41788" y="15960"/>
                    <a:pt x="37895" y="6785"/>
                    <a:pt x="29369" y="4097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6E8737F8-1A03-4991-9B54-99145969FD37}"/>
                </a:ext>
              </a:extLst>
            </p:cNvPr>
            <p:cNvSpPr/>
            <p:nvPr/>
          </p:nvSpPr>
          <p:spPr>
            <a:xfrm>
              <a:off x="4745184" y="5337499"/>
              <a:ext cx="37070" cy="46338"/>
            </a:xfrm>
            <a:custGeom>
              <a:avLst/>
              <a:gdLst>
                <a:gd name="connsiteX0" fmla="*/ 37138 w 37070"/>
                <a:gd name="connsiteY0" fmla="*/ 14521 h 46337"/>
                <a:gd name="connsiteX1" fmla="*/ 7760 w 37070"/>
                <a:gd name="connsiteY1" fmla="*/ 1361 h 46337"/>
                <a:gd name="connsiteX2" fmla="*/ 2478 w 37070"/>
                <a:gd name="connsiteY2" fmla="*/ 31018 h 46337"/>
                <a:gd name="connsiteX3" fmla="*/ 23701 w 37070"/>
                <a:gd name="connsiteY3" fmla="*/ 47143 h 46337"/>
                <a:gd name="connsiteX4" fmla="*/ 37694 w 37070"/>
                <a:gd name="connsiteY4" fmla="*/ 32686 h 46337"/>
                <a:gd name="connsiteX5" fmla="*/ 37138 w 37070"/>
                <a:gd name="connsiteY5" fmla="*/ 14521 h 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70" h="46337">
                  <a:moveTo>
                    <a:pt x="37138" y="14521"/>
                  </a:moveTo>
                  <a:cubicBezTo>
                    <a:pt x="31485" y="6551"/>
                    <a:pt x="21940" y="-3736"/>
                    <a:pt x="7760" y="1361"/>
                  </a:cubicBezTo>
                  <a:cubicBezTo>
                    <a:pt x="-1600" y="4698"/>
                    <a:pt x="-1322" y="21101"/>
                    <a:pt x="2478" y="31018"/>
                  </a:cubicBezTo>
                  <a:cubicBezTo>
                    <a:pt x="6277" y="40934"/>
                    <a:pt x="11282" y="43436"/>
                    <a:pt x="23701" y="47143"/>
                  </a:cubicBezTo>
                  <a:cubicBezTo>
                    <a:pt x="36119" y="50850"/>
                    <a:pt x="38621" y="39265"/>
                    <a:pt x="37694" y="32686"/>
                  </a:cubicBezTo>
                  <a:cubicBezTo>
                    <a:pt x="36768" y="26013"/>
                    <a:pt x="42792" y="22491"/>
                    <a:pt x="37138" y="14521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7" name="Frihandsfigur: Form 386">
              <a:extLst>
                <a:ext uri="{FF2B5EF4-FFF2-40B4-BE49-F238E27FC236}">
                  <a16:creationId xmlns:a16="http://schemas.microsoft.com/office/drawing/2014/main" id="{E330D7A7-CD3F-4F35-9C3E-602B9B65471B}"/>
                </a:ext>
              </a:extLst>
            </p:cNvPr>
            <p:cNvSpPr/>
            <p:nvPr/>
          </p:nvSpPr>
          <p:spPr>
            <a:xfrm>
              <a:off x="5060596" y="5698941"/>
              <a:ext cx="64873" cy="37070"/>
            </a:xfrm>
            <a:custGeom>
              <a:avLst/>
              <a:gdLst>
                <a:gd name="connsiteX0" fmla="*/ 52671 w 64872"/>
                <a:gd name="connsiteY0" fmla="*/ 12846 h 37070"/>
                <a:gd name="connsiteX1" fmla="*/ 29595 w 64872"/>
                <a:gd name="connsiteY1" fmla="*/ 5154 h 37070"/>
                <a:gd name="connsiteX2" fmla="*/ 12172 w 64872"/>
                <a:gd name="connsiteY2" fmla="*/ 1632 h 37070"/>
                <a:gd name="connsiteX3" fmla="*/ 5407 w 64872"/>
                <a:gd name="connsiteY3" fmla="*/ 27952 h 37070"/>
                <a:gd name="connsiteX4" fmla="*/ 42384 w 64872"/>
                <a:gd name="connsiteY4" fmla="*/ 41853 h 37070"/>
                <a:gd name="connsiteX5" fmla="*/ 60734 w 64872"/>
                <a:gd name="connsiteY5" fmla="*/ 27674 h 37070"/>
                <a:gd name="connsiteX6" fmla="*/ 52671 w 64872"/>
                <a:gd name="connsiteY6" fmla="*/ 12846 h 37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72" h="37070">
                  <a:moveTo>
                    <a:pt x="52671" y="12846"/>
                  </a:moveTo>
                  <a:cubicBezTo>
                    <a:pt x="40531" y="11919"/>
                    <a:pt x="37287" y="11085"/>
                    <a:pt x="29595" y="5154"/>
                  </a:cubicBezTo>
                  <a:cubicBezTo>
                    <a:pt x="21903" y="-778"/>
                    <a:pt x="17732" y="-1055"/>
                    <a:pt x="12172" y="1632"/>
                  </a:cubicBezTo>
                  <a:cubicBezTo>
                    <a:pt x="865" y="7007"/>
                    <a:pt x="-4973" y="23226"/>
                    <a:pt x="5407" y="27952"/>
                  </a:cubicBezTo>
                  <a:cubicBezTo>
                    <a:pt x="15786" y="32679"/>
                    <a:pt x="29966" y="41853"/>
                    <a:pt x="42384" y="41853"/>
                  </a:cubicBezTo>
                  <a:cubicBezTo>
                    <a:pt x="54803" y="41853"/>
                    <a:pt x="52115" y="28508"/>
                    <a:pt x="60734" y="27674"/>
                  </a:cubicBezTo>
                  <a:cubicBezTo>
                    <a:pt x="69353" y="26840"/>
                    <a:pt x="64812" y="13772"/>
                    <a:pt x="52671" y="1284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8" name="Frihandsfigur: Form 387">
              <a:extLst>
                <a:ext uri="{FF2B5EF4-FFF2-40B4-BE49-F238E27FC236}">
                  <a16:creationId xmlns:a16="http://schemas.microsoft.com/office/drawing/2014/main" id="{F86CF223-7EF0-4FC9-A20C-7F0A989DA18C}"/>
                </a:ext>
              </a:extLst>
            </p:cNvPr>
            <p:cNvSpPr/>
            <p:nvPr/>
          </p:nvSpPr>
          <p:spPr>
            <a:xfrm>
              <a:off x="4560179" y="30185"/>
              <a:ext cx="2011062" cy="3058297"/>
            </a:xfrm>
            <a:custGeom>
              <a:avLst/>
              <a:gdLst>
                <a:gd name="connsiteX0" fmla="*/ 185 w 2011062"/>
                <a:gd name="connsiteY0" fmla="*/ 1554662 h 3058297"/>
                <a:gd name="connsiteX1" fmla="*/ 2780 w 2011062"/>
                <a:gd name="connsiteY1" fmla="*/ 1568285 h 3058297"/>
                <a:gd name="connsiteX2" fmla="*/ 32993 w 2011062"/>
                <a:gd name="connsiteY2" fmla="*/ 1612214 h 3058297"/>
                <a:gd name="connsiteX3" fmla="*/ 60888 w 2011062"/>
                <a:gd name="connsiteY3" fmla="*/ 1686632 h 3058297"/>
                <a:gd name="connsiteX4" fmla="*/ 63854 w 2011062"/>
                <a:gd name="connsiteY4" fmla="*/ 1694973 h 3058297"/>
                <a:gd name="connsiteX5" fmla="*/ 115196 w 2011062"/>
                <a:gd name="connsiteY5" fmla="*/ 1811188 h 3058297"/>
                <a:gd name="connsiteX6" fmla="*/ 145779 w 2011062"/>
                <a:gd name="connsiteY6" fmla="*/ 1824812 h 3058297"/>
                <a:gd name="connsiteX7" fmla="*/ 161904 w 2011062"/>
                <a:gd name="connsiteY7" fmla="*/ 1828797 h 3058297"/>
                <a:gd name="connsiteX8" fmla="*/ 172191 w 2011062"/>
                <a:gd name="connsiteY8" fmla="*/ 1842513 h 3058297"/>
                <a:gd name="connsiteX9" fmla="*/ 177289 w 2011062"/>
                <a:gd name="connsiteY9" fmla="*/ 1849742 h 3058297"/>
                <a:gd name="connsiteX10" fmla="*/ 330203 w 2011062"/>
                <a:gd name="connsiteY10" fmla="*/ 1925180 h 3058297"/>
                <a:gd name="connsiteX11" fmla="*/ 433908 w 2011062"/>
                <a:gd name="connsiteY11" fmla="*/ 1977356 h 3058297"/>
                <a:gd name="connsiteX12" fmla="*/ 464212 w 2011062"/>
                <a:gd name="connsiteY12" fmla="*/ 1993296 h 3058297"/>
                <a:gd name="connsiteX13" fmla="*/ 478855 w 2011062"/>
                <a:gd name="connsiteY13" fmla="*/ 1999783 h 3058297"/>
                <a:gd name="connsiteX14" fmla="*/ 500171 w 2011062"/>
                <a:gd name="connsiteY14" fmla="*/ 2021562 h 3058297"/>
                <a:gd name="connsiteX15" fmla="*/ 501839 w 2011062"/>
                <a:gd name="connsiteY15" fmla="*/ 2029810 h 3058297"/>
                <a:gd name="connsiteX16" fmla="*/ 514628 w 2011062"/>
                <a:gd name="connsiteY16" fmla="*/ 2068178 h 3058297"/>
                <a:gd name="connsiteX17" fmla="*/ 520467 w 2011062"/>
                <a:gd name="connsiteY17" fmla="*/ 2090142 h 3058297"/>
                <a:gd name="connsiteX18" fmla="*/ 527788 w 2011062"/>
                <a:gd name="connsiteY18" fmla="*/ 2104785 h 3058297"/>
                <a:gd name="connsiteX19" fmla="*/ 544006 w 2011062"/>
                <a:gd name="connsiteY19" fmla="*/ 2149455 h 3058297"/>
                <a:gd name="connsiteX20" fmla="*/ 505824 w 2011062"/>
                <a:gd name="connsiteY20" fmla="*/ 2245745 h 3058297"/>
                <a:gd name="connsiteX21" fmla="*/ 471627 w 2011062"/>
                <a:gd name="connsiteY21" fmla="*/ 2324705 h 3058297"/>
                <a:gd name="connsiteX22" fmla="*/ 466807 w 2011062"/>
                <a:gd name="connsiteY22" fmla="*/ 2336752 h 3058297"/>
                <a:gd name="connsiteX23" fmla="*/ 474314 w 2011062"/>
                <a:gd name="connsiteY23" fmla="*/ 2338235 h 3058297"/>
                <a:gd name="connsiteX24" fmla="*/ 480616 w 2011062"/>
                <a:gd name="connsiteY24" fmla="*/ 2334065 h 3058297"/>
                <a:gd name="connsiteX25" fmla="*/ 505360 w 2011062"/>
                <a:gd name="connsiteY25" fmla="*/ 2326558 h 3058297"/>
                <a:gd name="connsiteX26" fmla="*/ 555313 w 2011062"/>
                <a:gd name="connsiteY26" fmla="*/ 2332118 h 3058297"/>
                <a:gd name="connsiteX27" fmla="*/ 578482 w 2011062"/>
                <a:gd name="connsiteY27" fmla="*/ 2340089 h 3058297"/>
                <a:gd name="connsiteX28" fmla="*/ 603411 w 2011062"/>
                <a:gd name="connsiteY28" fmla="*/ 2353434 h 3058297"/>
                <a:gd name="connsiteX29" fmla="*/ 648452 w 2011062"/>
                <a:gd name="connsiteY29" fmla="*/ 2387446 h 3058297"/>
                <a:gd name="connsiteX30" fmla="*/ 662909 w 2011062"/>
                <a:gd name="connsiteY30" fmla="*/ 2403293 h 3058297"/>
                <a:gd name="connsiteX31" fmla="*/ 693307 w 2011062"/>
                <a:gd name="connsiteY31" fmla="*/ 2435174 h 3058297"/>
                <a:gd name="connsiteX32" fmla="*/ 716012 w 2011062"/>
                <a:gd name="connsiteY32" fmla="*/ 2458806 h 3058297"/>
                <a:gd name="connsiteX33" fmla="*/ 719719 w 2011062"/>
                <a:gd name="connsiteY33" fmla="*/ 2462328 h 3058297"/>
                <a:gd name="connsiteX34" fmla="*/ 730840 w 2011062"/>
                <a:gd name="connsiteY34" fmla="*/ 2489389 h 3058297"/>
                <a:gd name="connsiteX35" fmla="*/ 745761 w 2011062"/>
                <a:gd name="connsiteY35" fmla="*/ 2517192 h 3058297"/>
                <a:gd name="connsiteX36" fmla="*/ 753361 w 2011062"/>
                <a:gd name="connsiteY36" fmla="*/ 2522104 h 3058297"/>
                <a:gd name="connsiteX37" fmla="*/ 776622 w 2011062"/>
                <a:gd name="connsiteY37" fmla="*/ 2531279 h 3058297"/>
                <a:gd name="connsiteX38" fmla="*/ 797474 w 2011062"/>
                <a:gd name="connsiteY38" fmla="*/ 2514782 h 3058297"/>
                <a:gd name="connsiteX39" fmla="*/ 810263 w 2011062"/>
                <a:gd name="connsiteY39" fmla="*/ 2495969 h 3058297"/>
                <a:gd name="connsiteX40" fmla="*/ 826945 w 2011062"/>
                <a:gd name="connsiteY40" fmla="*/ 2499027 h 3058297"/>
                <a:gd name="connsiteX41" fmla="*/ 836491 w 2011062"/>
                <a:gd name="connsiteY41" fmla="*/ 2503383 h 3058297"/>
                <a:gd name="connsiteX42" fmla="*/ 862347 w 2011062"/>
                <a:gd name="connsiteY42" fmla="*/ 2518860 h 3058297"/>
                <a:gd name="connsiteX43" fmla="*/ 867815 w 2011062"/>
                <a:gd name="connsiteY43" fmla="*/ 2524977 h 3058297"/>
                <a:gd name="connsiteX44" fmla="*/ 908314 w 2011062"/>
                <a:gd name="connsiteY44" fmla="*/ 2546292 h 3058297"/>
                <a:gd name="connsiteX45" fmla="*/ 956969 w 2011062"/>
                <a:gd name="connsiteY45" fmla="*/ 2556764 h 3058297"/>
                <a:gd name="connsiteX46" fmla="*/ 968368 w 2011062"/>
                <a:gd name="connsiteY46" fmla="*/ 2559637 h 3058297"/>
                <a:gd name="connsiteX47" fmla="*/ 1008126 w 2011062"/>
                <a:gd name="connsiteY47" fmla="*/ 2578914 h 3058297"/>
                <a:gd name="connsiteX48" fmla="*/ 1013223 w 2011062"/>
                <a:gd name="connsiteY48" fmla="*/ 2597912 h 3058297"/>
                <a:gd name="connsiteX49" fmla="*/ 1015077 w 2011062"/>
                <a:gd name="connsiteY49" fmla="*/ 2607087 h 3058297"/>
                <a:gd name="connsiteX50" fmla="*/ 1049089 w 2011062"/>
                <a:gd name="connsiteY50" fmla="*/ 2617745 h 3058297"/>
                <a:gd name="connsiteX51" fmla="*/ 1050572 w 2011062"/>
                <a:gd name="connsiteY51" fmla="*/ 2618116 h 3058297"/>
                <a:gd name="connsiteX52" fmla="*/ 1064287 w 2011062"/>
                <a:gd name="connsiteY52" fmla="*/ 2627198 h 3058297"/>
                <a:gd name="connsiteX53" fmla="*/ 1066234 w 2011062"/>
                <a:gd name="connsiteY53" fmla="*/ 2643046 h 3058297"/>
                <a:gd name="connsiteX54" fmla="*/ 1067902 w 2011062"/>
                <a:gd name="connsiteY54" fmla="*/ 2648513 h 3058297"/>
                <a:gd name="connsiteX55" fmla="*/ 1070867 w 2011062"/>
                <a:gd name="connsiteY55" fmla="*/ 2664361 h 3058297"/>
                <a:gd name="connsiteX56" fmla="*/ 1043065 w 2011062"/>
                <a:gd name="connsiteY56" fmla="*/ 2733497 h 3058297"/>
                <a:gd name="connsiteX57" fmla="*/ 1046586 w 2011062"/>
                <a:gd name="connsiteY57" fmla="*/ 2761299 h 3058297"/>
                <a:gd name="connsiteX58" fmla="*/ 1049737 w 2011062"/>
                <a:gd name="connsiteY58" fmla="*/ 2775572 h 3058297"/>
                <a:gd name="connsiteX59" fmla="*/ 1055947 w 2011062"/>
                <a:gd name="connsiteY59" fmla="*/ 2788917 h 3058297"/>
                <a:gd name="connsiteX60" fmla="*/ 1138706 w 2011062"/>
                <a:gd name="connsiteY60" fmla="*/ 2807915 h 3058297"/>
                <a:gd name="connsiteX61" fmla="*/ 1149271 w 2011062"/>
                <a:gd name="connsiteY61" fmla="*/ 2810140 h 3058297"/>
                <a:gd name="connsiteX62" fmla="*/ 1168548 w 2011062"/>
                <a:gd name="connsiteY62" fmla="*/ 2816071 h 3058297"/>
                <a:gd name="connsiteX63" fmla="*/ 1179576 w 2011062"/>
                <a:gd name="connsiteY63" fmla="*/ 2819315 h 3058297"/>
                <a:gd name="connsiteX64" fmla="*/ 1182356 w 2011062"/>
                <a:gd name="connsiteY64" fmla="*/ 2817461 h 3058297"/>
                <a:gd name="connsiteX65" fmla="*/ 1193199 w 2011062"/>
                <a:gd name="connsiteY65" fmla="*/ 2812086 h 3058297"/>
                <a:gd name="connsiteX66" fmla="*/ 1202467 w 2011062"/>
                <a:gd name="connsiteY66" fmla="*/ 2815515 h 3058297"/>
                <a:gd name="connsiteX67" fmla="*/ 1207657 w 2011062"/>
                <a:gd name="connsiteY67" fmla="*/ 2837201 h 3058297"/>
                <a:gd name="connsiteX68" fmla="*/ 1216183 w 2011062"/>
                <a:gd name="connsiteY68" fmla="*/ 2866023 h 3058297"/>
                <a:gd name="connsiteX69" fmla="*/ 1235459 w 2011062"/>
                <a:gd name="connsiteY69" fmla="*/ 2910878 h 3058297"/>
                <a:gd name="connsiteX70" fmla="*/ 1247507 w 2011062"/>
                <a:gd name="connsiteY70" fmla="*/ 2913473 h 3058297"/>
                <a:gd name="connsiteX71" fmla="*/ 1255941 w 2011062"/>
                <a:gd name="connsiteY71" fmla="*/ 2912083 h 3058297"/>
                <a:gd name="connsiteX72" fmla="*/ 1277256 w 2011062"/>
                <a:gd name="connsiteY72" fmla="*/ 2913195 h 3058297"/>
                <a:gd name="connsiteX73" fmla="*/ 1284392 w 2011062"/>
                <a:gd name="connsiteY73" fmla="*/ 2918385 h 3058297"/>
                <a:gd name="connsiteX74" fmla="*/ 1296718 w 2011062"/>
                <a:gd name="connsiteY74" fmla="*/ 2924038 h 3058297"/>
                <a:gd name="connsiteX75" fmla="*/ 1313122 w 2011062"/>
                <a:gd name="connsiteY75" fmla="*/ 2917551 h 3058297"/>
                <a:gd name="connsiteX76" fmla="*/ 1331842 w 2011062"/>
                <a:gd name="connsiteY76" fmla="*/ 2908654 h 3058297"/>
                <a:gd name="connsiteX77" fmla="*/ 1337310 w 2011062"/>
                <a:gd name="connsiteY77" fmla="*/ 2908005 h 3058297"/>
                <a:gd name="connsiteX78" fmla="*/ 1382999 w 2011062"/>
                <a:gd name="connsiteY78" fmla="*/ 2901796 h 3058297"/>
                <a:gd name="connsiteX79" fmla="*/ 1386984 w 2011062"/>
                <a:gd name="connsiteY79" fmla="*/ 2901611 h 3058297"/>
                <a:gd name="connsiteX80" fmla="*/ 1406353 w 2011062"/>
                <a:gd name="connsiteY80" fmla="*/ 2912083 h 3058297"/>
                <a:gd name="connsiteX81" fmla="*/ 1407280 w 2011062"/>
                <a:gd name="connsiteY81" fmla="*/ 2914214 h 3058297"/>
                <a:gd name="connsiteX82" fmla="*/ 1451950 w 2011062"/>
                <a:gd name="connsiteY82" fmla="*/ 2961664 h 3058297"/>
                <a:gd name="connsiteX83" fmla="*/ 1480309 w 2011062"/>
                <a:gd name="connsiteY83" fmla="*/ 2971859 h 3058297"/>
                <a:gd name="connsiteX84" fmla="*/ 1536748 w 2011062"/>
                <a:gd name="connsiteY84" fmla="*/ 2991506 h 3058297"/>
                <a:gd name="connsiteX85" fmla="*/ 1571316 w 2011062"/>
                <a:gd name="connsiteY85" fmla="*/ 2997344 h 3058297"/>
                <a:gd name="connsiteX86" fmla="*/ 1578915 w 2011062"/>
                <a:gd name="connsiteY86" fmla="*/ 2997437 h 3058297"/>
                <a:gd name="connsiteX87" fmla="*/ 1612186 w 2011062"/>
                <a:gd name="connsiteY87" fmla="*/ 2993359 h 3058297"/>
                <a:gd name="connsiteX88" fmla="*/ 1643047 w 2011062"/>
                <a:gd name="connsiteY88" fmla="*/ 3001051 h 3058297"/>
                <a:gd name="connsiteX89" fmla="*/ 1651295 w 2011062"/>
                <a:gd name="connsiteY89" fmla="*/ 3010783 h 3058297"/>
                <a:gd name="connsiteX90" fmla="*/ 1670294 w 2011062"/>
                <a:gd name="connsiteY90" fmla="*/ 3027557 h 3058297"/>
                <a:gd name="connsiteX91" fmla="*/ 1709588 w 2011062"/>
                <a:gd name="connsiteY91" fmla="*/ 3065090 h 3058297"/>
                <a:gd name="connsiteX92" fmla="*/ 1715056 w 2011062"/>
                <a:gd name="connsiteY92" fmla="*/ 3060735 h 3058297"/>
                <a:gd name="connsiteX93" fmla="*/ 1747771 w 2011062"/>
                <a:gd name="connsiteY93" fmla="*/ 3021996 h 3058297"/>
                <a:gd name="connsiteX94" fmla="*/ 1763711 w 2011062"/>
                <a:gd name="connsiteY94" fmla="*/ 2983258 h 3058297"/>
                <a:gd name="connsiteX95" fmla="*/ 1775573 w 2011062"/>
                <a:gd name="connsiteY95" fmla="*/ 2943778 h 3058297"/>
                <a:gd name="connsiteX96" fmla="*/ 1786509 w 2011062"/>
                <a:gd name="connsiteY96" fmla="*/ 2906430 h 3058297"/>
                <a:gd name="connsiteX97" fmla="*/ 1789197 w 2011062"/>
                <a:gd name="connsiteY97" fmla="*/ 2886319 h 3058297"/>
                <a:gd name="connsiteX98" fmla="*/ 1784656 w 2011062"/>
                <a:gd name="connsiteY98" fmla="*/ 2874920 h 3058297"/>
                <a:gd name="connsiteX99" fmla="*/ 1804303 w 2011062"/>
                <a:gd name="connsiteY99" fmla="*/ 2866023 h 3058297"/>
                <a:gd name="connsiteX100" fmla="*/ 1795684 w 2011062"/>
                <a:gd name="connsiteY100" fmla="*/ 2844615 h 3058297"/>
                <a:gd name="connsiteX101" fmla="*/ 1787807 w 2011062"/>
                <a:gd name="connsiteY101" fmla="*/ 2832938 h 3058297"/>
                <a:gd name="connsiteX102" fmla="*/ 1805230 w 2011062"/>
                <a:gd name="connsiteY102" fmla="*/ 2829416 h 3058297"/>
                <a:gd name="connsiteX103" fmla="*/ 1838778 w 2011062"/>
                <a:gd name="connsiteY103" fmla="*/ 2738594 h 3058297"/>
                <a:gd name="connsiteX104" fmla="*/ 1872049 w 2011062"/>
                <a:gd name="connsiteY104" fmla="*/ 2672516 h 3058297"/>
                <a:gd name="connsiteX105" fmla="*/ 1895125 w 2011062"/>
                <a:gd name="connsiteY105" fmla="*/ 2621452 h 3058297"/>
                <a:gd name="connsiteX106" fmla="*/ 1898276 w 2011062"/>
                <a:gd name="connsiteY106" fmla="*/ 2510056 h 3058297"/>
                <a:gd name="connsiteX107" fmla="*/ 1871678 w 2011062"/>
                <a:gd name="connsiteY107" fmla="*/ 2419975 h 3058297"/>
                <a:gd name="connsiteX108" fmla="*/ 1853514 w 2011062"/>
                <a:gd name="connsiteY108" fmla="*/ 2332118 h 3058297"/>
                <a:gd name="connsiteX109" fmla="*/ 1845080 w 2011062"/>
                <a:gd name="connsiteY109" fmla="*/ 2253622 h 3058297"/>
                <a:gd name="connsiteX110" fmla="*/ 1857499 w 2011062"/>
                <a:gd name="connsiteY110" fmla="*/ 2203948 h 3058297"/>
                <a:gd name="connsiteX111" fmla="*/ 1877795 w 2011062"/>
                <a:gd name="connsiteY111" fmla="*/ 2169195 h 3058297"/>
                <a:gd name="connsiteX112" fmla="*/ 1904392 w 2011062"/>
                <a:gd name="connsiteY112" fmla="*/ 2133700 h 3058297"/>
                <a:gd name="connsiteX113" fmla="*/ 1909397 w 2011062"/>
                <a:gd name="connsiteY113" fmla="*/ 2100244 h 3058297"/>
                <a:gd name="connsiteX114" fmla="*/ 1918850 w 2011062"/>
                <a:gd name="connsiteY114" fmla="*/ 2061227 h 3058297"/>
                <a:gd name="connsiteX115" fmla="*/ 1918294 w 2011062"/>
                <a:gd name="connsiteY115" fmla="*/ 1970127 h 3058297"/>
                <a:gd name="connsiteX116" fmla="*/ 1914124 w 2011062"/>
                <a:gd name="connsiteY116" fmla="*/ 1912761 h 3058297"/>
                <a:gd name="connsiteX117" fmla="*/ 1906431 w 2011062"/>
                <a:gd name="connsiteY117" fmla="*/ 1865404 h 3058297"/>
                <a:gd name="connsiteX118" fmla="*/ 1906987 w 2011062"/>
                <a:gd name="connsiteY118" fmla="*/ 1826943 h 3058297"/>
                <a:gd name="connsiteX119" fmla="*/ 1914124 w 2011062"/>
                <a:gd name="connsiteY119" fmla="*/ 1781996 h 3058297"/>
                <a:gd name="connsiteX120" fmla="*/ 1927747 w 2011062"/>
                <a:gd name="connsiteY120" fmla="*/ 1742330 h 3058297"/>
                <a:gd name="connsiteX121" fmla="*/ 1935439 w 2011062"/>
                <a:gd name="connsiteY121" fmla="*/ 1698587 h 3058297"/>
                <a:gd name="connsiteX122" fmla="*/ 1949618 w 2011062"/>
                <a:gd name="connsiteY122" fmla="*/ 1658366 h 3058297"/>
                <a:gd name="connsiteX123" fmla="*/ 1964446 w 2011062"/>
                <a:gd name="connsiteY123" fmla="*/ 1606931 h 3058297"/>
                <a:gd name="connsiteX124" fmla="*/ 1976865 w 2011062"/>
                <a:gd name="connsiteY124" fmla="*/ 1563744 h 3058297"/>
                <a:gd name="connsiteX125" fmla="*/ 1996790 w 2011062"/>
                <a:gd name="connsiteY125" fmla="*/ 1516294 h 3058297"/>
                <a:gd name="connsiteX126" fmla="*/ 2011433 w 2011062"/>
                <a:gd name="connsiteY126" fmla="*/ 1439559 h 3058297"/>
                <a:gd name="connsiteX127" fmla="*/ 2019032 w 2011062"/>
                <a:gd name="connsiteY127" fmla="*/ 1364584 h 3058297"/>
                <a:gd name="connsiteX128" fmla="*/ 2011896 w 2011062"/>
                <a:gd name="connsiteY128" fmla="*/ 1284235 h 3058297"/>
                <a:gd name="connsiteX129" fmla="*/ 2017179 w 2011062"/>
                <a:gd name="connsiteY129" fmla="*/ 1249203 h 3058297"/>
                <a:gd name="connsiteX130" fmla="*/ 2010506 w 2011062"/>
                <a:gd name="connsiteY130" fmla="*/ 1202217 h 3058297"/>
                <a:gd name="connsiteX131" fmla="*/ 2015789 w 2011062"/>
                <a:gd name="connsiteY131" fmla="*/ 1140587 h 3058297"/>
                <a:gd name="connsiteX132" fmla="*/ 2015789 w 2011062"/>
                <a:gd name="connsiteY132" fmla="*/ 1075807 h 3058297"/>
                <a:gd name="connsiteX133" fmla="*/ 2006336 w 2011062"/>
                <a:gd name="connsiteY133" fmla="*/ 1032064 h 3058297"/>
                <a:gd name="connsiteX134" fmla="*/ 1998644 w 2011062"/>
                <a:gd name="connsiteY134" fmla="*/ 957553 h 3058297"/>
                <a:gd name="connsiteX135" fmla="*/ 1968987 w 2011062"/>
                <a:gd name="connsiteY135" fmla="*/ 827436 h 3058297"/>
                <a:gd name="connsiteX136" fmla="*/ 1961295 w 2011062"/>
                <a:gd name="connsiteY136" fmla="*/ 708533 h 3058297"/>
                <a:gd name="connsiteX137" fmla="*/ 1966578 w 2011062"/>
                <a:gd name="connsiteY137" fmla="*/ 608536 h 3058297"/>
                <a:gd name="connsiteX138" fmla="*/ 1972509 w 2011062"/>
                <a:gd name="connsiteY138" fmla="*/ 511505 h 3058297"/>
                <a:gd name="connsiteX139" fmla="*/ 1977792 w 2011062"/>
                <a:gd name="connsiteY139" fmla="*/ 415122 h 3058297"/>
                <a:gd name="connsiteX140" fmla="*/ 1957681 w 2011062"/>
                <a:gd name="connsiteY140" fmla="*/ 318739 h 3058297"/>
                <a:gd name="connsiteX141" fmla="*/ 1960647 w 2011062"/>
                <a:gd name="connsiteY141" fmla="*/ 207529 h 3058297"/>
                <a:gd name="connsiteX142" fmla="*/ 1993454 w 2011062"/>
                <a:gd name="connsiteY142" fmla="*/ 138022 h 3058297"/>
                <a:gd name="connsiteX143" fmla="*/ 1996420 w 2011062"/>
                <a:gd name="connsiteY143" fmla="*/ 95391 h 3058297"/>
                <a:gd name="connsiteX144" fmla="*/ 1966207 w 2011062"/>
                <a:gd name="connsiteY144" fmla="*/ 92703 h 3058297"/>
                <a:gd name="connsiteX145" fmla="*/ 1919221 w 2011062"/>
                <a:gd name="connsiteY145" fmla="*/ 101878 h 3058297"/>
                <a:gd name="connsiteX146" fmla="*/ 1839983 w 2011062"/>
                <a:gd name="connsiteY146" fmla="*/ 104566 h 3058297"/>
                <a:gd name="connsiteX147" fmla="*/ 1802727 w 2011062"/>
                <a:gd name="connsiteY147" fmla="*/ 79729 h 3058297"/>
                <a:gd name="connsiteX148" fmla="*/ 1778817 w 2011062"/>
                <a:gd name="connsiteY148" fmla="*/ 58135 h 3058297"/>
                <a:gd name="connsiteX149" fmla="*/ 1734703 w 2011062"/>
                <a:gd name="connsiteY149" fmla="*/ 39508 h 3058297"/>
                <a:gd name="connsiteX150" fmla="*/ 1623492 w 2011062"/>
                <a:gd name="connsiteY150" fmla="*/ 10222 h 3058297"/>
                <a:gd name="connsiteX151" fmla="*/ 1543606 w 2011062"/>
                <a:gd name="connsiteY151" fmla="*/ 10222 h 3058297"/>
                <a:gd name="connsiteX152" fmla="*/ 1492542 w 2011062"/>
                <a:gd name="connsiteY152" fmla="*/ 63881 h 3058297"/>
                <a:gd name="connsiteX153" fmla="*/ 1464554 w 2011062"/>
                <a:gd name="connsiteY153" fmla="*/ 128662 h 3058297"/>
                <a:gd name="connsiteX154" fmla="*/ 1408670 w 2011062"/>
                <a:gd name="connsiteY154" fmla="*/ 201875 h 3058297"/>
                <a:gd name="connsiteX155" fmla="*/ 1373639 w 2011062"/>
                <a:gd name="connsiteY155" fmla="*/ 268880 h 3058297"/>
                <a:gd name="connsiteX156" fmla="*/ 1339905 w 2011062"/>
                <a:gd name="connsiteY156" fmla="*/ 362019 h 3058297"/>
                <a:gd name="connsiteX157" fmla="*/ 1274661 w 2011062"/>
                <a:gd name="connsiteY157" fmla="*/ 389080 h 3058297"/>
                <a:gd name="connsiteX158" fmla="*/ 1210993 w 2011062"/>
                <a:gd name="connsiteY158" fmla="*/ 365541 h 3058297"/>
                <a:gd name="connsiteX159" fmla="*/ 1183005 w 2011062"/>
                <a:gd name="connsiteY159" fmla="*/ 372862 h 3058297"/>
                <a:gd name="connsiteX160" fmla="*/ 1144452 w 2011062"/>
                <a:gd name="connsiteY160" fmla="*/ 400387 h 3058297"/>
                <a:gd name="connsiteX161" fmla="*/ 1058727 w 2011062"/>
                <a:gd name="connsiteY161" fmla="*/ 461553 h 3058297"/>
                <a:gd name="connsiteX162" fmla="*/ 937136 w 2011062"/>
                <a:gd name="connsiteY162" fmla="*/ 459143 h 3058297"/>
                <a:gd name="connsiteX163" fmla="*/ 854748 w 2011062"/>
                <a:gd name="connsiteY163" fmla="*/ 414659 h 3058297"/>
                <a:gd name="connsiteX164" fmla="*/ 826945 w 2011062"/>
                <a:gd name="connsiteY164" fmla="*/ 421146 h 3058297"/>
                <a:gd name="connsiteX165" fmla="*/ 802015 w 2011062"/>
                <a:gd name="connsiteY165" fmla="*/ 421702 h 3058297"/>
                <a:gd name="connsiteX166" fmla="*/ 771710 w 2011062"/>
                <a:gd name="connsiteY166" fmla="*/ 461460 h 3058297"/>
                <a:gd name="connsiteX167" fmla="*/ 769764 w 2011062"/>
                <a:gd name="connsiteY167" fmla="*/ 486019 h 3058297"/>
                <a:gd name="connsiteX168" fmla="*/ 764852 w 2011062"/>
                <a:gd name="connsiteY168" fmla="*/ 501588 h 3058297"/>
                <a:gd name="connsiteX169" fmla="*/ 759570 w 2011062"/>
                <a:gd name="connsiteY169" fmla="*/ 519011 h 3058297"/>
                <a:gd name="connsiteX170" fmla="*/ 764018 w 2011062"/>
                <a:gd name="connsiteY170" fmla="*/ 539864 h 3058297"/>
                <a:gd name="connsiteX171" fmla="*/ 760867 w 2011062"/>
                <a:gd name="connsiteY171" fmla="*/ 601493 h 3058297"/>
                <a:gd name="connsiteX172" fmla="*/ 757346 w 2011062"/>
                <a:gd name="connsiteY172" fmla="*/ 653391 h 3058297"/>
                <a:gd name="connsiteX173" fmla="*/ 736957 w 2011062"/>
                <a:gd name="connsiteY173" fmla="*/ 707977 h 3058297"/>
                <a:gd name="connsiteX174" fmla="*/ 693492 w 2011062"/>
                <a:gd name="connsiteY174" fmla="*/ 749681 h 3058297"/>
                <a:gd name="connsiteX175" fmla="*/ 667728 w 2011062"/>
                <a:gd name="connsiteY175" fmla="*/ 785639 h 3058297"/>
                <a:gd name="connsiteX176" fmla="*/ 644189 w 2011062"/>
                <a:gd name="connsiteY176" fmla="*/ 802506 h 3058297"/>
                <a:gd name="connsiteX177" fmla="*/ 618888 w 2011062"/>
                <a:gd name="connsiteY177" fmla="*/ 823173 h 3058297"/>
                <a:gd name="connsiteX178" fmla="*/ 593124 w 2011062"/>
                <a:gd name="connsiteY178" fmla="*/ 868399 h 3058297"/>
                <a:gd name="connsiteX179" fmla="*/ 572458 w 2011062"/>
                <a:gd name="connsiteY179" fmla="*/ 904450 h 3058297"/>
                <a:gd name="connsiteX180" fmla="*/ 550864 w 2011062"/>
                <a:gd name="connsiteY180" fmla="*/ 927248 h 3058297"/>
                <a:gd name="connsiteX181" fmla="*/ 536685 w 2011062"/>
                <a:gd name="connsiteY181" fmla="*/ 955051 h 3058297"/>
                <a:gd name="connsiteX182" fmla="*/ 502951 w 2011062"/>
                <a:gd name="connsiteY182" fmla="*/ 977849 h 3058297"/>
                <a:gd name="connsiteX183" fmla="*/ 473665 w 2011062"/>
                <a:gd name="connsiteY183" fmla="*/ 1020758 h 3058297"/>
                <a:gd name="connsiteX184" fmla="*/ 439653 w 2011062"/>
                <a:gd name="connsiteY184" fmla="*/ 1065983 h 3058297"/>
                <a:gd name="connsiteX185" fmla="*/ 408885 w 2011062"/>
                <a:gd name="connsiteY185" fmla="*/ 1117140 h 3058297"/>
                <a:gd name="connsiteX186" fmla="*/ 384326 w 2011062"/>
                <a:gd name="connsiteY186" fmla="*/ 1136046 h 3058297"/>
                <a:gd name="connsiteX187" fmla="*/ 359767 w 2011062"/>
                <a:gd name="connsiteY187" fmla="*/ 1172468 h 3058297"/>
                <a:gd name="connsiteX188" fmla="*/ 322789 w 2011062"/>
                <a:gd name="connsiteY188" fmla="*/ 1210372 h 3058297"/>
                <a:gd name="connsiteX189" fmla="*/ 279881 w 2011062"/>
                <a:gd name="connsiteY189" fmla="*/ 1262456 h 3058297"/>
                <a:gd name="connsiteX190" fmla="*/ 238176 w 2011062"/>
                <a:gd name="connsiteY190" fmla="*/ 1307125 h 3058297"/>
                <a:gd name="connsiteX191" fmla="*/ 199160 w 2011062"/>
                <a:gd name="connsiteY191" fmla="*/ 1357078 h 3058297"/>
                <a:gd name="connsiteX192" fmla="*/ 183498 w 2011062"/>
                <a:gd name="connsiteY192" fmla="*/ 1401469 h 3058297"/>
                <a:gd name="connsiteX193" fmla="*/ 166075 w 2011062"/>
                <a:gd name="connsiteY193" fmla="*/ 1429272 h 3058297"/>
                <a:gd name="connsiteX194" fmla="*/ 181459 w 2011062"/>
                <a:gd name="connsiteY194" fmla="*/ 1447622 h 3058297"/>
                <a:gd name="connsiteX195" fmla="*/ 142164 w 2011062"/>
                <a:gd name="connsiteY195" fmla="*/ 1473015 h 3058297"/>
                <a:gd name="connsiteX196" fmla="*/ 105743 w 2011062"/>
                <a:gd name="connsiteY196" fmla="*/ 1502300 h 3058297"/>
                <a:gd name="connsiteX197" fmla="*/ 49582 w 2011062"/>
                <a:gd name="connsiteY197" fmla="*/ 1531030 h 3058297"/>
                <a:gd name="connsiteX198" fmla="*/ 0 w 2011062"/>
                <a:gd name="connsiteY198" fmla="*/ 1545209 h 3058297"/>
                <a:gd name="connsiteX199" fmla="*/ 185 w 2011062"/>
                <a:gd name="connsiteY199" fmla="*/ 1554662 h 305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011062" h="3058297">
                  <a:moveTo>
                    <a:pt x="185" y="1554662"/>
                  </a:moveTo>
                  <a:cubicBezTo>
                    <a:pt x="93" y="1563096"/>
                    <a:pt x="278" y="1566617"/>
                    <a:pt x="2780" y="1568285"/>
                  </a:cubicBezTo>
                  <a:cubicBezTo>
                    <a:pt x="15570" y="1576719"/>
                    <a:pt x="20759" y="1581909"/>
                    <a:pt x="32993" y="1612214"/>
                  </a:cubicBezTo>
                  <a:cubicBezTo>
                    <a:pt x="43650" y="1638626"/>
                    <a:pt x="51991" y="1661981"/>
                    <a:pt x="60888" y="1686632"/>
                  </a:cubicBezTo>
                  <a:lnTo>
                    <a:pt x="63854" y="1694973"/>
                  </a:lnTo>
                  <a:cubicBezTo>
                    <a:pt x="74233" y="1723888"/>
                    <a:pt x="101573" y="1793395"/>
                    <a:pt x="115196" y="1811188"/>
                  </a:cubicBezTo>
                  <a:cubicBezTo>
                    <a:pt x="123259" y="1821661"/>
                    <a:pt x="135214" y="1823329"/>
                    <a:pt x="145779" y="1824812"/>
                  </a:cubicBezTo>
                  <a:cubicBezTo>
                    <a:pt x="151803" y="1825646"/>
                    <a:pt x="157456" y="1826387"/>
                    <a:pt x="161904" y="1828797"/>
                  </a:cubicBezTo>
                  <a:cubicBezTo>
                    <a:pt x="169411" y="1832782"/>
                    <a:pt x="170987" y="1838435"/>
                    <a:pt x="172191" y="1842513"/>
                  </a:cubicBezTo>
                  <a:cubicBezTo>
                    <a:pt x="173118" y="1845849"/>
                    <a:pt x="173674" y="1847703"/>
                    <a:pt x="177289" y="1849742"/>
                  </a:cubicBezTo>
                  <a:cubicBezTo>
                    <a:pt x="188410" y="1856136"/>
                    <a:pt x="277193" y="1901640"/>
                    <a:pt x="330203" y="1925180"/>
                  </a:cubicBezTo>
                  <a:cubicBezTo>
                    <a:pt x="367181" y="1941583"/>
                    <a:pt x="405734" y="1962250"/>
                    <a:pt x="433908" y="1977356"/>
                  </a:cubicBezTo>
                  <a:cubicBezTo>
                    <a:pt x="446419" y="1984029"/>
                    <a:pt x="457169" y="1989867"/>
                    <a:pt x="464212" y="1993296"/>
                  </a:cubicBezTo>
                  <a:cubicBezTo>
                    <a:pt x="470144" y="1996169"/>
                    <a:pt x="474963" y="1998115"/>
                    <a:pt x="478855" y="1999783"/>
                  </a:cubicBezTo>
                  <a:cubicBezTo>
                    <a:pt x="490162" y="2004417"/>
                    <a:pt x="497020" y="2007197"/>
                    <a:pt x="500171" y="2021562"/>
                  </a:cubicBezTo>
                  <a:cubicBezTo>
                    <a:pt x="500727" y="2024250"/>
                    <a:pt x="501283" y="2027030"/>
                    <a:pt x="501839" y="2029810"/>
                  </a:cubicBezTo>
                  <a:cubicBezTo>
                    <a:pt x="504341" y="2042507"/>
                    <a:pt x="507029" y="2055574"/>
                    <a:pt x="514628" y="2068178"/>
                  </a:cubicBezTo>
                  <a:cubicBezTo>
                    <a:pt x="519725" y="2076612"/>
                    <a:pt x="520189" y="2084118"/>
                    <a:pt x="520467" y="2090142"/>
                  </a:cubicBezTo>
                  <a:cubicBezTo>
                    <a:pt x="520837" y="2097464"/>
                    <a:pt x="521023" y="2100800"/>
                    <a:pt x="527788" y="2104785"/>
                  </a:cubicBezTo>
                  <a:cubicBezTo>
                    <a:pt x="548640" y="2116926"/>
                    <a:pt x="548455" y="2122950"/>
                    <a:pt x="544006" y="2149455"/>
                  </a:cubicBezTo>
                  <a:cubicBezTo>
                    <a:pt x="540299" y="2171604"/>
                    <a:pt x="527510" y="2204041"/>
                    <a:pt x="505824" y="2245745"/>
                  </a:cubicBezTo>
                  <a:cubicBezTo>
                    <a:pt x="494981" y="2266689"/>
                    <a:pt x="481450" y="2300238"/>
                    <a:pt x="471627" y="2324705"/>
                  </a:cubicBezTo>
                  <a:cubicBezTo>
                    <a:pt x="469866" y="2329153"/>
                    <a:pt x="468290" y="2333045"/>
                    <a:pt x="466807" y="2336752"/>
                  </a:cubicBezTo>
                  <a:cubicBezTo>
                    <a:pt x="468012" y="2337679"/>
                    <a:pt x="470329" y="2338884"/>
                    <a:pt x="474314" y="2338235"/>
                  </a:cubicBezTo>
                  <a:cubicBezTo>
                    <a:pt x="476353" y="2337864"/>
                    <a:pt x="478021" y="2336382"/>
                    <a:pt x="480616" y="2334065"/>
                  </a:cubicBezTo>
                  <a:cubicBezTo>
                    <a:pt x="485250" y="2329894"/>
                    <a:pt x="492293" y="2323500"/>
                    <a:pt x="505360" y="2326558"/>
                  </a:cubicBezTo>
                  <a:cubicBezTo>
                    <a:pt x="522320" y="2330543"/>
                    <a:pt x="540948" y="2332582"/>
                    <a:pt x="555313" y="2332118"/>
                  </a:cubicBezTo>
                  <a:cubicBezTo>
                    <a:pt x="566248" y="2331748"/>
                    <a:pt x="571624" y="2335455"/>
                    <a:pt x="578482" y="2340089"/>
                  </a:cubicBezTo>
                  <a:cubicBezTo>
                    <a:pt x="583857" y="2343796"/>
                    <a:pt x="590622" y="2348429"/>
                    <a:pt x="603411" y="2353434"/>
                  </a:cubicBezTo>
                  <a:cubicBezTo>
                    <a:pt x="626673" y="2362609"/>
                    <a:pt x="635848" y="2372988"/>
                    <a:pt x="648452" y="2387446"/>
                  </a:cubicBezTo>
                  <a:cubicBezTo>
                    <a:pt x="652622" y="2392172"/>
                    <a:pt x="657163" y="2397455"/>
                    <a:pt x="662909" y="2403293"/>
                  </a:cubicBezTo>
                  <a:cubicBezTo>
                    <a:pt x="673938" y="2414600"/>
                    <a:pt x="684317" y="2425628"/>
                    <a:pt x="693307" y="2435174"/>
                  </a:cubicBezTo>
                  <a:cubicBezTo>
                    <a:pt x="702760" y="2445183"/>
                    <a:pt x="710822" y="2453802"/>
                    <a:pt x="716012" y="2458806"/>
                  </a:cubicBezTo>
                  <a:cubicBezTo>
                    <a:pt x="717402" y="2460104"/>
                    <a:pt x="718607" y="2461308"/>
                    <a:pt x="719719" y="2462328"/>
                  </a:cubicBezTo>
                  <a:cubicBezTo>
                    <a:pt x="727967" y="2470113"/>
                    <a:pt x="731304" y="2473912"/>
                    <a:pt x="730840" y="2489389"/>
                  </a:cubicBezTo>
                  <a:cubicBezTo>
                    <a:pt x="730377" y="2503846"/>
                    <a:pt x="730284" y="2507275"/>
                    <a:pt x="745761" y="2517192"/>
                  </a:cubicBezTo>
                  <a:cubicBezTo>
                    <a:pt x="748634" y="2519045"/>
                    <a:pt x="751136" y="2520714"/>
                    <a:pt x="753361" y="2522104"/>
                  </a:cubicBezTo>
                  <a:cubicBezTo>
                    <a:pt x="764667" y="2529518"/>
                    <a:pt x="766335" y="2530630"/>
                    <a:pt x="776622" y="2531279"/>
                  </a:cubicBezTo>
                  <a:cubicBezTo>
                    <a:pt x="787094" y="2531927"/>
                    <a:pt x="792655" y="2529703"/>
                    <a:pt x="797474" y="2514782"/>
                  </a:cubicBezTo>
                  <a:cubicBezTo>
                    <a:pt x="800069" y="2506627"/>
                    <a:pt x="803405" y="2498657"/>
                    <a:pt x="810263" y="2495969"/>
                  </a:cubicBezTo>
                  <a:cubicBezTo>
                    <a:pt x="816009" y="2493652"/>
                    <a:pt x="821663" y="2496062"/>
                    <a:pt x="826945" y="2499027"/>
                  </a:cubicBezTo>
                  <a:cubicBezTo>
                    <a:pt x="829633" y="2500510"/>
                    <a:pt x="832969" y="2501900"/>
                    <a:pt x="836491" y="2503383"/>
                  </a:cubicBezTo>
                  <a:cubicBezTo>
                    <a:pt x="844832" y="2506812"/>
                    <a:pt x="854284" y="2510612"/>
                    <a:pt x="862347" y="2518860"/>
                  </a:cubicBezTo>
                  <a:cubicBezTo>
                    <a:pt x="864293" y="2520899"/>
                    <a:pt x="866054" y="2522938"/>
                    <a:pt x="867815" y="2524977"/>
                  </a:cubicBezTo>
                  <a:cubicBezTo>
                    <a:pt x="875044" y="2533410"/>
                    <a:pt x="881809" y="2541380"/>
                    <a:pt x="908314" y="2546292"/>
                  </a:cubicBezTo>
                  <a:cubicBezTo>
                    <a:pt x="935839" y="2551296"/>
                    <a:pt x="945199" y="2553706"/>
                    <a:pt x="956969" y="2556764"/>
                  </a:cubicBezTo>
                  <a:cubicBezTo>
                    <a:pt x="960398" y="2557599"/>
                    <a:pt x="964012" y="2558618"/>
                    <a:pt x="968368" y="2559637"/>
                  </a:cubicBezTo>
                  <a:cubicBezTo>
                    <a:pt x="989776" y="2564920"/>
                    <a:pt x="999785" y="2569739"/>
                    <a:pt x="1008126" y="2578914"/>
                  </a:cubicBezTo>
                  <a:cubicBezTo>
                    <a:pt x="1013316" y="2584567"/>
                    <a:pt x="1013316" y="2591981"/>
                    <a:pt x="1013223" y="2597912"/>
                  </a:cubicBezTo>
                  <a:cubicBezTo>
                    <a:pt x="1013223" y="2603936"/>
                    <a:pt x="1013501" y="2606253"/>
                    <a:pt x="1015077" y="2607087"/>
                  </a:cubicBezTo>
                  <a:cubicBezTo>
                    <a:pt x="1023695" y="2611814"/>
                    <a:pt x="1039636" y="2615521"/>
                    <a:pt x="1049089" y="2617745"/>
                  </a:cubicBezTo>
                  <a:lnTo>
                    <a:pt x="1050572" y="2618116"/>
                  </a:lnTo>
                  <a:cubicBezTo>
                    <a:pt x="1058449" y="2619969"/>
                    <a:pt x="1062341" y="2624047"/>
                    <a:pt x="1064287" y="2627198"/>
                  </a:cubicBezTo>
                  <a:cubicBezTo>
                    <a:pt x="1066975" y="2631646"/>
                    <a:pt x="1067716" y="2637114"/>
                    <a:pt x="1066234" y="2643046"/>
                  </a:cubicBezTo>
                  <a:cubicBezTo>
                    <a:pt x="1065956" y="2644250"/>
                    <a:pt x="1066512" y="2645548"/>
                    <a:pt x="1067902" y="2648513"/>
                  </a:cubicBezTo>
                  <a:cubicBezTo>
                    <a:pt x="1069755" y="2652313"/>
                    <a:pt x="1072258" y="2657503"/>
                    <a:pt x="1070867" y="2664361"/>
                  </a:cubicBezTo>
                  <a:cubicBezTo>
                    <a:pt x="1068828" y="2674833"/>
                    <a:pt x="1046494" y="2726824"/>
                    <a:pt x="1043065" y="2733497"/>
                  </a:cubicBezTo>
                  <a:cubicBezTo>
                    <a:pt x="1040748" y="2737853"/>
                    <a:pt x="1041675" y="2743042"/>
                    <a:pt x="1046586" y="2761299"/>
                  </a:cubicBezTo>
                  <a:cubicBezTo>
                    <a:pt x="1048069" y="2766860"/>
                    <a:pt x="1048996" y="2771587"/>
                    <a:pt x="1049737" y="2775572"/>
                  </a:cubicBezTo>
                  <a:cubicBezTo>
                    <a:pt x="1051591" y="2785395"/>
                    <a:pt x="1052240" y="2787249"/>
                    <a:pt x="1055947" y="2788917"/>
                  </a:cubicBezTo>
                  <a:cubicBezTo>
                    <a:pt x="1063824" y="2792346"/>
                    <a:pt x="1118225" y="2803652"/>
                    <a:pt x="1138706" y="2807915"/>
                  </a:cubicBezTo>
                  <a:lnTo>
                    <a:pt x="1149271" y="2810140"/>
                  </a:lnTo>
                  <a:cubicBezTo>
                    <a:pt x="1156778" y="2811715"/>
                    <a:pt x="1163265" y="2814125"/>
                    <a:pt x="1168548" y="2816071"/>
                  </a:cubicBezTo>
                  <a:cubicBezTo>
                    <a:pt x="1172903" y="2817739"/>
                    <a:pt x="1177444" y="2819685"/>
                    <a:pt x="1179576" y="2819315"/>
                  </a:cubicBezTo>
                  <a:cubicBezTo>
                    <a:pt x="1180318" y="2819315"/>
                    <a:pt x="1180688" y="2819037"/>
                    <a:pt x="1182356" y="2817461"/>
                  </a:cubicBezTo>
                  <a:cubicBezTo>
                    <a:pt x="1184488" y="2815515"/>
                    <a:pt x="1187639" y="2812457"/>
                    <a:pt x="1193199" y="2812086"/>
                  </a:cubicBezTo>
                  <a:cubicBezTo>
                    <a:pt x="1196721" y="2811901"/>
                    <a:pt x="1199965" y="2813105"/>
                    <a:pt x="1202467" y="2815515"/>
                  </a:cubicBezTo>
                  <a:cubicBezTo>
                    <a:pt x="1208028" y="2821075"/>
                    <a:pt x="1208120" y="2831455"/>
                    <a:pt x="1207657" y="2837201"/>
                  </a:cubicBezTo>
                  <a:cubicBezTo>
                    <a:pt x="1207101" y="2844615"/>
                    <a:pt x="1207379" y="2851936"/>
                    <a:pt x="1216183" y="2866023"/>
                  </a:cubicBezTo>
                  <a:cubicBezTo>
                    <a:pt x="1226192" y="2881871"/>
                    <a:pt x="1233791" y="2901333"/>
                    <a:pt x="1235459" y="2910878"/>
                  </a:cubicBezTo>
                  <a:cubicBezTo>
                    <a:pt x="1235830" y="2912824"/>
                    <a:pt x="1236015" y="2914122"/>
                    <a:pt x="1247507" y="2913473"/>
                  </a:cubicBezTo>
                  <a:cubicBezTo>
                    <a:pt x="1250288" y="2913288"/>
                    <a:pt x="1253068" y="2912732"/>
                    <a:pt x="1255941" y="2912083"/>
                  </a:cubicBezTo>
                  <a:cubicBezTo>
                    <a:pt x="1262521" y="2910600"/>
                    <a:pt x="1270028" y="2908932"/>
                    <a:pt x="1277256" y="2913195"/>
                  </a:cubicBezTo>
                  <a:cubicBezTo>
                    <a:pt x="1280036" y="2914863"/>
                    <a:pt x="1282353" y="2916717"/>
                    <a:pt x="1284392" y="2918385"/>
                  </a:cubicBezTo>
                  <a:cubicBezTo>
                    <a:pt x="1288470" y="2921814"/>
                    <a:pt x="1291158" y="2924038"/>
                    <a:pt x="1296718" y="2924038"/>
                  </a:cubicBezTo>
                  <a:cubicBezTo>
                    <a:pt x="1308025" y="2924316"/>
                    <a:pt x="1311454" y="2920424"/>
                    <a:pt x="1313122" y="2917551"/>
                  </a:cubicBezTo>
                  <a:cubicBezTo>
                    <a:pt x="1317477" y="2909766"/>
                    <a:pt x="1325725" y="2909117"/>
                    <a:pt x="1331842" y="2908654"/>
                  </a:cubicBezTo>
                  <a:cubicBezTo>
                    <a:pt x="1333696" y="2908468"/>
                    <a:pt x="1335642" y="2908376"/>
                    <a:pt x="1337310" y="2908005"/>
                  </a:cubicBezTo>
                  <a:cubicBezTo>
                    <a:pt x="1344446" y="2906337"/>
                    <a:pt x="1372156" y="2902074"/>
                    <a:pt x="1382999" y="2901796"/>
                  </a:cubicBezTo>
                  <a:cubicBezTo>
                    <a:pt x="1384482" y="2901796"/>
                    <a:pt x="1385779" y="2901703"/>
                    <a:pt x="1386984" y="2901611"/>
                  </a:cubicBezTo>
                  <a:cubicBezTo>
                    <a:pt x="1394398" y="2901240"/>
                    <a:pt x="1401349" y="2900869"/>
                    <a:pt x="1406353" y="2912083"/>
                  </a:cubicBezTo>
                  <a:lnTo>
                    <a:pt x="1407280" y="2914214"/>
                  </a:lnTo>
                  <a:cubicBezTo>
                    <a:pt x="1411636" y="2924409"/>
                    <a:pt x="1423220" y="2951470"/>
                    <a:pt x="1451950" y="2961664"/>
                  </a:cubicBezTo>
                  <a:cubicBezTo>
                    <a:pt x="1461866" y="2965186"/>
                    <a:pt x="1471319" y="2968615"/>
                    <a:pt x="1480309" y="2971859"/>
                  </a:cubicBezTo>
                  <a:cubicBezTo>
                    <a:pt x="1501995" y="2979643"/>
                    <a:pt x="1520715" y="2986409"/>
                    <a:pt x="1536748" y="2991506"/>
                  </a:cubicBezTo>
                  <a:cubicBezTo>
                    <a:pt x="1554634" y="2997159"/>
                    <a:pt x="1560936" y="2997252"/>
                    <a:pt x="1571316" y="2997344"/>
                  </a:cubicBezTo>
                  <a:cubicBezTo>
                    <a:pt x="1573633" y="2997344"/>
                    <a:pt x="1576135" y="2997344"/>
                    <a:pt x="1578915" y="2997437"/>
                  </a:cubicBezTo>
                  <a:cubicBezTo>
                    <a:pt x="1591334" y="2997808"/>
                    <a:pt x="1602548" y="2996418"/>
                    <a:pt x="1612186" y="2993359"/>
                  </a:cubicBezTo>
                  <a:cubicBezTo>
                    <a:pt x="1622844" y="2990023"/>
                    <a:pt x="1630907" y="2988726"/>
                    <a:pt x="1643047" y="3001051"/>
                  </a:cubicBezTo>
                  <a:cubicBezTo>
                    <a:pt x="1646661" y="3004759"/>
                    <a:pt x="1649164" y="3007910"/>
                    <a:pt x="1651295" y="3010783"/>
                  </a:cubicBezTo>
                  <a:cubicBezTo>
                    <a:pt x="1655651" y="3016343"/>
                    <a:pt x="1659080" y="3020791"/>
                    <a:pt x="1670294" y="3027557"/>
                  </a:cubicBezTo>
                  <a:cubicBezTo>
                    <a:pt x="1682712" y="3034971"/>
                    <a:pt x="1699209" y="3052950"/>
                    <a:pt x="1709588" y="3065090"/>
                  </a:cubicBezTo>
                  <a:cubicBezTo>
                    <a:pt x="1711442" y="3063607"/>
                    <a:pt x="1713388" y="3062310"/>
                    <a:pt x="1715056" y="3060735"/>
                  </a:cubicBezTo>
                  <a:cubicBezTo>
                    <a:pt x="1729235" y="3047389"/>
                    <a:pt x="1741376" y="3030244"/>
                    <a:pt x="1747771" y="3021996"/>
                  </a:cubicBezTo>
                  <a:cubicBezTo>
                    <a:pt x="1754165" y="3013748"/>
                    <a:pt x="1760745" y="2989282"/>
                    <a:pt x="1763711" y="2983258"/>
                  </a:cubicBezTo>
                  <a:cubicBezTo>
                    <a:pt x="1766676" y="2977234"/>
                    <a:pt x="1767511" y="2956011"/>
                    <a:pt x="1775573" y="2943778"/>
                  </a:cubicBezTo>
                  <a:cubicBezTo>
                    <a:pt x="1783544" y="2931545"/>
                    <a:pt x="1783636" y="2911805"/>
                    <a:pt x="1786509" y="2906430"/>
                  </a:cubicBezTo>
                  <a:cubicBezTo>
                    <a:pt x="1789382" y="2901147"/>
                    <a:pt x="1793830" y="2888173"/>
                    <a:pt x="1789197" y="2886319"/>
                  </a:cubicBezTo>
                  <a:cubicBezTo>
                    <a:pt x="1784563" y="2884558"/>
                    <a:pt x="1780022" y="2879832"/>
                    <a:pt x="1784656" y="2874920"/>
                  </a:cubicBezTo>
                  <a:cubicBezTo>
                    <a:pt x="1789289" y="2870008"/>
                    <a:pt x="1801986" y="2874364"/>
                    <a:pt x="1804303" y="2866023"/>
                  </a:cubicBezTo>
                  <a:cubicBezTo>
                    <a:pt x="1806620" y="2857682"/>
                    <a:pt x="1806342" y="2845171"/>
                    <a:pt x="1795684" y="2844615"/>
                  </a:cubicBezTo>
                  <a:cubicBezTo>
                    <a:pt x="1785026" y="2844059"/>
                    <a:pt x="1782802" y="2837479"/>
                    <a:pt x="1787807" y="2832938"/>
                  </a:cubicBezTo>
                  <a:cubicBezTo>
                    <a:pt x="1792811" y="2828397"/>
                    <a:pt x="1796796" y="2833957"/>
                    <a:pt x="1805230" y="2829416"/>
                  </a:cubicBezTo>
                  <a:cubicBezTo>
                    <a:pt x="1813663" y="2824875"/>
                    <a:pt x="1830808" y="2763894"/>
                    <a:pt x="1838778" y="2738594"/>
                  </a:cubicBezTo>
                  <a:cubicBezTo>
                    <a:pt x="1846748" y="2713294"/>
                    <a:pt x="1868064" y="2687530"/>
                    <a:pt x="1872049" y="2672516"/>
                  </a:cubicBezTo>
                  <a:cubicBezTo>
                    <a:pt x="1876034" y="2657410"/>
                    <a:pt x="1881780" y="2643694"/>
                    <a:pt x="1895125" y="2621452"/>
                  </a:cubicBezTo>
                  <a:cubicBezTo>
                    <a:pt x="1908470" y="2599303"/>
                    <a:pt x="1902632" y="2536746"/>
                    <a:pt x="1898276" y="2510056"/>
                  </a:cubicBezTo>
                  <a:cubicBezTo>
                    <a:pt x="1893828" y="2483458"/>
                    <a:pt x="1880575" y="2443978"/>
                    <a:pt x="1871678" y="2419975"/>
                  </a:cubicBezTo>
                  <a:cubicBezTo>
                    <a:pt x="1862781" y="2396065"/>
                    <a:pt x="1864542" y="2352507"/>
                    <a:pt x="1853514" y="2332118"/>
                  </a:cubicBezTo>
                  <a:cubicBezTo>
                    <a:pt x="1842392" y="2311730"/>
                    <a:pt x="1842856" y="2277532"/>
                    <a:pt x="1845080" y="2253622"/>
                  </a:cubicBezTo>
                  <a:cubicBezTo>
                    <a:pt x="1847304" y="2229712"/>
                    <a:pt x="1849992" y="2216367"/>
                    <a:pt x="1857499" y="2203948"/>
                  </a:cubicBezTo>
                  <a:cubicBezTo>
                    <a:pt x="1865005" y="2191529"/>
                    <a:pt x="1872697" y="2181613"/>
                    <a:pt x="1877795" y="2169195"/>
                  </a:cubicBezTo>
                  <a:cubicBezTo>
                    <a:pt x="1882799" y="2156776"/>
                    <a:pt x="1897349" y="2145840"/>
                    <a:pt x="1904392" y="2133700"/>
                  </a:cubicBezTo>
                  <a:cubicBezTo>
                    <a:pt x="1911436" y="2121559"/>
                    <a:pt x="1909397" y="2110346"/>
                    <a:pt x="1909397" y="2100244"/>
                  </a:cubicBezTo>
                  <a:cubicBezTo>
                    <a:pt x="1909397" y="2090235"/>
                    <a:pt x="1917089" y="2075407"/>
                    <a:pt x="1918850" y="2061227"/>
                  </a:cubicBezTo>
                  <a:cubicBezTo>
                    <a:pt x="1920611" y="2047048"/>
                    <a:pt x="1918294" y="1988477"/>
                    <a:pt x="1918294" y="1970127"/>
                  </a:cubicBezTo>
                  <a:cubicBezTo>
                    <a:pt x="1918294" y="1951777"/>
                    <a:pt x="1913567" y="1929350"/>
                    <a:pt x="1914124" y="1912761"/>
                  </a:cubicBezTo>
                  <a:cubicBezTo>
                    <a:pt x="1914680" y="1896172"/>
                    <a:pt x="1911158" y="1880788"/>
                    <a:pt x="1906431" y="1865404"/>
                  </a:cubicBezTo>
                  <a:cubicBezTo>
                    <a:pt x="1901705" y="1850020"/>
                    <a:pt x="1907636" y="1839362"/>
                    <a:pt x="1906987" y="1826943"/>
                  </a:cubicBezTo>
                  <a:cubicBezTo>
                    <a:pt x="1906431" y="1814525"/>
                    <a:pt x="1912919" y="1796175"/>
                    <a:pt x="1914124" y="1781996"/>
                  </a:cubicBezTo>
                  <a:cubicBezTo>
                    <a:pt x="1915328" y="1767816"/>
                    <a:pt x="1922372" y="1755398"/>
                    <a:pt x="1927747" y="1742330"/>
                  </a:cubicBezTo>
                  <a:cubicBezTo>
                    <a:pt x="1933122" y="1729263"/>
                    <a:pt x="1933678" y="1711562"/>
                    <a:pt x="1935439" y="1698587"/>
                  </a:cubicBezTo>
                  <a:cubicBezTo>
                    <a:pt x="1937200" y="1685613"/>
                    <a:pt x="1946652" y="1670785"/>
                    <a:pt x="1949618" y="1658366"/>
                  </a:cubicBezTo>
                  <a:cubicBezTo>
                    <a:pt x="1952584" y="1645948"/>
                    <a:pt x="1953789" y="1622871"/>
                    <a:pt x="1964446" y="1606931"/>
                  </a:cubicBezTo>
                  <a:cubicBezTo>
                    <a:pt x="1975104" y="1590991"/>
                    <a:pt x="1973899" y="1572641"/>
                    <a:pt x="1976865" y="1563744"/>
                  </a:cubicBezTo>
                  <a:cubicBezTo>
                    <a:pt x="1979831" y="1554848"/>
                    <a:pt x="1986596" y="1544190"/>
                    <a:pt x="1996790" y="1516294"/>
                  </a:cubicBezTo>
                  <a:cubicBezTo>
                    <a:pt x="2006984" y="1488399"/>
                    <a:pt x="2010135" y="1465230"/>
                    <a:pt x="2011433" y="1439559"/>
                  </a:cubicBezTo>
                  <a:cubicBezTo>
                    <a:pt x="2012730" y="1413795"/>
                    <a:pt x="2018940" y="1394797"/>
                    <a:pt x="2019032" y="1364584"/>
                  </a:cubicBezTo>
                  <a:cubicBezTo>
                    <a:pt x="2019125" y="1334372"/>
                    <a:pt x="2015418" y="1304253"/>
                    <a:pt x="2011896" y="1284235"/>
                  </a:cubicBezTo>
                  <a:cubicBezTo>
                    <a:pt x="2008375" y="1264309"/>
                    <a:pt x="2013194" y="1259861"/>
                    <a:pt x="2017179" y="1249203"/>
                  </a:cubicBezTo>
                  <a:cubicBezTo>
                    <a:pt x="2021164" y="1238545"/>
                    <a:pt x="2017179" y="1223069"/>
                    <a:pt x="2010506" y="1202217"/>
                  </a:cubicBezTo>
                  <a:cubicBezTo>
                    <a:pt x="2003833" y="1181365"/>
                    <a:pt x="2018476" y="1164498"/>
                    <a:pt x="2015789" y="1140587"/>
                  </a:cubicBezTo>
                  <a:cubicBezTo>
                    <a:pt x="2013101" y="1116584"/>
                    <a:pt x="2024037" y="1088226"/>
                    <a:pt x="2015789" y="1075807"/>
                  </a:cubicBezTo>
                  <a:cubicBezTo>
                    <a:pt x="2007540" y="1063388"/>
                    <a:pt x="2014028" y="1049209"/>
                    <a:pt x="2006336" y="1032064"/>
                  </a:cubicBezTo>
                  <a:cubicBezTo>
                    <a:pt x="1998644" y="1014919"/>
                    <a:pt x="2006336" y="1001296"/>
                    <a:pt x="1998644" y="957553"/>
                  </a:cubicBezTo>
                  <a:cubicBezTo>
                    <a:pt x="1990951" y="913810"/>
                    <a:pt x="1980294" y="858204"/>
                    <a:pt x="1968987" y="827436"/>
                  </a:cubicBezTo>
                  <a:cubicBezTo>
                    <a:pt x="1957774" y="796668"/>
                    <a:pt x="1960091" y="738097"/>
                    <a:pt x="1961295" y="708533"/>
                  </a:cubicBezTo>
                  <a:cubicBezTo>
                    <a:pt x="1962500" y="678970"/>
                    <a:pt x="1966022" y="632261"/>
                    <a:pt x="1966578" y="608536"/>
                  </a:cubicBezTo>
                  <a:cubicBezTo>
                    <a:pt x="1967134" y="584904"/>
                    <a:pt x="1975475" y="541068"/>
                    <a:pt x="1972509" y="511505"/>
                  </a:cubicBezTo>
                  <a:cubicBezTo>
                    <a:pt x="1969543" y="481941"/>
                    <a:pt x="1976031" y="443481"/>
                    <a:pt x="1977792" y="415122"/>
                  </a:cubicBezTo>
                  <a:cubicBezTo>
                    <a:pt x="1979553" y="386763"/>
                    <a:pt x="1975382" y="370174"/>
                    <a:pt x="1957681" y="318739"/>
                  </a:cubicBezTo>
                  <a:cubicBezTo>
                    <a:pt x="1939980" y="267304"/>
                    <a:pt x="1952955" y="235887"/>
                    <a:pt x="1960647" y="207529"/>
                  </a:cubicBezTo>
                  <a:cubicBezTo>
                    <a:pt x="1968339" y="179170"/>
                    <a:pt x="1987893" y="152850"/>
                    <a:pt x="1993454" y="138022"/>
                  </a:cubicBezTo>
                  <a:cubicBezTo>
                    <a:pt x="1999107" y="123194"/>
                    <a:pt x="1999941" y="99839"/>
                    <a:pt x="1996420" y="95391"/>
                  </a:cubicBezTo>
                  <a:cubicBezTo>
                    <a:pt x="1992898" y="90943"/>
                    <a:pt x="1983723" y="92425"/>
                    <a:pt x="1966207" y="92703"/>
                  </a:cubicBezTo>
                  <a:cubicBezTo>
                    <a:pt x="1948784" y="92981"/>
                    <a:pt x="1933678" y="100117"/>
                    <a:pt x="1919221" y="101878"/>
                  </a:cubicBezTo>
                  <a:cubicBezTo>
                    <a:pt x="1904763" y="103639"/>
                    <a:pt x="1863337" y="104566"/>
                    <a:pt x="1839983" y="104566"/>
                  </a:cubicBezTo>
                  <a:cubicBezTo>
                    <a:pt x="1816629" y="104566"/>
                    <a:pt x="1804210" y="89738"/>
                    <a:pt x="1802727" y="79729"/>
                  </a:cubicBezTo>
                  <a:cubicBezTo>
                    <a:pt x="1801245" y="69627"/>
                    <a:pt x="1792070" y="66105"/>
                    <a:pt x="1778817" y="58135"/>
                  </a:cubicBezTo>
                  <a:cubicBezTo>
                    <a:pt x="1765472" y="50165"/>
                    <a:pt x="1759633" y="28294"/>
                    <a:pt x="1734703" y="39508"/>
                  </a:cubicBezTo>
                  <a:cubicBezTo>
                    <a:pt x="1709773" y="50721"/>
                    <a:pt x="1663158" y="26533"/>
                    <a:pt x="1623492" y="10222"/>
                  </a:cubicBezTo>
                  <a:cubicBezTo>
                    <a:pt x="1583827" y="-6089"/>
                    <a:pt x="1560010" y="-436"/>
                    <a:pt x="1543606" y="10222"/>
                  </a:cubicBezTo>
                  <a:cubicBezTo>
                    <a:pt x="1527203" y="20880"/>
                    <a:pt x="1506814" y="38581"/>
                    <a:pt x="1492542" y="63881"/>
                  </a:cubicBezTo>
                  <a:cubicBezTo>
                    <a:pt x="1478362" y="89182"/>
                    <a:pt x="1478362" y="104659"/>
                    <a:pt x="1464554" y="128662"/>
                  </a:cubicBezTo>
                  <a:cubicBezTo>
                    <a:pt x="1450745" y="152665"/>
                    <a:pt x="1420626" y="188067"/>
                    <a:pt x="1408670" y="201875"/>
                  </a:cubicBezTo>
                  <a:cubicBezTo>
                    <a:pt x="1396715" y="215591"/>
                    <a:pt x="1381609" y="244877"/>
                    <a:pt x="1373639" y="268880"/>
                  </a:cubicBezTo>
                  <a:cubicBezTo>
                    <a:pt x="1365669" y="292883"/>
                    <a:pt x="1347041" y="344781"/>
                    <a:pt x="1339905" y="362019"/>
                  </a:cubicBezTo>
                  <a:cubicBezTo>
                    <a:pt x="1332769" y="379349"/>
                    <a:pt x="1300888" y="391304"/>
                    <a:pt x="1274661" y="389080"/>
                  </a:cubicBezTo>
                  <a:cubicBezTo>
                    <a:pt x="1248527" y="386856"/>
                    <a:pt x="1229806" y="368043"/>
                    <a:pt x="1210993" y="365541"/>
                  </a:cubicBezTo>
                  <a:cubicBezTo>
                    <a:pt x="1192180" y="363131"/>
                    <a:pt x="1195053" y="370452"/>
                    <a:pt x="1183005" y="372862"/>
                  </a:cubicBezTo>
                  <a:cubicBezTo>
                    <a:pt x="1170957" y="375272"/>
                    <a:pt x="1162153" y="382408"/>
                    <a:pt x="1144452" y="400387"/>
                  </a:cubicBezTo>
                  <a:cubicBezTo>
                    <a:pt x="1126751" y="418366"/>
                    <a:pt x="1087178" y="448207"/>
                    <a:pt x="1058727" y="461553"/>
                  </a:cubicBezTo>
                  <a:cubicBezTo>
                    <a:pt x="1030368" y="474898"/>
                    <a:pt x="972631" y="466557"/>
                    <a:pt x="937136" y="459143"/>
                  </a:cubicBezTo>
                  <a:cubicBezTo>
                    <a:pt x="901642" y="451729"/>
                    <a:pt x="871893" y="420497"/>
                    <a:pt x="854748" y="414659"/>
                  </a:cubicBezTo>
                  <a:cubicBezTo>
                    <a:pt x="837603" y="408820"/>
                    <a:pt x="834822" y="418644"/>
                    <a:pt x="826945" y="421146"/>
                  </a:cubicBezTo>
                  <a:cubicBezTo>
                    <a:pt x="819068" y="423648"/>
                    <a:pt x="812488" y="415956"/>
                    <a:pt x="802015" y="421702"/>
                  </a:cubicBezTo>
                  <a:cubicBezTo>
                    <a:pt x="791543" y="427448"/>
                    <a:pt x="775510" y="445056"/>
                    <a:pt x="771710" y="461460"/>
                  </a:cubicBezTo>
                  <a:cubicBezTo>
                    <a:pt x="769301" y="471654"/>
                    <a:pt x="766521" y="480551"/>
                    <a:pt x="769764" y="486019"/>
                  </a:cubicBezTo>
                  <a:cubicBezTo>
                    <a:pt x="773008" y="491487"/>
                    <a:pt x="768281" y="498159"/>
                    <a:pt x="764852" y="501588"/>
                  </a:cubicBezTo>
                  <a:cubicBezTo>
                    <a:pt x="761423" y="505017"/>
                    <a:pt x="758180" y="510578"/>
                    <a:pt x="759570" y="519011"/>
                  </a:cubicBezTo>
                  <a:cubicBezTo>
                    <a:pt x="760867" y="527445"/>
                    <a:pt x="772452" y="529669"/>
                    <a:pt x="764018" y="539864"/>
                  </a:cubicBezTo>
                  <a:cubicBezTo>
                    <a:pt x="755585" y="550058"/>
                    <a:pt x="763555" y="586479"/>
                    <a:pt x="760867" y="601493"/>
                  </a:cubicBezTo>
                  <a:cubicBezTo>
                    <a:pt x="758180" y="616506"/>
                    <a:pt x="764018" y="639675"/>
                    <a:pt x="757346" y="653391"/>
                  </a:cubicBezTo>
                  <a:cubicBezTo>
                    <a:pt x="750673" y="667107"/>
                    <a:pt x="746225" y="692871"/>
                    <a:pt x="736957" y="707977"/>
                  </a:cubicBezTo>
                  <a:cubicBezTo>
                    <a:pt x="727597" y="723083"/>
                    <a:pt x="713881" y="736336"/>
                    <a:pt x="693492" y="749681"/>
                  </a:cubicBezTo>
                  <a:cubicBezTo>
                    <a:pt x="673103" y="763027"/>
                    <a:pt x="671713" y="774055"/>
                    <a:pt x="667728" y="785639"/>
                  </a:cubicBezTo>
                  <a:cubicBezTo>
                    <a:pt x="663743" y="797131"/>
                    <a:pt x="649564" y="790088"/>
                    <a:pt x="644189" y="802506"/>
                  </a:cubicBezTo>
                  <a:cubicBezTo>
                    <a:pt x="638814" y="814925"/>
                    <a:pt x="628619" y="813164"/>
                    <a:pt x="618888" y="823173"/>
                  </a:cubicBezTo>
                  <a:cubicBezTo>
                    <a:pt x="609157" y="833275"/>
                    <a:pt x="603226" y="855146"/>
                    <a:pt x="593124" y="868399"/>
                  </a:cubicBezTo>
                  <a:cubicBezTo>
                    <a:pt x="583115" y="881744"/>
                    <a:pt x="576535" y="897128"/>
                    <a:pt x="572458" y="904450"/>
                  </a:cubicBezTo>
                  <a:cubicBezTo>
                    <a:pt x="568287" y="911864"/>
                    <a:pt x="565692" y="917424"/>
                    <a:pt x="550864" y="927248"/>
                  </a:cubicBezTo>
                  <a:cubicBezTo>
                    <a:pt x="536036" y="937071"/>
                    <a:pt x="543172" y="947915"/>
                    <a:pt x="536685" y="955051"/>
                  </a:cubicBezTo>
                  <a:cubicBezTo>
                    <a:pt x="530198" y="962187"/>
                    <a:pt x="515091" y="963669"/>
                    <a:pt x="502951" y="977849"/>
                  </a:cubicBezTo>
                  <a:cubicBezTo>
                    <a:pt x="490810" y="992028"/>
                    <a:pt x="484323" y="1006856"/>
                    <a:pt x="473665" y="1020758"/>
                  </a:cubicBezTo>
                  <a:cubicBezTo>
                    <a:pt x="463008" y="1034659"/>
                    <a:pt x="454760" y="1050970"/>
                    <a:pt x="439653" y="1065983"/>
                  </a:cubicBezTo>
                  <a:cubicBezTo>
                    <a:pt x="424547" y="1081090"/>
                    <a:pt x="421304" y="1098513"/>
                    <a:pt x="408885" y="1117140"/>
                  </a:cubicBezTo>
                  <a:cubicBezTo>
                    <a:pt x="396467" y="1135768"/>
                    <a:pt x="394057" y="1122794"/>
                    <a:pt x="384326" y="1136046"/>
                  </a:cubicBezTo>
                  <a:cubicBezTo>
                    <a:pt x="374595" y="1149391"/>
                    <a:pt x="370425" y="1161810"/>
                    <a:pt x="359767" y="1172468"/>
                  </a:cubicBezTo>
                  <a:cubicBezTo>
                    <a:pt x="349109" y="1183125"/>
                    <a:pt x="336413" y="1196471"/>
                    <a:pt x="322789" y="1210372"/>
                  </a:cubicBezTo>
                  <a:cubicBezTo>
                    <a:pt x="309166" y="1224273"/>
                    <a:pt x="287851" y="1252354"/>
                    <a:pt x="279881" y="1262456"/>
                  </a:cubicBezTo>
                  <a:cubicBezTo>
                    <a:pt x="271910" y="1272465"/>
                    <a:pt x="254765" y="1291463"/>
                    <a:pt x="238176" y="1307125"/>
                  </a:cubicBezTo>
                  <a:cubicBezTo>
                    <a:pt x="221588" y="1322788"/>
                    <a:pt x="210374" y="1344103"/>
                    <a:pt x="199160" y="1357078"/>
                  </a:cubicBezTo>
                  <a:cubicBezTo>
                    <a:pt x="187946" y="1370052"/>
                    <a:pt x="184703" y="1383120"/>
                    <a:pt x="183498" y="1401469"/>
                  </a:cubicBezTo>
                  <a:cubicBezTo>
                    <a:pt x="182293" y="1419819"/>
                    <a:pt x="163109" y="1419170"/>
                    <a:pt x="166075" y="1429272"/>
                  </a:cubicBezTo>
                  <a:cubicBezTo>
                    <a:pt x="169040" y="1439281"/>
                    <a:pt x="185259" y="1438725"/>
                    <a:pt x="181459" y="1447622"/>
                  </a:cubicBezTo>
                  <a:cubicBezTo>
                    <a:pt x="177659" y="1456519"/>
                    <a:pt x="156900" y="1464489"/>
                    <a:pt x="142164" y="1473015"/>
                  </a:cubicBezTo>
                  <a:cubicBezTo>
                    <a:pt x="127429" y="1481541"/>
                    <a:pt x="120571" y="1490438"/>
                    <a:pt x="105743" y="1502300"/>
                  </a:cubicBezTo>
                  <a:cubicBezTo>
                    <a:pt x="90915" y="1514163"/>
                    <a:pt x="79423" y="1515646"/>
                    <a:pt x="49582" y="1531030"/>
                  </a:cubicBezTo>
                  <a:cubicBezTo>
                    <a:pt x="24744" y="1543819"/>
                    <a:pt x="20111" y="1543726"/>
                    <a:pt x="0" y="1545209"/>
                  </a:cubicBezTo>
                  <a:cubicBezTo>
                    <a:pt x="278" y="1548360"/>
                    <a:pt x="278" y="1551697"/>
                    <a:pt x="185" y="155466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9" name="Frihandsfigur: Form 388">
              <a:extLst>
                <a:ext uri="{FF2B5EF4-FFF2-40B4-BE49-F238E27FC236}">
                  <a16:creationId xmlns:a16="http://schemas.microsoft.com/office/drawing/2014/main" id="{33B4153A-F7D9-4B0C-A5C9-EAB6E8784FF9}"/>
                </a:ext>
              </a:extLst>
            </p:cNvPr>
            <p:cNvSpPr/>
            <p:nvPr/>
          </p:nvSpPr>
          <p:spPr>
            <a:xfrm>
              <a:off x="2967977" y="1576506"/>
              <a:ext cx="2511511" cy="2363230"/>
            </a:xfrm>
            <a:custGeom>
              <a:avLst/>
              <a:gdLst>
                <a:gd name="connsiteX0" fmla="*/ 1633443 w 2511510"/>
                <a:gd name="connsiteY0" fmla="*/ 2208925 h 2363229"/>
                <a:gd name="connsiteX1" fmla="*/ 1650773 w 2511510"/>
                <a:gd name="connsiteY1" fmla="*/ 2151280 h 2363229"/>
                <a:gd name="connsiteX2" fmla="*/ 1686268 w 2511510"/>
                <a:gd name="connsiteY2" fmla="*/ 2148593 h 2363229"/>
                <a:gd name="connsiteX3" fmla="*/ 1681171 w 2511510"/>
                <a:gd name="connsiteY3" fmla="*/ 2220695 h 2363229"/>
                <a:gd name="connsiteX4" fmla="*/ 1680058 w 2511510"/>
                <a:gd name="connsiteY4" fmla="*/ 2261935 h 2363229"/>
                <a:gd name="connsiteX5" fmla="*/ 1755218 w 2511510"/>
                <a:gd name="connsiteY5" fmla="*/ 2261565 h 2363229"/>
                <a:gd name="connsiteX6" fmla="*/ 1860498 w 2511510"/>
                <a:gd name="connsiteY6" fmla="*/ 2264808 h 2363229"/>
                <a:gd name="connsiteX7" fmla="*/ 1906651 w 2511510"/>
                <a:gd name="connsiteY7" fmla="*/ 2256189 h 2363229"/>
                <a:gd name="connsiteX8" fmla="*/ 1922961 w 2511510"/>
                <a:gd name="connsiteY8" fmla="*/ 2221899 h 2363229"/>
                <a:gd name="connsiteX9" fmla="*/ 1935102 w 2511510"/>
                <a:gd name="connsiteY9" fmla="*/ 2172225 h 2363229"/>
                <a:gd name="connsiteX10" fmla="*/ 1988298 w 2511510"/>
                <a:gd name="connsiteY10" fmla="*/ 2185571 h 2363229"/>
                <a:gd name="connsiteX11" fmla="*/ 2045108 w 2511510"/>
                <a:gd name="connsiteY11" fmla="*/ 2208647 h 2363229"/>
                <a:gd name="connsiteX12" fmla="*/ 2097748 w 2511510"/>
                <a:gd name="connsiteY12" fmla="*/ 2191224 h 2363229"/>
                <a:gd name="connsiteX13" fmla="*/ 2122307 w 2511510"/>
                <a:gd name="connsiteY13" fmla="*/ 2204199 h 2363229"/>
                <a:gd name="connsiteX14" fmla="*/ 2152797 w 2511510"/>
                <a:gd name="connsiteY14" fmla="*/ 2235245 h 2363229"/>
                <a:gd name="connsiteX15" fmla="*/ 2175595 w 2511510"/>
                <a:gd name="connsiteY15" fmla="*/ 2212725 h 2363229"/>
                <a:gd name="connsiteX16" fmla="*/ 2224435 w 2511510"/>
                <a:gd name="connsiteY16" fmla="*/ 2213651 h 2363229"/>
                <a:gd name="connsiteX17" fmla="*/ 2272441 w 2511510"/>
                <a:gd name="connsiteY17" fmla="*/ 2193355 h 2363229"/>
                <a:gd name="connsiteX18" fmla="*/ 2300615 w 2511510"/>
                <a:gd name="connsiteY18" fmla="*/ 2174079 h 2363229"/>
                <a:gd name="connsiteX19" fmla="*/ 2303302 w 2511510"/>
                <a:gd name="connsiteY19" fmla="*/ 2172689 h 2363229"/>
                <a:gd name="connsiteX20" fmla="*/ 2263823 w 2511510"/>
                <a:gd name="connsiteY20" fmla="*/ 2070282 h 2363229"/>
                <a:gd name="connsiteX21" fmla="*/ 2233332 w 2511510"/>
                <a:gd name="connsiteY21" fmla="*/ 1986318 h 2363229"/>
                <a:gd name="connsiteX22" fmla="*/ 2215909 w 2511510"/>
                <a:gd name="connsiteY22" fmla="*/ 1936829 h 2363229"/>
                <a:gd name="connsiteX23" fmla="*/ 2201359 w 2511510"/>
                <a:gd name="connsiteY23" fmla="*/ 1888174 h 2363229"/>
                <a:gd name="connsiteX24" fmla="*/ 2196818 w 2511510"/>
                <a:gd name="connsiteY24" fmla="*/ 1854904 h 2363229"/>
                <a:gd name="connsiteX25" fmla="*/ 2195150 w 2511510"/>
                <a:gd name="connsiteY25" fmla="*/ 1813756 h 2363229"/>
                <a:gd name="connsiteX26" fmla="*/ 2214704 w 2511510"/>
                <a:gd name="connsiteY26" fmla="*/ 1797723 h 2363229"/>
                <a:gd name="connsiteX27" fmla="*/ 2224157 w 2511510"/>
                <a:gd name="connsiteY27" fmla="*/ 1792533 h 2363229"/>
                <a:gd name="connsiteX28" fmla="*/ 2229625 w 2511510"/>
                <a:gd name="connsiteY28" fmla="*/ 1786324 h 2363229"/>
                <a:gd name="connsiteX29" fmla="*/ 2247790 w 2511510"/>
                <a:gd name="connsiteY29" fmla="*/ 1761394 h 2363229"/>
                <a:gd name="connsiteX30" fmla="*/ 2251497 w 2511510"/>
                <a:gd name="connsiteY30" fmla="*/ 1752590 h 2363229"/>
                <a:gd name="connsiteX31" fmla="*/ 2275222 w 2511510"/>
                <a:gd name="connsiteY31" fmla="*/ 1723767 h 2363229"/>
                <a:gd name="connsiteX32" fmla="*/ 2319521 w 2511510"/>
                <a:gd name="connsiteY32" fmla="*/ 1710608 h 2363229"/>
                <a:gd name="connsiteX33" fmla="*/ 2326379 w 2511510"/>
                <a:gd name="connsiteY33" fmla="*/ 1708940 h 2363229"/>
                <a:gd name="connsiteX34" fmla="*/ 2362429 w 2511510"/>
                <a:gd name="connsiteY34" fmla="*/ 1692443 h 2363229"/>
                <a:gd name="connsiteX35" fmla="*/ 2389954 w 2511510"/>
                <a:gd name="connsiteY35" fmla="*/ 1663065 h 2363229"/>
                <a:gd name="connsiteX36" fmla="*/ 2393847 w 2511510"/>
                <a:gd name="connsiteY36" fmla="*/ 1659173 h 2363229"/>
                <a:gd name="connsiteX37" fmla="*/ 2399036 w 2511510"/>
                <a:gd name="connsiteY37" fmla="*/ 1646754 h 2363229"/>
                <a:gd name="connsiteX38" fmla="*/ 2396997 w 2511510"/>
                <a:gd name="connsiteY38" fmla="*/ 1643140 h 2363229"/>
                <a:gd name="connsiteX39" fmla="*/ 2392456 w 2511510"/>
                <a:gd name="connsiteY39" fmla="*/ 1625995 h 2363229"/>
                <a:gd name="connsiteX40" fmla="*/ 2401817 w 2511510"/>
                <a:gd name="connsiteY40" fmla="*/ 1616078 h 2363229"/>
                <a:gd name="connsiteX41" fmla="*/ 2419332 w 2511510"/>
                <a:gd name="connsiteY41" fmla="*/ 1618859 h 2363229"/>
                <a:gd name="connsiteX42" fmla="*/ 2430546 w 2511510"/>
                <a:gd name="connsiteY42" fmla="*/ 1626644 h 2363229"/>
                <a:gd name="connsiteX43" fmla="*/ 2444169 w 2511510"/>
                <a:gd name="connsiteY43" fmla="*/ 1634892 h 2363229"/>
                <a:gd name="connsiteX44" fmla="*/ 2452510 w 2511510"/>
                <a:gd name="connsiteY44" fmla="*/ 1632297 h 2363229"/>
                <a:gd name="connsiteX45" fmla="*/ 2464651 w 2511510"/>
                <a:gd name="connsiteY45" fmla="*/ 1627478 h 2363229"/>
                <a:gd name="connsiteX46" fmla="*/ 2497458 w 2511510"/>
                <a:gd name="connsiteY46" fmla="*/ 1617190 h 2363229"/>
                <a:gd name="connsiteX47" fmla="*/ 2500702 w 2511510"/>
                <a:gd name="connsiteY47" fmla="*/ 1616078 h 2363229"/>
                <a:gd name="connsiteX48" fmla="*/ 2511267 w 2511510"/>
                <a:gd name="connsiteY48" fmla="*/ 1613669 h 2363229"/>
                <a:gd name="connsiteX49" fmla="*/ 2518588 w 2511510"/>
                <a:gd name="connsiteY49" fmla="*/ 1611630 h 2363229"/>
                <a:gd name="connsiteX50" fmla="*/ 2513676 w 2511510"/>
                <a:gd name="connsiteY50" fmla="*/ 1602826 h 2363229"/>
                <a:gd name="connsiteX51" fmla="*/ 2505243 w 2511510"/>
                <a:gd name="connsiteY51" fmla="*/ 1587627 h 2363229"/>
                <a:gd name="connsiteX52" fmla="*/ 2500424 w 2511510"/>
                <a:gd name="connsiteY52" fmla="*/ 1577618 h 2363229"/>
                <a:gd name="connsiteX53" fmla="*/ 2491156 w 2511510"/>
                <a:gd name="connsiteY53" fmla="*/ 1548240 h 2363229"/>
                <a:gd name="connsiteX54" fmla="*/ 2488932 w 2511510"/>
                <a:gd name="connsiteY54" fmla="*/ 1533504 h 2363229"/>
                <a:gd name="connsiteX55" fmla="*/ 2487542 w 2511510"/>
                <a:gd name="connsiteY55" fmla="*/ 1517008 h 2363229"/>
                <a:gd name="connsiteX56" fmla="*/ 2487263 w 2511510"/>
                <a:gd name="connsiteY56" fmla="*/ 1510521 h 2363229"/>
                <a:gd name="connsiteX57" fmla="*/ 2484761 w 2511510"/>
                <a:gd name="connsiteY57" fmla="*/ 1510892 h 2363229"/>
                <a:gd name="connsiteX58" fmla="*/ 2472806 w 2511510"/>
                <a:gd name="connsiteY58" fmla="*/ 1509687 h 2363229"/>
                <a:gd name="connsiteX59" fmla="*/ 2466968 w 2511510"/>
                <a:gd name="connsiteY59" fmla="*/ 1509409 h 2363229"/>
                <a:gd name="connsiteX60" fmla="*/ 2451306 w 2511510"/>
                <a:gd name="connsiteY60" fmla="*/ 1508945 h 2363229"/>
                <a:gd name="connsiteX61" fmla="*/ 2445652 w 2511510"/>
                <a:gd name="connsiteY61" fmla="*/ 1507277 h 2363229"/>
                <a:gd name="connsiteX62" fmla="*/ 2438887 w 2511510"/>
                <a:gd name="connsiteY62" fmla="*/ 1508111 h 2363229"/>
                <a:gd name="connsiteX63" fmla="*/ 2420074 w 2511510"/>
                <a:gd name="connsiteY63" fmla="*/ 1502551 h 2363229"/>
                <a:gd name="connsiteX64" fmla="*/ 2418406 w 2511510"/>
                <a:gd name="connsiteY64" fmla="*/ 1486147 h 2363229"/>
                <a:gd name="connsiteX65" fmla="*/ 2418962 w 2511510"/>
                <a:gd name="connsiteY65" fmla="*/ 1482718 h 2363229"/>
                <a:gd name="connsiteX66" fmla="*/ 2417108 w 2511510"/>
                <a:gd name="connsiteY66" fmla="*/ 1480216 h 2363229"/>
                <a:gd name="connsiteX67" fmla="*/ 2411548 w 2511510"/>
                <a:gd name="connsiteY67" fmla="*/ 1468353 h 2363229"/>
                <a:gd name="connsiteX68" fmla="*/ 2407748 w 2511510"/>
                <a:gd name="connsiteY68" fmla="*/ 1463071 h 2363229"/>
                <a:gd name="connsiteX69" fmla="*/ 2405524 w 2511510"/>
                <a:gd name="connsiteY69" fmla="*/ 1462978 h 2363229"/>
                <a:gd name="connsiteX70" fmla="*/ 2389954 w 2511510"/>
                <a:gd name="connsiteY70" fmla="*/ 1451765 h 2363229"/>
                <a:gd name="connsiteX71" fmla="*/ 2389491 w 2511510"/>
                <a:gd name="connsiteY71" fmla="*/ 1438790 h 2363229"/>
                <a:gd name="connsiteX72" fmla="*/ 2389491 w 2511510"/>
                <a:gd name="connsiteY72" fmla="*/ 1425259 h 2363229"/>
                <a:gd name="connsiteX73" fmla="*/ 2390047 w 2511510"/>
                <a:gd name="connsiteY73" fmla="*/ 1409412 h 2363229"/>
                <a:gd name="connsiteX74" fmla="*/ 2389491 w 2511510"/>
                <a:gd name="connsiteY74" fmla="*/ 1393008 h 2363229"/>
                <a:gd name="connsiteX75" fmla="*/ 2361039 w 2511510"/>
                <a:gd name="connsiteY75" fmla="*/ 1381146 h 2363229"/>
                <a:gd name="connsiteX76" fmla="*/ 2356406 w 2511510"/>
                <a:gd name="connsiteY76" fmla="*/ 1376048 h 2363229"/>
                <a:gd name="connsiteX77" fmla="*/ 2358815 w 2511510"/>
                <a:gd name="connsiteY77" fmla="*/ 1369654 h 2363229"/>
                <a:gd name="connsiteX78" fmla="*/ 2385877 w 2511510"/>
                <a:gd name="connsiteY78" fmla="*/ 1348802 h 2363229"/>
                <a:gd name="connsiteX79" fmla="*/ 2387545 w 2511510"/>
                <a:gd name="connsiteY79" fmla="*/ 1347875 h 2363229"/>
                <a:gd name="connsiteX80" fmla="*/ 2406172 w 2511510"/>
                <a:gd name="connsiteY80" fmla="*/ 1334622 h 2363229"/>
                <a:gd name="connsiteX81" fmla="*/ 2399314 w 2511510"/>
                <a:gd name="connsiteY81" fmla="*/ 1321926 h 2363229"/>
                <a:gd name="connsiteX82" fmla="*/ 2380130 w 2511510"/>
                <a:gd name="connsiteY82" fmla="*/ 1303206 h 2363229"/>
                <a:gd name="connsiteX83" fmla="*/ 2366785 w 2511510"/>
                <a:gd name="connsiteY83" fmla="*/ 1278739 h 2363229"/>
                <a:gd name="connsiteX84" fmla="*/ 2353996 w 2511510"/>
                <a:gd name="connsiteY84" fmla="*/ 1273456 h 2363229"/>
                <a:gd name="connsiteX85" fmla="*/ 2339817 w 2511510"/>
                <a:gd name="connsiteY85" fmla="*/ 1266135 h 2363229"/>
                <a:gd name="connsiteX86" fmla="*/ 2344821 w 2511510"/>
                <a:gd name="connsiteY86" fmla="*/ 1242132 h 2363229"/>
                <a:gd name="connsiteX87" fmla="*/ 2341485 w 2511510"/>
                <a:gd name="connsiteY87" fmla="*/ 1238425 h 2363229"/>
                <a:gd name="connsiteX88" fmla="*/ 2327769 w 2511510"/>
                <a:gd name="connsiteY88" fmla="*/ 1222392 h 2363229"/>
                <a:gd name="connsiteX89" fmla="*/ 2320911 w 2511510"/>
                <a:gd name="connsiteY89" fmla="*/ 1212847 h 2363229"/>
                <a:gd name="connsiteX90" fmla="*/ 2319706 w 2511510"/>
                <a:gd name="connsiteY90" fmla="*/ 1211178 h 2363229"/>
                <a:gd name="connsiteX91" fmla="*/ 2314980 w 2511510"/>
                <a:gd name="connsiteY91" fmla="*/ 1182356 h 2363229"/>
                <a:gd name="connsiteX92" fmla="*/ 2318872 w 2511510"/>
                <a:gd name="connsiteY92" fmla="*/ 1171699 h 2363229"/>
                <a:gd name="connsiteX93" fmla="*/ 2312477 w 2511510"/>
                <a:gd name="connsiteY93" fmla="*/ 1163914 h 2363229"/>
                <a:gd name="connsiteX94" fmla="*/ 2303951 w 2511510"/>
                <a:gd name="connsiteY94" fmla="*/ 1156129 h 2363229"/>
                <a:gd name="connsiteX95" fmla="*/ 2284304 w 2511510"/>
                <a:gd name="connsiteY95" fmla="*/ 1129161 h 2363229"/>
                <a:gd name="connsiteX96" fmla="*/ 2278743 w 2511510"/>
                <a:gd name="connsiteY96" fmla="*/ 1119244 h 2363229"/>
                <a:gd name="connsiteX97" fmla="*/ 2271978 w 2511510"/>
                <a:gd name="connsiteY97" fmla="*/ 1109977 h 2363229"/>
                <a:gd name="connsiteX98" fmla="*/ 2267715 w 2511510"/>
                <a:gd name="connsiteY98" fmla="*/ 1104509 h 2363229"/>
                <a:gd name="connsiteX99" fmla="*/ 2264286 w 2511510"/>
                <a:gd name="connsiteY99" fmla="*/ 1104972 h 2363229"/>
                <a:gd name="connsiteX100" fmla="*/ 2254833 w 2511510"/>
                <a:gd name="connsiteY100" fmla="*/ 1115908 h 2363229"/>
                <a:gd name="connsiteX101" fmla="*/ 2244361 w 2511510"/>
                <a:gd name="connsiteY101" fmla="*/ 1128419 h 2363229"/>
                <a:gd name="connsiteX102" fmla="*/ 2239356 w 2511510"/>
                <a:gd name="connsiteY102" fmla="*/ 1134536 h 2363229"/>
                <a:gd name="connsiteX103" fmla="*/ 2222211 w 2511510"/>
                <a:gd name="connsiteY103" fmla="*/ 1145379 h 2363229"/>
                <a:gd name="connsiteX104" fmla="*/ 2206178 w 2511510"/>
                <a:gd name="connsiteY104" fmla="*/ 1126936 h 2363229"/>
                <a:gd name="connsiteX105" fmla="*/ 2200154 w 2511510"/>
                <a:gd name="connsiteY105" fmla="*/ 1121005 h 2363229"/>
                <a:gd name="connsiteX106" fmla="*/ 2189219 w 2511510"/>
                <a:gd name="connsiteY106" fmla="*/ 1123507 h 2363229"/>
                <a:gd name="connsiteX107" fmla="*/ 2162435 w 2511510"/>
                <a:gd name="connsiteY107" fmla="*/ 1125361 h 2363229"/>
                <a:gd name="connsiteX108" fmla="*/ 2145105 w 2511510"/>
                <a:gd name="connsiteY108" fmla="*/ 1098021 h 2363229"/>
                <a:gd name="connsiteX109" fmla="*/ 2145383 w 2511510"/>
                <a:gd name="connsiteY109" fmla="*/ 1094222 h 2363229"/>
                <a:gd name="connsiteX110" fmla="*/ 2160767 w 2511510"/>
                <a:gd name="connsiteY110" fmla="*/ 1069755 h 2363229"/>
                <a:gd name="connsiteX111" fmla="*/ 2174298 w 2511510"/>
                <a:gd name="connsiteY111" fmla="*/ 1066883 h 2363229"/>
                <a:gd name="connsiteX112" fmla="*/ 2182824 w 2511510"/>
                <a:gd name="connsiteY112" fmla="*/ 1062341 h 2363229"/>
                <a:gd name="connsiteX113" fmla="*/ 2182453 w 2511510"/>
                <a:gd name="connsiteY113" fmla="*/ 1056225 h 2363229"/>
                <a:gd name="connsiteX114" fmla="*/ 2174761 w 2511510"/>
                <a:gd name="connsiteY114" fmla="*/ 1051498 h 2363229"/>
                <a:gd name="connsiteX115" fmla="*/ 2146866 w 2511510"/>
                <a:gd name="connsiteY115" fmla="*/ 1055761 h 2363229"/>
                <a:gd name="connsiteX116" fmla="*/ 2145568 w 2511510"/>
                <a:gd name="connsiteY116" fmla="*/ 1058263 h 2363229"/>
                <a:gd name="connsiteX117" fmla="*/ 2115263 w 2511510"/>
                <a:gd name="connsiteY117" fmla="*/ 1084120 h 2363229"/>
                <a:gd name="connsiteX118" fmla="*/ 2093577 w 2511510"/>
                <a:gd name="connsiteY118" fmla="*/ 1076150 h 2363229"/>
                <a:gd name="connsiteX119" fmla="*/ 2083846 w 2511510"/>
                <a:gd name="connsiteY119" fmla="*/ 1042509 h 2363229"/>
                <a:gd name="connsiteX120" fmla="*/ 2102752 w 2511510"/>
                <a:gd name="connsiteY120" fmla="*/ 1013130 h 2363229"/>
                <a:gd name="connsiteX121" fmla="*/ 2105996 w 2511510"/>
                <a:gd name="connsiteY121" fmla="*/ 1009794 h 2363229"/>
                <a:gd name="connsiteX122" fmla="*/ 2102382 w 2511510"/>
                <a:gd name="connsiteY122" fmla="*/ 1004048 h 2363229"/>
                <a:gd name="connsiteX123" fmla="*/ 2078193 w 2511510"/>
                <a:gd name="connsiteY123" fmla="*/ 1002288 h 2363229"/>
                <a:gd name="connsiteX124" fmla="*/ 2032319 w 2511510"/>
                <a:gd name="connsiteY124" fmla="*/ 999415 h 2363229"/>
                <a:gd name="connsiteX125" fmla="*/ 2033616 w 2511510"/>
                <a:gd name="connsiteY125" fmla="*/ 972260 h 2363229"/>
                <a:gd name="connsiteX126" fmla="*/ 2030280 w 2511510"/>
                <a:gd name="connsiteY126" fmla="*/ 950945 h 2363229"/>
                <a:gd name="connsiteX127" fmla="*/ 2020085 w 2511510"/>
                <a:gd name="connsiteY127" fmla="*/ 943346 h 2363229"/>
                <a:gd name="connsiteX128" fmla="*/ 2000438 w 2511510"/>
                <a:gd name="connsiteY128" fmla="*/ 924069 h 2363229"/>
                <a:gd name="connsiteX129" fmla="*/ 2004238 w 2511510"/>
                <a:gd name="connsiteY129" fmla="*/ 899881 h 2363229"/>
                <a:gd name="connsiteX130" fmla="*/ 2012393 w 2511510"/>
                <a:gd name="connsiteY130" fmla="*/ 875322 h 2363229"/>
                <a:gd name="connsiteX131" fmla="*/ 2040659 w 2511510"/>
                <a:gd name="connsiteY131" fmla="*/ 800162 h 2363229"/>
                <a:gd name="connsiteX132" fmla="*/ 2051595 w 2511510"/>
                <a:gd name="connsiteY132" fmla="*/ 773749 h 2363229"/>
                <a:gd name="connsiteX133" fmla="*/ 2086349 w 2511510"/>
                <a:gd name="connsiteY133" fmla="*/ 693585 h 2363229"/>
                <a:gd name="connsiteX134" fmla="*/ 2123234 w 2511510"/>
                <a:gd name="connsiteY134" fmla="*/ 601187 h 2363229"/>
                <a:gd name="connsiteX135" fmla="*/ 2113317 w 2511510"/>
                <a:gd name="connsiteY135" fmla="*/ 569955 h 2363229"/>
                <a:gd name="connsiteX136" fmla="*/ 2099416 w 2511510"/>
                <a:gd name="connsiteY136" fmla="*/ 544748 h 2363229"/>
                <a:gd name="connsiteX137" fmla="*/ 2095431 w 2511510"/>
                <a:gd name="connsiteY137" fmla="*/ 528900 h 2363229"/>
                <a:gd name="connsiteX138" fmla="*/ 2080973 w 2511510"/>
                <a:gd name="connsiteY138" fmla="*/ 486269 h 2363229"/>
                <a:gd name="connsiteX139" fmla="*/ 2079305 w 2511510"/>
                <a:gd name="connsiteY139" fmla="*/ 478299 h 2363229"/>
                <a:gd name="connsiteX140" fmla="*/ 2065867 w 2511510"/>
                <a:gd name="connsiteY140" fmla="*/ 465881 h 2363229"/>
                <a:gd name="connsiteX141" fmla="*/ 2050390 w 2511510"/>
                <a:gd name="connsiteY141" fmla="*/ 459115 h 2363229"/>
                <a:gd name="connsiteX142" fmla="*/ 2019622 w 2511510"/>
                <a:gd name="connsiteY142" fmla="*/ 442990 h 2363229"/>
                <a:gd name="connsiteX143" fmla="*/ 1916845 w 2511510"/>
                <a:gd name="connsiteY143" fmla="*/ 391277 h 2363229"/>
                <a:gd name="connsiteX144" fmla="*/ 1762725 w 2511510"/>
                <a:gd name="connsiteY144" fmla="*/ 315190 h 2363229"/>
                <a:gd name="connsiteX145" fmla="*/ 1751604 w 2511510"/>
                <a:gd name="connsiteY145" fmla="*/ 300177 h 2363229"/>
                <a:gd name="connsiteX146" fmla="*/ 1747712 w 2511510"/>
                <a:gd name="connsiteY146" fmla="*/ 294431 h 2363229"/>
                <a:gd name="connsiteX147" fmla="*/ 1736035 w 2511510"/>
                <a:gd name="connsiteY147" fmla="*/ 291928 h 2363229"/>
                <a:gd name="connsiteX148" fmla="*/ 1696740 w 2511510"/>
                <a:gd name="connsiteY148" fmla="*/ 273301 h 2363229"/>
                <a:gd name="connsiteX149" fmla="*/ 1643452 w 2511510"/>
                <a:gd name="connsiteY149" fmla="*/ 153471 h 2363229"/>
                <a:gd name="connsiteX150" fmla="*/ 1640486 w 2511510"/>
                <a:gd name="connsiteY150" fmla="*/ 145130 h 2363229"/>
                <a:gd name="connsiteX151" fmla="*/ 1612776 w 2511510"/>
                <a:gd name="connsiteY151" fmla="*/ 71175 h 2363229"/>
                <a:gd name="connsiteX152" fmla="*/ 1587568 w 2511510"/>
                <a:gd name="connsiteY152" fmla="*/ 33271 h 2363229"/>
                <a:gd name="connsiteX153" fmla="*/ 1579042 w 2511510"/>
                <a:gd name="connsiteY153" fmla="*/ 8434 h 2363229"/>
                <a:gd name="connsiteX154" fmla="*/ 1578949 w 2511510"/>
                <a:gd name="connsiteY154" fmla="*/ 0 h 2363229"/>
                <a:gd name="connsiteX155" fmla="*/ 1577559 w 2511510"/>
                <a:gd name="connsiteY155" fmla="*/ 93 h 2363229"/>
                <a:gd name="connsiteX156" fmla="*/ 1534650 w 2511510"/>
                <a:gd name="connsiteY156" fmla="*/ 31695 h 2363229"/>
                <a:gd name="connsiteX157" fmla="*/ 1534094 w 2511510"/>
                <a:gd name="connsiteY157" fmla="*/ 55049 h 2363229"/>
                <a:gd name="connsiteX158" fmla="*/ 1521398 w 2511510"/>
                <a:gd name="connsiteY158" fmla="*/ 77569 h 2363229"/>
                <a:gd name="connsiteX159" fmla="*/ 1493039 w 2511510"/>
                <a:gd name="connsiteY159" fmla="*/ 76365 h 2363229"/>
                <a:gd name="connsiteX160" fmla="*/ 1446887 w 2511510"/>
                <a:gd name="connsiteY160" fmla="*/ 104168 h 2363229"/>
                <a:gd name="connsiteX161" fmla="*/ 1401012 w 2511510"/>
                <a:gd name="connsiteY161" fmla="*/ 122239 h 2363229"/>
                <a:gd name="connsiteX162" fmla="*/ 1330949 w 2511510"/>
                <a:gd name="connsiteY162" fmla="*/ 141794 h 2363229"/>
                <a:gd name="connsiteX163" fmla="*/ 1298142 w 2511510"/>
                <a:gd name="connsiteY163" fmla="*/ 181737 h 2363229"/>
                <a:gd name="connsiteX164" fmla="*/ 1280441 w 2511510"/>
                <a:gd name="connsiteY164" fmla="*/ 229094 h 2363229"/>
                <a:gd name="connsiteX165" fmla="*/ 1306205 w 2511510"/>
                <a:gd name="connsiteY165" fmla="*/ 241884 h 2363229"/>
                <a:gd name="connsiteX166" fmla="*/ 1318994 w 2511510"/>
                <a:gd name="connsiteY166" fmla="*/ 239196 h 2363229"/>
                <a:gd name="connsiteX167" fmla="*/ 1341329 w 2511510"/>
                <a:gd name="connsiteY167" fmla="*/ 242532 h 2363229"/>
                <a:gd name="connsiteX168" fmla="*/ 1351338 w 2511510"/>
                <a:gd name="connsiteY168" fmla="*/ 265053 h 2363229"/>
                <a:gd name="connsiteX169" fmla="*/ 1341607 w 2511510"/>
                <a:gd name="connsiteY169" fmla="*/ 281827 h 2363229"/>
                <a:gd name="connsiteX170" fmla="*/ 1338085 w 2511510"/>
                <a:gd name="connsiteY170" fmla="*/ 300269 h 2363229"/>
                <a:gd name="connsiteX171" fmla="*/ 1335398 w 2511510"/>
                <a:gd name="connsiteY171" fmla="*/ 321307 h 2363229"/>
                <a:gd name="connsiteX172" fmla="*/ 1309912 w 2511510"/>
                <a:gd name="connsiteY172" fmla="*/ 336135 h 2363229"/>
                <a:gd name="connsiteX173" fmla="*/ 1316306 w 2511510"/>
                <a:gd name="connsiteY173" fmla="*/ 367830 h 2363229"/>
                <a:gd name="connsiteX174" fmla="*/ 1335583 w 2511510"/>
                <a:gd name="connsiteY174" fmla="*/ 383770 h 2363229"/>
                <a:gd name="connsiteX175" fmla="*/ 1316492 w 2511510"/>
                <a:gd name="connsiteY175" fmla="*/ 386180 h 2363229"/>
                <a:gd name="connsiteX176" fmla="*/ 1285631 w 2511510"/>
                <a:gd name="connsiteY176" fmla="*/ 364030 h 2363229"/>
                <a:gd name="connsiteX177" fmla="*/ 1264964 w 2511510"/>
                <a:gd name="connsiteY177" fmla="*/ 345588 h 2363229"/>
                <a:gd name="connsiteX178" fmla="*/ 1246151 w 2511510"/>
                <a:gd name="connsiteY178" fmla="*/ 337896 h 2363229"/>
                <a:gd name="connsiteX179" fmla="*/ 1238273 w 2511510"/>
                <a:gd name="connsiteY179" fmla="*/ 352909 h 2363229"/>
                <a:gd name="connsiteX180" fmla="*/ 1220943 w 2511510"/>
                <a:gd name="connsiteY180" fmla="*/ 364957 h 2363229"/>
                <a:gd name="connsiteX181" fmla="*/ 1208339 w 2511510"/>
                <a:gd name="connsiteY181" fmla="*/ 355319 h 2363229"/>
                <a:gd name="connsiteX182" fmla="*/ 1204447 w 2511510"/>
                <a:gd name="connsiteY182" fmla="*/ 343827 h 2363229"/>
                <a:gd name="connsiteX183" fmla="*/ 1207598 w 2511510"/>
                <a:gd name="connsiteY183" fmla="*/ 329647 h 2363229"/>
                <a:gd name="connsiteX184" fmla="*/ 1188785 w 2511510"/>
                <a:gd name="connsiteY184" fmla="*/ 338081 h 2363229"/>
                <a:gd name="connsiteX185" fmla="*/ 1171918 w 2511510"/>
                <a:gd name="connsiteY185" fmla="*/ 352724 h 2363229"/>
                <a:gd name="connsiteX186" fmla="*/ 1138462 w 2511510"/>
                <a:gd name="connsiteY186" fmla="*/ 367366 h 2363229"/>
                <a:gd name="connsiteX187" fmla="*/ 1134940 w 2511510"/>
                <a:gd name="connsiteY187" fmla="*/ 401564 h 2363229"/>
                <a:gd name="connsiteX188" fmla="*/ 1169137 w 2511510"/>
                <a:gd name="connsiteY188" fmla="*/ 416207 h 2363229"/>
                <a:gd name="connsiteX189" fmla="*/ 1188692 w 2511510"/>
                <a:gd name="connsiteY189" fmla="*/ 431035 h 2363229"/>
                <a:gd name="connsiteX190" fmla="*/ 1148100 w 2511510"/>
                <a:gd name="connsiteY190" fmla="*/ 432795 h 2363229"/>
                <a:gd name="connsiteX191" fmla="*/ 1113254 w 2511510"/>
                <a:gd name="connsiteY191" fmla="*/ 441692 h 2363229"/>
                <a:gd name="connsiteX192" fmla="*/ 1079983 w 2511510"/>
                <a:gd name="connsiteY192" fmla="*/ 450774 h 2363229"/>
                <a:gd name="connsiteX193" fmla="*/ 1053386 w 2511510"/>
                <a:gd name="connsiteY193" fmla="*/ 481357 h 2363229"/>
                <a:gd name="connsiteX194" fmla="*/ 1024285 w 2511510"/>
                <a:gd name="connsiteY194" fmla="*/ 495073 h 2363229"/>
                <a:gd name="connsiteX195" fmla="*/ 976372 w 2511510"/>
                <a:gd name="connsiteY195" fmla="*/ 511014 h 2363229"/>
                <a:gd name="connsiteX196" fmla="*/ 966363 w 2511510"/>
                <a:gd name="connsiteY196" fmla="*/ 543636 h 2363229"/>
                <a:gd name="connsiteX197" fmla="*/ 934390 w 2511510"/>
                <a:gd name="connsiteY197" fmla="*/ 561151 h 2363229"/>
                <a:gd name="connsiteX198" fmla="*/ 928829 w 2511510"/>
                <a:gd name="connsiteY198" fmla="*/ 583579 h 2363229"/>
                <a:gd name="connsiteX199" fmla="*/ 919469 w 2511510"/>
                <a:gd name="connsiteY199" fmla="*/ 595534 h 2363229"/>
                <a:gd name="connsiteX200" fmla="*/ 904641 w 2511510"/>
                <a:gd name="connsiteY200" fmla="*/ 618147 h 2363229"/>
                <a:gd name="connsiteX201" fmla="*/ 940136 w 2511510"/>
                <a:gd name="connsiteY201" fmla="*/ 621483 h 2363229"/>
                <a:gd name="connsiteX202" fmla="*/ 1000282 w 2511510"/>
                <a:gd name="connsiteY202" fmla="*/ 615274 h 2363229"/>
                <a:gd name="connsiteX203" fmla="*/ 1050605 w 2511510"/>
                <a:gd name="connsiteY203" fmla="*/ 620186 h 2363229"/>
                <a:gd name="connsiteX204" fmla="*/ 1102782 w 2511510"/>
                <a:gd name="connsiteY204" fmla="*/ 614162 h 2363229"/>
                <a:gd name="connsiteX205" fmla="*/ 1146895 w 2511510"/>
                <a:gd name="connsiteY205" fmla="*/ 617313 h 2363229"/>
                <a:gd name="connsiteX206" fmla="*/ 1201667 w 2511510"/>
                <a:gd name="connsiteY206" fmla="*/ 617961 h 2363229"/>
                <a:gd name="connsiteX207" fmla="*/ 1235864 w 2511510"/>
                <a:gd name="connsiteY207" fmla="*/ 685151 h 2363229"/>
                <a:gd name="connsiteX208" fmla="*/ 1175717 w 2511510"/>
                <a:gd name="connsiteY208" fmla="*/ 714622 h 2363229"/>
                <a:gd name="connsiteX209" fmla="*/ 1133365 w 2511510"/>
                <a:gd name="connsiteY209" fmla="*/ 726855 h 2363229"/>
                <a:gd name="connsiteX210" fmla="*/ 1092124 w 2511510"/>
                <a:gd name="connsiteY210" fmla="*/ 754380 h 2363229"/>
                <a:gd name="connsiteX211" fmla="*/ 1126321 w 2511510"/>
                <a:gd name="connsiteY211" fmla="*/ 788577 h 2363229"/>
                <a:gd name="connsiteX212" fmla="*/ 1181371 w 2511510"/>
                <a:gd name="connsiteY212" fmla="*/ 803683 h 2363229"/>
                <a:gd name="connsiteX213" fmla="*/ 1174698 w 2511510"/>
                <a:gd name="connsiteY213" fmla="*/ 843905 h 2363229"/>
                <a:gd name="connsiteX214" fmla="*/ 1150324 w 2511510"/>
                <a:gd name="connsiteY214" fmla="*/ 858733 h 2363229"/>
                <a:gd name="connsiteX215" fmla="*/ 1151344 w 2511510"/>
                <a:gd name="connsiteY215" fmla="*/ 892189 h 2363229"/>
                <a:gd name="connsiteX216" fmla="*/ 1153383 w 2511510"/>
                <a:gd name="connsiteY216" fmla="*/ 909241 h 2363229"/>
                <a:gd name="connsiteX217" fmla="*/ 1137442 w 2511510"/>
                <a:gd name="connsiteY217" fmla="*/ 913041 h 2363229"/>
                <a:gd name="connsiteX218" fmla="*/ 1118444 w 2511510"/>
                <a:gd name="connsiteY218" fmla="*/ 906090 h 2363229"/>
                <a:gd name="connsiteX219" fmla="*/ 1102874 w 2511510"/>
                <a:gd name="connsiteY219" fmla="*/ 888760 h 2363229"/>
                <a:gd name="connsiteX220" fmla="*/ 1093792 w 2511510"/>
                <a:gd name="connsiteY220" fmla="*/ 879214 h 2363229"/>
                <a:gd name="connsiteX221" fmla="*/ 1069696 w 2511510"/>
                <a:gd name="connsiteY221" fmla="*/ 887833 h 2363229"/>
                <a:gd name="connsiteX222" fmla="*/ 1046713 w 2511510"/>
                <a:gd name="connsiteY222" fmla="*/ 901549 h 2363229"/>
                <a:gd name="connsiteX223" fmla="*/ 1038372 w 2511510"/>
                <a:gd name="connsiteY223" fmla="*/ 886628 h 2363229"/>
                <a:gd name="connsiteX224" fmla="*/ 1008809 w 2511510"/>
                <a:gd name="connsiteY224" fmla="*/ 895154 h 2363229"/>
                <a:gd name="connsiteX225" fmla="*/ 975723 w 2511510"/>
                <a:gd name="connsiteY225" fmla="*/ 890243 h 2363229"/>
                <a:gd name="connsiteX226" fmla="*/ 936707 w 2511510"/>
                <a:gd name="connsiteY226" fmla="*/ 901086 h 2363229"/>
                <a:gd name="connsiteX227" fmla="*/ 906495 w 2511510"/>
                <a:gd name="connsiteY227" fmla="*/ 926108 h 2363229"/>
                <a:gd name="connsiteX228" fmla="*/ 882306 w 2511510"/>
                <a:gd name="connsiteY228" fmla="*/ 935839 h 2363229"/>
                <a:gd name="connsiteX229" fmla="*/ 847275 w 2511510"/>
                <a:gd name="connsiteY229" fmla="*/ 943624 h 2363229"/>
                <a:gd name="connsiteX230" fmla="*/ 833281 w 2511510"/>
                <a:gd name="connsiteY230" fmla="*/ 964661 h 2363229"/>
                <a:gd name="connsiteX231" fmla="*/ 875912 w 2511510"/>
                <a:gd name="connsiteY231" fmla="*/ 955301 h 2363229"/>
                <a:gd name="connsiteX232" fmla="*/ 910109 w 2511510"/>
                <a:gd name="connsiteY232" fmla="*/ 950852 h 2363229"/>
                <a:gd name="connsiteX233" fmla="*/ 932258 w 2511510"/>
                <a:gd name="connsiteY233" fmla="*/ 970592 h 2363229"/>
                <a:gd name="connsiteX234" fmla="*/ 907236 w 2511510"/>
                <a:gd name="connsiteY234" fmla="*/ 993668 h 2363229"/>
                <a:gd name="connsiteX235" fmla="*/ 877765 w 2511510"/>
                <a:gd name="connsiteY235" fmla="*/ 982362 h 2363229"/>
                <a:gd name="connsiteX236" fmla="*/ 833373 w 2511510"/>
                <a:gd name="connsiteY236" fmla="*/ 991259 h 2363229"/>
                <a:gd name="connsiteX237" fmla="*/ 812985 w 2511510"/>
                <a:gd name="connsiteY237" fmla="*/ 1006829 h 2363229"/>
                <a:gd name="connsiteX238" fmla="*/ 781660 w 2511510"/>
                <a:gd name="connsiteY238" fmla="*/ 1008126 h 2363229"/>
                <a:gd name="connsiteX239" fmla="*/ 744127 w 2511510"/>
                <a:gd name="connsiteY239" fmla="*/ 1011648 h 2363229"/>
                <a:gd name="connsiteX240" fmla="*/ 720587 w 2511510"/>
                <a:gd name="connsiteY240" fmla="*/ 993854 h 2363229"/>
                <a:gd name="connsiteX241" fmla="*/ 695287 w 2511510"/>
                <a:gd name="connsiteY241" fmla="*/ 994039 h 2363229"/>
                <a:gd name="connsiteX242" fmla="*/ 675547 w 2511510"/>
                <a:gd name="connsiteY242" fmla="*/ 985421 h 2363229"/>
                <a:gd name="connsiteX243" fmla="*/ 638477 w 2511510"/>
                <a:gd name="connsiteY243" fmla="*/ 988108 h 2363229"/>
                <a:gd name="connsiteX244" fmla="*/ 610118 w 2511510"/>
                <a:gd name="connsiteY244" fmla="*/ 983196 h 2363229"/>
                <a:gd name="connsiteX245" fmla="*/ 596402 w 2511510"/>
                <a:gd name="connsiteY245" fmla="*/ 1002936 h 2363229"/>
                <a:gd name="connsiteX246" fmla="*/ 574623 w 2511510"/>
                <a:gd name="connsiteY246" fmla="*/ 1011184 h 2363229"/>
                <a:gd name="connsiteX247" fmla="*/ 553771 w 2511510"/>
                <a:gd name="connsiteY247" fmla="*/ 1016930 h 2363229"/>
                <a:gd name="connsiteX248" fmla="*/ 532456 w 2511510"/>
                <a:gd name="connsiteY248" fmla="*/ 1005809 h 2363229"/>
                <a:gd name="connsiteX249" fmla="*/ 517349 w 2511510"/>
                <a:gd name="connsiteY249" fmla="*/ 1031295 h 2363229"/>
                <a:gd name="connsiteX250" fmla="*/ 501131 w 2511510"/>
                <a:gd name="connsiteY250" fmla="*/ 1042787 h 2363229"/>
                <a:gd name="connsiteX251" fmla="*/ 479167 w 2511510"/>
                <a:gd name="connsiteY251" fmla="*/ 1032129 h 2363229"/>
                <a:gd name="connsiteX252" fmla="*/ 465822 w 2511510"/>
                <a:gd name="connsiteY252" fmla="*/ 1046957 h 2363229"/>
                <a:gd name="connsiteX253" fmla="*/ 432551 w 2511510"/>
                <a:gd name="connsiteY253" fmla="*/ 1047884 h 2363229"/>
                <a:gd name="connsiteX254" fmla="*/ 407251 w 2511510"/>
                <a:gd name="connsiteY254" fmla="*/ 1068921 h 2363229"/>
                <a:gd name="connsiteX255" fmla="*/ 369532 w 2511510"/>
                <a:gd name="connsiteY255" fmla="*/ 1074667 h 2363229"/>
                <a:gd name="connsiteX256" fmla="*/ 377965 w 2511510"/>
                <a:gd name="connsiteY256" fmla="*/ 1101728 h 2363229"/>
                <a:gd name="connsiteX257" fmla="*/ 382877 w 2511510"/>
                <a:gd name="connsiteY257" fmla="*/ 1131014 h 2363229"/>
                <a:gd name="connsiteX258" fmla="*/ 359986 w 2511510"/>
                <a:gd name="connsiteY258" fmla="*/ 1132590 h 2363229"/>
                <a:gd name="connsiteX259" fmla="*/ 331720 w 2511510"/>
                <a:gd name="connsiteY259" fmla="*/ 1132034 h 2363229"/>
                <a:gd name="connsiteX260" fmla="*/ 312351 w 2511510"/>
                <a:gd name="connsiteY260" fmla="*/ 1147418 h 2363229"/>
                <a:gd name="connsiteX261" fmla="*/ 300118 w 2511510"/>
                <a:gd name="connsiteY261" fmla="*/ 1159373 h 2363229"/>
                <a:gd name="connsiteX262" fmla="*/ 276578 w 2511510"/>
                <a:gd name="connsiteY262" fmla="*/ 1163914 h 2363229"/>
                <a:gd name="connsiteX263" fmla="*/ 277505 w 2511510"/>
                <a:gd name="connsiteY263" fmla="*/ 1191439 h 2363229"/>
                <a:gd name="connsiteX264" fmla="*/ 277134 w 2511510"/>
                <a:gd name="connsiteY264" fmla="*/ 1205433 h 2363229"/>
                <a:gd name="connsiteX265" fmla="*/ 294001 w 2511510"/>
                <a:gd name="connsiteY265" fmla="*/ 1217110 h 2363229"/>
                <a:gd name="connsiteX266" fmla="*/ 297708 w 2511510"/>
                <a:gd name="connsiteY266" fmla="*/ 1238889 h 2363229"/>
                <a:gd name="connsiteX267" fmla="*/ 297708 w 2511510"/>
                <a:gd name="connsiteY267" fmla="*/ 1261501 h 2363229"/>
                <a:gd name="connsiteX268" fmla="*/ 275929 w 2511510"/>
                <a:gd name="connsiteY268" fmla="*/ 1258814 h 2363229"/>
                <a:gd name="connsiteX269" fmla="*/ 251926 w 2511510"/>
                <a:gd name="connsiteY269" fmla="*/ 1257609 h 2363229"/>
                <a:gd name="connsiteX270" fmla="*/ 230611 w 2511510"/>
                <a:gd name="connsiteY270" fmla="*/ 1249175 h 2363229"/>
                <a:gd name="connsiteX271" fmla="*/ 227923 w 2511510"/>
                <a:gd name="connsiteY271" fmla="*/ 1269564 h 2363229"/>
                <a:gd name="connsiteX272" fmla="*/ 217822 w 2511510"/>
                <a:gd name="connsiteY272" fmla="*/ 1286246 h 2363229"/>
                <a:gd name="connsiteX273" fmla="*/ 230055 w 2511510"/>
                <a:gd name="connsiteY273" fmla="*/ 1311546 h 2363229"/>
                <a:gd name="connsiteX274" fmla="*/ 269164 w 2511510"/>
                <a:gd name="connsiteY274" fmla="*/ 1356123 h 2363229"/>
                <a:gd name="connsiteX275" fmla="*/ 269257 w 2511510"/>
                <a:gd name="connsiteY275" fmla="*/ 1375678 h 2363229"/>
                <a:gd name="connsiteX276" fmla="*/ 253687 w 2511510"/>
                <a:gd name="connsiteY276" fmla="*/ 1392081 h 2363229"/>
                <a:gd name="connsiteX277" fmla="*/ 220880 w 2511510"/>
                <a:gd name="connsiteY277" fmla="*/ 1404036 h 2363229"/>
                <a:gd name="connsiteX278" fmla="*/ 212446 w 2511510"/>
                <a:gd name="connsiteY278" fmla="*/ 1439995 h 2363229"/>
                <a:gd name="connsiteX279" fmla="*/ 192521 w 2511510"/>
                <a:gd name="connsiteY279" fmla="*/ 1472153 h 2363229"/>
                <a:gd name="connsiteX280" fmla="*/ 164348 w 2511510"/>
                <a:gd name="connsiteY280" fmla="*/ 1456213 h 2363229"/>
                <a:gd name="connsiteX281" fmla="*/ 174357 w 2511510"/>
                <a:gd name="connsiteY281" fmla="*/ 1428225 h 2363229"/>
                <a:gd name="connsiteX282" fmla="*/ 156192 w 2511510"/>
                <a:gd name="connsiteY282" fmla="*/ 1413026 h 2363229"/>
                <a:gd name="connsiteX283" fmla="*/ 135155 w 2511510"/>
                <a:gd name="connsiteY283" fmla="*/ 1425259 h 2363229"/>
                <a:gd name="connsiteX284" fmla="*/ 125980 w 2511510"/>
                <a:gd name="connsiteY284" fmla="*/ 1433786 h 2363229"/>
                <a:gd name="connsiteX285" fmla="*/ 141735 w 2511510"/>
                <a:gd name="connsiteY285" fmla="*/ 1452599 h 2363229"/>
                <a:gd name="connsiteX286" fmla="*/ 129872 w 2511510"/>
                <a:gd name="connsiteY286" fmla="*/ 1465573 h 2363229"/>
                <a:gd name="connsiteX287" fmla="*/ 121717 w 2511510"/>
                <a:gd name="connsiteY287" fmla="*/ 1473729 h 2363229"/>
                <a:gd name="connsiteX288" fmla="*/ 102811 w 2511510"/>
                <a:gd name="connsiteY288" fmla="*/ 1487166 h 2363229"/>
                <a:gd name="connsiteX289" fmla="*/ 76213 w 2511510"/>
                <a:gd name="connsiteY289" fmla="*/ 1505331 h 2363229"/>
                <a:gd name="connsiteX290" fmla="*/ 67965 w 2511510"/>
                <a:gd name="connsiteY290" fmla="*/ 1527295 h 2363229"/>
                <a:gd name="connsiteX291" fmla="*/ 43962 w 2511510"/>
                <a:gd name="connsiteY291" fmla="*/ 1551020 h 2363229"/>
                <a:gd name="connsiteX292" fmla="*/ 48874 w 2511510"/>
                <a:gd name="connsiteY292" fmla="*/ 1598748 h 2363229"/>
                <a:gd name="connsiteX293" fmla="*/ 69726 w 2511510"/>
                <a:gd name="connsiteY293" fmla="*/ 1629795 h 2363229"/>
                <a:gd name="connsiteX294" fmla="*/ 90115 w 2511510"/>
                <a:gd name="connsiteY294" fmla="*/ 1648886 h 2363229"/>
                <a:gd name="connsiteX295" fmla="*/ 115137 w 2511510"/>
                <a:gd name="connsiteY295" fmla="*/ 1672611 h 2363229"/>
                <a:gd name="connsiteX296" fmla="*/ 127555 w 2511510"/>
                <a:gd name="connsiteY296" fmla="*/ 1695224 h 2363229"/>
                <a:gd name="connsiteX297" fmla="*/ 158787 w 2511510"/>
                <a:gd name="connsiteY297" fmla="*/ 1690312 h 2363229"/>
                <a:gd name="connsiteX298" fmla="*/ 195579 w 2511510"/>
                <a:gd name="connsiteY298" fmla="*/ 1688273 h 2363229"/>
                <a:gd name="connsiteX299" fmla="*/ 184736 w 2511510"/>
                <a:gd name="connsiteY299" fmla="*/ 1714871 h 2363229"/>
                <a:gd name="connsiteX300" fmla="*/ 162124 w 2511510"/>
                <a:gd name="connsiteY300" fmla="*/ 1740820 h 2363229"/>
                <a:gd name="connsiteX301" fmla="*/ 136360 w 2511510"/>
                <a:gd name="connsiteY301" fmla="*/ 1755277 h 2363229"/>
                <a:gd name="connsiteX302" fmla="*/ 84647 w 2511510"/>
                <a:gd name="connsiteY302" fmla="*/ 1774554 h 2363229"/>
                <a:gd name="connsiteX303" fmla="*/ 48040 w 2511510"/>
                <a:gd name="connsiteY303" fmla="*/ 1791884 h 2363229"/>
                <a:gd name="connsiteX304" fmla="*/ 26261 w 2511510"/>
                <a:gd name="connsiteY304" fmla="*/ 1804488 h 2363229"/>
                <a:gd name="connsiteX305" fmla="*/ 312 w 2511510"/>
                <a:gd name="connsiteY305" fmla="*/ 1824043 h 2363229"/>
                <a:gd name="connsiteX306" fmla="*/ 14769 w 2511510"/>
                <a:gd name="connsiteY306" fmla="*/ 1850641 h 2363229"/>
                <a:gd name="connsiteX307" fmla="*/ 6150 w 2511510"/>
                <a:gd name="connsiteY307" fmla="*/ 1893457 h 2363229"/>
                <a:gd name="connsiteX308" fmla="*/ 45167 w 2511510"/>
                <a:gd name="connsiteY308" fmla="*/ 1937385 h 2363229"/>
                <a:gd name="connsiteX309" fmla="*/ 72228 w 2511510"/>
                <a:gd name="connsiteY309" fmla="*/ 1878351 h 2363229"/>
                <a:gd name="connsiteX310" fmla="*/ 63795 w 2511510"/>
                <a:gd name="connsiteY310" fmla="*/ 1824691 h 2363229"/>
                <a:gd name="connsiteX311" fmla="*/ 90393 w 2511510"/>
                <a:gd name="connsiteY311" fmla="*/ 1855274 h 2363229"/>
                <a:gd name="connsiteX312" fmla="*/ 111708 w 2511510"/>
                <a:gd name="connsiteY312" fmla="*/ 1890306 h 2363229"/>
                <a:gd name="connsiteX313" fmla="*/ 127555 w 2511510"/>
                <a:gd name="connsiteY313" fmla="*/ 1923113 h 2363229"/>
                <a:gd name="connsiteX314" fmla="*/ 127555 w 2511510"/>
                <a:gd name="connsiteY314" fmla="*/ 1959164 h 2363229"/>
                <a:gd name="connsiteX315" fmla="*/ 148964 w 2511510"/>
                <a:gd name="connsiteY315" fmla="*/ 1988449 h 2363229"/>
                <a:gd name="connsiteX316" fmla="*/ 179732 w 2511510"/>
                <a:gd name="connsiteY316" fmla="*/ 2016067 h 2363229"/>
                <a:gd name="connsiteX317" fmla="*/ 196784 w 2511510"/>
                <a:gd name="connsiteY317" fmla="*/ 2030246 h 2363229"/>
                <a:gd name="connsiteX318" fmla="*/ 205774 w 2511510"/>
                <a:gd name="connsiteY318" fmla="*/ 2044611 h 2363229"/>
                <a:gd name="connsiteX319" fmla="*/ 218656 w 2511510"/>
                <a:gd name="connsiteY319" fmla="*/ 2055732 h 2363229"/>
                <a:gd name="connsiteX320" fmla="*/ 241917 w 2511510"/>
                <a:gd name="connsiteY320" fmla="*/ 2043313 h 2363229"/>
                <a:gd name="connsiteX321" fmla="*/ 278339 w 2511510"/>
                <a:gd name="connsiteY321" fmla="*/ 2033119 h 2363229"/>
                <a:gd name="connsiteX322" fmla="*/ 308088 w 2511510"/>
                <a:gd name="connsiteY322" fmla="*/ 2015325 h 2363229"/>
                <a:gd name="connsiteX323" fmla="*/ 338949 w 2511510"/>
                <a:gd name="connsiteY323" fmla="*/ 2013286 h 2363229"/>
                <a:gd name="connsiteX324" fmla="*/ 365825 w 2511510"/>
                <a:gd name="connsiteY324" fmla="*/ 1998644 h 2363229"/>
                <a:gd name="connsiteX325" fmla="*/ 382784 w 2511510"/>
                <a:gd name="connsiteY325" fmla="*/ 1989006 h 2363229"/>
                <a:gd name="connsiteX326" fmla="*/ 397520 w 2511510"/>
                <a:gd name="connsiteY326" fmla="*/ 1981313 h 2363229"/>
                <a:gd name="connsiteX327" fmla="*/ 403358 w 2511510"/>
                <a:gd name="connsiteY327" fmla="*/ 2001609 h 2363229"/>
                <a:gd name="connsiteX328" fmla="*/ 415035 w 2511510"/>
                <a:gd name="connsiteY328" fmla="*/ 2015511 h 2363229"/>
                <a:gd name="connsiteX329" fmla="*/ 441448 w 2511510"/>
                <a:gd name="connsiteY329" fmla="*/ 2042387 h 2363229"/>
                <a:gd name="connsiteX330" fmla="*/ 460076 w 2511510"/>
                <a:gd name="connsiteY330" fmla="*/ 2061014 h 2363229"/>
                <a:gd name="connsiteX331" fmla="*/ 495756 w 2511510"/>
                <a:gd name="connsiteY331" fmla="*/ 2086778 h 2363229"/>
                <a:gd name="connsiteX332" fmla="*/ 526524 w 2511510"/>
                <a:gd name="connsiteY332" fmla="*/ 2105406 h 2363229"/>
                <a:gd name="connsiteX333" fmla="*/ 552288 w 2511510"/>
                <a:gd name="connsiteY333" fmla="*/ 2121532 h 2363229"/>
                <a:gd name="connsiteX334" fmla="*/ 569711 w 2511510"/>
                <a:gd name="connsiteY334" fmla="*/ 2135804 h 2363229"/>
                <a:gd name="connsiteX335" fmla="*/ 582778 w 2511510"/>
                <a:gd name="connsiteY335" fmla="*/ 2125146 h 2363229"/>
                <a:gd name="connsiteX336" fmla="*/ 590285 w 2511510"/>
                <a:gd name="connsiteY336" fmla="*/ 2108279 h 2363229"/>
                <a:gd name="connsiteX337" fmla="*/ 601777 w 2511510"/>
                <a:gd name="connsiteY337" fmla="*/ 2086129 h 2363229"/>
                <a:gd name="connsiteX338" fmla="*/ 604928 w 2511510"/>
                <a:gd name="connsiteY338" fmla="*/ 2114488 h 2363229"/>
                <a:gd name="connsiteX339" fmla="*/ 624668 w 2511510"/>
                <a:gd name="connsiteY339" fmla="*/ 2135526 h 2363229"/>
                <a:gd name="connsiteX340" fmla="*/ 635974 w 2511510"/>
                <a:gd name="connsiteY340" fmla="*/ 2155080 h 2363229"/>
                <a:gd name="connsiteX341" fmla="*/ 621795 w 2511510"/>
                <a:gd name="connsiteY341" fmla="*/ 2195857 h 2363229"/>
                <a:gd name="connsiteX342" fmla="*/ 659050 w 2511510"/>
                <a:gd name="connsiteY342" fmla="*/ 2233762 h 2363229"/>
                <a:gd name="connsiteX343" fmla="*/ 697882 w 2511510"/>
                <a:gd name="connsiteY343" fmla="*/ 2246829 h 2363229"/>
                <a:gd name="connsiteX344" fmla="*/ 715027 w 2511510"/>
                <a:gd name="connsiteY344" fmla="*/ 2260823 h 2363229"/>
                <a:gd name="connsiteX345" fmla="*/ 729299 w 2511510"/>
                <a:gd name="connsiteY345" fmla="*/ 2258414 h 2363229"/>
                <a:gd name="connsiteX346" fmla="*/ 737825 w 2511510"/>
                <a:gd name="connsiteY346" fmla="*/ 2247015 h 2363229"/>
                <a:gd name="connsiteX347" fmla="*/ 735045 w 2511510"/>
                <a:gd name="connsiteY347" fmla="*/ 2266013 h 2363229"/>
                <a:gd name="connsiteX348" fmla="*/ 745332 w 2511510"/>
                <a:gd name="connsiteY348" fmla="*/ 2277227 h 2363229"/>
                <a:gd name="connsiteX349" fmla="*/ 757750 w 2511510"/>
                <a:gd name="connsiteY349" fmla="*/ 2264160 h 2363229"/>
                <a:gd name="connsiteX350" fmla="*/ 763774 w 2511510"/>
                <a:gd name="connsiteY350" fmla="*/ 2287421 h 2363229"/>
                <a:gd name="connsiteX351" fmla="*/ 781475 w 2511510"/>
                <a:gd name="connsiteY351" fmla="*/ 2300303 h 2363229"/>
                <a:gd name="connsiteX352" fmla="*/ 803254 w 2511510"/>
                <a:gd name="connsiteY352" fmla="*/ 2307810 h 2363229"/>
                <a:gd name="connsiteX353" fmla="*/ 807054 w 2511510"/>
                <a:gd name="connsiteY353" fmla="*/ 2278339 h 2363229"/>
                <a:gd name="connsiteX354" fmla="*/ 823457 w 2511510"/>
                <a:gd name="connsiteY354" fmla="*/ 2259618 h 2363229"/>
                <a:gd name="connsiteX355" fmla="*/ 824199 w 2511510"/>
                <a:gd name="connsiteY355" fmla="*/ 2246273 h 2363229"/>
                <a:gd name="connsiteX356" fmla="*/ 797508 w 2511510"/>
                <a:gd name="connsiteY356" fmla="*/ 2237098 h 2363229"/>
                <a:gd name="connsiteX357" fmla="*/ 797508 w 2511510"/>
                <a:gd name="connsiteY357" fmla="*/ 2214022 h 2363229"/>
                <a:gd name="connsiteX358" fmla="*/ 799732 w 2511510"/>
                <a:gd name="connsiteY358" fmla="*/ 2195209 h 2363229"/>
                <a:gd name="connsiteX359" fmla="*/ 775451 w 2511510"/>
                <a:gd name="connsiteY359" fmla="*/ 2201233 h 2363229"/>
                <a:gd name="connsiteX360" fmla="*/ 759882 w 2511510"/>
                <a:gd name="connsiteY360" fmla="*/ 2200306 h 2363229"/>
                <a:gd name="connsiteX361" fmla="*/ 766276 w 2511510"/>
                <a:gd name="connsiteY361" fmla="*/ 2176210 h 2363229"/>
                <a:gd name="connsiteX362" fmla="*/ 765906 w 2511510"/>
                <a:gd name="connsiteY362" fmla="*/ 2154988 h 2363229"/>
                <a:gd name="connsiteX363" fmla="*/ 773134 w 2511510"/>
                <a:gd name="connsiteY363" fmla="*/ 2123941 h 2363229"/>
                <a:gd name="connsiteX364" fmla="*/ 749687 w 2511510"/>
                <a:gd name="connsiteY364" fmla="*/ 2115879 h 2363229"/>
                <a:gd name="connsiteX365" fmla="*/ 747092 w 2511510"/>
                <a:gd name="connsiteY365" fmla="*/ 2107538 h 2363229"/>
                <a:gd name="connsiteX366" fmla="*/ 771095 w 2511510"/>
                <a:gd name="connsiteY366" fmla="*/ 2093451 h 2363229"/>
                <a:gd name="connsiteX367" fmla="*/ 776193 w 2511510"/>
                <a:gd name="connsiteY367" fmla="*/ 2067872 h 2363229"/>
                <a:gd name="connsiteX368" fmla="*/ 785553 w 2511510"/>
                <a:gd name="connsiteY368" fmla="*/ 2052488 h 2363229"/>
                <a:gd name="connsiteX369" fmla="*/ 807888 w 2511510"/>
                <a:gd name="connsiteY369" fmla="*/ 2038958 h 2363229"/>
                <a:gd name="connsiteX370" fmla="*/ 836710 w 2511510"/>
                <a:gd name="connsiteY370" fmla="*/ 2049615 h 2363229"/>
                <a:gd name="connsiteX371" fmla="*/ 864883 w 2511510"/>
                <a:gd name="connsiteY371" fmla="*/ 2040162 h 2363229"/>
                <a:gd name="connsiteX372" fmla="*/ 883511 w 2511510"/>
                <a:gd name="connsiteY372" fmla="*/ 2014121 h 2363229"/>
                <a:gd name="connsiteX373" fmla="*/ 904548 w 2511510"/>
                <a:gd name="connsiteY373" fmla="*/ 2018106 h 2363229"/>
                <a:gd name="connsiteX374" fmla="*/ 906402 w 2511510"/>
                <a:gd name="connsiteY374" fmla="*/ 2032007 h 2363229"/>
                <a:gd name="connsiteX375" fmla="*/ 902510 w 2511510"/>
                <a:gd name="connsiteY375" fmla="*/ 2054898 h 2363229"/>
                <a:gd name="connsiteX376" fmla="*/ 883974 w 2511510"/>
                <a:gd name="connsiteY376" fmla="*/ 2067780 h 2363229"/>
                <a:gd name="connsiteX377" fmla="*/ 863308 w 2511510"/>
                <a:gd name="connsiteY377" fmla="*/ 2071301 h 2363229"/>
                <a:gd name="connsiteX378" fmla="*/ 856172 w 2511510"/>
                <a:gd name="connsiteY378" fmla="*/ 2080754 h 2363229"/>
                <a:gd name="connsiteX379" fmla="*/ 887033 w 2511510"/>
                <a:gd name="connsiteY379" fmla="*/ 2075565 h 2363229"/>
                <a:gd name="connsiteX380" fmla="*/ 905012 w 2511510"/>
                <a:gd name="connsiteY380" fmla="*/ 2082144 h 2363229"/>
                <a:gd name="connsiteX381" fmla="*/ 885643 w 2511510"/>
                <a:gd name="connsiteY381" fmla="*/ 2086778 h 2363229"/>
                <a:gd name="connsiteX382" fmla="*/ 854133 w 2511510"/>
                <a:gd name="connsiteY382" fmla="*/ 2097436 h 2363229"/>
                <a:gd name="connsiteX383" fmla="*/ 868590 w 2511510"/>
                <a:gd name="connsiteY383" fmla="*/ 2112727 h 2363229"/>
                <a:gd name="connsiteX384" fmla="*/ 892037 w 2511510"/>
                <a:gd name="connsiteY384" fmla="*/ 2121254 h 2363229"/>
                <a:gd name="connsiteX385" fmla="*/ 915021 w 2511510"/>
                <a:gd name="connsiteY385" fmla="*/ 2130892 h 2363229"/>
                <a:gd name="connsiteX386" fmla="*/ 936336 w 2511510"/>
                <a:gd name="connsiteY386" fmla="*/ 2119400 h 2363229"/>
                <a:gd name="connsiteX387" fmla="*/ 955891 w 2511510"/>
                <a:gd name="connsiteY387" fmla="*/ 2117639 h 2363229"/>
                <a:gd name="connsiteX388" fmla="*/ 970719 w 2511510"/>
                <a:gd name="connsiteY388" fmla="*/ 2103645 h 2363229"/>
                <a:gd name="connsiteX389" fmla="*/ 967197 w 2511510"/>
                <a:gd name="connsiteY389" fmla="*/ 2085573 h 2363229"/>
                <a:gd name="connsiteX390" fmla="*/ 950052 w 2511510"/>
                <a:gd name="connsiteY390" fmla="*/ 2067502 h 2363229"/>
                <a:gd name="connsiteX391" fmla="*/ 976094 w 2511510"/>
                <a:gd name="connsiteY391" fmla="*/ 2053600 h 2363229"/>
                <a:gd name="connsiteX392" fmla="*/ 990551 w 2511510"/>
                <a:gd name="connsiteY392" fmla="*/ 2034973 h 2363229"/>
                <a:gd name="connsiteX393" fmla="*/ 961544 w 2511510"/>
                <a:gd name="connsiteY393" fmla="*/ 2009580 h 2363229"/>
                <a:gd name="connsiteX394" fmla="*/ 936892 w 2511510"/>
                <a:gd name="connsiteY394" fmla="*/ 2010599 h 2363229"/>
                <a:gd name="connsiteX395" fmla="*/ 929107 w 2511510"/>
                <a:gd name="connsiteY395" fmla="*/ 1990488 h 2363229"/>
                <a:gd name="connsiteX396" fmla="*/ 931054 w 2511510"/>
                <a:gd name="connsiteY396" fmla="*/ 1972324 h 2363229"/>
                <a:gd name="connsiteX397" fmla="*/ 956817 w 2511510"/>
                <a:gd name="connsiteY397" fmla="*/ 1985669 h 2363229"/>
                <a:gd name="connsiteX398" fmla="*/ 996112 w 2511510"/>
                <a:gd name="connsiteY398" fmla="*/ 2018754 h 2363229"/>
                <a:gd name="connsiteX399" fmla="*/ 1004731 w 2511510"/>
                <a:gd name="connsiteY399" fmla="*/ 2054805 h 2363229"/>
                <a:gd name="connsiteX400" fmla="*/ 981933 w 2511510"/>
                <a:gd name="connsiteY400" fmla="*/ 2075472 h 2363229"/>
                <a:gd name="connsiteX401" fmla="*/ 1024563 w 2511510"/>
                <a:gd name="connsiteY401" fmla="*/ 2118103 h 2363229"/>
                <a:gd name="connsiteX402" fmla="*/ 1090919 w 2511510"/>
                <a:gd name="connsiteY402" fmla="*/ 2130706 h 2363229"/>
                <a:gd name="connsiteX403" fmla="*/ 1098148 w 2511510"/>
                <a:gd name="connsiteY403" fmla="*/ 2153227 h 2363229"/>
                <a:gd name="connsiteX404" fmla="*/ 1108250 w 2511510"/>
                <a:gd name="connsiteY404" fmla="*/ 2175283 h 2363229"/>
                <a:gd name="connsiteX405" fmla="*/ 1123170 w 2511510"/>
                <a:gd name="connsiteY405" fmla="*/ 2193726 h 2363229"/>
                <a:gd name="connsiteX406" fmla="*/ 1149305 w 2511510"/>
                <a:gd name="connsiteY406" fmla="*/ 2204106 h 2363229"/>
                <a:gd name="connsiteX407" fmla="*/ 1177571 w 2511510"/>
                <a:gd name="connsiteY407" fmla="*/ 2212354 h 2363229"/>
                <a:gd name="connsiteX408" fmla="*/ 1180351 w 2511510"/>
                <a:gd name="connsiteY408" fmla="*/ 2254243 h 2363229"/>
                <a:gd name="connsiteX409" fmla="*/ 1193511 w 2511510"/>
                <a:gd name="connsiteY409" fmla="*/ 2290294 h 2363229"/>
                <a:gd name="connsiteX410" fmla="*/ 1210842 w 2511510"/>
                <a:gd name="connsiteY410" fmla="*/ 2316799 h 2363229"/>
                <a:gd name="connsiteX411" fmla="*/ 1194994 w 2511510"/>
                <a:gd name="connsiteY411" fmla="*/ 2344787 h 2363229"/>
                <a:gd name="connsiteX412" fmla="*/ 1200647 w 2511510"/>
                <a:gd name="connsiteY412" fmla="*/ 2370088 h 2363229"/>
                <a:gd name="connsiteX413" fmla="*/ 1219831 w 2511510"/>
                <a:gd name="connsiteY413" fmla="*/ 2345343 h 2363229"/>
                <a:gd name="connsiteX414" fmla="*/ 1217607 w 2511510"/>
                <a:gd name="connsiteY414" fmla="*/ 2310034 h 2363229"/>
                <a:gd name="connsiteX415" fmla="*/ 1220758 w 2511510"/>
                <a:gd name="connsiteY415" fmla="*/ 2266199 h 2363229"/>
                <a:gd name="connsiteX416" fmla="*/ 1209359 w 2511510"/>
                <a:gd name="connsiteY416" fmla="*/ 2229684 h 2363229"/>
                <a:gd name="connsiteX417" fmla="*/ 1203149 w 2511510"/>
                <a:gd name="connsiteY417" fmla="*/ 2188444 h 2363229"/>
                <a:gd name="connsiteX418" fmla="*/ 1182112 w 2511510"/>
                <a:gd name="connsiteY418" fmla="*/ 2149705 h 2363229"/>
                <a:gd name="connsiteX419" fmla="*/ 1183873 w 2511510"/>
                <a:gd name="connsiteY419" fmla="*/ 2119678 h 2363229"/>
                <a:gd name="connsiteX420" fmla="*/ 1157831 w 2511510"/>
                <a:gd name="connsiteY420" fmla="*/ 2110040 h 2363229"/>
                <a:gd name="connsiteX421" fmla="*/ 1141705 w 2511510"/>
                <a:gd name="connsiteY421" fmla="*/ 2077696 h 2363229"/>
                <a:gd name="connsiteX422" fmla="*/ 1175903 w 2511510"/>
                <a:gd name="connsiteY422" fmla="*/ 2065555 h 2363229"/>
                <a:gd name="connsiteX423" fmla="*/ 1194067 w 2511510"/>
                <a:gd name="connsiteY423" fmla="*/ 2043684 h 2363229"/>
                <a:gd name="connsiteX424" fmla="*/ 1190638 w 2511510"/>
                <a:gd name="connsiteY424" fmla="*/ 2016159 h 2363229"/>
                <a:gd name="connsiteX425" fmla="*/ 1191380 w 2511510"/>
                <a:gd name="connsiteY425" fmla="*/ 1982425 h 2363229"/>
                <a:gd name="connsiteX426" fmla="*/ 1203798 w 2511510"/>
                <a:gd name="connsiteY426" fmla="*/ 1976679 h 2363229"/>
                <a:gd name="connsiteX427" fmla="*/ 1198608 w 2511510"/>
                <a:gd name="connsiteY427" fmla="*/ 1958978 h 2363229"/>
                <a:gd name="connsiteX428" fmla="*/ 1210286 w 2511510"/>
                <a:gd name="connsiteY428" fmla="*/ 1949340 h 2363229"/>
                <a:gd name="connsiteX429" fmla="*/ 1207042 w 2511510"/>
                <a:gd name="connsiteY429" fmla="*/ 1932381 h 2363229"/>
                <a:gd name="connsiteX430" fmla="*/ 1225948 w 2511510"/>
                <a:gd name="connsiteY430" fmla="*/ 1909026 h 2363229"/>
                <a:gd name="connsiteX431" fmla="*/ 1238644 w 2511510"/>
                <a:gd name="connsiteY431" fmla="*/ 1902076 h 2363229"/>
                <a:gd name="connsiteX432" fmla="*/ 1244668 w 2511510"/>
                <a:gd name="connsiteY432" fmla="*/ 1885765 h 2363229"/>
                <a:gd name="connsiteX433" fmla="*/ 1239664 w 2511510"/>
                <a:gd name="connsiteY433" fmla="*/ 1877887 h 2363229"/>
                <a:gd name="connsiteX434" fmla="*/ 1213807 w 2511510"/>
                <a:gd name="connsiteY434" fmla="*/ 1886599 h 2363229"/>
                <a:gd name="connsiteX435" fmla="*/ 1202315 w 2511510"/>
                <a:gd name="connsiteY435" fmla="*/ 1861762 h 2363229"/>
                <a:gd name="connsiteX436" fmla="*/ 1201574 w 2511510"/>
                <a:gd name="connsiteY436" fmla="*/ 1822004 h 2363229"/>
                <a:gd name="connsiteX437" fmla="*/ 1210471 w 2511510"/>
                <a:gd name="connsiteY437" fmla="*/ 1810141 h 2363229"/>
                <a:gd name="connsiteX438" fmla="*/ 1237254 w 2511510"/>
                <a:gd name="connsiteY438" fmla="*/ 1847119 h 2363229"/>
                <a:gd name="connsiteX439" fmla="*/ 1262555 w 2511510"/>
                <a:gd name="connsiteY439" fmla="*/ 1849806 h 2363229"/>
                <a:gd name="connsiteX440" fmla="*/ 1295547 w 2511510"/>
                <a:gd name="connsiteY440" fmla="*/ 1864635 h 2363229"/>
                <a:gd name="connsiteX441" fmla="*/ 1338271 w 2511510"/>
                <a:gd name="connsiteY441" fmla="*/ 1823487 h 2363229"/>
                <a:gd name="connsiteX442" fmla="*/ 1368112 w 2511510"/>
                <a:gd name="connsiteY442" fmla="*/ 1823765 h 2363229"/>
                <a:gd name="connsiteX443" fmla="*/ 1337066 w 2511510"/>
                <a:gd name="connsiteY443" fmla="*/ 1862411 h 2363229"/>
                <a:gd name="connsiteX444" fmla="*/ 1277197 w 2511510"/>
                <a:gd name="connsiteY444" fmla="*/ 1882799 h 2363229"/>
                <a:gd name="connsiteX445" fmla="*/ 1235957 w 2511510"/>
                <a:gd name="connsiteY445" fmla="*/ 1945355 h 2363229"/>
                <a:gd name="connsiteX446" fmla="*/ 1211120 w 2511510"/>
                <a:gd name="connsiteY446" fmla="*/ 2049615 h 2363229"/>
                <a:gd name="connsiteX447" fmla="*/ 1240868 w 2511510"/>
                <a:gd name="connsiteY447" fmla="*/ 2109020 h 2363229"/>
                <a:gd name="connsiteX448" fmla="*/ 1279885 w 2511510"/>
                <a:gd name="connsiteY448" fmla="*/ 2165367 h 2363229"/>
                <a:gd name="connsiteX449" fmla="*/ 1326037 w 2511510"/>
                <a:gd name="connsiteY449" fmla="*/ 2158417 h 2363229"/>
                <a:gd name="connsiteX450" fmla="*/ 1310653 w 2511510"/>
                <a:gd name="connsiteY450" fmla="*/ 2130892 h 2363229"/>
                <a:gd name="connsiteX451" fmla="*/ 1324369 w 2511510"/>
                <a:gd name="connsiteY451" fmla="*/ 2104294 h 2363229"/>
                <a:gd name="connsiteX452" fmla="*/ 1335027 w 2511510"/>
                <a:gd name="connsiteY452" fmla="*/ 2132097 h 2363229"/>
                <a:gd name="connsiteX453" fmla="*/ 1372746 w 2511510"/>
                <a:gd name="connsiteY453" fmla="*/ 2142291 h 2363229"/>
                <a:gd name="connsiteX454" fmla="*/ 1411484 w 2511510"/>
                <a:gd name="connsiteY454" fmla="*/ 2150261 h 2363229"/>
                <a:gd name="connsiteX455" fmla="*/ 1433819 w 2511510"/>
                <a:gd name="connsiteY455" fmla="*/ 2158695 h 2363229"/>
                <a:gd name="connsiteX456" fmla="*/ 1469777 w 2511510"/>
                <a:gd name="connsiteY456" fmla="*/ 2149334 h 2363229"/>
                <a:gd name="connsiteX457" fmla="*/ 1472465 w 2511510"/>
                <a:gd name="connsiteY457" fmla="*/ 2195023 h 2363229"/>
                <a:gd name="connsiteX458" fmla="*/ 1496468 w 2511510"/>
                <a:gd name="connsiteY458" fmla="*/ 2218563 h 2363229"/>
                <a:gd name="connsiteX459" fmla="*/ 1590997 w 2511510"/>
                <a:gd name="connsiteY459" fmla="*/ 2219861 h 2363229"/>
                <a:gd name="connsiteX460" fmla="*/ 1633443 w 2511510"/>
                <a:gd name="connsiteY460" fmla="*/ 2208925 h 236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</a:cxnLst>
              <a:rect l="l" t="t" r="r" b="b"/>
              <a:pathLst>
                <a:path w="2511510" h="2363229">
                  <a:moveTo>
                    <a:pt x="1633443" y="2208925"/>
                  </a:moveTo>
                  <a:cubicBezTo>
                    <a:pt x="1638725" y="2194931"/>
                    <a:pt x="1641691" y="2160085"/>
                    <a:pt x="1650773" y="2151280"/>
                  </a:cubicBezTo>
                  <a:cubicBezTo>
                    <a:pt x="1659855" y="2142384"/>
                    <a:pt x="1678298" y="2141086"/>
                    <a:pt x="1686268" y="2148593"/>
                  </a:cubicBezTo>
                  <a:cubicBezTo>
                    <a:pt x="1694238" y="2156100"/>
                    <a:pt x="1684970" y="2204013"/>
                    <a:pt x="1681171" y="2220695"/>
                  </a:cubicBezTo>
                  <a:cubicBezTo>
                    <a:pt x="1677371" y="2237376"/>
                    <a:pt x="1668752" y="2258228"/>
                    <a:pt x="1680058" y="2261935"/>
                  </a:cubicBezTo>
                  <a:cubicBezTo>
                    <a:pt x="1691365" y="2265735"/>
                    <a:pt x="1725655" y="2263325"/>
                    <a:pt x="1755218" y="2261565"/>
                  </a:cubicBezTo>
                  <a:cubicBezTo>
                    <a:pt x="1784782" y="2259804"/>
                    <a:pt x="1840665" y="2262121"/>
                    <a:pt x="1860498" y="2264808"/>
                  </a:cubicBezTo>
                  <a:cubicBezTo>
                    <a:pt x="1880331" y="2267496"/>
                    <a:pt x="1905446" y="2269257"/>
                    <a:pt x="1906651" y="2256189"/>
                  </a:cubicBezTo>
                  <a:cubicBezTo>
                    <a:pt x="1907855" y="2243122"/>
                    <a:pt x="1912304" y="2238766"/>
                    <a:pt x="1922961" y="2221899"/>
                  </a:cubicBezTo>
                  <a:cubicBezTo>
                    <a:pt x="1933619" y="2205033"/>
                    <a:pt x="1924166" y="2185200"/>
                    <a:pt x="1935102" y="2172225"/>
                  </a:cubicBezTo>
                  <a:cubicBezTo>
                    <a:pt x="1946038" y="2159251"/>
                    <a:pt x="1973562" y="2175469"/>
                    <a:pt x="1988298" y="2185571"/>
                  </a:cubicBezTo>
                  <a:cubicBezTo>
                    <a:pt x="2003126" y="2195672"/>
                    <a:pt x="2017861" y="2205125"/>
                    <a:pt x="2045108" y="2208647"/>
                  </a:cubicBezTo>
                  <a:cubicBezTo>
                    <a:pt x="2072355" y="2212168"/>
                    <a:pt x="2084402" y="2200955"/>
                    <a:pt x="2097748" y="2191224"/>
                  </a:cubicBezTo>
                  <a:cubicBezTo>
                    <a:pt x="2111093" y="2181493"/>
                    <a:pt x="2119063" y="2195394"/>
                    <a:pt x="2122307" y="2204199"/>
                  </a:cubicBezTo>
                  <a:cubicBezTo>
                    <a:pt x="2125550" y="2213095"/>
                    <a:pt x="2135930" y="2238210"/>
                    <a:pt x="2152797" y="2235245"/>
                  </a:cubicBezTo>
                  <a:cubicBezTo>
                    <a:pt x="2169664" y="2232279"/>
                    <a:pt x="2165216" y="2221065"/>
                    <a:pt x="2175595" y="2212725"/>
                  </a:cubicBezTo>
                  <a:cubicBezTo>
                    <a:pt x="2185975" y="2204477"/>
                    <a:pt x="2203954" y="2207720"/>
                    <a:pt x="2224435" y="2213651"/>
                  </a:cubicBezTo>
                  <a:cubicBezTo>
                    <a:pt x="2244917" y="2219582"/>
                    <a:pt x="2267344" y="2201418"/>
                    <a:pt x="2272441" y="2193355"/>
                  </a:cubicBezTo>
                  <a:cubicBezTo>
                    <a:pt x="2277539" y="2185385"/>
                    <a:pt x="2283099" y="2182512"/>
                    <a:pt x="2300615" y="2174079"/>
                  </a:cubicBezTo>
                  <a:cubicBezTo>
                    <a:pt x="2301542" y="2173615"/>
                    <a:pt x="2302376" y="2173152"/>
                    <a:pt x="2303302" y="2172689"/>
                  </a:cubicBezTo>
                  <a:cubicBezTo>
                    <a:pt x="2295610" y="2146647"/>
                    <a:pt x="2279577" y="2096417"/>
                    <a:pt x="2263823" y="2070282"/>
                  </a:cubicBezTo>
                  <a:cubicBezTo>
                    <a:pt x="2251404" y="2049708"/>
                    <a:pt x="2241858" y="2016067"/>
                    <a:pt x="2233332" y="1986318"/>
                  </a:cubicBezTo>
                  <a:cubicBezTo>
                    <a:pt x="2227586" y="1966022"/>
                    <a:pt x="2220358" y="1940814"/>
                    <a:pt x="2215909" y="1936829"/>
                  </a:cubicBezTo>
                  <a:cubicBezTo>
                    <a:pt x="2201637" y="1923947"/>
                    <a:pt x="2198857" y="1914401"/>
                    <a:pt x="2201359" y="1888174"/>
                  </a:cubicBezTo>
                  <a:cubicBezTo>
                    <a:pt x="2202286" y="1878165"/>
                    <a:pt x="2199506" y="1866303"/>
                    <a:pt x="2196818" y="1854904"/>
                  </a:cubicBezTo>
                  <a:cubicBezTo>
                    <a:pt x="2193204" y="1839520"/>
                    <a:pt x="2189775" y="1824969"/>
                    <a:pt x="2195150" y="1813756"/>
                  </a:cubicBezTo>
                  <a:cubicBezTo>
                    <a:pt x="2200988" y="1801708"/>
                    <a:pt x="2208588" y="1799484"/>
                    <a:pt x="2214704" y="1797723"/>
                  </a:cubicBezTo>
                  <a:cubicBezTo>
                    <a:pt x="2218597" y="1796611"/>
                    <a:pt x="2221377" y="1795777"/>
                    <a:pt x="2224157" y="1792533"/>
                  </a:cubicBezTo>
                  <a:cubicBezTo>
                    <a:pt x="2226011" y="1790401"/>
                    <a:pt x="2227864" y="1788362"/>
                    <a:pt x="2229625" y="1786324"/>
                  </a:cubicBezTo>
                  <a:cubicBezTo>
                    <a:pt x="2236854" y="1778261"/>
                    <a:pt x="2243063" y="1771310"/>
                    <a:pt x="2247790" y="1761394"/>
                  </a:cubicBezTo>
                  <a:cubicBezTo>
                    <a:pt x="2249180" y="1758521"/>
                    <a:pt x="2250385" y="1755463"/>
                    <a:pt x="2251497" y="1752590"/>
                  </a:cubicBezTo>
                  <a:cubicBezTo>
                    <a:pt x="2255760" y="1741839"/>
                    <a:pt x="2260579" y="1729606"/>
                    <a:pt x="2275222" y="1723767"/>
                  </a:cubicBezTo>
                  <a:cubicBezTo>
                    <a:pt x="2290698" y="1717558"/>
                    <a:pt x="2304044" y="1714315"/>
                    <a:pt x="2319521" y="1710608"/>
                  </a:cubicBezTo>
                  <a:lnTo>
                    <a:pt x="2326379" y="1708940"/>
                  </a:lnTo>
                  <a:cubicBezTo>
                    <a:pt x="2340651" y="1705603"/>
                    <a:pt x="2354181" y="1702452"/>
                    <a:pt x="2362429" y="1692443"/>
                  </a:cubicBezTo>
                  <a:cubicBezTo>
                    <a:pt x="2371975" y="1680951"/>
                    <a:pt x="2381521" y="1671406"/>
                    <a:pt x="2389954" y="1663065"/>
                  </a:cubicBezTo>
                  <a:lnTo>
                    <a:pt x="2393847" y="1659173"/>
                  </a:lnTo>
                  <a:cubicBezTo>
                    <a:pt x="2401631" y="1651388"/>
                    <a:pt x="2400704" y="1649720"/>
                    <a:pt x="2399036" y="1646754"/>
                  </a:cubicBezTo>
                  <a:cubicBezTo>
                    <a:pt x="2398388" y="1645457"/>
                    <a:pt x="2397646" y="1644345"/>
                    <a:pt x="2396997" y="1643140"/>
                  </a:cubicBezTo>
                  <a:cubicBezTo>
                    <a:pt x="2393847" y="1637764"/>
                    <a:pt x="2390510" y="1632204"/>
                    <a:pt x="2392456" y="1625995"/>
                  </a:cubicBezTo>
                  <a:cubicBezTo>
                    <a:pt x="2393847" y="1621454"/>
                    <a:pt x="2397368" y="1617747"/>
                    <a:pt x="2401817" y="1616078"/>
                  </a:cubicBezTo>
                  <a:cubicBezTo>
                    <a:pt x="2405524" y="1614688"/>
                    <a:pt x="2411548" y="1614040"/>
                    <a:pt x="2419332" y="1618859"/>
                  </a:cubicBezTo>
                  <a:cubicBezTo>
                    <a:pt x="2423225" y="1621176"/>
                    <a:pt x="2426932" y="1623956"/>
                    <a:pt x="2430546" y="1626644"/>
                  </a:cubicBezTo>
                  <a:cubicBezTo>
                    <a:pt x="2435736" y="1630443"/>
                    <a:pt x="2441018" y="1634336"/>
                    <a:pt x="2444169" y="1634892"/>
                  </a:cubicBezTo>
                  <a:cubicBezTo>
                    <a:pt x="2446208" y="1635262"/>
                    <a:pt x="2448433" y="1634243"/>
                    <a:pt x="2452510" y="1632297"/>
                  </a:cubicBezTo>
                  <a:cubicBezTo>
                    <a:pt x="2455661" y="1630721"/>
                    <a:pt x="2459646" y="1628868"/>
                    <a:pt x="2464651" y="1627478"/>
                  </a:cubicBezTo>
                  <a:cubicBezTo>
                    <a:pt x="2474196" y="1624883"/>
                    <a:pt x="2487634" y="1620434"/>
                    <a:pt x="2497458" y="1617190"/>
                  </a:cubicBezTo>
                  <a:lnTo>
                    <a:pt x="2500702" y="1616078"/>
                  </a:lnTo>
                  <a:cubicBezTo>
                    <a:pt x="2504501" y="1614874"/>
                    <a:pt x="2508116" y="1614225"/>
                    <a:pt x="2511267" y="1613669"/>
                  </a:cubicBezTo>
                  <a:cubicBezTo>
                    <a:pt x="2513676" y="1613205"/>
                    <a:pt x="2518310" y="1612464"/>
                    <a:pt x="2518588" y="1611630"/>
                  </a:cubicBezTo>
                  <a:cubicBezTo>
                    <a:pt x="2518495" y="1610425"/>
                    <a:pt x="2515715" y="1606070"/>
                    <a:pt x="2513676" y="1602826"/>
                  </a:cubicBezTo>
                  <a:cubicBezTo>
                    <a:pt x="2511081" y="1598748"/>
                    <a:pt x="2507838" y="1593558"/>
                    <a:pt x="2505243" y="1587627"/>
                  </a:cubicBezTo>
                  <a:cubicBezTo>
                    <a:pt x="2503575" y="1583827"/>
                    <a:pt x="2501999" y="1580677"/>
                    <a:pt x="2500424" y="1577618"/>
                  </a:cubicBezTo>
                  <a:cubicBezTo>
                    <a:pt x="2496161" y="1569370"/>
                    <a:pt x="2492176" y="1561493"/>
                    <a:pt x="2491156" y="1548240"/>
                  </a:cubicBezTo>
                  <a:cubicBezTo>
                    <a:pt x="2490600" y="1541289"/>
                    <a:pt x="2489766" y="1537119"/>
                    <a:pt x="2488932" y="1533504"/>
                  </a:cubicBezTo>
                  <a:cubicBezTo>
                    <a:pt x="2487912" y="1528685"/>
                    <a:pt x="2486985" y="1524515"/>
                    <a:pt x="2487542" y="1517008"/>
                  </a:cubicBezTo>
                  <a:cubicBezTo>
                    <a:pt x="2487820" y="1512930"/>
                    <a:pt x="2487449" y="1511170"/>
                    <a:pt x="2487263" y="1510521"/>
                  </a:cubicBezTo>
                  <a:cubicBezTo>
                    <a:pt x="2486985" y="1510613"/>
                    <a:pt x="2486244" y="1510613"/>
                    <a:pt x="2484761" y="1510892"/>
                  </a:cubicBezTo>
                  <a:cubicBezTo>
                    <a:pt x="2479479" y="1511818"/>
                    <a:pt x="2475587" y="1510613"/>
                    <a:pt x="2472806" y="1509687"/>
                  </a:cubicBezTo>
                  <a:cubicBezTo>
                    <a:pt x="2470119" y="1508853"/>
                    <a:pt x="2469192" y="1508482"/>
                    <a:pt x="2466968" y="1509409"/>
                  </a:cubicBezTo>
                  <a:cubicBezTo>
                    <a:pt x="2459461" y="1512374"/>
                    <a:pt x="2454920" y="1510521"/>
                    <a:pt x="2451306" y="1508945"/>
                  </a:cubicBezTo>
                  <a:cubicBezTo>
                    <a:pt x="2449545" y="1508204"/>
                    <a:pt x="2447969" y="1507555"/>
                    <a:pt x="2445652" y="1507277"/>
                  </a:cubicBezTo>
                  <a:cubicBezTo>
                    <a:pt x="2443613" y="1507092"/>
                    <a:pt x="2441389" y="1507555"/>
                    <a:pt x="2438887" y="1508111"/>
                  </a:cubicBezTo>
                  <a:cubicBezTo>
                    <a:pt x="2433883" y="1509223"/>
                    <a:pt x="2425449" y="1510984"/>
                    <a:pt x="2420074" y="1502551"/>
                  </a:cubicBezTo>
                  <a:cubicBezTo>
                    <a:pt x="2415903" y="1495971"/>
                    <a:pt x="2417386" y="1490040"/>
                    <a:pt x="2418406" y="1486147"/>
                  </a:cubicBezTo>
                  <a:cubicBezTo>
                    <a:pt x="2418684" y="1484942"/>
                    <a:pt x="2419147" y="1483182"/>
                    <a:pt x="2418962" y="1482718"/>
                  </a:cubicBezTo>
                  <a:cubicBezTo>
                    <a:pt x="2418591" y="1481791"/>
                    <a:pt x="2418220" y="1481328"/>
                    <a:pt x="2417108" y="1480216"/>
                  </a:cubicBezTo>
                  <a:cubicBezTo>
                    <a:pt x="2415069" y="1478177"/>
                    <a:pt x="2412104" y="1475119"/>
                    <a:pt x="2411548" y="1468353"/>
                  </a:cubicBezTo>
                  <a:cubicBezTo>
                    <a:pt x="2411177" y="1463442"/>
                    <a:pt x="2408767" y="1463164"/>
                    <a:pt x="2407748" y="1463071"/>
                  </a:cubicBezTo>
                  <a:cubicBezTo>
                    <a:pt x="2407007" y="1462978"/>
                    <a:pt x="2406265" y="1462978"/>
                    <a:pt x="2405524" y="1462978"/>
                  </a:cubicBezTo>
                  <a:cubicBezTo>
                    <a:pt x="2401538" y="1462886"/>
                    <a:pt x="2392364" y="1462608"/>
                    <a:pt x="2389954" y="1451765"/>
                  </a:cubicBezTo>
                  <a:cubicBezTo>
                    <a:pt x="2388935" y="1447131"/>
                    <a:pt x="2389213" y="1443146"/>
                    <a:pt x="2389491" y="1438790"/>
                  </a:cubicBezTo>
                  <a:cubicBezTo>
                    <a:pt x="2389676" y="1435083"/>
                    <a:pt x="2389954" y="1430913"/>
                    <a:pt x="2389491" y="1425259"/>
                  </a:cubicBezTo>
                  <a:cubicBezTo>
                    <a:pt x="2389120" y="1420162"/>
                    <a:pt x="2389584" y="1414694"/>
                    <a:pt x="2390047" y="1409412"/>
                  </a:cubicBezTo>
                  <a:cubicBezTo>
                    <a:pt x="2390510" y="1403944"/>
                    <a:pt x="2391437" y="1394769"/>
                    <a:pt x="2389491" y="1393008"/>
                  </a:cubicBezTo>
                  <a:cubicBezTo>
                    <a:pt x="2385877" y="1389487"/>
                    <a:pt x="2370678" y="1384019"/>
                    <a:pt x="2361039" y="1381146"/>
                  </a:cubicBezTo>
                  <a:cubicBezTo>
                    <a:pt x="2358630" y="1380404"/>
                    <a:pt x="2356869" y="1378458"/>
                    <a:pt x="2356406" y="1376048"/>
                  </a:cubicBezTo>
                  <a:cubicBezTo>
                    <a:pt x="2355942" y="1373639"/>
                    <a:pt x="2356869" y="1371137"/>
                    <a:pt x="2358815" y="1369654"/>
                  </a:cubicBezTo>
                  <a:lnTo>
                    <a:pt x="2385877" y="1348802"/>
                  </a:lnTo>
                  <a:cubicBezTo>
                    <a:pt x="2386340" y="1348431"/>
                    <a:pt x="2386896" y="1348153"/>
                    <a:pt x="2387545" y="1347875"/>
                  </a:cubicBezTo>
                  <a:cubicBezTo>
                    <a:pt x="2395978" y="1344632"/>
                    <a:pt x="2405709" y="1338237"/>
                    <a:pt x="2406172" y="1334622"/>
                  </a:cubicBezTo>
                  <a:cubicBezTo>
                    <a:pt x="2407470" y="1324614"/>
                    <a:pt x="2403299" y="1322760"/>
                    <a:pt x="2399314" y="1321926"/>
                  </a:cubicBezTo>
                  <a:cubicBezTo>
                    <a:pt x="2389398" y="1319794"/>
                    <a:pt x="2380872" y="1317941"/>
                    <a:pt x="2380130" y="1303206"/>
                  </a:cubicBezTo>
                  <a:cubicBezTo>
                    <a:pt x="2379760" y="1295050"/>
                    <a:pt x="2374663" y="1285690"/>
                    <a:pt x="2366785" y="1278739"/>
                  </a:cubicBezTo>
                  <a:cubicBezTo>
                    <a:pt x="2362893" y="1275310"/>
                    <a:pt x="2358630" y="1274383"/>
                    <a:pt x="2353996" y="1273456"/>
                  </a:cubicBezTo>
                  <a:cubicBezTo>
                    <a:pt x="2348992" y="1272437"/>
                    <a:pt x="2343338" y="1271232"/>
                    <a:pt x="2339817" y="1266135"/>
                  </a:cubicBezTo>
                  <a:cubicBezTo>
                    <a:pt x="2334163" y="1258165"/>
                    <a:pt x="2336202" y="1248712"/>
                    <a:pt x="2344821" y="1242132"/>
                  </a:cubicBezTo>
                  <a:cubicBezTo>
                    <a:pt x="2344821" y="1242132"/>
                    <a:pt x="2344265" y="1240464"/>
                    <a:pt x="2341485" y="1238425"/>
                  </a:cubicBezTo>
                  <a:cubicBezTo>
                    <a:pt x="2336295" y="1234533"/>
                    <a:pt x="2332495" y="1229157"/>
                    <a:pt x="2327769" y="1222392"/>
                  </a:cubicBezTo>
                  <a:cubicBezTo>
                    <a:pt x="2325823" y="1219519"/>
                    <a:pt x="2323598" y="1216368"/>
                    <a:pt x="2320911" y="1212847"/>
                  </a:cubicBezTo>
                  <a:lnTo>
                    <a:pt x="2319706" y="1211178"/>
                  </a:lnTo>
                  <a:cubicBezTo>
                    <a:pt x="2311921" y="1200706"/>
                    <a:pt x="2305712" y="1192551"/>
                    <a:pt x="2314980" y="1182356"/>
                  </a:cubicBezTo>
                  <a:cubicBezTo>
                    <a:pt x="2321930" y="1174757"/>
                    <a:pt x="2320911" y="1173738"/>
                    <a:pt x="2318872" y="1171699"/>
                  </a:cubicBezTo>
                  <a:cubicBezTo>
                    <a:pt x="2315999" y="1168826"/>
                    <a:pt x="2314145" y="1166231"/>
                    <a:pt x="2312477" y="1163914"/>
                  </a:cubicBezTo>
                  <a:cubicBezTo>
                    <a:pt x="2309975" y="1160392"/>
                    <a:pt x="2308492" y="1158353"/>
                    <a:pt x="2303951" y="1156129"/>
                  </a:cubicBezTo>
                  <a:cubicBezTo>
                    <a:pt x="2291440" y="1150198"/>
                    <a:pt x="2285787" y="1142413"/>
                    <a:pt x="2284304" y="1129161"/>
                  </a:cubicBezTo>
                  <a:cubicBezTo>
                    <a:pt x="2283748" y="1124341"/>
                    <a:pt x="2281616" y="1122210"/>
                    <a:pt x="2278743" y="1119244"/>
                  </a:cubicBezTo>
                  <a:cubicBezTo>
                    <a:pt x="2276334" y="1116835"/>
                    <a:pt x="2273646" y="1114147"/>
                    <a:pt x="2271978" y="1109977"/>
                  </a:cubicBezTo>
                  <a:cubicBezTo>
                    <a:pt x="2270866" y="1107104"/>
                    <a:pt x="2269290" y="1105065"/>
                    <a:pt x="2267715" y="1104509"/>
                  </a:cubicBezTo>
                  <a:cubicBezTo>
                    <a:pt x="2267344" y="1104416"/>
                    <a:pt x="2266325" y="1103953"/>
                    <a:pt x="2264286" y="1104972"/>
                  </a:cubicBezTo>
                  <a:cubicBezTo>
                    <a:pt x="2261506" y="1106270"/>
                    <a:pt x="2257984" y="1111367"/>
                    <a:pt x="2254833" y="1115908"/>
                  </a:cubicBezTo>
                  <a:cubicBezTo>
                    <a:pt x="2251682" y="1120542"/>
                    <a:pt x="2248346" y="1125268"/>
                    <a:pt x="2244361" y="1128419"/>
                  </a:cubicBezTo>
                  <a:cubicBezTo>
                    <a:pt x="2242415" y="1129995"/>
                    <a:pt x="2240932" y="1132126"/>
                    <a:pt x="2239356" y="1134536"/>
                  </a:cubicBezTo>
                  <a:cubicBezTo>
                    <a:pt x="2236113" y="1139355"/>
                    <a:pt x="2231664" y="1146027"/>
                    <a:pt x="2222211" y="1145379"/>
                  </a:cubicBezTo>
                  <a:cubicBezTo>
                    <a:pt x="2207754" y="1144637"/>
                    <a:pt x="2206549" y="1131292"/>
                    <a:pt x="2206178" y="1126936"/>
                  </a:cubicBezTo>
                  <a:cubicBezTo>
                    <a:pt x="2206178" y="1126658"/>
                    <a:pt x="2205437" y="1120727"/>
                    <a:pt x="2200154" y="1121005"/>
                  </a:cubicBezTo>
                  <a:cubicBezTo>
                    <a:pt x="2197467" y="1121098"/>
                    <a:pt x="2193296" y="1122395"/>
                    <a:pt x="2189219" y="1123507"/>
                  </a:cubicBezTo>
                  <a:cubicBezTo>
                    <a:pt x="2180414" y="1126102"/>
                    <a:pt x="2170498" y="1129068"/>
                    <a:pt x="2162435" y="1125361"/>
                  </a:cubicBezTo>
                  <a:cubicBezTo>
                    <a:pt x="2149739" y="1119615"/>
                    <a:pt x="2143900" y="1110440"/>
                    <a:pt x="2145105" y="1098021"/>
                  </a:cubicBezTo>
                  <a:cubicBezTo>
                    <a:pt x="2145198" y="1096724"/>
                    <a:pt x="2145290" y="1095427"/>
                    <a:pt x="2145383" y="1094222"/>
                  </a:cubicBezTo>
                  <a:cubicBezTo>
                    <a:pt x="2146032" y="1085696"/>
                    <a:pt x="2146773" y="1075038"/>
                    <a:pt x="2160767" y="1069755"/>
                  </a:cubicBezTo>
                  <a:cubicBezTo>
                    <a:pt x="2165957" y="1067809"/>
                    <a:pt x="2170591" y="1067253"/>
                    <a:pt x="2174298" y="1066883"/>
                  </a:cubicBezTo>
                  <a:cubicBezTo>
                    <a:pt x="2180600" y="1066234"/>
                    <a:pt x="2181434" y="1065956"/>
                    <a:pt x="2182824" y="1062341"/>
                  </a:cubicBezTo>
                  <a:cubicBezTo>
                    <a:pt x="2183658" y="1060302"/>
                    <a:pt x="2183473" y="1058078"/>
                    <a:pt x="2182453" y="1056225"/>
                  </a:cubicBezTo>
                  <a:cubicBezTo>
                    <a:pt x="2181063" y="1053815"/>
                    <a:pt x="2178376" y="1052147"/>
                    <a:pt x="2174761" y="1051498"/>
                  </a:cubicBezTo>
                  <a:cubicBezTo>
                    <a:pt x="2162435" y="1049181"/>
                    <a:pt x="2150944" y="1047791"/>
                    <a:pt x="2146866" y="1055761"/>
                  </a:cubicBezTo>
                  <a:lnTo>
                    <a:pt x="2145568" y="1058263"/>
                  </a:lnTo>
                  <a:cubicBezTo>
                    <a:pt x="2139359" y="1070404"/>
                    <a:pt x="2132965" y="1082915"/>
                    <a:pt x="2115263" y="1084120"/>
                  </a:cubicBezTo>
                  <a:cubicBezTo>
                    <a:pt x="2106737" y="1084769"/>
                    <a:pt x="2099231" y="1081988"/>
                    <a:pt x="2093577" y="1076150"/>
                  </a:cubicBezTo>
                  <a:cubicBezTo>
                    <a:pt x="2086163" y="1068551"/>
                    <a:pt x="2082642" y="1056317"/>
                    <a:pt x="2083846" y="1042509"/>
                  </a:cubicBezTo>
                  <a:cubicBezTo>
                    <a:pt x="2085792" y="1021471"/>
                    <a:pt x="2090056" y="1016930"/>
                    <a:pt x="2102752" y="1013130"/>
                  </a:cubicBezTo>
                  <a:cubicBezTo>
                    <a:pt x="2104606" y="1012574"/>
                    <a:pt x="2105811" y="1011370"/>
                    <a:pt x="2105996" y="1009794"/>
                  </a:cubicBezTo>
                  <a:cubicBezTo>
                    <a:pt x="2106274" y="1007755"/>
                    <a:pt x="2104884" y="1005624"/>
                    <a:pt x="2102382" y="1004048"/>
                  </a:cubicBezTo>
                  <a:cubicBezTo>
                    <a:pt x="2094967" y="999507"/>
                    <a:pt x="2085978" y="998859"/>
                    <a:pt x="2078193" y="1002288"/>
                  </a:cubicBezTo>
                  <a:cubicBezTo>
                    <a:pt x="2067999" y="1006829"/>
                    <a:pt x="2042050" y="1009238"/>
                    <a:pt x="2032319" y="999415"/>
                  </a:cubicBezTo>
                  <a:cubicBezTo>
                    <a:pt x="2020363" y="987459"/>
                    <a:pt x="2030280" y="976060"/>
                    <a:pt x="2033616" y="972260"/>
                  </a:cubicBezTo>
                  <a:cubicBezTo>
                    <a:pt x="2035470" y="969573"/>
                    <a:pt x="2034821" y="956506"/>
                    <a:pt x="2030280" y="950945"/>
                  </a:cubicBezTo>
                  <a:cubicBezTo>
                    <a:pt x="2028426" y="948721"/>
                    <a:pt x="2024163" y="946033"/>
                    <a:pt x="2020085" y="943346"/>
                  </a:cubicBezTo>
                  <a:cubicBezTo>
                    <a:pt x="2012115" y="938249"/>
                    <a:pt x="2003126" y="932595"/>
                    <a:pt x="2000438" y="924069"/>
                  </a:cubicBezTo>
                  <a:cubicBezTo>
                    <a:pt x="1997843" y="915914"/>
                    <a:pt x="2000624" y="908778"/>
                    <a:pt x="2004238" y="899881"/>
                  </a:cubicBezTo>
                  <a:cubicBezTo>
                    <a:pt x="2006648" y="893764"/>
                    <a:pt x="2009706" y="886072"/>
                    <a:pt x="2012393" y="875322"/>
                  </a:cubicBezTo>
                  <a:cubicBezTo>
                    <a:pt x="2020085" y="844090"/>
                    <a:pt x="2038528" y="804518"/>
                    <a:pt x="2040659" y="800162"/>
                  </a:cubicBezTo>
                  <a:cubicBezTo>
                    <a:pt x="2042698" y="795806"/>
                    <a:pt x="2046591" y="786075"/>
                    <a:pt x="2051595" y="773749"/>
                  </a:cubicBezTo>
                  <a:cubicBezTo>
                    <a:pt x="2061512" y="749005"/>
                    <a:pt x="2075227" y="715086"/>
                    <a:pt x="2086349" y="693585"/>
                  </a:cubicBezTo>
                  <a:cubicBezTo>
                    <a:pt x="2107015" y="653642"/>
                    <a:pt x="2119805" y="621668"/>
                    <a:pt x="2123234" y="601187"/>
                  </a:cubicBezTo>
                  <a:cubicBezTo>
                    <a:pt x="2127033" y="578018"/>
                    <a:pt x="2127033" y="578018"/>
                    <a:pt x="2113317" y="569955"/>
                  </a:cubicBezTo>
                  <a:cubicBezTo>
                    <a:pt x="2100435" y="562449"/>
                    <a:pt x="2099879" y="552625"/>
                    <a:pt x="2099416" y="544748"/>
                  </a:cubicBezTo>
                  <a:cubicBezTo>
                    <a:pt x="2099138" y="539465"/>
                    <a:pt x="2098860" y="534461"/>
                    <a:pt x="2095431" y="528900"/>
                  </a:cubicBezTo>
                  <a:cubicBezTo>
                    <a:pt x="2086627" y="514350"/>
                    <a:pt x="2083568" y="499429"/>
                    <a:pt x="2080973" y="486269"/>
                  </a:cubicBezTo>
                  <a:cubicBezTo>
                    <a:pt x="2080417" y="483582"/>
                    <a:pt x="2079861" y="480894"/>
                    <a:pt x="2079305" y="478299"/>
                  </a:cubicBezTo>
                  <a:cubicBezTo>
                    <a:pt x="2077637" y="470607"/>
                    <a:pt x="2076247" y="470144"/>
                    <a:pt x="2065867" y="465881"/>
                  </a:cubicBezTo>
                  <a:cubicBezTo>
                    <a:pt x="2061790" y="464212"/>
                    <a:pt x="2056692" y="462174"/>
                    <a:pt x="2050390" y="459115"/>
                  </a:cubicBezTo>
                  <a:cubicBezTo>
                    <a:pt x="2043162" y="455594"/>
                    <a:pt x="2032782" y="450033"/>
                    <a:pt x="2019622" y="442990"/>
                  </a:cubicBezTo>
                  <a:cubicBezTo>
                    <a:pt x="1991634" y="427976"/>
                    <a:pt x="1953359" y="407495"/>
                    <a:pt x="1916845" y="391277"/>
                  </a:cubicBezTo>
                  <a:cubicBezTo>
                    <a:pt x="1862351" y="367088"/>
                    <a:pt x="1774310" y="321955"/>
                    <a:pt x="1762725" y="315190"/>
                  </a:cubicBezTo>
                  <a:cubicBezTo>
                    <a:pt x="1754570" y="310464"/>
                    <a:pt x="1752716" y="304254"/>
                    <a:pt x="1751604" y="300177"/>
                  </a:cubicBezTo>
                  <a:cubicBezTo>
                    <a:pt x="1750677" y="297026"/>
                    <a:pt x="1750307" y="295821"/>
                    <a:pt x="1747712" y="294431"/>
                  </a:cubicBezTo>
                  <a:cubicBezTo>
                    <a:pt x="1745395" y="293133"/>
                    <a:pt x="1740854" y="292577"/>
                    <a:pt x="1736035" y="291928"/>
                  </a:cubicBezTo>
                  <a:cubicBezTo>
                    <a:pt x="1724265" y="290353"/>
                    <a:pt x="1708139" y="288129"/>
                    <a:pt x="1696740" y="273301"/>
                  </a:cubicBezTo>
                  <a:cubicBezTo>
                    <a:pt x="1680522" y="252171"/>
                    <a:pt x="1650588" y="173396"/>
                    <a:pt x="1643452" y="153471"/>
                  </a:cubicBezTo>
                  <a:lnTo>
                    <a:pt x="1640486" y="145130"/>
                  </a:lnTo>
                  <a:cubicBezTo>
                    <a:pt x="1631682" y="120571"/>
                    <a:pt x="1623341" y="97402"/>
                    <a:pt x="1612776" y="71175"/>
                  </a:cubicBezTo>
                  <a:cubicBezTo>
                    <a:pt x="1601006" y="42167"/>
                    <a:pt x="1597392" y="39758"/>
                    <a:pt x="1587568" y="33271"/>
                  </a:cubicBezTo>
                  <a:cubicBezTo>
                    <a:pt x="1578764" y="27525"/>
                    <a:pt x="1578857" y="17794"/>
                    <a:pt x="1579042" y="8434"/>
                  </a:cubicBezTo>
                  <a:cubicBezTo>
                    <a:pt x="1579042" y="5746"/>
                    <a:pt x="1579042" y="2873"/>
                    <a:pt x="1578949" y="0"/>
                  </a:cubicBezTo>
                  <a:cubicBezTo>
                    <a:pt x="1578486" y="0"/>
                    <a:pt x="1578023" y="93"/>
                    <a:pt x="1577559" y="93"/>
                  </a:cubicBezTo>
                  <a:cubicBezTo>
                    <a:pt x="1543825" y="3336"/>
                    <a:pt x="1523715" y="26691"/>
                    <a:pt x="1534650" y="31695"/>
                  </a:cubicBezTo>
                  <a:cubicBezTo>
                    <a:pt x="1545586" y="36700"/>
                    <a:pt x="1546791" y="49489"/>
                    <a:pt x="1534094" y="55049"/>
                  </a:cubicBezTo>
                  <a:cubicBezTo>
                    <a:pt x="1521398" y="60703"/>
                    <a:pt x="1527885" y="72194"/>
                    <a:pt x="1521398" y="77569"/>
                  </a:cubicBezTo>
                  <a:cubicBezTo>
                    <a:pt x="1514910" y="82945"/>
                    <a:pt x="1508979" y="78496"/>
                    <a:pt x="1493039" y="76365"/>
                  </a:cubicBezTo>
                  <a:cubicBezTo>
                    <a:pt x="1477099" y="74233"/>
                    <a:pt x="1464958" y="90544"/>
                    <a:pt x="1446887" y="104168"/>
                  </a:cubicBezTo>
                  <a:cubicBezTo>
                    <a:pt x="1428815" y="117791"/>
                    <a:pt x="1437434" y="107967"/>
                    <a:pt x="1401012" y="122239"/>
                  </a:cubicBezTo>
                  <a:cubicBezTo>
                    <a:pt x="1364590" y="136511"/>
                    <a:pt x="1351338" y="129375"/>
                    <a:pt x="1330949" y="141794"/>
                  </a:cubicBezTo>
                  <a:cubicBezTo>
                    <a:pt x="1310561" y="154212"/>
                    <a:pt x="1317604" y="165704"/>
                    <a:pt x="1298142" y="181737"/>
                  </a:cubicBezTo>
                  <a:cubicBezTo>
                    <a:pt x="1278587" y="197677"/>
                    <a:pt x="1273768" y="213525"/>
                    <a:pt x="1280441" y="229094"/>
                  </a:cubicBezTo>
                  <a:cubicBezTo>
                    <a:pt x="1287114" y="244664"/>
                    <a:pt x="1300644" y="243181"/>
                    <a:pt x="1306205" y="241884"/>
                  </a:cubicBezTo>
                  <a:cubicBezTo>
                    <a:pt x="1311765" y="240586"/>
                    <a:pt x="1314638" y="235582"/>
                    <a:pt x="1318994" y="239196"/>
                  </a:cubicBezTo>
                  <a:cubicBezTo>
                    <a:pt x="1323350" y="242903"/>
                    <a:pt x="1330300" y="239752"/>
                    <a:pt x="1341329" y="242532"/>
                  </a:cubicBezTo>
                  <a:cubicBezTo>
                    <a:pt x="1352265" y="245313"/>
                    <a:pt x="1349762" y="251892"/>
                    <a:pt x="1351338" y="265053"/>
                  </a:cubicBezTo>
                  <a:cubicBezTo>
                    <a:pt x="1352913" y="278212"/>
                    <a:pt x="1347260" y="279510"/>
                    <a:pt x="1341607" y="281827"/>
                  </a:cubicBezTo>
                  <a:cubicBezTo>
                    <a:pt x="1335954" y="284144"/>
                    <a:pt x="1329652" y="292021"/>
                    <a:pt x="1338085" y="300269"/>
                  </a:cubicBezTo>
                  <a:cubicBezTo>
                    <a:pt x="1346519" y="308517"/>
                    <a:pt x="1343831" y="320658"/>
                    <a:pt x="1335398" y="321307"/>
                  </a:cubicBezTo>
                  <a:cubicBezTo>
                    <a:pt x="1326964" y="321955"/>
                    <a:pt x="1318345" y="321770"/>
                    <a:pt x="1309912" y="336135"/>
                  </a:cubicBezTo>
                  <a:cubicBezTo>
                    <a:pt x="1301478" y="350592"/>
                    <a:pt x="1307873" y="362084"/>
                    <a:pt x="1316306" y="367830"/>
                  </a:cubicBezTo>
                  <a:cubicBezTo>
                    <a:pt x="1324740" y="373576"/>
                    <a:pt x="1335120" y="374966"/>
                    <a:pt x="1335583" y="383770"/>
                  </a:cubicBezTo>
                  <a:cubicBezTo>
                    <a:pt x="1336046" y="392574"/>
                    <a:pt x="1326501" y="388867"/>
                    <a:pt x="1316492" y="386180"/>
                  </a:cubicBezTo>
                  <a:cubicBezTo>
                    <a:pt x="1306483" y="383492"/>
                    <a:pt x="1294064" y="375058"/>
                    <a:pt x="1285631" y="364030"/>
                  </a:cubicBezTo>
                  <a:cubicBezTo>
                    <a:pt x="1277197" y="352909"/>
                    <a:pt x="1269413" y="354392"/>
                    <a:pt x="1264964" y="345588"/>
                  </a:cubicBezTo>
                  <a:cubicBezTo>
                    <a:pt x="1260516" y="336783"/>
                    <a:pt x="1251897" y="334466"/>
                    <a:pt x="1246151" y="337896"/>
                  </a:cubicBezTo>
                  <a:cubicBezTo>
                    <a:pt x="1240405" y="341325"/>
                    <a:pt x="1241239" y="347904"/>
                    <a:pt x="1238273" y="352909"/>
                  </a:cubicBezTo>
                  <a:cubicBezTo>
                    <a:pt x="1235308" y="357913"/>
                    <a:pt x="1229469" y="365235"/>
                    <a:pt x="1220943" y="364957"/>
                  </a:cubicBezTo>
                  <a:cubicBezTo>
                    <a:pt x="1212417" y="364771"/>
                    <a:pt x="1214734" y="356431"/>
                    <a:pt x="1208339" y="355319"/>
                  </a:cubicBezTo>
                  <a:cubicBezTo>
                    <a:pt x="1201945" y="354206"/>
                    <a:pt x="1200462" y="346885"/>
                    <a:pt x="1204447" y="343827"/>
                  </a:cubicBezTo>
                  <a:cubicBezTo>
                    <a:pt x="1208432" y="340769"/>
                    <a:pt x="1213807" y="332520"/>
                    <a:pt x="1207598" y="329647"/>
                  </a:cubicBezTo>
                  <a:cubicBezTo>
                    <a:pt x="1201389" y="326774"/>
                    <a:pt x="1199164" y="333632"/>
                    <a:pt x="1188785" y="338081"/>
                  </a:cubicBezTo>
                  <a:cubicBezTo>
                    <a:pt x="1178312" y="342529"/>
                    <a:pt x="1181463" y="348924"/>
                    <a:pt x="1171918" y="352724"/>
                  </a:cubicBezTo>
                  <a:cubicBezTo>
                    <a:pt x="1162372" y="356523"/>
                    <a:pt x="1151714" y="354021"/>
                    <a:pt x="1138462" y="367366"/>
                  </a:cubicBezTo>
                  <a:cubicBezTo>
                    <a:pt x="1125116" y="380712"/>
                    <a:pt x="1123819" y="393316"/>
                    <a:pt x="1134940" y="401564"/>
                  </a:cubicBezTo>
                  <a:cubicBezTo>
                    <a:pt x="1146061" y="409812"/>
                    <a:pt x="1146061" y="418245"/>
                    <a:pt x="1169137" y="416207"/>
                  </a:cubicBezTo>
                  <a:cubicBezTo>
                    <a:pt x="1192214" y="414168"/>
                    <a:pt x="1195087" y="424177"/>
                    <a:pt x="1188692" y="431035"/>
                  </a:cubicBezTo>
                  <a:cubicBezTo>
                    <a:pt x="1182297" y="437893"/>
                    <a:pt x="1163392" y="435668"/>
                    <a:pt x="1148100" y="432795"/>
                  </a:cubicBezTo>
                  <a:cubicBezTo>
                    <a:pt x="1132809" y="429922"/>
                    <a:pt x="1130584" y="433444"/>
                    <a:pt x="1113254" y="441692"/>
                  </a:cubicBezTo>
                  <a:cubicBezTo>
                    <a:pt x="1095924" y="449940"/>
                    <a:pt x="1097684" y="442990"/>
                    <a:pt x="1079983" y="450774"/>
                  </a:cubicBezTo>
                  <a:cubicBezTo>
                    <a:pt x="1062282" y="458559"/>
                    <a:pt x="1064692" y="480523"/>
                    <a:pt x="1053386" y="481357"/>
                  </a:cubicBezTo>
                  <a:cubicBezTo>
                    <a:pt x="1042079" y="482192"/>
                    <a:pt x="1036982" y="483118"/>
                    <a:pt x="1024285" y="495073"/>
                  </a:cubicBezTo>
                  <a:cubicBezTo>
                    <a:pt x="1011681" y="507029"/>
                    <a:pt x="997039" y="500356"/>
                    <a:pt x="976372" y="511014"/>
                  </a:cubicBezTo>
                  <a:cubicBezTo>
                    <a:pt x="955705" y="521671"/>
                    <a:pt x="971924" y="532978"/>
                    <a:pt x="966363" y="543636"/>
                  </a:cubicBezTo>
                  <a:cubicBezTo>
                    <a:pt x="960803" y="554293"/>
                    <a:pt x="950608" y="560688"/>
                    <a:pt x="934390" y="561151"/>
                  </a:cubicBezTo>
                  <a:cubicBezTo>
                    <a:pt x="918172" y="561615"/>
                    <a:pt x="922157" y="579964"/>
                    <a:pt x="928829" y="583579"/>
                  </a:cubicBezTo>
                  <a:cubicBezTo>
                    <a:pt x="935502" y="587100"/>
                    <a:pt x="934575" y="595997"/>
                    <a:pt x="919469" y="595534"/>
                  </a:cubicBezTo>
                  <a:cubicBezTo>
                    <a:pt x="904363" y="595071"/>
                    <a:pt x="896856" y="608416"/>
                    <a:pt x="904641" y="618147"/>
                  </a:cubicBezTo>
                  <a:cubicBezTo>
                    <a:pt x="912426" y="627878"/>
                    <a:pt x="928181" y="616386"/>
                    <a:pt x="940136" y="621483"/>
                  </a:cubicBezTo>
                  <a:cubicBezTo>
                    <a:pt x="952091" y="626580"/>
                    <a:pt x="970719" y="621020"/>
                    <a:pt x="1000282" y="615274"/>
                  </a:cubicBezTo>
                  <a:cubicBezTo>
                    <a:pt x="1029753" y="609528"/>
                    <a:pt x="1034850" y="613050"/>
                    <a:pt x="1050605" y="620186"/>
                  </a:cubicBezTo>
                  <a:cubicBezTo>
                    <a:pt x="1066360" y="627322"/>
                    <a:pt x="1079242" y="623985"/>
                    <a:pt x="1102782" y="614162"/>
                  </a:cubicBezTo>
                  <a:cubicBezTo>
                    <a:pt x="1126321" y="604338"/>
                    <a:pt x="1132716" y="612401"/>
                    <a:pt x="1146895" y="617313"/>
                  </a:cubicBezTo>
                  <a:cubicBezTo>
                    <a:pt x="1161075" y="622225"/>
                    <a:pt x="1162835" y="609065"/>
                    <a:pt x="1201667" y="617961"/>
                  </a:cubicBezTo>
                  <a:cubicBezTo>
                    <a:pt x="1240498" y="626858"/>
                    <a:pt x="1241795" y="660314"/>
                    <a:pt x="1235864" y="685151"/>
                  </a:cubicBezTo>
                  <a:cubicBezTo>
                    <a:pt x="1229933" y="709988"/>
                    <a:pt x="1195087" y="716476"/>
                    <a:pt x="1175717" y="714622"/>
                  </a:cubicBezTo>
                  <a:cubicBezTo>
                    <a:pt x="1156441" y="712861"/>
                    <a:pt x="1153753" y="722870"/>
                    <a:pt x="1133365" y="726855"/>
                  </a:cubicBezTo>
                  <a:cubicBezTo>
                    <a:pt x="1112976" y="730840"/>
                    <a:pt x="1096943" y="739274"/>
                    <a:pt x="1092124" y="754380"/>
                  </a:cubicBezTo>
                  <a:cubicBezTo>
                    <a:pt x="1087305" y="769486"/>
                    <a:pt x="1105006" y="787651"/>
                    <a:pt x="1126321" y="788577"/>
                  </a:cubicBezTo>
                  <a:cubicBezTo>
                    <a:pt x="1147637" y="789504"/>
                    <a:pt x="1172474" y="789504"/>
                    <a:pt x="1181371" y="803683"/>
                  </a:cubicBezTo>
                  <a:cubicBezTo>
                    <a:pt x="1190268" y="817863"/>
                    <a:pt x="1181556" y="836769"/>
                    <a:pt x="1174698" y="843905"/>
                  </a:cubicBezTo>
                  <a:cubicBezTo>
                    <a:pt x="1167840" y="851134"/>
                    <a:pt x="1157924" y="850299"/>
                    <a:pt x="1150324" y="858733"/>
                  </a:cubicBezTo>
                  <a:cubicBezTo>
                    <a:pt x="1142632" y="867166"/>
                    <a:pt x="1145598" y="886257"/>
                    <a:pt x="1151344" y="892189"/>
                  </a:cubicBezTo>
                  <a:cubicBezTo>
                    <a:pt x="1157090" y="898120"/>
                    <a:pt x="1156626" y="901920"/>
                    <a:pt x="1153383" y="909241"/>
                  </a:cubicBezTo>
                  <a:cubicBezTo>
                    <a:pt x="1150046" y="916563"/>
                    <a:pt x="1144393" y="912299"/>
                    <a:pt x="1137442" y="913041"/>
                  </a:cubicBezTo>
                  <a:cubicBezTo>
                    <a:pt x="1130492" y="913690"/>
                    <a:pt x="1127989" y="907387"/>
                    <a:pt x="1118444" y="906090"/>
                  </a:cubicBezTo>
                  <a:cubicBezTo>
                    <a:pt x="1108898" y="904793"/>
                    <a:pt x="1101948" y="894784"/>
                    <a:pt x="1102874" y="888760"/>
                  </a:cubicBezTo>
                  <a:cubicBezTo>
                    <a:pt x="1103801" y="882736"/>
                    <a:pt x="1102782" y="873190"/>
                    <a:pt x="1093792" y="879214"/>
                  </a:cubicBezTo>
                  <a:cubicBezTo>
                    <a:pt x="1084803" y="885238"/>
                    <a:pt x="1077574" y="883106"/>
                    <a:pt x="1069696" y="887833"/>
                  </a:cubicBezTo>
                  <a:cubicBezTo>
                    <a:pt x="1061819" y="892560"/>
                    <a:pt x="1052644" y="903959"/>
                    <a:pt x="1046713" y="901549"/>
                  </a:cubicBezTo>
                  <a:cubicBezTo>
                    <a:pt x="1040782" y="899232"/>
                    <a:pt x="1045508" y="888389"/>
                    <a:pt x="1038372" y="886628"/>
                  </a:cubicBezTo>
                  <a:cubicBezTo>
                    <a:pt x="1031143" y="884867"/>
                    <a:pt x="1023822" y="889130"/>
                    <a:pt x="1008809" y="895154"/>
                  </a:cubicBezTo>
                  <a:cubicBezTo>
                    <a:pt x="993702" y="901178"/>
                    <a:pt x="998151" y="897564"/>
                    <a:pt x="975723" y="890243"/>
                  </a:cubicBezTo>
                  <a:cubicBezTo>
                    <a:pt x="953296" y="882921"/>
                    <a:pt x="949959" y="890891"/>
                    <a:pt x="936707" y="901086"/>
                  </a:cubicBezTo>
                  <a:cubicBezTo>
                    <a:pt x="923362" y="911280"/>
                    <a:pt x="914928" y="922586"/>
                    <a:pt x="906495" y="926108"/>
                  </a:cubicBezTo>
                  <a:cubicBezTo>
                    <a:pt x="898061" y="929630"/>
                    <a:pt x="893891" y="927035"/>
                    <a:pt x="882306" y="935839"/>
                  </a:cubicBezTo>
                  <a:cubicBezTo>
                    <a:pt x="870814" y="944736"/>
                    <a:pt x="861918" y="938990"/>
                    <a:pt x="847275" y="943624"/>
                  </a:cubicBezTo>
                  <a:cubicBezTo>
                    <a:pt x="832632" y="948257"/>
                    <a:pt x="828832" y="954930"/>
                    <a:pt x="833281" y="964661"/>
                  </a:cubicBezTo>
                  <a:cubicBezTo>
                    <a:pt x="837729" y="974392"/>
                    <a:pt x="865625" y="962900"/>
                    <a:pt x="875912" y="955301"/>
                  </a:cubicBezTo>
                  <a:cubicBezTo>
                    <a:pt x="886106" y="947794"/>
                    <a:pt x="895837" y="950852"/>
                    <a:pt x="910109" y="950852"/>
                  </a:cubicBezTo>
                  <a:cubicBezTo>
                    <a:pt x="924381" y="950852"/>
                    <a:pt x="931424" y="958637"/>
                    <a:pt x="932258" y="970592"/>
                  </a:cubicBezTo>
                  <a:cubicBezTo>
                    <a:pt x="933185" y="982548"/>
                    <a:pt x="922898" y="993668"/>
                    <a:pt x="907236" y="993668"/>
                  </a:cubicBezTo>
                  <a:cubicBezTo>
                    <a:pt x="891574" y="993668"/>
                    <a:pt x="893520" y="985050"/>
                    <a:pt x="877765" y="982362"/>
                  </a:cubicBezTo>
                  <a:cubicBezTo>
                    <a:pt x="862010" y="979675"/>
                    <a:pt x="834486" y="986347"/>
                    <a:pt x="833373" y="991259"/>
                  </a:cubicBezTo>
                  <a:cubicBezTo>
                    <a:pt x="832261" y="996171"/>
                    <a:pt x="825867" y="1004141"/>
                    <a:pt x="812985" y="1006829"/>
                  </a:cubicBezTo>
                  <a:cubicBezTo>
                    <a:pt x="800103" y="1009516"/>
                    <a:pt x="791021" y="1001083"/>
                    <a:pt x="781660" y="1008126"/>
                  </a:cubicBezTo>
                  <a:cubicBezTo>
                    <a:pt x="772300" y="1015262"/>
                    <a:pt x="763033" y="1009701"/>
                    <a:pt x="744127" y="1011648"/>
                  </a:cubicBezTo>
                  <a:cubicBezTo>
                    <a:pt x="725314" y="1013686"/>
                    <a:pt x="728835" y="999878"/>
                    <a:pt x="720587" y="993854"/>
                  </a:cubicBezTo>
                  <a:cubicBezTo>
                    <a:pt x="712339" y="987830"/>
                    <a:pt x="704832" y="992927"/>
                    <a:pt x="695287" y="994039"/>
                  </a:cubicBezTo>
                  <a:cubicBezTo>
                    <a:pt x="685741" y="995151"/>
                    <a:pt x="684166" y="983196"/>
                    <a:pt x="675547" y="985421"/>
                  </a:cubicBezTo>
                  <a:cubicBezTo>
                    <a:pt x="666928" y="987645"/>
                    <a:pt x="649598" y="994966"/>
                    <a:pt x="638477" y="988108"/>
                  </a:cubicBezTo>
                  <a:cubicBezTo>
                    <a:pt x="627355" y="981250"/>
                    <a:pt x="620034" y="979860"/>
                    <a:pt x="610118" y="983196"/>
                  </a:cubicBezTo>
                  <a:cubicBezTo>
                    <a:pt x="600201" y="986533"/>
                    <a:pt x="598997" y="994966"/>
                    <a:pt x="596402" y="1002936"/>
                  </a:cubicBezTo>
                  <a:cubicBezTo>
                    <a:pt x="593714" y="1010906"/>
                    <a:pt x="582871" y="1011833"/>
                    <a:pt x="574623" y="1011184"/>
                  </a:cubicBezTo>
                  <a:cubicBezTo>
                    <a:pt x="566375" y="1010536"/>
                    <a:pt x="561741" y="1016745"/>
                    <a:pt x="553771" y="1016930"/>
                  </a:cubicBezTo>
                  <a:cubicBezTo>
                    <a:pt x="545801" y="1017115"/>
                    <a:pt x="545523" y="1007570"/>
                    <a:pt x="532456" y="1005809"/>
                  </a:cubicBezTo>
                  <a:cubicBezTo>
                    <a:pt x="519388" y="1004048"/>
                    <a:pt x="516886" y="1022862"/>
                    <a:pt x="517349" y="1031295"/>
                  </a:cubicBezTo>
                  <a:cubicBezTo>
                    <a:pt x="517813" y="1039728"/>
                    <a:pt x="509565" y="1049923"/>
                    <a:pt x="501131" y="1042787"/>
                  </a:cubicBezTo>
                  <a:cubicBezTo>
                    <a:pt x="492698" y="1035651"/>
                    <a:pt x="487601" y="1030832"/>
                    <a:pt x="479167" y="1032129"/>
                  </a:cubicBezTo>
                  <a:cubicBezTo>
                    <a:pt x="470734" y="1033426"/>
                    <a:pt x="473885" y="1042323"/>
                    <a:pt x="465822" y="1046957"/>
                  </a:cubicBezTo>
                  <a:cubicBezTo>
                    <a:pt x="457852" y="1051591"/>
                    <a:pt x="441448" y="1046494"/>
                    <a:pt x="432551" y="1047884"/>
                  </a:cubicBezTo>
                  <a:cubicBezTo>
                    <a:pt x="423654" y="1049274"/>
                    <a:pt x="418557" y="1057615"/>
                    <a:pt x="407251" y="1068921"/>
                  </a:cubicBezTo>
                  <a:cubicBezTo>
                    <a:pt x="395944" y="1080228"/>
                    <a:pt x="376853" y="1066697"/>
                    <a:pt x="369532" y="1074667"/>
                  </a:cubicBezTo>
                  <a:cubicBezTo>
                    <a:pt x="362210" y="1082637"/>
                    <a:pt x="366381" y="1095983"/>
                    <a:pt x="377965" y="1101728"/>
                  </a:cubicBezTo>
                  <a:cubicBezTo>
                    <a:pt x="389550" y="1107474"/>
                    <a:pt x="385472" y="1124990"/>
                    <a:pt x="382877" y="1131014"/>
                  </a:cubicBezTo>
                  <a:cubicBezTo>
                    <a:pt x="380189" y="1137038"/>
                    <a:pt x="369810" y="1135184"/>
                    <a:pt x="359986" y="1132590"/>
                  </a:cubicBezTo>
                  <a:cubicBezTo>
                    <a:pt x="350162" y="1129995"/>
                    <a:pt x="339319" y="1130365"/>
                    <a:pt x="331720" y="1132034"/>
                  </a:cubicBezTo>
                  <a:cubicBezTo>
                    <a:pt x="324028" y="1133702"/>
                    <a:pt x="314112" y="1141764"/>
                    <a:pt x="312351" y="1147418"/>
                  </a:cubicBezTo>
                  <a:cubicBezTo>
                    <a:pt x="310590" y="1153071"/>
                    <a:pt x="305771" y="1155388"/>
                    <a:pt x="300118" y="1159373"/>
                  </a:cubicBezTo>
                  <a:cubicBezTo>
                    <a:pt x="294464" y="1163358"/>
                    <a:pt x="281397" y="1156036"/>
                    <a:pt x="276578" y="1163914"/>
                  </a:cubicBezTo>
                  <a:cubicBezTo>
                    <a:pt x="271759" y="1171791"/>
                    <a:pt x="274261" y="1186341"/>
                    <a:pt x="277505" y="1191439"/>
                  </a:cubicBezTo>
                  <a:cubicBezTo>
                    <a:pt x="280748" y="1196536"/>
                    <a:pt x="273890" y="1198667"/>
                    <a:pt x="277134" y="1205433"/>
                  </a:cubicBezTo>
                  <a:cubicBezTo>
                    <a:pt x="280470" y="1212198"/>
                    <a:pt x="288440" y="1211271"/>
                    <a:pt x="294001" y="1217110"/>
                  </a:cubicBezTo>
                  <a:cubicBezTo>
                    <a:pt x="299654" y="1222856"/>
                    <a:pt x="288533" y="1230733"/>
                    <a:pt x="297708" y="1238889"/>
                  </a:cubicBezTo>
                  <a:cubicBezTo>
                    <a:pt x="306883" y="1247044"/>
                    <a:pt x="303917" y="1258721"/>
                    <a:pt x="297708" y="1261501"/>
                  </a:cubicBezTo>
                  <a:cubicBezTo>
                    <a:pt x="291499" y="1264282"/>
                    <a:pt x="284085" y="1255107"/>
                    <a:pt x="275929" y="1258814"/>
                  </a:cubicBezTo>
                  <a:cubicBezTo>
                    <a:pt x="267774" y="1262521"/>
                    <a:pt x="260545" y="1259370"/>
                    <a:pt x="251926" y="1257609"/>
                  </a:cubicBezTo>
                  <a:cubicBezTo>
                    <a:pt x="243307" y="1255848"/>
                    <a:pt x="237098" y="1242225"/>
                    <a:pt x="230611" y="1249175"/>
                  </a:cubicBezTo>
                  <a:cubicBezTo>
                    <a:pt x="224124" y="1256126"/>
                    <a:pt x="227645" y="1262336"/>
                    <a:pt x="227923" y="1269564"/>
                  </a:cubicBezTo>
                  <a:cubicBezTo>
                    <a:pt x="228201" y="1276793"/>
                    <a:pt x="221992" y="1275588"/>
                    <a:pt x="217822" y="1286246"/>
                  </a:cubicBezTo>
                  <a:cubicBezTo>
                    <a:pt x="213651" y="1296903"/>
                    <a:pt x="220324" y="1298201"/>
                    <a:pt x="230055" y="1311546"/>
                  </a:cubicBezTo>
                  <a:cubicBezTo>
                    <a:pt x="239786" y="1324892"/>
                    <a:pt x="256189" y="1349821"/>
                    <a:pt x="269164" y="1356123"/>
                  </a:cubicBezTo>
                  <a:cubicBezTo>
                    <a:pt x="282139" y="1362425"/>
                    <a:pt x="277968" y="1371137"/>
                    <a:pt x="269257" y="1375678"/>
                  </a:cubicBezTo>
                  <a:cubicBezTo>
                    <a:pt x="260638" y="1380219"/>
                    <a:pt x="264345" y="1391896"/>
                    <a:pt x="253687" y="1392081"/>
                  </a:cubicBezTo>
                  <a:cubicBezTo>
                    <a:pt x="243029" y="1392267"/>
                    <a:pt x="230147" y="1393194"/>
                    <a:pt x="220880" y="1404036"/>
                  </a:cubicBezTo>
                  <a:cubicBezTo>
                    <a:pt x="211612" y="1414880"/>
                    <a:pt x="212632" y="1425537"/>
                    <a:pt x="212446" y="1439995"/>
                  </a:cubicBezTo>
                  <a:cubicBezTo>
                    <a:pt x="212261" y="1454452"/>
                    <a:pt x="205125" y="1459271"/>
                    <a:pt x="192521" y="1472153"/>
                  </a:cubicBezTo>
                  <a:cubicBezTo>
                    <a:pt x="179917" y="1485035"/>
                    <a:pt x="169908" y="1472339"/>
                    <a:pt x="164348" y="1456213"/>
                  </a:cubicBezTo>
                  <a:cubicBezTo>
                    <a:pt x="158787" y="1439995"/>
                    <a:pt x="175469" y="1437770"/>
                    <a:pt x="174357" y="1428225"/>
                  </a:cubicBezTo>
                  <a:cubicBezTo>
                    <a:pt x="173245" y="1418679"/>
                    <a:pt x="165923" y="1416177"/>
                    <a:pt x="156192" y="1413026"/>
                  </a:cubicBezTo>
                  <a:cubicBezTo>
                    <a:pt x="146461" y="1409875"/>
                    <a:pt x="138677" y="1421089"/>
                    <a:pt x="135155" y="1425259"/>
                  </a:cubicBezTo>
                  <a:cubicBezTo>
                    <a:pt x="131633" y="1429430"/>
                    <a:pt x="125795" y="1426742"/>
                    <a:pt x="125980" y="1433786"/>
                  </a:cubicBezTo>
                  <a:cubicBezTo>
                    <a:pt x="126073" y="1440921"/>
                    <a:pt x="139881" y="1443424"/>
                    <a:pt x="141735" y="1452599"/>
                  </a:cubicBezTo>
                  <a:cubicBezTo>
                    <a:pt x="143588" y="1461773"/>
                    <a:pt x="135155" y="1466685"/>
                    <a:pt x="129872" y="1465573"/>
                  </a:cubicBezTo>
                  <a:cubicBezTo>
                    <a:pt x="124590" y="1464461"/>
                    <a:pt x="120605" y="1467983"/>
                    <a:pt x="121717" y="1473729"/>
                  </a:cubicBezTo>
                  <a:cubicBezTo>
                    <a:pt x="122922" y="1479475"/>
                    <a:pt x="118751" y="1490040"/>
                    <a:pt x="102811" y="1487166"/>
                  </a:cubicBezTo>
                  <a:cubicBezTo>
                    <a:pt x="86871" y="1484294"/>
                    <a:pt x="83535" y="1494952"/>
                    <a:pt x="76213" y="1505331"/>
                  </a:cubicBezTo>
                  <a:cubicBezTo>
                    <a:pt x="68892" y="1515804"/>
                    <a:pt x="72228" y="1518676"/>
                    <a:pt x="67965" y="1527295"/>
                  </a:cubicBezTo>
                  <a:cubicBezTo>
                    <a:pt x="63795" y="1535914"/>
                    <a:pt x="47762" y="1533319"/>
                    <a:pt x="43962" y="1551020"/>
                  </a:cubicBezTo>
                  <a:cubicBezTo>
                    <a:pt x="40162" y="1568814"/>
                    <a:pt x="38216" y="1587812"/>
                    <a:pt x="48874" y="1598748"/>
                  </a:cubicBezTo>
                  <a:cubicBezTo>
                    <a:pt x="59532" y="1609591"/>
                    <a:pt x="53971" y="1625995"/>
                    <a:pt x="69726" y="1629795"/>
                  </a:cubicBezTo>
                  <a:cubicBezTo>
                    <a:pt x="85481" y="1633594"/>
                    <a:pt x="73896" y="1644437"/>
                    <a:pt x="90115" y="1648886"/>
                  </a:cubicBezTo>
                  <a:cubicBezTo>
                    <a:pt x="106333" y="1653334"/>
                    <a:pt x="99197" y="1669552"/>
                    <a:pt x="115137" y="1672611"/>
                  </a:cubicBezTo>
                  <a:cubicBezTo>
                    <a:pt x="131077" y="1675669"/>
                    <a:pt x="122273" y="1687254"/>
                    <a:pt x="127555" y="1695224"/>
                  </a:cubicBezTo>
                  <a:cubicBezTo>
                    <a:pt x="132838" y="1703194"/>
                    <a:pt x="148593" y="1699857"/>
                    <a:pt x="158787" y="1690312"/>
                  </a:cubicBezTo>
                  <a:cubicBezTo>
                    <a:pt x="168982" y="1680766"/>
                    <a:pt x="187424" y="1679654"/>
                    <a:pt x="195579" y="1688273"/>
                  </a:cubicBezTo>
                  <a:cubicBezTo>
                    <a:pt x="203828" y="1696892"/>
                    <a:pt x="196506" y="1712647"/>
                    <a:pt x="184736" y="1714871"/>
                  </a:cubicBezTo>
                  <a:cubicBezTo>
                    <a:pt x="172967" y="1717095"/>
                    <a:pt x="168055" y="1728216"/>
                    <a:pt x="162124" y="1740820"/>
                  </a:cubicBezTo>
                  <a:cubicBezTo>
                    <a:pt x="156100" y="1753424"/>
                    <a:pt x="148408" y="1759262"/>
                    <a:pt x="136360" y="1755277"/>
                  </a:cubicBezTo>
                  <a:cubicBezTo>
                    <a:pt x="124405" y="1751292"/>
                    <a:pt x="102904" y="1757316"/>
                    <a:pt x="84647" y="1774554"/>
                  </a:cubicBezTo>
                  <a:cubicBezTo>
                    <a:pt x="66482" y="1791884"/>
                    <a:pt x="60922" y="1792533"/>
                    <a:pt x="48040" y="1791884"/>
                  </a:cubicBezTo>
                  <a:cubicBezTo>
                    <a:pt x="35158" y="1791236"/>
                    <a:pt x="33860" y="1799206"/>
                    <a:pt x="26261" y="1804488"/>
                  </a:cubicBezTo>
                  <a:cubicBezTo>
                    <a:pt x="18754" y="1809771"/>
                    <a:pt x="-2839" y="1810883"/>
                    <a:pt x="312" y="1824043"/>
                  </a:cubicBezTo>
                  <a:cubicBezTo>
                    <a:pt x="3463" y="1837110"/>
                    <a:pt x="17179" y="1841095"/>
                    <a:pt x="14769" y="1850641"/>
                  </a:cubicBezTo>
                  <a:cubicBezTo>
                    <a:pt x="12360" y="1860186"/>
                    <a:pt x="-7658" y="1876126"/>
                    <a:pt x="6150" y="1893457"/>
                  </a:cubicBezTo>
                  <a:cubicBezTo>
                    <a:pt x="19866" y="1910787"/>
                    <a:pt x="21720" y="1939609"/>
                    <a:pt x="45167" y="1937385"/>
                  </a:cubicBezTo>
                  <a:cubicBezTo>
                    <a:pt x="68706" y="1935161"/>
                    <a:pt x="78437" y="1898832"/>
                    <a:pt x="72228" y="1878351"/>
                  </a:cubicBezTo>
                  <a:cubicBezTo>
                    <a:pt x="66019" y="1857869"/>
                    <a:pt x="47854" y="1830901"/>
                    <a:pt x="63795" y="1824691"/>
                  </a:cubicBezTo>
                  <a:cubicBezTo>
                    <a:pt x="79735" y="1818482"/>
                    <a:pt x="73526" y="1851753"/>
                    <a:pt x="90393" y="1855274"/>
                  </a:cubicBezTo>
                  <a:cubicBezTo>
                    <a:pt x="107260" y="1858796"/>
                    <a:pt x="113932" y="1871678"/>
                    <a:pt x="111708" y="1890306"/>
                  </a:cubicBezTo>
                  <a:cubicBezTo>
                    <a:pt x="109484" y="1908934"/>
                    <a:pt x="116990" y="1912919"/>
                    <a:pt x="127555" y="1923113"/>
                  </a:cubicBezTo>
                  <a:cubicBezTo>
                    <a:pt x="138028" y="1933307"/>
                    <a:pt x="125053" y="1946004"/>
                    <a:pt x="127555" y="1959164"/>
                  </a:cubicBezTo>
                  <a:cubicBezTo>
                    <a:pt x="130058" y="1972324"/>
                    <a:pt x="136916" y="1973621"/>
                    <a:pt x="148964" y="1988449"/>
                  </a:cubicBezTo>
                  <a:cubicBezTo>
                    <a:pt x="161104" y="2003277"/>
                    <a:pt x="168518" y="2016067"/>
                    <a:pt x="179732" y="2016067"/>
                  </a:cubicBezTo>
                  <a:cubicBezTo>
                    <a:pt x="190946" y="2016067"/>
                    <a:pt x="196135" y="2021534"/>
                    <a:pt x="196784" y="2030246"/>
                  </a:cubicBezTo>
                  <a:cubicBezTo>
                    <a:pt x="197340" y="2038958"/>
                    <a:pt x="199935" y="2041367"/>
                    <a:pt x="205774" y="2044611"/>
                  </a:cubicBezTo>
                  <a:cubicBezTo>
                    <a:pt x="211612" y="2047854"/>
                    <a:pt x="210778" y="2056844"/>
                    <a:pt x="218656" y="2055732"/>
                  </a:cubicBezTo>
                  <a:cubicBezTo>
                    <a:pt x="226533" y="2054620"/>
                    <a:pt x="228201" y="2046650"/>
                    <a:pt x="241917" y="2043313"/>
                  </a:cubicBezTo>
                  <a:cubicBezTo>
                    <a:pt x="255633" y="2039977"/>
                    <a:pt x="268330" y="2038402"/>
                    <a:pt x="278339" y="2033119"/>
                  </a:cubicBezTo>
                  <a:cubicBezTo>
                    <a:pt x="288348" y="2027837"/>
                    <a:pt x="293445" y="2020052"/>
                    <a:pt x="308088" y="2015325"/>
                  </a:cubicBezTo>
                  <a:cubicBezTo>
                    <a:pt x="322730" y="2010692"/>
                    <a:pt x="330979" y="2019310"/>
                    <a:pt x="338949" y="2013286"/>
                  </a:cubicBezTo>
                  <a:cubicBezTo>
                    <a:pt x="346919" y="2007263"/>
                    <a:pt x="356279" y="1999570"/>
                    <a:pt x="365825" y="1998644"/>
                  </a:cubicBezTo>
                  <a:cubicBezTo>
                    <a:pt x="375370" y="1997717"/>
                    <a:pt x="380838" y="1993639"/>
                    <a:pt x="382784" y="1989006"/>
                  </a:cubicBezTo>
                  <a:cubicBezTo>
                    <a:pt x="384731" y="1984372"/>
                    <a:pt x="387974" y="1976587"/>
                    <a:pt x="397520" y="1981313"/>
                  </a:cubicBezTo>
                  <a:cubicBezTo>
                    <a:pt x="407065" y="1986040"/>
                    <a:pt x="398261" y="1993825"/>
                    <a:pt x="403358" y="2001609"/>
                  </a:cubicBezTo>
                  <a:cubicBezTo>
                    <a:pt x="408455" y="2009394"/>
                    <a:pt x="411050" y="2006150"/>
                    <a:pt x="415035" y="2015511"/>
                  </a:cubicBezTo>
                  <a:cubicBezTo>
                    <a:pt x="419020" y="2024871"/>
                    <a:pt x="425693" y="2036826"/>
                    <a:pt x="441448" y="2042387"/>
                  </a:cubicBezTo>
                  <a:cubicBezTo>
                    <a:pt x="457203" y="2047947"/>
                    <a:pt x="449233" y="2056381"/>
                    <a:pt x="460076" y="2061014"/>
                  </a:cubicBezTo>
                  <a:cubicBezTo>
                    <a:pt x="470919" y="2065648"/>
                    <a:pt x="484820" y="2072692"/>
                    <a:pt x="495756" y="2086778"/>
                  </a:cubicBezTo>
                  <a:cubicBezTo>
                    <a:pt x="506692" y="2100865"/>
                    <a:pt x="518091" y="2095490"/>
                    <a:pt x="526524" y="2105406"/>
                  </a:cubicBezTo>
                  <a:cubicBezTo>
                    <a:pt x="534958" y="2115322"/>
                    <a:pt x="539128" y="2115879"/>
                    <a:pt x="552288" y="2121532"/>
                  </a:cubicBezTo>
                  <a:cubicBezTo>
                    <a:pt x="565448" y="2127185"/>
                    <a:pt x="560444" y="2133023"/>
                    <a:pt x="569711" y="2135804"/>
                  </a:cubicBezTo>
                  <a:cubicBezTo>
                    <a:pt x="578979" y="2138491"/>
                    <a:pt x="583242" y="2133394"/>
                    <a:pt x="582778" y="2125146"/>
                  </a:cubicBezTo>
                  <a:cubicBezTo>
                    <a:pt x="582315" y="2116898"/>
                    <a:pt x="590100" y="2119122"/>
                    <a:pt x="590285" y="2108279"/>
                  </a:cubicBezTo>
                  <a:cubicBezTo>
                    <a:pt x="590471" y="2097436"/>
                    <a:pt x="591583" y="2082793"/>
                    <a:pt x="601777" y="2086129"/>
                  </a:cubicBezTo>
                  <a:cubicBezTo>
                    <a:pt x="611971" y="2089466"/>
                    <a:pt x="604928" y="2101884"/>
                    <a:pt x="604928" y="2114488"/>
                  </a:cubicBezTo>
                  <a:cubicBezTo>
                    <a:pt x="604928" y="2127092"/>
                    <a:pt x="614659" y="2133301"/>
                    <a:pt x="624668" y="2135526"/>
                  </a:cubicBezTo>
                  <a:cubicBezTo>
                    <a:pt x="634677" y="2137750"/>
                    <a:pt x="635789" y="2143496"/>
                    <a:pt x="635974" y="2155080"/>
                  </a:cubicBezTo>
                  <a:cubicBezTo>
                    <a:pt x="636160" y="2166665"/>
                    <a:pt x="618273" y="2183068"/>
                    <a:pt x="621795" y="2195857"/>
                  </a:cubicBezTo>
                  <a:cubicBezTo>
                    <a:pt x="625317" y="2208740"/>
                    <a:pt x="639959" y="2219397"/>
                    <a:pt x="659050" y="2233762"/>
                  </a:cubicBezTo>
                  <a:cubicBezTo>
                    <a:pt x="678142" y="2248127"/>
                    <a:pt x="687409" y="2245532"/>
                    <a:pt x="697882" y="2246829"/>
                  </a:cubicBezTo>
                  <a:cubicBezTo>
                    <a:pt x="708354" y="2248127"/>
                    <a:pt x="708539" y="2254151"/>
                    <a:pt x="715027" y="2260823"/>
                  </a:cubicBezTo>
                  <a:cubicBezTo>
                    <a:pt x="721514" y="2267496"/>
                    <a:pt x="729206" y="2264623"/>
                    <a:pt x="729299" y="2258414"/>
                  </a:cubicBezTo>
                  <a:cubicBezTo>
                    <a:pt x="729391" y="2252112"/>
                    <a:pt x="732820" y="2241361"/>
                    <a:pt x="737825" y="2247015"/>
                  </a:cubicBezTo>
                  <a:cubicBezTo>
                    <a:pt x="742829" y="2252668"/>
                    <a:pt x="735601" y="2254985"/>
                    <a:pt x="735045" y="2266013"/>
                  </a:cubicBezTo>
                  <a:cubicBezTo>
                    <a:pt x="734581" y="2277134"/>
                    <a:pt x="741532" y="2281026"/>
                    <a:pt x="745332" y="2277227"/>
                  </a:cubicBezTo>
                  <a:cubicBezTo>
                    <a:pt x="749131" y="2273427"/>
                    <a:pt x="748205" y="2259711"/>
                    <a:pt x="757750" y="2264160"/>
                  </a:cubicBezTo>
                  <a:cubicBezTo>
                    <a:pt x="767296" y="2268608"/>
                    <a:pt x="760160" y="2278802"/>
                    <a:pt x="763774" y="2287421"/>
                  </a:cubicBezTo>
                  <a:cubicBezTo>
                    <a:pt x="767296" y="2296040"/>
                    <a:pt x="776656" y="2292518"/>
                    <a:pt x="781475" y="2300303"/>
                  </a:cubicBezTo>
                  <a:cubicBezTo>
                    <a:pt x="786294" y="2308088"/>
                    <a:pt x="793430" y="2317170"/>
                    <a:pt x="803254" y="2307810"/>
                  </a:cubicBezTo>
                  <a:cubicBezTo>
                    <a:pt x="812985" y="2298450"/>
                    <a:pt x="808166" y="2286958"/>
                    <a:pt x="807054" y="2278339"/>
                  </a:cubicBezTo>
                  <a:cubicBezTo>
                    <a:pt x="805941" y="2269720"/>
                    <a:pt x="810575" y="2260267"/>
                    <a:pt x="823457" y="2259618"/>
                  </a:cubicBezTo>
                  <a:cubicBezTo>
                    <a:pt x="836339" y="2258970"/>
                    <a:pt x="834115" y="2246551"/>
                    <a:pt x="824199" y="2246273"/>
                  </a:cubicBezTo>
                  <a:cubicBezTo>
                    <a:pt x="814282" y="2246088"/>
                    <a:pt x="809556" y="2243122"/>
                    <a:pt x="797508" y="2237098"/>
                  </a:cubicBezTo>
                  <a:cubicBezTo>
                    <a:pt x="785553" y="2231074"/>
                    <a:pt x="789631" y="2218934"/>
                    <a:pt x="797508" y="2214022"/>
                  </a:cubicBezTo>
                  <a:cubicBezTo>
                    <a:pt x="805385" y="2209110"/>
                    <a:pt x="805200" y="2201140"/>
                    <a:pt x="799732" y="2195209"/>
                  </a:cubicBezTo>
                  <a:cubicBezTo>
                    <a:pt x="794264" y="2189278"/>
                    <a:pt x="783792" y="2190204"/>
                    <a:pt x="775451" y="2201233"/>
                  </a:cubicBezTo>
                  <a:cubicBezTo>
                    <a:pt x="767203" y="2212354"/>
                    <a:pt x="761828" y="2208925"/>
                    <a:pt x="759882" y="2200306"/>
                  </a:cubicBezTo>
                  <a:cubicBezTo>
                    <a:pt x="757935" y="2191687"/>
                    <a:pt x="768501" y="2182420"/>
                    <a:pt x="766276" y="2176210"/>
                  </a:cubicBezTo>
                  <a:cubicBezTo>
                    <a:pt x="764052" y="2170001"/>
                    <a:pt x="757009" y="2165460"/>
                    <a:pt x="765906" y="2154988"/>
                  </a:cubicBezTo>
                  <a:cubicBezTo>
                    <a:pt x="774802" y="2144515"/>
                    <a:pt x="776100" y="2130984"/>
                    <a:pt x="773134" y="2123941"/>
                  </a:cubicBezTo>
                  <a:cubicBezTo>
                    <a:pt x="770169" y="2116805"/>
                    <a:pt x="757750" y="2113654"/>
                    <a:pt x="749687" y="2115879"/>
                  </a:cubicBezTo>
                  <a:cubicBezTo>
                    <a:pt x="741717" y="2118103"/>
                    <a:pt x="737454" y="2110410"/>
                    <a:pt x="747092" y="2107538"/>
                  </a:cubicBezTo>
                  <a:cubicBezTo>
                    <a:pt x="756731" y="2104665"/>
                    <a:pt x="761735" y="2101792"/>
                    <a:pt x="771095" y="2093451"/>
                  </a:cubicBezTo>
                  <a:cubicBezTo>
                    <a:pt x="780456" y="2085110"/>
                    <a:pt x="777490" y="2072599"/>
                    <a:pt x="776193" y="2067872"/>
                  </a:cubicBezTo>
                  <a:cubicBezTo>
                    <a:pt x="774895" y="2063146"/>
                    <a:pt x="778046" y="2057400"/>
                    <a:pt x="785553" y="2052488"/>
                  </a:cubicBezTo>
                  <a:cubicBezTo>
                    <a:pt x="792967" y="2047484"/>
                    <a:pt x="797323" y="2037753"/>
                    <a:pt x="807888" y="2038958"/>
                  </a:cubicBezTo>
                  <a:cubicBezTo>
                    <a:pt x="818453" y="2040162"/>
                    <a:pt x="825033" y="2047762"/>
                    <a:pt x="836710" y="2049615"/>
                  </a:cubicBezTo>
                  <a:cubicBezTo>
                    <a:pt x="848387" y="2051469"/>
                    <a:pt x="857006" y="2046094"/>
                    <a:pt x="864883" y="2040162"/>
                  </a:cubicBezTo>
                  <a:cubicBezTo>
                    <a:pt x="872761" y="2034231"/>
                    <a:pt x="876190" y="2021534"/>
                    <a:pt x="883511" y="2014121"/>
                  </a:cubicBezTo>
                  <a:cubicBezTo>
                    <a:pt x="890832" y="2006707"/>
                    <a:pt x="900841" y="2015696"/>
                    <a:pt x="904548" y="2018106"/>
                  </a:cubicBezTo>
                  <a:cubicBezTo>
                    <a:pt x="908255" y="2020515"/>
                    <a:pt x="910202" y="2026539"/>
                    <a:pt x="906402" y="2032007"/>
                  </a:cubicBezTo>
                  <a:cubicBezTo>
                    <a:pt x="902602" y="2037475"/>
                    <a:pt x="903529" y="2047854"/>
                    <a:pt x="902510" y="2054898"/>
                  </a:cubicBezTo>
                  <a:cubicBezTo>
                    <a:pt x="901490" y="2061941"/>
                    <a:pt x="889720" y="2063424"/>
                    <a:pt x="883974" y="2067780"/>
                  </a:cubicBezTo>
                  <a:cubicBezTo>
                    <a:pt x="878228" y="2072136"/>
                    <a:pt x="868034" y="2070467"/>
                    <a:pt x="863308" y="2071301"/>
                  </a:cubicBezTo>
                  <a:cubicBezTo>
                    <a:pt x="858674" y="2072228"/>
                    <a:pt x="852835" y="2075657"/>
                    <a:pt x="856172" y="2080754"/>
                  </a:cubicBezTo>
                  <a:cubicBezTo>
                    <a:pt x="859508" y="2085851"/>
                    <a:pt x="879341" y="2077881"/>
                    <a:pt x="887033" y="2075565"/>
                  </a:cubicBezTo>
                  <a:cubicBezTo>
                    <a:pt x="894725" y="2073248"/>
                    <a:pt x="904085" y="2076121"/>
                    <a:pt x="905012" y="2082144"/>
                  </a:cubicBezTo>
                  <a:cubicBezTo>
                    <a:pt x="905939" y="2088168"/>
                    <a:pt x="901768" y="2091690"/>
                    <a:pt x="885643" y="2086778"/>
                  </a:cubicBezTo>
                  <a:cubicBezTo>
                    <a:pt x="869517" y="2081866"/>
                    <a:pt x="861269" y="2089929"/>
                    <a:pt x="854133" y="2097436"/>
                  </a:cubicBezTo>
                  <a:cubicBezTo>
                    <a:pt x="846997" y="2104943"/>
                    <a:pt x="856542" y="2118474"/>
                    <a:pt x="868590" y="2112727"/>
                  </a:cubicBezTo>
                  <a:cubicBezTo>
                    <a:pt x="880545" y="2106982"/>
                    <a:pt x="889813" y="2116898"/>
                    <a:pt x="892037" y="2121254"/>
                  </a:cubicBezTo>
                  <a:cubicBezTo>
                    <a:pt x="894261" y="2125609"/>
                    <a:pt x="901953" y="2130706"/>
                    <a:pt x="915021" y="2130892"/>
                  </a:cubicBezTo>
                  <a:cubicBezTo>
                    <a:pt x="928088" y="2131077"/>
                    <a:pt x="933278" y="2123571"/>
                    <a:pt x="936336" y="2119400"/>
                  </a:cubicBezTo>
                  <a:cubicBezTo>
                    <a:pt x="939302" y="2115230"/>
                    <a:pt x="944955" y="2113654"/>
                    <a:pt x="955891" y="2117639"/>
                  </a:cubicBezTo>
                  <a:cubicBezTo>
                    <a:pt x="966734" y="2121624"/>
                    <a:pt x="972850" y="2109854"/>
                    <a:pt x="970719" y="2103645"/>
                  </a:cubicBezTo>
                  <a:cubicBezTo>
                    <a:pt x="968680" y="2097436"/>
                    <a:pt x="971275" y="2092432"/>
                    <a:pt x="967197" y="2085573"/>
                  </a:cubicBezTo>
                  <a:cubicBezTo>
                    <a:pt x="963027" y="2078808"/>
                    <a:pt x="948847" y="2078808"/>
                    <a:pt x="950052" y="2067502"/>
                  </a:cubicBezTo>
                  <a:cubicBezTo>
                    <a:pt x="951257" y="2056288"/>
                    <a:pt x="965714" y="2054805"/>
                    <a:pt x="976094" y="2053600"/>
                  </a:cubicBezTo>
                  <a:cubicBezTo>
                    <a:pt x="986474" y="2052396"/>
                    <a:pt x="992034" y="2045630"/>
                    <a:pt x="990551" y="2034973"/>
                  </a:cubicBezTo>
                  <a:cubicBezTo>
                    <a:pt x="989069" y="2024315"/>
                    <a:pt x="971182" y="2012082"/>
                    <a:pt x="961544" y="2009580"/>
                  </a:cubicBezTo>
                  <a:cubicBezTo>
                    <a:pt x="951906" y="2006985"/>
                    <a:pt x="945418" y="2014862"/>
                    <a:pt x="936892" y="2010599"/>
                  </a:cubicBezTo>
                  <a:cubicBezTo>
                    <a:pt x="928366" y="2006243"/>
                    <a:pt x="935039" y="1996605"/>
                    <a:pt x="929107" y="1990488"/>
                  </a:cubicBezTo>
                  <a:cubicBezTo>
                    <a:pt x="923269" y="1984372"/>
                    <a:pt x="923084" y="1974641"/>
                    <a:pt x="931054" y="1972324"/>
                  </a:cubicBezTo>
                  <a:cubicBezTo>
                    <a:pt x="939024" y="1969914"/>
                    <a:pt x="944399" y="1977606"/>
                    <a:pt x="956817" y="1985669"/>
                  </a:cubicBezTo>
                  <a:cubicBezTo>
                    <a:pt x="969236" y="1993639"/>
                    <a:pt x="983137" y="2004575"/>
                    <a:pt x="996112" y="2018754"/>
                  </a:cubicBezTo>
                  <a:cubicBezTo>
                    <a:pt x="1009087" y="2032934"/>
                    <a:pt x="1009457" y="2044147"/>
                    <a:pt x="1004731" y="2054805"/>
                  </a:cubicBezTo>
                  <a:cubicBezTo>
                    <a:pt x="1000004" y="2065463"/>
                    <a:pt x="983693" y="2061941"/>
                    <a:pt x="981933" y="2075472"/>
                  </a:cubicBezTo>
                  <a:cubicBezTo>
                    <a:pt x="980172" y="2089095"/>
                    <a:pt x="994351" y="2103275"/>
                    <a:pt x="1024563" y="2118103"/>
                  </a:cubicBezTo>
                  <a:cubicBezTo>
                    <a:pt x="1054776" y="2132931"/>
                    <a:pt x="1082949" y="2126814"/>
                    <a:pt x="1090919" y="2130706"/>
                  </a:cubicBezTo>
                  <a:cubicBezTo>
                    <a:pt x="1098889" y="2134506"/>
                    <a:pt x="1099538" y="2143125"/>
                    <a:pt x="1098148" y="2153227"/>
                  </a:cubicBezTo>
                  <a:cubicBezTo>
                    <a:pt x="1096850" y="2163328"/>
                    <a:pt x="1099075" y="2174264"/>
                    <a:pt x="1108250" y="2175283"/>
                  </a:cubicBezTo>
                  <a:cubicBezTo>
                    <a:pt x="1117424" y="2176303"/>
                    <a:pt x="1120390" y="2185385"/>
                    <a:pt x="1123170" y="2193726"/>
                  </a:cubicBezTo>
                  <a:cubicBezTo>
                    <a:pt x="1125951" y="2202160"/>
                    <a:pt x="1136886" y="2204477"/>
                    <a:pt x="1149305" y="2204106"/>
                  </a:cubicBezTo>
                  <a:cubicBezTo>
                    <a:pt x="1161723" y="2203642"/>
                    <a:pt x="1173308" y="2205589"/>
                    <a:pt x="1177571" y="2212354"/>
                  </a:cubicBezTo>
                  <a:cubicBezTo>
                    <a:pt x="1181834" y="2219119"/>
                    <a:pt x="1181463" y="2239137"/>
                    <a:pt x="1180351" y="2254243"/>
                  </a:cubicBezTo>
                  <a:cubicBezTo>
                    <a:pt x="1179332" y="2269349"/>
                    <a:pt x="1183873" y="2284455"/>
                    <a:pt x="1193511" y="2290294"/>
                  </a:cubicBezTo>
                  <a:cubicBezTo>
                    <a:pt x="1203149" y="2296225"/>
                    <a:pt x="1210564" y="2304195"/>
                    <a:pt x="1210842" y="2316799"/>
                  </a:cubicBezTo>
                  <a:cubicBezTo>
                    <a:pt x="1211120" y="2329403"/>
                    <a:pt x="1200740" y="2335705"/>
                    <a:pt x="1194994" y="2344787"/>
                  </a:cubicBezTo>
                  <a:cubicBezTo>
                    <a:pt x="1189248" y="2353870"/>
                    <a:pt x="1190268" y="2370644"/>
                    <a:pt x="1200647" y="2370088"/>
                  </a:cubicBezTo>
                  <a:cubicBezTo>
                    <a:pt x="1211027" y="2369532"/>
                    <a:pt x="1218719" y="2353406"/>
                    <a:pt x="1219831" y="2345343"/>
                  </a:cubicBezTo>
                  <a:cubicBezTo>
                    <a:pt x="1221036" y="2337373"/>
                    <a:pt x="1218626" y="2325233"/>
                    <a:pt x="1217607" y="2310034"/>
                  </a:cubicBezTo>
                  <a:cubicBezTo>
                    <a:pt x="1216587" y="2294835"/>
                    <a:pt x="1221777" y="2289738"/>
                    <a:pt x="1220758" y="2266199"/>
                  </a:cubicBezTo>
                  <a:cubicBezTo>
                    <a:pt x="1219738" y="2242659"/>
                    <a:pt x="1213807" y="2238581"/>
                    <a:pt x="1209359" y="2229684"/>
                  </a:cubicBezTo>
                  <a:cubicBezTo>
                    <a:pt x="1204910" y="2220787"/>
                    <a:pt x="1213344" y="2199101"/>
                    <a:pt x="1203149" y="2188444"/>
                  </a:cubicBezTo>
                  <a:cubicBezTo>
                    <a:pt x="1192955" y="2177786"/>
                    <a:pt x="1185078" y="2171020"/>
                    <a:pt x="1182112" y="2149705"/>
                  </a:cubicBezTo>
                  <a:cubicBezTo>
                    <a:pt x="1179146" y="2128390"/>
                    <a:pt x="1184892" y="2126629"/>
                    <a:pt x="1183873" y="2119678"/>
                  </a:cubicBezTo>
                  <a:cubicBezTo>
                    <a:pt x="1182853" y="2112727"/>
                    <a:pt x="1173215" y="2111801"/>
                    <a:pt x="1157831" y="2110040"/>
                  </a:cubicBezTo>
                  <a:cubicBezTo>
                    <a:pt x="1142447" y="2108279"/>
                    <a:pt x="1136794" y="2092617"/>
                    <a:pt x="1141705" y="2077696"/>
                  </a:cubicBezTo>
                  <a:cubicBezTo>
                    <a:pt x="1146617" y="2062775"/>
                    <a:pt x="1164782" y="2067038"/>
                    <a:pt x="1175903" y="2065555"/>
                  </a:cubicBezTo>
                  <a:cubicBezTo>
                    <a:pt x="1187024" y="2064073"/>
                    <a:pt x="1191009" y="2052396"/>
                    <a:pt x="1194067" y="2043684"/>
                  </a:cubicBezTo>
                  <a:cubicBezTo>
                    <a:pt x="1197125" y="2034973"/>
                    <a:pt x="1194531" y="2025056"/>
                    <a:pt x="1190638" y="2016159"/>
                  </a:cubicBezTo>
                  <a:cubicBezTo>
                    <a:pt x="1186746" y="2007263"/>
                    <a:pt x="1189433" y="1987337"/>
                    <a:pt x="1191380" y="1982425"/>
                  </a:cubicBezTo>
                  <a:cubicBezTo>
                    <a:pt x="1193326" y="1977514"/>
                    <a:pt x="1201759" y="1981128"/>
                    <a:pt x="1203798" y="1976679"/>
                  </a:cubicBezTo>
                  <a:cubicBezTo>
                    <a:pt x="1205837" y="1972231"/>
                    <a:pt x="1195828" y="1965188"/>
                    <a:pt x="1198608" y="1958978"/>
                  </a:cubicBezTo>
                  <a:cubicBezTo>
                    <a:pt x="1201389" y="1952769"/>
                    <a:pt x="1208339" y="1955179"/>
                    <a:pt x="1210286" y="1949340"/>
                  </a:cubicBezTo>
                  <a:cubicBezTo>
                    <a:pt x="1212232" y="1943594"/>
                    <a:pt x="1204632" y="1940165"/>
                    <a:pt x="1207042" y="1932381"/>
                  </a:cubicBezTo>
                  <a:cubicBezTo>
                    <a:pt x="1209451" y="1924503"/>
                    <a:pt x="1219924" y="1909026"/>
                    <a:pt x="1225948" y="1909026"/>
                  </a:cubicBezTo>
                  <a:cubicBezTo>
                    <a:pt x="1231972" y="1909026"/>
                    <a:pt x="1237347" y="1906617"/>
                    <a:pt x="1238644" y="1902076"/>
                  </a:cubicBezTo>
                  <a:cubicBezTo>
                    <a:pt x="1239942" y="1897534"/>
                    <a:pt x="1238273" y="1890120"/>
                    <a:pt x="1244668" y="1885765"/>
                  </a:cubicBezTo>
                  <a:cubicBezTo>
                    <a:pt x="1252082" y="1880760"/>
                    <a:pt x="1246336" y="1872141"/>
                    <a:pt x="1239664" y="1877887"/>
                  </a:cubicBezTo>
                  <a:cubicBezTo>
                    <a:pt x="1232064" y="1884467"/>
                    <a:pt x="1226689" y="1887804"/>
                    <a:pt x="1213807" y="1886599"/>
                  </a:cubicBezTo>
                  <a:cubicBezTo>
                    <a:pt x="1200925" y="1885394"/>
                    <a:pt x="1197867" y="1875478"/>
                    <a:pt x="1202315" y="1861762"/>
                  </a:cubicBezTo>
                  <a:cubicBezTo>
                    <a:pt x="1206764" y="1848046"/>
                    <a:pt x="1202037" y="1830901"/>
                    <a:pt x="1201574" y="1822004"/>
                  </a:cubicBezTo>
                  <a:cubicBezTo>
                    <a:pt x="1201111" y="1813107"/>
                    <a:pt x="1204540" y="1806620"/>
                    <a:pt x="1210471" y="1810141"/>
                  </a:cubicBezTo>
                  <a:cubicBezTo>
                    <a:pt x="1216402" y="1813663"/>
                    <a:pt x="1227152" y="1840168"/>
                    <a:pt x="1237254" y="1847119"/>
                  </a:cubicBezTo>
                  <a:cubicBezTo>
                    <a:pt x="1247356" y="1854070"/>
                    <a:pt x="1253380" y="1843134"/>
                    <a:pt x="1262555" y="1849806"/>
                  </a:cubicBezTo>
                  <a:cubicBezTo>
                    <a:pt x="1271729" y="1856479"/>
                    <a:pt x="1274046" y="1870844"/>
                    <a:pt x="1295547" y="1864635"/>
                  </a:cubicBezTo>
                  <a:cubicBezTo>
                    <a:pt x="1316955" y="1858426"/>
                    <a:pt x="1327613" y="1839983"/>
                    <a:pt x="1338271" y="1823487"/>
                  </a:cubicBezTo>
                  <a:cubicBezTo>
                    <a:pt x="1348928" y="1806990"/>
                    <a:pt x="1364590" y="1811346"/>
                    <a:pt x="1368112" y="1823765"/>
                  </a:cubicBezTo>
                  <a:cubicBezTo>
                    <a:pt x="1371634" y="1836183"/>
                    <a:pt x="1352172" y="1851289"/>
                    <a:pt x="1337066" y="1862411"/>
                  </a:cubicBezTo>
                  <a:cubicBezTo>
                    <a:pt x="1321960" y="1873531"/>
                    <a:pt x="1304259" y="1873531"/>
                    <a:pt x="1277197" y="1882799"/>
                  </a:cubicBezTo>
                  <a:cubicBezTo>
                    <a:pt x="1250136" y="1892067"/>
                    <a:pt x="1250599" y="1912085"/>
                    <a:pt x="1235957" y="1945355"/>
                  </a:cubicBezTo>
                  <a:cubicBezTo>
                    <a:pt x="1221314" y="1978626"/>
                    <a:pt x="1212417" y="2032285"/>
                    <a:pt x="1211120" y="2049615"/>
                  </a:cubicBezTo>
                  <a:cubicBezTo>
                    <a:pt x="1209822" y="2066946"/>
                    <a:pt x="1208061" y="2084647"/>
                    <a:pt x="1240868" y="2109020"/>
                  </a:cubicBezTo>
                  <a:cubicBezTo>
                    <a:pt x="1273676" y="2133394"/>
                    <a:pt x="1255975" y="2153875"/>
                    <a:pt x="1279885" y="2165367"/>
                  </a:cubicBezTo>
                  <a:cubicBezTo>
                    <a:pt x="1303795" y="2176859"/>
                    <a:pt x="1327057" y="2166850"/>
                    <a:pt x="1326037" y="2158417"/>
                  </a:cubicBezTo>
                  <a:cubicBezTo>
                    <a:pt x="1325018" y="2149983"/>
                    <a:pt x="1311117" y="2145998"/>
                    <a:pt x="1310653" y="2130892"/>
                  </a:cubicBezTo>
                  <a:cubicBezTo>
                    <a:pt x="1310190" y="2115786"/>
                    <a:pt x="1316306" y="2102904"/>
                    <a:pt x="1324369" y="2104294"/>
                  </a:cubicBezTo>
                  <a:cubicBezTo>
                    <a:pt x="1332525" y="2105591"/>
                    <a:pt x="1329559" y="2121439"/>
                    <a:pt x="1335027" y="2132097"/>
                  </a:cubicBezTo>
                  <a:cubicBezTo>
                    <a:pt x="1340495" y="2142754"/>
                    <a:pt x="1344016" y="2145813"/>
                    <a:pt x="1372746" y="2142291"/>
                  </a:cubicBezTo>
                  <a:cubicBezTo>
                    <a:pt x="1401475" y="2138769"/>
                    <a:pt x="1408426" y="2144793"/>
                    <a:pt x="1411484" y="2150261"/>
                  </a:cubicBezTo>
                  <a:cubicBezTo>
                    <a:pt x="1414635" y="2155729"/>
                    <a:pt x="1421864" y="2170650"/>
                    <a:pt x="1433819" y="2158695"/>
                  </a:cubicBezTo>
                  <a:cubicBezTo>
                    <a:pt x="1445774" y="2146739"/>
                    <a:pt x="1460880" y="2143125"/>
                    <a:pt x="1469777" y="2149334"/>
                  </a:cubicBezTo>
                  <a:cubicBezTo>
                    <a:pt x="1478674" y="2155544"/>
                    <a:pt x="1474226" y="2171113"/>
                    <a:pt x="1472465" y="2195023"/>
                  </a:cubicBezTo>
                  <a:cubicBezTo>
                    <a:pt x="1470704" y="2218934"/>
                    <a:pt x="1485810" y="2224773"/>
                    <a:pt x="1496468" y="2218563"/>
                  </a:cubicBezTo>
                  <a:cubicBezTo>
                    <a:pt x="1507126" y="2212354"/>
                    <a:pt x="1561248" y="2222548"/>
                    <a:pt x="1590997" y="2219861"/>
                  </a:cubicBezTo>
                  <a:cubicBezTo>
                    <a:pt x="1620746" y="2217822"/>
                    <a:pt x="1628067" y="2222919"/>
                    <a:pt x="1633443" y="2208925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0" name="Frihandsfigur: Form 389">
              <a:extLst>
                <a:ext uri="{FF2B5EF4-FFF2-40B4-BE49-F238E27FC236}">
                  <a16:creationId xmlns:a16="http://schemas.microsoft.com/office/drawing/2014/main" id="{DB9FD05C-4E6C-457C-AD7B-E2719245B59A}"/>
                </a:ext>
              </a:extLst>
            </p:cNvPr>
            <p:cNvSpPr/>
            <p:nvPr/>
          </p:nvSpPr>
          <p:spPr>
            <a:xfrm>
              <a:off x="4980906" y="2368954"/>
              <a:ext cx="1269657" cy="1371600"/>
            </a:xfrm>
            <a:custGeom>
              <a:avLst/>
              <a:gdLst>
                <a:gd name="connsiteX0" fmla="*/ 1242708 w 1269656"/>
                <a:gd name="connsiteY0" fmla="*/ 699816 h 1371600"/>
                <a:gd name="connsiteX1" fmla="*/ 1220003 w 1269656"/>
                <a:gd name="connsiteY1" fmla="*/ 679798 h 1371600"/>
                <a:gd name="connsiteX2" fmla="*/ 1212774 w 1269656"/>
                <a:gd name="connsiteY2" fmla="*/ 671272 h 1371600"/>
                <a:gd name="connsiteX3" fmla="*/ 1195814 w 1269656"/>
                <a:gd name="connsiteY3" fmla="*/ 666731 h 1371600"/>
                <a:gd name="connsiteX4" fmla="*/ 1157632 w 1269656"/>
                <a:gd name="connsiteY4" fmla="*/ 671550 h 1371600"/>
                <a:gd name="connsiteX5" fmla="*/ 1150311 w 1269656"/>
                <a:gd name="connsiteY5" fmla="*/ 671457 h 1371600"/>
                <a:gd name="connsiteX6" fmla="*/ 1111943 w 1269656"/>
                <a:gd name="connsiteY6" fmla="*/ 665062 h 1371600"/>
                <a:gd name="connsiteX7" fmla="*/ 1055040 w 1269656"/>
                <a:gd name="connsiteY7" fmla="*/ 645230 h 1371600"/>
                <a:gd name="connsiteX8" fmla="*/ 1026681 w 1269656"/>
                <a:gd name="connsiteY8" fmla="*/ 635036 h 1371600"/>
                <a:gd name="connsiteX9" fmla="*/ 974319 w 1269656"/>
                <a:gd name="connsiteY9" fmla="*/ 580357 h 1371600"/>
                <a:gd name="connsiteX10" fmla="*/ 973485 w 1269656"/>
                <a:gd name="connsiteY10" fmla="*/ 578411 h 1371600"/>
                <a:gd name="connsiteX11" fmla="*/ 971910 w 1269656"/>
                <a:gd name="connsiteY11" fmla="*/ 575723 h 1371600"/>
                <a:gd name="connsiteX12" fmla="*/ 966813 w 1269656"/>
                <a:gd name="connsiteY12" fmla="*/ 575723 h 1371600"/>
                <a:gd name="connsiteX13" fmla="*/ 962550 w 1269656"/>
                <a:gd name="connsiteY13" fmla="*/ 575909 h 1371600"/>
                <a:gd name="connsiteX14" fmla="*/ 919548 w 1269656"/>
                <a:gd name="connsiteY14" fmla="*/ 581840 h 1371600"/>
                <a:gd name="connsiteX15" fmla="*/ 912041 w 1269656"/>
                <a:gd name="connsiteY15" fmla="*/ 582859 h 1371600"/>
                <a:gd name="connsiteX16" fmla="*/ 903793 w 1269656"/>
                <a:gd name="connsiteY16" fmla="*/ 585083 h 1371600"/>
                <a:gd name="connsiteX17" fmla="*/ 875805 w 1269656"/>
                <a:gd name="connsiteY17" fmla="*/ 598336 h 1371600"/>
                <a:gd name="connsiteX18" fmla="*/ 855231 w 1269656"/>
                <a:gd name="connsiteY18" fmla="*/ 589624 h 1371600"/>
                <a:gd name="connsiteX19" fmla="*/ 849856 w 1269656"/>
                <a:gd name="connsiteY19" fmla="*/ 585639 h 1371600"/>
                <a:gd name="connsiteX20" fmla="*/ 838086 w 1269656"/>
                <a:gd name="connsiteY20" fmla="*/ 586010 h 1371600"/>
                <a:gd name="connsiteX21" fmla="*/ 827521 w 1269656"/>
                <a:gd name="connsiteY21" fmla="*/ 587678 h 1371600"/>
                <a:gd name="connsiteX22" fmla="*/ 801757 w 1269656"/>
                <a:gd name="connsiteY22" fmla="*/ 574240 h 1371600"/>
                <a:gd name="connsiteX23" fmla="*/ 784334 w 1269656"/>
                <a:gd name="connsiteY23" fmla="*/ 534112 h 1371600"/>
                <a:gd name="connsiteX24" fmla="*/ 773769 w 1269656"/>
                <a:gd name="connsiteY24" fmla="*/ 497319 h 1371600"/>
                <a:gd name="connsiteX25" fmla="*/ 772657 w 1269656"/>
                <a:gd name="connsiteY25" fmla="*/ 486476 h 1371600"/>
                <a:gd name="connsiteX26" fmla="*/ 770526 w 1269656"/>
                <a:gd name="connsiteY26" fmla="*/ 488145 h 1371600"/>
                <a:gd name="connsiteX27" fmla="*/ 759405 w 1269656"/>
                <a:gd name="connsiteY27" fmla="*/ 493520 h 1371600"/>
                <a:gd name="connsiteX28" fmla="*/ 743186 w 1269656"/>
                <a:gd name="connsiteY28" fmla="*/ 489535 h 1371600"/>
                <a:gd name="connsiteX29" fmla="*/ 725763 w 1269656"/>
                <a:gd name="connsiteY29" fmla="*/ 484159 h 1371600"/>
                <a:gd name="connsiteX30" fmla="*/ 715198 w 1269656"/>
                <a:gd name="connsiteY30" fmla="*/ 481935 h 1371600"/>
                <a:gd name="connsiteX31" fmla="*/ 629751 w 1269656"/>
                <a:gd name="connsiteY31" fmla="*/ 462103 h 1371600"/>
                <a:gd name="connsiteX32" fmla="*/ 615943 w 1269656"/>
                <a:gd name="connsiteY32" fmla="*/ 439212 h 1371600"/>
                <a:gd name="connsiteX33" fmla="*/ 613070 w 1269656"/>
                <a:gd name="connsiteY33" fmla="*/ 425867 h 1371600"/>
                <a:gd name="connsiteX34" fmla="*/ 610660 w 1269656"/>
                <a:gd name="connsiteY34" fmla="*/ 388611 h 1371600"/>
                <a:gd name="connsiteX35" fmla="*/ 637258 w 1269656"/>
                <a:gd name="connsiteY35" fmla="*/ 323089 h 1371600"/>
                <a:gd name="connsiteX36" fmla="*/ 635312 w 1269656"/>
                <a:gd name="connsiteY36" fmla="*/ 315490 h 1371600"/>
                <a:gd name="connsiteX37" fmla="*/ 632810 w 1269656"/>
                <a:gd name="connsiteY37" fmla="*/ 301125 h 1371600"/>
                <a:gd name="connsiteX38" fmla="*/ 632439 w 1269656"/>
                <a:gd name="connsiteY38" fmla="*/ 295287 h 1371600"/>
                <a:gd name="connsiteX39" fmla="*/ 626971 w 1269656"/>
                <a:gd name="connsiteY39" fmla="*/ 292136 h 1371600"/>
                <a:gd name="connsiteX40" fmla="*/ 625488 w 1269656"/>
                <a:gd name="connsiteY40" fmla="*/ 291765 h 1371600"/>
                <a:gd name="connsiteX41" fmla="*/ 588047 w 1269656"/>
                <a:gd name="connsiteY41" fmla="*/ 279810 h 1371600"/>
                <a:gd name="connsiteX42" fmla="*/ 579429 w 1269656"/>
                <a:gd name="connsiteY42" fmla="*/ 259050 h 1371600"/>
                <a:gd name="connsiteX43" fmla="*/ 577760 w 1269656"/>
                <a:gd name="connsiteY43" fmla="*/ 248949 h 1371600"/>
                <a:gd name="connsiteX44" fmla="*/ 544582 w 1269656"/>
                <a:gd name="connsiteY44" fmla="*/ 233565 h 1371600"/>
                <a:gd name="connsiteX45" fmla="*/ 533091 w 1269656"/>
                <a:gd name="connsiteY45" fmla="*/ 230692 h 1371600"/>
                <a:gd name="connsiteX46" fmla="*/ 485270 w 1269656"/>
                <a:gd name="connsiteY46" fmla="*/ 220404 h 1371600"/>
                <a:gd name="connsiteX47" fmla="*/ 437171 w 1269656"/>
                <a:gd name="connsiteY47" fmla="*/ 194641 h 1371600"/>
                <a:gd name="connsiteX48" fmla="*/ 432352 w 1269656"/>
                <a:gd name="connsiteY48" fmla="*/ 189266 h 1371600"/>
                <a:gd name="connsiteX49" fmla="*/ 410944 w 1269656"/>
                <a:gd name="connsiteY49" fmla="*/ 176754 h 1371600"/>
                <a:gd name="connsiteX50" fmla="*/ 399916 w 1269656"/>
                <a:gd name="connsiteY50" fmla="*/ 171750 h 1371600"/>
                <a:gd name="connsiteX51" fmla="*/ 394355 w 1269656"/>
                <a:gd name="connsiteY51" fmla="*/ 169433 h 1371600"/>
                <a:gd name="connsiteX52" fmla="*/ 389351 w 1269656"/>
                <a:gd name="connsiteY52" fmla="*/ 179998 h 1371600"/>
                <a:gd name="connsiteX53" fmla="*/ 355153 w 1269656"/>
                <a:gd name="connsiteY53" fmla="*/ 205576 h 1371600"/>
                <a:gd name="connsiteX54" fmla="*/ 325497 w 1269656"/>
                <a:gd name="connsiteY54" fmla="*/ 194270 h 1371600"/>
                <a:gd name="connsiteX55" fmla="*/ 318083 w 1269656"/>
                <a:gd name="connsiteY55" fmla="*/ 189451 h 1371600"/>
                <a:gd name="connsiteX56" fmla="*/ 297046 w 1269656"/>
                <a:gd name="connsiteY56" fmla="*/ 150249 h 1371600"/>
                <a:gd name="connsiteX57" fmla="*/ 290002 w 1269656"/>
                <a:gd name="connsiteY57" fmla="*/ 133104 h 1371600"/>
                <a:gd name="connsiteX58" fmla="*/ 286110 w 1269656"/>
                <a:gd name="connsiteY58" fmla="*/ 129397 h 1371600"/>
                <a:gd name="connsiteX59" fmla="*/ 263034 w 1269656"/>
                <a:gd name="connsiteY59" fmla="*/ 105301 h 1371600"/>
                <a:gd name="connsiteX60" fmla="*/ 232821 w 1269656"/>
                <a:gd name="connsiteY60" fmla="*/ 73606 h 1371600"/>
                <a:gd name="connsiteX61" fmla="*/ 217901 w 1269656"/>
                <a:gd name="connsiteY61" fmla="*/ 57203 h 1371600"/>
                <a:gd name="connsiteX62" fmla="*/ 177957 w 1269656"/>
                <a:gd name="connsiteY62" fmla="*/ 26805 h 1371600"/>
                <a:gd name="connsiteX63" fmla="*/ 150433 w 1269656"/>
                <a:gd name="connsiteY63" fmla="*/ 12070 h 1371600"/>
                <a:gd name="connsiteX64" fmla="*/ 135141 w 1269656"/>
                <a:gd name="connsiteY64" fmla="*/ 6324 h 1371600"/>
                <a:gd name="connsiteX65" fmla="*/ 81667 w 1269656"/>
                <a:gd name="connsiteY65" fmla="*/ 485 h 1371600"/>
                <a:gd name="connsiteX66" fmla="*/ 68786 w 1269656"/>
                <a:gd name="connsiteY66" fmla="*/ 4934 h 1371600"/>
                <a:gd name="connsiteX67" fmla="*/ 55904 w 1269656"/>
                <a:gd name="connsiteY67" fmla="*/ 12348 h 1371600"/>
                <a:gd name="connsiteX68" fmla="*/ 41075 w 1269656"/>
                <a:gd name="connsiteY68" fmla="*/ 10216 h 1371600"/>
                <a:gd name="connsiteX69" fmla="*/ 39778 w 1269656"/>
                <a:gd name="connsiteY69" fmla="*/ 13089 h 1371600"/>
                <a:gd name="connsiteX70" fmla="*/ 12439 w 1269656"/>
                <a:gd name="connsiteY70" fmla="*/ 85839 h 1371600"/>
                <a:gd name="connsiteX71" fmla="*/ 3820 w 1269656"/>
                <a:gd name="connsiteY71" fmla="*/ 112159 h 1371600"/>
                <a:gd name="connsiteX72" fmla="*/ 391 w 1269656"/>
                <a:gd name="connsiteY72" fmla="*/ 127544 h 1371600"/>
                <a:gd name="connsiteX73" fmla="*/ 14478 w 1269656"/>
                <a:gd name="connsiteY73" fmla="*/ 139684 h 1371600"/>
                <a:gd name="connsiteX74" fmla="*/ 27730 w 1269656"/>
                <a:gd name="connsiteY74" fmla="*/ 149971 h 1371600"/>
                <a:gd name="connsiteX75" fmla="*/ 30881 w 1269656"/>
                <a:gd name="connsiteY75" fmla="*/ 188246 h 1371600"/>
                <a:gd name="connsiteX76" fmla="*/ 28935 w 1269656"/>
                <a:gd name="connsiteY76" fmla="*/ 197514 h 1371600"/>
                <a:gd name="connsiteX77" fmla="*/ 60259 w 1269656"/>
                <a:gd name="connsiteY77" fmla="*/ 197699 h 1371600"/>
                <a:gd name="connsiteX78" fmla="*/ 96681 w 1269656"/>
                <a:gd name="connsiteY78" fmla="*/ 200387 h 1371600"/>
                <a:gd name="connsiteX79" fmla="*/ 106412 w 1269656"/>
                <a:gd name="connsiteY79" fmla="*/ 219014 h 1371600"/>
                <a:gd name="connsiteX80" fmla="*/ 93901 w 1269656"/>
                <a:gd name="connsiteY80" fmla="*/ 233194 h 1371600"/>
                <a:gd name="connsiteX81" fmla="*/ 84355 w 1269656"/>
                <a:gd name="connsiteY81" fmla="*/ 251173 h 1371600"/>
                <a:gd name="connsiteX82" fmla="*/ 90379 w 1269656"/>
                <a:gd name="connsiteY82" fmla="*/ 274435 h 1371600"/>
                <a:gd name="connsiteX83" fmla="*/ 101778 w 1269656"/>
                <a:gd name="connsiteY83" fmla="*/ 278420 h 1371600"/>
                <a:gd name="connsiteX84" fmla="*/ 121240 w 1269656"/>
                <a:gd name="connsiteY84" fmla="*/ 259606 h 1371600"/>
                <a:gd name="connsiteX85" fmla="*/ 122537 w 1269656"/>
                <a:gd name="connsiteY85" fmla="*/ 257104 h 1371600"/>
                <a:gd name="connsiteX86" fmla="*/ 164519 w 1269656"/>
                <a:gd name="connsiteY86" fmla="*/ 245983 h 1371600"/>
                <a:gd name="connsiteX87" fmla="*/ 181294 w 1269656"/>
                <a:gd name="connsiteY87" fmla="*/ 257197 h 1371600"/>
                <a:gd name="connsiteX88" fmla="*/ 182498 w 1269656"/>
                <a:gd name="connsiteY88" fmla="*/ 274435 h 1371600"/>
                <a:gd name="connsiteX89" fmla="*/ 163129 w 1269656"/>
                <a:gd name="connsiteY89" fmla="*/ 287409 h 1371600"/>
                <a:gd name="connsiteX90" fmla="*/ 152842 w 1269656"/>
                <a:gd name="connsiteY90" fmla="*/ 289540 h 1371600"/>
                <a:gd name="connsiteX91" fmla="*/ 145799 w 1269656"/>
                <a:gd name="connsiteY91" fmla="*/ 302701 h 1371600"/>
                <a:gd name="connsiteX92" fmla="*/ 145428 w 1269656"/>
                <a:gd name="connsiteY92" fmla="*/ 306778 h 1371600"/>
                <a:gd name="connsiteX93" fmla="*/ 155067 w 1269656"/>
                <a:gd name="connsiteY93" fmla="*/ 320865 h 1371600"/>
                <a:gd name="connsiteX94" fmla="*/ 172768 w 1269656"/>
                <a:gd name="connsiteY94" fmla="*/ 318363 h 1371600"/>
                <a:gd name="connsiteX95" fmla="*/ 186854 w 1269656"/>
                <a:gd name="connsiteY95" fmla="*/ 315305 h 1371600"/>
                <a:gd name="connsiteX96" fmla="*/ 206502 w 1269656"/>
                <a:gd name="connsiteY96" fmla="*/ 333191 h 1371600"/>
                <a:gd name="connsiteX97" fmla="*/ 210209 w 1269656"/>
                <a:gd name="connsiteY97" fmla="*/ 339678 h 1371600"/>
                <a:gd name="connsiteX98" fmla="*/ 215769 w 1269656"/>
                <a:gd name="connsiteY98" fmla="*/ 334581 h 1371600"/>
                <a:gd name="connsiteX99" fmla="*/ 223461 w 1269656"/>
                <a:gd name="connsiteY99" fmla="*/ 325591 h 1371600"/>
                <a:gd name="connsiteX100" fmla="*/ 231246 w 1269656"/>
                <a:gd name="connsiteY100" fmla="*/ 315861 h 1371600"/>
                <a:gd name="connsiteX101" fmla="*/ 245889 w 1269656"/>
                <a:gd name="connsiteY101" fmla="*/ 300569 h 1371600"/>
                <a:gd name="connsiteX102" fmla="*/ 259697 w 1269656"/>
                <a:gd name="connsiteY102" fmla="*/ 299735 h 1371600"/>
                <a:gd name="connsiteX103" fmla="*/ 271375 w 1269656"/>
                <a:gd name="connsiteY103" fmla="*/ 312617 h 1371600"/>
                <a:gd name="connsiteX104" fmla="*/ 275267 w 1269656"/>
                <a:gd name="connsiteY104" fmla="*/ 317529 h 1371600"/>
                <a:gd name="connsiteX105" fmla="*/ 284534 w 1269656"/>
                <a:gd name="connsiteY105" fmla="*/ 335137 h 1371600"/>
                <a:gd name="connsiteX106" fmla="*/ 296768 w 1269656"/>
                <a:gd name="connsiteY106" fmla="*/ 351726 h 1371600"/>
                <a:gd name="connsiteX107" fmla="*/ 310391 w 1269656"/>
                <a:gd name="connsiteY107" fmla="*/ 363774 h 1371600"/>
                <a:gd name="connsiteX108" fmla="*/ 315303 w 1269656"/>
                <a:gd name="connsiteY108" fmla="*/ 369890 h 1371600"/>
                <a:gd name="connsiteX109" fmla="*/ 311781 w 1269656"/>
                <a:gd name="connsiteY109" fmla="*/ 398620 h 1371600"/>
                <a:gd name="connsiteX110" fmla="*/ 310576 w 1269656"/>
                <a:gd name="connsiteY110" fmla="*/ 400381 h 1371600"/>
                <a:gd name="connsiteX111" fmla="*/ 317249 w 1269656"/>
                <a:gd name="connsiteY111" fmla="*/ 410760 h 1371600"/>
                <a:gd name="connsiteX112" fmla="*/ 318546 w 1269656"/>
                <a:gd name="connsiteY112" fmla="*/ 412428 h 1371600"/>
                <a:gd name="connsiteX113" fmla="*/ 325683 w 1269656"/>
                <a:gd name="connsiteY113" fmla="*/ 422345 h 1371600"/>
                <a:gd name="connsiteX114" fmla="*/ 336433 w 1269656"/>
                <a:gd name="connsiteY114" fmla="*/ 435412 h 1371600"/>
                <a:gd name="connsiteX115" fmla="*/ 344959 w 1269656"/>
                <a:gd name="connsiteY115" fmla="*/ 449962 h 1371600"/>
                <a:gd name="connsiteX116" fmla="*/ 339955 w 1269656"/>
                <a:gd name="connsiteY116" fmla="*/ 460064 h 1371600"/>
                <a:gd name="connsiteX117" fmla="*/ 337730 w 1269656"/>
                <a:gd name="connsiteY117" fmla="*/ 466088 h 1371600"/>
                <a:gd name="connsiteX118" fmla="*/ 343847 w 1269656"/>
                <a:gd name="connsiteY118" fmla="*/ 468034 h 1371600"/>
                <a:gd name="connsiteX119" fmla="*/ 362660 w 1269656"/>
                <a:gd name="connsiteY119" fmla="*/ 476375 h 1371600"/>
                <a:gd name="connsiteX120" fmla="*/ 380361 w 1269656"/>
                <a:gd name="connsiteY120" fmla="*/ 510016 h 1371600"/>
                <a:gd name="connsiteX121" fmla="*/ 389165 w 1269656"/>
                <a:gd name="connsiteY121" fmla="*/ 516596 h 1371600"/>
                <a:gd name="connsiteX122" fmla="*/ 406218 w 1269656"/>
                <a:gd name="connsiteY122" fmla="*/ 543843 h 1371600"/>
                <a:gd name="connsiteX123" fmla="*/ 380268 w 1269656"/>
                <a:gd name="connsiteY123" fmla="*/ 567289 h 1371600"/>
                <a:gd name="connsiteX124" fmla="*/ 363772 w 1269656"/>
                <a:gd name="connsiteY124" fmla="*/ 579986 h 1371600"/>
                <a:gd name="connsiteX125" fmla="*/ 385644 w 1269656"/>
                <a:gd name="connsiteY125" fmla="*/ 591107 h 1371600"/>
                <a:gd name="connsiteX126" fmla="*/ 390092 w 1269656"/>
                <a:gd name="connsiteY126" fmla="*/ 618169 h 1371600"/>
                <a:gd name="connsiteX127" fmla="*/ 389536 w 1269656"/>
                <a:gd name="connsiteY127" fmla="*/ 631699 h 1371600"/>
                <a:gd name="connsiteX128" fmla="*/ 389536 w 1269656"/>
                <a:gd name="connsiteY128" fmla="*/ 647083 h 1371600"/>
                <a:gd name="connsiteX129" fmla="*/ 389721 w 1269656"/>
                <a:gd name="connsiteY129" fmla="*/ 656351 h 1371600"/>
                <a:gd name="connsiteX130" fmla="*/ 389999 w 1269656"/>
                <a:gd name="connsiteY130" fmla="*/ 657278 h 1371600"/>
                <a:gd name="connsiteX131" fmla="*/ 392780 w 1269656"/>
                <a:gd name="connsiteY131" fmla="*/ 657278 h 1371600"/>
                <a:gd name="connsiteX132" fmla="*/ 396023 w 1269656"/>
                <a:gd name="connsiteY132" fmla="*/ 657463 h 1371600"/>
                <a:gd name="connsiteX133" fmla="*/ 411500 w 1269656"/>
                <a:gd name="connsiteY133" fmla="*/ 674793 h 1371600"/>
                <a:gd name="connsiteX134" fmla="*/ 413354 w 1269656"/>
                <a:gd name="connsiteY134" fmla="*/ 678500 h 1371600"/>
                <a:gd name="connsiteX135" fmla="*/ 418173 w 1269656"/>
                <a:gd name="connsiteY135" fmla="*/ 685729 h 1371600"/>
                <a:gd name="connsiteX136" fmla="*/ 417987 w 1269656"/>
                <a:gd name="connsiteY136" fmla="*/ 696850 h 1371600"/>
                <a:gd name="connsiteX137" fmla="*/ 417987 w 1269656"/>
                <a:gd name="connsiteY137" fmla="*/ 703060 h 1371600"/>
                <a:gd name="connsiteX138" fmla="*/ 422992 w 1269656"/>
                <a:gd name="connsiteY138" fmla="*/ 702782 h 1371600"/>
                <a:gd name="connsiteX139" fmla="*/ 433835 w 1269656"/>
                <a:gd name="connsiteY139" fmla="*/ 701762 h 1371600"/>
                <a:gd name="connsiteX140" fmla="*/ 443195 w 1269656"/>
                <a:gd name="connsiteY140" fmla="*/ 704357 h 1371600"/>
                <a:gd name="connsiteX141" fmla="*/ 448941 w 1269656"/>
                <a:gd name="connsiteY141" fmla="*/ 704728 h 1371600"/>
                <a:gd name="connsiteX142" fmla="*/ 463769 w 1269656"/>
                <a:gd name="connsiteY142" fmla="*/ 704728 h 1371600"/>
                <a:gd name="connsiteX143" fmla="*/ 469237 w 1269656"/>
                <a:gd name="connsiteY143" fmla="*/ 705562 h 1371600"/>
                <a:gd name="connsiteX144" fmla="*/ 482953 w 1269656"/>
                <a:gd name="connsiteY144" fmla="*/ 708249 h 1371600"/>
                <a:gd name="connsiteX145" fmla="*/ 487494 w 1269656"/>
                <a:gd name="connsiteY145" fmla="*/ 725580 h 1371600"/>
                <a:gd name="connsiteX146" fmla="*/ 488606 w 1269656"/>
                <a:gd name="connsiteY146" fmla="*/ 738369 h 1371600"/>
                <a:gd name="connsiteX147" fmla="*/ 491109 w 1269656"/>
                <a:gd name="connsiteY147" fmla="*/ 754772 h 1371600"/>
                <a:gd name="connsiteX148" fmla="*/ 498986 w 1269656"/>
                <a:gd name="connsiteY148" fmla="*/ 779239 h 1371600"/>
                <a:gd name="connsiteX149" fmla="*/ 504176 w 1269656"/>
                <a:gd name="connsiteY149" fmla="*/ 789989 h 1371600"/>
                <a:gd name="connsiteX150" fmla="*/ 511683 w 1269656"/>
                <a:gd name="connsiteY150" fmla="*/ 803427 h 1371600"/>
                <a:gd name="connsiteX151" fmla="*/ 517614 w 1269656"/>
                <a:gd name="connsiteY151" fmla="*/ 824279 h 1371600"/>
                <a:gd name="connsiteX152" fmla="*/ 500376 w 1269656"/>
                <a:gd name="connsiteY152" fmla="*/ 834196 h 1371600"/>
                <a:gd name="connsiteX153" fmla="*/ 491572 w 1269656"/>
                <a:gd name="connsiteY153" fmla="*/ 836142 h 1371600"/>
                <a:gd name="connsiteX154" fmla="*/ 488328 w 1269656"/>
                <a:gd name="connsiteY154" fmla="*/ 837254 h 1371600"/>
                <a:gd name="connsiteX155" fmla="*/ 454965 w 1269656"/>
                <a:gd name="connsiteY155" fmla="*/ 847726 h 1371600"/>
                <a:gd name="connsiteX156" fmla="*/ 445049 w 1269656"/>
                <a:gd name="connsiteY156" fmla="*/ 851711 h 1371600"/>
                <a:gd name="connsiteX157" fmla="*/ 428645 w 1269656"/>
                <a:gd name="connsiteY157" fmla="*/ 855418 h 1371600"/>
                <a:gd name="connsiteX158" fmla="*/ 409647 w 1269656"/>
                <a:gd name="connsiteY158" fmla="*/ 844853 h 1371600"/>
                <a:gd name="connsiteX159" fmla="*/ 399360 w 1269656"/>
                <a:gd name="connsiteY159" fmla="*/ 837717 h 1371600"/>
                <a:gd name="connsiteX160" fmla="*/ 393243 w 1269656"/>
                <a:gd name="connsiteY160" fmla="*/ 836049 h 1371600"/>
                <a:gd name="connsiteX161" fmla="*/ 391853 w 1269656"/>
                <a:gd name="connsiteY161" fmla="*/ 837625 h 1371600"/>
                <a:gd name="connsiteX162" fmla="*/ 395189 w 1269656"/>
                <a:gd name="connsiteY162" fmla="*/ 844204 h 1371600"/>
                <a:gd name="connsiteX163" fmla="*/ 397413 w 1269656"/>
                <a:gd name="connsiteY163" fmla="*/ 848097 h 1371600"/>
                <a:gd name="connsiteX164" fmla="*/ 389999 w 1269656"/>
                <a:gd name="connsiteY164" fmla="*/ 876178 h 1371600"/>
                <a:gd name="connsiteX165" fmla="*/ 386014 w 1269656"/>
                <a:gd name="connsiteY165" fmla="*/ 880070 h 1371600"/>
                <a:gd name="connsiteX166" fmla="*/ 359324 w 1269656"/>
                <a:gd name="connsiteY166" fmla="*/ 908521 h 1371600"/>
                <a:gd name="connsiteX167" fmla="*/ 316137 w 1269656"/>
                <a:gd name="connsiteY167" fmla="*/ 929466 h 1371600"/>
                <a:gd name="connsiteX168" fmla="*/ 309372 w 1269656"/>
                <a:gd name="connsiteY168" fmla="*/ 931042 h 1371600"/>
                <a:gd name="connsiteX169" fmla="*/ 266833 w 1269656"/>
                <a:gd name="connsiteY169" fmla="*/ 943646 h 1371600"/>
                <a:gd name="connsiteX170" fmla="*/ 250523 w 1269656"/>
                <a:gd name="connsiteY170" fmla="*/ 965054 h 1371600"/>
                <a:gd name="connsiteX171" fmla="*/ 246352 w 1269656"/>
                <a:gd name="connsiteY171" fmla="*/ 974784 h 1371600"/>
                <a:gd name="connsiteX172" fmla="*/ 226149 w 1269656"/>
                <a:gd name="connsiteY172" fmla="*/ 1002680 h 1371600"/>
                <a:gd name="connsiteX173" fmla="*/ 220774 w 1269656"/>
                <a:gd name="connsiteY173" fmla="*/ 1008704 h 1371600"/>
                <a:gd name="connsiteX174" fmla="*/ 205019 w 1269656"/>
                <a:gd name="connsiteY174" fmla="*/ 1017879 h 1371600"/>
                <a:gd name="connsiteX175" fmla="*/ 193620 w 1269656"/>
                <a:gd name="connsiteY175" fmla="*/ 1027054 h 1371600"/>
                <a:gd name="connsiteX176" fmla="*/ 196215 w 1269656"/>
                <a:gd name="connsiteY176" fmla="*/ 1059490 h 1371600"/>
                <a:gd name="connsiteX177" fmla="*/ 201034 w 1269656"/>
                <a:gd name="connsiteY177" fmla="*/ 1097024 h 1371600"/>
                <a:gd name="connsiteX178" fmla="*/ 211321 w 1269656"/>
                <a:gd name="connsiteY178" fmla="*/ 1134743 h 1371600"/>
                <a:gd name="connsiteX179" fmla="*/ 232543 w 1269656"/>
                <a:gd name="connsiteY179" fmla="*/ 1190348 h 1371600"/>
                <a:gd name="connsiteX180" fmla="*/ 261644 w 1269656"/>
                <a:gd name="connsiteY180" fmla="*/ 1271069 h 1371600"/>
                <a:gd name="connsiteX181" fmla="*/ 301309 w 1269656"/>
                <a:gd name="connsiteY181" fmla="*/ 1372641 h 1371600"/>
                <a:gd name="connsiteX182" fmla="*/ 335228 w 1269656"/>
                <a:gd name="connsiteY182" fmla="*/ 1344283 h 1371600"/>
                <a:gd name="connsiteX183" fmla="*/ 390092 w 1269656"/>
                <a:gd name="connsiteY183" fmla="*/ 1292662 h 1371600"/>
                <a:gd name="connsiteX184" fmla="*/ 388795 w 1269656"/>
                <a:gd name="connsiteY184" fmla="*/ 1251143 h 1371600"/>
                <a:gd name="connsiteX185" fmla="*/ 394540 w 1269656"/>
                <a:gd name="connsiteY185" fmla="*/ 1221209 h 1371600"/>
                <a:gd name="connsiteX186" fmla="*/ 401398 w 1269656"/>
                <a:gd name="connsiteY186" fmla="*/ 1255592 h 1371600"/>
                <a:gd name="connsiteX187" fmla="*/ 409647 w 1269656"/>
                <a:gd name="connsiteY187" fmla="*/ 1276258 h 1371600"/>
                <a:gd name="connsiteX188" fmla="*/ 449590 w 1269656"/>
                <a:gd name="connsiteY188" fmla="*/ 1227882 h 1371600"/>
                <a:gd name="connsiteX189" fmla="*/ 508995 w 1269656"/>
                <a:gd name="connsiteY189" fmla="*/ 1184880 h 1371600"/>
                <a:gd name="connsiteX190" fmla="*/ 576834 w 1269656"/>
                <a:gd name="connsiteY190" fmla="*/ 1170423 h 1371600"/>
                <a:gd name="connsiteX191" fmla="*/ 585452 w 1269656"/>
                <a:gd name="connsiteY191" fmla="*/ 1125753 h 1371600"/>
                <a:gd name="connsiteX192" fmla="*/ 587213 w 1269656"/>
                <a:gd name="connsiteY192" fmla="*/ 1065699 h 1371600"/>
                <a:gd name="connsiteX193" fmla="*/ 601671 w 1269656"/>
                <a:gd name="connsiteY193" fmla="*/ 1039101 h 1371600"/>
                <a:gd name="connsiteX194" fmla="*/ 611402 w 1269656"/>
                <a:gd name="connsiteY194" fmla="*/ 1052076 h 1371600"/>
                <a:gd name="connsiteX195" fmla="*/ 606119 w 1269656"/>
                <a:gd name="connsiteY195" fmla="*/ 1109720 h 1371600"/>
                <a:gd name="connsiteX196" fmla="*/ 611402 w 1269656"/>
                <a:gd name="connsiteY196" fmla="*/ 1148459 h 1371600"/>
                <a:gd name="connsiteX197" fmla="*/ 636239 w 1269656"/>
                <a:gd name="connsiteY197" fmla="*/ 1163287 h 1371600"/>
                <a:gd name="connsiteX198" fmla="*/ 684337 w 1269656"/>
                <a:gd name="connsiteY198" fmla="*/ 1158375 h 1371600"/>
                <a:gd name="connsiteX199" fmla="*/ 730212 w 1269656"/>
                <a:gd name="connsiteY199" fmla="*/ 1148366 h 1371600"/>
                <a:gd name="connsiteX200" fmla="*/ 735494 w 1269656"/>
                <a:gd name="connsiteY200" fmla="*/ 1123714 h 1371600"/>
                <a:gd name="connsiteX201" fmla="*/ 739943 w 1269656"/>
                <a:gd name="connsiteY201" fmla="*/ 1104438 h 1371600"/>
                <a:gd name="connsiteX202" fmla="*/ 748006 w 1269656"/>
                <a:gd name="connsiteY202" fmla="*/ 1086737 h 1371600"/>
                <a:gd name="connsiteX203" fmla="*/ 766262 w 1269656"/>
                <a:gd name="connsiteY203" fmla="*/ 1121212 h 1371600"/>
                <a:gd name="connsiteX204" fmla="*/ 783037 w 1269656"/>
                <a:gd name="connsiteY204" fmla="*/ 1117412 h 1371600"/>
                <a:gd name="connsiteX205" fmla="*/ 780164 w 1269656"/>
                <a:gd name="connsiteY205" fmla="*/ 1097024 h 1371600"/>
                <a:gd name="connsiteX206" fmla="*/ 766633 w 1269656"/>
                <a:gd name="connsiteY206" fmla="*/ 1066534 h 1371600"/>
                <a:gd name="connsiteX207" fmla="*/ 773584 w 1269656"/>
                <a:gd name="connsiteY207" fmla="*/ 1051891 h 1371600"/>
                <a:gd name="connsiteX208" fmla="*/ 792861 w 1269656"/>
                <a:gd name="connsiteY208" fmla="*/ 1078489 h 1371600"/>
                <a:gd name="connsiteX209" fmla="*/ 817883 w 1269656"/>
                <a:gd name="connsiteY209" fmla="*/ 1092205 h 1371600"/>
                <a:gd name="connsiteX210" fmla="*/ 874044 w 1269656"/>
                <a:gd name="connsiteY210" fmla="*/ 1061158 h 1371600"/>
                <a:gd name="connsiteX211" fmla="*/ 900735 w 1269656"/>
                <a:gd name="connsiteY211" fmla="*/ 1064680 h 1371600"/>
                <a:gd name="connsiteX212" fmla="*/ 914080 w 1269656"/>
                <a:gd name="connsiteY212" fmla="*/ 1020937 h 1371600"/>
                <a:gd name="connsiteX213" fmla="*/ 885722 w 1269656"/>
                <a:gd name="connsiteY213" fmla="*/ 1003236 h 1371600"/>
                <a:gd name="connsiteX214" fmla="*/ 869781 w 1269656"/>
                <a:gd name="connsiteY214" fmla="*/ 988779 h 1371600"/>
                <a:gd name="connsiteX215" fmla="*/ 853841 w 1269656"/>
                <a:gd name="connsiteY215" fmla="*/ 970707 h 1371600"/>
                <a:gd name="connsiteX216" fmla="*/ 869225 w 1269656"/>
                <a:gd name="connsiteY216" fmla="*/ 924554 h 1371600"/>
                <a:gd name="connsiteX217" fmla="*/ 884610 w 1269656"/>
                <a:gd name="connsiteY217" fmla="*/ 872100 h 1371600"/>
                <a:gd name="connsiteX218" fmla="*/ 900921 w 1269656"/>
                <a:gd name="connsiteY218" fmla="*/ 858013 h 1371600"/>
                <a:gd name="connsiteX219" fmla="*/ 909539 w 1269656"/>
                <a:gd name="connsiteY219" fmla="*/ 875622 h 1371600"/>
                <a:gd name="connsiteX220" fmla="*/ 889429 w 1269656"/>
                <a:gd name="connsiteY220" fmla="*/ 928169 h 1371600"/>
                <a:gd name="connsiteX221" fmla="*/ 892950 w 1269656"/>
                <a:gd name="connsiteY221" fmla="*/ 954210 h 1371600"/>
                <a:gd name="connsiteX222" fmla="*/ 916304 w 1269656"/>
                <a:gd name="connsiteY222" fmla="*/ 949206 h 1371600"/>
                <a:gd name="connsiteX223" fmla="*/ 932986 w 1269656"/>
                <a:gd name="connsiteY223" fmla="*/ 892674 h 1371600"/>
                <a:gd name="connsiteX224" fmla="*/ 956526 w 1269656"/>
                <a:gd name="connsiteY224" fmla="*/ 847819 h 1371600"/>
                <a:gd name="connsiteX225" fmla="*/ 974134 w 1269656"/>
                <a:gd name="connsiteY225" fmla="*/ 858013 h 1371600"/>
                <a:gd name="connsiteX226" fmla="*/ 960789 w 1269656"/>
                <a:gd name="connsiteY226" fmla="*/ 893693 h 1371600"/>
                <a:gd name="connsiteX227" fmla="*/ 940122 w 1269656"/>
                <a:gd name="connsiteY227" fmla="*/ 942533 h 1371600"/>
                <a:gd name="connsiteX228" fmla="*/ 950873 w 1269656"/>
                <a:gd name="connsiteY228" fmla="*/ 947075 h 1371600"/>
                <a:gd name="connsiteX229" fmla="*/ 999064 w 1269656"/>
                <a:gd name="connsiteY229" fmla="*/ 891006 h 1371600"/>
                <a:gd name="connsiteX230" fmla="*/ 1017970 w 1269656"/>
                <a:gd name="connsiteY230" fmla="*/ 880255 h 1371600"/>
                <a:gd name="connsiteX231" fmla="*/ 1024642 w 1269656"/>
                <a:gd name="connsiteY231" fmla="*/ 892489 h 1371600"/>
                <a:gd name="connsiteX232" fmla="*/ 998508 w 1269656"/>
                <a:gd name="connsiteY232" fmla="*/ 923813 h 1371600"/>
                <a:gd name="connsiteX233" fmla="*/ 958101 w 1269656"/>
                <a:gd name="connsiteY233" fmla="*/ 971726 h 1371600"/>
                <a:gd name="connsiteX234" fmla="*/ 953653 w 1269656"/>
                <a:gd name="connsiteY234" fmla="*/ 992578 h 1371600"/>
                <a:gd name="connsiteX235" fmla="*/ 974041 w 1269656"/>
                <a:gd name="connsiteY235" fmla="*/ 979696 h 1371600"/>
                <a:gd name="connsiteX236" fmla="*/ 1027979 w 1269656"/>
                <a:gd name="connsiteY236" fmla="*/ 919550 h 1371600"/>
                <a:gd name="connsiteX237" fmla="*/ 1059303 w 1269656"/>
                <a:gd name="connsiteY237" fmla="*/ 881089 h 1371600"/>
                <a:gd name="connsiteX238" fmla="*/ 1086457 w 1269656"/>
                <a:gd name="connsiteY238" fmla="*/ 858199 h 1371600"/>
                <a:gd name="connsiteX239" fmla="*/ 1089145 w 1269656"/>
                <a:gd name="connsiteY239" fmla="*/ 843463 h 1371600"/>
                <a:gd name="connsiteX240" fmla="*/ 1102768 w 1269656"/>
                <a:gd name="connsiteY240" fmla="*/ 843926 h 1371600"/>
                <a:gd name="connsiteX241" fmla="*/ 1125010 w 1269656"/>
                <a:gd name="connsiteY241" fmla="*/ 828820 h 1371600"/>
                <a:gd name="connsiteX242" fmla="*/ 1143638 w 1269656"/>
                <a:gd name="connsiteY242" fmla="*/ 814919 h 1371600"/>
                <a:gd name="connsiteX243" fmla="*/ 1169680 w 1269656"/>
                <a:gd name="connsiteY243" fmla="*/ 801018 h 1371600"/>
                <a:gd name="connsiteX244" fmla="*/ 1188864 w 1269656"/>
                <a:gd name="connsiteY244" fmla="*/ 790638 h 1371600"/>
                <a:gd name="connsiteX245" fmla="*/ 1227880 w 1269656"/>
                <a:gd name="connsiteY245" fmla="*/ 771454 h 1371600"/>
                <a:gd name="connsiteX246" fmla="*/ 1246786 w 1269656"/>
                <a:gd name="connsiteY246" fmla="*/ 748656 h 1371600"/>
                <a:gd name="connsiteX247" fmla="*/ 1277184 w 1269656"/>
                <a:gd name="connsiteY247" fmla="*/ 733735 h 1371600"/>
                <a:gd name="connsiteX248" fmla="*/ 1242708 w 1269656"/>
                <a:gd name="connsiteY248" fmla="*/ 69981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1269656" h="1371600">
                  <a:moveTo>
                    <a:pt x="1242708" y="699816"/>
                  </a:moveTo>
                  <a:cubicBezTo>
                    <a:pt x="1229270" y="691846"/>
                    <a:pt x="1224822" y="686007"/>
                    <a:pt x="1220003" y="679798"/>
                  </a:cubicBezTo>
                  <a:cubicBezTo>
                    <a:pt x="1217964" y="677110"/>
                    <a:pt x="1215832" y="674423"/>
                    <a:pt x="1212774" y="671272"/>
                  </a:cubicBezTo>
                  <a:cubicBezTo>
                    <a:pt x="1205360" y="663765"/>
                    <a:pt x="1203136" y="664414"/>
                    <a:pt x="1195814" y="666731"/>
                  </a:cubicBezTo>
                  <a:cubicBezTo>
                    <a:pt x="1184230" y="670438"/>
                    <a:pt x="1171533" y="672013"/>
                    <a:pt x="1157632" y="671550"/>
                  </a:cubicBezTo>
                  <a:cubicBezTo>
                    <a:pt x="1154944" y="671457"/>
                    <a:pt x="1152535" y="671457"/>
                    <a:pt x="1150311" y="671457"/>
                  </a:cubicBezTo>
                  <a:cubicBezTo>
                    <a:pt x="1139560" y="671364"/>
                    <a:pt x="1131683" y="671272"/>
                    <a:pt x="1111943" y="665062"/>
                  </a:cubicBezTo>
                  <a:cubicBezTo>
                    <a:pt x="1095632" y="659873"/>
                    <a:pt x="1076819" y="653107"/>
                    <a:pt x="1055040" y="645230"/>
                  </a:cubicBezTo>
                  <a:cubicBezTo>
                    <a:pt x="1046050" y="641986"/>
                    <a:pt x="1036598" y="638557"/>
                    <a:pt x="1026681" y="635036"/>
                  </a:cubicBezTo>
                  <a:cubicBezTo>
                    <a:pt x="992577" y="622895"/>
                    <a:pt x="978861" y="590829"/>
                    <a:pt x="974319" y="580357"/>
                  </a:cubicBezTo>
                  <a:lnTo>
                    <a:pt x="973485" y="578411"/>
                  </a:lnTo>
                  <a:cubicBezTo>
                    <a:pt x="972466" y="576187"/>
                    <a:pt x="971910" y="575723"/>
                    <a:pt x="971910" y="575723"/>
                  </a:cubicBezTo>
                  <a:cubicBezTo>
                    <a:pt x="971354" y="575538"/>
                    <a:pt x="968852" y="575631"/>
                    <a:pt x="966813" y="575723"/>
                  </a:cubicBezTo>
                  <a:cubicBezTo>
                    <a:pt x="965515" y="575816"/>
                    <a:pt x="964125" y="575816"/>
                    <a:pt x="962550" y="575909"/>
                  </a:cubicBezTo>
                  <a:cubicBezTo>
                    <a:pt x="952726" y="576187"/>
                    <a:pt x="925943" y="580264"/>
                    <a:pt x="919548" y="581840"/>
                  </a:cubicBezTo>
                  <a:cubicBezTo>
                    <a:pt x="917231" y="582396"/>
                    <a:pt x="914636" y="582581"/>
                    <a:pt x="912041" y="582859"/>
                  </a:cubicBezTo>
                  <a:cubicBezTo>
                    <a:pt x="907593" y="583230"/>
                    <a:pt x="904627" y="583508"/>
                    <a:pt x="903793" y="585083"/>
                  </a:cubicBezTo>
                  <a:cubicBezTo>
                    <a:pt x="898789" y="594073"/>
                    <a:pt x="889521" y="598521"/>
                    <a:pt x="875805" y="598336"/>
                  </a:cubicBezTo>
                  <a:cubicBezTo>
                    <a:pt x="865611" y="598243"/>
                    <a:pt x="859865" y="593424"/>
                    <a:pt x="855231" y="589624"/>
                  </a:cubicBezTo>
                  <a:cubicBezTo>
                    <a:pt x="853470" y="588142"/>
                    <a:pt x="851709" y="586751"/>
                    <a:pt x="849856" y="585639"/>
                  </a:cubicBezTo>
                  <a:cubicBezTo>
                    <a:pt x="847261" y="584064"/>
                    <a:pt x="843647" y="584805"/>
                    <a:pt x="838086" y="586010"/>
                  </a:cubicBezTo>
                  <a:cubicBezTo>
                    <a:pt x="834935" y="586751"/>
                    <a:pt x="831321" y="587493"/>
                    <a:pt x="827521" y="587678"/>
                  </a:cubicBezTo>
                  <a:cubicBezTo>
                    <a:pt x="818810" y="588234"/>
                    <a:pt x="804260" y="589068"/>
                    <a:pt x="801757" y="574240"/>
                  </a:cubicBezTo>
                  <a:cubicBezTo>
                    <a:pt x="800553" y="567104"/>
                    <a:pt x="793787" y="549218"/>
                    <a:pt x="784334" y="534112"/>
                  </a:cubicBezTo>
                  <a:cubicBezTo>
                    <a:pt x="774418" y="518357"/>
                    <a:pt x="772935" y="508348"/>
                    <a:pt x="773769" y="497319"/>
                  </a:cubicBezTo>
                  <a:cubicBezTo>
                    <a:pt x="774233" y="491481"/>
                    <a:pt x="773399" y="487867"/>
                    <a:pt x="772657" y="486476"/>
                  </a:cubicBezTo>
                  <a:cubicBezTo>
                    <a:pt x="772194" y="486662"/>
                    <a:pt x="771638" y="487125"/>
                    <a:pt x="770526" y="488145"/>
                  </a:cubicBezTo>
                  <a:cubicBezTo>
                    <a:pt x="768394" y="490184"/>
                    <a:pt x="765058" y="493242"/>
                    <a:pt x="759405" y="493520"/>
                  </a:cubicBezTo>
                  <a:cubicBezTo>
                    <a:pt x="754771" y="493705"/>
                    <a:pt x="749581" y="491852"/>
                    <a:pt x="743186" y="489535"/>
                  </a:cubicBezTo>
                  <a:cubicBezTo>
                    <a:pt x="738089" y="487681"/>
                    <a:pt x="732343" y="485457"/>
                    <a:pt x="725763" y="484159"/>
                  </a:cubicBezTo>
                  <a:lnTo>
                    <a:pt x="715198" y="481935"/>
                  </a:lnTo>
                  <a:cubicBezTo>
                    <a:pt x="669417" y="472482"/>
                    <a:pt x="637351" y="465439"/>
                    <a:pt x="629751" y="462103"/>
                  </a:cubicBezTo>
                  <a:cubicBezTo>
                    <a:pt x="619372" y="457562"/>
                    <a:pt x="617889" y="449406"/>
                    <a:pt x="615943" y="439212"/>
                  </a:cubicBezTo>
                  <a:cubicBezTo>
                    <a:pt x="615201" y="435505"/>
                    <a:pt x="614460" y="431056"/>
                    <a:pt x="613070" y="425867"/>
                  </a:cubicBezTo>
                  <a:cubicBezTo>
                    <a:pt x="607787" y="406127"/>
                    <a:pt x="605841" y="397693"/>
                    <a:pt x="610660" y="388611"/>
                  </a:cubicBezTo>
                  <a:cubicBezTo>
                    <a:pt x="614089" y="382124"/>
                    <a:pt x="635682" y="331245"/>
                    <a:pt x="637258" y="323089"/>
                  </a:cubicBezTo>
                  <a:cubicBezTo>
                    <a:pt x="637721" y="320587"/>
                    <a:pt x="636887" y="318641"/>
                    <a:pt x="635312" y="315490"/>
                  </a:cubicBezTo>
                  <a:cubicBezTo>
                    <a:pt x="633551" y="311783"/>
                    <a:pt x="631234" y="307149"/>
                    <a:pt x="632810" y="301125"/>
                  </a:cubicBezTo>
                  <a:cubicBezTo>
                    <a:pt x="633273" y="299457"/>
                    <a:pt x="633458" y="297047"/>
                    <a:pt x="632439" y="295287"/>
                  </a:cubicBezTo>
                  <a:cubicBezTo>
                    <a:pt x="631327" y="293433"/>
                    <a:pt x="628825" y="292506"/>
                    <a:pt x="626971" y="292136"/>
                  </a:cubicBezTo>
                  <a:lnTo>
                    <a:pt x="625488" y="291765"/>
                  </a:lnTo>
                  <a:cubicBezTo>
                    <a:pt x="614645" y="289262"/>
                    <a:pt x="598334" y="285463"/>
                    <a:pt x="588047" y="279810"/>
                  </a:cubicBezTo>
                  <a:cubicBezTo>
                    <a:pt x="579336" y="274991"/>
                    <a:pt x="579336" y="265816"/>
                    <a:pt x="579429" y="259050"/>
                  </a:cubicBezTo>
                  <a:cubicBezTo>
                    <a:pt x="579429" y="254787"/>
                    <a:pt x="579429" y="250802"/>
                    <a:pt x="577760" y="248949"/>
                  </a:cubicBezTo>
                  <a:cubicBezTo>
                    <a:pt x="571458" y="241998"/>
                    <a:pt x="563025" y="238106"/>
                    <a:pt x="544582" y="233565"/>
                  </a:cubicBezTo>
                  <a:cubicBezTo>
                    <a:pt x="540134" y="232452"/>
                    <a:pt x="536520" y="231526"/>
                    <a:pt x="533091" y="230692"/>
                  </a:cubicBezTo>
                  <a:cubicBezTo>
                    <a:pt x="521043" y="227633"/>
                    <a:pt x="512331" y="225316"/>
                    <a:pt x="485270" y="220404"/>
                  </a:cubicBezTo>
                  <a:cubicBezTo>
                    <a:pt x="454131" y="214659"/>
                    <a:pt x="445141" y="204094"/>
                    <a:pt x="437171" y="194641"/>
                  </a:cubicBezTo>
                  <a:cubicBezTo>
                    <a:pt x="435596" y="192787"/>
                    <a:pt x="434113" y="191026"/>
                    <a:pt x="432352" y="189266"/>
                  </a:cubicBezTo>
                  <a:cubicBezTo>
                    <a:pt x="426236" y="183056"/>
                    <a:pt x="418451" y="179812"/>
                    <a:pt x="410944" y="176754"/>
                  </a:cubicBezTo>
                  <a:cubicBezTo>
                    <a:pt x="407052" y="175179"/>
                    <a:pt x="403345" y="173696"/>
                    <a:pt x="399916" y="171750"/>
                  </a:cubicBezTo>
                  <a:cubicBezTo>
                    <a:pt x="395931" y="169526"/>
                    <a:pt x="394726" y="169526"/>
                    <a:pt x="394355" y="169433"/>
                  </a:cubicBezTo>
                  <a:cubicBezTo>
                    <a:pt x="394355" y="169433"/>
                    <a:pt x="392409" y="170545"/>
                    <a:pt x="389351" y="179998"/>
                  </a:cubicBezTo>
                  <a:cubicBezTo>
                    <a:pt x="383141" y="199274"/>
                    <a:pt x="373318" y="206689"/>
                    <a:pt x="355153" y="205576"/>
                  </a:cubicBezTo>
                  <a:cubicBezTo>
                    <a:pt x="341437" y="204742"/>
                    <a:pt x="337452" y="202055"/>
                    <a:pt x="325497" y="194270"/>
                  </a:cubicBezTo>
                  <a:cubicBezTo>
                    <a:pt x="323366" y="192880"/>
                    <a:pt x="320863" y="191304"/>
                    <a:pt x="318083" y="189451"/>
                  </a:cubicBezTo>
                  <a:cubicBezTo>
                    <a:pt x="297231" y="176198"/>
                    <a:pt x="296582" y="167394"/>
                    <a:pt x="297046" y="150249"/>
                  </a:cubicBezTo>
                  <a:cubicBezTo>
                    <a:pt x="297324" y="139962"/>
                    <a:pt x="296675" y="139313"/>
                    <a:pt x="290002" y="133104"/>
                  </a:cubicBezTo>
                  <a:cubicBezTo>
                    <a:pt x="288797" y="131992"/>
                    <a:pt x="287593" y="130787"/>
                    <a:pt x="286110" y="129397"/>
                  </a:cubicBezTo>
                  <a:cubicBezTo>
                    <a:pt x="280735" y="124115"/>
                    <a:pt x="272950" y="115866"/>
                    <a:pt x="263034" y="105301"/>
                  </a:cubicBezTo>
                  <a:cubicBezTo>
                    <a:pt x="254137" y="95848"/>
                    <a:pt x="243757" y="84820"/>
                    <a:pt x="232821" y="73606"/>
                  </a:cubicBezTo>
                  <a:cubicBezTo>
                    <a:pt x="226890" y="67490"/>
                    <a:pt x="222164" y="62115"/>
                    <a:pt x="217901" y="57203"/>
                  </a:cubicBezTo>
                  <a:cubicBezTo>
                    <a:pt x="205667" y="43209"/>
                    <a:pt x="198253" y="34775"/>
                    <a:pt x="177957" y="26805"/>
                  </a:cubicBezTo>
                  <a:cubicBezTo>
                    <a:pt x="163778" y="21245"/>
                    <a:pt x="156086" y="15962"/>
                    <a:pt x="150433" y="12070"/>
                  </a:cubicBezTo>
                  <a:cubicBezTo>
                    <a:pt x="144316" y="7899"/>
                    <a:pt x="141814" y="6046"/>
                    <a:pt x="135141" y="6324"/>
                  </a:cubicBezTo>
                  <a:cubicBezTo>
                    <a:pt x="119664" y="6880"/>
                    <a:pt x="99739" y="4656"/>
                    <a:pt x="81667" y="485"/>
                  </a:cubicBezTo>
                  <a:cubicBezTo>
                    <a:pt x="75365" y="-998"/>
                    <a:pt x="72956" y="1041"/>
                    <a:pt x="68786" y="4934"/>
                  </a:cubicBezTo>
                  <a:cubicBezTo>
                    <a:pt x="65634" y="7806"/>
                    <a:pt x="61742" y="11328"/>
                    <a:pt x="55904" y="12348"/>
                  </a:cubicBezTo>
                  <a:cubicBezTo>
                    <a:pt x="49694" y="13460"/>
                    <a:pt x="44782" y="12162"/>
                    <a:pt x="41075" y="10216"/>
                  </a:cubicBezTo>
                  <a:cubicBezTo>
                    <a:pt x="40612" y="11235"/>
                    <a:pt x="40149" y="12348"/>
                    <a:pt x="39778" y="13089"/>
                  </a:cubicBezTo>
                  <a:cubicBezTo>
                    <a:pt x="37739" y="17352"/>
                    <a:pt x="19760" y="55813"/>
                    <a:pt x="12439" y="85839"/>
                  </a:cubicBezTo>
                  <a:cubicBezTo>
                    <a:pt x="9566" y="97517"/>
                    <a:pt x="6229" y="105950"/>
                    <a:pt x="3820" y="112159"/>
                  </a:cubicBezTo>
                  <a:cubicBezTo>
                    <a:pt x="576" y="120222"/>
                    <a:pt x="-721" y="124022"/>
                    <a:pt x="391" y="127544"/>
                  </a:cubicBezTo>
                  <a:cubicBezTo>
                    <a:pt x="1596" y="131529"/>
                    <a:pt x="8824" y="136070"/>
                    <a:pt x="14478" y="139684"/>
                  </a:cubicBezTo>
                  <a:cubicBezTo>
                    <a:pt x="19667" y="143020"/>
                    <a:pt x="24579" y="146171"/>
                    <a:pt x="27730" y="149971"/>
                  </a:cubicBezTo>
                  <a:cubicBezTo>
                    <a:pt x="35144" y="158960"/>
                    <a:pt x="38110" y="179905"/>
                    <a:pt x="30881" y="188246"/>
                  </a:cubicBezTo>
                  <a:cubicBezTo>
                    <a:pt x="25691" y="194270"/>
                    <a:pt x="26711" y="195289"/>
                    <a:pt x="28935" y="197514"/>
                  </a:cubicBezTo>
                  <a:cubicBezTo>
                    <a:pt x="33105" y="201684"/>
                    <a:pt x="52197" y="201221"/>
                    <a:pt x="60259" y="197699"/>
                  </a:cubicBezTo>
                  <a:cubicBezTo>
                    <a:pt x="72029" y="192509"/>
                    <a:pt x="85652" y="193529"/>
                    <a:pt x="96681" y="200387"/>
                  </a:cubicBezTo>
                  <a:cubicBezTo>
                    <a:pt x="103632" y="204650"/>
                    <a:pt x="107338" y="211878"/>
                    <a:pt x="106412" y="219014"/>
                  </a:cubicBezTo>
                  <a:cubicBezTo>
                    <a:pt x="105485" y="225780"/>
                    <a:pt x="100759" y="231248"/>
                    <a:pt x="93901" y="233194"/>
                  </a:cubicBezTo>
                  <a:cubicBezTo>
                    <a:pt x="86764" y="235325"/>
                    <a:pt x="85838" y="235603"/>
                    <a:pt x="84355" y="251173"/>
                  </a:cubicBezTo>
                  <a:cubicBezTo>
                    <a:pt x="83428" y="260996"/>
                    <a:pt x="85652" y="269708"/>
                    <a:pt x="90379" y="274435"/>
                  </a:cubicBezTo>
                  <a:cubicBezTo>
                    <a:pt x="93345" y="277400"/>
                    <a:pt x="97144" y="278883"/>
                    <a:pt x="101778" y="278420"/>
                  </a:cubicBezTo>
                  <a:cubicBezTo>
                    <a:pt x="111602" y="277771"/>
                    <a:pt x="115031" y="271840"/>
                    <a:pt x="121240" y="259606"/>
                  </a:cubicBezTo>
                  <a:lnTo>
                    <a:pt x="122537" y="257104"/>
                  </a:lnTo>
                  <a:cubicBezTo>
                    <a:pt x="131527" y="239774"/>
                    <a:pt x="153028" y="243851"/>
                    <a:pt x="164519" y="245983"/>
                  </a:cubicBezTo>
                  <a:cubicBezTo>
                    <a:pt x="172026" y="247373"/>
                    <a:pt x="178050" y="251358"/>
                    <a:pt x="181294" y="257197"/>
                  </a:cubicBezTo>
                  <a:cubicBezTo>
                    <a:pt x="184259" y="262479"/>
                    <a:pt x="184723" y="268688"/>
                    <a:pt x="182498" y="274435"/>
                  </a:cubicBezTo>
                  <a:cubicBezTo>
                    <a:pt x="178235" y="285741"/>
                    <a:pt x="169802" y="286668"/>
                    <a:pt x="163129" y="287409"/>
                  </a:cubicBezTo>
                  <a:cubicBezTo>
                    <a:pt x="159886" y="287780"/>
                    <a:pt x="156457" y="288150"/>
                    <a:pt x="152842" y="289540"/>
                  </a:cubicBezTo>
                  <a:cubicBezTo>
                    <a:pt x="146818" y="291857"/>
                    <a:pt x="146448" y="294174"/>
                    <a:pt x="145799" y="302701"/>
                  </a:cubicBezTo>
                  <a:cubicBezTo>
                    <a:pt x="145706" y="303998"/>
                    <a:pt x="145614" y="305388"/>
                    <a:pt x="145428" y="306778"/>
                  </a:cubicBezTo>
                  <a:cubicBezTo>
                    <a:pt x="144965" y="311597"/>
                    <a:pt x="145799" y="316695"/>
                    <a:pt x="155067" y="320865"/>
                  </a:cubicBezTo>
                  <a:cubicBezTo>
                    <a:pt x="158681" y="322533"/>
                    <a:pt x="166466" y="320216"/>
                    <a:pt x="172768" y="318363"/>
                  </a:cubicBezTo>
                  <a:cubicBezTo>
                    <a:pt x="177772" y="316880"/>
                    <a:pt x="182498" y="315490"/>
                    <a:pt x="186854" y="315305"/>
                  </a:cubicBezTo>
                  <a:cubicBezTo>
                    <a:pt x="198531" y="314748"/>
                    <a:pt x="205760" y="324109"/>
                    <a:pt x="206502" y="333191"/>
                  </a:cubicBezTo>
                  <a:cubicBezTo>
                    <a:pt x="207058" y="339586"/>
                    <a:pt x="208077" y="339586"/>
                    <a:pt x="210209" y="339678"/>
                  </a:cubicBezTo>
                  <a:cubicBezTo>
                    <a:pt x="211784" y="339864"/>
                    <a:pt x="212525" y="339308"/>
                    <a:pt x="215769" y="334581"/>
                  </a:cubicBezTo>
                  <a:cubicBezTo>
                    <a:pt x="217623" y="331801"/>
                    <a:pt x="219940" y="328372"/>
                    <a:pt x="223461" y="325591"/>
                  </a:cubicBezTo>
                  <a:cubicBezTo>
                    <a:pt x="225871" y="323645"/>
                    <a:pt x="228651" y="319660"/>
                    <a:pt x="231246" y="315861"/>
                  </a:cubicBezTo>
                  <a:cubicBezTo>
                    <a:pt x="235509" y="309744"/>
                    <a:pt x="239865" y="303349"/>
                    <a:pt x="245889" y="300569"/>
                  </a:cubicBezTo>
                  <a:cubicBezTo>
                    <a:pt x="251820" y="297789"/>
                    <a:pt x="256732" y="298623"/>
                    <a:pt x="259697" y="299735"/>
                  </a:cubicBezTo>
                  <a:cubicBezTo>
                    <a:pt x="264702" y="301681"/>
                    <a:pt x="268780" y="306129"/>
                    <a:pt x="271375" y="312617"/>
                  </a:cubicBezTo>
                  <a:cubicBezTo>
                    <a:pt x="272023" y="314285"/>
                    <a:pt x="273506" y="315768"/>
                    <a:pt x="275267" y="317529"/>
                  </a:cubicBezTo>
                  <a:cubicBezTo>
                    <a:pt x="278696" y="321050"/>
                    <a:pt x="283515" y="325869"/>
                    <a:pt x="284534" y="335137"/>
                  </a:cubicBezTo>
                  <a:cubicBezTo>
                    <a:pt x="285554" y="343849"/>
                    <a:pt x="288427" y="347648"/>
                    <a:pt x="296768" y="351726"/>
                  </a:cubicBezTo>
                  <a:cubicBezTo>
                    <a:pt x="304460" y="355433"/>
                    <a:pt x="307425" y="359696"/>
                    <a:pt x="310391" y="363774"/>
                  </a:cubicBezTo>
                  <a:cubicBezTo>
                    <a:pt x="311874" y="365813"/>
                    <a:pt x="313171" y="367759"/>
                    <a:pt x="315303" y="369890"/>
                  </a:cubicBezTo>
                  <a:cubicBezTo>
                    <a:pt x="327165" y="381753"/>
                    <a:pt x="316415" y="393615"/>
                    <a:pt x="311781" y="398620"/>
                  </a:cubicBezTo>
                  <a:cubicBezTo>
                    <a:pt x="310669" y="399825"/>
                    <a:pt x="310576" y="400381"/>
                    <a:pt x="310576" y="400381"/>
                  </a:cubicBezTo>
                  <a:cubicBezTo>
                    <a:pt x="310484" y="401771"/>
                    <a:pt x="314283" y="406775"/>
                    <a:pt x="317249" y="410760"/>
                  </a:cubicBezTo>
                  <a:lnTo>
                    <a:pt x="318546" y="412428"/>
                  </a:lnTo>
                  <a:cubicBezTo>
                    <a:pt x="321327" y="416135"/>
                    <a:pt x="323551" y="419379"/>
                    <a:pt x="325683" y="422345"/>
                  </a:cubicBezTo>
                  <a:cubicBezTo>
                    <a:pt x="329853" y="428369"/>
                    <a:pt x="332911" y="432724"/>
                    <a:pt x="336433" y="435412"/>
                  </a:cubicBezTo>
                  <a:cubicBezTo>
                    <a:pt x="341808" y="439490"/>
                    <a:pt x="344959" y="444772"/>
                    <a:pt x="344959" y="449962"/>
                  </a:cubicBezTo>
                  <a:cubicBezTo>
                    <a:pt x="344959" y="454040"/>
                    <a:pt x="343198" y="457654"/>
                    <a:pt x="339955" y="460064"/>
                  </a:cubicBezTo>
                  <a:cubicBezTo>
                    <a:pt x="335784" y="463307"/>
                    <a:pt x="337082" y="465161"/>
                    <a:pt x="337730" y="466088"/>
                  </a:cubicBezTo>
                  <a:cubicBezTo>
                    <a:pt x="338286" y="466922"/>
                    <a:pt x="341345" y="467571"/>
                    <a:pt x="343847" y="468034"/>
                  </a:cubicBezTo>
                  <a:cubicBezTo>
                    <a:pt x="349037" y="469146"/>
                    <a:pt x="356173" y="470629"/>
                    <a:pt x="362660" y="476375"/>
                  </a:cubicBezTo>
                  <a:cubicBezTo>
                    <a:pt x="373225" y="485735"/>
                    <a:pt x="379805" y="498339"/>
                    <a:pt x="380361" y="510016"/>
                  </a:cubicBezTo>
                  <a:cubicBezTo>
                    <a:pt x="380546" y="514650"/>
                    <a:pt x="380546" y="514650"/>
                    <a:pt x="389165" y="516596"/>
                  </a:cubicBezTo>
                  <a:cubicBezTo>
                    <a:pt x="401954" y="519376"/>
                    <a:pt x="408164" y="529293"/>
                    <a:pt x="406218" y="543843"/>
                  </a:cubicBezTo>
                  <a:cubicBezTo>
                    <a:pt x="404549" y="556447"/>
                    <a:pt x="385922" y="564973"/>
                    <a:pt x="380268" y="567289"/>
                  </a:cubicBezTo>
                  <a:lnTo>
                    <a:pt x="363772" y="579986"/>
                  </a:lnTo>
                  <a:cubicBezTo>
                    <a:pt x="371742" y="582859"/>
                    <a:pt x="381380" y="586937"/>
                    <a:pt x="385644" y="591107"/>
                  </a:cubicBezTo>
                  <a:cubicBezTo>
                    <a:pt x="392038" y="597317"/>
                    <a:pt x="391019" y="607881"/>
                    <a:pt x="390092" y="618169"/>
                  </a:cubicBezTo>
                  <a:cubicBezTo>
                    <a:pt x="389629" y="622895"/>
                    <a:pt x="389165" y="627807"/>
                    <a:pt x="389536" y="631699"/>
                  </a:cubicBezTo>
                  <a:cubicBezTo>
                    <a:pt x="390092" y="638279"/>
                    <a:pt x="389721" y="643098"/>
                    <a:pt x="389536" y="647083"/>
                  </a:cubicBezTo>
                  <a:cubicBezTo>
                    <a:pt x="389351" y="650883"/>
                    <a:pt x="389165" y="653571"/>
                    <a:pt x="389721" y="656351"/>
                  </a:cubicBezTo>
                  <a:cubicBezTo>
                    <a:pt x="389907" y="657000"/>
                    <a:pt x="389999" y="657278"/>
                    <a:pt x="389999" y="657278"/>
                  </a:cubicBezTo>
                  <a:cubicBezTo>
                    <a:pt x="390185" y="657185"/>
                    <a:pt x="391760" y="657278"/>
                    <a:pt x="392780" y="657278"/>
                  </a:cubicBezTo>
                  <a:cubicBezTo>
                    <a:pt x="393892" y="657278"/>
                    <a:pt x="394911" y="657370"/>
                    <a:pt x="396023" y="657463"/>
                  </a:cubicBezTo>
                  <a:cubicBezTo>
                    <a:pt x="402974" y="658205"/>
                    <a:pt x="410666" y="663116"/>
                    <a:pt x="411500" y="674793"/>
                  </a:cubicBezTo>
                  <a:cubicBezTo>
                    <a:pt x="411686" y="676740"/>
                    <a:pt x="411964" y="677018"/>
                    <a:pt x="413354" y="678500"/>
                  </a:cubicBezTo>
                  <a:cubicBezTo>
                    <a:pt x="414836" y="679983"/>
                    <a:pt x="416875" y="682022"/>
                    <a:pt x="418173" y="685729"/>
                  </a:cubicBezTo>
                  <a:cubicBezTo>
                    <a:pt x="419656" y="689992"/>
                    <a:pt x="418729" y="693792"/>
                    <a:pt x="417987" y="696850"/>
                  </a:cubicBezTo>
                  <a:cubicBezTo>
                    <a:pt x="417153" y="700187"/>
                    <a:pt x="416968" y="701391"/>
                    <a:pt x="417987" y="703060"/>
                  </a:cubicBezTo>
                  <a:cubicBezTo>
                    <a:pt x="418914" y="703708"/>
                    <a:pt x="421324" y="703152"/>
                    <a:pt x="422992" y="702782"/>
                  </a:cubicBezTo>
                  <a:cubicBezTo>
                    <a:pt x="425958" y="702133"/>
                    <a:pt x="429757" y="701391"/>
                    <a:pt x="433835" y="701762"/>
                  </a:cubicBezTo>
                  <a:cubicBezTo>
                    <a:pt x="438098" y="702226"/>
                    <a:pt x="440971" y="703430"/>
                    <a:pt x="443195" y="704357"/>
                  </a:cubicBezTo>
                  <a:cubicBezTo>
                    <a:pt x="445975" y="705562"/>
                    <a:pt x="446439" y="705747"/>
                    <a:pt x="448941" y="704728"/>
                  </a:cubicBezTo>
                  <a:cubicBezTo>
                    <a:pt x="455614" y="702040"/>
                    <a:pt x="460340" y="703616"/>
                    <a:pt x="463769" y="704728"/>
                  </a:cubicBezTo>
                  <a:cubicBezTo>
                    <a:pt x="466179" y="705469"/>
                    <a:pt x="467383" y="705840"/>
                    <a:pt x="469237" y="705562"/>
                  </a:cubicBezTo>
                  <a:cubicBezTo>
                    <a:pt x="471461" y="705191"/>
                    <a:pt x="478134" y="703894"/>
                    <a:pt x="482953" y="708249"/>
                  </a:cubicBezTo>
                  <a:cubicBezTo>
                    <a:pt x="487772" y="712605"/>
                    <a:pt x="487865" y="719741"/>
                    <a:pt x="487494" y="725580"/>
                  </a:cubicBezTo>
                  <a:cubicBezTo>
                    <a:pt x="487031" y="731233"/>
                    <a:pt x="487679" y="733920"/>
                    <a:pt x="488606" y="738369"/>
                  </a:cubicBezTo>
                  <a:cubicBezTo>
                    <a:pt x="489440" y="742169"/>
                    <a:pt x="490460" y="746988"/>
                    <a:pt x="491109" y="754772"/>
                  </a:cubicBezTo>
                  <a:cubicBezTo>
                    <a:pt x="491943" y="765430"/>
                    <a:pt x="494908" y="771269"/>
                    <a:pt x="498986" y="779239"/>
                  </a:cubicBezTo>
                  <a:cubicBezTo>
                    <a:pt x="500654" y="782482"/>
                    <a:pt x="502415" y="785912"/>
                    <a:pt x="504176" y="789989"/>
                  </a:cubicBezTo>
                  <a:cubicBezTo>
                    <a:pt x="506400" y="795086"/>
                    <a:pt x="509180" y="799535"/>
                    <a:pt x="511683" y="803427"/>
                  </a:cubicBezTo>
                  <a:cubicBezTo>
                    <a:pt x="516409" y="810841"/>
                    <a:pt x="520487" y="817329"/>
                    <a:pt x="517614" y="824279"/>
                  </a:cubicBezTo>
                  <a:cubicBezTo>
                    <a:pt x="514556" y="831786"/>
                    <a:pt x="507049" y="833084"/>
                    <a:pt x="500376" y="834196"/>
                  </a:cubicBezTo>
                  <a:cubicBezTo>
                    <a:pt x="497503" y="834659"/>
                    <a:pt x="494538" y="835215"/>
                    <a:pt x="491572" y="836142"/>
                  </a:cubicBezTo>
                  <a:lnTo>
                    <a:pt x="488328" y="837254"/>
                  </a:lnTo>
                  <a:cubicBezTo>
                    <a:pt x="478412" y="840497"/>
                    <a:pt x="464789" y="844946"/>
                    <a:pt x="454965" y="847726"/>
                  </a:cubicBezTo>
                  <a:cubicBezTo>
                    <a:pt x="451073" y="848746"/>
                    <a:pt x="448014" y="850228"/>
                    <a:pt x="445049" y="851711"/>
                  </a:cubicBezTo>
                  <a:cubicBezTo>
                    <a:pt x="440137" y="854121"/>
                    <a:pt x="435040" y="856623"/>
                    <a:pt x="428645" y="855418"/>
                  </a:cubicBezTo>
                  <a:cubicBezTo>
                    <a:pt x="422528" y="854306"/>
                    <a:pt x="416597" y="849950"/>
                    <a:pt x="409647" y="844853"/>
                  </a:cubicBezTo>
                  <a:cubicBezTo>
                    <a:pt x="406310" y="842444"/>
                    <a:pt x="402881" y="839849"/>
                    <a:pt x="399360" y="837717"/>
                  </a:cubicBezTo>
                  <a:cubicBezTo>
                    <a:pt x="396765" y="836142"/>
                    <a:pt x="394540" y="835586"/>
                    <a:pt x="393243" y="836049"/>
                  </a:cubicBezTo>
                  <a:cubicBezTo>
                    <a:pt x="392409" y="836420"/>
                    <a:pt x="391946" y="837161"/>
                    <a:pt x="391853" y="837625"/>
                  </a:cubicBezTo>
                  <a:cubicBezTo>
                    <a:pt x="391853" y="838551"/>
                    <a:pt x="393892" y="841888"/>
                    <a:pt x="395189" y="844204"/>
                  </a:cubicBezTo>
                  <a:cubicBezTo>
                    <a:pt x="395931" y="845409"/>
                    <a:pt x="396672" y="846799"/>
                    <a:pt x="397413" y="848097"/>
                  </a:cubicBezTo>
                  <a:cubicBezTo>
                    <a:pt x="403530" y="859218"/>
                    <a:pt x="399081" y="867095"/>
                    <a:pt x="389999" y="876178"/>
                  </a:cubicBezTo>
                  <a:lnTo>
                    <a:pt x="386014" y="880070"/>
                  </a:lnTo>
                  <a:cubicBezTo>
                    <a:pt x="377766" y="888225"/>
                    <a:pt x="368499" y="897493"/>
                    <a:pt x="359324" y="908521"/>
                  </a:cubicBezTo>
                  <a:cubicBezTo>
                    <a:pt x="348203" y="921959"/>
                    <a:pt x="331892" y="925759"/>
                    <a:pt x="316137" y="929466"/>
                  </a:cubicBezTo>
                  <a:lnTo>
                    <a:pt x="309372" y="931042"/>
                  </a:lnTo>
                  <a:cubicBezTo>
                    <a:pt x="293802" y="934841"/>
                    <a:pt x="281476" y="937807"/>
                    <a:pt x="266833" y="943646"/>
                  </a:cubicBezTo>
                  <a:cubicBezTo>
                    <a:pt x="257473" y="947353"/>
                    <a:pt x="254415" y="955230"/>
                    <a:pt x="250523" y="965054"/>
                  </a:cubicBezTo>
                  <a:cubicBezTo>
                    <a:pt x="249225" y="968297"/>
                    <a:pt x="247927" y="971541"/>
                    <a:pt x="246352" y="974784"/>
                  </a:cubicBezTo>
                  <a:cubicBezTo>
                    <a:pt x="240792" y="986369"/>
                    <a:pt x="233655" y="994246"/>
                    <a:pt x="226149" y="1002680"/>
                  </a:cubicBezTo>
                  <a:cubicBezTo>
                    <a:pt x="224388" y="1004626"/>
                    <a:pt x="222627" y="1006665"/>
                    <a:pt x="220774" y="1008704"/>
                  </a:cubicBezTo>
                  <a:cubicBezTo>
                    <a:pt x="215398" y="1014913"/>
                    <a:pt x="209653" y="1016581"/>
                    <a:pt x="205019" y="1017879"/>
                  </a:cubicBezTo>
                  <a:cubicBezTo>
                    <a:pt x="199922" y="1019361"/>
                    <a:pt x="196863" y="1020288"/>
                    <a:pt x="193620" y="1027054"/>
                  </a:cubicBezTo>
                  <a:cubicBezTo>
                    <a:pt x="190283" y="1034004"/>
                    <a:pt x="193156" y="1046330"/>
                    <a:pt x="196215" y="1059490"/>
                  </a:cubicBezTo>
                  <a:cubicBezTo>
                    <a:pt x="199180" y="1071909"/>
                    <a:pt x="202146" y="1084791"/>
                    <a:pt x="201034" y="1097024"/>
                  </a:cubicBezTo>
                  <a:cubicBezTo>
                    <a:pt x="198717" y="1120563"/>
                    <a:pt x="201126" y="1125475"/>
                    <a:pt x="211321" y="1134743"/>
                  </a:cubicBezTo>
                  <a:cubicBezTo>
                    <a:pt x="218179" y="1140952"/>
                    <a:pt x="223554" y="1159024"/>
                    <a:pt x="232543" y="1190348"/>
                  </a:cubicBezTo>
                  <a:cubicBezTo>
                    <a:pt x="240792" y="1219263"/>
                    <a:pt x="250152" y="1252070"/>
                    <a:pt x="261644" y="1271069"/>
                  </a:cubicBezTo>
                  <a:cubicBezTo>
                    <a:pt x="277584" y="1297481"/>
                    <a:pt x="293061" y="1345209"/>
                    <a:pt x="301309" y="1372641"/>
                  </a:cubicBezTo>
                  <a:cubicBezTo>
                    <a:pt x="309372" y="1366061"/>
                    <a:pt x="316786" y="1357720"/>
                    <a:pt x="335228" y="1344283"/>
                  </a:cubicBezTo>
                  <a:cubicBezTo>
                    <a:pt x="363031" y="1324172"/>
                    <a:pt x="387219" y="1298037"/>
                    <a:pt x="390092" y="1292662"/>
                  </a:cubicBezTo>
                  <a:cubicBezTo>
                    <a:pt x="392965" y="1287380"/>
                    <a:pt x="389165" y="1269123"/>
                    <a:pt x="388795" y="1251143"/>
                  </a:cubicBezTo>
                  <a:cubicBezTo>
                    <a:pt x="388331" y="1233164"/>
                    <a:pt x="384810" y="1221209"/>
                    <a:pt x="394540" y="1221209"/>
                  </a:cubicBezTo>
                  <a:cubicBezTo>
                    <a:pt x="404271" y="1221209"/>
                    <a:pt x="401398" y="1243359"/>
                    <a:pt x="401398" y="1255592"/>
                  </a:cubicBezTo>
                  <a:cubicBezTo>
                    <a:pt x="401398" y="1267825"/>
                    <a:pt x="401584" y="1277556"/>
                    <a:pt x="409647" y="1276258"/>
                  </a:cubicBezTo>
                  <a:cubicBezTo>
                    <a:pt x="417617" y="1274961"/>
                    <a:pt x="427348" y="1258094"/>
                    <a:pt x="449590" y="1227882"/>
                  </a:cubicBezTo>
                  <a:cubicBezTo>
                    <a:pt x="471832" y="1197670"/>
                    <a:pt x="493982" y="1192850"/>
                    <a:pt x="508995" y="1184880"/>
                  </a:cubicBezTo>
                  <a:cubicBezTo>
                    <a:pt x="524008" y="1176910"/>
                    <a:pt x="565342" y="1175428"/>
                    <a:pt x="576834" y="1170423"/>
                  </a:cubicBezTo>
                  <a:cubicBezTo>
                    <a:pt x="588325" y="1165418"/>
                    <a:pt x="583321" y="1140859"/>
                    <a:pt x="585452" y="1125753"/>
                  </a:cubicBezTo>
                  <a:cubicBezTo>
                    <a:pt x="587584" y="1110647"/>
                    <a:pt x="583970" y="1083493"/>
                    <a:pt x="587213" y="1065699"/>
                  </a:cubicBezTo>
                  <a:cubicBezTo>
                    <a:pt x="590457" y="1047998"/>
                    <a:pt x="594349" y="1039657"/>
                    <a:pt x="601671" y="1039101"/>
                  </a:cubicBezTo>
                  <a:cubicBezTo>
                    <a:pt x="609085" y="1038545"/>
                    <a:pt x="614645" y="1042345"/>
                    <a:pt x="611402" y="1052076"/>
                  </a:cubicBezTo>
                  <a:cubicBezTo>
                    <a:pt x="608158" y="1061807"/>
                    <a:pt x="601949" y="1102955"/>
                    <a:pt x="606119" y="1109720"/>
                  </a:cubicBezTo>
                  <a:cubicBezTo>
                    <a:pt x="610289" y="1116486"/>
                    <a:pt x="608529" y="1137801"/>
                    <a:pt x="611402" y="1148459"/>
                  </a:cubicBezTo>
                  <a:cubicBezTo>
                    <a:pt x="614274" y="1159117"/>
                    <a:pt x="624747" y="1160414"/>
                    <a:pt x="636239" y="1163287"/>
                  </a:cubicBezTo>
                  <a:cubicBezTo>
                    <a:pt x="647731" y="1166160"/>
                    <a:pt x="666173" y="1162175"/>
                    <a:pt x="684337" y="1158375"/>
                  </a:cubicBezTo>
                  <a:cubicBezTo>
                    <a:pt x="702502" y="1154576"/>
                    <a:pt x="720481" y="1152351"/>
                    <a:pt x="730212" y="1148366"/>
                  </a:cubicBezTo>
                  <a:cubicBezTo>
                    <a:pt x="739943" y="1144381"/>
                    <a:pt x="728451" y="1127051"/>
                    <a:pt x="735494" y="1123714"/>
                  </a:cubicBezTo>
                  <a:cubicBezTo>
                    <a:pt x="742630" y="1120378"/>
                    <a:pt x="740962" y="1111759"/>
                    <a:pt x="739943" y="1104438"/>
                  </a:cubicBezTo>
                  <a:cubicBezTo>
                    <a:pt x="738923" y="1097116"/>
                    <a:pt x="741425" y="1088498"/>
                    <a:pt x="748006" y="1086737"/>
                  </a:cubicBezTo>
                  <a:cubicBezTo>
                    <a:pt x="754678" y="1084976"/>
                    <a:pt x="763946" y="1116115"/>
                    <a:pt x="766262" y="1121212"/>
                  </a:cubicBezTo>
                  <a:cubicBezTo>
                    <a:pt x="768579" y="1126309"/>
                    <a:pt x="774696" y="1122973"/>
                    <a:pt x="783037" y="1117412"/>
                  </a:cubicBezTo>
                  <a:cubicBezTo>
                    <a:pt x="791378" y="1111852"/>
                    <a:pt x="783222" y="1103233"/>
                    <a:pt x="780164" y="1097024"/>
                  </a:cubicBezTo>
                  <a:cubicBezTo>
                    <a:pt x="777013" y="1090815"/>
                    <a:pt x="769414" y="1073299"/>
                    <a:pt x="766633" y="1066534"/>
                  </a:cubicBezTo>
                  <a:cubicBezTo>
                    <a:pt x="763853" y="1059768"/>
                    <a:pt x="764965" y="1055227"/>
                    <a:pt x="773584" y="1051891"/>
                  </a:cubicBezTo>
                  <a:cubicBezTo>
                    <a:pt x="782203" y="1048554"/>
                    <a:pt x="787300" y="1066348"/>
                    <a:pt x="792861" y="1078489"/>
                  </a:cubicBezTo>
                  <a:cubicBezTo>
                    <a:pt x="798421" y="1090722"/>
                    <a:pt x="800367" y="1100916"/>
                    <a:pt x="817883" y="1092205"/>
                  </a:cubicBezTo>
                  <a:cubicBezTo>
                    <a:pt x="835399" y="1083586"/>
                    <a:pt x="861811" y="1066441"/>
                    <a:pt x="874044" y="1061158"/>
                  </a:cubicBezTo>
                  <a:cubicBezTo>
                    <a:pt x="886278" y="1055876"/>
                    <a:pt x="894526" y="1069963"/>
                    <a:pt x="900735" y="1064680"/>
                  </a:cubicBezTo>
                  <a:cubicBezTo>
                    <a:pt x="906944" y="1059397"/>
                    <a:pt x="916119" y="1031224"/>
                    <a:pt x="914080" y="1020937"/>
                  </a:cubicBezTo>
                  <a:cubicBezTo>
                    <a:pt x="912041" y="1010650"/>
                    <a:pt x="893692" y="1005553"/>
                    <a:pt x="885722" y="1003236"/>
                  </a:cubicBezTo>
                  <a:cubicBezTo>
                    <a:pt x="877752" y="1000826"/>
                    <a:pt x="880068" y="992022"/>
                    <a:pt x="869781" y="988779"/>
                  </a:cubicBezTo>
                  <a:cubicBezTo>
                    <a:pt x="859402" y="985535"/>
                    <a:pt x="850875" y="979326"/>
                    <a:pt x="853841" y="970707"/>
                  </a:cubicBezTo>
                  <a:cubicBezTo>
                    <a:pt x="856807" y="962088"/>
                    <a:pt x="861533" y="939661"/>
                    <a:pt x="869225" y="924554"/>
                  </a:cubicBezTo>
                  <a:cubicBezTo>
                    <a:pt x="876917" y="909448"/>
                    <a:pt x="881181" y="882387"/>
                    <a:pt x="884610" y="872100"/>
                  </a:cubicBezTo>
                  <a:cubicBezTo>
                    <a:pt x="888038" y="861720"/>
                    <a:pt x="893321" y="855048"/>
                    <a:pt x="900921" y="858013"/>
                  </a:cubicBezTo>
                  <a:cubicBezTo>
                    <a:pt x="908427" y="860979"/>
                    <a:pt x="912319" y="865983"/>
                    <a:pt x="909539" y="875622"/>
                  </a:cubicBezTo>
                  <a:cubicBezTo>
                    <a:pt x="906759" y="885260"/>
                    <a:pt x="891467" y="917140"/>
                    <a:pt x="889429" y="928169"/>
                  </a:cubicBezTo>
                  <a:cubicBezTo>
                    <a:pt x="887390" y="939197"/>
                    <a:pt x="889429" y="949762"/>
                    <a:pt x="892950" y="954210"/>
                  </a:cubicBezTo>
                  <a:cubicBezTo>
                    <a:pt x="896472" y="958659"/>
                    <a:pt x="914822" y="957176"/>
                    <a:pt x="916304" y="949206"/>
                  </a:cubicBezTo>
                  <a:cubicBezTo>
                    <a:pt x="917787" y="941236"/>
                    <a:pt x="931225" y="904722"/>
                    <a:pt x="932986" y="892674"/>
                  </a:cubicBezTo>
                  <a:cubicBezTo>
                    <a:pt x="934747" y="880719"/>
                    <a:pt x="948370" y="850970"/>
                    <a:pt x="956526" y="847819"/>
                  </a:cubicBezTo>
                  <a:cubicBezTo>
                    <a:pt x="964681" y="844760"/>
                    <a:pt x="973949" y="853009"/>
                    <a:pt x="974134" y="858013"/>
                  </a:cubicBezTo>
                  <a:cubicBezTo>
                    <a:pt x="974319" y="863018"/>
                    <a:pt x="966442" y="883314"/>
                    <a:pt x="960789" y="893693"/>
                  </a:cubicBezTo>
                  <a:cubicBezTo>
                    <a:pt x="955136" y="904073"/>
                    <a:pt x="941234" y="937066"/>
                    <a:pt x="940122" y="942533"/>
                  </a:cubicBezTo>
                  <a:cubicBezTo>
                    <a:pt x="938917" y="948001"/>
                    <a:pt x="944107" y="952264"/>
                    <a:pt x="950873" y="947075"/>
                  </a:cubicBezTo>
                  <a:cubicBezTo>
                    <a:pt x="957638" y="941885"/>
                    <a:pt x="990630" y="901200"/>
                    <a:pt x="999064" y="891006"/>
                  </a:cubicBezTo>
                  <a:cubicBezTo>
                    <a:pt x="1007498" y="880811"/>
                    <a:pt x="1013243" y="878587"/>
                    <a:pt x="1017970" y="880255"/>
                  </a:cubicBezTo>
                  <a:cubicBezTo>
                    <a:pt x="1022696" y="881924"/>
                    <a:pt x="1027423" y="888133"/>
                    <a:pt x="1024642" y="892489"/>
                  </a:cubicBezTo>
                  <a:cubicBezTo>
                    <a:pt x="1021862" y="896937"/>
                    <a:pt x="1005829" y="916306"/>
                    <a:pt x="998508" y="923813"/>
                  </a:cubicBezTo>
                  <a:cubicBezTo>
                    <a:pt x="991094" y="931320"/>
                    <a:pt x="967554" y="962737"/>
                    <a:pt x="958101" y="971726"/>
                  </a:cubicBezTo>
                  <a:cubicBezTo>
                    <a:pt x="948648" y="980716"/>
                    <a:pt x="946888" y="989427"/>
                    <a:pt x="953653" y="992578"/>
                  </a:cubicBezTo>
                  <a:cubicBezTo>
                    <a:pt x="960418" y="995636"/>
                    <a:pt x="965330" y="988315"/>
                    <a:pt x="974041" y="979696"/>
                  </a:cubicBezTo>
                  <a:cubicBezTo>
                    <a:pt x="982753" y="971077"/>
                    <a:pt x="1020565" y="931042"/>
                    <a:pt x="1027979" y="919550"/>
                  </a:cubicBezTo>
                  <a:cubicBezTo>
                    <a:pt x="1035393" y="908058"/>
                    <a:pt x="1045680" y="889986"/>
                    <a:pt x="1059303" y="881089"/>
                  </a:cubicBezTo>
                  <a:cubicBezTo>
                    <a:pt x="1072927" y="872193"/>
                    <a:pt x="1083028" y="862462"/>
                    <a:pt x="1086457" y="858199"/>
                  </a:cubicBezTo>
                  <a:cubicBezTo>
                    <a:pt x="1089886" y="853936"/>
                    <a:pt x="1085438" y="845965"/>
                    <a:pt x="1089145" y="843463"/>
                  </a:cubicBezTo>
                  <a:cubicBezTo>
                    <a:pt x="1092852" y="840961"/>
                    <a:pt x="1098505" y="845965"/>
                    <a:pt x="1102768" y="843926"/>
                  </a:cubicBezTo>
                  <a:cubicBezTo>
                    <a:pt x="1107031" y="841888"/>
                    <a:pt x="1118152" y="834381"/>
                    <a:pt x="1125010" y="828820"/>
                  </a:cubicBezTo>
                  <a:cubicBezTo>
                    <a:pt x="1131775" y="823167"/>
                    <a:pt x="1133258" y="816124"/>
                    <a:pt x="1143638" y="814919"/>
                  </a:cubicBezTo>
                  <a:cubicBezTo>
                    <a:pt x="1154018" y="813714"/>
                    <a:pt x="1164675" y="810193"/>
                    <a:pt x="1169680" y="801018"/>
                  </a:cubicBezTo>
                  <a:cubicBezTo>
                    <a:pt x="1174684" y="791843"/>
                    <a:pt x="1181172" y="788877"/>
                    <a:pt x="1188864" y="790638"/>
                  </a:cubicBezTo>
                  <a:cubicBezTo>
                    <a:pt x="1196556" y="792399"/>
                    <a:pt x="1221115" y="779146"/>
                    <a:pt x="1227880" y="771454"/>
                  </a:cubicBezTo>
                  <a:cubicBezTo>
                    <a:pt x="1234645" y="763762"/>
                    <a:pt x="1233163" y="754309"/>
                    <a:pt x="1246786" y="748656"/>
                  </a:cubicBezTo>
                  <a:cubicBezTo>
                    <a:pt x="1255590" y="745042"/>
                    <a:pt x="1266619" y="740130"/>
                    <a:pt x="1277184" y="733735"/>
                  </a:cubicBezTo>
                  <a:cubicBezTo>
                    <a:pt x="1268102" y="722243"/>
                    <a:pt x="1253181" y="706118"/>
                    <a:pt x="1242708" y="69981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1" name="Frihandsfigur: Form 390">
              <a:extLst>
                <a:ext uri="{FF2B5EF4-FFF2-40B4-BE49-F238E27FC236}">
                  <a16:creationId xmlns:a16="http://schemas.microsoft.com/office/drawing/2014/main" id="{8041E83E-20B7-4BF9-BA8B-043A98A72593}"/>
                </a:ext>
              </a:extLst>
            </p:cNvPr>
            <p:cNvSpPr/>
            <p:nvPr/>
          </p:nvSpPr>
          <p:spPr>
            <a:xfrm>
              <a:off x="6302974" y="1974826"/>
              <a:ext cx="1084305" cy="1149178"/>
            </a:xfrm>
            <a:custGeom>
              <a:avLst/>
              <a:gdLst>
                <a:gd name="connsiteX0" fmla="*/ 1043036 w 1084305"/>
                <a:gd name="connsiteY0" fmla="*/ 236786 h 1149178"/>
                <a:gd name="connsiteX1" fmla="*/ 1046094 w 1084305"/>
                <a:gd name="connsiteY1" fmla="*/ 230206 h 1149178"/>
                <a:gd name="connsiteX2" fmla="*/ 1038587 w 1084305"/>
                <a:gd name="connsiteY2" fmla="*/ 145223 h 1149178"/>
                <a:gd name="connsiteX3" fmla="*/ 1038402 w 1084305"/>
                <a:gd name="connsiteY3" fmla="*/ 51898 h 1149178"/>
                <a:gd name="connsiteX4" fmla="*/ 1024779 w 1084305"/>
                <a:gd name="connsiteY4" fmla="*/ 31139 h 1149178"/>
                <a:gd name="connsiteX5" fmla="*/ 1004298 w 1084305"/>
                <a:gd name="connsiteY5" fmla="*/ 21408 h 1149178"/>
                <a:gd name="connsiteX6" fmla="*/ 980016 w 1084305"/>
                <a:gd name="connsiteY6" fmla="*/ 10102 h 1149178"/>
                <a:gd name="connsiteX7" fmla="*/ 956662 w 1084305"/>
                <a:gd name="connsiteY7" fmla="*/ 3058 h 1149178"/>
                <a:gd name="connsiteX8" fmla="*/ 945170 w 1084305"/>
                <a:gd name="connsiteY8" fmla="*/ 0 h 1149178"/>
                <a:gd name="connsiteX9" fmla="*/ 942946 w 1084305"/>
                <a:gd name="connsiteY9" fmla="*/ 5283 h 1149178"/>
                <a:gd name="connsiteX10" fmla="*/ 921538 w 1084305"/>
                <a:gd name="connsiteY10" fmla="*/ 25301 h 1149178"/>
                <a:gd name="connsiteX11" fmla="*/ 910788 w 1084305"/>
                <a:gd name="connsiteY11" fmla="*/ 26135 h 1149178"/>
                <a:gd name="connsiteX12" fmla="*/ 910417 w 1084305"/>
                <a:gd name="connsiteY12" fmla="*/ 28266 h 1149178"/>
                <a:gd name="connsiteX13" fmla="*/ 905042 w 1084305"/>
                <a:gd name="connsiteY13" fmla="*/ 66263 h 1149178"/>
                <a:gd name="connsiteX14" fmla="*/ 884653 w 1084305"/>
                <a:gd name="connsiteY14" fmla="*/ 69692 h 1149178"/>
                <a:gd name="connsiteX15" fmla="*/ 872883 w 1084305"/>
                <a:gd name="connsiteY15" fmla="*/ 69600 h 1149178"/>
                <a:gd name="connsiteX16" fmla="*/ 869640 w 1084305"/>
                <a:gd name="connsiteY16" fmla="*/ 74511 h 1149178"/>
                <a:gd name="connsiteX17" fmla="*/ 855831 w 1084305"/>
                <a:gd name="connsiteY17" fmla="*/ 86096 h 1149178"/>
                <a:gd name="connsiteX18" fmla="*/ 852773 w 1084305"/>
                <a:gd name="connsiteY18" fmla="*/ 86281 h 1149178"/>
                <a:gd name="connsiteX19" fmla="*/ 824785 w 1084305"/>
                <a:gd name="connsiteY19" fmla="*/ 75160 h 1149178"/>
                <a:gd name="connsiteX20" fmla="*/ 821170 w 1084305"/>
                <a:gd name="connsiteY20" fmla="*/ 71360 h 1149178"/>
                <a:gd name="connsiteX21" fmla="*/ 815981 w 1084305"/>
                <a:gd name="connsiteY21" fmla="*/ 73306 h 1149178"/>
                <a:gd name="connsiteX22" fmla="*/ 769457 w 1084305"/>
                <a:gd name="connsiteY22" fmla="*/ 85632 h 1149178"/>
                <a:gd name="connsiteX23" fmla="*/ 759634 w 1084305"/>
                <a:gd name="connsiteY23" fmla="*/ 82945 h 1149178"/>
                <a:gd name="connsiteX24" fmla="*/ 738782 w 1084305"/>
                <a:gd name="connsiteY24" fmla="*/ 81925 h 1149178"/>
                <a:gd name="connsiteX25" fmla="*/ 707550 w 1084305"/>
                <a:gd name="connsiteY25" fmla="*/ 90081 h 1149178"/>
                <a:gd name="connsiteX26" fmla="*/ 699394 w 1084305"/>
                <a:gd name="connsiteY26" fmla="*/ 89895 h 1149178"/>
                <a:gd name="connsiteX27" fmla="*/ 699394 w 1084305"/>
                <a:gd name="connsiteY27" fmla="*/ 91100 h 1149178"/>
                <a:gd name="connsiteX28" fmla="*/ 694761 w 1084305"/>
                <a:gd name="connsiteY28" fmla="*/ 111952 h 1149178"/>
                <a:gd name="connsiteX29" fmla="*/ 683918 w 1084305"/>
                <a:gd name="connsiteY29" fmla="*/ 116401 h 1149178"/>
                <a:gd name="connsiteX30" fmla="*/ 665383 w 1084305"/>
                <a:gd name="connsiteY30" fmla="*/ 124834 h 1149178"/>
                <a:gd name="connsiteX31" fmla="*/ 663622 w 1084305"/>
                <a:gd name="connsiteY31" fmla="*/ 126132 h 1149178"/>
                <a:gd name="connsiteX32" fmla="*/ 641102 w 1084305"/>
                <a:gd name="connsiteY32" fmla="*/ 131229 h 1149178"/>
                <a:gd name="connsiteX33" fmla="*/ 631185 w 1084305"/>
                <a:gd name="connsiteY33" fmla="*/ 130580 h 1149178"/>
                <a:gd name="connsiteX34" fmla="*/ 609777 w 1084305"/>
                <a:gd name="connsiteY34" fmla="*/ 134102 h 1149178"/>
                <a:gd name="connsiteX35" fmla="*/ 607460 w 1084305"/>
                <a:gd name="connsiteY35" fmla="*/ 135214 h 1149178"/>
                <a:gd name="connsiteX36" fmla="*/ 589852 w 1084305"/>
                <a:gd name="connsiteY36" fmla="*/ 131321 h 1149178"/>
                <a:gd name="connsiteX37" fmla="*/ 587164 w 1084305"/>
                <a:gd name="connsiteY37" fmla="*/ 129561 h 1149178"/>
                <a:gd name="connsiteX38" fmla="*/ 586701 w 1084305"/>
                <a:gd name="connsiteY38" fmla="*/ 134936 h 1149178"/>
                <a:gd name="connsiteX39" fmla="*/ 579194 w 1084305"/>
                <a:gd name="connsiteY39" fmla="*/ 158846 h 1149178"/>
                <a:gd name="connsiteX40" fmla="*/ 524052 w 1084305"/>
                <a:gd name="connsiteY40" fmla="*/ 175342 h 1149178"/>
                <a:gd name="connsiteX41" fmla="*/ 511448 w 1084305"/>
                <a:gd name="connsiteY41" fmla="*/ 167928 h 1149178"/>
                <a:gd name="connsiteX42" fmla="*/ 505888 w 1084305"/>
                <a:gd name="connsiteY42" fmla="*/ 164963 h 1149178"/>
                <a:gd name="connsiteX43" fmla="*/ 501254 w 1084305"/>
                <a:gd name="connsiteY43" fmla="*/ 170616 h 1149178"/>
                <a:gd name="connsiteX44" fmla="*/ 489484 w 1084305"/>
                <a:gd name="connsiteY44" fmla="*/ 182942 h 1149178"/>
                <a:gd name="connsiteX45" fmla="*/ 485036 w 1084305"/>
                <a:gd name="connsiteY45" fmla="*/ 186278 h 1149178"/>
                <a:gd name="connsiteX46" fmla="*/ 480772 w 1084305"/>
                <a:gd name="connsiteY46" fmla="*/ 192302 h 1149178"/>
                <a:gd name="connsiteX47" fmla="*/ 457233 w 1084305"/>
                <a:gd name="connsiteY47" fmla="*/ 196194 h 1149178"/>
                <a:gd name="connsiteX48" fmla="*/ 451394 w 1084305"/>
                <a:gd name="connsiteY48" fmla="*/ 195638 h 1149178"/>
                <a:gd name="connsiteX49" fmla="*/ 443332 w 1084305"/>
                <a:gd name="connsiteY49" fmla="*/ 202126 h 1149178"/>
                <a:gd name="connsiteX50" fmla="*/ 412471 w 1084305"/>
                <a:gd name="connsiteY50" fmla="*/ 220290 h 1149178"/>
                <a:gd name="connsiteX51" fmla="*/ 399125 w 1084305"/>
                <a:gd name="connsiteY51" fmla="*/ 221310 h 1149178"/>
                <a:gd name="connsiteX52" fmla="*/ 383834 w 1084305"/>
                <a:gd name="connsiteY52" fmla="*/ 223163 h 1149178"/>
                <a:gd name="connsiteX53" fmla="*/ 372157 w 1084305"/>
                <a:gd name="connsiteY53" fmla="*/ 234469 h 1149178"/>
                <a:gd name="connsiteX54" fmla="*/ 357050 w 1084305"/>
                <a:gd name="connsiteY54" fmla="*/ 231875 h 1149178"/>
                <a:gd name="connsiteX55" fmla="*/ 347876 w 1084305"/>
                <a:gd name="connsiteY55" fmla="*/ 229650 h 1149178"/>
                <a:gd name="connsiteX56" fmla="*/ 343613 w 1084305"/>
                <a:gd name="connsiteY56" fmla="*/ 235211 h 1149178"/>
                <a:gd name="connsiteX57" fmla="*/ 321927 w 1084305"/>
                <a:gd name="connsiteY57" fmla="*/ 254951 h 1149178"/>
                <a:gd name="connsiteX58" fmla="*/ 316551 w 1084305"/>
                <a:gd name="connsiteY58" fmla="*/ 263477 h 1149178"/>
                <a:gd name="connsiteX59" fmla="*/ 310713 w 1084305"/>
                <a:gd name="connsiteY59" fmla="*/ 281178 h 1149178"/>
                <a:gd name="connsiteX60" fmla="*/ 294309 w 1084305"/>
                <a:gd name="connsiteY60" fmla="*/ 284792 h 1149178"/>
                <a:gd name="connsiteX61" fmla="*/ 283744 w 1084305"/>
                <a:gd name="connsiteY61" fmla="*/ 276637 h 1149178"/>
                <a:gd name="connsiteX62" fmla="*/ 277442 w 1084305"/>
                <a:gd name="connsiteY62" fmla="*/ 273208 h 1149178"/>
                <a:gd name="connsiteX63" fmla="*/ 260390 w 1084305"/>
                <a:gd name="connsiteY63" fmla="*/ 285163 h 1149178"/>
                <a:gd name="connsiteX64" fmla="*/ 253161 w 1084305"/>
                <a:gd name="connsiteY64" fmla="*/ 305181 h 1149178"/>
                <a:gd name="connsiteX65" fmla="*/ 232958 w 1084305"/>
                <a:gd name="connsiteY65" fmla="*/ 307683 h 1149178"/>
                <a:gd name="connsiteX66" fmla="*/ 212291 w 1084305"/>
                <a:gd name="connsiteY66" fmla="*/ 307683 h 1149178"/>
                <a:gd name="connsiteX67" fmla="*/ 201726 w 1084305"/>
                <a:gd name="connsiteY67" fmla="*/ 309815 h 1149178"/>
                <a:gd name="connsiteX68" fmla="*/ 198946 w 1084305"/>
                <a:gd name="connsiteY68" fmla="*/ 310000 h 1149178"/>
                <a:gd name="connsiteX69" fmla="*/ 176426 w 1084305"/>
                <a:gd name="connsiteY69" fmla="*/ 295079 h 1149178"/>
                <a:gd name="connsiteX70" fmla="*/ 167436 w 1084305"/>
                <a:gd name="connsiteY70" fmla="*/ 285627 h 1149178"/>
                <a:gd name="connsiteX71" fmla="*/ 149457 w 1084305"/>
                <a:gd name="connsiteY71" fmla="*/ 260882 h 1149178"/>
                <a:gd name="connsiteX72" fmla="*/ 128976 w 1084305"/>
                <a:gd name="connsiteY72" fmla="*/ 293319 h 1149178"/>
                <a:gd name="connsiteX73" fmla="*/ 128976 w 1084305"/>
                <a:gd name="connsiteY73" fmla="*/ 340305 h 1149178"/>
                <a:gd name="connsiteX74" fmla="*/ 132219 w 1084305"/>
                <a:gd name="connsiteY74" fmla="*/ 387940 h 1149178"/>
                <a:gd name="connsiteX75" fmla="*/ 150291 w 1084305"/>
                <a:gd name="connsiteY75" fmla="*/ 444750 h 1149178"/>
                <a:gd name="connsiteX76" fmla="*/ 164748 w 1084305"/>
                <a:gd name="connsiteY76" fmla="*/ 499429 h 1149178"/>
                <a:gd name="connsiteX77" fmla="*/ 175962 w 1084305"/>
                <a:gd name="connsiteY77" fmla="*/ 547343 h 1149178"/>
                <a:gd name="connsiteX78" fmla="*/ 188659 w 1084305"/>
                <a:gd name="connsiteY78" fmla="*/ 617405 h 1149178"/>
                <a:gd name="connsiteX79" fmla="*/ 178557 w 1084305"/>
                <a:gd name="connsiteY79" fmla="*/ 674216 h 1149178"/>
                <a:gd name="connsiteX80" fmla="*/ 149550 w 1084305"/>
                <a:gd name="connsiteY80" fmla="*/ 757346 h 1149178"/>
                <a:gd name="connsiteX81" fmla="*/ 125918 w 1084305"/>
                <a:gd name="connsiteY81" fmla="*/ 820365 h 1149178"/>
                <a:gd name="connsiteX82" fmla="*/ 101358 w 1084305"/>
                <a:gd name="connsiteY82" fmla="*/ 888945 h 1149178"/>
                <a:gd name="connsiteX83" fmla="*/ 86160 w 1084305"/>
                <a:gd name="connsiteY83" fmla="*/ 938341 h 1149178"/>
                <a:gd name="connsiteX84" fmla="*/ 92091 w 1084305"/>
                <a:gd name="connsiteY84" fmla="*/ 964476 h 1149178"/>
                <a:gd name="connsiteX85" fmla="*/ 91627 w 1084305"/>
                <a:gd name="connsiteY85" fmla="*/ 975875 h 1149178"/>
                <a:gd name="connsiteX86" fmla="*/ 73741 w 1084305"/>
                <a:gd name="connsiteY86" fmla="*/ 983382 h 1149178"/>
                <a:gd name="connsiteX87" fmla="*/ 62342 w 1084305"/>
                <a:gd name="connsiteY87" fmla="*/ 1010721 h 1149178"/>
                <a:gd name="connsiteX88" fmla="*/ 65586 w 1084305"/>
                <a:gd name="connsiteY88" fmla="*/ 1028329 h 1149178"/>
                <a:gd name="connsiteX89" fmla="*/ 73092 w 1084305"/>
                <a:gd name="connsiteY89" fmla="*/ 1040933 h 1149178"/>
                <a:gd name="connsiteX90" fmla="*/ 50294 w 1084305"/>
                <a:gd name="connsiteY90" fmla="*/ 1048162 h 1149178"/>
                <a:gd name="connsiteX91" fmla="*/ 24438 w 1084305"/>
                <a:gd name="connsiteY91" fmla="*/ 1105436 h 1149178"/>
                <a:gd name="connsiteX92" fmla="*/ 805 w 1084305"/>
                <a:gd name="connsiteY92" fmla="*/ 1146862 h 1149178"/>
                <a:gd name="connsiteX93" fmla="*/ 1732 w 1084305"/>
                <a:gd name="connsiteY93" fmla="*/ 1152051 h 1149178"/>
                <a:gd name="connsiteX94" fmla="*/ 39451 w 1084305"/>
                <a:gd name="connsiteY94" fmla="*/ 1155017 h 1149178"/>
                <a:gd name="connsiteX95" fmla="*/ 51499 w 1084305"/>
                <a:gd name="connsiteY95" fmla="*/ 1155573 h 1149178"/>
                <a:gd name="connsiteX96" fmla="*/ 84306 w 1084305"/>
                <a:gd name="connsiteY96" fmla="*/ 1145471 h 1149178"/>
                <a:gd name="connsiteX97" fmla="*/ 135278 w 1084305"/>
                <a:gd name="connsiteY97" fmla="*/ 1066975 h 1149178"/>
                <a:gd name="connsiteX98" fmla="*/ 139633 w 1084305"/>
                <a:gd name="connsiteY98" fmla="*/ 1058820 h 1149178"/>
                <a:gd name="connsiteX99" fmla="*/ 171885 w 1084305"/>
                <a:gd name="connsiteY99" fmla="*/ 1028978 h 1149178"/>
                <a:gd name="connsiteX100" fmla="*/ 185693 w 1084305"/>
                <a:gd name="connsiteY100" fmla="*/ 1024437 h 1149178"/>
                <a:gd name="connsiteX101" fmla="*/ 224339 w 1084305"/>
                <a:gd name="connsiteY101" fmla="*/ 1016282 h 1149178"/>
                <a:gd name="connsiteX102" fmla="*/ 309786 w 1084305"/>
                <a:gd name="connsiteY102" fmla="*/ 1010443 h 1149178"/>
                <a:gd name="connsiteX103" fmla="*/ 348246 w 1084305"/>
                <a:gd name="connsiteY103" fmla="*/ 995893 h 1149178"/>
                <a:gd name="connsiteX104" fmla="*/ 370767 w 1084305"/>
                <a:gd name="connsiteY104" fmla="*/ 985977 h 1149178"/>
                <a:gd name="connsiteX105" fmla="*/ 394028 w 1084305"/>
                <a:gd name="connsiteY105" fmla="*/ 973280 h 1149178"/>
                <a:gd name="connsiteX106" fmla="*/ 423777 w 1084305"/>
                <a:gd name="connsiteY106" fmla="*/ 960120 h 1149178"/>
                <a:gd name="connsiteX107" fmla="*/ 458345 w 1084305"/>
                <a:gd name="connsiteY107" fmla="*/ 941770 h 1149178"/>
                <a:gd name="connsiteX108" fmla="*/ 529335 w 1084305"/>
                <a:gd name="connsiteY108" fmla="*/ 918972 h 1149178"/>
                <a:gd name="connsiteX109" fmla="*/ 549445 w 1084305"/>
                <a:gd name="connsiteY109" fmla="*/ 918231 h 1149178"/>
                <a:gd name="connsiteX110" fmla="*/ 603846 w 1084305"/>
                <a:gd name="connsiteY110" fmla="*/ 911651 h 1149178"/>
                <a:gd name="connsiteX111" fmla="*/ 645735 w 1084305"/>
                <a:gd name="connsiteY111" fmla="*/ 898769 h 1149178"/>
                <a:gd name="connsiteX112" fmla="*/ 673167 w 1084305"/>
                <a:gd name="connsiteY112" fmla="*/ 890613 h 1149178"/>
                <a:gd name="connsiteX113" fmla="*/ 814683 w 1084305"/>
                <a:gd name="connsiteY113" fmla="*/ 873097 h 1149178"/>
                <a:gd name="connsiteX114" fmla="*/ 846841 w 1084305"/>
                <a:gd name="connsiteY114" fmla="*/ 867537 h 1149178"/>
                <a:gd name="connsiteX115" fmla="*/ 910695 w 1084305"/>
                <a:gd name="connsiteY115" fmla="*/ 857992 h 1149178"/>
                <a:gd name="connsiteX116" fmla="*/ 940166 w 1084305"/>
                <a:gd name="connsiteY116" fmla="*/ 863552 h 1149178"/>
                <a:gd name="connsiteX117" fmla="*/ 975846 w 1084305"/>
                <a:gd name="connsiteY117" fmla="*/ 869113 h 1149178"/>
                <a:gd name="connsiteX118" fmla="*/ 1002444 w 1084305"/>
                <a:gd name="connsiteY118" fmla="*/ 863367 h 1149178"/>
                <a:gd name="connsiteX119" fmla="*/ 1025706 w 1084305"/>
                <a:gd name="connsiteY119" fmla="*/ 869113 h 1149178"/>
                <a:gd name="connsiteX120" fmla="*/ 1053416 w 1084305"/>
                <a:gd name="connsiteY120" fmla="*/ 852245 h 1149178"/>
                <a:gd name="connsiteX121" fmla="*/ 1060552 w 1084305"/>
                <a:gd name="connsiteY121" fmla="*/ 826296 h 1149178"/>
                <a:gd name="connsiteX122" fmla="*/ 1042109 w 1084305"/>
                <a:gd name="connsiteY122" fmla="*/ 740479 h 1149178"/>
                <a:gd name="connsiteX123" fmla="*/ 1050357 w 1084305"/>
                <a:gd name="connsiteY123" fmla="*/ 716754 h 1149178"/>
                <a:gd name="connsiteX124" fmla="*/ 1043685 w 1084305"/>
                <a:gd name="connsiteY124" fmla="*/ 657627 h 1149178"/>
                <a:gd name="connsiteX125" fmla="*/ 1043870 w 1084305"/>
                <a:gd name="connsiteY125" fmla="*/ 576350 h 1149178"/>
                <a:gd name="connsiteX126" fmla="*/ 1050265 w 1084305"/>
                <a:gd name="connsiteY126" fmla="*/ 527973 h 1149178"/>
                <a:gd name="connsiteX127" fmla="*/ 1048226 w 1084305"/>
                <a:gd name="connsiteY127" fmla="*/ 455408 h 1149178"/>
                <a:gd name="connsiteX128" fmla="*/ 1072878 w 1084305"/>
                <a:gd name="connsiteY128" fmla="*/ 435854 h 1149178"/>
                <a:gd name="connsiteX129" fmla="*/ 1086408 w 1084305"/>
                <a:gd name="connsiteY129" fmla="*/ 418523 h 1149178"/>
                <a:gd name="connsiteX130" fmla="*/ 1082886 w 1084305"/>
                <a:gd name="connsiteY130" fmla="*/ 394150 h 1149178"/>
                <a:gd name="connsiteX131" fmla="*/ 1063332 w 1084305"/>
                <a:gd name="connsiteY131" fmla="*/ 354206 h 1149178"/>
                <a:gd name="connsiteX132" fmla="*/ 1040348 w 1084305"/>
                <a:gd name="connsiteY132" fmla="*/ 300733 h 1149178"/>
                <a:gd name="connsiteX133" fmla="*/ 1043407 w 1084305"/>
                <a:gd name="connsiteY133" fmla="*/ 278954 h 1149178"/>
                <a:gd name="connsiteX134" fmla="*/ 1035158 w 1084305"/>
                <a:gd name="connsiteY134" fmla="*/ 254209 h 1149178"/>
                <a:gd name="connsiteX135" fmla="*/ 1043036 w 1084305"/>
                <a:gd name="connsiteY135" fmla="*/ 236786 h 114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084305" h="1149178">
                  <a:moveTo>
                    <a:pt x="1043036" y="236786"/>
                  </a:moveTo>
                  <a:cubicBezTo>
                    <a:pt x="1045909" y="234840"/>
                    <a:pt x="1046558" y="234377"/>
                    <a:pt x="1046094" y="230206"/>
                  </a:cubicBezTo>
                  <a:cubicBezTo>
                    <a:pt x="1044519" y="216305"/>
                    <a:pt x="1040163" y="174045"/>
                    <a:pt x="1038587" y="145223"/>
                  </a:cubicBezTo>
                  <a:cubicBezTo>
                    <a:pt x="1037012" y="116771"/>
                    <a:pt x="1037475" y="67005"/>
                    <a:pt x="1038402" y="51898"/>
                  </a:cubicBezTo>
                  <a:cubicBezTo>
                    <a:pt x="1039143" y="39295"/>
                    <a:pt x="1039236" y="37626"/>
                    <a:pt x="1024779" y="31139"/>
                  </a:cubicBezTo>
                  <a:cubicBezTo>
                    <a:pt x="1017457" y="27803"/>
                    <a:pt x="1010692" y="24559"/>
                    <a:pt x="1004298" y="21408"/>
                  </a:cubicBezTo>
                  <a:cubicBezTo>
                    <a:pt x="995957" y="17330"/>
                    <a:pt x="988079" y="13438"/>
                    <a:pt x="980016" y="10102"/>
                  </a:cubicBezTo>
                  <a:cubicBezTo>
                    <a:pt x="971768" y="6765"/>
                    <a:pt x="963706" y="4819"/>
                    <a:pt x="956662" y="3058"/>
                  </a:cubicBezTo>
                  <a:cubicBezTo>
                    <a:pt x="952584" y="2039"/>
                    <a:pt x="948785" y="1112"/>
                    <a:pt x="945170" y="0"/>
                  </a:cubicBezTo>
                  <a:cubicBezTo>
                    <a:pt x="944429" y="1483"/>
                    <a:pt x="943595" y="3707"/>
                    <a:pt x="942946" y="5283"/>
                  </a:cubicBezTo>
                  <a:cubicBezTo>
                    <a:pt x="939888" y="13345"/>
                    <a:pt x="934605" y="26783"/>
                    <a:pt x="921538" y="25301"/>
                  </a:cubicBezTo>
                  <a:cubicBezTo>
                    <a:pt x="913012" y="24281"/>
                    <a:pt x="911066" y="25949"/>
                    <a:pt x="910788" y="26135"/>
                  </a:cubicBezTo>
                  <a:cubicBezTo>
                    <a:pt x="910417" y="26505"/>
                    <a:pt x="910417" y="27710"/>
                    <a:pt x="910417" y="28266"/>
                  </a:cubicBezTo>
                  <a:cubicBezTo>
                    <a:pt x="912178" y="58756"/>
                    <a:pt x="906988" y="64224"/>
                    <a:pt x="905042" y="66263"/>
                  </a:cubicBezTo>
                  <a:cubicBezTo>
                    <a:pt x="900315" y="71268"/>
                    <a:pt x="892345" y="70434"/>
                    <a:pt x="884653" y="69692"/>
                  </a:cubicBezTo>
                  <a:cubicBezTo>
                    <a:pt x="880483" y="69322"/>
                    <a:pt x="875293" y="68765"/>
                    <a:pt x="872883" y="69600"/>
                  </a:cubicBezTo>
                  <a:cubicBezTo>
                    <a:pt x="871679" y="70063"/>
                    <a:pt x="870844" y="71731"/>
                    <a:pt x="869640" y="74511"/>
                  </a:cubicBezTo>
                  <a:cubicBezTo>
                    <a:pt x="867693" y="78682"/>
                    <a:pt x="864542" y="85632"/>
                    <a:pt x="855831" y="86096"/>
                  </a:cubicBezTo>
                  <a:lnTo>
                    <a:pt x="852773" y="86281"/>
                  </a:lnTo>
                  <a:cubicBezTo>
                    <a:pt x="843690" y="86930"/>
                    <a:pt x="830067" y="87764"/>
                    <a:pt x="824785" y="75160"/>
                  </a:cubicBezTo>
                  <a:cubicBezTo>
                    <a:pt x="824136" y="73677"/>
                    <a:pt x="823024" y="71731"/>
                    <a:pt x="821170" y="71360"/>
                  </a:cubicBezTo>
                  <a:cubicBezTo>
                    <a:pt x="819595" y="70990"/>
                    <a:pt x="817649" y="71731"/>
                    <a:pt x="815981" y="73306"/>
                  </a:cubicBezTo>
                  <a:cubicBezTo>
                    <a:pt x="807918" y="80813"/>
                    <a:pt x="785768" y="89432"/>
                    <a:pt x="769457" y="85632"/>
                  </a:cubicBezTo>
                  <a:cubicBezTo>
                    <a:pt x="766028" y="84891"/>
                    <a:pt x="762785" y="83872"/>
                    <a:pt x="759634" y="82945"/>
                  </a:cubicBezTo>
                  <a:cubicBezTo>
                    <a:pt x="749810" y="80072"/>
                    <a:pt x="744064" y="78589"/>
                    <a:pt x="738782" y="81925"/>
                  </a:cubicBezTo>
                  <a:cubicBezTo>
                    <a:pt x="727383" y="89154"/>
                    <a:pt x="720524" y="91934"/>
                    <a:pt x="707550" y="90081"/>
                  </a:cubicBezTo>
                  <a:cubicBezTo>
                    <a:pt x="702175" y="89339"/>
                    <a:pt x="700043" y="89617"/>
                    <a:pt x="699394" y="89895"/>
                  </a:cubicBezTo>
                  <a:cubicBezTo>
                    <a:pt x="699394" y="90081"/>
                    <a:pt x="699394" y="90452"/>
                    <a:pt x="699394" y="91100"/>
                  </a:cubicBezTo>
                  <a:cubicBezTo>
                    <a:pt x="699672" y="97680"/>
                    <a:pt x="700043" y="106392"/>
                    <a:pt x="694761" y="111952"/>
                  </a:cubicBezTo>
                  <a:cubicBezTo>
                    <a:pt x="692907" y="113898"/>
                    <a:pt x="689478" y="116308"/>
                    <a:pt x="683918" y="116401"/>
                  </a:cubicBezTo>
                  <a:cubicBezTo>
                    <a:pt x="676781" y="116493"/>
                    <a:pt x="672982" y="119274"/>
                    <a:pt x="665383" y="124834"/>
                  </a:cubicBezTo>
                  <a:lnTo>
                    <a:pt x="663622" y="126132"/>
                  </a:lnTo>
                  <a:cubicBezTo>
                    <a:pt x="654910" y="132526"/>
                    <a:pt x="649720" y="132063"/>
                    <a:pt x="641102" y="131229"/>
                  </a:cubicBezTo>
                  <a:cubicBezTo>
                    <a:pt x="638414" y="130951"/>
                    <a:pt x="635263" y="130673"/>
                    <a:pt x="631185" y="130580"/>
                  </a:cubicBezTo>
                  <a:cubicBezTo>
                    <a:pt x="617840" y="130024"/>
                    <a:pt x="615338" y="131321"/>
                    <a:pt x="609777" y="134102"/>
                  </a:cubicBezTo>
                  <a:lnTo>
                    <a:pt x="607460" y="135214"/>
                  </a:lnTo>
                  <a:cubicBezTo>
                    <a:pt x="600232" y="138736"/>
                    <a:pt x="593930" y="134287"/>
                    <a:pt x="589852" y="131321"/>
                  </a:cubicBezTo>
                  <a:cubicBezTo>
                    <a:pt x="589110" y="130765"/>
                    <a:pt x="587998" y="130024"/>
                    <a:pt x="587164" y="129561"/>
                  </a:cubicBezTo>
                  <a:cubicBezTo>
                    <a:pt x="586793" y="130673"/>
                    <a:pt x="586701" y="132434"/>
                    <a:pt x="586701" y="134936"/>
                  </a:cubicBezTo>
                  <a:cubicBezTo>
                    <a:pt x="586515" y="141052"/>
                    <a:pt x="586330" y="149486"/>
                    <a:pt x="579194" y="158846"/>
                  </a:cubicBezTo>
                  <a:cubicBezTo>
                    <a:pt x="566497" y="175342"/>
                    <a:pt x="533783" y="176733"/>
                    <a:pt x="524052" y="175342"/>
                  </a:cubicBezTo>
                  <a:cubicBezTo>
                    <a:pt x="517565" y="174416"/>
                    <a:pt x="514043" y="170616"/>
                    <a:pt x="511448" y="167928"/>
                  </a:cubicBezTo>
                  <a:cubicBezTo>
                    <a:pt x="508946" y="165241"/>
                    <a:pt x="508297" y="164685"/>
                    <a:pt x="505888" y="164963"/>
                  </a:cubicBezTo>
                  <a:cubicBezTo>
                    <a:pt x="504127" y="165148"/>
                    <a:pt x="503385" y="166075"/>
                    <a:pt x="501254" y="170616"/>
                  </a:cubicBezTo>
                  <a:cubicBezTo>
                    <a:pt x="499215" y="174879"/>
                    <a:pt x="496435" y="180718"/>
                    <a:pt x="489484" y="182942"/>
                  </a:cubicBezTo>
                  <a:cubicBezTo>
                    <a:pt x="486148" y="184054"/>
                    <a:pt x="485962" y="184517"/>
                    <a:pt x="485036" y="186278"/>
                  </a:cubicBezTo>
                  <a:cubicBezTo>
                    <a:pt x="484201" y="187854"/>
                    <a:pt x="483089" y="189985"/>
                    <a:pt x="480772" y="192302"/>
                  </a:cubicBezTo>
                  <a:cubicBezTo>
                    <a:pt x="474934" y="198048"/>
                    <a:pt x="465944" y="197121"/>
                    <a:pt x="457233" y="196194"/>
                  </a:cubicBezTo>
                  <a:cubicBezTo>
                    <a:pt x="455287" y="196009"/>
                    <a:pt x="453341" y="195824"/>
                    <a:pt x="451394" y="195638"/>
                  </a:cubicBezTo>
                  <a:cubicBezTo>
                    <a:pt x="445927" y="195268"/>
                    <a:pt x="444444" y="196472"/>
                    <a:pt x="443332" y="202126"/>
                  </a:cubicBezTo>
                  <a:cubicBezTo>
                    <a:pt x="440737" y="215100"/>
                    <a:pt x="430913" y="218344"/>
                    <a:pt x="412471" y="220290"/>
                  </a:cubicBezTo>
                  <a:cubicBezTo>
                    <a:pt x="407652" y="220754"/>
                    <a:pt x="403203" y="221032"/>
                    <a:pt x="399125" y="221310"/>
                  </a:cubicBezTo>
                  <a:cubicBezTo>
                    <a:pt x="393287" y="221680"/>
                    <a:pt x="386151" y="222144"/>
                    <a:pt x="383834" y="223163"/>
                  </a:cubicBezTo>
                  <a:cubicBezTo>
                    <a:pt x="382258" y="228260"/>
                    <a:pt x="377717" y="232616"/>
                    <a:pt x="372157" y="234469"/>
                  </a:cubicBezTo>
                  <a:cubicBezTo>
                    <a:pt x="366689" y="236230"/>
                    <a:pt x="361128" y="235304"/>
                    <a:pt x="357050" y="231875"/>
                  </a:cubicBezTo>
                  <a:cubicBezTo>
                    <a:pt x="350563" y="226499"/>
                    <a:pt x="348988" y="228353"/>
                    <a:pt x="347876" y="229650"/>
                  </a:cubicBezTo>
                  <a:cubicBezTo>
                    <a:pt x="346578" y="231226"/>
                    <a:pt x="345095" y="233172"/>
                    <a:pt x="343613" y="235211"/>
                  </a:cubicBezTo>
                  <a:cubicBezTo>
                    <a:pt x="338052" y="242718"/>
                    <a:pt x="331194" y="251985"/>
                    <a:pt x="321927" y="254951"/>
                  </a:cubicBezTo>
                  <a:cubicBezTo>
                    <a:pt x="316181" y="256804"/>
                    <a:pt x="315625" y="259121"/>
                    <a:pt x="316551" y="263477"/>
                  </a:cubicBezTo>
                  <a:cubicBezTo>
                    <a:pt x="317849" y="269686"/>
                    <a:pt x="315532" y="276822"/>
                    <a:pt x="310713" y="281178"/>
                  </a:cubicBezTo>
                  <a:cubicBezTo>
                    <a:pt x="306264" y="285256"/>
                    <a:pt x="300240" y="286646"/>
                    <a:pt x="294309" y="284792"/>
                  </a:cubicBezTo>
                  <a:cubicBezTo>
                    <a:pt x="289026" y="283217"/>
                    <a:pt x="285968" y="279417"/>
                    <a:pt x="283744" y="276637"/>
                  </a:cubicBezTo>
                  <a:cubicBezTo>
                    <a:pt x="280871" y="273023"/>
                    <a:pt x="280315" y="272652"/>
                    <a:pt x="277442" y="273208"/>
                  </a:cubicBezTo>
                  <a:cubicBezTo>
                    <a:pt x="269565" y="274876"/>
                    <a:pt x="260390" y="278954"/>
                    <a:pt x="260390" y="285163"/>
                  </a:cubicBezTo>
                  <a:cubicBezTo>
                    <a:pt x="260390" y="291836"/>
                    <a:pt x="259556" y="300177"/>
                    <a:pt x="253161" y="305181"/>
                  </a:cubicBezTo>
                  <a:cubicBezTo>
                    <a:pt x="248342" y="308981"/>
                    <a:pt x="241577" y="309815"/>
                    <a:pt x="232958" y="307683"/>
                  </a:cubicBezTo>
                  <a:cubicBezTo>
                    <a:pt x="222393" y="305088"/>
                    <a:pt x="218408" y="306108"/>
                    <a:pt x="212291" y="307683"/>
                  </a:cubicBezTo>
                  <a:cubicBezTo>
                    <a:pt x="209233" y="308425"/>
                    <a:pt x="205989" y="309259"/>
                    <a:pt x="201726" y="309815"/>
                  </a:cubicBezTo>
                  <a:cubicBezTo>
                    <a:pt x="200799" y="309907"/>
                    <a:pt x="199873" y="310000"/>
                    <a:pt x="198946" y="310000"/>
                  </a:cubicBezTo>
                  <a:cubicBezTo>
                    <a:pt x="188474" y="310000"/>
                    <a:pt x="181801" y="301752"/>
                    <a:pt x="176426" y="295079"/>
                  </a:cubicBezTo>
                  <a:cubicBezTo>
                    <a:pt x="173460" y="291372"/>
                    <a:pt x="170587" y="287851"/>
                    <a:pt x="167436" y="285627"/>
                  </a:cubicBezTo>
                  <a:cubicBezTo>
                    <a:pt x="159837" y="280344"/>
                    <a:pt x="153442" y="269223"/>
                    <a:pt x="149457" y="260882"/>
                  </a:cubicBezTo>
                  <a:cubicBezTo>
                    <a:pt x="138058" y="265609"/>
                    <a:pt x="136668" y="277008"/>
                    <a:pt x="128976" y="293319"/>
                  </a:cubicBezTo>
                  <a:cubicBezTo>
                    <a:pt x="120727" y="310742"/>
                    <a:pt x="123044" y="326404"/>
                    <a:pt x="128976" y="340305"/>
                  </a:cubicBezTo>
                  <a:cubicBezTo>
                    <a:pt x="134907" y="354206"/>
                    <a:pt x="131663" y="363381"/>
                    <a:pt x="132219" y="387940"/>
                  </a:cubicBezTo>
                  <a:cubicBezTo>
                    <a:pt x="132775" y="412500"/>
                    <a:pt x="144082" y="430201"/>
                    <a:pt x="150291" y="444750"/>
                  </a:cubicBezTo>
                  <a:cubicBezTo>
                    <a:pt x="156500" y="459208"/>
                    <a:pt x="161227" y="474314"/>
                    <a:pt x="164748" y="499429"/>
                  </a:cubicBezTo>
                  <a:cubicBezTo>
                    <a:pt x="168270" y="524544"/>
                    <a:pt x="170031" y="531680"/>
                    <a:pt x="175962" y="547343"/>
                  </a:cubicBezTo>
                  <a:cubicBezTo>
                    <a:pt x="181893" y="563005"/>
                    <a:pt x="185137" y="600260"/>
                    <a:pt x="188659" y="617405"/>
                  </a:cubicBezTo>
                  <a:cubicBezTo>
                    <a:pt x="192181" y="634550"/>
                    <a:pt x="187454" y="651139"/>
                    <a:pt x="178557" y="674216"/>
                  </a:cubicBezTo>
                  <a:cubicBezTo>
                    <a:pt x="169660" y="697292"/>
                    <a:pt x="156686" y="746410"/>
                    <a:pt x="149550" y="757346"/>
                  </a:cubicBezTo>
                  <a:cubicBezTo>
                    <a:pt x="142414" y="768281"/>
                    <a:pt x="134166" y="803498"/>
                    <a:pt x="125918" y="820365"/>
                  </a:cubicBezTo>
                  <a:cubicBezTo>
                    <a:pt x="117669" y="837232"/>
                    <a:pt x="107846" y="869761"/>
                    <a:pt x="101358" y="888945"/>
                  </a:cubicBezTo>
                  <a:cubicBezTo>
                    <a:pt x="94871" y="908129"/>
                    <a:pt x="90701" y="928888"/>
                    <a:pt x="86160" y="938341"/>
                  </a:cubicBezTo>
                  <a:cubicBezTo>
                    <a:pt x="81619" y="947794"/>
                    <a:pt x="83101" y="959379"/>
                    <a:pt x="92091" y="964476"/>
                  </a:cubicBezTo>
                  <a:cubicBezTo>
                    <a:pt x="101080" y="969573"/>
                    <a:pt x="99597" y="978933"/>
                    <a:pt x="91627" y="975875"/>
                  </a:cubicBezTo>
                  <a:cubicBezTo>
                    <a:pt x="83657" y="972724"/>
                    <a:pt x="78467" y="975690"/>
                    <a:pt x="73741" y="983382"/>
                  </a:cubicBezTo>
                  <a:cubicBezTo>
                    <a:pt x="69015" y="991074"/>
                    <a:pt x="65493" y="1004419"/>
                    <a:pt x="62342" y="1010721"/>
                  </a:cubicBezTo>
                  <a:cubicBezTo>
                    <a:pt x="59191" y="1017116"/>
                    <a:pt x="56596" y="1025178"/>
                    <a:pt x="65586" y="1028329"/>
                  </a:cubicBezTo>
                  <a:cubicBezTo>
                    <a:pt x="74575" y="1031480"/>
                    <a:pt x="78745" y="1035743"/>
                    <a:pt x="73092" y="1040933"/>
                  </a:cubicBezTo>
                  <a:cubicBezTo>
                    <a:pt x="67439" y="1046123"/>
                    <a:pt x="53445" y="1039636"/>
                    <a:pt x="50294" y="1048162"/>
                  </a:cubicBezTo>
                  <a:cubicBezTo>
                    <a:pt x="47143" y="1056781"/>
                    <a:pt x="35651" y="1093573"/>
                    <a:pt x="24438" y="1105436"/>
                  </a:cubicBezTo>
                  <a:cubicBezTo>
                    <a:pt x="13224" y="1117298"/>
                    <a:pt x="-3921" y="1131477"/>
                    <a:pt x="805" y="1146862"/>
                  </a:cubicBezTo>
                  <a:cubicBezTo>
                    <a:pt x="1361" y="1148715"/>
                    <a:pt x="1639" y="1150383"/>
                    <a:pt x="1732" y="1152051"/>
                  </a:cubicBezTo>
                  <a:cubicBezTo>
                    <a:pt x="12575" y="1153349"/>
                    <a:pt x="26291" y="1154646"/>
                    <a:pt x="39451" y="1155017"/>
                  </a:cubicBezTo>
                  <a:cubicBezTo>
                    <a:pt x="43992" y="1155110"/>
                    <a:pt x="47977" y="1155388"/>
                    <a:pt x="51499" y="1155573"/>
                  </a:cubicBezTo>
                  <a:cubicBezTo>
                    <a:pt x="70034" y="1156500"/>
                    <a:pt x="74390" y="1156778"/>
                    <a:pt x="84306" y="1145471"/>
                  </a:cubicBezTo>
                  <a:cubicBezTo>
                    <a:pt x="98393" y="1129346"/>
                    <a:pt x="126103" y="1083379"/>
                    <a:pt x="135278" y="1066975"/>
                  </a:cubicBezTo>
                  <a:cubicBezTo>
                    <a:pt x="136853" y="1064102"/>
                    <a:pt x="138336" y="1061415"/>
                    <a:pt x="139633" y="1058820"/>
                  </a:cubicBezTo>
                  <a:cubicBezTo>
                    <a:pt x="146492" y="1045660"/>
                    <a:pt x="151867" y="1035187"/>
                    <a:pt x="171885" y="1028978"/>
                  </a:cubicBezTo>
                  <a:cubicBezTo>
                    <a:pt x="177074" y="1027403"/>
                    <a:pt x="181523" y="1025827"/>
                    <a:pt x="185693" y="1024437"/>
                  </a:cubicBezTo>
                  <a:cubicBezTo>
                    <a:pt x="198668" y="1019988"/>
                    <a:pt x="208862" y="1016467"/>
                    <a:pt x="224339" y="1016282"/>
                  </a:cubicBezTo>
                  <a:cubicBezTo>
                    <a:pt x="243801" y="1016004"/>
                    <a:pt x="293382" y="1013038"/>
                    <a:pt x="309786" y="1010443"/>
                  </a:cubicBezTo>
                  <a:cubicBezTo>
                    <a:pt x="320166" y="1008868"/>
                    <a:pt x="334438" y="1002287"/>
                    <a:pt x="348246" y="995893"/>
                  </a:cubicBezTo>
                  <a:cubicBezTo>
                    <a:pt x="355753" y="992464"/>
                    <a:pt x="363445" y="988850"/>
                    <a:pt x="370767" y="985977"/>
                  </a:cubicBezTo>
                  <a:cubicBezTo>
                    <a:pt x="379293" y="982640"/>
                    <a:pt x="386799" y="977914"/>
                    <a:pt x="394028" y="973280"/>
                  </a:cubicBezTo>
                  <a:cubicBezTo>
                    <a:pt x="403945" y="966978"/>
                    <a:pt x="413305" y="961047"/>
                    <a:pt x="423777" y="960120"/>
                  </a:cubicBezTo>
                  <a:cubicBezTo>
                    <a:pt x="437956" y="958822"/>
                    <a:pt x="445000" y="955950"/>
                    <a:pt x="458345" y="941770"/>
                  </a:cubicBezTo>
                  <a:cubicBezTo>
                    <a:pt x="474193" y="924996"/>
                    <a:pt x="497269" y="920640"/>
                    <a:pt x="529335" y="918972"/>
                  </a:cubicBezTo>
                  <a:cubicBezTo>
                    <a:pt x="536285" y="918601"/>
                    <a:pt x="542958" y="918416"/>
                    <a:pt x="549445" y="918231"/>
                  </a:cubicBezTo>
                  <a:cubicBezTo>
                    <a:pt x="570019" y="917674"/>
                    <a:pt x="587813" y="917118"/>
                    <a:pt x="603846" y="911651"/>
                  </a:cubicBezTo>
                  <a:cubicBezTo>
                    <a:pt x="616913" y="907110"/>
                    <a:pt x="631556" y="902847"/>
                    <a:pt x="645735" y="898769"/>
                  </a:cubicBezTo>
                  <a:cubicBezTo>
                    <a:pt x="655651" y="895896"/>
                    <a:pt x="665197" y="893208"/>
                    <a:pt x="673167" y="890613"/>
                  </a:cubicBezTo>
                  <a:cubicBezTo>
                    <a:pt x="690405" y="885053"/>
                    <a:pt x="771774" y="875692"/>
                    <a:pt x="814683" y="873097"/>
                  </a:cubicBezTo>
                  <a:cubicBezTo>
                    <a:pt x="821819" y="870503"/>
                    <a:pt x="831365" y="868186"/>
                    <a:pt x="846841" y="867537"/>
                  </a:cubicBezTo>
                  <a:cubicBezTo>
                    <a:pt x="871215" y="866425"/>
                    <a:pt x="891696" y="861143"/>
                    <a:pt x="910695" y="857992"/>
                  </a:cubicBezTo>
                  <a:cubicBezTo>
                    <a:pt x="929786" y="854840"/>
                    <a:pt x="933771" y="856879"/>
                    <a:pt x="940166" y="863552"/>
                  </a:cubicBezTo>
                  <a:cubicBezTo>
                    <a:pt x="946561" y="870225"/>
                    <a:pt x="960833" y="869761"/>
                    <a:pt x="975846" y="869113"/>
                  </a:cubicBezTo>
                  <a:cubicBezTo>
                    <a:pt x="990859" y="868464"/>
                    <a:pt x="988265" y="861977"/>
                    <a:pt x="1002444" y="863367"/>
                  </a:cubicBezTo>
                  <a:cubicBezTo>
                    <a:pt x="1016623" y="864664"/>
                    <a:pt x="1015326" y="873561"/>
                    <a:pt x="1025706" y="869113"/>
                  </a:cubicBezTo>
                  <a:cubicBezTo>
                    <a:pt x="1036178" y="864664"/>
                    <a:pt x="1042109" y="859104"/>
                    <a:pt x="1053416" y="852245"/>
                  </a:cubicBezTo>
                  <a:cubicBezTo>
                    <a:pt x="1064722" y="845388"/>
                    <a:pt x="1061386" y="837418"/>
                    <a:pt x="1060552" y="826296"/>
                  </a:cubicBezTo>
                  <a:cubicBezTo>
                    <a:pt x="1059625" y="815175"/>
                    <a:pt x="1044333" y="757994"/>
                    <a:pt x="1042109" y="740479"/>
                  </a:cubicBezTo>
                  <a:cubicBezTo>
                    <a:pt x="1039885" y="722963"/>
                    <a:pt x="1052118" y="727411"/>
                    <a:pt x="1050357" y="716754"/>
                  </a:cubicBezTo>
                  <a:cubicBezTo>
                    <a:pt x="1048597" y="706096"/>
                    <a:pt x="1044333" y="685707"/>
                    <a:pt x="1043685" y="657627"/>
                  </a:cubicBezTo>
                  <a:cubicBezTo>
                    <a:pt x="1043036" y="629546"/>
                    <a:pt x="1037475" y="593217"/>
                    <a:pt x="1043870" y="576350"/>
                  </a:cubicBezTo>
                  <a:cubicBezTo>
                    <a:pt x="1050265" y="559483"/>
                    <a:pt x="1049616" y="544006"/>
                    <a:pt x="1050265" y="527973"/>
                  </a:cubicBezTo>
                  <a:cubicBezTo>
                    <a:pt x="1050913" y="512033"/>
                    <a:pt x="1048041" y="474036"/>
                    <a:pt x="1048226" y="455408"/>
                  </a:cubicBezTo>
                  <a:cubicBezTo>
                    <a:pt x="1048411" y="436781"/>
                    <a:pt x="1057957" y="435854"/>
                    <a:pt x="1072878" y="435854"/>
                  </a:cubicBezTo>
                  <a:cubicBezTo>
                    <a:pt x="1087706" y="435854"/>
                    <a:pt x="1086593" y="428069"/>
                    <a:pt x="1086408" y="418523"/>
                  </a:cubicBezTo>
                  <a:cubicBezTo>
                    <a:pt x="1086223" y="408978"/>
                    <a:pt x="1087335" y="401193"/>
                    <a:pt x="1082886" y="394150"/>
                  </a:cubicBezTo>
                  <a:cubicBezTo>
                    <a:pt x="1078438" y="387014"/>
                    <a:pt x="1072043" y="370610"/>
                    <a:pt x="1063332" y="354206"/>
                  </a:cubicBezTo>
                  <a:cubicBezTo>
                    <a:pt x="1054713" y="337803"/>
                    <a:pt x="1047762" y="315839"/>
                    <a:pt x="1040348" y="300733"/>
                  </a:cubicBezTo>
                  <a:cubicBezTo>
                    <a:pt x="1033305" y="286368"/>
                    <a:pt x="1036085" y="282105"/>
                    <a:pt x="1043407" y="278954"/>
                  </a:cubicBezTo>
                  <a:cubicBezTo>
                    <a:pt x="1040348" y="272003"/>
                    <a:pt x="1036549" y="262550"/>
                    <a:pt x="1035158" y="254209"/>
                  </a:cubicBezTo>
                  <a:cubicBezTo>
                    <a:pt x="1033398" y="243274"/>
                    <a:pt x="1039699" y="239011"/>
                    <a:pt x="1043036" y="236786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2" name="Frihandsfigur: Form 391">
              <a:extLst>
                <a:ext uri="{FF2B5EF4-FFF2-40B4-BE49-F238E27FC236}">
                  <a16:creationId xmlns:a16="http://schemas.microsoft.com/office/drawing/2014/main" id="{F75560A9-7B23-4A98-9484-9951A9925064}"/>
                </a:ext>
              </a:extLst>
            </p:cNvPr>
            <p:cNvSpPr/>
            <p:nvPr/>
          </p:nvSpPr>
          <p:spPr>
            <a:xfrm>
              <a:off x="6298682" y="2865995"/>
              <a:ext cx="1158446" cy="1306727"/>
            </a:xfrm>
            <a:custGeom>
              <a:avLst/>
              <a:gdLst>
                <a:gd name="connsiteX0" fmla="*/ 653642 w 1158445"/>
                <a:gd name="connsiteY0" fmla="*/ 20389 h 1306727"/>
                <a:gd name="connsiteX1" fmla="*/ 612401 w 1158445"/>
                <a:gd name="connsiteY1" fmla="*/ 33085 h 1306727"/>
                <a:gd name="connsiteX2" fmla="*/ 554015 w 1158445"/>
                <a:gd name="connsiteY2" fmla="*/ 40406 h 1306727"/>
                <a:gd name="connsiteX3" fmla="*/ 534183 w 1158445"/>
                <a:gd name="connsiteY3" fmla="*/ 41148 h 1306727"/>
                <a:gd name="connsiteX4" fmla="*/ 472090 w 1158445"/>
                <a:gd name="connsiteY4" fmla="*/ 59776 h 1306727"/>
                <a:gd name="connsiteX5" fmla="*/ 429181 w 1158445"/>
                <a:gd name="connsiteY5" fmla="*/ 82203 h 1306727"/>
                <a:gd name="connsiteX6" fmla="*/ 405271 w 1158445"/>
                <a:gd name="connsiteY6" fmla="*/ 93417 h 1306727"/>
                <a:gd name="connsiteX7" fmla="*/ 379785 w 1158445"/>
                <a:gd name="connsiteY7" fmla="*/ 107226 h 1306727"/>
                <a:gd name="connsiteX8" fmla="*/ 357913 w 1158445"/>
                <a:gd name="connsiteY8" fmla="*/ 116864 h 1306727"/>
                <a:gd name="connsiteX9" fmla="*/ 315931 w 1158445"/>
                <a:gd name="connsiteY9" fmla="*/ 132434 h 1306727"/>
                <a:gd name="connsiteX10" fmla="*/ 228631 w 1158445"/>
                <a:gd name="connsiteY10" fmla="*/ 138457 h 1306727"/>
                <a:gd name="connsiteX11" fmla="*/ 194063 w 1158445"/>
                <a:gd name="connsiteY11" fmla="*/ 145871 h 1306727"/>
                <a:gd name="connsiteX12" fmla="*/ 179884 w 1158445"/>
                <a:gd name="connsiteY12" fmla="*/ 150505 h 1306727"/>
                <a:gd name="connsiteX13" fmla="*/ 155325 w 1158445"/>
                <a:gd name="connsiteY13" fmla="*/ 173860 h 1306727"/>
                <a:gd name="connsiteX14" fmla="*/ 150784 w 1158445"/>
                <a:gd name="connsiteY14" fmla="*/ 182386 h 1306727"/>
                <a:gd name="connsiteX15" fmla="*/ 98236 w 1158445"/>
                <a:gd name="connsiteY15" fmla="*/ 263106 h 1306727"/>
                <a:gd name="connsiteX16" fmla="*/ 66541 w 1158445"/>
                <a:gd name="connsiteY16" fmla="*/ 278120 h 1306727"/>
                <a:gd name="connsiteX17" fmla="*/ 54864 w 1158445"/>
                <a:gd name="connsiteY17" fmla="*/ 277656 h 1306727"/>
                <a:gd name="connsiteX18" fmla="*/ 43094 w 1158445"/>
                <a:gd name="connsiteY18" fmla="*/ 277100 h 1306727"/>
                <a:gd name="connsiteX19" fmla="*/ 1854 w 1158445"/>
                <a:gd name="connsiteY19" fmla="*/ 273764 h 1306727"/>
                <a:gd name="connsiteX20" fmla="*/ 0 w 1158445"/>
                <a:gd name="connsiteY20" fmla="*/ 276266 h 1306727"/>
                <a:gd name="connsiteX21" fmla="*/ 22984 w 1158445"/>
                <a:gd name="connsiteY21" fmla="*/ 306293 h 1306727"/>
                <a:gd name="connsiteX22" fmla="*/ 32715 w 1158445"/>
                <a:gd name="connsiteY22" fmla="*/ 324087 h 1306727"/>
                <a:gd name="connsiteX23" fmla="*/ 50045 w 1158445"/>
                <a:gd name="connsiteY23" fmla="*/ 347627 h 1306727"/>
                <a:gd name="connsiteX24" fmla="*/ 68673 w 1158445"/>
                <a:gd name="connsiteY24" fmla="*/ 375058 h 1306727"/>
                <a:gd name="connsiteX25" fmla="*/ 74697 w 1158445"/>
                <a:gd name="connsiteY25" fmla="*/ 387848 h 1306727"/>
                <a:gd name="connsiteX26" fmla="*/ 76643 w 1158445"/>
                <a:gd name="connsiteY26" fmla="*/ 413982 h 1306727"/>
                <a:gd name="connsiteX27" fmla="*/ 77940 w 1158445"/>
                <a:gd name="connsiteY27" fmla="*/ 434371 h 1306727"/>
                <a:gd name="connsiteX28" fmla="*/ 86467 w 1158445"/>
                <a:gd name="connsiteY28" fmla="*/ 444658 h 1306727"/>
                <a:gd name="connsiteX29" fmla="*/ 106948 w 1158445"/>
                <a:gd name="connsiteY29" fmla="*/ 478114 h 1306727"/>
                <a:gd name="connsiteX30" fmla="*/ 102499 w 1158445"/>
                <a:gd name="connsiteY30" fmla="*/ 532051 h 1306727"/>
                <a:gd name="connsiteX31" fmla="*/ 94807 w 1158445"/>
                <a:gd name="connsiteY31" fmla="*/ 568565 h 1306727"/>
                <a:gd name="connsiteX32" fmla="*/ 89061 w 1158445"/>
                <a:gd name="connsiteY32" fmla="*/ 601836 h 1306727"/>
                <a:gd name="connsiteX33" fmla="*/ 83872 w 1158445"/>
                <a:gd name="connsiteY33" fmla="*/ 653734 h 1306727"/>
                <a:gd name="connsiteX34" fmla="*/ 84706 w 1158445"/>
                <a:gd name="connsiteY34" fmla="*/ 684966 h 1306727"/>
                <a:gd name="connsiteX35" fmla="*/ 92583 w 1158445"/>
                <a:gd name="connsiteY35" fmla="*/ 785797 h 1306727"/>
                <a:gd name="connsiteX36" fmla="*/ 101943 w 1158445"/>
                <a:gd name="connsiteY36" fmla="*/ 847241 h 1306727"/>
                <a:gd name="connsiteX37" fmla="*/ 117883 w 1158445"/>
                <a:gd name="connsiteY37" fmla="*/ 930093 h 1306727"/>
                <a:gd name="connsiteX38" fmla="*/ 143369 w 1158445"/>
                <a:gd name="connsiteY38" fmla="*/ 979118 h 1306727"/>
                <a:gd name="connsiteX39" fmla="*/ 171172 w 1158445"/>
                <a:gd name="connsiteY39" fmla="*/ 1033149 h 1306727"/>
                <a:gd name="connsiteX40" fmla="*/ 196473 w 1158445"/>
                <a:gd name="connsiteY40" fmla="*/ 1099226 h 1306727"/>
                <a:gd name="connsiteX41" fmla="*/ 204906 w 1158445"/>
                <a:gd name="connsiteY41" fmla="*/ 1121932 h 1306727"/>
                <a:gd name="connsiteX42" fmla="*/ 210930 w 1158445"/>
                <a:gd name="connsiteY42" fmla="*/ 1141579 h 1306727"/>
                <a:gd name="connsiteX43" fmla="*/ 223997 w 1158445"/>
                <a:gd name="connsiteY43" fmla="*/ 1182264 h 1306727"/>
                <a:gd name="connsiteX44" fmla="*/ 232245 w 1158445"/>
                <a:gd name="connsiteY44" fmla="*/ 1189214 h 1306727"/>
                <a:gd name="connsiteX45" fmla="*/ 245405 w 1158445"/>
                <a:gd name="connsiteY45" fmla="*/ 1207564 h 1306727"/>
                <a:gd name="connsiteX46" fmla="*/ 285348 w 1158445"/>
                <a:gd name="connsiteY46" fmla="*/ 1219056 h 1306727"/>
                <a:gd name="connsiteX47" fmla="*/ 320287 w 1158445"/>
                <a:gd name="connsiteY47" fmla="*/ 1221558 h 1306727"/>
                <a:gd name="connsiteX48" fmla="*/ 338637 w 1158445"/>
                <a:gd name="connsiteY48" fmla="*/ 1240186 h 1306727"/>
                <a:gd name="connsiteX49" fmla="*/ 366903 w 1158445"/>
                <a:gd name="connsiteY49" fmla="*/ 1284114 h 1306727"/>
                <a:gd name="connsiteX50" fmla="*/ 399432 w 1158445"/>
                <a:gd name="connsiteY50" fmla="*/ 1315068 h 1306727"/>
                <a:gd name="connsiteX51" fmla="*/ 403232 w 1158445"/>
                <a:gd name="connsiteY51" fmla="*/ 1276422 h 1306727"/>
                <a:gd name="connsiteX52" fmla="*/ 428069 w 1158445"/>
                <a:gd name="connsiteY52" fmla="*/ 1268267 h 1306727"/>
                <a:gd name="connsiteX53" fmla="*/ 458281 w 1158445"/>
                <a:gd name="connsiteY53" fmla="*/ 1265672 h 1306727"/>
                <a:gd name="connsiteX54" fmla="*/ 490532 w 1158445"/>
                <a:gd name="connsiteY54" fmla="*/ 1267803 h 1306727"/>
                <a:gd name="connsiteX55" fmla="*/ 541411 w 1158445"/>
                <a:gd name="connsiteY55" fmla="*/ 1275032 h 1306727"/>
                <a:gd name="connsiteX56" fmla="*/ 599982 w 1158445"/>
                <a:gd name="connsiteY56" fmla="*/ 1259092 h 1306727"/>
                <a:gd name="connsiteX57" fmla="*/ 660314 w 1158445"/>
                <a:gd name="connsiteY57" fmla="*/ 1251956 h 1306727"/>
                <a:gd name="connsiteX58" fmla="*/ 722407 w 1158445"/>
                <a:gd name="connsiteY58" fmla="*/ 1247044 h 1306727"/>
                <a:gd name="connsiteX59" fmla="*/ 793397 w 1158445"/>
                <a:gd name="connsiteY59" fmla="*/ 1201818 h 1306727"/>
                <a:gd name="connsiteX60" fmla="*/ 901642 w 1158445"/>
                <a:gd name="connsiteY60" fmla="*/ 1145935 h 1306727"/>
                <a:gd name="connsiteX61" fmla="*/ 992557 w 1158445"/>
                <a:gd name="connsiteY61" fmla="*/ 1087827 h 1306727"/>
                <a:gd name="connsiteX62" fmla="*/ 1064844 w 1158445"/>
                <a:gd name="connsiteY62" fmla="*/ 1094036 h 1306727"/>
                <a:gd name="connsiteX63" fmla="*/ 1142042 w 1158445"/>
                <a:gd name="connsiteY63" fmla="*/ 1120171 h 1306727"/>
                <a:gd name="connsiteX64" fmla="*/ 1157983 w 1158445"/>
                <a:gd name="connsiteY64" fmla="*/ 1106455 h 1306727"/>
                <a:gd name="connsiteX65" fmla="*/ 1128697 w 1158445"/>
                <a:gd name="connsiteY65" fmla="*/ 1033705 h 1306727"/>
                <a:gd name="connsiteX66" fmla="*/ 1083471 w 1158445"/>
                <a:gd name="connsiteY66" fmla="*/ 911465 h 1306727"/>
                <a:gd name="connsiteX67" fmla="*/ 1021842 w 1158445"/>
                <a:gd name="connsiteY67" fmla="*/ 753361 h 1306727"/>
                <a:gd name="connsiteX68" fmla="*/ 995244 w 1158445"/>
                <a:gd name="connsiteY68" fmla="*/ 691268 h 1306727"/>
                <a:gd name="connsiteX69" fmla="*/ 968183 w 1158445"/>
                <a:gd name="connsiteY69" fmla="*/ 622966 h 1306727"/>
                <a:gd name="connsiteX70" fmla="*/ 904329 w 1158445"/>
                <a:gd name="connsiteY70" fmla="*/ 440766 h 1306727"/>
                <a:gd name="connsiteX71" fmla="*/ 844275 w 1158445"/>
                <a:gd name="connsiteY71" fmla="*/ 280437 h 1306727"/>
                <a:gd name="connsiteX72" fmla="*/ 791080 w 1158445"/>
                <a:gd name="connsiteY72" fmla="*/ 139662 h 1306727"/>
                <a:gd name="connsiteX73" fmla="*/ 763740 w 1158445"/>
                <a:gd name="connsiteY73" fmla="*/ 23540 h 1306727"/>
                <a:gd name="connsiteX74" fmla="*/ 762072 w 1158445"/>
                <a:gd name="connsiteY74" fmla="*/ 0 h 1306727"/>
                <a:gd name="connsiteX75" fmla="*/ 681352 w 1158445"/>
                <a:gd name="connsiteY75" fmla="*/ 11862 h 1306727"/>
                <a:gd name="connsiteX76" fmla="*/ 653642 w 1158445"/>
                <a:gd name="connsiteY76" fmla="*/ 20389 h 130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58445" h="1306727">
                  <a:moveTo>
                    <a:pt x="653642" y="20389"/>
                  </a:moveTo>
                  <a:cubicBezTo>
                    <a:pt x="639648" y="24467"/>
                    <a:pt x="625098" y="28637"/>
                    <a:pt x="612401" y="33085"/>
                  </a:cubicBezTo>
                  <a:cubicBezTo>
                    <a:pt x="594422" y="39294"/>
                    <a:pt x="575701" y="39850"/>
                    <a:pt x="554015" y="40406"/>
                  </a:cubicBezTo>
                  <a:cubicBezTo>
                    <a:pt x="547621" y="40592"/>
                    <a:pt x="541041" y="40777"/>
                    <a:pt x="534183" y="41148"/>
                  </a:cubicBezTo>
                  <a:cubicBezTo>
                    <a:pt x="505360" y="42631"/>
                    <a:pt x="484879" y="46245"/>
                    <a:pt x="472090" y="59776"/>
                  </a:cubicBezTo>
                  <a:cubicBezTo>
                    <a:pt x="457355" y="75438"/>
                    <a:pt x="447716" y="80442"/>
                    <a:pt x="429181" y="82203"/>
                  </a:cubicBezTo>
                  <a:cubicBezTo>
                    <a:pt x="421860" y="82945"/>
                    <a:pt x="414168" y="87764"/>
                    <a:pt x="405271" y="93417"/>
                  </a:cubicBezTo>
                  <a:cubicBezTo>
                    <a:pt x="397857" y="98051"/>
                    <a:pt x="389516" y="103426"/>
                    <a:pt x="379785" y="107226"/>
                  </a:cubicBezTo>
                  <a:cubicBezTo>
                    <a:pt x="372834" y="110006"/>
                    <a:pt x="365235" y="113435"/>
                    <a:pt x="357913" y="116864"/>
                  </a:cubicBezTo>
                  <a:cubicBezTo>
                    <a:pt x="342622" y="123907"/>
                    <a:pt x="328165" y="130580"/>
                    <a:pt x="315931" y="132434"/>
                  </a:cubicBezTo>
                  <a:cubicBezTo>
                    <a:pt x="298694" y="135121"/>
                    <a:pt x="248927" y="138087"/>
                    <a:pt x="228631" y="138457"/>
                  </a:cubicBezTo>
                  <a:cubicBezTo>
                    <a:pt x="215193" y="138643"/>
                    <a:pt x="206296" y="141701"/>
                    <a:pt x="194063" y="145871"/>
                  </a:cubicBezTo>
                  <a:cubicBezTo>
                    <a:pt x="189800" y="147354"/>
                    <a:pt x="185166" y="148930"/>
                    <a:pt x="179884" y="150505"/>
                  </a:cubicBezTo>
                  <a:cubicBezTo>
                    <a:pt x="165055" y="155139"/>
                    <a:pt x="161812" y="161348"/>
                    <a:pt x="155325" y="173860"/>
                  </a:cubicBezTo>
                  <a:cubicBezTo>
                    <a:pt x="153934" y="176547"/>
                    <a:pt x="152452" y="179327"/>
                    <a:pt x="150784" y="182386"/>
                  </a:cubicBezTo>
                  <a:cubicBezTo>
                    <a:pt x="141423" y="199160"/>
                    <a:pt x="112972" y="246147"/>
                    <a:pt x="98236" y="263106"/>
                  </a:cubicBezTo>
                  <a:cubicBezTo>
                    <a:pt x="87301" y="275617"/>
                    <a:pt x="78960" y="278120"/>
                    <a:pt x="66541" y="278120"/>
                  </a:cubicBezTo>
                  <a:cubicBezTo>
                    <a:pt x="63020" y="278120"/>
                    <a:pt x="59220" y="277934"/>
                    <a:pt x="54864" y="277656"/>
                  </a:cubicBezTo>
                  <a:cubicBezTo>
                    <a:pt x="51342" y="277471"/>
                    <a:pt x="47450" y="277286"/>
                    <a:pt x="43094" y="277100"/>
                  </a:cubicBezTo>
                  <a:cubicBezTo>
                    <a:pt x="28359" y="276637"/>
                    <a:pt x="13160" y="275154"/>
                    <a:pt x="1854" y="273764"/>
                  </a:cubicBezTo>
                  <a:cubicBezTo>
                    <a:pt x="1298" y="274598"/>
                    <a:pt x="649" y="275432"/>
                    <a:pt x="0" y="276266"/>
                  </a:cubicBezTo>
                  <a:cubicBezTo>
                    <a:pt x="7229" y="284144"/>
                    <a:pt x="16125" y="294709"/>
                    <a:pt x="22984" y="306293"/>
                  </a:cubicBezTo>
                  <a:cubicBezTo>
                    <a:pt x="27061" y="313244"/>
                    <a:pt x="30120" y="318990"/>
                    <a:pt x="32715" y="324087"/>
                  </a:cubicBezTo>
                  <a:cubicBezTo>
                    <a:pt x="38182" y="334652"/>
                    <a:pt x="41426" y="341046"/>
                    <a:pt x="50045" y="347627"/>
                  </a:cubicBezTo>
                  <a:cubicBezTo>
                    <a:pt x="60795" y="355875"/>
                    <a:pt x="64966" y="366069"/>
                    <a:pt x="68673" y="375058"/>
                  </a:cubicBezTo>
                  <a:cubicBezTo>
                    <a:pt x="70526" y="379600"/>
                    <a:pt x="72287" y="383863"/>
                    <a:pt x="74697" y="387848"/>
                  </a:cubicBezTo>
                  <a:cubicBezTo>
                    <a:pt x="79701" y="396096"/>
                    <a:pt x="78126" y="405549"/>
                    <a:pt x="76643" y="413982"/>
                  </a:cubicBezTo>
                  <a:cubicBezTo>
                    <a:pt x="75253" y="422138"/>
                    <a:pt x="73955" y="429181"/>
                    <a:pt x="77940" y="434371"/>
                  </a:cubicBezTo>
                  <a:cubicBezTo>
                    <a:pt x="80813" y="438263"/>
                    <a:pt x="83779" y="441507"/>
                    <a:pt x="86467" y="444658"/>
                  </a:cubicBezTo>
                  <a:cubicBezTo>
                    <a:pt x="94066" y="453277"/>
                    <a:pt x="101202" y="461432"/>
                    <a:pt x="106948" y="478114"/>
                  </a:cubicBezTo>
                  <a:cubicBezTo>
                    <a:pt x="112230" y="493591"/>
                    <a:pt x="107689" y="511384"/>
                    <a:pt x="102499" y="532051"/>
                  </a:cubicBezTo>
                  <a:cubicBezTo>
                    <a:pt x="99534" y="543636"/>
                    <a:pt x="96475" y="555683"/>
                    <a:pt x="94807" y="568565"/>
                  </a:cubicBezTo>
                  <a:cubicBezTo>
                    <a:pt x="93139" y="581447"/>
                    <a:pt x="91008" y="592290"/>
                    <a:pt x="89061" y="601836"/>
                  </a:cubicBezTo>
                  <a:cubicBezTo>
                    <a:pt x="85540" y="619722"/>
                    <a:pt x="82759" y="633809"/>
                    <a:pt x="83872" y="653734"/>
                  </a:cubicBezTo>
                  <a:cubicBezTo>
                    <a:pt x="84335" y="662631"/>
                    <a:pt x="84520" y="673474"/>
                    <a:pt x="84706" y="684966"/>
                  </a:cubicBezTo>
                  <a:cubicBezTo>
                    <a:pt x="85169" y="715271"/>
                    <a:pt x="85725" y="752990"/>
                    <a:pt x="92583" y="785797"/>
                  </a:cubicBezTo>
                  <a:cubicBezTo>
                    <a:pt x="96475" y="804147"/>
                    <a:pt x="99256" y="826018"/>
                    <a:pt x="101943" y="847241"/>
                  </a:cubicBezTo>
                  <a:cubicBezTo>
                    <a:pt x="106021" y="879121"/>
                    <a:pt x="110192" y="912114"/>
                    <a:pt x="117883" y="930093"/>
                  </a:cubicBezTo>
                  <a:cubicBezTo>
                    <a:pt x="124185" y="944829"/>
                    <a:pt x="133916" y="962251"/>
                    <a:pt x="143369" y="979118"/>
                  </a:cubicBezTo>
                  <a:cubicBezTo>
                    <a:pt x="153564" y="997376"/>
                    <a:pt x="164221" y="1016374"/>
                    <a:pt x="171172" y="1033149"/>
                  </a:cubicBezTo>
                  <a:cubicBezTo>
                    <a:pt x="179976" y="1054186"/>
                    <a:pt x="189522" y="1080228"/>
                    <a:pt x="196473" y="1099226"/>
                  </a:cubicBezTo>
                  <a:cubicBezTo>
                    <a:pt x="200180" y="1109235"/>
                    <a:pt x="203145" y="1117391"/>
                    <a:pt x="204906" y="1121932"/>
                  </a:cubicBezTo>
                  <a:cubicBezTo>
                    <a:pt x="206852" y="1126658"/>
                    <a:pt x="208613" y="1133238"/>
                    <a:pt x="210930" y="1141579"/>
                  </a:cubicBezTo>
                  <a:cubicBezTo>
                    <a:pt x="214081" y="1153071"/>
                    <a:pt x="218159" y="1167714"/>
                    <a:pt x="223997" y="1182264"/>
                  </a:cubicBezTo>
                  <a:cubicBezTo>
                    <a:pt x="226963" y="1182542"/>
                    <a:pt x="230206" y="1185044"/>
                    <a:pt x="232245" y="1189214"/>
                  </a:cubicBezTo>
                  <a:cubicBezTo>
                    <a:pt x="236045" y="1197370"/>
                    <a:pt x="241235" y="1192643"/>
                    <a:pt x="245405" y="1207564"/>
                  </a:cubicBezTo>
                  <a:cubicBezTo>
                    <a:pt x="249576" y="1222485"/>
                    <a:pt x="271910" y="1217017"/>
                    <a:pt x="285348" y="1219056"/>
                  </a:cubicBezTo>
                  <a:cubicBezTo>
                    <a:pt x="298786" y="1221095"/>
                    <a:pt x="311668" y="1220817"/>
                    <a:pt x="320287" y="1221558"/>
                  </a:cubicBezTo>
                  <a:cubicBezTo>
                    <a:pt x="328906" y="1222300"/>
                    <a:pt x="332520" y="1224802"/>
                    <a:pt x="338637" y="1240186"/>
                  </a:cubicBezTo>
                  <a:cubicBezTo>
                    <a:pt x="344661" y="1255570"/>
                    <a:pt x="353558" y="1267525"/>
                    <a:pt x="366903" y="1284114"/>
                  </a:cubicBezTo>
                  <a:cubicBezTo>
                    <a:pt x="380248" y="1300703"/>
                    <a:pt x="391740" y="1315624"/>
                    <a:pt x="399432" y="1315068"/>
                  </a:cubicBezTo>
                  <a:cubicBezTo>
                    <a:pt x="407124" y="1314512"/>
                    <a:pt x="404159" y="1291806"/>
                    <a:pt x="403232" y="1276422"/>
                  </a:cubicBezTo>
                  <a:cubicBezTo>
                    <a:pt x="402305" y="1261038"/>
                    <a:pt x="417411" y="1266321"/>
                    <a:pt x="428069" y="1268267"/>
                  </a:cubicBezTo>
                  <a:cubicBezTo>
                    <a:pt x="438727" y="1270213"/>
                    <a:pt x="440487" y="1258350"/>
                    <a:pt x="458281" y="1265672"/>
                  </a:cubicBezTo>
                  <a:cubicBezTo>
                    <a:pt x="475982" y="1272993"/>
                    <a:pt x="475982" y="1266599"/>
                    <a:pt x="490532" y="1267803"/>
                  </a:cubicBezTo>
                  <a:cubicBezTo>
                    <a:pt x="505082" y="1269008"/>
                    <a:pt x="510365" y="1273271"/>
                    <a:pt x="541411" y="1275032"/>
                  </a:cubicBezTo>
                  <a:cubicBezTo>
                    <a:pt x="572458" y="1276793"/>
                    <a:pt x="573755" y="1269750"/>
                    <a:pt x="599982" y="1259092"/>
                  </a:cubicBezTo>
                  <a:cubicBezTo>
                    <a:pt x="626210" y="1248434"/>
                    <a:pt x="629731" y="1249732"/>
                    <a:pt x="660314" y="1251956"/>
                  </a:cubicBezTo>
                  <a:cubicBezTo>
                    <a:pt x="690897" y="1254180"/>
                    <a:pt x="703316" y="1259462"/>
                    <a:pt x="722407" y="1247044"/>
                  </a:cubicBezTo>
                  <a:cubicBezTo>
                    <a:pt x="741498" y="1234625"/>
                    <a:pt x="767633" y="1218222"/>
                    <a:pt x="793397" y="1201818"/>
                  </a:cubicBezTo>
                  <a:cubicBezTo>
                    <a:pt x="819160" y="1185415"/>
                    <a:pt x="867444" y="1164099"/>
                    <a:pt x="901642" y="1145935"/>
                  </a:cubicBezTo>
                  <a:cubicBezTo>
                    <a:pt x="935839" y="1127770"/>
                    <a:pt x="971705" y="1102470"/>
                    <a:pt x="992557" y="1087827"/>
                  </a:cubicBezTo>
                  <a:cubicBezTo>
                    <a:pt x="1013409" y="1073184"/>
                    <a:pt x="1042231" y="1085140"/>
                    <a:pt x="1064844" y="1094036"/>
                  </a:cubicBezTo>
                  <a:cubicBezTo>
                    <a:pt x="1087456" y="1102933"/>
                    <a:pt x="1125175" y="1114888"/>
                    <a:pt x="1142042" y="1120171"/>
                  </a:cubicBezTo>
                  <a:cubicBezTo>
                    <a:pt x="1158910" y="1125453"/>
                    <a:pt x="1161968" y="1117947"/>
                    <a:pt x="1157983" y="1106455"/>
                  </a:cubicBezTo>
                  <a:cubicBezTo>
                    <a:pt x="1153998" y="1094963"/>
                    <a:pt x="1140282" y="1062527"/>
                    <a:pt x="1128697" y="1033705"/>
                  </a:cubicBezTo>
                  <a:cubicBezTo>
                    <a:pt x="1117205" y="1004882"/>
                    <a:pt x="1105157" y="958730"/>
                    <a:pt x="1083471" y="911465"/>
                  </a:cubicBezTo>
                  <a:cubicBezTo>
                    <a:pt x="1061785" y="864201"/>
                    <a:pt x="1036856" y="789689"/>
                    <a:pt x="1021842" y="753361"/>
                  </a:cubicBezTo>
                  <a:cubicBezTo>
                    <a:pt x="1006736" y="716939"/>
                    <a:pt x="1009424" y="700999"/>
                    <a:pt x="995244" y="691268"/>
                  </a:cubicBezTo>
                  <a:cubicBezTo>
                    <a:pt x="981065" y="681537"/>
                    <a:pt x="986811" y="662446"/>
                    <a:pt x="968183" y="622966"/>
                  </a:cubicBezTo>
                  <a:cubicBezTo>
                    <a:pt x="949555" y="583486"/>
                    <a:pt x="918509" y="483026"/>
                    <a:pt x="904329" y="440766"/>
                  </a:cubicBezTo>
                  <a:cubicBezTo>
                    <a:pt x="890150" y="398505"/>
                    <a:pt x="858455" y="312410"/>
                    <a:pt x="844275" y="280437"/>
                  </a:cubicBezTo>
                  <a:cubicBezTo>
                    <a:pt x="830096" y="248463"/>
                    <a:pt x="810541" y="179235"/>
                    <a:pt x="791080" y="139662"/>
                  </a:cubicBezTo>
                  <a:cubicBezTo>
                    <a:pt x="771525" y="99997"/>
                    <a:pt x="765316" y="49952"/>
                    <a:pt x="763740" y="23540"/>
                  </a:cubicBezTo>
                  <a:cubicBezTo>
                    <a:pt x="763091" y="12789"/>
                    <a:pt x="762165" y="5375"/>
                    <a:pt x="762072" y="0"/>
                  </a:cubicBezTo>
                  <a:cubicBezTo>
                    <a:pt x="726299" y="3893"/>
                    <a:pt x="690527" y="8897"/>
                    <a:pt x="681352" y="11862"/>
                  </a:cubicBezTo>
                  <a:cubicBezTo>
                    <a:pt x="673382" y="14643"/>
                    <a:pt x="663743" y="17423"/>
                    <a:pt x="653642" y="2038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3" name="Frihandsfigur: Form 392">
              <a:extLst>
                <a:ext uri="{FF2B5EF4-FFF2-40B4-BE49-F238E27FC236}">
                  <a16:creationId xmlns:a16="http://schemas.microsoft.com/office/drawing/2014/main" id="{9214FD95-29D5-4C9A-92D5-1C8802972016}"/>
                </a:ext>
              </a:extLst>
            </p:cNvPr>
            <p:cNvSpPr/>
            <p:nvPr/>
          </p:nvSpPr>
          <p:spPr>
            <a:xfrm>
              <a:off x="4630531" y="3878014"/>
              <a:ext cx="1010165" cy="1705232"/>
            </a:xfrm>
            <a:custGeom>
              <a:avLst/>
              <a:gdLst>
                <a:gd name="connsiteX0" fmla="*/ 789770 w 1010164"/>
                <a:gd name="connsiteY0" fmla="*/ 1091812 h 1705232"/>
                <a:gd name="connsiteX1" fmla="*/ 800891 w 1010164"/>
                <a:gd name="connsiteY1" fmla="*/ 1079672 h 1705232"/>
                <a:gd name="connsiteX2" fmla="*/ 824338 w 1010164"/>
                <a:gd name="connsiteY2" fmla="*/ 1054927 h 1705232"/>
                <a:gd name="connsiteX3" fmla="*/ 850195 w 1010164"/>
                <a:gd name="connsiteY3" fmla="*/ 1035002 h 1705232"/>
                <a:gd name="connsiteX4" fmla="*/ 863633 w 1010164"/>
                <a:gd name="connsiteY4" fmla="*/ 1023973 h 1705232"/>
                <a:gd name="connsiteX5" fmla="*/ 886894 w 1010164"/>
                <a:gd name="connsiteY5" fmla="*/ 1019525 h 1705232"/>
                <a:gd name="connsiteX6" fmla="*/ 915346 w 1010164"/>
                <a:gd name="connsiteY6" fmla="*/ 1016096 h 1705232"/>
                <a:gd name="connsiteX7" fmla="*/ 943612 w 1010164"/>
                <a:gd name="connsiteY7" fmla="*/ 1000249 h 1705232"/>
                <a:gd name="connsiteX8" fmla="*/ 962425 w 1010164"/>
                <a:gd name="connsiteY8" fmla="*/ 988108 h 1705232"/>
                <a:gd name="connsiteX9" fmla="*/ 970395 w 1010164"/>
                <a:gd name="connsiteY9" fmla="*/ 977080 h 1705232"/>
                <a:gd name="connsiteX10" fmla="*/ 970766 w 1010164"/>
                <a:gd name="connsiteY10" fmla="*/ 965217 h 1705232"/>
                <a:gd name="connsiteX11" fmla="*/ 987540 w 1010164"/>
                <a:gd name="connsiteY11" fmla="*/ 943531 h 1705232"/>
                <a:gd name="connsiteX12" fmla="*/ 996066 w 1010164"/>
                <a:gd name="connsiteY12" fmla="*/ 937229 h 1705232"/>
                <a:gd name="connsiteX13" fmla="*/ 998754 w 1010164"/>
                <a:gd name="connsiteY13" fmla="*/ 925181 h 1705232"/>
                <a:gd name="connsiteX14" fmla="*/ 1005983 w 1010164"/>
                <a:gd name="connsiteY14" fmla="*/ 906275 h 1705232"/>
                <a:gd name="connsiteX15" fmla="*/ 1010246 w 1010164"/>
                <a:gd name="connsiteY15" fmla="*/ 899417 h 1705232"/>
                <a:gd name="connsiteX16" fmla="*/ 961869 w 1010164"/>
                <a:gd name="connsiteY16" fmla="*/ 897379 h 1705232"/>
                <a:gd name="connsiteX17" fmla="*/ 881334 w 1010164"/>
                <a:gd name="connsiteY17" fmla="*/ 876619 h 1705232"/>
                <a:gd name="connsiteX18" fmla="*/ 749086 w 1010164"/>
                <a:gd name="connsiteY18" fmla="*/ 806464 h 1705232"/>
                <a:gd name="connsiteX19" fmla="*/ 684027 w 1010164"/>
                <a:gd name="connsiteY19" fmla="*/ 753175 h 1705232"/>
                <a:gd name="connsiteX20" fmla="*/ 659839 w 1010164"/>
                <a:gd name="connsiteY20" fmla="*/ 727041 h 1705232"/>
                <a:gd name="connsiteX21" fmla="*/ 644825 w 1010164"/>
                <a:gd name="connsiteY21" fmla="*/ 709432 h 1705232"/>
                <a:gd name="connsiteX22" fmla="*/ 616837 w 1010164"/>
                <a:gd name="connsiteY22" fmla="*/ 678293 h 1705232"/>
                <a:gd name="connsiteX23" fmla="*/ 605531 w 1010164"/>
                <a:gd name="connsiteY23" fmla="*/ 665133 h 1705232"/>
                <a:gd name="connsiteX24" fmla="*/ 596171 w 1010164"/>
                <a:gd name="connsiteY24" fmla="*/ 633438 h 1705232"/>
                <a:gd name="connsiteX25" fmla="*/ 610443 w 1010164"/>
                <a:gd name="connsiteY25" fmla="*/ 624912 h 1705232"/>
                <a:gd name="connsiteX26" fmla="*/ 620637 w 1010164"/>
                <a:gd name="connsiteY26" fmla="*/ 619537 h 1705232"/>
                <a:gd name="connsiteX27" fmla="*/ 618969 w 1010164"/>
                <a:gd name="connsiteY27" fmla="*/ 600816 h 1705232"/>
                <a:gd name="connsiteX28" fmla="*/ 618228 w 1010164"/>
                <a:gd name="connsiteY28" fmla="*/ 598407 h 1705232"/>
                <a:gd name="connsiteX29" fmla="*/ 617672 w 1010164"/>
                <a:gd name="connsiteY29" fmla="*/ 559019 h 1705232"/>
                <a:gd name="connsiteX30" fmla="*/ 617950 w 1010164"/>
                <a:gd name="connsiteY30" fmla="*/ 555220 h 1705232"/>
                <a:gd name="connsiteX31" fmla="*/ 612482 w 1010164"/>
                <a:gd name="connsiteY31" fmla="*/ 542894 h 1705232"/>
                <a:gd name="connsiteX32" fmla="*/ 604604 w 1010164"/>
                <a:gd name="connsiteY32" fmla="*/ 517223 h 1705232"/>
                <a:gd name="connsiteX33" fmla="*/ 625642 w 1010164"/>
                <a:gd name="connsiteY33" fmla="*/ 502580 h 1705232"/>
                <a:gd name="connsiteX34" fmla="*/ 634168 w 1010164"/>
                <a:gd name="connsiteY34" fmla="*/ 499893 h 1705232"/>
                <a:gd name="connsiteX35" fmla="*/ 636948 w 1010164"/>
                <a:gd name="connsiteY35" fmla="*/ 487752 h 1705232"/>
                <a:gd name="connsiteX36" fmla="*/ 636763 w 1010164"/>
                <a:gd name="connsiteY36" fmla="*/ 483767 h 1705232"/>
                <a:gd name="connsiteX37" fmla="*/ 652888 w 1010164"/>
                <a:gd name="connsiteY37" fmla="*/ 462544 h 1705232"/>
                <a:gd name="connsiteX38" fmla="*/ 681432 w 1010164"/>
                <a:gd name="connsiteY38" fmla="*/ 455593 h 1705232"/>
                <a:gd name="connsiteX39" fmla="*/ 689310 w 1010164"/>
                <a:gd name="connsiteY39" fmla="*/ 454111 h 1705232"/>
                <a:gd name="connsiteX40" fmla="*/ 691997 w 1010164"/>
                <a:gd name="connsiteY40" fmla="*/ 443824 h 1705232"/>
                <a:gd name="connsiteX41" fmla="*/ 692090 w 1010164"/>
                <a:gd name="connsiteY41" fmla="*/ 441322 h 1705232"/>
                <a:gd name="connsiteX42" fmla="*/ 689959 w 1010164"/>
                <a:gd name="connsiteY42" fmla="*/ 437337 h 1705232"/>
                <a:gd name="connsiteX43" fmla="*/ 687734 w 1010164"/>
                <a:gd name="connsiteY43" fmla="*/ 419635 h 1705232"/>
                <a:gd name="connsiteX44" fmla="*/ 687734 w 1010164"/>
                <a:gd name="connsiteY44" fmla="*/ 416577 h 1705232"/>
                <a:gd name="connsiteX45" fmla="*/ 689588 w 1010164"/>
                <a:gd name="connsiteY45" fmla="*/ 401193 h 1705232"/>
                <a:gd name="connsiteX46" fmla="*/ 715630 w 1010164"/>
                <a:gd name="connsiteY46" fmla="*/ 390350 h 1705232"/>
                <a:gd name="connsiteX47" fmla="*/ 707938 w 1010164"/>
                <a:gd name="connsiteY47" fmla="*/ 365049 h 1705232"/>
                <a:gd name="connsiteX48" fmla="*/ 726102 w 1010164"/>
                <a:gd name="connsiteY48" fmla="*/ 343827 h 1705232"/>
                <a:gd name="connsiteX49" fmla="*/ 728790 w 1010164"/>
                <a:gd name="connsiteY49" fmla="*/ 342158 h 1705232"/>
                <a:gd name="connsiteX50" fmla="*/ 734443 w 1010164"/>
                <a:gd name="connsiteY50" fmla="*/ 312780 h 1705232"/>
                <a:gd name="connsiteX51" fmla="*/ 734628 w 1010164"/>
                <a:gd name="connsiteY51" fmla="*/ 305088 h 1705232"/>
                <a:gd name="connsiteX52" fmla="*/ 734165 w 1010164"/>
                <a:gd name="connsiteY52" fmla="*/ 295450 h 1705232"/>
                <a:gd name="connsiteX53" fmla="*/ 739818 w 1010164"/>
                <a:gd name="connsiteY53" fmla="*/ 269223 h 1705232"/>
                <a:gd name="connsiteX54" fmla="*/ 744452 w 1010164"/>
                <a:gd name="connsiteY54" fmla="*/ 256804 h 1705232"/>
                <a:gd name="connsiteX55" fmla="*/ 751866 w 1010164"/>
                <a:gd name="connsiteY55" fmla="*/ 239659 h 1705232"/>
                <a:gd name="connsiteX56" fmla="*/ 790975 w 1010164"/>
                <a:gd name="connsiteY56" fmla="*/ 234840 h 1705232"/>
                <a:gd name="connsiteX57" fmla="*/ 806452 w 1010164"/>
                <a:gd name="connsiteY57" fmla="*/ 235211 h 1705232"/>
                <a:gd name="connsiteX58" fmla="*/ 811086 w 1010164"/>
                <a:gd name="connsiteY58" fmla="*/ 228353 h 1705232"/>
                <a:gd name="connsiteX59" fmla="*/ 782912 w 1010164"/>
                <a:gd name="connsiteY59" fmla="*/ 191097 h 1705232"/>
                <a:gd name="connsiteX60" fmla="*/ 753349 w 1010164"/>
                <a:gd name="connsiteY60" fmla="*/ 160236 h 1705232"/>
                <a:gd name="connsiteX61" fmla="*/ 713962 w 1010164"/>
                <a:gd name="connsiteY61" fmla="*/ 159866 h 1705232"/>
                <a:gd name="connsiteX62" fmla="*/ 694592 w 1010164"/>
                <a:gd name="connsiteY62" fmla="*/ 154768 h 1705232"/>
                <a:gd name="connsiteX63" fmla="*/ 695241 w 1010164"/>
                <a:gd name="connsiteY63" fmla="*/ 139014 h 1705232"/>
                <a:gd name="connsiteX64" fmla="*/ 696353 w 1010164"/>
                <a:gd name="connsiteY64" fmla="*/ 136419 h 1705232"/>
                <a:gd name="connsiteX65" fmla="*/ 693202 w 1010164"/>
                <a:gd name="connsiteY65" fmla="*/ 135121 h 1705232"/>
                <a:gd name="connsiteX66" fmla="*/ 678189 w 1010164"/>
                <a:gd name="connsiteY66" fmla="*/ 133731 h 1705232"/>
                <a:gd name="connsiteX67" fmla="*/ 661229 w 1010164"/>
                <a:gd name="connsiteY67" fmla="*/ 131877 h 1705232"/>
                <a:gd name="connsiteX68" fmla="*/ 649737 w 1010164"/>
                <a:gd name="connsiteY68" fmla="*/ 117327 h 1705232"/>
                <a:gd name="connsiteX69" fmla="*/ 651498 w 1010164"/>
                <a:gd name="connsiteY69" fmla="*/ 107874 h 1705232"/>
                <a:gd name="connsiteX70" fmla="*/ 617857 w 1010164"/>
                <a:gd name="connsiteY70" fmla="*/ 106299 h 1705232"/>
                <a:gd name="connsiteX71" fmla="*/ 568646 w 1010164"/>
                <a:gd name="connsiteY71" fmla="*/ 94993 h 1705232"/>
                <a:gd name="connsiteX72" fmla="*/ 564568 w 1010164"/>
                <a:gd name="connsiteY72" fmla="*/ 91471 h 1705232"/>
                <a:gd name="connsiteX73" fmla="*/ 564568 w 1010164"/>
                <a:gd name="connsiteY73" fmla="*/ 86003 h 1705232"/>
                <a:gd name="connsiteX74" fmla="*/ 575967 w 1010164"/>
                <a:gd name="connsiteY74" fmla="*/ 54030 h 1705232"/>
                <a:gd name="connsiteX75" fmla="*/ 595707 w 1010164"/>
                <a:gd name="connsiteY75" fmla="*/ 0 h 1705232"/>
                <a:gd name="connsiteX76" fmla="*/ 566978 w 1010164"/>
                <a:gd name="connsiteY76" fmla="*/ 7229 h 1705232"/>
                <a:gd name="connsiteX77" fmla="*/ 540473 w 1010164"/>
                <a:gd name="connsiteY77" fmla="*/ 30027 h 1705232"/>
                <a:gd name="connsiteX78" fmla="*/ 488111 w 1010164"/>
                <a:gd name="connsiteY78" fmla="*/ 31695 h 1705232"/>
                <a:gd name="connsiteX79" fmla="*/ 467815 w 1010164"/>
                <a:gd name="connsiteY79" fmla="*/ 15291 h 1705232"/>
                <a:gd name="connsiteX80" fmla="*/ 436769 w 1010164"/>
                <a:gd name="connsiteY80" fmla="*/ 14735 h 1705232"/>
                <a:gd name="connsiteX81" fmla="*/ 414712 w 1010164"/>
                <a:gd name="connsiteY81" fmla="*/ 43094 h 1705232"/>
                <a:gd name="connsiteX82" fmla="*/ 380422 w 1010164"/>
                <a:gd name="connsiteY82" fmla="*/ 50230 h 1705232"/>
                <a:gd name="connsiteX83" fmla="*/ 367447 w 1010164"/>
                <a:gd name="connsiteY83" fmla="*/ 84242 h 1705232"/>
                <a:gd name="connsiteX84" fmla="*/ 362721 w 1010164"/>
                <a:gd name="connsiteY84" fmla="*/ 133082 h 1705232"/>
                <a:gd name="connsiteX85" fmla="*/ 331952 w 1010164"/>
                <a:gd name="connsiteY85" fmla="*/ 138365 h 1705232"/>
                <a:gd name="connsiteX86" fmla="*/ 326948 w 1010164"/>
                <a:gd name="connsiteY86" fmla="*/ 107874 h 1705232"/>
                <a:gd name="connsiteX87" fmla="*/ 297106 w 1010164"/>
                <a:gd name="connsiteY87" fmla="*/ 109913 h 1705232"/>
                <a:gd name="connsiteX88" fmla="*/ 290341 w 1010164"/>
                <a:gd name="connsiteY88" fmla="*/ 131507 h 1705232"/>
                <a:gd name="connsiteX89" fmla="*/ 293585 w 1010164"/>
                <a:gd name="connsiteY89" fmla="*/ 159310 h 1705232"/>
                <a:gd name="connsiteX90" fmla="*/ 271991 w 1010164"/>
                <a:gd name="connsiteY90" fmla="*/ 179142 h 1705232"/>
                <a:gd name="connsiteX91" fmla="*/ 238535 w 1010164"/>
                <a:gd name="connsiteY91" fmla="*/ 172006 h 1705232"/>
                <a:gd name="connsiteX92" fmla="*/ 182745 w 1010164"/>
                <a:gd name="connsiteY92" fmla="*/ 153749 h 1705232"/>
                <a:gd name="connsiteX93" fmla="*/ 151049 w 1010164"/>
                <a:gd name="connsiteY93" fmla="*/ 149949 h 1705232"/>
                <a:gd name="connsiteX94" fmla="*/ 120837 w 1010164"/>
                <a:gd name="connsiteY94" fmla="*/ 182571 h 1705232"/>
                <a:gd name="connsiteX95" fmla="*/ 100634 w 1010164"/>
                <a:gd name="connsiteY95" fmla="*/ 208706 h 1705232"/>
                <a:gd name="connsiteX96" fmla="*/ 69124 w 1010164"/>
                <a:gd name="connsiteY96" fmla="*/ 238454 h 1705232"/>
                <a:gd name="connsiteX97" fmla="*/ 62452 w 1010164"/>
                <a:gd name="connsiteY97" fmla="*/ 285070 h 1705232"/>
                <a:gd name="connsiteX98" fmla="*/ 76167 w 1010164"/>
                <a:gd name="connsiteY98" fmla="*/ 327608 h 1705232"/>
                <a:gd name="connsiteX99" fmla="*/ 77928 w 1010164"/>
                <a:gd name="connsiteY99" fmla="*/ 362454 h 1705232"/>
                <a:gd name="connsiteX100" fmla="*/ 63471 w 1010164"/>
                <a:gd name="connsiteY100" fmla="*/ 377746 h 1705232"/>
                <a:gd name="connsiteX101" fmla="*/ 39931 w 1010164"/>
                <a:gd name="connsiteY101" fmla="*/ 395911 h 1705232"/>
                <a:gd name="connsiteX102" fmla="*/ 56798 w 1010164"/>
                <a:gd name="connsiteY102" fmla="*/ 421860 h 1705232"/>
                <a:gd name="connsiteX103" fmla="*/ 55501 w 1010164"/>
                <a:gd name="connsiteY103" fmla="*/ 453369 h 1705232"/>
                <a:gd name="connsiteX104" fmla="*/ 23342 w 1010164"/>
                <a:gd name="connsiteY104" fmla="*/ 457169 h 1705232"/>
                <a:gd name="connsiteX105" fmla="*/ 3602 w 1010164"/>
                <a:gd name="connsiteY105" fmla="*/ 470051 h 1705232"/>
                <a:gd name="connsiteX106" fmla="*/ 18894 w 1010164"/>
                <a:gd name="connsiteY106" fmla="*/ 511292 h 1705232"/>
                <a:gd name="connsiteX107" fmla="*/ 34463 w 1010164"/>
                <a:gd name="connsiteY107" fmla="*/ 556981 h 1705232"/>
                <a:gd name="connsiteX108" fmla="*/ 61525 w 1010164"/>
                <a:gd name="connsiteY108" fmla="*/ 561429 h 1705232"/>
                <a:gd name="connsiteX109" fmla="*/ 80153 w 1010164"/>
                <a:gd name="connsiteY109" fmla="*/ 524822 h 1705232"/>
                <a:gd name="connsiteX110" fmla="*/ 113609 w 1010164"/>
                <a:gd name="connsiteY110" fmla="*/ 467827 h 1705232"/>
                <a:gd name="connsiteX111" fmla="*/ 126212 w 1010164"/>
                <a:gd name="connsiteY111" fmla="*/ 418801 h 1705232"/>
                <a:gd name="connsiteX112" fmla="*/ 153459 w 1010164"/>
                <a:gd name="connsiteY112" fmla="*/ 459857 h 1705232"/>
                <a:gd name="connsiteX113" fmla="*/ 165322 w 1010164"/>
                <a:gd name="connsiteY113" fmla="*/ 514257 h 1705232"/>
                <a:gd name="connsiteX114" fmla="*/ 109160 w 1010164"/>
                <a:gd name="connsiteY114" fmla="*/ 559205 h 1705232"/>
                <a:gd name="connsiteX115" fmla="*/ 61247 w 1010164"/>
                <a:gd name="connsiteY115" fmla="*/ 637887 h 1705232"/>
                <a:gd name="connsiteX116" fmla="*/ 48272 w 1010164"/>
                <a:gd name="connsiteY116" fmla="*/ 694697 h 1705232"/>
                <a:gd name="connsiteX117" fmla="*/ 32332 w 1010164"/>
                <a:gd name="connsiteY117" fmla="*/ 750858 h 1705232"/>
                <a:gd name="connsiteX118" fmla="*/ 266 w 1010164"/>
                <a:gd name="connsiteY118" fmla="*/ 798772 h 1705232"/>
                <a:gd name="connsiteX119" fmla="*/ 16114 w 1010164"/>
                <a:gd name="connsiteY119" fmla="*/ 832227 h 1705232"/>
                <a:gd name="connsiteX120" fmla="*/ 43638 w 1010164"/>
                <a:gd name="connsiteY120" fmla="*/ 841124 h 1705232"/>
                <a:gd name="connsiteX121" fmla="*/ 48272 w 1010164"/>
                <a:gd name="connsiteY121" fmla="*/ 871336 h 1705232"/>
                <a:gd name="connsiteX122" fmla="*/ 57632 w 1010164"/>
                <a:gd name="connsiteY122" fmla="*/ 893486 h 1705232"/>
                <a:gd name="connsiteX123" fmla="*/ 66529 w 1010164"/>
                <a:gd name="connsiteY123" fmla="*/ 908222 h 1705232"/>
                <a:gd name="connsiteX124" fmla="*/ 79411 w 1010164"/>
                <a:gd name="connsiteY124" fmla="*/ 920084 h 1705232"/>
                <a:gd name="connsiteX125" fmla="*/ 79597 w 1010164"/>
                <a:gd name="connsiteY125" fmla="*/ 904237 h 1705232"/>
                <a:gd name="connsiteX126" fmla="*/ 72831 w 1010164"/>
                <a:gd name="connsiteY126" fmla="*/ 879770 h 1705232"/>
                <a:gd name="connsiteX127" fmla="*/ 76260 w 1010164"/>
                <a:gd name="connsiteY127" fmla="*/ 858177 h 1705232"/>
                <a:gd name="connsiteX128" fmla="*/ 103600 w 1010164"/>
                <a:gd name="connsiteY128" fmla="*/ 845573 h 1705232"/>
                <a:gd name="connsiteX129" fmla="*/ 126861 w 1010164"/>
                <a:gd name="connsiteY129" fmla="*/ 864201 h 1705232"/>
                <a:gd name="connsiteX130" fmla="*/ 155220 w 1010164"/>
                <a:gd name="connsiteY130" fmla="*/ 877083 h 1705232"/>
                <a:gd name="connsiteX131" fmla="*/ 171160 w 1010164"/>
                <a:gd name="connsiteY131" fmla="*/ 901456 h 1705232"/>
                <a:gd name="connsiteX132" fmla="*/ 151513 w 1010164"/>
                <a:gd name="connsiteY132" fmla="*/ 928239 h 1705232"/>
                <a:gd name="connsiteX133" fmla="*/ 168195 w 1010164"/>
                <a:gd name="connsiteY133" fmla="*/ 934727 h 1705232"/>
                <a:gd name="connsiteX134" fmla="*/ 183023 w 1010164"/>
                <a:gd name="connsiteY134" fmla="*/ 937785 h 1705232"/>
                <a:gd name="connsiteX135" fmla="*/ 158278 w 1010164"/>
                <a:gd name="connsiteY135" fmla="*/ 959564 h 1705232"/>
                <a:gd name="connsiteX136" fmla="*/ 171160 w 1010164"/>
                <a:gd name="connsiteY136" fmla="*/ 988664 h 1705232"/>
                <a:gd name="connsiteX137" fmla="*/ 202855 w 1010164"/>
                <a:gd name="connsiteY137" fmla="*/ 1021008 h 1705232"/>
                <a:gd name="connsiteX138" fmla="*/ 245857 w 1010164"/>
                <a:gd name="connsiteY138" fmla="*/ 1031202 h 1705232"/>
                <a:gd name="connsiteX139" fmla="*/ 283761 w 1010164"/>
                <a:gd name="connsiteY139" fmla="*/ 1044547 h 1705232"/>
                <a:gd name="connsiteX140" fmla="*/ 300443 w 1010164"/>
                <a:gd name="connsiteY140" fmla="*/ 1086251 h 1705232"/>
                <a:gd name="connsiteX141" fmla="*/ 337513 w 1010164"/>
                <a:gd name="connsiteY141" fmla="*/ 1099597 h 1705232"/>
                <a:gd name="connsiteX142" fmla="*/ 339923 w 1010164"/>
                <a:gd name="connsiteY142" fmla="*/ 1155944 h 1705232"/>
                <a:gd name="connsiteX143" fmla="*/ 324816 w 1010164"/>
                <a:gd name="connsiteY143" fmla="*/ 1180132 h 1705232"/>
                <a:gd name="connsiteX144" fmla="*/ 336864 w 1010164"/>
                <a:gd name="connsiteY144" fmla="*/ 1229158 h 1705232"/>
                <a:gd name="connsiteX145" fmla="*/ 382739 w 1010164"/>
                <a:gd name="connsiteY145" fmla="*/ 1237405 h 1705232"/>
                <a:gd name="connsiteX146" fmla="*/ 397845 w 1010164"/>
                <a:gd name="connsiteY146" fmla="*/ 1213124 h 1705232"/>
                <a:gd name="connsiteX147" fmla="*/ 412024 w 1010164"/>
                <a:gd name="connsiteY147" fmla="*/ 1216646 h 1705232"/>
                <a:gd name="connsiteX148" fmla="*/ 417307 w 1010164"/>
                <a:gd name="connsiteY148" fmla="*/ 1245376 h 1705232"/>
                <a:gd name="connsiteX149" fmla="*/ 395157 w 1010164"/>
                <a:gd name="connsiteY149" fmla="*/ 1272251 h 1705232"/>
                <a:gd name="connsiteX150" fmla="*/ 388670 w 1010164"/>
                <a:gd name="connsiteY150" fmla="*/ 1325447 h 1705232"/>
                <a:gd name="connsiteX151" fmla="*/ 359106 w 1010164"/>
                <a:gd name="connsiteY151" fmla="*/ 1341388 h 1705232"/>
                <a:gd name="connsiteX152" fmla="*/ 358180 w 1010164"/>
                <a:gd name="connsiteY152" fmla="*/ 1387077 h 1705232"/>
                <a:gd name="connsiteX153" fmla="*/ 368374 w 1010164"/>
                <a:gd name="connsiteY153" fmla="*/ 1438512 h 1705232"/>
                <a:gd name="connsiteX154" fmla="*/ 360960 w 1010164"/>
                <a:gd name="connsiteY154" fmla="*/ 1475304 h 1705232"/>
                <a:gd name="connsiteX155" fmla="*/ 356419 w 1010164"/>
                <a:gd name="connsiteY155" fmla="*/ 1510243 h 1705232"/>
                <a:gd name="connsiteX156" fmla="*/ 375047 w 1010164"/>
                <a:gd name="connsiteY156" fmla="*/ 1541845 h 1705232"/>
                <a:gd name="connsiteX157" fmla="*/ 406093 w 1010164"/>
                <a:gd name="connsiteY157" fmla="*/ 1540640 h 1705232"/>
                <a:gd name="connsiteX158" fmla="*/ 407854 w 1010164"/>
                <a:gd name="connsiteY158" fmla="*/ 1571965 h 1705232"/>
                <a:gd name="connsiteX159" fmla="*/ 392192 w 1010164"/>
                <a:gd name="connsiteY159" fmla="*/ 1597080 h 1705232"/>
                <a:gd name="connsiteX160" fmla="*/ 379495 w 1010164"/>
                <a:gd name="connsiteY160" fmla="*/ 1631092 h 1705232"/>
                <a:gd name="connsiteX161" fmla="*/ 415917 w 1010164"/>
                <a:gd name="connsiteY161" fmla="*/ 1621361 h 1705232"/>
                <a:gd name="connsiteX162" fmla="*/ 436583 w 1010164"/>
                <a:gd name="connsiteY162" fmla="*/ 1593280 h 1705232"/>
                <a:gd name="connsiteX163" fmla="*/ 452894 w 1010164"/>
                <a:gd name="connsiteY163" fmla="*/ 1557971 h 1705232"/>
                <a:gd name="connsiteX164" fmla="*/ 484496 w 1010164"/>
                <a:gd name="connsiteY164" fmla="*/ 1556303 h 1705232"/>
                <a:gd name="connsiteX165" fmla="*/ 470873 w 1010164"/>
                <a:gd name="connsiteY165" fmla="*/ 1584383 h 1705232"/>
                <a:gd name="connsiteX166" fmla="*/ 443627 w 1010164"/>
                <a:gd name="connsiteY166" fmla="*/ 1604772 h 1705232"/>
                <a:gd name="connsiteX167" fmla="*/ 458084 w 1010164"/>
                <a:gd name="connsiteY167" fmla="*/ 1624605 h 1705232"/>
                <a:gd name="connsiteX168" fmla="*/ 479121 w 1010164"/>
                <a:gd name="connsiteY168" fmla="*/ 1639062 h 1705232"/>
                <a:gd name="connsiteX169" fmla="*/ 473931 w 1010164"/>
                <a:gd name="connsiteY169" fmla="*/ 1665660 h 1705232"/>
                <a:gd name="connsiteX170" fmla="*/ 465591 w 1010164"/>
                <a:gd name="connsiteY170" fmla="*/ 1689848 h 1705232"/>
                <a:gd name="connsiteX171" fmla="*/ 485794 w 1010164"/>
                <a:gd name="connsiteY171" fmla="*/ 1683824 h 1705232"/>
                <a:gd name="connsiteX172" fmla="*/ 504236 w 1010164"/>
                <a:gd name="connsiteY172" fmla="*/ 1668996 h 1705232"/>
                <a:gd name="connsiteX173" fmla="*/ 535746 w 1010164"/>
                <a:gd name="connsiteY173" fmla="*/ 1666123 h 1705232"/>
                <a:gd name="connsiteX174" fmla="*/ 567719 w 1010164"/>
                <a:gd name="connsiteY174" fmla="*/ 1678356 h 1705232"/>
                <a:gd name="connsiteX175" fmla="*/ 563920 w 1010164"/>
                <a:gd name="connsiteY175" fmla="*/ 1701248 h 1705232"/>
                <a:gd name="connsiteX176" fmla="*/ 593668 w 1010164"/>
                <a:gd name="connsiteY176" fmla="*/ 1701432 h 1705232"/>
                <a:gd name="connsiteX177" fmla="*/ 611184 w 1010164"/>
                <a:gd name="connsiteY177" fmla="*/ 1673074 h 1705232"/>
                <a:gd name="connsiteX178" fmla="*/ 612296 w 1010164"/>
                <a:gd name="connsiteY178" fmla="*/ 1644901 h 1705232"/>
                <a:gd name="connsiteX179" fmla="*/ 599414 w 1010164"/>
                <a:gd name="connsiteY179" fmla="*/ 1608757 h 1705232"/>
                <a:gd name="connsiteX180" fmla="*/ 579118 w 1010164"/>
                <a:gd name="connsiteY180" fmla="*/ 1594855 h 1705232"/>
                <a:gd name="connsiteX181" fmla="*/ 587181 w 1010164"/>
                <a:gd name="connsiteY181" fmla="*/ 1579657 h 1705232"/>
                <a:gd name="connsiteX182" fmla="*/ 584216 w 1010164"/>
                <a:gd name="connsiteY182" fmla="*/ 1569092 h 1705232"/>
                <a:gd name="connsiteX183" fmla="*/ 583567 w 1010164"/>
                <a:gd name="connsiteY183" fmla="*/ 1548518 h 1705232"/>
                <a:gd name="connsiteX184" fmla="*/ 619988 w 1010164"/>
                <a:gd name="connsiteY184" fmla="*/ 1558990 h 1705232"/>
                <a:gd name="connsiteX185" fmla="*/ 662990 w 1010164"/>
                <a:gd name="connsiteY185" fmla="*/ 1553430 h 1705232"/>
                <a:gd name="connsiteX186" fmla="*/ 702933 w 1010164"/>
                <a:gd name="connsiteY186" fmla="*/ 1549630 h 1705232"/>
                <a:gd name="connsiteX187" fmla="*/ 714888 w 1010164"/>
                <a:gd name="connsiteY187" fmla="*/ 1488371 h 1705232"/>
                <a:gd name="connsiteX188" fmla="*/ 714888 w 1010164"/>
                <a:gd name="connsiteY188" fmla="*/ 1429337 h 1705232"/>
                <a:gd name="connsiteX189" fmla="*/ 721097 w 1010164"/>
                <a:gd name="connsiteY189" fmla="*/ 1361498 h 1705232"/>
                <a:gd name="connsiteX190" fmla="*/ 749734 w 1010164"/>
                <a:gd name="connsiteY190" fmla="*/ 1320906 h 1705232"/>
                <a:gd name="connsiteX191" fmla="*/ 734165 w 1010164"/>
                <a:gd name="connsiteY191" fmla="*/ 1274568 h 1705232"/>
                <a:gd name="connsiteX192" fmla="*/ 730365 w 1010164"/>
                <a:gd name="connsiteY192" fmla="*/ 1208491 h 1705232"/>
                <a:gd name="connsiteX193" fmla="*/ 744081 w 1010164"/>
                <a:gd name="connsiteY193" fmla="*/ 1167714 h 1705232"/>
                <a:gd name="connsiteX194" fmla="*/ 752237 w 1010164"/>
                <a:gd name="connsiteY194" fmla="*/ 1141393 h 1705232"/>
                <a:gd name="connsiteX195" fmla="*/ 753905 w 1010164"/>
                <a:gd name="connsiteY195" fmla="*/ 1141301 h 1705232"/>
                <a:gd name="connsiteX196" fmla="*/ 767065 w 1010164"/>
                <a:gd name="connsiteY196" fmla="*/ 1119893 h 1705232"/>
                <a:gd name="connsiteX197" fmla="*/ 789770 w 1010164"/>
                <a:gd name="connsiteY197" fmla="*/ 1091812 h 17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010164" h="1705232">
                  <a:moveTo>
                    <a:pt x="789770" y="1091812"/>
                  </a:moveTo>
                  <a:cubicBezTo>
                    <a:pt x="794775" y="1089495"/>
                    <a:pt x="797370" y="1085418"/>
                    <a:pt x="800891" y="1079672"/>
                  </a:cubicBezTo>
                  <a:cubicBezTo>
                    <a:pt x="805525" y="1072258"/>
                    <a:pt x="811178" y="1063082"/>
                    <a:pt x="824338" y="1054927"/>
                  </a:cubicBezTo>
                  <a:cubicBezTo>
                    <a:pt x="837035" y="1047050"/>
                    <a:pt x="844078" y="1040655"/>
                    <a:pt x="850195" y="1035002"/>
                  </a:cubicBezTo>
                  <a:cubicBezTo>
                    <a:pt x="854458" y="1031110"/>
                    <a:pt x="858536" y="1027310"/>
                    <a:pt x="863633" y="1023973"/>
                  </a:cubicBezTo>
                  <a:cubicBezTo>
                    <a:pt x="870954" y="1019154"/>
                    <a:pt x="878739" y="1019340"/>
                    <a:pt x="886894" y="1019525"/>
                  </a:cubicBezTo>
                  <a:cubicBezTo>
                    <a:pt x="894772" y="1019617"/>
                    <a:pt x="903669" y="1019896"/>
                    <a:pt x="915346" y="1016096"/>
                  </a:cubicBezTo>
                  <a:cubicBezTo>
                    <a:pt x="928876" y="1011740"/>
                    <a:pt x="936012" y="1006180"/>
                    <a:pt x="943612" y="1000249"/>
                  </a:cubicBezTo>
                  <a:cubicBezTo>
                    <a:pt x="949080" y="995985"/>
                    <a:pt x="954640" y="991630"/>
                    <a:pt x="962425" y="988108"/>
                  </a:cubicBezTo>
                  <a:cubicBezTo>
                    <a:pt x="970673" y="984401"/>
                    <a:pt x="970581" y="983660"/>
                    <a:pt x="970395" y="977080"/>
                  </a:cubicBezTo>
                  <a:cubicBezTo>
                    <a:pt x="970303" y="973928"/>
                    <a:pt x="970117" y="970129"/>
                    <a:pt x="970766" y="965217"/>
                  </a:cubicBezTo>
                  <a:cubicBezTo>
                    <a:pt x="972527" y="952428"/>
                    <a:pt x="980867" y="947516"/>
                    <a:pt x="987540" y="943531"/>
                  </a:cubicBezTo>
                  <a:cubicBezTo>
                    <a:pt x="990784" y="941585"/>
                    <a:pt x="993842" y="939824"/>
                    <a:pt x="996066" y="937229"/>
                  </a:cubicBezTo>
                  <a:cubicBezTo>
                    <a:pt x="998476" y="934356"/>
                    <a:pt x="998661" y="929907"/>
                    <a:pt x="998754" y="925181"/>
                  </a:cubicBezTo>
                  <a:cubicBezTo>
                    <a:pt x="998939" y="918879"/>
                    <a:pt x="999217" y="911095"/>
                    <a:pt x="1005983" y="906275"/>
                  </a:cubicBezTo>
                  <a:cubicBezTo>
                    <a:pt x="1008207" y="904700"/>
                    <a:pt x="1009504" y="902013"/>
                    <a:pt x="1010246" y="899417"/>
                  </a:cubicBezTo>
                  <a:cubicBezTo>
                    <a:pt x="998568" y="898954"/>
                    <a:pt x="975400" y="897935"/>
                    <a:pt x="961869" y="897379"/>
                  </a:cubicBezTo>
                  <a:cubicBezTo>
                    <a:pt x="942222" y="896452"/>
                    <a:pt x="915531" y="888389"/>
                    <a:pt x="881334" y="876619"/>
                  </a:cubicBezTo>
                  <a:cubicBezTo>
                    <a:pt x="848619" y="865313"/>
                    <a:pt x="765674" y="819716"/>
                    <a:pt x="749086" y="806464"/>
                  </a:cubicBezTo>
                  <a:cubicBezTo>
                    <a:pt x="732867" y="793582"/>
                    <a:pt x="701358" y="767540"/>
                    <a:pt x="684027" y="753175"/>
                  </a:cubicBezTo>
                  <a:cubicBezTo>
                    <a:pt x="671701" y="742981"/>
                    <a:pt x="665677" y="734918"/>
                    <a:pt x="659839" y="727041"/>
                  </a:cubicBezTo>
                  <a:cubicBezTo>
                    <a:pt x="655483" y="721202"/>
                    <a:pt x="651498" y="715734"/>
                    <a:pt x="644825" y="709432"/>
                  </a:cubicBezTo>
                  <a:cubicBezTo>
                    <a:pt x="634353" y="699331"/>
                    <a:pt x="624622" y="687653"/>
                    <a:pt x="616837" y="678293"/>
                  </a:cubicBezTo>
                  <a:cubicBezTo>
                    <a:pt x="612389" y="672918"/>
                    <a:pt x="608589" y="668284"/>
                    <a:pt x="605531" y="665133"/>
                  </a:cubicBezTo>
                  <a:cubicBezTo>
                    <a:pt x="596356" y="655495"/>
                    <a:pt x="585328" y="643910"/>
                    <a:pt x="596171" y="633438"/>
                  </a:cubicBezTo>
                  <a:cubicBezTo>
                    <a:pt x="600434" y="629360"/>
                    <a:pt x="605531" y="627136"/>
                    <a:pt x="610443" y="624912"/>
                  </a:cubicBezTo>
                  <a:cubicBezTo>
                    <a:pt x="614150" y="623244"/>
                    <a:pt x="617579" y="621761"/>
                    <a:pt x="620637" y="619537"/>
                  </a:cubicBezTo>
                  <a:cubicBezTo>
                    <a:pt x="624159" y="617035"/>
                    <a:pt x="621008" y="607304"/>
                    <a:pt x="618969" y="600816"/>
                  </a:cubicBezTo>
                  <a:lnTo>
                    <a:pt x="618228" y="598407"/>
                  </a:lnTo>
                  <a:cubicBezTo>
                    <a:pt x="615633" y="589881"/>
                    <a:pt x="616559" y="573662"/>
                    <a:pt x="617672" y="559019"/>
                  </a:cubicBezTo>
                  <a:lnTo>
                    <a:pt x="617950" y="555220"/>
                  </a:lnTo>
                  <a:cubicBezTo>
                    <a:pt x="617857" y="553366"/>
                    <a:pt x="614613" y="547065"/>
                    <a:pt x="612482" y="542894"/>
                  </a:cubicBezTo>
                  <a:cubicBezTo>
                    <a:pt x="607570" y="533256"/>
                    <a:pt x="602936" y="524174"/>
                    <a:pt x="604604" y="517223"/>
                  </a:cubicBezTo>
                  <a:cubicBezTo>
                    <a:pt x="606921" y="507770"/>
                    <a:pt x="617301" y="504897"/>
                    <a:pt x="625642" y="502580"/>
                  </a:cubicBezTo>
                  <a:cubicBezTo>
                    <a:pt x="628793" y="501746"/>
                    <a:pt x="631758" y="500912"/>
                    <a:pt x="634168" y="499893"/>
                  </a:cubicBezTo>
                  <a:cubicBezTo>
                    <a:pt x="636948" y="498688"/>
                    <a:pt x="637504" y="496278"/>
                    <a:pt x="636948" y="487752"/>
                  </a:cubicBezTo>
                  <a:cubicBezTo>
                    <a:pt x="636855" y="486362"/>
                    <a:pt x="636763" y="485064"/>
                    <a:pt x="636763" y="483767"/>
                  </a:cubicBezTo>
                  <a:cubicBezTo>
                    <a:pt x="636392" y="471441"/>
                    <a:pt x="641953" y="466900"/>
                    <a:pt x="652888" y="462544"/>
                  </a:cubicBezTo>
                  <a:cubicBezTo>
                    <a:pt x="661044" y="459301"/>
                    <a:pt x="672350" y="457169"/>
                    <a:pt x="681432" y="455593"/>
                  </a:cubicBezTo>
                  <a:cubicBezTo>
                    <a:pt x="684398" y="455037"/>
                    <a:pt x="687178" y="454574"/>
                    <a:pt x="689310" y="454111"/>
                  </a:cubicBezTo>
                  <a:cubicBezTo>
                    <a:pt x="691256" y="453647"/>
                    <a:pt x="691905" y="451423"/>
                    <a:pt x="691997" y="443824"/>
                  </a:cubicBezTo>
                  <a:lnTo>
                    <a:pt x="692090" y="441322"/>
                  </a:lnTo>
                  <a:cubicBezTo>
                    <a:pt x="692090" y="440487"/>
                    <a:pt x="690978" y="438819"/>
                    <a:pt x="689959" y="437337"/>
                  </a:cubicBezTo>
                  <a:cubicBezTo>
                    <a:pt x="687642" y="433907"/>
                    <a:pt x="683286" y="427513"/>
                    <a:pt x="687734" y="419635"/>
                  </a:cubicBezTo>
                  <a:cubicBezTo>
                    <a:pt x="688383" y="418523"/>
                    <a:pt x="688383" y="418523"/>
                    <a:pt x="687734" y="416577"/>
                  </a:cubicBezTo>
                  <a:cubicBezTo>
                    <a:pt x="686808" y="413519"/>
                    <a:pt x="685232" y="408422"/>
                    <a:pt x="689588" y="401193"/>
                  </a:cubicBezTo>
                  <a:cubicBezTo>
                    <a:pt x="694222" y="393501"/>
                    <a:pt x="706084" y="391091"/>
                    <a:pt x="715630" y="390350"/>
                  </a:cubicBezTo>
                  <a:cubicBezTo>
                    <a:pt x="711552" y="382194"/>
                    <a:pt x="707104" y="371537"/>
                    <a:pt x="707938" y="365049"/>
                  </a:cubicBezTo>
                  <a:cubicBezTo>
                    <a:pt x="709235" y="354299"/>
                    <a:pt x="716742" y="349665"/>
                    <a:pt x="726102" y="343827"/>
                  </a:cubicBezTo>
                  <a:lnTo>
                    <a:pt x="728790" y="342158"/>
                  </a:lnTo>
                  <a:cubicBezTo>
                    <a:pt x="734258" y="338729"/>
                    <a:pt x="734350" y="321862"/>
                    <a:pt x="734443" y="312780"/>
                  </a:cubicBezTo>
                  <a:cubicBezTo>
                    <a:pt x="734443" y="309907"/>
                    <a:pt x="734443" y="307312"/>
                    <a:pt x="734628" y="305088"/>
                  </a:cubicBezTo>
                  <a:cubicBezTo>
                    <a:pt x="734814" y="301937"/>
                    <a:pt x="734443" y="298786"/>
                    <a:pt x="734165" y="295450"/>
                  </a:cubicBezTo>
                  <a:cubicBezTo>
                    <a:pt x="733331" y="287109"/>
                    <a:pt x="732404" y="277656"/>
                    <a:pt x="739818" y="269223"/>
                  </a:cubicBezTo>
                  <a:cubicBezTo>
                    <a:pt x="742691" y="265887"/>
                    <a:pt x="743525" y="261716"/>
                    <a:pt x="744452" y="256804"/>
                  </a:cubicBezTo>
                  <a:cubicBezTo>
                    <a:pt x="745564" y="251151"/>
                    <a:pt x="746861" y="244664"/>
                    <a:pt x="751866" y="239659"/>
                  </a:cubicBezTo>
                  <a:cubicBezTo>
                    <a:pt x="758261" y="233265"/>
                    <a:pt x="771513" y="233635"/>
                    <a:pt x="790975" y="234840"/>
                  </a:cubicBezTo>
                  <a:cubicBezTo>
                    <a:pt x="797092" y="235211"/>
                    <a:pt x="803950" y="235674"/>
                    <a:pt x="806452" y="235211"/>
                  </a:cubicBezTo>
                  <a:cubicBezTo>
                    <a:pt x="809695" y="234562"/>
                    <a:pt x="810715" y="230299"/>
                    <a:pt x="811086" y="228353"/>
                  </a:cubicBezTo>
                  <a:cubicBezTo>
                    <a:pt x="797555" y="218807"/>
                    <a:pt x="785507" y="208984"/>
                    <a:pt x="782912" y="191097"/>
                  </a:cubicBezTo>
                  <a:cubicBezTo>
                    <a:pt x="779298" y="166538"/>
                    <a:pt x="755944" y="160792"/>
                    <a:pt x="753349" y="160236"/>
                  </a:cubicBezTo>
                  <a:cubicBezTo>
                    <a:pt x="742598" y="157919"/>
                    <a:pt x="725824" y="156436"/>
                    <a:pt x="713962" y="159866"/>
                  </a:cubicBezTo>
                  <a:cubicBezTo>
                    <a:pt x="705621" y="162182"/>
                    <a:pt x="698392" y="160329"/>
                    <a:pt x="694592" y="154768"/>
                  </a:cubicBezTo>
                  <a:cubicBezTo>
                    <a:pt x="691349" y="150042"/>
                    <a:pt x="691627" y="143740"/>
                    <a:pt x="695241" y="139014"/>
                  </a:cubicBezTo>
                  <a:cubicBezTo>
                    <a:pt x="696260" y="137716"/>
                    <a:pt x="696353" y="136604"/>
                    <a:pt x="696353" y="136419"/>
                  </a:cubicBezTo>
                  <a:cubicBezTo>
                    <a:pt x="696353" y="136419"/>
                    <a:pt x="695704" y="135677"/>
                    <a:pt x="693202" y="135121"/>
                  </a:cubicBezTo>
                  <a:cubicBezTo>
                    <a:pt x="688198" y="134102"/>
                    <a:pt x="683101" y="133916"/>
                    <a:pt x="678189" y="133731"/>
                  </a:cubicBezTo>
                  <a:cubicBezTo>
                    <a:pt x="672628" y="133545"/>
                    <a:pt x="666790" y="133267"/>
                    <a:pt x="661229" y="131877"/>
                  </a:cubicBezTo>
                  <a:cubicBezTo>
                    <a:pt x="654556" y="130209"/>
                    <a:pt x="650201" y="124556"/>
                    <a:pt x="649737" y="117327"/>
                  </a:cubicBezTo>
                  <a:cubicBezTo>
                    <a:pt x="649552" y="113991"/>
                    <a:pt x="650201" y="110747"/>
                    <a:pt x="651498" y="107874"/>
                  </a:cubicBezTo>
                  <a:cubicBezTo>
                    <a:pt x="640562" y="108152"/>
                    <a:pt x="627959" y="107874"/>
                    <a:pt x="617857" y="106299"/>
                  </a:cubicBezTo>
                  <a:cubicBezTo>
                    <a:pt x="595244" y="102685"/>
                    <a:pt x="569758" y="95271"/>
                    <a:pt x="568646" y="94993"/>
                  </a:cubicBezTo>
                  <a:cubicBezTo>
                    <a:pt x="566793" y="94437"/>
                    <a:pt x="565310" y="93139"/>
                    <a:pt x="564568" y="91471"/>
                  </a:cubicBezTo>
                  <a:cubicBezTo>
                    <a:pt x="563734" y="89710"/>
                    <a:pt x="563734" y="87764"/>
                    <a:pt x="564568" y="86003"/>
                  </a:cubicBezTo>
                  <a:cubicBezTo>
                    <a:pt x="564661" y="85817"/>
                    <a:pt x="571056" y="71360"/>
                    <a:pt x="575967" y="54030"/>
                  </a:cubicBezTo>
                  <a:cubicBezTo>
                    <a:pt x="579674" y="41148"/>
                    <a:pt x="589869" y="14735"/>
                    <a:pt x="595707" y="0"/>
                  </a:cubicBezTo>
                  <a:cubicBezTo>
                    <a:pt x="587737" y="4263"/>
                    <a:pt x="576709" y="4541"/>
                    <a:pt x="566978" y="7229"/>
                  </a:cubicBezTo>
                  <a:cubicBezTo>
                    <a:pt x="555023" y="10472"/>
                    <a:pt x="553540" y="21315"/>
                    <a:pt x="540473" y="30027"/>
                  </a:cubicBezTo>
                  <a:cubicBezTo>
                    <a:pt x="527498" y="38738"/>
                    <a:pt x="502568" y="34012"/>
                    <a:pt x="488111" y="31695"/>
                  </a:cubicBezTo>
                  <a:cubicBezTo>
                    <a:pt x="473653" y="29285"/>
                    <a:pt x="479121" y="16125"/>
                    <a:pt x="467815" y="15291"/>
                  </a:cubicBezTo>
                  <a:cubicBezTo>
                    <a:pt x="456601" y="14365"/>
                    <a:pt x="448909" y="9824"/>
                    <a:pt x="436769" y="14735"/>
                  </a:cubicBezTo>
                  <a:cubicBezTo>
                    <a:pt x="424628" y="19647"/>
                    <a:pt x="429633" y="33827"/>
                    <a:pt x="414712" y="43094"/>
                  </a:cubicBezTo>
                  <a:cubicBezTo>
                    <a:pt x="399791" y="52362"/>
                    <a:pt x="390709" y="43650"/>
                    <a:pt x="380422" y="50230"/>
                  </a:cubicBezTo>
                  <a:cubicBezTo>
                    <a:pt x="370135" y="56810"/>
                    <a:pt x="377178" y="67653"/>
                    <a:pt x="367447" y="84242"/>
                  </a:cubicBezTo>
                  <a:cubicBezTo>
                    <a:pt x="357716" y="100831"/>
                    <a:pt x="365038" y="120942"/>
                    <a:pt x="362721" y="133082"/>
                  </a:cubicBezTo>
                  <a:cubicBezTo>
                    <a:pt x="360311" y="145223"/>
                    <a:pt x="347615" y="147262"/>
                    <a:pt x="331952" y="138365"/>
                  </a:cubicBezTo>
                  <a:cubicBezTo>
                    <a:pt x="316290" y="129468"/>
                    <a:pt x="333991" y="115010"/>
                    <a:pt x="326948" y="107874"/>
                  </a:cubicBezTo>
                  <a:cubicBezTo>
                    <a:pt x="319812" y="100738"/>
                    <a:pt x="310359" y="108152"/>
                    <a:pt x="297106" y="109913"/>
                  </a:cubicBezTo>
                  <a:cubicBezTo>
                    <a:pt x="283761" y="111674"/>
                    <a:pt x="275791" y="120293"/>
                    <a:pt x="290341" y="131507"/>
                  </a:cubicBezTo>
                  <a:cubicBezTo>
                    <a:pt x="304798" y="142720"/>
                    <a:pt x="302481" y="155139"/>
                    <a:pt x="293585" y="159310"/>
                  </a:cubicBezTo>
                  <a:cubicBezTo>
                    <a:pt x="284688" y="163480"/>
                    <a:pt x="282927" y="174137"/>
                    <a:pt x="271991" y="179142"/>
                  </a:cubicBezTo>
                  <a:cubicBezTo>
                    <a:pt x="261055" y="184147"/>
                    <a:pt x="255402" y="171728"/>
                    <a:pt x="238535" y="172006"/>
                  </a:cubicBezTo>
                  <a:cubicBezTo>
                    <a:pt x="221668" y="172284"/>
                    <a:pt x="197851" y="163851"/>
                    <a:pt x="182745" y="153749"/>
                  </a:cubicBezTo>
                  <a:cubicBezTo>
                    <a:pt x="167638" y="143647"/>
                    <a:pt x="156981" y="139755"/>
                    <a:pt x="151049" y="149949"/>
                  </a:cubicBezTo>
                  <a:cubicBezTo>
                    <a:pt x="145118" y="160144"/>
                    <a:pt x="129734" y="168762"/>
                    <a:pt x="120837" y="182571"/>
                  </a:cubicBezTo>
                  <a:cubicBezTo>
                    <a:pt x="111940" y="196287"/>
                    <a:pt x="114813" y="210559"/>
                    <a:pt x="100634" y="208706"/>
                  </a:cubicBezTo>
                  <a:cubicBezTo>
                    <a:pt x="86454" y="206945"/>
                    <a:pt x="73109" y="217602"/>
                    <a:pt x="69124" y="238454"/>
                  </a:cubicBezTo>
                  <a:cubicBezTo>
                    <a:pt x="65139" y="259306"/>
                    <a:pt x="52257" y="274413"/>
                    <a:pt x="62452" y="285070"/>
                  </a:cubicBezTo>
                  <a:cubicBezTo>
                    <a:pt x="72646" y="295728"/>
                    <a:pt x="79782" y="315653"/>
                    <a:pt x="76167" y="327608"/>
                  </a:cubicBezTo>
                  <a:cubicBezTo>
                    <a:pt x="72646" y="339564"/>
                    <a:pt x="69495" y="350870"/>
                    <a:pt x="77928" y="362454"/>
                  </a:cubicBezTo>
                  <a:cubicBezTo>
                    <a:pt x="86362" y="373946"/>
                    <a:pt x="74129" y="376634"/>
                    <a:pt x="63471" y="377746"/>
                  </a:cubicBezTo>
                  <a:cubicBezTo>
                    <a:pt x="52813" y="378858"/>
                    <a:pt x="43268" y="375985"/>
                    <a:pt x="39931" y="395911"/>
                  </a:cubicBezTo>
                  <a:cubicBezTo>
                    <a:pt x="36595" y="415836"/>
                    <a:pt x="47716" y="413611"/>
                    <a:pt x="56798" y="421860"/>
                  </a:cubicBezTo>
                  <a:cubicBezTo>
                    <a:pt x="65880" y="430108"/>
                    <a:pt x="60969" y="446882"/>
                    <a:pt x="55501" y="453369"/>
                  </a:cubicBezTo>
                  <a:cubicBezTo>
                    <a:pt x="49940" y="459764"/>
                    <a:pt x="34463" y="461988"/>
                    <a:pt x="23342" y="457169"/>
                  </a:cubicBezTo>
                  <a:cubicBezTo>
                    <a:pt x="12221" y="452257"/>
                    <a:pt x="266" y="457632"/>
                    <a:pt x="3602" y="470051"/>
                  </a:cubicBezTo>
                  <a:cubicBezTo>
                    <a:pt x="6939" y="482470"/>
                    <a:pt x="20933" y="488864"/>
                    <a:pt x="18894" y="511292"/>
                  </a:cubicBezTo>
                  <a:cubicBezTo>
                    <a:pt x="16855" y="533719"/>
                    <a:pt x="23806" y="537426"/>
                    <a:pt x="34463" y="556981"/>
                  </a:cubicBezTo>
                  <a:cubicBezTo>
                    <a:pt x="45121" y="576535"/>
                    <a:pt x="59301" y="572921"/>
                    <a:pt x="61525" y="561429"/>
                  </a:cubicBezTo>
                  <a:cubicBezTo>
                    <a:pt x="63749" y="549937"/>
                    <a:pt x="71719" y="536407"/>
                    <a:pt x="80153" y="524822"/>
                  </a:cubicBezTo>
                  <a:cubicBezTo>
                    <a:pt x="88586" y="513330"/>
                    <a:pt x="104341" y="482192"/>
                    <a:pt x="113609" y="467827"/>
                  </a:cubicBezTo>
                  <a:cubicBezTo>
                    <a:pt x="122969" y="453369"/>
                    <a:pt x="107863" y="420840"/>
                    <a:pt x="126212" y="418801"/>
                  </a:cubicBezTo>
                  <a:cubicBezTo>
                    <a:pt x="144655" y="416763"/>
                    <a:pt x="141040" y="442712"/>
                    <a:pt x="153459" y="459857"/>
                  </a:cubicBezTo>
                  <a:cubicBezTo>
                    <a:pt x="165878" y="477002"/>
                    <a:pt x="173570" y="487659"/>
                    <a:pt x="165322" y="514257"/>
                  </a:cubicBezTo>
                  <a:cubicBezTo>
                    <a:pt x="157073" y="540855"/>
                    <a:pt x="131031" y="534368"/>
                    <a:pt x="109160" y="559205"/>
                  </a:cubicBezTo>
                  <a:cubicBezTo>
                    <a:pt x="87289" y="584042"/>
                    <a:pt x="72461" y="614254"/>
                    <a:pt x="61247" y="637887"/>
                  </a:cubicBezTo>
                  <a:cubicBezTo>
                    <a:pt x="50033" y="661519"/>
                    <a:pt x="60042" y="674586"/>
                    <a:pt x="48272" y="694697"/>
                  </a:cubicBezTo>
                  <a:cubicBezTo>
                    <a:pt x="36410" y="714807"/>
                    <a:pt x="40024" y="724909"/>
                    <a:pt x="32332" y="750858"/>
                  </a:cubicBezTo>
                  <a:cubicBezTo>
                    <a:pt x="24640" y="776807"/>
                    <a:pt x="2305" y="781719"/>
                    <a:pt x="266" y="798772"/>
                  </a:cubicBezTo>
                  <a:cubicBezTo>
                    <a:pt x="-1773" y="815824"/>
                    <a:pt x="8329" y="824165"/>
                    <a:pt x="16114" y="832227"/>
                  </a:cubicBezTo>
                  <a:cubicBezTo>
                    <a:pt x="23898" y="840290"/>
                    <a:pt x="35297" y="833988"/>
                    <a:pt x="43638" y="841124"/>
                  </a:cubicBezTo>
                  <a:cubicBezTo>
                    <a:pt x="51979" y="848260"/>
                    <a:pt x="51701" y="858362"/>
                    <a:pt x="48272" y="871336"/>
                  </a:cubicBezTo>
                  <a:cubicBezTo>
                    <a:pt x="44843" y="884311"/>
                    <a:pt x="54481" y="886906"/>
                    <a:pt x="57632" y="893486"/>
                  </a:cubicBezTo>
                  <a:cubicBezTo>
                    <a:pt x="60783" y="900159"/>
                    <a:pt x="65046" y="902105"/>
                    <a:pt x="66529" y="908222"/>
                  </a:cubicBezTo>
                  <a:cubicBezTo>
                    <a:pt x="68012" y="914338"/>
                    <a:pt x="72646" y="921660"/>
                    <a:pt x="79411" y="920084"/>
                  </a:cubicBezTo>
                  <a:cubicBezTo>
                    <a:pt x="86176" y="918509"/>
                    <a:pt x="84508" y="911651"/>
                    <a:pt x="79597" y="904237"/>
                  </a:cubicBezTo>
                  <a:cubicBezTo>
                    <a:pt x="74685" y="896822"/>
                    <a:pt x="81635" y="891169"/>
                    <a:pt x="72831" y="879770"/>
                  </a:cubicBezTo>
                  <a:cubicBezTo>
                    <a:pt x="64120" y="868371"/>
                    <a:pt x="69402" y="862625"/>
                    <a:pt x="76260" y="858177"/>
                  </a:cubicBezTo>
                  <a:cubicBezTo>
                    <a:pt x="83026" y="853728"/>
                    <a:pt x="89142" y="849002"/>
                    <a:pt x="103600" y="845573"/>
                  </a:cubicBezTo>
                  <a:cubicBezTo>
                    <a:pt x="118057" y="842144"/>
                    <a:pt x="117686" y="855489"/>
                    <a:pt x="126861" y="864201"/>
                  </a:cubicBezTo>
                  <a:cubicBezTo>
                    <a:pt x="136036" y="872912"/>
                    <a:pt x="146694" y="865127"/>
                    <a:pt x="155220" y="877083"/>
                  </a:cubicBezTo>
                  <a:cubicBezTo>
                    <a:pt x="163839" y="889038"/>
                    <a:pt x="172921" y="887277"/>
                    <a:pt x="171160" y="901456"/>
                  </a:cubicBezTo>
                  <a:cubicBezTo>
                    <a:pt x="169399" y="915636"/>
                    <a:pt x="154015" y="917582"/>
                    <a:pt x="151513" y="928239"/>
                  </a:cubicBezTo>
                  <a:cubicBezTo>
                    <a:pt x="149011" y="938897"/>
                    <a:pt x="161707" y="942604"/>
                    <a:pt x="168195" y="934727"/>
                  </a:cubicBezTo>
                  <a:cubicBezTo>
                    <a:pt x="174682" y="926850"/>
                    <a:pt x="185339" y="926108"/>
                    <a:pt x="183023" y="937785"/>
                  </a:cubicBezTo>
                  <a:cubicBezTo>
                    <a:pt x="180613" y="949462"/>
                    <a:pt x="171901" y="949184"/>
                    <a:pt x="158278" y="959564"/>
                  </a:cubicBezTo>
                  <a:cubicBezTo>
                    <a:pt x="144655" y="969943"/>
                    <a:pt x="156239" y="982547"/>
                    <a:pt x="171160" y="988664"/>
                  </a:cubicBezTo>
                  <a:cubicBezTo>
                    <a:pt x="186081" y="994780"/>
                    <a:pt x="194700" y="1004141"/>
                    <a:pt x="202855" y="1021008"/>
                  </a:cubicBezTo>
                  <a:cubicBezTo>
                    <a:pt x="211103" y="1037875"/>
                    <a:pt x="230565" y="1038060"/>
                    <a:pt x="245857" y="1031202"/>
                  </a:cubicBezTo>
                  <a:cubicBezTo>
                    <a:pt x="261148" y="1024344"/>
                    <a:pt x="275606" y="1029905"/>
                    <a:pt x="283761" y="1044547"/>
                  </a:cubicBezTo>
                  <a:cubicBezTo>
                    <a:pt x="292009" y="1059190"/>
                    <a:pt x="286449" y="1074945"/>
                    <a:pt x="300443" y="1086251"/>
                  </a:cubicBezTo>
                  <a:cubicBezTo>
                    <a:pt x="314437" y="1097558"/>
                    <a:pt x="325928" y="1087549"/>
                    <a:pt x="337513" y="1099597"/>
                  </a:cubicBezTo>
                  <a:cubicBezTo>
                    <a:pt x="349005" y="1111552"/>
                    <a:pt x="345020" y="1142877"/>
                    <a:pt x="339923" y="1155944"/>
                  </a:cubicBezTo>
                  <a:cubicBezTo>
                    <a:pt x="334825" y="1169011"/>
                    <a:pt x="325928" y="1167065"/>
                    <a:pt x="324816" y="1180132"/>
                  </a:cubicBezTo>
                  <a:cubicBezTo>
                    <a:pt x="323704" y="1193199"/>
                    <a:pt x="319997" y="1205803"/>
                    <a:pt x="336864" y="1229158"/>
                  </a:cubicBezTo>
                  <a:cubicBezTo>
                    <a:pt x="353731" y="1252511"/>
                    <a:pt x="371432" y="1241854"/>
                    <a:pt x="382739" y="1237405"/>
                  </a:cubicBezTo>
                  <a:cubicBezTo>
                    <a:pt x="393952" y="1232957"/>
                    <a:pt x="395435" y="1223226"/>
                    <a:pt x="397845" y="1213124"/>
                  </a:cubicBezTo>
                  <a:cubicBezTo>
                    <a:pt x="400254" y="1203023"/>
                    <a:pt x="411468" y="1202930"/>
                    <a:pt x="412024" y="1216646"/>
                  </a:cubicBezTo>
                  <a:cubicBezTo>
                    <a:pt x="412580" y="1230362"/>
                    <a:pt x="421477" y="1232957"/>
                    <a:pt x="417307" y="1245376"/>
                  </a:cubicBezTo>
                  <a:cubicBezTo>
                    <a:pt x="413136" y="1257794"/>
                    <a:pt x="403961" y="1254551"/>
                    <a:pt x="395157" y="1272251"/>
                  </a:cubicBezTo>
                  <a:cubicBezTo>
                    <a:pt x="386260" y="1289953"/>
                    <a:pt x="397845" y="1317477"/>
                    <a:pt x="388670" y="1325447"/>
                  </a:cubicBezTo>
                  <a:cubicBezTo>
                    <a:pt x="379495" y="1333418"/>
                    <a:pt x="368281" y="1323965"/>
                    <a:pt x="359106" y="1341388"/>
                  </a:cubicBezTo>
                  <a:cubicBezTo>
                    <a:pt x="349932" y="1358811"/>
                    <a:pt x="358550" y="1372898"/>
                    <a:pt x="358180" y="1387077"/>
                  </a:cubicBezTo>
                  <a:cubicBezTo>
                    <a:pt x="357902" y="1401256"/>
                    <a:pt x="352897" y="1424518"/>
                    <a:pt x="368374" y="1438512"/>
                  </a:cubicBezTo>
                  <a:cubicBezTo>
                    <a:pt x="383943" y="1452599"/>
                    <a:pt x="372822" y="1469002"/>
                    <a:pt x="360960" y="1475304"/>
                  </a:cubicBezTo>
                  <a:cubicBezTo>
                    <a:pt x="349097" y="1481699"/>
                    <a:pt x="341035" y="1498936"/>
                    <a:pt x="356419" y="1510243"/>
                  </a:cubicBezTo>
                  <a:cubicBezTo>
                    <a:pt x="371803" y="1521456"/>
                    <a:pt x="365038" y="1538045"/>
                    <a:pt x="375047" y="1541845"/>
                  </a:cubicBezTo>
                  <a:cubicBezTo>
                    <a:pt x="385056" y="1545645"/>
                    <a:pt x="388670" y="1535358"/>
                    <a:pt x="406093" y="1540640"/>
                  </a:cubicBezTo>
                  <a:cubicBezTo>
                    <a:pt x="423516" y="1545923"/>
                    <a:pt x="416751" y="1566033"/>
                    <a:pt x="407854" y="1571965"/>
                  </a:cubicBezTo>
                  <a:cubicBezTo>
                    <a:pt x="398957" y="1577896"/>
                    <a:pt x="397196" y="1585866"/>
                    <a:pt x="392192" y="1597080"/>
                  </a:cubicBezTo>
                  <a:cubicBezTo>
                    <a:pt x="387187" y="1608294"/>
                    <a:pt x="370598" y="1616912"/>
                    <a:pt x="379495" y="1631092"/>
                  </a:cubicBezTo>
                  <a:cubicBezTo>
                    <a:pt x="388392" y="1645271"/>
                    <a:pt x="413229" y="1633502"/>
                    <a:pt x="415917" y="1621361"/>
                  </a:cubicBezTo>
                  <a:cubicBezTo>
                    <a:pt x="418604" y="1609221"/>
                    <a:pt x="425648" y="1603289"/>
                    <a:pt x="436583" y="1593280"/>
                  </a:cubicBezTo>
                  <a:cubicBezTo>
                    <a:pt x="447519" y="1583271"/>
                    <a:pt x="442514" y="1569926"/>
                    <a:pt x="452894" y="1557971"/>
                  </a:cubicBezTo>
                  <a:cubicBezTo>
                    <a:pt x="463274" y="1546016"/>
                    <a:pt x="479214" y="1547498"/>
                    <a:pt x="484496" y="1556303"/>
                  </a:cubicBezTo>
                  <a:cubicBezTo>
                    <a:pt x="489779" y="1565200"/>
                    <a:pt x="478843" y="1575208"/>
                    <a:pt x="470873" y="1584383"/>
                  </a:cubicBezTo>
                  <a:cubicBezTo>
                    <a:pt x="462903" y="1593558"/>
                    <a:pt x="446314" y="1595041"/>
                    <a:pt x="443627" y="1604772"/>
                  </a:cubicBezTo>
                  <a:cubicBezTo>
                    <a:pt x="440939" y="1614503"/>
                    <a:pt x="446870" y="1626365"/>
                    <a:pt x="458084" y="1624605"/>
                  </a:cubicBezTo>
                  <a:cubicBezTo>
                    <a:pt x="469298" y="1622844"/>
                    <a:pt x="473931" y="1630814"/>
                    <a:pt x="479121" y="1639062"/>
                  </a:cubicBezTo>
                  <a:cubicBezTo>
                    <a:pt x="484311" y="1647310"/>
                    <a:pt x="477546" y="1659728"/>
                    <a:pt x="473931" y="1665660"/>
                  </a:cubicBezTo>
                  <a:cubicBezTo>
                    <a:pt x="470224" y="1671684"/>
                    <a:pt x="458269" y="1680488"/>
                    <a:pt x="465591" y="1689848"/>
                  </a:cubicBezTo>
                  <a:cubicBezTo>
                    <a:pt x="472912" y="1699208"/>
                    <a:pt x="481994" y="1693185"/>
                    <a:pt x="485794" y="1683824"/>
                  </a:cubicBezTo>
                  <a:cubicBezTo>
                    <a:pt x="489594" y="1674464"/>
                    <a:pt x="499325" y="1677615"/>
                    <a:pt x="504236" y="1668996"/>
                  </a:cubicBezTo>
                  <a:cubicBezTo>
                    <a:pt x="509148" y="1660377"/>
                    <a:pt x="523976" y="1660377"/>
                    <a:pt x="535746" y="1666123"/>
                  </a:cubicBezTo>
                  <a:cubicBezTo>
                    <a:pt x="547516" y="1671869"/>
                    <a:pt x="560120" y="1671035"/>
                    <a:pt x="567719" y="1678356"/>
                  </a:cubicBezTo>
                  <a:cubicBezTo>
                    <a:pt x="575226" y="1685678"/>
                    <a:pt x="560398" y="1692999"/>
                    <a:pt x="563920" y="1701248"/>
                  </a:cubicBezTo>
                  <a:cubicBezTo>
                    <a:pt x="567441" y="1709495"/>
                    <a:pt x="580323" y="1706159"/>
                    <a:pt x="593668" y="1701432"/>
                  </a:cubicBezTo>
                  <a:cubicBezTo>
                    <a:pt x="607014" y="1696799"/>
                    <a:pt x="608960" y="1685029"/>
                    <a:pt x="611184" y="1673074"/>
                  </a:cubicBezTo>
                  <a:cubicBezTo>
                    <a:pt x="613408" y="1661119"/>
                    <a:pt x="606087" y="1654261"/>
                    <a:pt x="612296" y="1644901"/>
                  </a:cubicBezTo>
                  <a:cubicBezTo>
                    <a:pt x="618506" y="1635540"/>
                    <a:pt x="604512" y="1616264"/>
                    <a:pt x="599414" y="1608757"/>
                  </a:cubicBezTo>
                  <a:cubicBezTo>
                    <a:pt x="594317" y="1601250"/>
                    <a:pt x="581250" y="1602270"/>
                    <a:pt x="579118" y="1594855"/>
                  </a:cubicBezTo>
                  <a:cubicBezTo>
                    <a:pt x="576987" y="1587534"/>
                    <a:pt x="585513" y="1582715"/>
                    <a:pt x="587181" y="1579657"/>
                  </a:cubicBezTo>
                  <a:cubicBezTo>
                    <a:pt x="588849" y="1576599"/>
                    <a:pt x="589035" y="1573077"/>
                    <a:pt x="584216" y="1569092"/>
                  </a:cubicBezTo>
                  <a:cubicBezTo>
                    <a:pt x="579489" y="1565200"/>
                    <a:pt x="572168" y="1552225"/>
                    <a:pt x="583567" y="1548518"/>
                  </a:cubicBezTo>
                  <a:cubicBezTo>
                    <a:pt x="594966" y="1544811"/>
                    <a:pt x="602843" y="1551669"/>
                    <a:pt x="619988" y="1558990"/>
                  </a:cubicBezTo>
                  <a:cubicBezTo>
                    <a:pt x="637133" y="1566312"/>
                    <a:pt x="650201" y="1547869"/>
                    <a:pt x="662990" y="1553430"/>
                  </a:cubicBezTo>
                  <a:cubicBezTo>
                    <a:pt x="675872" y="1558990"/>
                    <a:pt x="690515" y="1563902"/>
                    <a:pt x="702933" y="1549630"/>
                  </a:cubicBezTo>
                  <a:cubicBezTo>
                    <a:pt x="715352" y="1535451"/>
                    <a:pt x="720634" y="1511447"/>
                    <a:pt x="714888" y="1488371"/>
                  </a:cubicBezTo>
                  <a:cubicBezTo>
                    <a:pt x="709142" y="1465295"/>
                    <a:pt x="710903" y="1456398"/>
                    <a:pt x="714888" y="1429337"/>
                  </a:cubicBezTo>
                  <a:cubicBezTo>
                    <a:pt x="718873" y="1402276"/>
                    <a:pt x="716186" y="1379200"/>
                    <a:pt x="721097" y="1361498"/>
                  </a:cubicBezTo>
                  <a:cubicBezTo>
                    <a:pt x="726009" y="1343797"/>
                    <a:pt x="747973" y="1347041"/>
                    <a:pt x="749734" y="1320906"/>
                  </a:cubicBezTo>
                  <a:cubicBezTo>
                    <a:pt x="751495" y="1294772"/>
                    <a:pt x="743340" y="1294772"/>
                    <a:pt x="734165" y="1274568"/>
                  </a:cubicBezTo>
                  <a:cubicBezTo>
                    <a:pt x="725082" y="1254365"/>
                    <a:pt x="722673" y="1223968"/>
                    <a:pt x="730365" y="1208491"/>
                  </a:cubicBezTo>
                  <a:cubicBezTo>
                    <a:pt x="738057" y="1193014"/>
                    <a:pt x="743432" y="1184488"/>
                    <a:pt x="744081" y="1167714"/>
                  </a:cubicBezTo>
                  <a:cubicBezTo>
                    <a:pt x="744730" y="1150847"/>
                    <a:pt x="744544" y="1144081"/>
                    <a:pt x="752237" y="1141393"/>
                  </a:cubicBezTo>
                  <a:cubicBezTo>
                    <a:pt x="752793" y="1141208"/>
                    <a:pt x="753349" y="1141208"/>
                    <a:pt x="753905" y="1141301"/>
                  </a:cubicBezTo>
                  <a:cubicBezTo>
                    <a:pt x="760670" y="1134628"/>
                    <a:pt x="766323" y="1128604"/>
                    <a:pt x="767065" y="1119893"/>
                  </a:cubicBezTo>
                  <a:cubicBezTo>
                    <a:pt x="768269" y="1106362"/>
                    <a:pt x="774386" y="1098763"/>
                    <a:pt x="789770" y="1091812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4" name="Frihandsfigur: Form 393">
              <a:extLst>
                <a:ext uri="{FF2B5EF4-FFF2-40B4-BE49-F238E27FC236}">
                  <a16:creationId xmlns:a16="http://schemas.microsoft.com/office/drawing/2014/main" id="{1A214ECA-6456-4B1A-91BA-1B4A9C8C9549}"/>
                </a:ext>
              </a:extLst>
            </p:cNvPr>
            <p:cNvSpPr/>
            <p:nvPr/>
          </p:nvSpPr>
          <p:spPr>
            <a:xfrm>
              <a:off x="5209835" y="3531499"/>
              <a:ext cx="861884" cy="843349"/>
            </a:xfrm>
            <a:custGeom>
              <a:avLst/>
              <a:gdLst>
                <a:gd name="connsiteX0" fmla="*/ 820829 w 861883"/>
                <a:gd name="connsiteY0" fmla="*/ 566990 h 843348"/>
                <a:gd name="connsiteX1" fmla="*/ 819346 w 861883"/>
                <a:gd name="connsiteY1" fmla="*/ 561615 h 843348"/>
                <a:gd name="connsiteX2" fmla="*/ 812209 w 861883"/>
                <a:gd name="connsiteY2" fmla="*/ 542246 h 843348"/>
                <a:gd name="connsiteX3" fmla="*/ 827872 w 861883"/>
                <a:gd name="connsiteY3" fmla="*/ 529919 h 843348"/>
                <a:gd name="connsiteX4" fmla="*/ 847982 w 861883"/>
                <a:gd name="connsiteY4" fmla="*/ 525193 h 843348"/>
                <a:gd name="connsiteX5" fmla="*/ 843071 w 861883"/>
                <a:gd name="connsiteY5" fmla="*/ 515092 h 843348"/>
                <a:gd name="connsiteX6" fmla="*/ 834359 w 861883"/>
                <a:gd name="connsiteY6" fmla="*/ 506009 h 843348"/>
                <a:gd name="connsiteX7" fmla="*/ 821292 w 861883"/>
                <a:gd name="connsiteY7" fmla="*/ 492293 h 843348"/>
                <a:gd name="connsiteX8" fmla="*/ 804054 w 861883"/>
                <a:gd name="connsiteY8" fmla="*/ 447531 h 843348"/>
                <a:gd name="connsiteX9" fmla="*/ 802571 w 861883"/>
                <a:gd name="connsiteY9" fmla="*/ 437615 h 843348"/>
                <a:gd name="connsiteX10" fmla="*/ 788485 w 861883"/>
                <a:gd name="connsiteY10" fmla="*/ 388311 h 843348"/>
                <a:gd name="connsiteX11" fmla="*/ 777364 w 861883"/>
                <a:gd name="connsiteY11" fmla="*/ 351148 h 843348"/>
                <a:gd name="connsiteX12" fmla="*/ 774027 w 861883"/>
                <a:gd name="connsiteY12" fmla="*/ 344198 h 843348"/>
                <a:gd name="connsiteX13" fmla="*/ 767633 w 861883"/>
                <a:gd name="connsiteY13" fmla="*/ 331872 h 843348"/>
                <a:gd name="connsiteX14" fmla="*/ 771247 w 861883"/>
                <a:gd name="connsiteY14" fmla="*/ 317970 h 843348"/>
                <a:gd name="connsiteX15" fmla="*/ 772730 w 861883"/>
                <a:gd name="connsiteY15" fmla="*/ 313429 h 843348"/>
                <a:gd name="connsiteX16" fmla="*/ 763926 w 861883"/>
                <a:gd name="connsiteY16" fmla="*/ 308888 h 843348"/>
                <a:gd name="connsiteX17" fmla="*/ 755400 w 861883"/>
                <a:gd name="connsiteY17" fmla="*/ 305830 h 843348"/>
                <a:gd name="connsiteX18" fmla="*/ 742517 w 861883"/>
                <a:gd name="connsiteY18" fmla="*/ 289704 h 843348"/>
                <a:gd name="connsiteX19" fmla="*/ 746502 w 861883"/>
                <a:gd name="connsiteY19" fmla="*/ 277471 h 843348"/>
                <a:gd name="connsiteX20" fmla="*/ 753639 w 861883"/>
                <a:gd name="connsiteY20" fmla="*/ 253931 h 843348"/>
                <a:gd name="connsiteX21" fmla="*/ 754287 w 861883"/>
                <a:gd name="connsiteY21" fmla="*/ 250410 h 843348"/>
                <a:gd name="connsiteX22" fmla="*/ 771710 w 861883"/>
                <a:gd name="connsiteY22" fmla="*/ 212505 h 843348"/>
                <a:gd name="connsiteX23" fmla="*/ 787558 w 861883"/>
                <a:gd name="connsiteY23" fmla="*/ 193229 h 843348"/>
                <a:gd name="connsiteX24" fmla="*/ 789875 w 861883"/>
                <a:gd name="connsiteY24" fmla="*/ 189522 h 843348"/>
                <a:gd name="connsiteX25" fmla="*/ 788485 w 861883"/>
                <a:gd name="connsiteY25" fmla="*/ 181088 h 843348"/>
                <a:gd name="connsiteX26" fmla="*/ 781719 w 861883"/>
                <a:gd name="connsiteY26" fmla="*/ 162738 h 843348"/>
                <a:gd name="connsiteX27" fmla="*/ 781905 w 861883"/>
                <a:gd name="connsiteY27" fmla="*/ 155973 h 843348"/>
                <a:gd name="connsiteX28" fmla="*/ 788485 w 861883"/>
                <a:gd name="connsiteY28" fmla="*/ 80257 h 843348"/>
                <a:gd name="connsiteX29" fmla="*/ 782090 w 861883"/>
                <a:gd name="connsiteY29" fmla="*/ 69229 h 843348"/>
                <a:gd name="connsiteX30" fmla="*/ 780051 w 861883"/>
                <a:gd name="connsiteY30" fmla="*/ 68765 h 843348"/>
                <a:gd name="connsiteX31" fmla="*/ 768745 w 861883"/>
                <a:gd name="connsiteY31" fmla="*/ 60424 h 843348"/>
                <a:gd name="connsiteX32" fmla="*/ 764760 w 861883"/>
                <a:gd name="connsiteY32" fmla="*/ 57830 h 843348"/>
                <a:gd name="connsiteX33" fmla="*/ 735845 w 861883"/>
                <a:gd name="connsiteY33" fmla="*/ 51620 h 843348"/>
                <a:gd name="connsiteX34" fmla="*/ 732045 w 861883"/>
                <a:gd name="connsiteY34" fmla="*/ 50601 h 843348"/>
                <a:gd name="connsiteX35" fmla="*/ 705818 w 861883"/>
                <a:gd name="connsiteY35" fmla="*/ 34661 h 843348"/>
                <a:gd name="connsiteX36" fmla="*/ 696365 w 861883"/>
                <a:gd name="connsiteY36" fmla="*/ 25393 h 843348"/>
                <a:gd name="connsiteX37" fmla="*/ 689692 w 861883"/>
                <a:gd name="connsiteY37" fmla="*/ 19462 h 843348"/>
                <a:gd name="connsiteX38" fmla="*/ 672269 w 861883"/>
                <a:gd name="connsiteY38" fmla="*/ 0 h 843348"/>
                <a:gd name="connsiteX39" fmla="*/ 624727 w 861883"/>
                <a:gd name="connsiteY39" fmla="*/ 20667 h 843348"/>
                <a:gd name="connsiteX40" fmla="*/ 586730 w 861883"/>
                <a:gd name="connsiteY40" fmla="*/ 33085 h 843348"/>
                <a:gd name="connsiteX41" fmla="*/ 576257 w 861883"/>
                <a:gd name="connsiteY41" fmla="*/ 29564 h 843348"/>
                <a:gd name="connsiteX42" fmla="*/ 562541 w 861883"/>
                <a:gd name="connsiteY42" fmla="*/ 25023 h 843348"/>
                <a:gd name="connsiteX43" fmla="*/ 518613 w 861883"/>
                <a:gd name="connsiteY43" fmla="*/ 37997 h 843348"/>
                <a:gd name="connsiteX44" fmla="*/ 454852 w 861883"/>
                <a:gd name="connsiteY44" fmla="*/ 45504 h 843348"/>
                <a:gd name="connsiteX45" fmla="*/ 401656 w 861883"/>
                <a:gd name="connsiteY45" fmla="*/ 53474 h 843348"/>
                <a:gd name="connsiteX46" fmla="*/ 360416 w 861883"/>
                <a:gd name="connsiteY46" fmla="*/ 67097 h 843348"/>
                <a:gd name="connsiteX47" fmla="*/ 333354 w 861883"/>
                <a:gd name="connsiteY47" fmla="*/ 92027 h 843348"/>
                <a:gd name="connsiteX48" fmla="*/ 278768 w 861883"/>
                <a:gd name="connsiteY48" fmla="*/ 119181 h 843348"/>
                <a:gd name="connsiteX49" fmla="*/ 223719 w 861883"/>
                <a:gd name="connsiteY49" fmla="*/ 150691 h 843348"/>
                <a:gd name="connsiteX50" fmla="*/ 214359 w 861883"/>
                <a:gd name="connsiteY50" fmla="*/ 203516 h 843348"/>
                <a:gd name="connsiteX51" fmla="*/ 169504 w 861883"/>
                <a:gd name="connsiteY51" fmla="*/ 235489 h 843348"/>
                <a:gd name="connsiteX52" fmla="*/ 137994 w 861883"/>
                <a:gd name="connsiteY52" fmla="*/ 268296 h 843348"/>
                <a:gd name="connsiteX53" fmla="*/ 88320 w 861883"/>
                <a:gd name="connsiteY53" fmla="*/ 285163 h 843348"/>
                <a:gd name="connsiteX54" fmla="*/ 44392 w 861883"/>
                <a:gd name="connsiteY54" fmla="*/ 306664 h 843348"/>
                <a:gd name="connsiteX55" fmla="*/ 28544 w 861883"/>
                <a:gd name="connsiteY55" fmla="*/ 329740 h 843348"/>
                <a:gd name="connsiteX56" fmla="*/ 31695 w 861883"/>
                <a:gd name="connsiteY56" fmla="*/ 333540 h 843348"/>
                <a:gd name="connsiteX57" fmla="*/ 32715 w 861883"/>
                <a:gd name="connsiteY57" fmla="*/ 340212 h 843348"/>
                <a:gd name="connsiteX58" fmla="*/ 9175 w 861883"/>
                <a:gd name="connsiteY58" fmla="*/ 403417 h 843348"/>
                <a:gd name="connsiteX59" fmla="*/ 0 w 861883"/>
                <a:gd name="connsiteY59" fmla="*/ 430108 h 843348"/>
                <a:gd name="connsiteX60" fmla="*/ 40499 w 861883"/>
                <a:gd name="connsiteY60" fmla="*/ 439097 h 843348"/>
                <a:gd name="connsiteX61" fmla="*/ 96939 w 861883"/>
                <a:gd name="connsiteY61" fmla="*/ 439097 h 843348"/>
                <a:gd name="connsiteX62" fmla="*/ 104075 w 861883"/>
                <a:gd name="connsiteY62" fmla="*/ 444472 h 843348"/>
                <a:gd name="connsiteX63" fmla="*/ 99256 w 861883"/>
                <a:gd name="connsiteY63" fmla="*/ 451979 h 843348"/>
                <a:gd name="connsiteX64" fmla="*/ 86930 w 861883"/>
                <a:gd name="connsiteY64" fmla="*/ 456242 h 843348"/>
                <a:gd name="connsiteX65" fmla="*/ 83408 w 861883"/>
                <a:gd name="connsiteY65" fmla="*/ 462359 h 843348"/>
                <a:gd name="connsiteX66" fmla="*/ 85076 w 861883"/>
                <a:gd name="connsiteY66" fmla="*/ 465046 h 843348"/>
                <a:gd name="connsiteX67" fmla="*/ 99256 w 861883"/>
                <a:gd name="connsiteY67" fmla="*/ 466529 h 843348"/>
                <a:gd name="connsiteX68" fmla="*/ 116308 w 861883"/>
                <a:gd name="connsiteY68" fmla="*/ 468197 h 843348"/>
                <a:gd name="connsiteX69" fmla="*/ 129190 w 861883"/>
                <a:gd name="connsiteY69" fmla="*/ 477743 h 843348"/>
                <a:gd name="connsiteX70" fmla="*/ 126224 w 861883"/>
                <a:gd name="connsiteY70" fmla="*/ 492942 h 843348"/>
                <a:gd name="connsiteX71" fmla="*/ 130951 w 861883"/>
                <a:gd name="connsiteY71" fmla="*/ 493220 h 843348"/>
                <a:gd name="connsiteX72" fmla="*/ 176733 w 861883"/>
                <a:gd name="connsiteY72" fmla="*/ 493405 h 843348"/>
                <a:gd name="connsiteX73" fmla="*/ 216583 w 861883"/>
                <a:gd name="connsiteY73" fmla="*/ 535202 h 843348"/>
                <a:gd name="connsiteX74" fmla="*/ 243181 w 861883"/>
                <a:gd name="connsiteY74" fmla="*/ 566248 h 843348"/>
                <a:gd name="connsiteX75" fmla="*/ 262458 w 861883"/>
                <a:gd name="connsiteY75" fmla="*/ 580984 h 843348"/>
                <a:gd name="connsiteX76" fmla="*/ 324179 w 861883"/>
                <a:gd name="connsiteY76" fmla="*/ 607489 h 843348"/>
                <a:gd name="connsiteX77" fmla="*/ 388311 w 861883"/>
                <a:gd name="connsiteY77" fmla="*/ 587379 h 843348"/>
                <a:gd name="connsiteX78" fmla="*/ 399432 w 861883"/>
                <a:gd name="connsiteY78" fmla="*/ 582096 h 843348"/>
                <a:gd name="connsiteX79" fmla="*/ 427605 w 861883"/>
                <a:gd name="connsiteY79" fmla="*/ 583394 h 843348"/>
                <a:gd name="connsiteX80" fmla="*/ 450311 w 861883"/>
                <a:gd name="connsiteY80" fmla="*/ 585803 h 843348"/>
                <a:gd name="connsiteX81" fmla="*/ 491088 w 861883"/>
                <a:gd name="connsiteY81" fmla="*/ 587842 h 843348"/>
                <a:gd name="connsiteX82" fmla="*/ 502117 w 861883"/>
                <a:gd name="connsiteY82" fmla="*/ 595070 h 843348"/>
                <a:gd name="connsiteX83" fmla="*/ 508789 w 861883"/>
                <a:gd name="connsiteY83" fmla="*/ 597851 h 843348"/>
                <a:gd name="connsiteX84" fmla="*/ 519818 w 861883"/>
                <a:gd name="connsiteY84" fmla="*/ 595626 h 843348"/>
                <a:gd name="connsiteX85" fmla="*/ 526769 w 861883"/>
                <a:gd name="connsiteY85" fmla="*/ 595997 h 843348"/>
                <a:gd name="connsiteX86" fmla="*/ 529549 w 861883"/>
                <a:gd name="connsiteY86" fmla="*/ 602299 h 843348"/>
                <a:gd name="connsiteX87" fmla="*/ 516296 w 861883"/>
                <a:gd name="connsiteY87" fmla="*/ 692843 h 843348"/>
                <a:gd name="connsiteX88" fmla="*/ 509345 w 861883"/>
                <a:gd name="connsiteY88" fmla="*/ 748078 h 843348"/>
                <a:gd name="connsiteX89" fmla="*/ 532236 w 861883"/>
                <a:gd name="connsiteY89" fmla="*/ 753268 h 843348"/>
                <a:gd name="connsiteX90" fmla="*/ 540855 w 861883"/>
                <a:gd name="connsiteY90" fmla="*/ 769023 h 843348"/>
                <a:gd name="connsiteX91" fmla="*/ 551420 w 861883"/>
                <a:gd name="connsiteY91" fmla="*/ 784963 h 843348"/>
                <a:gd name="connsiteX92" fmla="*/ 569863 w 861883"/>
                <a:gd name="connsiteY92" fmla="*/ 799235 h 843348"/>
                <a:gd name="connsiteX93" fmla="*/ 588213 w 861883"/>
                <a:gd name="connsiteY93" fmla="*/ 791265 h 843348"/>
                <a:gd name="connsiteX94" fmla="*/ 608879 w 861883"/>
                <a:gd name="connsiteY94" fmla="*/ 789689 h 843348"/>
                <a:gd name="connsiteX95" fmla="*/ 613513 w 861883"/>
                <a:gd name="connsiteY95" fmla="*/ 793119 h 843348"/>
                <a:gd name="connsiteX96" fmla="*/ 644467 w 861883"/>
                <a:gd name="connsiteY96" fmla="*/ 852060 h 843348"/>
                <a:gd name="connsiteX97" fmla="*/ 660036 w 861883"/>
                <a:gd name="connsiteY97" fmla="*/ 842051 h 843348"/>
                <a:gd name="connsiteX98" fmla="*/ 754102 w 861883"/>
                <a:gd name="connsiteY98" fmla="*/ 790245 h 843348"/>
                <a:gd name="connsiteX99" fmla="*/ 750302 w 861883"/>
                <a:gd name="connsiteY99" fmla="*/ 768652 h 843348"/>
                <a:gd name="connsiteX100" fmla="*/ 784685 w 861883"/>
                <a:gd name="connsiteY100" fmla="*/ 746595 h 843348"/>
                <a:gd name="connsiteX101" fmla="*/ 861698 w 861883"/>
                <a:gd name="connsiteY101" fmla="*/ 704706 h 843348"/>
                <a:gd name="connsiteX102" fmla="*/ 838159 w 861883"/>
                <a:gd name="connsiteY102" fmla="*/ 670509 h 843348"/>
                <a:gd name="connsiteX103" fmla="*/ 840846 w 861883"/>
                <a:gd name="connsiteY103" fmla="*/ 645672 h 843348"/>
                <a:gd name="connsiteX104" fmla="*/ 855952 w 861883"/>
                <a:gd name="connsiteY104" fmla="*/ 618332 h 843348"/>
                <a:gd name="connsiteX105" fmla="*/ 850577 w 861883"/>
                <a:gd name="connsiteY105" fmla="*/ 597017 h 843348"/>
                <a:gd name="connsiteX106" fmla="*/ 830652 w 861883"/>
                <a:gd name="connsiteY106" fmla="*/ 583579 h 843348"/>
                <a:gd name="connsiteX107" fmla="*/ 820829 w 861883"/>
                <a:gd name="connsiteY107" fmla="*/ 566990 h 8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61883" h="843348">
                  <a:moveTo>
                    <a:pt x="820829" y="566990"/>
                  </a:moveTo>
                  <a:cubicBezTo>
                    <a:pt x="820551" y="564951"/>
                    <a:pt x="820087" y="562171"/>
                    <a:pt x="819346" y="561615"/>
                  </a:cubicBezTo>
                  <a:cubicBezTo>
                    <a:pt x="813414" y="557630"/>
                    <a:pt x="810356" y="549474"/>
                    <a:pt x="812209" y="542246"/>
                  </a:cubicBezTo>
                  <a:cubicBezTo>
                    <a:pt x="813970" y="535295"/>
                    <a:pt x="819902" y="530661"/>
                    <a:pt x="827872" y="529919"/>
                  </a:cubicBezTo>
                  <a:cubicBezTo>
                    <a:pt x="845110" y="528437"/>
                    <a:pt x="847612" y="525749"/>
                    <a:pt x="847982" y="525193"/>
                  </a:cubicBezTo>
                  <a:cubicBezTo>
                    <a:pt x="849465" y="521486"/>
                    <a:pt x="846129" y="517686"/>
                    <a:pt x="843071" y="515092"/>
                  </a:cubicBezTo>
                  <a:cubicBezTo>
                    <a:pt x="839456" y="512126"/>
                    <a:pt x="836954" y="509160"/>
                    <a:pt x="834359" y="506009"/>
                  </a:cubicBezTo>
                  <a:cubicBezTo>
                    <a:pt x="831301" y="502302"/>
                    <a:pt x="827779" y="498225"/>
                    <a:pt x="821292" y="492293"/>
                  </a:cubicBezTo>
                  <a:cubicBezTo>
                    <a:pt x="808873" y="481172"/>
                    <a:pt x="806556" y="465603"/>
                    <a:pt x="804054" y="447531"/>
                  </a:cubicBezTo>
                  <a:cubicBezTo>
                    <a:pt x="803591" y="444380"/>
                    <a:pt x="803127" y="441044"/>
                    <a:pt x="802571" y="437615"/>
                  </a:cubicBezTo>
                  <a:cubicBezTo>
                    <a:pt x="799884" y="420933"/>
                    <a:pt x="795528" y="397671"/>
                    <a:pt x="788485" y="388311"/>
                  </a:cubicBezTo>
                  <a:cubicBezTo>
                    <a:pt x="781349" y="378765"/>
                    <a:pt x="777549" y="366347"/>
                    <a:pt x="777364" y="351148"/>
                  </a:cubicBezTo>
                  <a:cubicBezTo>
                    <a:pt x="777271" y="347534"/>
                    <a:pt x="776252" y="346422"/>
                    <a:pt x="774027" y="344198"/>
                  </a:cubicBezTo>
                  <a:cubicBezTo>
                    <a:pt x="771525" y="341695"/>
                    <a:pt x="768189" y="338359"/>
                    <a:pt x="767633" y="331872"/>
                  </a:cubicBezTo>
                  <a:cubicBezTo>
                    <a:pt x="767169" y="325848"/>
                    <a:pt x="769486" y="321307"/>
                    <a:pt x="771247" y="317970"/>
                  </a:cubicBezTo>
                  <a:cubicBezTo>
                    <a:pt x="772915" y="314727"/>
                    <a:pt x="773008" y="314170"/>
                    <a:pt x="772730" y="313429"/>
                  </a:cubicBezTo>
                  <a:cubicBezTo>
                    <a:pt x="771803" y="311390"/>
                    <a:pt x="768745" y="310371"/>
                    <a:pt x="763926" y="308888"/>
                  </a:cubicBezTo>
                  <a:cubicBezTo>
                    <a:pt x="761145" y="308054"/>
                    <a:pt x="758272" y="307220"/>
                    <a:pt x="755400" y="305830"/>
                  </a:cubicBezTo>
                  <a:cubicBezTo>
                    <a:pt x="748727" y="302586"/>
                    <a:pt x="743537" y="296099"/>
                    <a:pt x="742517" y="289704"/>
                  </a:cubicBezTo>
                  <a:cubicBezTo>
                    <a:pt x="741776" y="285070"/>
                    <a:pt x="743166" y="280715"/>
                    <a:pt x="746502" y="277471"/>
                  </a:cubicBezTo>
                  <a:cubicBezTo>
                    <a:pt x="749839" y="274227"/>
                    <a:pt x="750673" y="270242"/>
                    <a:pt x="753639" y="253931"/>
                  </a:cubicBezTo>
                  <a:lnTo>
                    <a:pt x="754287" y="250410"/>
                  </a:lnTo>
                  <a:cubicBezTo>
                    <a:pt x="758087" y="229558"/>
                    <a:pt x="760126" y="217973"/>
                    <a:pt x="771710" y="212505"/>
                  </a:cubicBezTo>
                  <a:cubicBezTo>
                    <a:pt x="777086" y="210003"/>
                    <a:pt x="783944" y="199067"/>
                    <a:pt x="787558" y="193229"/>
                  </a:cubicBezTo>
                  <a:cubicBezTo>
                    <a:pt x="788485" y="191839"/>
                    <a:pt x="789226" y="190541"/>
                    <a:pt x="789875" y="189522"/>
                  </a:cubicBezTo>
                  <a:cubicBezTo>
                    <a:pt x="792006" y="186371"/>
                    <a:pt x="791450" y="183220"/>
                    <a:pt x="788485" y="181088"/>
                  </a:cubicBezTo>
                  <a:cubicBezTo>
                    <a:pt x="781071" y="175991"/>
                    <a:pt x="781441" y="169504"/>
                    <a:pt x="781719" y="162738"/>
                  </a:cubicBezTo>
                  <a:cubicBezTo>
                    <a:pt x="781812" y="160792"/>
                    <a:pt x="781905" y="158661"/>
                    <a:pt x="781905" y="155973"/>
                  </a:cubicBezTo>
                  <a:cubicBezTo>
                    <a:pt x="781905" y="143925"/>
                    <a:pt x="786538" y="96568"/>
                    <a:pt x="788485" y="80257"/>
                  </a:cubicBezTo>
                  <a:cubicBezTo>
                    <a:pt x="789597" y="71082"/>
                    <a:pt x="789411" y="71082"/>
                    <a:pt x="782090" y="69229"/>
                  </a:cubicBezTo>
                  <a:lnTo>
                    <a:pt x="780051" y="68765"/>
                  </a:lnTo>
                  <a:cubicBezTo>
                    <a:pt x="773193" y="67005"/>
                    <a:pt x="770505" y="63019"/>
                    <a:pt x="768745" y="60424"/>
                  </a:cubicBezTo>
                  <a:cubicBezTo>
                    <a:pt x="767354" y="58386"/>
                    <a:pt x="767169" y="58108"/>
                    <a:pt x="764760" y="57830"/>
                  </a:cubicBezTo>
                  <a:cubicBezTo>
                    <a:pt x="754936" y="56717"/>
                    <a:pt x="747707" y="54771"/>
                    <a:pt x="735845" y="51620"/>
                  </a:cubicBezTo>
                  <a:lnTo>
                    <a:pt x="732045" y="50601"/>
                  </a:lnTo>
                  <a:cubicBezTo>
                    <a:pt x="716661" y="46523"/>
                    <a:pt x="710822" y="42909"/>
                    <a:pt x="705818" y="34661"/>
                  </a:cubicBezTo>
                  <a:cubicBezTo>
                    <a:pt x="703964" y="31602"/>
                    <a:pt x="699887" y="28266"/>
                    <a:pt x="696365" y="25393"/>
                  </a:cubicBezTo>
                  <a:cubicBezTo>
                    <a:pt x="693863" y="23354"/>
                    <a:pt x="691453" y="21408"/>
                    <a:pt x="689692" y="19462"/>
                  </a:cubicBezTo>
                  <a:cubicBezTo>
                    <a:pt x="687561" y="17238"/>
                    <a:pt x="679961" y="8712"/>
                    <a:pt x="672269" y="0"/>
                  </a:cubicBezTo>
                  <a:cubicBezTo>
                    <a:pt x="662724" y="11677"/>
                    <a:pt x="642428" y="12048"/>
                    <a:pt x="624727" y="20667"/>
                  </a:cubicBezTo>
                  <a:cubicBezTo>
                    <a:pt x="605636" y="30027"/>
                    <a:pt x="593495" y="29656"/>
                    <a:pt x="586730" y="33085"/>
                  </a:cubicBezTo>
                  <a:cubicBezTo>
                    <a:pt x="579964" y="36514"/>
                    <a:pt x="575238" y="35773"/>
                    <a:pt x="576257" y="29564"/>
                  </a:cubicBezTo>
                  <a:cubicBezTo>
                    <a:pt x="577277" y="23354"/>
                    <a:pt x="571346" y="17701"/>
                    <a:pt x="562541" y="25023"/>
                  </a:cubicBezTo>
                  <a:cubicBezTo>
                    <a:pt x="553644" y="32251"/>
                    <a:pt x="541967" y="30954"/>
                    <a:pt x="518613" y="37997"/>
                  </a:cubicBezTo>
                  <a:cubicBezTo>
                    <a:pt x="495259" y="45041"/>
                    <a:pt x="478855" y="37997"/>
                    <a:pt x="454852" y="45504"/>
                  </a:cubicBezTo>
                  <a:cubicBezTo>
                    <a:pt x="430942" y="53010"/>
                    <a:pt x="422879" y="49026"/>
                    <a:pt x="401656" y="53474"/>
                  </a:cubicBezTo>
                  <a:cubicBezTo>
                    <a:pt x="380434" y="57922"/>
                    <a:pt x="363937" y="52547"/>
                    <a:pt x="360416" y="67097"/>
                  </a:cubicBezTo>
                  <a:cubicBezTo>
                    <a:pt x="356894" y="81647"/>
                    <a:pt x="356894" y="87671"/>
                    <a:pt x="333354" y="92027"/>
                  </a:cubicBezTo>
                  <a:cubicBezTo>
                    <a:pt x="309815" y="96383"/>
                    <a:pt x="308517" y="92954"/>
                    <a:pt x="278768" y="119181"/>
                  </a:cubicBezTo>
                  <a:cubicBezTo>
                    <a:pt x="249019" y="145315"/>
                    <a:pt x="248185" y="131600"/>
                    <a:pt x="223719" y="150691"/>
                  </a:cubicBezTo>
                  <a:cubicBezTo>
                    <a:pt x="199345" y="169782"/>
                    <a:pt x="222792" y="187112"/>
                    <a:pt x="214359" y="203516"/>
                  </a:cubicBezTo>
                  <a:cubicBezTo>
                    <a:pt x="205925" y="219919"/>
                    <a:pt x="188224" y="227426"/>
                    <a:pt x="169504" y="235489"/>
                  </a:cubicBezTo>
                  <a:cubicBezTo>
                    <a:pt x="150876" y="243459"/>
                    <a:pt x="155325" y="253190"/>
                    <a:pt x="137994" y="268296"/>
                  </a:cubicBezTo>
                  <a:cubicBezTo>
                    <a:pt x="120664" y="283402"/>
                    <a:pt x="100275" y="281642"/>
                    <a:pt x="88320" y="285163"/>
                  </a:cubicBezTo>
                  <a:cubicBezTo>
                    <a:pt x="76365" y="288685"/>
                    <a:pt x="59220" y="294709"/>
                    <a:pt x="44392" y="306664"/>
                  </a:cubicBezTo>
                  <a:cubicBezTo>
                    <a:pt x="35495" y="313892"/>
                    <a:pt x="31788" y="322326"/>
                    <a:pt x="28544" y="329740"/>
                  </a:cubicBezTo>
                  <a:lnTo>
                    <a:pt x="31695" y="333540"/>
                  </a:lnTo>
                  <a:cubicBezTo>
                    <a:pt x="33271" y="335393"/>
                    <a:pt x="33641" y="337988"/>
                    <a:pt x="32715" y="340212"/>
                  </a:cubicBezTo>
                  <a:cubicBezTo>
                    <a:pt x="32529" y="340676"/>
                    <a:pt x="14179" y="385994"/>
                    <a:pt x="9175" y="403417"/>
                  </a:cubicBezTo>
                  <a:cubicBezTo>
                    <a:pt x="6116" y="414260"/>
                    <a:pt x="2502" y="423991"/>
                    <a:pt x="0" y="430108"/>
                  </a:cubicBezTo>
                  <a:cubicBezTo>
                    <a:pt x="9175" y="432610"/>
                    <a:pt x="25671" y="436781"/>
                    <a:pt x="40499" y="439097"/>
                  </a:cubicBezTo>
                  <a:cubicBezTo>
                    <a:pt x="61907" y="442526"/>
                    <a:pt x="96568" y="439097"/>
                    <a:pt x="96939" y="439097"/>
                  </a:cubicBezTo>
                  <a:cubicBezTo>
                    <a:pt x="100368" y="438727"/>
                    <a:pt x="103426" y="441136"/>
                    <a:pt x="104075" y="444472"/>
                  </a:cubicBezTo>
                  <a:cubicBezTo>
                    <a:pt x="104723" y="447809"/>
                    <a:pt x="102592" y="451145"/>
                    <a:pt x="99256" y="451979"/>
                  </a:cubicBezTo>
                  <a:cubicBezTo>
                    <a:pt x="99256" y="451979"/>
                    <a:pt x="94715" y="453184"/>
                    <a:pt x="86930" y="456242"/>
                  </a:cubicBezTo>
                  <a:cubicBezTo>
                    <a:pt x="84428" y="457262"/>
                    <a:pt x="83223" y="460042"/>
                    <a:pt x="83408" y="462359"/>
                  </a:cubicBezTo>
                  <a:cubicBezTo>
                    <a:pt x="83593" y="464583"/>
                    <a:pt x="84706" y="464954"/>
                    <a:pt x="85076" y="465046"/>
                  </a:cubicBezTo>
                  <a:cubicBezTo>
                    <a:pt x="89247" y="466159"/>
                    <a:pt x="94158" y="466344"/>
                    <a:pt x="99256" y="466529"/>
                  </a:cubicBezTo>
                  <a:cubicBezTo>
                    <a:pt x="104723" y="466715"/>
                    <a:pt x="110284" y="466993"/>
                    <a:pt x="116308" y="468197"/>
                  </a:cubicBezTo>
                  <a:cubicBezTo>
                    <a:pt x="124649" y="469866"/>
                    <a:pt x="127892" y="474314"/>
                    <a:pt x="129190" y="477743"/>
                  </a:cubicBezTo>
                  <a:cubicBezTo>
                    <a:pt x="130951" y="482470"/>
                    <a:pt x="129839" y="488215"/>
                    <a:pt x="126224" y="492942"/>
                  </a:cubicBezTo>
                  <a:cubicBezTo>
                    <a:pt x="126224" y="493498"/>
                    <a:pt x="127614" y="494147"/>
                    <a:pt x="130951" y="493220"/>
                  </a:cubicBezTo>
                  <a:cubicBezTo>
                    <a:pt x="145130" y="489142"/>
                    <a:pt x="163943" y="490718"/>
                    <a:pt x="176733" y="493405"/>
                  </a:cubicBezTo>
                  <a:cubicBezTo>
                    <a:pt x="192765" y="496834"/>
                    <a:pt x="212783" y="509809"/>
                    <a:pt x="216583" y="535202"/>
                  </a:cubicBezTo>
                  <a:cubicBezTo>
                    <a:pt x="218622" y="549103"/>
                    <a:pt x="229465" y="556703"/>
                    <a:pt x="243181" y="566248"/>
                  </a:cubicBezTo>
                  <a:cubicBezTo>
                    <a:pt x="249483" y="570697"/>
                    <a:pt x="256063" y="575238"/>
                    <a:pt x="262458" y="580984"/>
                  </a:cubicBezTo>
                  <a:cubicBezTo>
                    <a:pt x="282475" y="598963"/>
                    <a:pt x="298601" y="605914"/>
                    <a:pt x="324179" y="607489"/>
                  </a:cubicBezTo>
                  <a:cubicBezTo>
                    <a:pt x="344939" y="608694"/>
                    <a:pt x="372093" y="595348"/>
                    <a:pt x="388311" y="587379"/>
                  </a:cubicBezTo>
                  <a:cubicBezTo>
                    <a:pt x="392945" y="585062"/>
                    <a:pt x="396745" y="583208"/>
                    <a:pt x="399432" y="582096"/>
                  </a:cubicBezTo>
                  <a:cubicBezTo>
                    <a:pt x="407773" y="578667"/>
                    <a:pt x="417875" y="581077"/>
                    <a:pt x="427605" y="583394"/>
                  </a:cubicBezTo>
                  <a:cubicBezTo>
                    <a:pt x="435668" y="585340"/>
                    <a:pt x="444009" y="587286"/>
                    <a:pt x="450311" y="585803"/>
                  </a:cubicBezTo>
                  <a:cubicBezTo>
                    <a:pt x="466807" y="582003"/>
                    <a:pt x="476816" y="580243"/>
                    <a:pt x="491088" y="587842"/>
                  </a:cubicBezTo>
                  <a:cubicBezTo>
                    <a:pt x="496464" y="590715"/>
                    <a:pt x="499707" y="593217"/>
                    <a:pt x="502117" y="595070"/>
                  </a:cubicBezTo>
                  <a:cubicBezTo>
                    <a:pt x="505268" y="597480"/>
                    <a:pt x="505638" y="597943"/>
                    <a:pt x="508789" y="597851"/>
                  </a:cubicBezTo>
                  <a:cubicBezTo>
                    <a:pt x="515647" y="597758"/>
                    <a:pt x="519818" y="595626"/>
                    <a:pt x="519818" y="595626"/>
                  </a:cubicBezTo>
                  <a:cubicBezTo>
                    <a:pt x="522042" y="594422"/>
                    <a:pt x="524730" y="594607"/>
                    <a:pt x="526769" y="595997"/>
                  </a:cubicBezTo>
                  <a:cubicBezTo>
                    <a:pt x="528807" y="597387"/>
                    <a:pt x="529919" y="599890"/>
                    <a:pt x="529549" y="602299"/>
                  </a:cubicBezTo>
                  <a:cubicBezTo>
                    <a:pt x="529549" y="602299"/>
                    <a:pt x="519262" y="672733"/>
                    <a:pt x="516296" y="692843"/>
                  </a:cubicBezTo>
                  <a:cubicBezTo>
                    <a:pt x="514164" y="707301"/>
                    <a:pt x="510921" y="734362"/>
                    <a:pt x="509345" y="748078"/>
                  </a:cubicBezTo>
                  <a:cubicBezTo>
                    <a:pt x="516296" y="747615"/>
                    <a:pt x="525749" y="748171"/>
                    <a:pt x="532236" y="753268"/>
                  </a:cubicBezTo>
                  <a:cubicBezTo>
                    <a:pt x="537333" y="757346"/>
                    <a:pt x="539094" y="763277"/>
                    <a:pt x="540855" y="769023"/>
                  </a:cubicBezTo>
                  <a:cubicBezTo>
                    <a:pt x="542894" y="775881"/>
                    <a:pt x="544655" y="781719"/>
                    <a:pt x="551420" y="784963"/>
                  </a:cubicBezTo>
                  <a:cubicBezTo>
                    <a:pt x="560873" y="789504"/>
                    <a:pt x="566619" y="794972"/>
                    <a:pt x="569863" y="799235"/>
                  </a:cubicBezTo>
                  <a:cubicBezTo>
                    <a:pt x="574404" y="796455"/>
                    <a:pt x="581076" y="792933"/>
                    <a:pt x="588213" y="791265"/>
                  </a:cubicBezTo>
                  <a:cubicBezTo>
                    <a:pt x="600724" y="788392"/>
                    <a:pt x="608138" y="789597"/>
                    <a:pt x="608879" y="789689"/>
                  </a:cubicBezTo>
                  <a:cubicBezTo>
                    <a:pt x="610825" y="790060"/>
                    <a:pt x="612586" y="791265"/>
                    <a:pt x="613513" y="793119"/>
                  </a:cubicBezTo>
                  <a:lnTo>
                    <a:pt x="644467" y="852060"/>
                  </a:lnTo>
                  <a:cubicBezTo>
                    <a:pt x="648266" y="849095"/>
                    <a:pt x="653456" y="845944"/>
                    <a:pt x="660036" y="842051"/>
                  </a:cubicBezTo>
                  <a:cubicBezTo>
                    <a:pt x="684317" y="827594"/>
                    <a:pt x="744649" y="798864"/>
                    <a:pt x="754102" y="790245"/>
                  </a:cubicBezTo>
                  <a:cubicBezTo>
                    <a:pt x="763555" y="781627"/>
                    <a:pt x="744927" y="776066"/>
                    <a:pt x="750302" y="768652"/>
                  </a:cubicBezTo>
                  <a:cubicBezTo>
                    <a:pt x="755678" y="761238"/>
                    <a:pt x="768281" y="755956"/>
                    <a:pt x="784685" y="746595"/>
                  </a:cubicBezTo>
                  <a:cubicBezTo>
                    <a:pt x="801089" y="737235"/>
                    <a:pt x="850392" y="712027"/>
                    <a:pt x="861698" y="704706"/>
                  </a:cubicBezTo>
                  <a:cubicBezTo>
                    <a:pt x="873005" y="697384"/>
                    <a:pt x="847704" y="678571"/>
                    <a:pt x="838159" y="670509"/>
                  </a:cubicBezTo>
                  <a:cubicBezTo>
                    <a:pt x="828613" y="662538"/>
                    <a:pt x="827038" y="656514"/>
                    <a:pt x="840846" y="645672"/>
                  </a:cubicBezTo>
                  <a:cubicBezTo>
                    <a:pt x="854562" y="634828"/>
                    <a:pt x="866332" y="627229"/>
                    <a:pt x="855952" y="618332"/>
                  </a:cubicBezTo>
                  <a:cubicBezTo>
                    <a:pt x="849187" y="612586"/>
                    <a:pt x="847704" y="604524"/>
                    <a:pt x="850577" y="597017"/>
                  </a:cubicBezTo>
                  <a:cubicBezTo>
                    <a:pt x="844368" y="592476"/>
                    <a:pt x="835749" y="586359"/>
                    <a:pt x="830652" y="583579"/>
                  </a:cubicBezTo>
                  <a:cubicBezTo>
                    <a:pt x="822775" y="579686"/>
                    <a:pt x="821570" y="571994"/>
                    <a:pt x="820829" y="566990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5" name="Frihandsfigur: Form 394">
              <a:extLst>
                <a:ext uri="{FF2B5EF4-FFF2-40B4-BE49-F238E27FC236}">
                  <a16:creationId xmlns:a16="http://schemas.microsoft.com/office/drawing/2014/main" id="{64FB563C-CFCA-4D3C-BD7B-7151BD760145}"/>
                </a:ext>
              </a:extLst>
            </p:cNvPr>
            <p:cNvSpPr/>
            <p:nvPr/>
          </p:nvSpPr>
          <p:spPr>
            <a:xfrm>
              <a:off x="5889704" y="3150510"/>
              <a:ext cx="620927" cy="963827"/>
            </a:xfrm>
            <a:custGeom>
              <a:avLst/>
              <a:gdLst>
                <a:gd name="connsiteX0" fmla="*/ 602021 w 620927"/>
                <a:gd name="connsiteY0" fmla="*/ 842329 h 963827"/>
                <a:gd name="connsiteX1" fmla="*/ 593402 w 620927"/>
                <a:gd name="connsiteY1" fmla="*/ 819253 h 963827"/>
                <a:gd name="connsiteX2" fmla="*/ 568287 w 620927"/>
                <a:gd name="connsiteY2" fmla="*/ 753638 h 963827"/>
                <a:gd name="connsiteX3" fmla="*/ 541133 w 620927"/>
                <a:gd name="connsiteY3" fmla="*/ 700999 h 963827"/>
                <a:gd name="connsiteX4" fmla="*/ 515092 w 620927"/>
                <a:gd name="connsiteY4" fmla="*/ 650769 h 963827"/>
                <a:gd name="connsiteX5" fmla="*/ 498132 w 620927"/>
                <a:gd name="connsiteY5" fmla="*/ 564395 h 963827"/>
                <a:gd name="connsiteX6" fmla="*/ 488957 w 620927"/>
                <a:gd name="connsiteY6" fmla="*/ 504063 h 963827"/>
                <a:gd name="connsiteX7" fmla="*/ 480709 w 620927"/>
                <a:gd name="connsiteY7" fmla="*/ 400730 h 963827"/>
                <a:gd name="connsiteX8" fmla="*/ 479875 w 620927"/>
                <a:gd name="connsiteY8" fmla="*/ 369961 h 963827"/>
                <a:gd name="connsiteX9" fmla="*/ 485342 w 620927"/>
                <a:gd name="connsiteY9" fmla="*/ 314819 h 963827"/>
                <a:gd name="connsiteX10" fmla="*/ 490903 w 620927"/>
                <a:gd name="connsiteY10" fmla="*/ 282383 h 963827"/>
                <a:gd name="connsiteX11" fmla="*/ 498873 w 620927"/>
                <a:gd name="connsiteY11" fmla="*/ 244293 h 963827"/>
                <a:gd name="connsiteX12" fmla="*/ 503600 w 620927"/>
                <a:gd name="connsiteY12" fmla="*/ 197770 h 963827"/>
                <a:gd name="connsiteX13" fmla="*/ 485713 w 620927"/>
                <a:gd name="connsiteY13" fmla="*/ 168670 h 963827"/>
                <a:gd name="connsiteX14" fmla="*/ 476538 w 620927"/>
                <a:gd name="connsiteY14" fmla="*/ 157549 h 963827"/>
                <a:gd name="connsiteX15" fmla="*/ 472831 w 620927"/>
                <a:gd name="connsiteY15" fmla="*/ 126966 h 963827"/>
                <a:gd name="connsiteX16" fmla="*/ 472646 w 620927"/>
                <a:gd name="connsiteY16" fmla="*/ 110006 h 963827"/>
                <a:gd name="connsiteX17" fmla="*/ 465603 w 620927"/>
                <a:gd name="connsiteY17" fmla="*/ 95363 h 963827"/>
                <a:gd name="connsiteX18" fmla="*/ 451145 w 620927"/>
                <a:gd name="connsiteY18" fmla="*/ 73306 h 963827"/>
                <a:gd name="connsiteX19" fmla="*/ 430108 w 620927"/>
                <a:gd name="connsiteY19" fmla="*/ 45318 h 963827"/>
                <a:gd name="connsiteX20" fmla="*/ 420748 w 620927"/>
                <a:gd name="connsiteY20" fmla="*/ 28266 h 963827"/>
                <a:gd name="connsiteX21" fmla="*/ 399061 w 620927"/>
                <a:gd name="connsiteY21" fmla="*/ 0 h 963827"/>
                <a:gd name="connsiteX22" fmla="*/ 388219 w 620927"/>
                <a:gd name="connsiteY22" fmla="*/ 6302 h 963827"/>
                <a:gd name="connsiteX23" fmla="*/ 343549 w 620927"/>
                <a:gd name="connsiteY23" fmla="*/ 27895 h 963827"/>
                <a:gd name="connsiteX24" fmla="*/ 273486 w 620927"/>
                <a:gd name="connsiteY24" fmla="*/ 69877 h 963827"/>
                <a:gd name="connsiteX25" fmla="*/ 214081 w 620927"/>
                <a:gd name="connsiteY25" fmla="*/ 105372 h 963827"/>
                <a:gd name="connsiteX26" fmla="*/ 156251 w 620927"/>
                <a:gd name="connsiteY26" fmla="*/ 152173 h 963827"/>
                <a:gd name="connsiteX27" fmla="*/ 147262 w 620927"/>
                <a:gd name="connsiteY27" fmla="*/ 176547 h 963827"/>
                <a:gd name="connsiteX28" fmla="*/ 152915 w 620927"/>
                <a:gd name="connsiteY28" fmla="*/ 198418 h 963827"/>
                <a:gd name="connsiteX29" fmla="*/ 132248 w 620927"/>
                <a:gd name="connsiteY29" fmla="*/ 195731 h 963827"/>
                <a:gd name="connsiteX30" fmla="*/ 111674 w 620927"/>
                <a:gd name="connsiteY30" fmla="*/ 198511 h 963827"/>
                <a:gd name="connsiteX31" fmla="*/ 84891 w 620927"/>
                <a:gd name="connsiteY31" fmla="*/ 246981 h 963827"/>
                <a:gd name="connsiteX32" fmla="*/ 68024 w 620927"/>
                <a:gd name="connsiteY32" fmla="*/ 281270 h 963827"/>
                <a:gd name="connsiteX33" fmla="*/ 63020 w 620927"/>
                <a:gd name="connsiteY33" fmla="*/ 299620 h 963827"/>
                <a:gd name="connsiteX34" fmla="*/ 31788 w 620927"/>
                <a:gd name="connsiteY34" fmla="*/ 335671 h 963827"/>
                <a:gd name="connsiteX35" fmla="*/ 0 w 620927"/>
                <a:gd name="connsiteY35" fmla="*/ 369961 h 963827"/>
                <a:gd name="connsiteX36" fmla="*/ 19184 w 620927"/>
                <a:gd name="connsiteY36" fmla="*/ 391462 h 963827"/>
                <a:gd name="connsiteX37" fmla="*/ 24652 w 620927"/>
                <a:gd name="connsiteY37" fmla="*/ 396189 h 963827"/>
                <a:gd name="connsiteX38" fmla="*/ 37070 w 620927"/>
                <a:gd name="connsiteY38" fmla="*/ 408792 h 963827"/>
                <a:gd name="connsiteX39" fmla="*/ 55513 w 620927"/>
                <a:gd name="connsiteY39" fmla="*/ 418894 h 963827"/>
                <a:gd name="connsiteX40" fmla="*/ 59405 w 620927"/>
                <a:gd name="connsiteY40" fmla="*/ 419913 h 963827"/>
                <a:gd name="connsiteX41" fmla="*/ 86374 w 620927"/>
                <a:gd name="connsiteY41" fmla="*/ 425752 h 963827"/>
                <a:gd name="connsiteX42" fmla="*/ 99812 w 620927"/>
                <a:gd name="connsiteY42" fmla="*/ 434093 h 963827"/>
                <a:gd name="connsiteX43" fmla="*/ 103426 w 620927"/>
                <a:gd name="connsiteY43" fmla="*/ 436966 h 963827"/>
                <a:gd name="connsiteX44" fmla="*/ 105372 w 620927"/>
                <a:gd name="connsiteY44" fmla="*/ 437429 h 963827"/>
                <a:gd name="connsiteX45" fmla="*/ 121683 w 620927"/>
                <a:gd name="connsiteY45" fmla="*/ 462730 h 963827"/>
                <a:gd name="connsiteX46" fmla="*/ 115196 w 620927"/>
                <a:gd name="connsiteY46" fmla="*/ 536963 h 963827"/>
                <a:gd name="connsiteX47" fmla="*/ 115011 w 620927"/>
                <a:gd name="connsiteY47" fmla="*/ 544377 h 963827"/>
                <a:gd name="connsiteX48" fmla="*/ 116123 w 620927"/>
                <a:gd name="connsiteY48" fmla="*/ 551235 h 963827"/>
                <a:gd name="connsiteX49" fmla="*/ 121034 w 620927"/>
                <a:gd name="connsiteY49" fmla="*/ 577740 h 963827"/>
                <a:gd name="connsiteX50" fmla="*/ 118810 w 620927"/>
                <a:gd name="connsiteY50" fmla="*/ 581169 h 963827"/>
                <a:gd name="connsiteX51" fmla="*/ 97402 w 620927"/>
                <a:gd name="connsiteY51" fmla="*/ 605357 h 963827"/>
                <a:gd name="connsiteX52" fmla="*/ 87301 w 620927"/>
                <a:gd name="connsiteY52" fmla="*/ 633716 h 963827"/>
                <a:gd name="connsiteX53" fmla="*/ 86652 w 620927"/>
                <a:gd name="connsiteY53" fmla="*/ 637238 h 963827"/>
                <a:gd name="connsiteX54" fmla="*/ 75809 w 620927"/>
                <a:gd name="connsiteY54" fmla="*/ 667913 h 963827"/>
                <a:gd name="connsiteX55" fmla="*/ 81369 w 620927"/>
                <a:gd name="connsiteY55" fmla="*/ 675050 h 963827"/>
                <a:gd name="connsiteX56" fmla="*/ 87857 w 620927"/>
                <a:gd name="connsiteY56" fmla="*/ 677367 h 963827"/>
                <a:gd name="connsiteX57" fmla="*/ 104816 w 620927"/>
                <a:gd name="connsiteY57" fmla="*/ 688765 h 963827"/>
                <a:gd name="connsiteX58" fmla="*/ 103148 w 620927"/>
                <a:gd name="connsiteY58" fmla="*/ 704984 h 963827"/>
                <a:gd name="connsiteX59" fmla="*/ 101017 w 620927"/>
                <a:gd name="connsiteY59" fmla="*/ 711749 h 963827"/>
                <a:gd name="connsiteX60" fmla="*/ 103612 w 620927"/>
                <a:gd name="connsiteY60" fmla="*/ 715827 h 963827"/>
                <a:gd name="connsiteX61" fmla="*/ 110840 w 620927"/>
                <a:gd name="connsiteY61" fmla="*/ 731860 h 963827"/>
                <a:gd name="connsiteX62" fmla="*/ 119274 w 620927"/>
                <a:gd name="connsiteY62" fmla="*/ 761238 h 963827"/>
                <a:gd name="connsiteX63" fmla="*/ 135863 w 620927"/>
                <a:gd name="connsiteY63" fmla="*/ 816380 h 963827"/>
                <a:gd name="connsiteX64" fmla="*/ 137345 w 620927"/>
                <a:gd name="connsiteY64" fmla="*/ 826482 h 963827"/>
                <a:gd name="connsiteX65" fmla="*/ 150413 w 620927"/>
                <a:gd name="connsiteY65" fmla="*/ 863274 h 963827"/>
                <a:gd name="connsiteX66" fmla="*/ 164870 w 620927"/>
                <a:gd name="connsiteY66" fmla="*/ 878380 h 963827"/>
                <a:gd name="connsiteX67" fmla="*/ 171821 w 620927"/>
                <a:gd name="connsiteY67" fmla="*/ 885794 h 963827"/>
                <a:gd name="connsiteX68" fmla="*/ 180532 w 620927"/>
                <a:gd name="connsiteY68" fmla="*/ 910909 h 963827"/>
                <a:gd name="connsiteX69" fmla="*/ 149393 w 620927"/>
                <a:gd name="connsiteY69" fmla="*/ 923791 h 963827"/>
                <a:gd name="connsiteX70" fmla="*/ 145316 w 620927"/>
                <a:gd name="connsiteY70" fmla="*/ 926293 h 963827"/>
                <a:gd name="connsiteX71" fmla="*/ 147076 w 620927"/>
                <a:gd name="connsiteY71" fmla="*/ 931483 h 963827"/>
                <a:gd name="connsiteX72" fmla="*/ 154212 w 620927"/>
                <a:gd name="connsiteY72" fmla="*/ 945755 h 963827"/>
                <a:gd name="connsiteX73" fmla="*/ 157271 w 620927"/>
                <a:gd name="connsiteY73" fmla="*/ 953169 h 963827"/>
                <a:gd name="connsiteX74" fmla="*/ 178771 w 620927"/>
                <a:gd name="connsiteY74" fmla="*/ 967627 h 963827"/>
                <a:gd name="connsiteX75" fmla="*/ 179420 w 620927"/>
                <a:gd name="connsiteY75" fmla="*/ 967070 h 963827"/>
                <a:gd name="connsiteX76" fmla="*/ 186834 w 620927"/>
                <a:gd name="connsiteY76" fmla="*/ 948999 h 963827"/>
                <a:gd name="connsiteX77" fmla="*/ 198511 w 620927"/>
                <a:gd name="connsiteY77" fmla="*/ 942326 h 963827"/>
                <a:gd name="connsiteX78" fmla="*/ 277749 w 620927"/>
                <a:gd name="connsiteY78" fmla="*/ 942604 h 963827"/>
                <a:gd name="connsiteX79" fmla="*/ 369776 w 620927"/>
                <a:gd name="connsiteY79" fmla="*/ 929908 h 963827"/>
                <a:gd name="connsiteX80" fmla="*/ 431869 w 620927"/>
                <a:gd name="connsiteY80" fmla="*/ 927498 h 963827"/>
                <a:gd name="connsiteX81" fmla="*/ 527695 w 620927"/>
                <a:gd name="connsiteY81" fmla="*/ 923513 h 963827"/>
                <a:gd name="connsiteX82" fmla="*/ 545118 w 620927"/>
                <a:gd name="connsiteY82" fmla="*/ 945662 h 963827"/>
                <a:gd name="connsiteX83" fmla="*/ 596553 w 620927"/>
                <a:gd name="connsiteY83" fmla="*/ 937229 h 963827"/>
                <a:gd name="connsiteX84" fmla="*/ 607026 w 620927"/>
                <a:gd name="connsiteY84" fmla="*/ 917304 h 963827"/>
                <a:gd name="connsiteX85" fmla="*/ 624449 w 620927"/>
                <a:gd name="connsiteY85" fmla="*/ 909890 h 963827"/>
                <a:gd name="connsiteX86" fmla="*/ 607860 w 620927"/>
                <a:gd name="connsiteY86" fmla="*/ 860401 h 963827"/>
                <a:gd name="connsiteX87" fmla="*/ 602021 w 620927"/>
                <a:gd name="connsiteY87" fmla="*/ 842329 h 9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20927" h="963827">
                  <a:moveTo>
                    <a:pt x="602021" y="842329"/>
                  </a:moveTo>
                  <a:cubicBezTo>
                    <a:pt x="600168" y="837695"/>
                    <a:pt x="597110" y="829447"/>
                    <a:pt x="593402" y="819253"/>
                  </a:cubicBezTo>
                  <a:cubicBezTo>
                    <a:pt x="586452" y="800347"/>
                    <a:pt x="576999" y="774490"/>
                    <a:pt x="568287" y="753638"/>
                  </a:cubicBezTo>
                  <a:cubicBezTo>
                    <a:pt x="561615" y="737606"/>
                    <a:pt x="551235" y="718978"/>
                    <a:pt x="541133" y="700999"/>
                  </a:cubicBezTo>
                  <a:cubicBezTo>
                    <a:pt x="531588" y="683854"/>
                    <a:pt x="521671" y="666153"/>
                    <a:pt x="515092" y="650769"/>
                  </a:cubicBezTo>
                  <a:cubicBezTo>
                    <a:pt x="506658" y="631029"/>
                    <a:pt x="502488" y="598685"/>
                    <a:pt x="498132" y="564395"/>
                  </a:cubicBezTo>
                  <a:cubicBezTo>
                    <a:pt x="495444" y="543450"/>
                    <a:pt x="492757" y="521857"/>
                    <a:pt x="488957" y="504063"/>
                  </a:cubicBezTo>
                  <a:cubicBezTo>
                    <a:pt x="481728" y="470051"/>
                    <a:pt x="481172" y="431590"/>
                    <a:pt x="480709" y="400730"/>
                  </a:cubicBezTo>
                  <a:cubicBezTo>
                    <a:pt x="480523" y="389423"/>
                    <a:pt x="480431" y="378673"/>
                    <a:pt x="479875" y="369961"/>
                  </a:cubicBezTo>
                  <a:cubicBezTo>
                    <a:pt x="478670" y="348460"/>
                    <a:pt x="481728" y="332891"/>
                    <a:pt x="485342" y="314819"/>
                  </a:cubicBezTo>
                  <a:cubicBezTo>
                    <a:pt x="487289" y="304995"/>
                    <a:pt x="489235" y="294894"/>
                    <a:pt x="490903" y="282383"/>
                  </a:cubicBezTo>
                  <a:cubicBezTo>
                    <a:pt x="492664" y="268667"/>
                    <a:pt x="496000" y="255692"/>
                    <a:pt x="498873" y="244293"/>
                  </a:cubicBezTo>
                  <a:cubicBezTo>
                    <a:pt x="503600" y="225665"/>
                    <a:pt x="507677" y="209540"/>
                    <a:pt x="503600" y="197770"/>
                  </a:cubicBezTo>
                  <a:cubicBezTo>
                    <a:pt x="498688" y="183498"/>
                    <a:pt x="492664" y="176640"/>
                    <a:pt x="485713" y="168670"/>
                  </a:cubicBezTo>
                  <a:cubicBezTo>
                    <a:pt x="482748" y="165241"/>
                    <a:pt x="479597" y="161719"/>
                    <a:pt x="476538" y="157549"/>
                  </a:cubicBezTo>
                  <a:cubicBezTo>
                    <a:pt x="469217" y="147725"/>
                    <a:pt x="471163" y="136233"/>
                    <a:pt x="472831" y="126966"/>
                  </a:cubicBezTo>
                  <a:cubicBezTo>
                    <a:pt x="474036" y="120015"/>
                    <a:pt x="475148" y="113991"/>
                    <a:pt x="472646" y="110006"/>
                  </a:cubicBezTo>
                  <a:cubicBezTo>
                    <a:pt x="469588" y="105094"/>
                    <a:pt x="467642" y="100182"/>
                    <a:pt x="465603" y="95363"/>
                  </a:cubicBezTo>
                  <a:cubicBezTo>
                    <a:pt x="462081" y="86837"/>
                    <a:pt x="459023" y="79423"/>
                    <a:pt x="451145" y="73306"/>
                  </a:cubicBezTo>
                  <a:cubicBezTo>
                    <a:pt x="440209" y="64873"/>
                    <a:pt x="435946" y="56717"/>
                    <a:pt x="430108" y="45318"/>
                  </a:cubicBezTo>
                  <a:cubicBezTo>
                    <a:pt x="427606" y="40499"/>
                    <a:pt x="424733" y="34939"/>
                    <a:pt x="420748" y="28266"/>
                  </a:cubicBezTo>
                  <a:cubicBezTo>
                    <a:pt x="414446" y="17608"/>
                    <a:pt x="405920" y="7414"/>
                    <a:pt x="399061" y="0"/>
                  </a:cubicBezTo>
                  <a:cubicBezTo>
                    <a:pt x="395818" y="2131"/>
                    <a:pt x="392204" y="4263"/>
                    <a:pt x="388219" y="6302"/>
                  </a:cubicBezTo>
                  <a:cubicBezTo>
                    <a:pt x="370147" y="15477"/>
                    <a:pt x="360694" y="16403"/>
                    <a:pt x="343549" y="27895"/>
                  </a:cubicBezTo>
                  <a:cubicBezTo>
                    <a:pt x="326404" y="39387"/>
                    <a:pt x="292392" y="57181"/>
                    <a:pt x="273486" y="69877"/>
                  </a:cubicBezTo>
                  <a:cubicBezTo>
                    <a:pt x="254580" y="82574"/>
                    <a:pt x="246239" y="83779"/>
                    <a:pt x="214081" y="105372"/>
                  </a:cubicBezTo>
                  <a:cubicBezTo>
                    <a:pt x="181830" y="126966"/>
                    <a:pt x="166446" y="144111"/>
                    <a:pt x="156251" y="152173"/>
                  </a:cubicBezTo>
                  <a:cubicBezTo>
                    <a:pt x="146057" y="160236"/>
                    <a:pt x="139662" y="166909"/>
                    <a:pt x="147262" y="176547"/>
                  </a:cubicBezTo>
                  <a:cubicBezTo>
                    <a:pt x="154768" y="186185"/>
                    <a:pt x="156993" y="193692"/>
                    <a:pt x="152915" y="198418"/>
                  </a:cubicBezTo>
                  <a:cubicBezTo>
                    <a:pt x="148837" y="203145"/>
                    <a:pt x="140774" y="202126"/>
                    <a:pt x="132248" y="195731"/>
                  </a:cubicBezTo>
                  <a:cubicBezTo>
                    <a:pt x="123629" y="189336"/>
                    <a:pt x="116864" y="191282"/>
                    <a:pt x="111674" y="198511"/>
                  </a:cubicBezTo>
                  <a:cubicBezTo>
                    <a:pt x="106485" y="205740"/>
                    <a:pt x="89618" y="230762"/>
                    <a:pt x="84891" y="246981"/>
                  </a:cubicBezTo>
                  <a:cubicBezTo>
                    <a:pt x="80165" y="263199"/>
                    <a:pt x="61259" y="273857"/>
                    <a:pt x="68024" y="281270"/>
                  </a:cubicBezTo>
                  <a:cubicBezTo>
                    <a:pt x="74789" y="288685"/>
                    <a:pt x="78126" y="296099"/>
                    <a:pt x="63020" y="299620"/>
                  </a:cubicBezTo>
                  <a:cubicBezTo>
                    <a:pt x="47913" y="303142"/>
                    <a:pt x="43372" y="325477"/>
                    <a:pt x="31788" y="335671"/>
                  </a:cubicBezTo>
                  <a:cubicBezTo>
                    <a:pt x="22335" y="344012"/>
                    <a:pt x="9175" y="357357"/>
                    <a:pt x="0" y="369961"/>
                  </a:cubicBezTo>
                  <a:cubicBezTo>
                    <a:pt x="8248" y="379321"/>
                    <a:pt x="17052" y="389238"/>
                    <a:pt x="19184" y="391462"/>
                  </a:cubicBezTo>
                  <a:cubicBezTo>
                    <a:pt x="20667" y="392945"/>
                    <a:pt x="22613" y="394520"/>
                    <a:pt x="24652" y="396189"/>
                  </a:cubicBezTo>
                  <a:cubicBezTo>
                    <a:pt x="29008" y="399710"/>
                    <a:pt x="34012" y="403788"/>
                    <a:pt x="37070" y="408792"/>
                  </a:cubicBezTo>
                  <a:cubicBezTo>
                    <a:pt x="39480" y="412777"/>
                    <a:pt x="41426" y="415094"/>
                    <a:pt x="55513" y="418894"/>
                  </a:cubicBezTo>
                  <a:lnTo>
                    <a:pt x="59405" y="419913"/>
                  </a:lnTo>
                  <a:cubicBezTo>
                    <a:pt x="71082" y="423064"/>
                    <a:pt x="77477" y="424733"/>
                    <a:pt x="86374" y="425752"/>
                  </a:cubicBezTo>
                  <a:cubicBezTo>
                    <a:pt x="94807" y="426679"/>
                    <a:pt x="97773" y="431127"/>
                    <a:pt x="99812" y="434093"/>
                  </a:cubicBezTo>
                  <a:cubicBezTo>
                    <a:pt x="101017" y="435946"/>
                    <a:pt x="101387" y="436502"/>
                    <a:pt x="103426" y="436966"/>
                  </a:cubicBezTo>
                  <a:lnTo>
                    <a:pt x="105372" y="437429"/>
                  </a:lnTo>
                  <a:cubicBezTo>
                    <a:pt x="115659" y="439931"/>
                    <a:pt x="124000" y="443546"/>
                    <a:pt x="121683" y="462730"/>
                  </a:cubicBezTo>
                  <a:cubicBezTo>
                    <a:pt x="119644" y="480060"/>
                    <a:pt x="115196" y="526398"/>
                    <a:pt x="115196" y="536963"/>
                  </a:cubicBezTo>
                  <a:cubicBezTo>
                    <a:pt x="115196" y="539836"/>
                    <a:pt x="115103" y="542245"/>
                    <a:pt x="115011" y="544377"/>
                  </a:cubicBezTo>
                  <a:cubicBezTo>
                    <a:pt x="114733" y="550308"/>
                    <a:pt x="114825" y="550308"/>
                    <a:pt x="116123" y="551235"/>
                  </a:cubicBezTo>
                  <a:cubicBezTo>
                    <a:pt x="125020" y="557444"/>
                    <a:pt x="127151" y="568565"/>
                    <a:pt x="121034" y="577740"/>
                  </a:cubicBezTo>
                  <a:cubicBezTo>
                    <a:pt x="120386" y="578667"/>
                    <a:pt x="119644" y="579872"/>
                    <a:pt x="118810" y="581169"/>
                  </a:cubicBezTo>
                  <a:cubicBezTo>
                    <a:pt x="113806" y="589139"/>
                    <a:pt x="106299" y="601187"/>
                    <a:pt x="97402" y="605357"/>
                  </a:cubicBezTo>
                  <a:cubicBezTo>
                    <a:pt x="92120" y="607860"/>
                    <a:pt x="90637" y="615366"/>
                    <a:pt x="87301" y="633716"/>
                  </a:cubicBezTo>
                  <a:lnTo>
                    <a:pt x="86652" y="637238"/>
                  </a:lnTo>
                  <a:cubicBezTo>
                    <a:pt x="83501" y="654939"/>
                    <a:pt x="82296" y="661612"/>
                    <a:pt x="75809" y="667913"/>
                  </a:cubicBezTo>
                  <a:cubicBezTo>
                    <a:pt x="75994" y="670508"/>
                    <a:pt x="78218" y="673567"/>
                    <a:pt x="81369" y="675050"/>
                  </a:cubicBezTo>
                  <a:cubicBezTo>
                    <a:pt x="83223" y="675976"/>
                    <a:pt x="85447" y="676625"/>
                    <a:pt x="87857" y="677367"/>
                  </a:cubicBezTo>
                  <a:cubicBezTo>
                    <a:pt x="93788" y="679127"/>
                    <a:pt x="101202" y="681351"/>
                    <a:pt x="104816" y="688765"/>
                  </a:cubicBezTo>
                  <a:cubicBezTo>
                    <a:pt x="108060" y="695531"/>
                    <a:pt x="105094" y="701184"/>
                    <a:pt x="103148" y="704984"/>
                  </a:cubicBezTo>
                  <a:cubicBezTo>
                    <a:pt x="101665" y="707764"/>
                    <a:pt x="100831" y="709617"/>
                    <a:pt x="101017" y="711749"/>
                  </a:cubicBezTo>
                  <a:cubicBezTo>
                    <a:pt x="101109" y="713232"/>
                    <a:pt x="101573" y="713788"/>
                    <a:pt x="103612" y="715827"/>
                  </a:cubicBezTo>
                  <a:cubicBezTo>
                    <a:pt x="106392" y="718607"/>
                    <a:pt x="110748" y="722870"/>
                    <a:pt x="110840" y="731860"/>
                  </a:cubicBezTo>
                  <a:cubicBezTo>
                    <a:pt x="111026" y="744186"/>
                    <a:pt x="113806" y="754009"/>
                    <a:pt x="119274" y="761238"/>
                  </a:cubicBezTo>
                  <a:cubicBezTo>
                    <a:pt x="126132" y="770320"/>
                    <a:pt x="131136" y="786816"/>
                    <a:pt x="135863" y="816380"/>
                  </a:cubicBezTo>
                  <a:cubicBezTo>
                    <a:pt x="136419" y="819902"/>
                    <a:pt x="136882" y="823238"/>
                    <a:pt x="137345" y="826482"/>
                  </a:cubicBezTo>
                  <a:cubicBezTo>
                    <a:pt x="139755" y="843256"/>
                    <a:pt x="141516" y="855396"/>
                    <a:pt x="150413" y="863274"/>
                  </a:cubicBezTo>
                  <a:cubicBezTo>
                    <a:pt x="157734" y="869761"/>
                    <a:pt x="161626" y="874580"/>
                    <a:pt x="164870" y="878380"/>
                  </a:cubicBezTo>
                  <a:cubicBezTo>
                    <a:pt x="167280" y="881253"/>
                    <a:pt x="169133" y="883570"/>
                    <a:pt x="171821" y="885794"/>
                  </a:cubicBezTo>
                  <a:cubicBezTo>
                    <a:pt x="180810" y="893208"/>
                    <a:pt x="183961" y="902383"/>
                    <a:pt x="180532" y="910909"/>
                  </a:cubicBezTo>
                  <a:cubicBezTo>
                    <a:pt x="176825" y="920177"/>
                    <a:pt x="163387" y="922586"/>
                    <a:pt x="149393" y="923791"/>
                  </a:cubicBezTo>
                  <a:cubicBezTo>
                    <a:pt x="145872" y="924069"/>
                    <a:pt x="145501" y="925644"/>
                    <a:pt x="145316" y="926293"/>
                  </a:cubicBezTo>
                  <a:cubicBezTo>
                    <a:pt x="144852" y="928054"/>
                    <a:pt x="145686" y="930556"/>
                    <a:pt x="147076" y="931483"/>
                  </a:cubicBezTo>
                  <a:cubicBezTo>
                    <a:pt x="152544" y="935190"/>
                    <a:pt x="153564" y="941307"/>
                    <a:pt x="154212" y="945755"/>
                  </a:cubicBezTo>
                  <a:cubicBezTo>
                    <a:pt x="154954" y="950574"/>
                    <a:pt x="155417" y="952150"/>
                    <a:pt x="157271" y="953169"/>
                  </a:cubicBezTo>
                  <a:cubicBezTo>
                    <a:pt x="163016" y="956320"/>
                    <a:pt x="172284" y="962807"/>
                    <a:pt x="178771" y="967627"/>
                  </a:cubicBezTo>
                  <a:cubicBezTo>
                    <a:pt x="178957" y="967441"/>
                    <a:pt x="179142" y="967256"/>
                    <a:pt x="179420" y="967070"/>
                  </a:cubicBezTo>
                  <a:cubicBezTo>
                    <a:pt x="191097" y="958081"/>
                    <a:pt x="188595" y="953633"/>
                    <a:pt x="186834" y="948999"/>
                  </a:cubicBezTo>
                  <a:cubicBezTo>
                    <a:pt x="185073" y="944458"/>
                    <a:pt x="188317" y="937136"/>
                    <a:pt x="198511" y="942326"/>
                  </a:cubicBezTo>
                  <a:cubicBezTo>
                    <a:pt x="208706" y="947516"/>
                    <a:pt x="235489" y="949462"/>
                    <a:pt x="277749" y="942604"/>
                  </a:cubicBezTo>
                  <a:cubicBezTo>
                    <a:pt x="320009" y="935839"/>
                    <a:pt x="354021" y="933707"/>
                    <a:pt x="369776" y="929908"/>
                  </a:cubicBezTo>
                  <a:cubicBezTo>
                    <a:pt x="385438" y="926108"/>
                    <a:pt x="402305" y="929630"/>
                    <a:pt x="431869" y="927498"/>
                  </a:cubicBezTo>
                  <a:cubicBezTo>
                    <a:pt x="461432" y="925459"/>
                    <a:pt x="509346" y="919065"/>
                    <a:pt x="527695" y="923513"/>
                  </a:cubicBezTo>
                  <a:cubicBezTo>
                    <a:pt x="546045" y="927961"/>
                    <a:pt x="537704" y="938619"/>
                    <a:pt x="545118" y="945662"/>
                  </a:cubicBezTo>
                  <a:cubicBezTo>
                    <a:pt x="552532" y="952799"/>
                    <a:pt x="585896" y="941677"/>
                    <a:pt x="596553" y="937229"/>
                  </a:cubicBezTo>
                  <a:cubicBezTo>
                    <a:pt x="607211" y="932781"/>
                    <a:pt x="596275" y="919157"/>
                    <a:pt x="607026" y="917304"/>
                  </a:cubicBezTo>
                  <a:cubicBezTo>
                    <a:pt x="614718" y="915914"/>
                    <a:pt x="620927" y="914153"/>
                    <a:pt x="624449" y="909890"/>
                  </a:cubicBezTo>
                  <a:cubicBezTo>
                    <a:pt x="616664" y="892189"/>
                    <a:pt x="611659" y="874117"/>
                    <a:pt x="607860" y="860401"/>
                  </a:cubicBezTo>
                  <a:cubicBezTo>
                    <a:pt x="605450" y="852987"/>
                    <a:pt x="603690" y="846407"/>
                    <a:pt x="602021" y="842329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6" name="Frihandsfigur: Form 395">
              <a:extLst>
                <a:ext uri="{FF2B5EF4-FFF2-40B4-BE49-F238E27FC236}">
                  <a16:creationId xmlns:a16="http://schemas.microsoft.com/office/drawing/2014/main" id="{A10DC023-3EFB-48AC-8ADB-A5C79198352E}"/>
                </a:ext>
              </a:extLst>
            </p:cNvPr>
            <p:cNvSpPr/>
            <p:nvPr/>
          </p:nvSpPr>
          <p:spPr>
            <a:xfrm>
              <a:off x="6465961" y="81"/>
              <a:ext cx="2752468" cy="2270554"/>
            </a:xfrm>
            <a:custGeom>
              <a:avLst/>
              <a:gdLst>
                <a:gd name="connsiteX0" fmla="*/ 2748390 w 2752467"/>
                <a:gd name="connsiteY0" fmla="*/ 1484213 h 2270554"/>
                <a:gd name="connsiteX1" fmla="*/ 2641442 w 2752467"/>
                <a:gd name="connsiteY1" fmla="*/ 1316841 h 2270554"/>
                <a:gd name="connsiteX2" fmla="*/ 2564892 w 2752467"/>
                <a:gd name="connsiteY2" fmla="*/ 1196362 h 2270554"/>
                <a:gd name="connsiteX3" fmla="*/ 2514106 w 2752467"/>
                <a:gd name="connsiteY3" fmla="*/ 1164204 h 2270554"/>
                <a:gd name="connsiteX4" fmla="*/ 2440058 w 2752467"/>
                <a:gd name="connsiteY4" fmla="*/ 1127597 h 2270554"/>
                <a:gd name="connsiteX5" fmla="*/ 2410958 w 2752467"/>
                <a:gd name="connsiteY5" fmla="*/ 1141591 h 2270554"/>
                <a:gd name="connsiteX6" fmla="*/ 2391867 w 2752467"/>
                <a:gd name="connsiteY6" fmla="*/ 1145112 h 2270554"/>
                <a:gd name="connsiteX7" fmla="*/ 2360357 w 2752467"/>
                <a:gd name="connsiteY7" fmla="*/ 1109432 h 2270554"/>
                <a:gd name="connsiteX8" fmla="*/ 2333110 w 2752467"/>
                <a:gd name="connsiteY8" fmla="*/ 1081352 h 2270554"/>
                <a:gd name="connsiteX9" fmla="*/ 2345714 w 2752467"/>
                <a:gd name="connsiteY9" fmla="*/ 1062817 h 2270554"/>
                <a:gd name="connsiteX10" fmla="*/ 2341173 w 2752467"/>
                <a:gd name="connsiteY10" fmla="*/ 1018703 h 2270554"/>
                <a:gd name="connsiteX11" fmla="*/ 2316614 w 2752467"/>
                <a:gd name="connsiteY11" fmla="*/ 975794 h 2270554"/>
                <a:gd name="connsiteX12" fmla="*/ 2282602 w 2752467"/>
                <a:gd name="connsiteY12" fmla="*/ 938816 h 2270554"/>
                <a:gd name="connsiteX13" fmla="*/ 2273705 w 2752467"/>
                <a:gd name="connsiteY13" fmla="*/ 914535 h 2270554"/>
                <a:gd name="connsiteX14" fmla="*/ 2265735 w 2752467"/>
                <a:gd name="connsiteY14" fmla="*/ 897946 h 2270554"/>
                <a:gd name="connsiteX15" fmla="*/ 2227831 w 2752467"/>
                <a:gd name="connsiteY15" fmla="*/ 879319 h 2270554"/>
                <a:gd name="connsiteX16" fmla="*/ 2203271 w 2752467"/>
                <a:gd name="connsiteY16" fmla="*/ 862730 h 2270554"/>
                <a:gd name="connsiteX17" fmla="*/ 2198823 w 2752467"/>
                <a:gd name="connsiteY17" fmla="*/ 811295 h 2270554"/>
                <a:gd name="connsiteX18" fmla="*/ 2185849 w 2752467"/>
                <a:gd name="connsiteY18" fmla="*/ 698045 h 2270554"/>
                <a:gd name="connsiteX19" fmla="*/ 2167777 w 2752467"/>
                <a:gd name="connsiteY19" fmla="*/ 655785 h 2270554"/>
                <a:gd name="connsiteX20" fmla="*/ 2098270 w 2752467"/>
                <a:gd name="connsiteY20" fmla="*/ 527151 h 2270554"/>
                <a:gd name="connsiteX21" fmla="*/ 2018661 w 2752467"/>
                <a:gd name="connsiteY21" fmla="*/ 380445 h 2270554"/>
                <a:gd name="connsiteX22" fmla="*/ 1954159 w 2752467"/>
                <a:gd name="connsiteY22" fmla="*/ 265991 h 2270554"/>
                <a:gd name="connsiteX23" fmla="*/ 1908007 w 2752467"/>
                <a:gd name="connsiteY23" fmla="*/ 210108 h 2270554"/>
                <a:gd name="connsiteX24" fmla="*/ 1829325 w 2752467"/>
                <a:gd name="connsiteY24" fmla="*/ 162658 h 2270554"/>
                <a:gd name="connsiteX25" fmla="*/ 1760097 w 2752467"/>
                <a:gd name="connsiteY25" fmla="*/ 119934 h 2270554"/>
                <a:gd name="connsiteX26" fmla="*/ 1718670 w 2752467"/>
                <a:gd name="connsiteY26" fmla="*/ 95375 h 2270554"/>
                <a:gd name="connsiteX27" fmla="*/ 1685122 w 2752467"/>
                <a:gd name="connsiteY27" fmla="*/ 69519 h 2270554"/>
                <a:gd name="connsiteX28" fmla="*/ 1660470 w 2752467"/>
                <a:gd name="connsiteY28" fmla="*/ 52930 h 2270554"/>
                <a:gd name="connsiteX29" fmla="*/ 1644622 w 2752467"/>
                <a:gd name="connsiteY29" fmla="*/ 30780 h 2270554"/>
                <a:gd name="connsiteX30" fmla="*/ 1618858 w 2752467"/>
                <a:gd name="connsiteY30" fmla="*/ 11689 h 2270554"/>
                <a:gd name="connsiteX31" fmla="*/ 1583920 w 2752467"/>
                <a:gd name="connsiteY31" fmla="*/ 3997 h 2270554"/>
                <a:gd name="connsiteX32" fmla="*/ 1554171 w 2752467"/>
                <a:gd name="connsiteY32" fmla="*/ 846 h 2270554"/>
                <a:gd name="connsiteX33" fmla="*/ 1512467 w 2752467"/>
                <a:gd name="connsiteY33" fmla="*/ 18269 h 2270554"/>
                <a:gd name="connsiteX34" fmla="*/ 1433044 w 2752467"/>
                <a:gd name="connsiteY34" fmla="*/ 48852 h 2270554"/>
                <a:gd name="connsiteX35" fmla="*/ 1409412 w 2752467"/>
                <a:gd name="connsiteY35" fmla="*/ 93522 h 2270554"/>
                <a:gd name="connsiteX36" fmla="*/ 1293289 w 2752467"/>
                <a:gd name="connsiteY36" fmla="*/ 165994 h 2270554"/>
                <a:gd name="connsiteX37" fmla="*/ 1180595 w 2752467"/>
                <a:gd name="connsiteY37" fmla="*/ 234018 h 2270554"/>
                <a:gd name="connsiteX38" fmla="*/ 1068458 w 2752467"/>
                <a:gd name="connsiteY38" fmla="*/ 298242 h 2270554"/>
                <a:gd name="connsiteX39" fmla="*/ 958174 w 2752467"/>
                <a:gd name="connsiteY39" fmla="*/ 375441 h 2270554"/>
                <a:gd name="connsiteX40" fmla="*/ 875692 w 2752467"/>
                <a:gd name="connsiteY40" fmla="*/ 432251 h 2270554"/>
                <a:gd name="connsiteX41" fmla="*/ 787002 w 2752467"/>
                <a:gd name="connsiteY41" fmla="*/ 480721 h 2270554"/>
                <a:gd name="connsiteX42" fmla="*/ 765130 w 2752467"/>
                <a:gd name="connsiteY42" fmla="*/ 480721 h 2270554"/>
                <a:gd name="connsiteX43" fmla="*/ 641501 w 2752467"/>
                <a:gd name="connsiteY43" fmla="*/ 544296 h 2270554"/>
                <a:gd name="connsiteX44" fmla="*/ 560502 w 2752467"/>
                <a:gd name="connsiteY44" fmla="*/ 591931 h 2270554"/>
                <a:gd name="connsiteX45" fmla="*/ 479504 w 2752467"/>
                <a:gd name="connsiteY45" fmla="*/ 658750 h 2270554"/>
                <a:gd name="connsiteX46" fmla="*/ 481265 w 2752467"/>
                <a:gd name="connsiteY46" fmla="*/ 688036 h 2270554"/>
                <a:gd name="connsiteX47" fmla="*/ 504897 w 2752467"/>
                <a:gd name="connsiteY47" fmla="*/ 749295 h 2270554"/>
                <a:gd name="connsiteX48" fmla="*/ 521208 w 2752467"/>
                <a:gd name="connsiteY48" fmla="*/ 784789 h 2270554"/>
                <a:gd name="connsiteX49" fmla="*/ 530661 w 2752467"/>
                <a:gd name="connsiteY49" fmla="*/ 796003 h 2270554"/>
                <a:gd name="connsiteX50" fmla="*/ 540762 w 2752467"/>
                <a:gd name="connsiteY50" fmla="*/ 818523 h 2270554"/>
                <a:gd name="connsiteX51" fmla="*/ 566804 w 2752467"/>
                <a:gd name="connsiteY51" fmla="*/ 850126 h 2270554"/>
                <a:gd name="connsiteX52" fmla="*/ 547899 w 2752467"/>
                <a:gd name="connsiteY52" fmla="*/ 899244 h 2270554"/>
                <a:gd name="connsiteX53" fmla="*/ 519169 w 2752467"/>
                <a:gd name="connsiteY53" fmla="*/ 971160 h 2270554"/>
                <a:gd name="connsiteX54" fmla="*/ 497854 w 2752467"/>
                <a:gd name="connsiteY54" fmla="*/ 961059 h 2270554"/>
                <a:gd name="connsiteX55" fmla="*/ 463842 w 2752467"/>
                <a:gd name="connsiteY55" fmla="*/ 943358 h 2270554"/>
                <a:gd name="connsiteX56" fmla="*/ 441970 w 2752467"/>
                <a:gd name="connsiteY56" fmla="*/ 908141 h 2270554"/>
                <a:gd name="connsiteX57" fmla="*/ 420099 w 2752467"/>
                <a:gd name="connsiteY57" fmla="*/ 873851 h 2270554"/>
                <a:gd name="connsiteX58" fmla="*/ 393779 w 2752467"/>
                <a:gd name="connsiteY58" fmla="*/ 856706 h 2270554"/>
                <a:gd name="connsiteX59" fmla="*/ 358284 w 2752467"/>
                <a:gd name="connsiteY59" fmla="*/ 923803 h 2270554"/>
                <a:gd name="connsiteX60" fmla="*/ 337895 w 2752467"/>
                <a:gd name="connsiteY60" fmla="*/ 967546 h 2270554"/>
                <a:gd name="connsiteX61" fmla="*/ 315375 w 2752467"/>
                <a:gd name="connsiteY61" fmla="*/ 979686 h 2270554"/>
                <a:gd name="connsiteX62" fmla="*/ 315375 w 2752467"/>
                <a:gd name="connsiteY62" fmla="*/ 1034365 h 2270554"/>
                <a:gd name="connsiteX63" fmla="*/ 298601 w 2752467"/>
                <a:gd name="connsiteY63" fmla="*/ 1084781 h 2270554"/>
                <a:gd name="connsiteX64" fmla="*/ 289055 w 2752467"/>
                <a:gd name="connsiteY64" fmla="*/ 1116105 h 2270554"/>
                <a:gd name="connsiteX65" fmla="*/ 284607 w 2752467"/>
                <a:gd name="connsiteY65" fmla="*/ 1133899 h 2270554"/>
                <a:gd name="connsiteX66" fmla="*/ 276359 w 2752467"/>
                <a:gd name="connsiteY66" fmla="*/ 1152063 h 2270554"/>
                <a:gd name="connsiteX67" fmla="*/ 250873 w 2752467"/>
                <a:gd name="connsiteY67" fmla="*/ 1164296 h 2270554"/>
                <a:gd name="connsiteX68" fmla="*/ 204721 w 2752467"/>
                <a:gd name="connsiteY68" fmla="*/ 1166984 h 2270554"/>
                <a:gd name="connsiteX69" fmla="*/ 175898 w 2752467"/>
                <a:gd name="connsiteY69" fmla="*/ 1183851 h 2270554"/>
                <a:gd name="connsiteX70" fmla="*/ 160144 w 2752467"/>
                <a:gd name="connsiteY70" fmla="*/ 1209151 h 2270554"/>
                <a:gd name="connsiteX71" fmla="*/ 166909 w 2752467"/>
                <a:gd name="connsiteY71" fmla="*/ 1252524 h 2270554"/>
                <a:gd name="connsiteX72" fmla="*/ 147354 w 2752467"/>
                <a:gd name="connsiteY72" fmla="*/ 1289779 h 2270554"/>
                <a:gd name="connsiteX73" fmla="*/ 139940 w 2752467"/>
                <a:gd name="connsiteY73" fmla="*/ 1353818 h 2270554"/>
                <a:gd name="connsiteX74" fmla="*/ 140404 w 2752467"/>
                <a:gd name="connsiteY74" fmla="*/ 1430090 h 2270554"/>
                <a:gd name="connsiteX75" fmla="*/ 125761 w 2752467"/>
                <a:gd name="connsiteY75" fmla="*/ 1512201 h 2270554"/>
                <a:gd name="connsiteX76" fmla="*/ 116401 w 2752467"/>
                <a:gd name="connsiteY76" fmla="*/ 1580966 h 2270554"/>
                <a:gd name="connsiteX77" fmla="*/ 86652 w 2752467"/>
                <a:gd name="connsiteY77" fmla="*/ 1632031 h 2270554"/>
                <a:gd name="connsiteX78" fmla="*/ 64873 w 2752467"/>
                <a:gd name="connsiteY78" fmla="*/ 1694123 h 2270554"/>
                <a:gd name="connsiteX79" fmla="*/ 50045 w 2752467"/>
                <a:gd name="connsiteY79" fmla="*/ 1766874 h 2270554"/>
                <a:gd name="connsiteX80" fmla="*/ 39850 w 2752467"/>
                <a:gd name="connsiteY80" fmla="*/ 1812748 h 2270554"/>
                <a:gd name="connsiteX81" fmla="*/ 36329 w 2752467"/>
                <a:gd name="connsiteY81" fmla="*/ 1859364 h 2270554"/>
                <a:gd name="connsiteX82" fmla="*/ 37256 w 2752467"/>
                <a:gd name="connsiteY82" fmla="*/ 1906351 h 2270554"/>
                <a:gd name="connsiteX83" fmla="*/ 38553 w 2752467"/>
                <a:gd name="connsiteY83" fmla="*/ 1961400 h 2270554"/>
                <a:gd name="connsiteX84" fmla="*/ 40962 w 2752467"/>
                <a:gd name="connsiteY84" fmla="*/ 2014596 h 2270554"/>
                <a:gd name="connsiteX85" fmla="*/ 41426 w 2752467"/>
                <a:gd name="connsiteY85" fmla="*/ 2087161 h 2270554"/>
                <a:gd name="connsiteX86" fmla="*/ 32344 w 2752467"/>
                <a:gd name="connsiteY86" fmla="*/ 2132665 h 2270554"/>
                <a:gd name="connsiteX87" fmla="*/ 24837 w 2752467"/>
                <a:gd name="connsiteY87" fmla="*/ 2174183 h 2270554"/>
                <a:gd name="connsiteX88" fmla="*/ 20388 w 2752467"/>
                <a:gd name="connsiteY88" fmla="*/ 2217370 h 2270554"/>
                <a:gd name="connsiteX89" fmla="*/ 13994 w 2752467"/>
                <a:gd name="connsiteY89" fmla="*/ 2236369 h 2270554"/>
                <a:gd name="connsiteX90" fmla="*/ 0 w 2752467"/>
                <a:gd name="connsiteY90" fmla="*/ 2233774 h 2270554"/>
                <a:gd name="connsiteX91" fmla="*/ 11770 w 2752467"/>
                <a:gd name="connsiteY91" fmla="*/ 2249807 h 2270554"/>
                <a:gd name="connsiteX92" fmla="*/ 23539 w 2752467"/>
                <a:gd name="connsiteY92" fmla="*/ 2261762 h 2270554"/>
                <a:gd name="connsiteX93" fmla="*/ 36885 w 2752467"/>
                <a:gd name="connsiteY93" fmla="*/ 2271771 h 2270554"/>
                <a:gd name="connsiteX94" fmla="*/ 46060 w 2752467"/>
                <a:gd name="connsiteY94" fmla="*/ 2269917 h 2270554"/>
                <a:gd name="connsiteX95" fmla="*/ 73028 w 2752467"/>
                <a:gd name="connsiteY95" fmla="*/ 2269917 h 2270554"/>
                <a:gd name="connsiteX96" fmla="*/ 82018 w 2752467"/>
                <a:gd name="connsiteY96" fmla="*/ 2269824 h 2270554"/>
                <a:gd name="connsiteX97" fmla="*/ 84242 w 2752467"/>
                <a:gd name="connsiteY97" fmla="*/ 2260094 h 2270554"/>
                <a:gd name="connsiteX98" fmla="*/ 111674 w 2752467"/>
                <a:gd name="connsiteY98" fmla="*/ 2235257 h 2270554"/>
                <a:gd name="connsiteX99" fmla="*/ 130858 w 2752467"/>
                <a:gd name="connsiteY99" fmla="*/ 2243319 h 2270554"/>
                <a:gd name="connsiteX100" fmla="*/ 134936 w 2752467"/>
                <a:gd name="connsiteY100" fmla="*/ 2247119 h 2270554"/>
                <a:gd name="connsiteX101" fmla="*/ 138736 w 2752467"/>
                <a:gd name="connsiteY101" fmla="*/ 2246378 h 2270554"/>
                <a:gd name="connsiteX102" fmla="*/ 140589 w 2752467"/>
                <a:gd name="connsiteY102" fmla="*/ 2241002 h 2270554"/>
                <a:gd name="connsiteX103" fmla="*/ 154768 w 2752467"/>
                <a:gd name="connsiteY103" fmla="*/ 2217370 h 2270554"/>
                <a:gd name="connsiteX104" fmla="*/ 169967 w 2752467"/>
                <a:gd name="connsiteY104" fmla="*/ 2202264 h 2270554"/>
                <a:gd name="connsiteX105" fmla="*/ 174786 w 2752467"/>
                <a:gd name="connsiteY105" fmla="*/ 2196055 h 2270554"/>
                <a:gd name="connsiteX106" fmla="*/ 202404 w 2752467"/>
                <a:gd name="connsiteY106" fmla="*/ 2196703 h 2270554"/>
                <a:gd name="connsiteX107" fmla="*/ 204999 w 2752467"/>
                <a:gd name="connsiteY107" fmla="*/ 2196889 h 2270554"/>
                <a:gd name="connsiteX108" fmla="*/ 208242 w 2752467"/>
                <a:gd name="connsiteY108" fmla="*/ 2194108 h 2270554"/>
                <a:gd name="connsiteX109" fmla="*/ 235211 w 2752467"/>
                <a:gd name="connsiteY109" fmla="*/ 2183173 h 2270554"/>
                <a:gd name="connsiteX110" fmla="*/ 248093 w 2752467"/>
                <a:gd name="connsiteY110" fmla="*/ 2182153 h 2270554"/>
                <a:gd name="connsiteX111" fmla="*/ 267369 w 2752467"/>
                <a:gd name="connsiteY111" fmla="*/ 2174554 h 2270554"/>
                <a:gd name="connsiteX112" fmla="*/ 289241 w 2752467"/>
                <a:gd name="connsiteY112" fmla="*/ 2157502 h 2270554"/>
                <a:gd name="connsiteX113" fmla="*/ 295450 w 2752467"/>
                <a:gd name="connsiteY113" fmla="*/ 2158058 h 2270554"/>
                <a:gd name="connsiteX114" fmla="*/ 308425 w 2752467"/>
                <a:gd name="connsiteY114" fmla="*/ 2157872 h 2270554"/>
                <a:gd name="connsiteX115" fmla="*/ 310278 w 2752467"/>
                <a:gd name="connsiteY115" fmla="*/ 2155185 h 2270554"/>
                <a:gd name="connsiteX116" fmla="*/ 322326 w 2752467"/>
                <a:gd name="connsiteY116" fmla="*/ 2145361 h 2270554"/>
                <a:gd name="connsiteX117" fmla="*/ 326218 w 2752467"/>
                <a:gd name="connsiteY117" fmla="*/ 2139893 h 2270554"/>
                <a:gd name="connsiteX118" fmla="*/ 341139 w 2752467"/>
                <a:gd name="connsiteY118" fmla="*/ 2126826 h 2270554"/>
                <a:gd name="connsiteX119" fmla="*/ 357913 w 2752467"/>
                <a:gd name="connsiteY119" fmla="*/ 2133777 h 2270554"/>
                <a:gd name="connsiteX120" fmla="*/ 362825 w 2752467"/>
                <a:gd name="connsiteY120" fmla="*/ 2137206 h 2270554"/>
                <a:gd name="connsiteX121" fmla="*/ 405734 w 2752467"/>
                <a:gd name="connsiteY121" fmla="*/ 2125714 h 2270554"/>
                <a:gd name="connsiteX122" fmla="*/ 410553 w 2752467"/>
                <a:gd name="connsiteY122" fmla="*/ 2109496 h 2270554"/>
                <a:gd name="connsiteX123" fmla="*/ 415280 w 2752467"/>
                <a:gd name="connsiteY123" fmla="*/ 2094389 h 2270554"/>
                <a:gd name="connsiteX124" fmla="*/ 434371 w 2752467"/>
                <a:gd name="connsiteY124" fmla="*/ 2095594 h 2270554"/>
                <a:gd name="connsiteX125" fmla="*/ 439005 w 2752467"/>
                <a:gd name="connsiteY125" fmla="*/ 2098282 h 2270554"/>
                <a:gd name="connsiteX126" fmla="*/ 440858 w 2752467"/>
                <a:gd name="connsiteY126" fmla="*/ 2097262 h 2270554"/>
                <a:gd name="connsiteX127" fmla="*/ 468661 w 2752467"/>
                <a:gd name="connsiteY127" fmla="*/ 2092443 h 2270554"/>
                <a:gd name="connsiteX128" fmla="*/ 479226 w 2752467"/>
                <a:gd name="connsiteY128" fmla="*/ 2093185 h 2270554"/>
                <a:gd name="connsiteX129" fmla="*/ 492849 w 2752467"/>
                <a:gd name="connsiteY129" fmla="*/ 2090497 h 2270554"/>
                <a:gd name="connsiteX130" fmla="*/ 494517 w 2752467"/>
                <a:gd name="connsiteY130" fmla="*/ 2089292 h 2270554"/>
                <a:gd name="connsiteX131" fmla="*/ 520652 w 2752467"/>
                <a:gd name="connsiteY131" fmla="*/ 2078264 h 2270554"/>
                <a:gd name="connsiteX132" fmla="*/ 522135 w 2752467"/>
                <a:gd name="connsiteY132" fmla="*/ 2077986 h 2270554"/>
                <a:gd name="connsiteX133" fmla="*/ 523154 w 2752467"/>
                <a:gd name="connsiteY133" fmla="*/ 2066957 h 2270554"/>
                <a:gd name="connsiteX134" fmla="*/ 527325 w 2752467"/>
                <a:gd name="connsiteY134" fmla="*/ 2055188 h 2270554"/>
                <a:gd name="connsiteX135" fmla="*/ 546323 w 2752467"/>
                <a:gd name="connsiteY135" fmla="*/ 2052129 h 2270554"/>
                <a:gd name="connsiteX136" fmla="*/ 568565 w 2752467"/>
                <a:gd name="connsiteY136" fmla="*/ 2045920 h 2270554"/>
                <a:gd name="connsiteX137" fmla="*/ 600168 w 2752467"/>
                <a:gd name="connsiteY137" fmla="*/ 2045364 h 2270554"/>
                <a:gd name="connsiteX138" fmla="*/ 609250 w 2752467"/>
                <a:gd name="connsiteY138" fmla="*/ 2047774 h 2270554"/>
                <a:gd name="connsiteX139" fmla="*/ 643910 w 2752467"/>
                <a:gd name="connsiteY139" fmla="*/ 2038599 h 2270554"/>
                <a:gd name="connsiteX140" fmla="*/ 660870 w 2752467"/>
                <a:gd name="connsiteY140" fmla="*/ 2033409 h 2270554"/>
                <a:gd name="connsiteX141" fmla="*/ 673845 w 2752467"/>
                <a:gd name="connsiteY141" fmla="*/ 2044993 h 2270554"/>
                <a:gd name="connsiteX142" fmla="*/ 688858 w 2752467"/>
                <a:gd name="connsiteY142" fmla="*/ 2048052 h 2270554"/>
                <a:gd name="connsiteX143" fmla="*/ 692102 w 2752467"/>
                <a:gd name="connsiteY143" fmla="*/ 2047866 h 2270554"/>
                <a:gd name="connsiteX144" fmla="*/ 694604 w 2752467"/>
                <a:gd name="connsiteY144" fmla="*/ 2043974 h 2270554"/>
                <a:gd name="connsiteX145" fmla="*/ 705354 w 2752467"/>
                <a:gd name="connsiteY145" fmla="*/ 2032204 h 2270554"/>
                <a:gd name="connsiteX146" fmla="*/ 722963 w 2752467"/>
                <a:gd name="connsiteY146" fmla="*/ 2031555 h 2270554"/>
                <a:gd name="connsiteX147" fmla="*/ 732972 w 2752467"/>
                <a:gd name="connsiteY147" fmla="*/ 2031833 h 2270554"/>
                <a:gd name="connsiteX148" fmla="*/ 734269 w 2752467"/>
                <a:gd name="connsiteY148" fmla="*/ 2004031 h 2270554"/>
                <a:gd name="connsiteX149" fmla="*/ 738718 w 2752467"/>
                <a:gd name="connsiteY149" fmla="*/ 1991612 h 2270554"/>
                <a:gd name="connsiteX150" fmla="*/ 760033 w 2752467"/>
                <a:gd name="connsiteY150" fmla="*/ 1987256 h 2270554"/>
                <a:gd name="connsiteX151" fmla="*/ 767633 w 2752467"/>
                <a:gd name="connsiteY151" fmla="*/ 1975579 h 2270554"/>
                <a:gd name="connsiteX152" fmla="*/ 783851 w 2752467"/>
                <a:gd name="connsiteY152" fmla="*/ 1961771 h 2270554"/>
                <a:gd name="connsiteX153" fmla="*/ 796733 w 2752467"/>
                <a:gd name="connsiteY153" fmla="*/ 1965292 h 2270554"/>
                <a:gd name="connsiteX154" fmla="*/ 822033 w 2752467"/>
                <a:gd name="connsiteY154" fmla="*/ 1972892 h 2270554"/>
                <a:gd name="connsiteX155" fmla="*/ 847148 w 2752467"/>
                <a:gd name="connsiteY155" fmla="*/ 1984569 h 2270554"/>
                <a:gd name="connsiteX156" fmla="*/ 867259 w 2752467"/>
                <a:gd name="connsiteY156" fmla="*/ 1994207 h 2270554"/>
                <a:gd name="connsiteX157" fmla="*/ 888574 w 2752467"/>
                <a:gd name="connsiteY157" fmla="*/ 2027756 h 2270554"/>
                <a:gd name="connsiteX158" fmla="*/ 888760 w 2752467"/>
                <a:gd name="connsiteY158" fmla="*/ 2119597 h 2270554"/>
                <a:gd name="connsiteX159" fmla="*/ 896174 w 2752467"/>
                <a:gd name="connsiteY159" fmla="*/ 2203932 h 2270554"/>
                <a:gd name="connsiteX160" fmla="*/ 887462 w 2752467"/>
                <a:gd name="connsiteY160" fmla="*/ 2222838 h 2270554"/>
                <a:gd name="connsiteX161" fmla="*/ 885331 w 2752467"/>
                <a:gd name="connsiteY161" fmla="*/ 2227194 h 2270554"/>
                <a:gd name="connsiteX162" fmla="*/ 892930 w 2752467"/>
                <a:gd name="connsiteY162" fmla="*/ 2249529 h 2270554"/>
                <a:gd name="connsiteX163" fmla="*/ 924532 w 2752467"/>
                <a:gd name="connsiteY163" fmla="*/ 2237203 h 2270554"/>
                <a:gd name="connsiteX164" fmla="*/ 1027773 w 2752467"/>
                <a:gd name="connsiteY164" fmla="*/ 2198186 h 2270554"/>
                <a:gd name="connsiteX165" fmla="*/ 1087178 w 2752467"/>
                <a:gd name="connsiteY165" fmla="*/ 2175666 h 2270554"/>
                <a:gd name="connsiteX166" fmla="*/ 1226470 w 2752467"/>
                <a:gd name="connsiteY166" fmla="*/ 2073630 h 2270554"/>
                <a:gd name="connsiteX167" fmla="*/ 1293011 w 2752467"/>
                <a:gd name="connsiteY167" fmla="*/ 2026273 h 2270554"/>
                <a:gd name="connsiteX168" fmla="*/ 1532577 w 2752467"/>
                <a:gd name="connsiteY168" fmla="*/ 1998192 h 2270554"/>
                <a:gd name="connsiteX169" fmla="*/ 1720061 w 2752467"/>
                <a:gd name="connsiteY169" fmla="*/ 1980491 h 2270554"/>
                <a:gd name="connsiteX170" fmla="*/ 1857313 w 2752467"/>
                <a:gd name="connsiteY170" fmla="*/ 1972799 h 2270554"/>
                <a:gd name="connsiteX171" fmla="*/ 1953974 w 2752467"/>
                <a:gd name="connsiteY171" fmla="*/ 1954727 h 2270554"/>
                <a:gd name="connsiteX172" fmla="*/ 2001887 w 2752467"/>
                <a:gd name="connsiteY172" fmla="*/ 1929705 h 2270554"/>
                <a:gd name="connsiteX173" fmla="*/ 2084183 w 2752467"/>
                <a:gd name="connsiteY173" fmla="*/ 1865388 h 2270554"/>
                <a:gd name="connsiteX174" fmla="*/ 2140345 w 2752467"/>
                <a:gd name="connsiteY174" fmla="*/ 1832766 h 2270554"/>
                <a:gd name="connsiteX175" fmla="*/ 2226626 w 2752467"/>
                <a:gd name="connsiteY175" fmla="*/ 1788189 h 2270554"/>
                <a:gd name="connsiteX176" fmla="*/ 2304473 w 2752467"/>
                <a:gd name="connsiteY176" fmla="*/ 1744909 h 2270554"/>
                <a:gd name="connsiteX177" fmla="*/ 2314482 w 2752467"/>
                <a:gd name="connsiteY177" fmla="*/ 1720536 h 2270554"/>
                <a:gd name="connsiteX178" fmla="*/ 2316707 w 2752467"/>
                <a:gd name="connsiteY178" fmla="*/ 1687729 h 2270554"/>
                <a:gd name="connsiteX179" fmla="*/ 2337744 w 2752467"/>
                <a:gd name="connsiteY179" fmla="*/ 1659555 h 2270554"/>
                <a:gd name="connsiteX180" fmla="*/ 2369068 w 2752467"/>
                <a:gd name="connsiteY180" fmla="*/ 1647693 h 2270554"/>
                <a:gd name="connsiteX181" fmla="*/ 2398076 w 2752467"/>
                <a:gd name="connsiteY181" fmla="*/ 1643800 h 2270554"/>
                <a:gd name="connsiteX182" fmla="*/ 2404285 w 2752467"/>
                <a:gd name="connsiteY182" fmla="*/ 1628416 h 2270554"/>
                <a:gd name="connsiteX183" fmla="*/ 2389364 w 2752467"/>
                <a:gd name="connsiteY183" fmla="*/ 1603301 h 2270554"/>
                <a:gd name="connsiteX184" fmla="*/ 2401227 w 2752467"/>
                <a:gd name="connsiteY184" fmla="*/ 1585507 h 2270554"/>
                <a:gd name="connsiteX185" fmla="*/ 2412719 w 2752467"/>
                <a:gd name="connsiteY185" fmla="*/ 1607657 h 2270554"/>
                <a:gd name="connsiteX186" fmla="*/ 2427825 w 2752467"/>
                <a:gd name="connsiteY186" fmla="*/ 1626748 h 2270554"/>
                <a:gd name="connsiteX187" fmla="*/ 2449603 w 2752467"/>
                <a:gd name="connsiteY187" fmla="*/ 1614793 h 2270554"/>
                <a:gd name="connsiteX188" fmla="*/ 2455998 w 2752467"/>
                <a:gd name="connsiteY188" fmla="*/ 1580039 h 2270554"/>
                <a:gd name="connsiteX189" fmla="*/ 2478055 w 2752467"/>
                <a:gd name="connsiteY189" fmla="*/ 1555295 h 2270554"/>
                <a:gd name="connsiteX190" fmla="*/ 2499926 w 2752467"/>
                <a:gd name="connsiteY190" fmla="*/ 1579669 h 2270554"/>
                <a:gd name="connsiteX191" fmla="*/ 2524300 w 2752467"/>
                <a:gd name="connsiteY191" fmla="*/ 1571050 h 2270554"/>
                <a:gd name="connsiteX192" fmla="*/ 2555532 w 2752467"/>
                <a:gd name="connsiteY192" fmla="*/ 1572347 h 2270554"/>
                <a:gd name="connsiteX193" fmla="*/ 2626336 w 2752467"/>
                <a:gd name="connsiteY193" fmla="*/ 1548252 h 2270554"/>
                <a:gd name="connsiteX194" fmla="*/ 2659051 w 2752467"/>
                <a:gd name="connsiteY194" fmla="*/ 1526936 h 2270554"/>
                <a:gd name="connsiteX195" fmla="*/ 2693989 w 2752467"/>
                <a:gd name="connsiteY195" fmla="*/ 1531848 h 2270554"/>
                <a:gd name="connsiteX196" fmla="*/ 2736898 w 2752467"/>
                <a:gd name="connsiteY196" fmla="*/ 1517669 h 2270554"/>
                <a:gd name="connsiteX197" fmla="*/ 2748390 w 2752467"/>
                <a:gd name="connsiteY197" fmla="*/ 1484213 h 227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2752467" h="2270554">
                  <a:moveTo>
                    <a:pt x="2748390" y="1484213"/>
                  </a:moveTo>
                  <a:cubicBezTo>
                    <a:pt x="2732450" y="1459561"/>
                    <a:pt x="2671654" y="1362993"/>
                    <a:pt x="2641442" y="1316841"/>
                  </a:cubicBezTo>
                  <a:cubicBezTo>
                    <a:pt x="2611230" y="1270688"/>
                    <a:pt x="2570916" y="1205444"/>
                    <a:pt x="2564892" y="1196362"/>
                  </a:cubicBezTo>
                  <a:cubicBezTo>
                    <a:pt x="2558868" y="1187280"/>
                    <a:pt x="2533567" y="1176622"/>
                    <a:pt x="2514106" y="1164204"/>
                  </a:cubicBezTo>
                  <a:cubicBezTo>
                    <a:pt x="2494551" y="1151785"/>
                    <a:pt x="2448862" y="1129358"/>
                    <a:pt x="2440058" y="1127597"/>
                  </a:cubicBezTo>
                  <a:cubicBezTo>
                    <a:pt x="2431161" y="1125836"/>
                    <a:pt x="2416055" y="1136957"/>
                    <a:pt x="2410958" y="1141591"/>
                  </a:cubicBezTo>
                  <a:cubicBezTo>
                    <a:pt x="2405861" y="1146225"/>
                    <a:pt x="2400763" y="1152434"/>
                    <a:pt x="2391867" y="1145112"/>
                  </a:cubicBezTo>
                  <a:cubicBezTo>
                    <a:pt x="2382969" y="1137791"/>
                    <a:pt x="2375463" y="1126299"/>
                    <a:pt x="2360357" y="1109432"/>
                  </a:cubicBezTo>
                  <a:cubicBezTo>
                    <a:pt x="2345250" y="1092565"/>
                    <a:pt x="2333203" y="1089322"/>
                    <a:pt x="2333110" y="1081352"/>
                  </a:cubicBezTo>
                  <a:cubicBezTo>
                    <a:pt x="2333017" y="1073382"/>
                    <a:pt x="2338856" y="1072455"/>
                    <a:pt x="2345714" y="1062817"/>
                  </a:cubicBezTo>
                  <a:cubicBezTo>
                    <a:pt x="2352572" y="1053178"/>
                    <a:pt x="2345343" y="1037609"/>
                    <a:pt x="2341173" y="1018703"/>
                  </a:cubicBezTo>
                  <a:cubicBezTo>
                    <a:pt x="2337003" y="999797"/>
                    <a:pt x="2329032" y="992383"/>
                    <a:pt x="2316614" y="975794"/>
                  </a:cubicBezTo>
                  <a:cubicBezTo>
                    <a:pt x="2304195" y="959205"/>
                    <a:pt x="2290016" y="945952"/>
                    <a:pt x="2282602" y="938816"/>
                  </a:cubicBezTo>
                  <a:cubicBezTo>
                    <a:pt x="2275188" y="931680"/>
                    <a:pt x="2283529" y="921949"/>
                    <a:pt x="2273705" y="914535"/>
                  </a:cubicBezTo>
                  <a:cubicBezTo>
                    <a:pt x="2263974" y="907121"/>
                    <a:pt x="2273427" y="903600"/>
                    <a:pt x="2265735" y="897946"/>
                  </a:cubicBezTo>
                  <a:cubicBezTo>
                    <a:pt x="2258043" y="892293"/>
                    <a:pt x="2243214" y="886455"/>
                    <a:pt x="2227831" y="879319"/>
                  </a:cubicBezTo>
                  <a:cubicBezTo>
                    <a:pt x="2212447" y="872183"/>
                    <a:pt x="2203827" y="874870"/>
                    <a:pt x="2203271" y="862730"/>
                  </a:cubicBezTo>
                  <a:cubicBezTo>
                    <a:pt x="2202715" y="850589"/>
                    <a:pt x="2199750" y="829274"/>
                    <a:pt x="2198823" y="811295"/>
                  </a:cubicBezTo>
                  <a:cubicBezTo>
                    <a:pt x="2197896" y="793316"/>
                    <a:pt x="2188443" y="715468"/>
                    <a:pt x="2185849" y="698045"/>
                  </a:cubicBezTo>
                  <a:cubicBezTo>
                    <a:pt x="2183161" y="680622"/>
                    <a:pt x="2180195" y="676452"/>
                    <a:pt x="2167777" y="655785"/>
                  </a:cubicBezTo>
                  <a:cubicBezTo>
                    <a:pt x="2155358" y="635118"/>
                    <a:pt x="2122273" y="565241"/>
                    <a:pt x="2098270" y="527151"/>
                  </a:cubicBezTo>
                  <a:cubicBezTo>
                    <a:pt x="2074267" y="489061"/>
                    <a:pt x="2032285" y="402966"/>
                    <a:pt x="2018661" y="380445"/>
                  </a:cubicBezTo>
                  <a:cubicBezTo>
                    <a:pt x="2005038" y="357925"/>
                    <a:pt x="1968061" y="293238"/>
                    <a:pt x="1954159" y="265991"/>
                  </a:cubicBezTo>
                  <a:cubicBezTo>
                    <a:pt x="1940258" y="238744"/>
                    <a:pt x="1929044" y="220765"/>
                    <a:pt x="1908007" y="210108"/>
                  </a:cubicBezTo>
                  <a:cubicBezTo>
                    <a:pt x="1886970" y="199450"/>
                    <a:pt x="1856850" y="177115"/>
                    <a:pt x="1829325" y="162658"/>
                  </a:cubicBezTo>
                  <a:cubicBezTo>
                    <a:pt x="1801801" y="148200"/>
                    <a:pt x="1776871" y="132167"/>
                    <a:pt x="1760097" y="119934"/>
                  </a:cubicBezTo>
                  <a:cubicBezTo>
                    <a:pt x="1743415" y="107701"/>
                    <a:pt x="1734518" y="104550"/>
                    <a:pt x="1718670" y="95375"/>
                  </a:cubicBezTo>
                  <a:cubicBezTo>
                    <a:pt x="1702823" y="86200"/>
                    <a:pt x="1691424" y="78508"/>
                    <a:pt x="1685122" y="69519"/>
                  </a:cubicBezTo>
                  <a:cubicBezTo>
                    <a:pt x="1678727" y="60529"/>
                    <a:pt x="1671962" y="62290"/>
                    <a:pt x="1660470" y="52930"/>
                  </a:cubicBezTo>
                  <a:cubicBezTo>
                    <a:pt x="1648978" y="43569"/>
                    <a:pt x="1656763" y="31800"/>
                    <a:pt x="1644622" y="30780"/>
                  </a:cubicBezTo>
                  <a:cubicBezTo>
                    <a:pt x="1632482" y="29761"/>
                    <a:pt x="1629702" y="23273"/>
                    <a:pt x="1618858" y="11689"/>
                  </a:cubicBezTo>
                  <a:cubicBezTo>
                    <a:pt x="1608108" y="197"/>
                    <a:pt x="1601158" y="2792"/>
                    <a:pt x="1583920" y="3997"/>
                  </a:cubicBezTo>
                  <a:cubicBezTo>
                    <a:pt x="1566775" y="5202"/>
                    <a:pt x="1570482" y="-2490"/>
                    <a:pt x="1554171" y="846"/>
                  </a:cubicBezTo>
                  <a:cubicBezTo>
                    <a:pt x="1537860" y="4275"/>
                    <a:pt x="1534245" y="14747"/>
                    <a:pt x="1512467" y="18269"/>
                  </a:cubicBezTo>
                  <a:cubicBezTo>
                    <a:pt x="1490688" y="21791"/>
                    <a:pt x="1453433" y="30409"/>
                    <a:pt x="1433044" y="48852"/>
                  </a:cubicBezTo>
                  <a:cubicBezTo>
                    <a:pt x="1412655" y="67294"/>
                    <a:pt x="1424888" y="78601"/>
                    <a:pt x="1409412" y="93522"/>
                  </a:cubicBezTo>
                  <a:cubicBezTo>
                    <a:pt x="1393842" y="108442"/>
                    <a:pt x="1321740" y="147644"/>
                    <a:pt x="1293289" y="165994"/>
                  </a:cubicBezTo>
                  <a:cubicBezTo>
                    <a:pt x="1264930" y="184344"/>
                    <a:pt x="1210808" y="217151"/>
                    <a:pt x="1180595" y="234018"/>
                  </a:cubicBezTo>
                  <a:cubicBezTo>
                    <a:pt x="1150383" y="250885"/>
                    <a:pt x="1093944" y="281004"/>
                    <a:pt x="1068458" y="298242"/>
                  </a:cubicBezTo>
                  <a:cubicBezTo>
                    <a:pt x="1043065" y="315387"/>
                    <a:pt x="971704" y="363022"/>
                    <a:pt x="958174" y="375441"/>
                  </a:cubicBezTo>
                  <a:cubicBezTo>
                    <a:pt x="944550" y="387860"/>
                    <a:pt x="898398" y="421037"/>
                    <a:pt x="875692" y="432251"/>
                  </a:cubicBezTo>
                  <a:cubicBezTo>
                    <a:pt x="852894" y="443465"/>
                    <a:pt x="800254" y="475160"/>
                    <a:pt x="787002" y="480721"/>
                  </a:cubicBezTo>
                  <a:cubicBezTo>
                    <a:pt x="773656" y="486374"/>
                    <a:pt x="777271" y="476272"/>
                    <a:pt x="765130" y="480721"/>
                  </a:cubicBezTo>
                  <a:cubicBezTo>
                    <a:pt x="752990" y="485169"/>
                    <a:pt x="664855" y="532156"/>
                    <a:pt x="641501" y="544296"/>
                  </a:cubicBezTo>
                  <a:cubicBezTo>
                    <a:pt x="618147" y="556437"/>
                    <a:pt x="585896" y="570060"/>
                    <a:pt x="560502" y="591931"/>
                  </a:cubicBezTo>
                  <a:cubicBezTo>
                    <a:pt x="535109" y="613803"/>
                    <a:pt x="491922" y="649576"/>
                    <a:pt x="479504" y="658750"/>
                  </a:cubicBezTo>
                  <a:cubicBezTo>
                    <a:pt x="467085" y="667925"/>
                    <a:pt x="474499" y="675339"/>
                    <a:pt x="481265" y="688036"/>
                  </a:cubicBezTo>
                  <a:cubicBezTo>
                    <a:pt x="488030" y="700733"/>
                    <a:pt x="498410" y="725570"/>
                    <a:pt x="504897" y="749295"/>
                  </a:cubicBezTo>
                  <a:cubicBezTo>
                    <a:pt x="511384" y="772927"/>
                    <a:pt x="511662" y="783585"/>
                    <a:pt x="521208" y="784789"/>
                  </a:cubicBezTo>
                  <a:cubicBezTo>
                    <a:pt x="530661" y="785994"/>
                    <a:pt x="532144" y="791277"/>
                    <a:pt x="530661" y="796003"/>
                  </a:cubicBezTo>
                  <a:cubicBezTo>
                    <a:pt x="529178" y="800730"/>
                    <a:pt x="529456" y="811109"/>
                    <a:pt x="540762" y="818523"/>
                  </a:cubicBezTo>
                  <a:cubicBezTo>
                    <a:pt x="551976" y="825937"/>
                    <a:pt x="564117" y="841322"/>
                    <a:pt x="566804" y="850126"/>
                  </a:cubicBezTo>
                  <a:cubicBezTo>
                    <a:pt x="569492" y="859023"/>
                    <a:pt x="557351" y="874407"/>
                    <a:pt x="547899" y="899244"/>
                  </a:cubicBezTo>
                  <a:cubicBezTo>
                    <a:pt x="538445" y="924081"/>
                    <a:pt x="531588" y="961985"/>
                    <a:pt x="519169" y="971160"/>
                  </a:cubicBezTo>
                  <a:cubicBezTo>
                    <a:pt x="506751" y="980335"/>
                    <a:pt x="504063" y="968195"/>
                    <a:pt x="497854" y="961059"/>
                  </a:cubicBezTo>
                  <a:cubicBezTo>
                    <a:pt x="491644" y="953923"/>
                    <a:pt x="478948" y="957259"/>
                    <a:pt x="463842" y="943358"/>
                  </a:cubicBezTo>
                  <a:cubicBezTo>
                    <a:pt x="448735" y="929456"/>
                    <a:pt x="455593" y="917964"/>
                    <a:pt x="441970" y="908141"/>
                  </a:cubicBezTo>
                  <a:cubicBezTo>
                    <a:pt x="428347" y="898317"/>
                    <a:pt x="426586" y="883304"/>
                    <a:pt x="420099" y="873851"/>
                  </a:cubicBezTo>
                  <a:cubicBezTo>
                    <a:pt x="413611" y="864398"/>
                    <a:pt x="405641" y="847253"/>
                    <a:pt x="393779" y="856706"/>
                  </a:cubicBezTo>
                  <a:cubicBezTo>
                    <a:pt x="381916" y="866159"/>
                    <a:pt x="365049" y="900819"/>
                    <a:pt x="358284" y="923803"/>
                  </a:cubicBezTo>
                  <a:cubicBezTo>
                    <a:pt x="351519" y="946879"/>
                    <a:pt x="351148" y="965507"/>
                    <a:pt x="337895" y="967546"/>
                  </a:cubicBezTo>
                  <a:cubicBezTo>
                    <a:pt x="324550" y="969585"/>
                    <a:pt x="317785" y="967268"/>
                    <a:pt x="315375" y="979686"/>
                  </a:cubicBezTo>
                  <a:cubicBezTo>
                    <a:pt x="312966" y="992105"/>
                    <a:pt x="318341" y="1010177"/>
                    <a:pt x="315375" y="1034365"/>
                  </a:cubicBezTo>
                  <a:cubicBezTo>
                    <a:pt x="312410" y="1058646"/>
                    <a:pt x="294616" y="1067080"/>
                    <a:pt x="298601" y="1084781"/>
                  </a:cubicBezTo>
                  <a:cubicBezTo>
                    <a:pt x="302586" y="1102574"/>
                    <a:pt x="297674" y="1111193"/>
                    <a:pt x="289055" y="1116105"/>
                  </a:cubicBezTo>
                  <a:cubicBezTo>
                    <a:pt x="280436" y="1121017"/>
                    <a:pt x="280158" y="1127875"/>
                    <a:pt x="284607" y="1133899"/>
                  </a:cubicBezTo>
                  <a:cubicBezTo>
                    <a:pt x="289055" y="1139923"/>
                    <a:pt x="288777" y="1151878"/>
                    <a:pt x="276359" y="1152063"/>
                  </a:cubicBezTo>
                  <a:cubicBezTo>
                    <a:pt x="263940" y="1152248"/>
                    <a:pt x="261067" y="1156512"/>
                    <a:pt x="250873" y="1164296"/>
                  </a:cubicBezTo>
                  <a:cubicBezTo>
                    <a:pt x="240679" y="1172081"/>
                    <a:pt x="223348" y="1165223"/>
                    <a:pt x="204721" y="1166984"/>
                  </a:cubicBezTo>
                  <a:cubicBezTo>
                    <a:pt x="186093" y="1168745"/>
                    <a:pt x="183683" y="1171154"/>
                    <a:pt x="175898" y="1183851"/>
                  </a:cubicBezTo>
                  <a:cubicBezTo>
                    <a:pt x="168114" y="1196455"/>
                    <a:pt x="158383" y="1191172"/>
                    <a:pt x="160144" y="1209151"/>
                  </a:cubicBezTo>
                  <a:cubicBezTo>
                    <a:pt x="161904" y="1227130"/>
                    <a:pt x="168392" y="1230281"/>
                    <a:pt x="166909" y="1252524"/>
                  </a:cubicBezTo>
                  <a:cubicBezTo>
                    <a:pt x="165426" y="1274673"/>
                    <a:pt x="155324" y="1276156"/>
                    <a:pt x="147354" y="1289779"/>
                  </a:cubicBezTo>
                  <a:cubicBezTo>
                    <a:pt x="139477" y="1303402"/>
                    <a:pt x="145037" y="1330093"/>
                    <a:pt x="139940" y="1353818"/>
                  </a:cubicBezTo>
                  <a:cubicBezTo>
                    <a:pt x="134936" y="1377265"/>
                    <a:pt x="142628" y="1401731"/>
                    <a:pt x="140404" y="1430090"/>
                  </a:cubicBezTo>
                  <a:cubicBezTo>
                    <a:pt x="138179" y="1458449"/>
                    <a:pt x="133731" y="1485140"/>
                    <a:pt x="125761" y="1512201"/>
                  </a:cubicBezTo>
                  <a:cubicBezTo>
                    <a:pt x="117791" y="1539262"/>
                    <a:pt x="122610" y="1562802"/>
                    <a:pt x="116401" y="1580966"/>
                  </a:cubicBezTo>
                  <a:cubicBezTo>
                    <a:pt x="110191" y="1599131"/>
                    <a:pt x="88412" y="1613310"/>
                    <a:pt x="86652" y="1632031"/>
                  </a:cubicBezTo>
                  <a:cubicBezTo>
                    <a:pt x="84891" y="1650658"/>
                    <a:pt x="75531" y="1665764"/>
                    <a:pt x="64873" y="1694123"/>
                  </a:cubicBezTo>
                  <a:cubicBezTo>
                    <a:pt x="54215" y="1722482"/>
                    <a:pt x="58015" y="1751767"/>
                    <a:pt x="50045" y="1766874"/>
                  </a:cubicBezTo>
                  <a:cubicBezTo>
                    <a:pt x="42075" y="1781980"/>
                    <a:pt x="45411" y="1801720"/>
                    <a:pt x="39850" y="1812748"/>
                  </a:cubicBezTo>
                  <a:cubicBezTo>
                    <a:pt x="34290" y="1823777"/>
                    <a:pt x="39387" y="1842497"/>
                    <a:pt x="36329" y="1859364"/>
                  </a:cubicBezTo>
                  <a:cubicBezTo>
                    <a:pt x="33178" y="1876231"/>
                    <a:pt x="36514" y="1888001"/>
                    <a:pt x="37256" y="1906351"/>
                  </a:cubicBezTo>
                  <a:cubicBezTo>
                    <a:pt x="37997" y="1924700"/>
                    <a:pt x="34568" y="1948703"/>
                    <a:pt x="38553" y="1961400"/>
                  </a:cubicBezTo>
                  <a:cubicBezTo>
                    <a:pt x="42538" y="1974096"/>
                    <a:pt x="42075" y="1991519"/>
                    <a:pt x="40962" y="2014596"/>
                  </a:cubicBezTo>
                  <a:cubicBezTo>
                    <a:pt x="39850" y="2037672"/>
                    <a:pt x="42723" y="2063806"/>
                    <a:pt x="41426" y="2087161"/>
                  </a:cubicBezTo>
                  <a:cubicBezTo>
                    <a:pt x="40128" y="2110422"/>
                    <a:pt x="37626" y="2119319"/>
                    <a:pt x="32344" y="2132665"/>
                  </a:cubicBezTo>
                  <a:cubicBezTo>
                    <a:pt x="27061" y="2146010"/>
                    <a:pt x="32529" y="2157038"/>
                    <a:pt x="24837" y="2174183"/>
                  </a:cubicBezTo>
                  <a:cubicBezTo>
                    <a:pt x="17052" y="2191236"/>
                    <a:pt x="19832" y="2210698"/>
                    <a:pt x="20388" y="2217370"/>
                  </a:cubicBezTo>
                  <a:cubicBezTo>
                    <a:pt x="20945" y="2224043"/>
                    <a:pt x="23354" y="2235349"/>
                    <a:pt x="13994" y="2236369"/>
                  </a:cubicBezTo>
                  <a:cubicBezTo>
                    <a:pt x="8063" y="2237017"/>
                    <a:pt x="4912" y="2234608"/>
                    <a:pt x="0" y="2233774"/>
                  </a:cubicBezTo>
                  <a:cubicBezTo>
                    <a:pt x="3521" y="2240446"/>
                    <a:pt x="7785" y="2247119"/>
                    <a:pt x="11770" y="2249807"/>
                  </a:cubicBezTo>
                  <a:cubicBezTo>
                    <a:pt x="16496" y="2253050"/>
                    <a:pt x="20018" y="2257499"/>
                    <a:pt x="23539" y="2261762"/>
                  </a:cubicBezTo>
                  <a:cubicBezTo>
                    <a:pt x="29378" y="2268990"/>
                    <a:pt x="32529" y="2272327"/>
                    <a:pt x="36885" y="2271771"/>
                  </a:cubicBezTo>
                  <a:cubicBezTo>
                    <a:pt x="40592" y="2271307"/>
                    <a:pt x="43465" y="2270566"/>
                    <a:pt x="46060" y="2269917"/>
                  </a:cubicBezTo>
                  <a:cubicBezTo>
                    <a:pt x="52918" y="2268249"/>
                    <a:pt x="59312" y="2266581"/>
                    <a:pt x="73028" y="2269917"/>
                  </a:cubicBezTo>
                  <a:cubicBezTo>
                    <a:pt x="77291" y="2270937"/>
                    <a:pt x="80628" y="2270937"/>
                    <a:pt x="82018" y="2269824"/>
                  </a:cubicBezTo>
                  <a:cubicBezTo>
                    <a:pt x="83501" y="2268712"/>
                    <a:pt x="84242" y="2265376"/>
                    <a:pt x="84242" y="2260094"/>
                  </a:cubicBezTo>
                  <a:cubicBezTo>
                    <a:pt x="84242" y="2248324"/>
                    <a:pt x="94807" y="2238778"/>
                    <a:pt x="111674" y="2235257"/>
                  </a:cubicBezTo>
                  <a:cubicBezTo>
                    <a:pt x="122610" y="2232940"/>
                    <a:pt x="127800" y="2239427"/>
                    <a:pt x="130858" y="2243319"/>
                  </a:cubicBezTo>
                  <a:cubicBezTo>
                    <a:pt x="132526" y="2245451"/>
                    <a:pt x="133638" y="2246748"/>
                    <a:pt x="134936" y="2247119"/>
                  </a:cubicBezTo>
                  <a:cubicBezTo>
                    <a:pt x="136511" y="2247582"/>
                    <a:pt x="137716" y="2247397"/>
                    <a:pt x="138736" y="2246378"/>
                  </a:cubicBezTo>
                  <a:cubicBezTo>
                    <a:pt x="140126" y="2245080"/>
                    <a:pt x="140960" y="2242671"/>
                    <a:pt x="140589" y="2241002"/>
                  </a:cubicBezTo>
                  <a:cubicBezTo>
                    <a:pt x="138179" y="2229511"/>
                    <a:pt x="143277" y="2221077"/>
                    <a:pt x="154768" y="2217370"/>
                  </a:cubicBezTo>
                  <a:cubicBezTo>
                    <a:pt x="159958" y="2215702"/>
                    <a:pt x="165519" y="2208195"/>
                    <a:pt x="169967" y="2202264"/>
                  </a:cubicBezTo>
                  <a:cubicBezTo>
                    <a:pt x="171728" y="2199947"/>
                    <a:pt x="173303" y="2197816"/>
                    <a:pt x="174786" y="2196055"/>
                  </a:cubicBezTo>
                  <a:cubicBezTo>
                    <a:pt x="178123" y="2192162"/>
                    <a:pt x="187575" y="2184285"/>
                    <a:pt x="202404" y="2196703"/>
                  </a:cubicBezTo>
                  <a:cubicBezTo>
                    <a:pt x="203238" y="2197352"/>
                    <a:pt x="204535" y="2197074"/>
                    <a:pt x="204999" y="2196889"/>
                  </a:cubicBezTo>
                  <a:cubicBezTo>
                    <a:pt x="206759" y="2196333"/>
                    <a:pt x="207964" y="2195035"/>
                    <a:pt x="208242" y="2194108"/>
                  </a:cubicBezTo>
                  <a:cubicBezTo>
                    <a:pt x="210559" y="2184748"/>
                    <a:pt x="221495" y="2184007"/>
                    <a:pt x="235211" y="2183173"/>
                  </a:cubicBezTo>
                  <a:cubicBezTo>
                    <a:pt x="239103" y="2182895"/>
                    <a:pt x="243459" y="2182617"/>
                    <a:pt x="248093" y="2182153"/>
                  </a:cubicBezTo>
                  <a:cubicBezTo>
                    <a:pt x="266257" y="2180300"/>
                    <a:pt x="266813" y="2177612"/>
                    <a:pt x="267369" y="2174554"/>
                  </a:cubicBezTo>
                  <a:cubicBezTo>
                    <a:pt x="269779" y="2162413"/>
                    <a:pt x="277193" y="2156760"/>
                    <a:pt x="289241" y="2157502"/>
                  </a:cubicBezTo>
                  <a:cubicBezTo>
                    <a:pt x="291372" y="2157687"/>
                    <a:pt x="293411" y="2157872"/>
                    <a:pt x="295450" y="2158058"/>
                  </a:cubicBezTo>
                  <a:cubicBezTo>
                    <a:pt x="299806" y="2158521"/>
                    <a:pt x="307034" y="2159262"/>
                    <a:pt x="308425" y="2157872"/>
                  </a:cubicBezTo>
                  <a:cubicBezTo>
                    <a:pt x="309259" y="2157038"/>
                    <a:pt x="309629" y="2156297"/>
                    <a:pt x="310278" y="2155185"/>
                  </a:cubicBezTo>
                  <a:cubicBezTo>
                    <a:pt x="312224" y="2151478"/>
                    <a:pt x="314541" y="2147956"/>
                    <a:pt x="322326" y="2145361"/>
                  </a:cubicBezTo>
                  <a:cubicBezTo>
                    <a:pt x="323716" y="2144898"/>
                    <a:pt x="324643" y="2143230"/>
                    <a:pt x="326218" y="2139893"/>
                  </a:cubicBezTo>
                  <a:cubicBezTo>
                    <a:pt x="328442" y="2135167"/>
                    <a:pt x="331872" y="2128031"/>
                    <a:pt x="341139" y="2126826"/>
                  </a:cubicBezTo>
                  <a:cubicBezTo>
                    <a:pt x="350314" y="2125714"/>
                    <a:pt x="354855" y="2130626"/>
                    <a:pt x="357913" y="2133777"/>
                  </a:cubicBezTo>
                  <a:cubicBezTo>
                    <a:pt x="359952" y="2136001"/>
                    <a:pt x="360972" y="2136928"/>
                    <a:pt x="362825" y="2137206"/>
                  </a:cubicBezTo>
                  <a:cubicBezTo>
                    <a:pt x="372000" y="2138503"/>
                    <a:pt x="397671" y="2136186"/>
                    <a:pt x="405734" y="2125714"/>
                  </a:cubicBezTo>
                  <a:cubicBezTo>
                    <a:pt x="410275" y="2119783"/>
                    <a:pt x="410460" y="2114778"/>
                    <a:pt x="410553" y="2109496"/>
                  </a:cubicBezTo>
                  <a:cubicBezTo>
                    <a:pt x="410646" y="2104584"/>
                    <a:pt x="410831" y="2098931"/>
                    <a:pt x="415280" y="2094389"/>
                  </a:cubicBezTo>
                  <a:cubicBezTo>
                    <a:pt x="422416" y="2087068"/>
                    <a:pt x="430478" y="2092814"/>
                    <a:pt x="434371" y="2095594"/>
                  </a:cubicBezTo>
                  <a:cubicBezTo>
                    <a:pt x="435761" y="2096614"/>
                    <a:pt x="438078" y="2098282"/>
                    <a:pt x="439005" y="2098282"/>
                  </a:cubicBezTo>
                  <a:lnTo>
                    <a:pt x="440858" y="2097262"/>
                  </a:lnTo>
                  <a:cubicBezTo>
                    <a:pt x="448179" y="2093648"/>
                    <a:pt x="452628" y="2091795"/>
                    <a:pt x="468661" y="2092443"/>
                  </a:cubicBezTo>
                  <a:cubicBezTo>
                    <a:pt x="472924" y="2092629"/>
                    <a:pt x="476353" y="2092907"/>
                    <a:pt x="479226" y="2093185"/>
                  </a:cubicBezTo>
                  <a:cubicBezTo>
                    <a:pt x="486918" y="2093833"/>
                    <a:pt x="488123" y="2093926"/>
                    <a:pt x="492849" y="2090497"/>
                  </a:cubicBezTo>
                  <a:lnTo>
                    <a:pt x="494517" y="2089292"/>
                  </a:lnTo>
                  <a:cubicBezTo>
                    <a:pt x="502766" y="2083176"/>
                    <a:pt x="509345" y="2078449"/>
                    <a:pt x="520652" y="2078264"/>
                  </a:cubicBezTo>
                  <a:cubicBezTo>
                    <a:pt x="521208" y="2078264"/>
                    <a:pt x="521949" y="2078171"/>
                    <a:pt x="522135" y="2077986"/>
                  </a:cubicBezTo>
                  <a:cubicBezTo>
                    <a:pt x="523525" y="2076503"/>
                    <a:pt x="523247" y="2070016"/>
                    <a:pt x="523154" y="2066957"/>
                  </a:cubicBezTo>
                  <a:cubicBezTo>
                    <a:pt x="522969" y="2061768"/>
                    <a:pt x="524359" y="2057875"/>
                    <a:pt x="527325" y="2055188"/>
                  </a:cubicBezTo>
                  <a:cubicBezTo>
                    <a:pt x="532144" y="2050832"/>
                    <a:pt x="539650" y="2051203"/>
                    <a:pt x="546323" y="2052129"/>
                  </a:cubicBezTo>
                  <a:cubicBezTo>
                    <a:pt x="555313" y="2053427"/>
                    <a:pt x="559112" y="2051944"/>
                    <a:pt x="568565" y="2045920"/>
                  </a:cubicBezTo>
                  <a:cubicBezTo>
                    <a:pt x="579037" y="2039247"/>
                    <a:pt x="589788" y="2042398"/>
                    <a:pt x="600168" y="2045364"/>
                  </a:cubicBezTo>
                  <a:cubicBezTo>
                    <a:pt x="603040" y="2046198"/>
                    <a:pt x="606006" y="2047125"/>
                    <a:pt x="609250" y="2047774"/>
                  </a:cubicBezTo>
                  <a:cubicBezTo>
                    <a:pt x="620927" y="2050369"/>
                    <a:pt x="638721" y="2043418"/>
                    <a:pt x="643910" y="2038599"/>
                  </a:cubicBezTo>
                  <a:cubicBezTo>
                    <a:pt x="648822" y="2033965"/>
                    <a:pt x="655032" y="2032111"/>
                    <a:pt x="660870" y="2033409"/>
                  </a:cubicBezTo>
                  <a:cubicBezTo>
                    <a:pt x="666616" y="2034706"/>
                    <a:pt x="671250" y="2038784"/>
                    <a:pt x="673845" y="2044993"/>
                  </a:cubicBezTo>
                  <a:cubicBezTo>
                    <a:pt x="675235" y="2048330"/>
                    <a:pt x="679591" y="2048700"/>
                    <a:pt x="688858" y="2048052"/>
                  </a:cubicBezTo>
                  <a:lnTo>
                    <a:pt x="692102" y="2047866"/>
                  </a:lnTo>
                  <a:cubicBezTo>
                    <a:pt x="693029" y="2047496"/>
                    <a:pt x="694048" y="2045179"/>
                    <a:pt x="694604" y="2043974"/>
                  </a:cubicBezTo>
                  <a:cubicBezTo>
                    <a:pt x="696458" y="2039989"/>
                    <a:pt x="698867" y="2034521"/>
                    <a:pt x="705354" y="2032204"/>
                  </a:cubicBezTo>
                  <a:cubicBezTo>
                    <a:pt x="710544" y="2030351"/>
                    <a:pt x="716846" y="2030999"/>
                    <a:pt x="722963" y="2031555"/>
                  </a:cubicBezTo>
                  <a:cubicBezTo>
                    <a:pt x="726206" y="2031926"/>
                    <a:pt x="731489" y="2032389"/>
                    <a:pt x="732972" y="2031833"/>
                  </a:cubicBezTo>
                  <a:cubicBezTo>
                    <a:pt x="733528" y="2030814"/>
                    <a:pt x="735381" y="2022936"/>
                    <a:pt x="734269" y="2004031"/>
                  </a:cubicBezTo>
                  <a:cubicBezTo>
                    <a:pt x="733898" y="1997543"/>
                    <a:pt x="736494" y="1993744"/>
                    <a:pt x="738718" y="1991612"/>
                  </a:cubicBezTo>
                  <a:cubicBezTo>
                    <a:pt x="743074" y="1987534"/>
                    <a:pt x="750024" y="1986144"/>
                    <a:pt x="760033" y="1987256"/>
                  </a:cubicBezTo>
                  <a:cubicBezTo>
                    <a:pt x="762813" y="1987720"/>
                    <a:pt x="765130" y="1981974"/>
                    <a:pt x="767633" y="1975579"/>
                  </a:cubicBezTo>
                  <a:cubicBezTo>
                    <a:pt x="770135" y="1969185"/>
                    <a:pt x="774212" y="1958434"/>
                    <a:pt x="783851" y="1961771"/>
                  </a:cubicBezTo>
                  <a:cubicBezTo>
                    <a:pt x="787558" y="1963068"/>
                    <a:pt x="792006" y="1964087"/>
                    <a:pt x="796733" y="1965292"/>
                  </a:cubicBezTo>
                  <a:cubicBezTo>
                    <a:pt x="804240" y="1967146"/>
                    <a:pt x="812858" y="1969185"/>
                    <a:pt x="822033" y="1972892"/>
                  </a:cubicBezTo>
                  <a:cubicBezTo>
                    <a:pt x="830559" y="1976321"/>
                    <a:pt x="838622" y="1980306"/>
                    <a:pt x="847148" y="1984569"/>
                  </a:cubicBezTo>
                  <a:cubicBezTo>
                    <a:pt x="853450" y="1987627"/>
                    <a:pt x="860030" y="1990871"/>
                    <a:pt x="867259" y="1994207"/>
                  </a:cubicBezTo>
                  <a:cubicBezTo>
                    <a:pt x="886906" y="2003104"/>
                    <a:pt x="889594" y="2009684"/>
                    <a:pt x="888574" y="2027756"/>
                  </a:cubicBezTo>
                  <a:cubicBezTo>
                    <a:pt x="887740" y="2042584"/>
                    <a:pt x="887184" y="2091609"/>
                    <a:pt x="888760" y="2119597"/>
                  </a:cubicBezTo>
                  <a:cubicBezTo>
                    <a:pt x="890335" y="2148234"/>
                    <a:pt x="894691" y="2190124"/>
                    <a:pt x="896174" y="2203932"/>
                  </a:cubicBezTo>
                  <a:cubicBezTo>
                    <a:pt x="897564" y="2216073"/>
                    <a:pt x="891262" y="2220336"/>
                    <a:pt x="887462" y="2222838"/>
                  </a:cubicBezTo>
                  <a:cubicBezTo>
                    <a:pt x="884867" y="2224599"/>
                    <a:pt x="884867" y="2224599"/>
                    <a:pt x="885331" y="2227194"/>
                  </a:cubicBezTo>
                  <a:cubicBezTo>
                    <a:pt x="886628" y="2234515"/>
                    <a:pt x="890150" y="2243227"/>
                    <a:pt x="892930" y="2249529"/>
                  </a:cubicBezTo>
                  <a:cubicBezTo>
                    <a:pt x="899973" y="2246934"/>
                    <a:pt x="909612" y="2243319"/>
                    <a:pt x="924532" y="2237203"/>
                  </a:cubicBezTo>
                  <a:cubicBezTo>
                    <a:pt x="949091" y="2227194"/>
                    <a:pt x="999970" y="2207917"/>
                    <a:pt x="1027773" y="2198186"/>
                  </a:cubicBezTo>
                  <a:cubicBezTo>
                    <a:pt x="1055576" y="2188455"/>
                    <a:pt x="1072721" y="2184285"/>
                    <a:pt x="1087178" y="2175666"/>
                  </a:cubicBezTo>
                  <a:cubicBezTo>
                    <a:pt x="1101636" y="2167047"/>
                    <a:pt x="1183283" y="2107086"/>
                    <a:pt x="1226470" y="2073630"/>
                  </a:cubicBezTo>
                  <a:cubicBezTo>
                    <a:pt x="1269657" y="2040174"/>
                    <a:pt x="1274105" y="2028682"/>
                    <a:pt x="1293011" y="2026273"/>
                  </a:cubicBezTo>
                  <a:cubicBezTo>
                    <a:pt x="1311917" y="2023863"/>
                    <a:pt x="1472246" y="2001714"/>
                    <a:pt x="1532577" y="1998192"/>
                  </a:cubicBezTo>
                  <a:cubicBezTo>
                    <a:pt x="1592909" y="1994670"/>
                    <a:pt x="1669182" y="1982808"/>
                    <a:pt x="1720061" y="1980491"/>
                  </a:cubicBezTo>
                  <a:cubicBezTo>
                    <a:pt x="1770939" y="1978081"/>
                    <a:pt x="1822374" y="1977525"/>
                    <a:pt x="1857313" y="1972799"/>
                  </a:cubicBezTo>
                  <a:cubicBezTo>
                    <a:pt x="1892252" y="1968072"/>
                    <a:pt x="1929322" y="1958434"/>
                    <a:pt x="1953974" y="1954727"/>
                  </a:cubicBezTo>
                  <a:cubicBezTo>
                    <a:pt x="1978625" y="1950928"/>
                    <a:pt x="1986781" y="1943421"/>
                    <a:pt x="2001887" y="1929705"/>
                  </a:cubicBezTo>
                  <a:cubicBezTo>
                    <a:pt x="2016993" y="1915989"/>
                    <a:pt x="2060644" y="1883367"/>
                    <a:pt x="2084183" y="1865388"/>
                  </a:cubicBezTo>
                  <a:cubicBezTo>
                    <a:pt x="2107723" y="1847409"/>
                    <a:pt x="2113654" y="1846575"/>
                    <a:pt x="2140345" y="1832766"/>
                  </a:cubicBezTo>
                  <a:cubicBezTo>
                    <a:pt x="2166943" y="1819050"/>
                    <a:pt x="2194652" y="1803295"/>
                    <a:pt x="2226626" y="1788189"/>
                  </a:cubicBezTo>
                  <a:cubicBezTo>
                    <a:pt x="2258599" y="1773083"/>
                    <a:pt x="2286494" y="1754455"/>
                    <a:pt x="2304473" y="1744909"/>
                  </a:cubicBezTo>
                  <a:cubicBezTo>
                    <a:pt x="2322453" y="1735364"/>
                    <a:pt x="2322174" y="1728043"/>
                    <a:pt x="2314482" y="1720536"/>
                  </a:cubicBezTo>
                  <a:cubicBezTo>
                    <a:pt x="2306698" y="1713029"/>
                    <a:pt x="2310961" y="1702557"/>
                    <a:pt x="2316707" y="1687729"/>
                  </a:cubicBezTo>
                  <a:cubicBezTo>
                    <a:pt x="2322453" y="1672901"/>
                    <a:pt x="2327179" y="1668915"/>
                    <a:pt x="2337744" y="1659555"/>
                  </a:cubicBezTo>
                  <a:cubicBezTo>
                    <a:pt x="2348216" y="1650195"/>
                    <a:pt x="2360542" y="1651678"/>
                    <a:pt x="2369068" y="1647693"/>
                  </a:cubicBezTo>
                  <a:cubicBezTo>
                    <a:pt x="2377687" y="1643708"/>
                    <a:pt x="2387511" y="1645005"/>
                    <a:pt x="2398076" y="1643800"/>
                  </a:cubicBezTo>
                  <a:cubicBezTo>
                    <a:pt x="2408548" y="1642596"/>
                    <a:pt x="2409567" y="1633606"/>
                    <a:pt x="2404285" y="1628416"/>
                  </a:cubicBezTo>
                  <a:cubicBezTo>
                    <a:pt x="2399003" y="1623226"/>
                    <a:pt x="2394183" y="1613773"/>
                    <a:pt x="2389364" y="1603301"/>
                  </a:cubicBezTo>
                  <a:cubicBezTo>
                    <a:pt x="2384453" y="1592829"/>
                    <a:pt x="2391588" y="1583932"/>
                    <a:pt x="2401227" y="1585507"/>
                  </a:cubicBezTo>
                  <a:cubicBezTo>
                    <a:pt x="2410865" y="1587176"/>
                    <a:pt x="2409104" y="1599687"/>
                    <a:pt x="2412719" y="1607657"/>
                  </a:cubicBezTo>
                  <a:cubicBezTo>
                    <a:pt x="2416425" y="1615627"/>
                    <a:pt x="2420411" y="1625358"/>
                    <a:pt x="2427825" y="1626748"/>
                  </a:cubicBezTo>
                  <a:cubicBezTo>
                    <a:pt x="2435239" y="1628045"/>
                    <a:pt x="2443765" y="1624802"/>
                    <a:pt x="2449603" y="1614793"/>
                  </a:cubicBezTo>
                  <a:cubicBezTo>
                    <a:pt x="2455442" y="1604784"/>
                    <a:pt x="2451827" y="1593755"/>
                    <a:pt x="2455998" y="1580039"/>
                  </a:cubicBezTo>
                  <a:cubicBezTo>
                    <a:pt x="2460168" y="1566323"/>
                    <a:pt x="2468417" y="1554276"/>
                    <a:pt x="2478055" y="1555295"/>
                  </a:cubicBezTo>
                  <a:cubicBezTo>
                    <a:pt x="2487693" y="1556314"/>
                    <a:pt x="2490659" y="1577630"/>
                    <a:pt x="2499926" y="1579669"/>
                  </a:cubicBezTo>
                  <a:cubicBezTo>
                    <a:pt x="2509286" y="1581708"/>
                    <a:pt x="2509565" y="1572440"/>
                    <a:pt x="2524300" y="1571050"/>
                  </a:cubicBezTo>
                  <a:cubicBezTo>
                    <a:pt x="2539128" y="1569752"/>
                    <a:pt x="2541723" y="1577723"/>
                    <a:pt x="2555532" y="1572347"/>
                  </a:cubicBezTo>
                  <a:cubicBezTo>
                    <a:pt x="2569248" y="1567065"/>
                    <a:pt x="2604650" y="1555017"/>
                    <a:pt x="2626336" y="1548252"/>
                  </a:cubicBezTo>
                  <a:cubicBezTo>
                    <a:pt x="2648114" y="1541486"/>
                    <a:pt x="2641164" y="1532404"/>
                    <a:pt x="2659051" y="1526936"/>
                  </a:cubicBezTo>
                  <a:cubicBezTo>
                    <a:pt x="2676937" y="1521468"/>
                    <a:pt x="2680088" y="1530180"/>
                    <a:pt x="2693989" y="1531848"/>
                  </a:cubicBezTo>
                  <a:cubicBezTo>
                    <a:pt x="2707890" y="1533516"/>
                    <a:pt x="2720587" y="1523693"/>
                    <a:pt x="2736898" y="1517669"/>
                  </a:cubicBezTo>
                  <a:cubicBezTo>
                    <a:pt x="2752931" y="1511181"/>
                    <a:pt x="2764330" y="1508957"/>
                    <a:pt x="2748390" y="1484213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7" name="Frihandsfigur: Form 396">
              <a:extLst>
                <a:ext uri="{FF2B5EF4-FFF2-40B4-BE49-F238E27FC236}">
                  <a16:creationId xmlns:a16="http://schemas.microsoft.com/office/drawing/2014/main" id="{0E47C840-1409-4716-98CF-322A2A741215}"/>
                </a:ext>
              </a:extLst>
            </p:cNvPr>
            <p:cNvSpPr/>
            <p:nvPr/>
          </p:nvSpPr>
          <p:spPr>
            <a:xfrm>
              <a:off x="5235768" y="4113966"/>
              <a:ext cx="1297459" cy="2483708"/>
            </a:xfrm>
            <a:custGeom>
              <a:avLst/>
              <a:gdLst>
                <a:gd name="connsiteX0" fmla="*/ 577664 w 1297459"/>
                <a:gd name="connsiteY0" fmla="*/ 220198 h 2483708"/>
                <a:gd name="connsiteX1" fmla="*/ 565245 w 1297459"/>
                <a:gd name="connsiteY1" fmla="*/ 221773 h 2483708"/>
                <a:gd name="connsiteX2" fmla="*/ 545969 w 1297459"/>
                <a:gd name="connsiteY2" fmla="*/ 231411 h 2483708"/>
                <a:gd name="connsiteX3" fmla="*/ 539945 w 1297459"/>
                <a:gd name="connsiteY3" fmla="*/ 232523 h 2483708"/>
                <a:gd name="connsiteX4" fmla="*/ 535589 w 1297459"/>
                <a:gd name="connsiteY4" fmla="*/ 228260 h 2483708"/>
                <a:gd name="connsiteX5" fmla="*/ 519741 w 1297459"/>
                <a:gd name="connsiteY5" fmla="*/ 214451 h 2483708"/>
                <a:gd name="connsiteX6" fmla="*/ 502318 w 1297459"/>
                <a:gd name="connsiteY6" fmla="*/ 190356 h 2483708"/>
                <a:gd name="connsiteX7" fmla="*/ 498148 w 1297459"/>
                <a:gd name="connsiteY7" fmla="*/ 181088 h 2483708"/>
                <a:gd name="connsiteX8" fmla="*/ 477389 w 1297459"/>
                <a:gd name="connsiteY8" fmla="*/ 179698 h 2483708"/>
                <a:gd name="connsiteX9" fmla="*/ 471550 w 1297459"/>
                <a:gd name="connsiteY9" fmla="*/ 178215 h 2483708"/>
                <a:gd name="connsiteX10" fmla="*/ 469418 w 1297459"/>
                <a:gd name="connsiteY10" fmla="*/ 172562 h 2483708"/>
                <a:gd name="connsiteX11" fmla="*/ 477389 w 1297459"/>
                <a:gd name="connsiteY11" fmla="*/ 108430 h 2483708"/>
                <a:gd name="connsiteX12" fmla="*/ 489158 w 1297459"/>
                <a:gd name="connsiteY12" fmla="*/ 27988 h 2483708"/>
                <a:gd name="connsiteX13" fmla="*/ 482949 w 1297459"/>
                <a:gd name="connsiteY13" fmla="*/ 28452 h 2483708"/>
                <a:gd name="connsiteX14" fmla="*/ 482671 w 1297459"/>
                <a:gd name="connsiteY14" fmla="*/ 28452 h 2483708"/>
                <a:gd name="connsiteX15" fmla="*/ 468028 w 1297459"/>
                <a:gd name="connsiteY15" fmla="*/ 22891 h 2483708"/>
                <a:gd name="connsiteX16" fmla="*/ 458946 w 1297459"/>
                <a:gd name="connsiteY16" fmla="*/ 16960 h 2483708"/>
                <a:gd name="connsiteX17" fmla="*/ 427251 w 1297459"/>
                <a:gd name="connsiteY17" fmla="*/ 16125 h 2483708"/>
                <a:gd name="connsiteX18" fmla="*/ 398614 w 1297459"/>
                <a:gd name="connsiteY18" fmla="*/ 13716 h 2483708"/>
                <a:gd name="connsiteX19" fmla="*/ 378411 w 1297459"/>
                <a:gd name="connsiteY19" fmla="*/ 11770 h 2483708"/>
                <a:gd name="connsiteX20" fmla="*/ 368124 w 1297459"/>
                <a:gd name="connsiteY20" fmla="*/ 16682 h 2483708"/>
                <a:gd name="connsiteX21" fmla="*/ 297412 w 1297459"/>
                <a:gd name="connsiteY21" fmla="*/ 38182 h 2483708"/>
                <a:gd name="connsiteX22" fmla="*/ 227813 w 1297459"/>
                <a:gd name="connsiteY22" fmla="*/ 8341 h 2483708"/>
                <a:gd name="connsiteX23" fmla="*/ 217341 w 1297459"/>
                <a:gd name="connsiteY23" fmla="*/ 0 h 2483708"/>
                <a:gd name="connsiteX24" fmla="*/ 203810 w 1297459"/>
                <a:gd name="connsiteY24" fmla="*/ 11677 h 2483708"/>
                <a:gd name="connsiteX25" fmla="*/ 184997 w 1297459"/>
                <a:gd name="connsiteY25" fmla="*/ 11492 h 2483708"/>
                <a:gd name="connsiteX26" fmla="*/ 155989 w 1297459"/>
                <a:gd name="connsiteY26" fmla="*/ 12511 h 2483708"/>
                <a:gd name="connsiteX27" fmla="*/ 152190 w 1297459"/>
                <a:gd name="connsiteY27" fmla="*/ 22891 h 2483708"/>
                <a:gd name="connsiteX28" fmla="*/ 144497 w 1297459"/>
                <a:gd name="connsiteY28" fmla="*/ 41426 h 2483708"/>
                <a:gd name="connsiteX29" fmla="*/ 141995 w 1297459"/>
                <a:gd name="connsiteY29" fmla="*/ 57737 h 2483708"/>
                <a:gd name="connsiteX30" fmla="*/ 142551 w 1297459"/>
                <a:gd name="connsiteY30" fmla="*/ 69322 h 2483708"/>
                <a:gd name="connsiteX31" fmla="*/ 142366 w 1297459"/>
                <a:gd name="connsiteY31" fmla="*/ 76457 h 2483708"/>
                <a:gd name="connsiteX32" fmla="*/ 130596 w 1297459"/>
                <a:gd name="connsiteY32" fmla="*/ 116864 h 2483708"/>
                <a:gd name="connsiteX33" fmla="*/ 127816 w 1297459"/>
                <a:gd name="connsiteY33" fmla="*/ 118625 h 2483708"/>
                <a:gd name="connsiteX34" fmla="*/ 115768 w 1297459"/>
                <a:gd name="connsiteY34" fmla="*/ 130302 h 2483708"/>
                <a:gd name="connsiteX35" fmla="*/ 127075 w 1297459"/>
                <a:gd name="connsiteY35" fmla="*/ 157178 h 2483708"/>
                <a:gd name="connsiteX36" fmla="*/ 126982 w 1297459"/>
                <a:gd name="connsiteY36" fmla="*/ 163851 h 2483708"/>
                <a:gd name="connsiteX37" fmla="*/ 121051 w 1297459"/>
                <a:gd name="connsiteY37" fmla="*/ 167001 h 2483708"/>
                <a:gd name="connsiteX38" fmla="*/ 95657 w 1297459"/>
                <a:gd name="connsiteY38" fmla="*/ 171635 h 2483708"/>
                <a:gd name="connsiteX39" fmla="*/ 95101 w 1297459"/>
                <a:gd name="connsiteY39" fmla="*/ 176455 h 2483708"/>
                <a:gd name="connsiteX40" fmla="*/ 93897 w 1297459"/>
                <a:gd name="connsiteY40" fmla="*/ 189800 h 2483708"/>
                <a:gd name="connsiteX41" fmla="*/ 95565 w 1297459"/>
                <a:gd name="connsiteY41" fmla="*/ 193692 h 2483708"/>
                <a:gd name="connsiteX42" fmla="*/ 99921 w 1297459"/>
                <a:gd name="connsiteY42" fmla="*/ 205555 h 2483708"/>
                <a:gd name="connsiteX43" fmla="*/ 99828 w 1297459"/>
                <a:gd name="connsiteY43" fmla="*/ 207779 h 2483708"/>
                <a:gd name="connsiteX44" fmla="*/ 86761 w 1297459"/>
                <a:gd name="connsiteY44" fmla="*/ 230670 h 2483708"/>
                <a:gd name="connsiteX45" fmla="*/ 78512 w 1297459"/>
                <a:gd name="connsiteY45" fmla="*/ 232245 h 2483708"/>
                <a:gd name="connsiteX46" fmla="*/ 52471 w 1297459"/>
                <a:gd name="connsiteY46" fmla="*/ 238547 h 2483708"/>
                <a:gd name="connsiteX47" fmla="*/ 44593 w 1297459"/>
                <a:gd name="connsiteY47" fmla="*/ 247166 h 2483708"/>
                <a:gd name="connsiteX48" fmla="*/ 44778 w 1297459"/>
                <a:gd name="connsiteY48" fmla="*/ 250688 h 2483708"/>
                <a:gd name="connsiteX49" fmla="*/ 34121 w 1297459"/>
                <a:gd name="connsiteY49" fmla="*/ 275803 h 2483708"/>
                <a:gd name="connsiteX50" fmla="*/ 23834 w 1297459"/>
                <a:gd name="connsiteY50" fmla="*/ 279139 h 2483708"/>
                <a:gd name="connsiteX51" fmla="*/ 12064 w 1297459"/>
                <a:gd name="connsiteY51" fmla="*/ 284144 h 2483708"/>
                <a:gd name="connsiteX52" fmla="*/ 18829 w 1297459"/>
                <a:gd name="connsiteY52" fmla="*/ 300732 h 2483708"/>
                <a:gd name="connsiteX53" fmla="*/ 25687 w 1297459"/>
                <a:gd name="connsiteY53" fmla="*/ 319824 h 2483708"/>
                <a:gd name="connsiteX54" fmla="*/ 25409 w 1297459"/>
                <a:gd name="connsiteY54" fmla="*/ 323809 h 2483708"/>
                <a:gd name="connsiteX55" fmla="*/ 25409 w 1297459"/>
                <a:gd name="connsiteY55" fmla="*/ 358284 h 2483708"/>
                <a:gd name="connsiteX56" fmla="*/ 26151 w 1297459"/>
                <a:gd name="connsiteY56" fmla="*/ 360601 h 2483708"/>
                <a:gd name="connsiteX57" fmla="*/ 23000 w 1297459"/>
                <a:gd name="connsiteY57" fmla="*/ 393964 h 2483708"/>
                <a:gd name="connsiteX58" fmla="*/ 10488 w 1297459"/>
                <a:gd name="connsiteY58" fmla="*/ 400730 h 2483708"/>
                <a:gd name="connsiteX59" fmla="*/ 16 w 1297459"/>
                <a:gd name="connsiteY59" fmla="*/ 406753 h 2483708"/>
                <a:gd name="connsiteX60" fmla="*/ 9469 w 1297459"/>
                <a:gd name="connsiteY60" fmla="*/ 419635 h 2483708"/>
                <a:gd name="connsiteX61" fmla="*/ 21702 w 1297459"/>
                <a:gd name="connsiteY61" fmla="*/ 433815 h 2483708"/>
                <a:gd name="connsiteX62" fmla="*/ 48578 w 1297459"/>
                <a:gd name="connsiteY62" fmla="*/ 463842 h 2483708"/>
                <a:gd name="connsiteX63" fmla="*/ 65074 w 1297459"/>
                <a:gd name="connsiteY63" fmla="*/ 483118 h 2483708"/>
                <a:gd name="connsiteX64" fmla="*/ 87039 w 1297459"/>
                <a:gd name="connsiteY64" fmla="*/ 507029 h 2483708"/>
                <a:gd name="connsiteX65" fmla="*/ 151912 w 1297459"/>
                <a:gd name="connsiteY65" fmla="*/ 560224 h 2483708"/>
                <a:gd name="connsiteX66" fmla="*/ 280268 w 1297459"/>
                <a:gd name="connsiteY66" fmla="*/ 628249 h 2483708"/>
                <a:gd name="connsiteX67" fmla="*/ 357095 w 1297459"/>
                <a:gd name="connsiteY67" fmla="*/ 648266 h 2483708"/>
                <a:gd name="connsiteX68" fmla="*/ 412608 w 1297459"/>
                <a:gd name="connsiteY68" fmla="*/ 650676 h 2483708"/>
                <a:gd name="connsiteX69" fmla="*/ 418910 w 1297459"/>
                <a:gd name="connsiteY69" fmla="*/ 657163 h 2483708"/>
                <a:gd name="connsiteX70" fmla="*/ 408160 w 1297459"/>
                <a:gd name="connsiteY70" fmla="*/ 681074 h 2483708"/>
                <a:gd name="connsiteX71" fmla="*/ 406492 w 1297459"/>
                <a:gd name="connsiteY71" fmla="*/ 689693 h 2483708"/>
                <a:gd name="connsiteX72" fmla="*/ 400653 w 1297459"/>
                <a:gd name="connsiteY72" fmla="*/ 709896 h 2483708"/>
                <a:gd name="connsiteX73" fmla="*/ 388791 w 1297459"/>
                <a:gd name="connsiteY73" fmla="*/ 718978 h 2483708"/>
                <a:gd name="connsiteX74" fmla="*/ 378411 w 1297459"/>
                <a:gd name="connsiteY74" fmla="*/ 731026 h 2483708"/>
                <a:gd name="connsiteX75" fmla="*/ 378133 w 1297459"/>
                <a:gd name="connsiteY75" fmla="*/ 740571 h 2483708"/>
                <a:gd name="connsiteX76" fmla="*/ 362471 w 1297459"/>
                <a:gd name="connsiteY76" fmla="*/ 764018 h 2483708"/>
                <a:gd name="connsiteX77" fmla="*/ 346345 w 1297459"/>
                <a:gd name="connsiteY77" fmla="*/ 774490 h 2483708"/>
                <a:gd name="connsiteX78" fmla="*/ 314001 w 1297459"/>
                <a:gd name="connsiteY78" fmla="*/ 792470 h 2483708"/>
                <a:gd name="connsiteX79" fmla="*/ 281287 w 1297459"/>
                <a:gd name="connsiteY79" fmla="*/ 796455 h 2483708"/>
                <a:gd name="connsiteX80" fmla="*/ 265439 w 1297459"/>
                <a:gd name="connsiteY80" fmla="*/ 798771 h 2483708"/>
                <a:gd name="connsiteX81" fmla="*/ 253669 w 1297459"/>
                <a:gd name="connsiteY81" fmla="*/ 808503 h 2483708"/>
                <a:gd name="connsiteX82" fmla="*/ 225867 w 1297459"/>
                <a:gd name="connsiteY82" fmla="*/ 829911 h 2483708"/>
                <a:gd name="connsiteX83" fmla="*/ 206683 w 1297459"/>
                <a:gd name="connsiteY83" fmla="*/ 850392 h 2483708"/>
                <a:gd name="connsiteX84" fmla="*/ 189816 w 1297459"/>
                <a:gd name="connsiteY84" fmla="*/ 867537 h 2483708"/>
                <a:gd name="connsiteX85" fmla="*/ 174988 w 1297459"/>
                <a:gd name="connsiteY85" fmla="*/ 884404 h 2483708"/>
                <a:gd name="connsiteX86" fmla="*/ 157379 w 1297459"/>
                <a:gd name="connsiteY86" fmla="*/ 914802 h 2483708"/>
                <a:gd name="connsiteX87" fmla="*/ 154414 w 1297459"/>
                <a:gd name="connsiteY87" fmla="*/ 917860 h 2483708"/>
                <a:gd name="connsiteX88" fmla="*/ 153951 w 1297459"/>
                <a:gd name="connsiteY88" fmla="*/ 947794 h 2483708"/>
                <a:gd name="connsiteX89" fmla="*/ 151448 w 1297459"/>
                <a:gd name="connsiteY89" fmla="*/ 1008126 h 2483708"/>
                <a:gd name="connsiteX90" fmla="*/ 172578 w 1297459"/>
                <a:gd name="connsiteY90" fmla="*/ 1075501 h 2483708"/>
                <a:gd name="connsiteX91" fmla="*/ 211502 w 1297459"/>
                <a:gd name="connsiteY91" fmla="*/ 1114981 h 2483708"/>
                <a:gd name="connsiteX92" fmla="*/ 212243 w 1297459"/>
                <a:gd name="connsiteY92" fmla="*/ 1145471 h 2483708"/>
                <a:gd name="connsiteX93" fmla="*/ 227072 w 1297459"/>
                <a:gd name="connsiteY93" fmla="*/ 1166138 h 2483708"/>
                <a:gd name="connsiteX94" fmla="*/ 241529 w 1297459"/>
                <a:gd name="connsiteY94" fmla="*/ 1140096 h 2483708"/>
                <a:gd name="connsiteX95" fmla="*/ 239768 w 1297459"/>
                <a:gd name="connsiteY95" fmla="*/ 1106640 h 2483708"/>
                <a:gd name="connsiteX96" fmla="*/ 263308 w 1297459"/>
                <a:gd name="connsiteY96" fmla="*/ 1078282 h 2483708"/>
                <a:gd name="connsiteX97" fmla="*/ 306031 w 1297459"/>
                <a:gd name="connsiteY97" fmla="*/ 1083286 h 2483708"/>
                <a:gd name="connsiteX98" fmla="*/ 347457 w 1297459"/>
                <a:gd name="connsiteY98" fmla="*/ 1122024 h 2483708"/>
                <a:gd name="connsiteX99" fmla="*/ 373777 w 1297459"/>
                <a:gd name="connsiteY99" fmla="*/ 1172903 h 2483708"/>
                <a:gd name="connsiteX100" fmla="*/ 370256 w 1297459"/>
                <a:gd name="connsiteY100" fmla="*/ 1209881 h 2483708"/>
                <a:gd name="connsiteX101" fmla="*/ 340043 w 1297459"/>
                <a:gd name="connsiteY101" fmla="*/ 1237962 h 2483708"/>
                <a:gd name="connsiteX102" fmla="*/ 295929 w 1297459"/>
                <a:gd name="connsiteY102" fmla="*/ 1238518 h 2483708"/>
                <a:gd name="connsiteX103" fmla="*/ 289998 w 1297459"/>
                <a:gd name="connsiteY103" fmla="*/ 1263911 h 2483708"/>
                <a:gd name="connsiteX104" fmla="*/ 279341 w 1297459"/>
                <a:gd name="connsiteY104" fmla="*/ 1299684 h 2483708"/>
                <a:gd name="connsiteX105" fmla="*/ 289442 w 1297459"/>
                <a:gd name="connsiteY105" fmla="*/ 1336939 h 2483708"/>
                <a:gd name="connsiteX106" fmla="*/ 282677 w 1297459"/>
                <a:gd name="connsiteY106" fmla="*/ 1380682 h 2483708"/>
                <a:gd name="connsiteX107" fmla="*/ 274985 w 1297459"/>
                <a:gd name="connsiteY107" fmla="*/ 1415436 h 2483708"/>
                <a:gd name="connsiteX108" fmla="*/ 272946 w 1297459"/>
                <a:gd name="connsiteY108" fmla="*/ 1442311 h 2483708"/>
                <a:gd name="connsiteX109" fmla="*/ 252279 w 1297459"/>
                <a:gd name="connsiteY109" fmla="*/ 1446482 h 2483708"/>
                <a:gd name="connsiteX110" fmla="*/ 250333 w 1297459"/>
                <a:gd name="connsiteY110" fmla="*/ 1480216 h 2483708"/>
                <a:gd name="connsiteX111" fmla="*/ 268405 w 1297459"/>
                <a:gd name="connsiteY111" fmla="*/ 1489854 h 2483708"/>
                <a:gd name="connsiteX112" fmla="*/ 283326 w 1297459"/>
                <a:gd name="connsiteY112" fmla="*/ 1495600 h 2483708"/>
                <a:gd name="connsiteX113" fmla="*/ 277116 w 1297459"/>
                <a:gd name="connsiteY113" fmla="*/ 1550928 h 2483708"/>
                <a:gd name="connsiteX114" fmla="*/ 290462 w 1297459"/>
                <a:gd name="connsiteY114" fmla="*/ 1605514 h 2483708"/>
                <a:gd name="connsiteX115" fmla="*/ 309553 w 1297459"/>
                <a:gd name="connsiteY115" fmla="*/ 1666309 h 2483708"/>
                <a:gd name="connsiteX116" fmla="*/ 277209 w 1297459"/>
                <a:gd name="connsiteY116" fmla="*/ 1706715 h 2483708"/>
                <a:gd name="connsiteX117" fmla="*/ 264605 w 1297459"/>
                <a:gd name="connsiteY117" fmla="*/ 1752219 h 2483708"/>
                <a:gd name="connsiteX118" fmla="*/ 274614 w 1297459"/>
                <a:gd name="connsiteY118" fmla="*/ 1787528 h 2483708"/>
                <a:gd name="connsiteX119" fmla="*/ 292315 w 1297459"/>
                <a:gd name="connsiteY119" fmla="*/ 1815702 h 2483708"/>
                <a:gd name="connsiteX120" fmla="*/ 301398 w 1297459"/>
                <a:gd name="connsiteY120" fmla="*/ 1873624 h 2483708"/>
                <a:gd name="connsiteX121" fmla="*/ 340229 w 1297459"/>
                <a:gd name="connsiteY121" fmla="*/ 1896052 h 2483708"/>
                <a:gd name="connsiteX122" fmla="*/ 346253 w 1297459"/>
                <a:gd name="connsiteY122" fmla="*/ 1928210 h 2483708"/>
                <a:gd name="connsiteX123" fmla="*/ 366641 w 1297459"/>
                <a:gd name="connsiteY123" fmla="*/ 1951472 h 2483708"/>
                <a:gd name="connsiteX124" fmla="*/ 361729 w 1297459"/>
                <a:gd name="connsiteY124" fmla="*/ 1967227 h 2483708"/>
                <a:gd name="connsiteX125" fmla="*/ 331795 w 1297459"/>
                <a:gd name="connsiteY125" fmla="*/ 1959720 h 2483708"/>
                <a:gd name="connsiteX126" fmla="*/ 330868 w 1297459"/>
                <a:gd name="connsiteY126" fmla="*/ 1999385 h 2483708"/>
                <a:gd name="connsiteX127" fmla="*/ 361451 w 1297459"/>
                <a:gd name="connsiteY127" fmla="*/ 2015604 h 2483708"/>
                <a:gd name="connsiteX128" fmla="*/ 377391 w 1297459"/>
                <a:gd name="connsiteY128" fmla="*/ 1987430 h 2483708"/>
                <a:gd name="connsiteX129" fmla="*/ 391571 w 1297459"/>
                <a:gd name="connsiteY129" fmla="*/ 2006521 h 2483708"/>
                <a:gd name="connsiteX130" fmla="*/ 418818 w 1297459"/>
                <a:gd name="connsiteY130" fmla="*/ 2024037 h 2483708"/>
                <a:gd name="connsiteX131" fmla="*/ 409735 w 1297459"/>
                <a:gd name="connsiteY131" fmla="*/ 2055732 h 2483708"/>
                <a:gd name="connsiteX132" fmla="*/ 404453 w 1297459"/>
                <a:gd name="connsiteY132" fmla="*/ 2091875 h 2483708"/>
                <a:gd name="connsiteX133" fmla="*/ 403804 w 1297459"/>
                <a:gd name="connsiteY133" fmla="*/ 2117176 h 2483708"/>
                <a:gd name="connsiteX134" fmla="*/ 436148 w 1297459"/>
                <a:gd name="connsiteY134" fmla="*/ 2118937 h 2483708"/>
                <a:gd name="connsiteX135" fmla="*/ 430124 w 1297459"/>
                <a:gd name="connsiteY135" fmla="*/ 2138491 h 2483708"/>
                <a:gd name="connsiteX136" fmla="*/ 418169 w 1297459"/>
                <a:gd name="connsiteY136" fmla="*/ 2155358 h 2483708"/>
                <a:gd name="connsiteX137" fmla="*/ 458112 w 1297459"/>
                <a:gd name="connsiteY137" fmla="*/ 2162587 h 2483708"/>
                <a:gd name="connsiteX138" fmla="*/ 474423 w 1297459"/>
                <a:gd name="connsiteY138" fmla="*/ 2216988 h 2483708"/>
                <a:gd name="connsiteX139" fmla="*/ 412330 w 1297459"/>
                <a:gd name="connsiteY139" fmla="*/ 2271388 h 2483708"/>
                <a:gd name="connsiteX140" fmla="*/ 400838 w 1297459"/>
                <a:gd name="connsiteY140" fmla="*/ 2294187 h 2483708"/>
                <a:gd name="connsiteX141" fmla="*/ 403804 w 1297459"/>
                <a:gd name="connsiteY141" fmla="*/ 2314575 h 2483708"/>
                <a:gd name="connsiteX142" fmla="*/ 402877 w 1297459"/>
                <a:gd name="connsiteY142" fmla="*/ 2336724 h 2483708"/>
                <a:gd name="connsiteX143" fmla="*/ 387771 w 1297459"/>
                <a:gd name="connsiteY143" fmla="*/ 2355631 h 2483708"/>
                <a:gd name="connsiteX144" fmla="*/ 348106 w 1297459"/>
                <a:gd name="connsiteY144" fmla="*/ 2346455 h 2483708"/>
                <a:gd name="connsiteX145" fmla="*/ 321508 w 1297459"/>
                <a:gd name="connsiteY145" fmla="*/ 2376946 h 2483708"/>
                <a:gd name="connsiteX146" fmla="*/ 323269 w 1297459"/>
                <a:gd name="connsiteY146" fmla="*/ 2425415 h 2483708"/>
                <a:gd name="connsiteX147" fmla="*/ 347365 w 1297459"/>
                <a:gd name="connsiteY147" fmla="*/ 2452847 h 2483708"/>
                <a:gd name="connsiteX148" fmla="*/ 360524 w 1297459"/>
                <a:gd name="connsiteY148" fmla="*/ 2468046 h 2483708"/>
                <a:gd name="connsiteX149" fmla="*/ 382674 w 1297459"/>
                <a:gd name="connsiteY149" fmla="*/ 2480465 h 2483708"/>
                <a:gd name="connsiteX150" fmla="*/ 405936 w 1297459"/>
                <a:gd name="connsiteY150" fmla="*/ 2474070 h 2483708"/>
                <a:gd name="connsiteX151" fmla="*/ 452737 w 1297459"/>
                <a:gd name="connsiteY151" fmla="*/ 2482504 h 2483708"/>
                <a:gd name="connsiteX152" fmla="*/ 483783 w 1297459"/>
                <a:gd name="connsiteY152" fmla="*/ 2479816 h 2483708"/>
                <a:gd name="connsiteX153" fmla="*/ 534384 w 1297459"/>
                <a:gd name="connsiteY153" fmla="*/ 2491307 h 2483708"/>
                <a:gd name="connsiteX154" fmla="*/ 580722 w 1297459"/>
                <a:gd name="connsiteY154" fmla="*/ 2471567 h 2483708"/>
                <a:gd name="connsiteX155" fmla="*/ 620851 w 1297459"/>
                <a:gd name="connsiteY155" fmla="*/ 2462671 h 2483708"/>
                <a:gd name="connsiteX156" fmla="*/ 650136 w 1297459"/>
                <a:gd name="connsiteY156" fmla="*/ 2448214 h 2483708"/>
                <a:gd name="connsiteX157" fmla="*/ 680348 w 1297459"/>
                <a:gd name="connsiteY157" fmla="*/ 2453959 h 2483708"/>
                <a:gd name="connsiteX158" fmla="*/ 714546 w 1297459"/>
                <a:gd name="connsiteY158" fmla="*/ 2433756 h 2483708"/>
                <a:gd name="connsiteX159" fmla="*/ 793691 w 1297459"/>
                <a:gd name="connsiteY159" fmla="*/ 2473792 h 2483708"/>
                <a:gd name="connsiteX160" fmla="*/ 824552 w 1297459"/>
                <a:gd name="connsiteY160" fmla="*/ 2440800 h 2483708"/>
                <a:gd name="connsiteX161" fmla="*/ 853281 w 1297459"/>
                <a:gd name="connsiteY161" fmla="*/ 2443580 h 2483708"/>
                <a:gd name="connsiteX162" fmla="*/ 877284 w 1297459"/>
                <a:gd name="connsiteY162" fmla="*/ 2447750 h 2483708"/>
                <a:gd name="connsiteX163" fmla="*/ 904809 w 1297459"/>
                <a:gd name="connsiteY163" fmla="*/ 2457388 h 2483708"/>
                <a:gd name="connsiteX164" fmla="*/ 914725 w 1297459"/>
                <a:gd name="connsiteY164" fmla="*/ 2481206 h 2483708"/>
                <a:gd name="connsiteX165" fmla="*/ 946698 w 1297459"/>
                <a:gd name="connsiteY165" fmla="*/ 2461837 h 2483708"/>
                <a:gd name="connsiteX166" fmla="*/ 965326 w 1297459"/>
                <a:gd name="connsiteY166" fmla="*/ 2427547 h 2483708"/>
                <a:gd name="connsiteX167" fmla="*/ 1046973 w 1297459"/>
                <a:gd name="connsiteY167" fmla="*/ 2410216 h 2483708"/>
                <a:gd name="connsiteX168" fmla="*/ 1095350 w 1297459"/>
                <a:gd name="connsiteY168" fmla="*/ 2379170 h 2483708"/>
                <a:gd name="connsiteX169" fmla="*/ 1129547 w 1297459"/>
                <a:gd name="connsiteY169" fmla="*/ 2375185 h 2483708"/>
                <a:gd name="connsiteX170" fmla="*/ 1167730 w 1297459"/>
                <a:gd name="connsiteY170" fmla="*/ 2357484 h 2483708"/>
                <a:gd name="connsiteX171" fmla="*/ 1185894 w 1297459"/>
                <a:gd name="connsiteY171" fmla="*/ 2384082 h 2483708"/>
                <a:gd name="connsiteX172" fmla="*/ 1240017 w 1297459"/>
                <a:gd name="connsiteY172" fmla="*/ 2372127 h 2483708"/>
                <a:gd name="connsiteX173" fmla="*/ 1280423 w 1297459"/>
                <a:gd name="connsiteY173" fmla="*/ 2328198 h 2483708"/>
                <a:gd name="connsiteX174" fmla="*/ 1300812 w 1297459"/>
                <a:gd name="connsiteY174" fmla="*/ 2284270 h 2483708"/>
                <a:gd name="connsiteX175" fmla="*/ 1255586 w 1297459"/>
                <a:gd name="connsiteY175" fmla="*/ 2172503 h 2483708"/>
                <a:gd name="connsiteX176" fmla="*/ 1185524 w 1297459"/>
                <a:gd name="connsiteY176" fmla="*/ 2001702 h 2483708"/>
                <a:gd name="connsiteX177" fmla="*/ 1196181 w 1297459"/>
                <a:gd name="connsiteY177" fmla="*/ 1973343 h 2483708"/>
                <a:gd name="connsiteX178" fmla="*/ 1199332 w 1297459"/>
                <a:gd name="connsiteY178" fmla="*/ 1917923 h 2483708"/>
                <a:gd name="connsiteX179" fmla="*/ 1190899 w 1297459"/>
                <a:gd name="connsiteY179" fmla="*/ 1881502 h 2483708"/>
                <a:gd name="connsiteX180" fmla="*/ 1183392 w 1297459"/>
                <a:gd name="connsiteY180" fmla="*/ 1836276 h 2483708"/>
                <a:gd name="connsiteX181" fmla="*/ 1189138 w 1297459"/>
                <a:gd name="connsiteY181" fmla="*/ 1739152 h 2483708"/>
                <a:gd name="connsiteX182" fmla="*/ 1209526 w 1297459"/>
                <a:gd name="connsiteY182" fmla="*/ 1684102 h 2483708"/>
                <a:gd name="connsiteX183" fmla="*/ 1200630 w 1297459"/>
                <a:gd name="connsiteY183" fmla="*/ 1651759 h 2483708"/>
                <a:gd name="connsiteX184" fmla="*/ 1135386 w 1297459"/>
                <a:gd name="connsiteY184" fmla="*/ 1597636 h 2483708"/>
                <a:gd name="connsiteX185" fmla="*/ 1101652 w 1297459"/>
                <a:gd name="connsiteY185" fmla="*/ 1568351 h 2483708"/>
                <a:gd name="connsiteX186" fmla="*/ 1101652 w 1297459"/>
                <a:gd name="connsiteY186" fmla="*/ 1521734 h 2483708"/>
                <a:gd name="connsiteX187" fmla="*/ 1067084 w 1297459"/>
                <a:gd name="connsiteY187" fmla="*/ 1512374 h 2483708"/>
                <a:gd name="connsiteX188" fmla="*/ 1016946 w 1297459"/>
                <a:gd name="connsiteY188" fmla="*/ 1396993 h 2483708"/>
                <a:gd name="connsiteX189" fmla="*/ 917969 w 1297459"/>
                <a:gd name="connsiteY189" fmla="*/ 1168084 h 2483708"/>
                <a:gd name="connsiteX190" fmla="*/ 827425 w 1297459"/>
                <a:gd name="connsiteY190" fmla="*/ 1011462 h 2483708"/>
                <a:gd name="connsiteX191" fmla="*/ 777287 w 1297459"/>
                <a:gd name="connsiteY191" fmla="*/ 922308 h 2483708"/>
                <a:gd name="connsiteX192" fmla="*/ 759586 w 1297459"/>
                <a:gd name="connsiteY192" fmla="*/ 875693 h 2483708"/>
                <a:gd name="connsiteX193" fmla="*/ 756435 w 1297459"/>
                <a:gd name="connsiteY193" fmla="*/ 838437 h 2483708"/>
                <a:gd name="connsiteX194" fmla="*/ 771078 w 1297459"/>
                <a:gd name="connsiteY194" fmla="*/ 814063 h 2483708"/>
                <a:gd name="connsiteX195" fmla="*/ 761718 w 1297459"/>
                <a:gd name="connsiteY195" fmla="*/ 754194 h 2483708"/>
                <a:gd name="connsiteX196" fmla="*/ 740402 w 1297459"/>
                <a:gd name="connsiteY196" fmla="*/ 746688 h 2483708"/>
                <a:gd name="connsiteX197" fmla="*/ 741700 w 1297459"/>
                <a:gd name="connsiteY197" fmla="*/ 683668 h 2483708"/>
                <a:gd name="connsiteX198" fmla="*/ 738641 w 1297459"/>
                <a:gd name="connsiteY198" fmla="*/ 630009 h 2483708"/>
                <a:gd name="connsiteX199" fmla="*/ 728910 w 1297459"/>
                <a:gd name="connsiteY199" fmla="*/ 586081 h 2483708"/>
                <a:gd name="connsiteX200" fmla="*/ 684519 w 1297459"/>
                <a:gd name="connsiteY200" fmla="*/ 569677 h 2483708"/>
                <a:gd name="connsiteX201" fmla="*/ 660979 w 1297459"/>
                <a:gd name="connsiteY201" fmla="*/ 530197 h 2483708"/>
                <a:gd name="connsiteX202" fmla="*/ 684982 w 1297459"/>
                <a:gd name="connsiteY202" fmla="*/ 503136 h 2483708"/>
                <a:gd name="connsiteX203" fmla="*/ 689894 w 1297459"/>
                <a:gd name="connsiteY203" fmla="*/ 472090 h 2483708"/>
                <a:gd name="connsiteX204" fmla="*/ 665984 w 1297459"/>
                <a:gd name="connsiteY204" fmla="*/ 406846 h 2483708"/>
                <a:gd name="connsiteX205" fmla="*/ 619553 w 1297459"/>
                <a:gd name="connsiteY205" fmla="*/ 305644 h 2483708"/>
                <a:gd name="connsiteX206" fmla="*/ 611305 w 1297459"/>
                <a:gd name="connsiteY206" fmla="*/ 283680 h 2483708"/>
                <a:gd name="connsiteX207" fmla="*/ 577664 w 1297459"/>
                <a:gd name="connsiteY207" fmla="*/ 220198 h 2483708"/>
                <a:gd name="connsiteX208" fmla="*/ 577664 w 1297459"/>
                <a:gd name="connsiteY208" fmla="*/ 220198 h 248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297459" h="2483708">
                  <a:moveTo>
                    <a:pt x="577664" y="220198"/>
                  </a:moveTo>
                  <a:cubicBezTo>
                    <a:pt x="575069" y="220198"/>
                    <a:pt x="570806" y="220476"/>
                    <a:pt x="565245" y="221773"/>
                  </a:cubicBezTo>
                  <a:cubicBezTo>
                    <a:pt x="555329" y="224090"/>
                    <a:pt x="546061" y="231411"/>
                    <a:pt x="545969" y="231411"/>
                  </a:cubicBezTo>
                  <a:cubicBezTo>
                    <a:pt x="544300" y="232801"/>
                    <a:pt x="542076" y="233172"/>
                    <a:pt x="539945" y="232523"/>
                  </a:cubicBezTo>
                  <a:cubicBezTo>
                    <a:pt x="537906" y="231874"/>
                    <a:pt x="536238" y="230299"/>
                    <a:pt x="535589" y="228260"/>
                  </a:cubicBezTo>
                  <a:cubicBezTo>
                    <a:pt x="535496" y="228075"/>
                    <a:pt x="532623" y="220568"/>
                    <a:pt x="519741" y="214451"/>
                  </a:cubicBezTo>
                  <a:cubicBezTo>
                    <a:pt x="507693" y="208613"/>
                    <a:pt x="504543" y="198048"/>
                    <a:pt x="502318" y="190356"/>
                  </a:cubicBezTo>
                  <a:cubicBezTo>
                    <a:pt x="501114" y="186185"/>
                    <a:pt x="500001" y="182664"/>
                    <a:pt x="498148" y="181088"/>
                  </a:cubicBezTo>
                  <a:cubicBezTo>
                    <a:pt x="493514" y="177474"/>
                    <a:pt x="482208" y="178586"/>
                    <a:pt x="477389" y="179698"/>
                  </a:cubicBezTo>
                  <a:cubicBezTo>
                    <a:pt x="475350" y="180162"/>
                    <a:pt x="473126" y="179606"/>
                    <a:pt x="471550" y="178215"/>
                  </a:cubicBezTo>
                  <a:cubicBezTo>
                    <a:pt x="469975" y="176825"/>
                    <a:pt x="469140" y="174694"/>
                    <a:pt x="469418" y="172562"/>
                  </a:cubicBezTo>
                  <a:cubicBezTo>
                    <a:pt x="469511" y="172099"/>
                    <a:pt x="474516" y="128448"/>
                    <a:pt x="477389" y="108430"/>
                  </a:cubicBezTo>
                  <a:cubicBezTo>
                    <a:pt x="479613" y="93046"/>
                    <a:pt x="486193" y="48284"/>
                    <a:pt x="489158" y="27988"/>
                  </a:cubicBezTo>
                  <a:cubicBezTo>
                    <a:pt x="487305" y="28266"/>
                    <a:pt x="485266" y="28452"/>
                    <a:pt x="482949" y="28452"/>
                  </a:cubicBezTo>
                  <a:cubicBezTo>
                    <a:pt x="482856" y="28452"/>
                    <a:pt x="482764" y="28452"/>
                    <a:pt x="482671" y="28452"/>
                  </a:cubicBezTo>
                  <a:cubicBezTo>
                    <a:pt x="475164" y="28452"/>
                    <a:pt x="471735" y="25764"/>
                    <a:pt x="468028" y="22891"/>
                  </a:cubicBezTo>
                  <a:cubicBezTo>
                    <a:pt x="465804" y="21223"/>
                    <a:pt x="463394" y="19276"/>
                    <a:pt x="458946" y="16960"/>
                  </a:cubicBezTo>
                  <a:cubicBezTo>
                    <a:pt x="448844" y="11584"/>
                    <a:pt x="442913" y="12604"/>
                    <a:pt x="427251" y="16125"/>
                  </a:cubicBezTo>
                  <a:cubicBezTo>
                    <a:pt x="417983" y="18257"/>
                    <a:pt x="407697" y="15847"/>
                    <a:pt x="398614" y="13716"/>
                  </a:cubicBezTo>
                  <a:cubicBezTo>
                    <a:pt x="390830" y="11862"/>
                    <a:pt x="382859" y="10009"/>
                    <a:pt x="378411" y="11770"/>
                  </a:cubicBezTo>
                  <a:cubicBezTo>
                    <a:pt x="375909" y="12789"/>
                    <a:pt x="372387" y="14550"/>
                    <a:pt x="368124" y="16682"/>
                  </a:cubicBezTo>
                  <a:cubicBezTo>
                    <a:pt x="350701" y="25301"/>
                    <a:pt x="321694" y="39572"/>
                    <a:pt x="297412" y="38182"/>
                  </a:cubicBezTo>
                  <a:cubicBezTo>
                    <a:pt x="268868" y="36421"/>
                    <a:pt x="250055" y="28359"/>
                    <a:pt x="227813" y="8341"/>
                  </a:cubicBezTo>
                  <a:cubicBezTo>
                    <a:pt x="224477" y="5283"/>
                    <a:pt x="220862" y="2595"/>
                    <a:pt x="217341" y="0"/>
                  </a:cubicBezTo>
                  <a:cubicBezTo>
                    <a:pt x="215209" y="5190"/>
                    <a:pt x="211131" y="10287"/>
                    <a:pt x="203810" y="11677"/>
                  </a:cubicBezTo>
                  <a:cubicBezTo>
                    <a:pt x="199640" y="12511"/>
                    <a:pt x="193245" y="12048"/>
                    <a:pt x="184997" y="11492"/>
                  </a:cubicBezTo>
                  <a:cubicBezTo>
                    <a:pt x="176656" y="10936"/>
                    <a:pt x="159233" y="9824"/>
                    <a:pt x="155989" y="12511"/>
                  </a:cubicBezTo>
                  <a:cubicBezTo>
                    <a:pt x="153765" y="14735"/>
                    <a:pt x="153116" y="18350"/>
                    <a:pt x="152190" y="22891"/>
                  </a:cubicBezTo>
                  <a:cubicBezTo>
                    <a:pt x="151078" y="28452"/>
                    <a:pt x="149687" y="35495"/>
                    <a:pt x="144497" y="41426"/>
                  </a:cubicBezTo>
                  <a:cubicBezTo>
                    <a:pt x="140976" y="45411"/>
                    <a:pt x="141254" y="50045"/>
                    <a:pt x="141995" y="57737"/>
                  </a:cubicBezTo>
                  <a:cubicBezTo>
                    <a:pt x="142366" y="61258"/>
                    <a:pt x="142737" y="65244"/>
                    <a:pt x="142551" y="69322"/>
                  </a:cubicBezTo>
                  <a:cubicBezTo>
                    <a:pt x="142459" y="71360"/>
                    <a:pt x="142459" y="73770"/>
                    <a:pt x="142366" y="76457"/>
                  </a:cubicBezTo>
                  <a:cubicBezTo>
                    <a:pt x="142273" y="90452"/>
                    <a:pt x="142088" y="109635"/>
                    <a:pt x="130596" y="116864"/>
                  </a:cubicBezTo>
                  <a:lnTo>
                    <a:pt x="127816" y="118625"/>
                  </a:lnTo>
                  <a:cubicBezTo>
                    <a:pt x="119290" y="123907"/>
                    <a:pt x="116231" y="126039"/>
                    <a:pt x="115768" y="130302"/>
                  </a:cubicBezTo>
                  <a:cubicBezTo>
                    <a:pt x="115397" y="133638"/>
                    <a:pt x="120587" y="146149"/>
                    <a:pt x="127075" y="157178"/>
                  </a:cubicBezTo>
                  <a:cubicBezTo>
                    <a:pt x="128279" y="159217"/>
                    <a:pt x="128279" y="161812"/>
                    <a:pt x="126982" y="163851"/>
                  </a:cubicBezTo>
                  <a:cubicBezTo>
                    <a:pt x="125777" y="165889"/>
                    <a:pt x="123460" y="167001"/>
                    <a:pt x="121051" y="167001"/>
                  </a:cubicBezTo>
                  <a:cubicBezTo>
                    <a:pt x="109652" y="166538"/>
                    <a:pt x="97418" y="168762"/>
                    <a:pt x="95657" y="171635"/>
                  </a:cubicBezTo>
                  <a:cubicBezTo>
                    <a:pt x="94267" y="173860"/>
                    <a:pt x="94453" y="174416"/>
                    <a:pt x="95101" y="176455"/>
                  </a:cubicBezTo>
                  <a:cubicBezTo>
                    <a:pt x="95935" y="179142"/>
                    <a:pt x="97326" y="183776"/>
                    <a:pt x="93897" y="189800"/>
                  </a:cubicBezTo>
                  <a:cubicBezTo>
                    <a:pt x="93711" y="190912"/>
                    <a:pt x="94916" y="192673"/>
                    <a:pt x="95565" y="193692"/>
                  </a:cubicBezTo>
                  <a:cubicBezTo>
                    <a:pt x="97511" y="196472"/>
                    <a:pt x="100106" y="200365"/>
                    <a:pt x="99921" y="205555"/>
                  </a:cubicBezTo>
                  <a:lnTo>
                    <a:pt x="99828" y="207779"/>
                  </a:lnTo>
                  <a:cubicBezTo>
                    <a:pt x="99735" y="214822"/>
                    <a:pt x="99457" y="227889"/>
                    <a:pt x="86761" y="230670"/>
                  </a:cubicBezTo>
                  <a:cubicBezTo>
                    <a:pt x="84444" y="231133"/>
                    <a:pt x="81663" y="231689"/>
                    <a:pt x="78512" y="232245"/>
                  </a:cubicBezTo>
                  <a:cubicBezTo>
                    <a:pt x="69986" y="233821"/>
                    <a:pt x="59421" y="235767"/>
                    <a:pt x="52471" y="238547"/>
                  </a:cubicBezTo>
                  <a:cubicBezTo>
                    <a:pt x="44408" y="241791"/>
                    <a:pt x="44408" y="242347"/>
                    <a:pt x="44593" y="247166"/>
                  </a:cubicBezTo>
                  <a:cubicBezTo>
                    <a:pt x="44593" y="248278"/>
                    <a:pt x="44686" y="249483"/>
                    <a:pt x="44778" y="250688"/>
                  </a:cubicBezTo>
                  <a:cubicBezTo>
                    <a:pt x="45242" y="258102"/>
                    <a:pt x="46169" y="270520"/>
                    <a:pt x="34121" y="275803"/>
                  </a:cubicBezTo>
                  <a:cubicBezTo>
                    <a:pt x="30877" y="277193"/>
                    <a:pt x="27356" y="278212"/>
                    <a:pt x="23834" y="279139"/>
                  </a:cubicBezTo>
                  <a:cubicBezTo>
                    <a:pt x="19941" y="280251"/>
                    <a:pt x="12620" y="282197"/>
                    <a:pt x="12064" y="284144"/>
                  </a:cubicBezTo>
                  <a:cubicBezTo>
                    <a:pt x="11786" y="286739"/>
                    <a:pt x="16420" y="295821"/>
                    <a:pt x="18829" y="300732"/>
                  </a:cubicBezTo>
                  <a:cubicBezTo>
                    <a:pt x="23278" y="309537"/>
                    <a:pt x="26058" y="315097"/>
                    <a:pt x="25687" y="319824"/>
                  </a:cubicBezTo>
                  <a:lnTo>
                    <a:pt x="25409" y="323809"/>
                  </a:lnTo>
                  <a:cubicBezTo>
                    <a:pt x="24761" y="332057"/>
                    <a:pt x="23278" y="351426"/>
                    <a:pt x="25409" y="358284"/>
                  </a:cubicBezTo>
                  <a:lnTo>
                    <a:pt x="26151" y="360601"/>
                  </a:lnTo>
                  <a:cubicBezTo>
                    <a:pt x="29394" y="370703"/>
                    <a:pt x="34213" y="385901"/>
                    <a:pt x="23000" y="393964"/>
                  </a:cubicBezTo>
                  <a:cubicBezTo>
                    <a:pt x="18829" y="397023"/>
                    <a:pt x="14381" y="398969"/>
                    <a:pt x="10488" y="400730"/>
                  </a:cubicBezTo>
                  <a:cubicBezTo>
                    <a:pt x="6225" y="402583"/>
                    <a:pt x="2611" y="404251"/>
                    <a:pt x="16" y="406753"/>
                  </a:cubicBezTo>
                  <a:cubicBezTo>
                    <a:pt x="-355" y="409256"/>
                    <a:pt x="5762" y="415743"/>
                    <a:pt x="9469" y="419635"/>
                  </a:cubicBezTo>
                  <a:cubicBezTo>
                    <a:pt x="13083" y="423435"/>
                    <a:pt x="17069" y="428254"/>
                    <a:pt x="21702" y="433815"/>
                  </a:cubicBezTo>
                  <a:cubicBezTo>
                    <a:pt x="29209" y="442990"/>
                    <a:pt x="38662" y="454296"/>
                    <a:pt x="48578" y="463842"/>
                  </a:cubicBezTo>
                  <a:cubicBezTo>
                    <a:pt x="55992" y="470978"/>
                    <a:pt x="60626" y="477187"/>
                    <a:pt x="65074" y="483118"/>
                  </a:cubicBezTo>
                  <a:cubicBezTo>
                    <a:pt x="70728" y="490718"/>
                    <a:pt x="76010" y="497854"/>
                    <a:pt x="87039" y="507029"/>
                  </a:cubicBezTo>
                  <a:cubicBezTo>
                    <a:pt x="104369" y="521393"/>
                    <a:pt x="135786" y="547343"/>
                    <a:pt x="151912" y="560224"/>
                  </a:cubicBezTo>
                  <a:cubicBezTo>
                    <a:pt x="165906" y="571438"/>
                    <a:pt x="247368" y="616849"/>
                    <a:pt x="280268" y="628249"/>
                  </a:cubicBezTo>
                  <a:cubicBezTo>
                    <a:pt x="308904" y="638165"/>
                    <a:pt x="338004" y="647432"/>
                    <a:pt x="357095" y="648266"/>
                  </a:cubicBezTo>
                  <a:cubicBezTo>
                    <a:pt x="375723" y="649193"/>
                    <a:pt x="412608" y="650676"/>
                    <a:pt x="412608" y="650676"/>
                  </a:cubicBezTo>
                  <a:cubicBezTo>
                    <a:pt x="416130" y="650769"/>
                    <a:pt x="418910" y="653642"/>
                    <a:pt x="418910" y="657163"/>
                  </a:cubicBezTo>
                  <a:cubicBezTo>
                    <a:pt x="418910" y="658831"/>
                    <a:pt x="418818" y="673567"/>
                    <a:pt x="408160" y="681074"/>
                  </a:cubicBezTo>
                  <a:cubicBezTo>
                    <a:pt x="406862" y="682000"/>
                    <a:pt x="406677" y="685059"/>
                    <a:pt x="406492" y="689693"/>
                  </a:cubicBezTo>
                  <a:cubicBezTo>
                    <a:pt x="406306" y="695902"/>
                    <a:pt x="406121" y="703501"/>
                    <a:pt x="400653" y="709896"/>
                  </a:cubicBezTo>
                  <a:cubicBezTo>
                    <a:pt x="397039" y="714158"/>
                    <a:pt x="392683" y="716661"/>
                    <a:pt x="388791" y="718978"/>
                  </a:cubicBezTo>
                  <a:cubicBezTo>
                    <a:pt x="382396" y="722778"/>
                    <a:pt x="379245" y="724816"/>
                    <a:pt x="378411" y="731026"/>
                  </a:cubicBezTo>
                  <a:cubicBezTo>
                    <a:pt x="377947" y="734733"/>
                    <a:pt x="378040" y="737698"/>
                    <a:pt x="378133" y="740571"/>
                  </a:cubicBezTo>
                  <a:cubicBezTo>
                    <a:pt x="378504" y="750302"/>
                    <a:pt x="377577" y="757160"/>
                    <a:pt x="362471" y="764018"/>
                  </a:cubicBezTo>
                  <a:cubicBezTo>
                    <a:pt x="356169" y="766891"/>
                    <a:pt x="351628" y="770413"/>
                    <a:pt x="346345" y="774490"/>
                  </a:cubicBezTo>
                  <a:cubicBezTo>
                    <a:pt x="338560" y="780607"/>
                    <a:pt x="329756" y="787465"/>
                    <a:pt x="314001" y="792470"/>
                  </a:cubicBezTo>
                  <a:cubicBezTo>
                    <a:pt x="300285" y="796918"/>
                    <a:pt x="289720" y="796733"/>
                    <a:pt x="281287" y="796455"/>
                  </a:cubicBezTo>
                  <a:cubicBezTo>
                    <a:pt x="273502" y="796270"/>
                    <a:pt x="269239" y="796362"/>
                    <a:pt x="265439" y="798771"/>
                  </a:cubicBezTo>
                  <a:cubicBezTo>
                    <a:pt x="261269" y="801552"/>
                    <a:pt x="257747" y="804703"/>
                    <a:pt x="253669" y="808503"/>
                  </a:cubicBezTo>
                  <a:cubicBezTo>
                    <a:pt x="247368" y="814249"/>
                    <a:pt x="239583" y="821384"/>
                    <a:pt x="225867" y="829911"/>
                  </a:cubicBezTo>
                  <a:cubicBezTo>
                    <a:pt x="215395" y="836398"/>
                    <a:pt x="210946" y="843534"/>
                    <a:pt x="206683" y="850392"/>
                  </a:cubicBezTo>
                  <a:cubicBezTo>
                    <a:pt x="202605" y="856879"/>
                    <a:pt x="198435" y="863644"/>
                    <a:pt x="189816" y="867537"/>
                  </a:cubicBezTo>
                  <a:cubicBezTo>
                    <a:pt x="176749" y="873468"/>
                    <a:pt x="175544" y="877824"/>
                    <a:pt x="174988" y="884404"/>
                  </a:cubicBezTo>
                  <a:cubicBezTo>
                    <a:pt x="173969" y="898306"/>
                    <a:pt x="165164" y="907109"/>
                    <a:pt x="157379" y="914802"/>
                  </a:cubicBezTo>
                  <a:lnTo>
                    <a:pt x="154414" y="917860"/>
                  </a:lnTo>
                  <a:cubicBezTo>
                    <a:pt x="155526" y="926572"/>
                    <a:pt x="155341" y="938063"/>
                    <a:pt x="153951" y="947794"/>
                  </a:cubicBezTo>
                  <a:cubicBezTo>
                    <a:pt x="151263" y="966978"/>
                    <a:pt x="152468" y="985699"/>
                    <a:pt x="151448" y="1008126"/>
                  </a:cubicBezTo>
                  <a:cubicBezTo>
                    <a:pt x="150429" y="1030553"/>
                    <a:pt x="165813" y="1056318"/>
                    <a:pt x="172578" y="1075501"/>
                  </a:cubicBezTo>
                  <a:cubicBezTo>
                    <a:pt x="179344" y="1094593"/>
                    <a:pt x="202420" y="1103953"/>
                    <a:pt x="211502" y="1114981"/>
                  </a:cubicBezTo>
                  <a:cubicBezTo>
                    <a:pt x="220492" y="1125917"/>
                    <a:pt x="214282" y="1139262"/>
                    <a:pt x="212243" y="1145471"/>
                  </a:cubicBezTo>
                  <a:cubicBezTo>
                    <a:pt x="210204" y="1151681"/>
                    <a:pt x="211687" y="1164099"/>
                    <a:pt x="227072" y="1166138"/>
                  </a:cubicBezTo>
                  <a:cubicBezTo>
                    <a:pt x="242456" y="1168177"/>
                    <a:pt x="249592" y="1150198"/>
                    <a:pt x="241529" y="1140096"/>
                  </a:cubicBezTo>
                  <a:cubicBezTo>
                    <a:pt x="233559" y="1129995"/>
                    <a:pt x="232076" y="1115259"/>
                    <a:pt x="239768" y="1106640"/>
                  </a:cubicBezTo>
                  <a:cubicBezTo>
                    <a:pt x="247460" y="1098022"/>
                    <a:pt x="252001" y="1080506"/>
                    <a:pt x="263308" y="1078282"/>
                  </a:cubicBezTo>
                  <a:cubicBezTo>
                    <a:pt x="274521" y="1076057"/>
                    <a:pt x="291296" y="1066790"/>
                    <a:pt x="306031" y="1083286"/>
                  </a:cubicBezTo>
                  <a:cubicBezTo>
                    <a:pt x="320859" y="1099875"/>
                    <a:pt x="342082" y="1102192"/>
                    <a:pt x="347457" y="1122024"/>
                  </a:cubicBezTo>
                  <a:cubicBezTo>
                    <a:pt x="352740" y="1141857"/>
                    <a:pt x="362841" y="1156963"/>
                    <a:pt x="373777" y="1172903"/>
                  </a:cubicBezTo>
                  <a:cubicBezTo>
                    <a:pt x="384713" y="1188844"/>
                    <a:pt x="383508" y="1198946"/>
                    <a:pt x="370256" y="1209881"/>
                  </a:cubicBezTo>
                  <a:cubicBezTo>
                    <a:pt x="356910" y="1220817"/>
                    <a:pt x="355427" y="1233513"/>
                    <a:pt x="340043" y="1237962"/>
                  </a:cubicBezTo>
                  <a:cubicBezTo>
                    <a:pt x="324659" y="1242410"/>
                    <a:pt x="305475" y="1230548"/>
                    <a:pt x="295929" y="1238518"/>
                  </a:cubicBezTo>
                  <a:cubicBezTo>
                    <a:pt x="286477" y="1246488"/>
                    <a:pt x="297134" y="1256590"/>
                    <a:pt x="289998" y="1263911"/>
                  </a:cubicBezTo>
                  <a:cubicBezTo>
                    <a:pt x="282862" y="1271325"/>
                    <a:pt x="282028" y="1278090"/>
                    <a:pt x="279341" y="1299684"/>
                  </a:cubicBezTo>
                  <a:cubicBezTo>
                    <a:pt x="276653" y="1321277"/>
                    <a:pt x="281380" y="1325447"/>
                    <a:pt x="289442" y="1336939"/>
                  </a:cubicBezTo>
                  <a:cubicBezTo>
                    <a:pt x="297412" y="1348431"/>
                    <a:pt x="295373" y="1369468"/>
                    <a:pt x="282677" y="1380682"/>
                  </a:cubicBezTo>
                  <a:cubicBezTo>
                    <a:pt x="269980" y="1391896"/>
                    <a:pt x="272483" y="1407558"/>
                    <a:pt x="274985" y="1415436"/>
                  </a:cubicBezTo>
                  <a:cubicBezTo>
                    <a:pt x="277487" y="1423313"/>
                    <a:pt x="281194" y="1436844"/>
                    <a:pt x="272946" y="1442311"/>
                  </a:cubicBezTo>
                  <a:cubicBezTo>
                    <a:pt x="264698" y="1447779"/>
                    <a:pt x="261547" y="1438141"/>
                    <a:pt x="252279" y="1446482"/>
                  </a:cubicBezTo>
                  <a:cubicBezTo>
                    <a:pt x="242919" y="1454730"/>
                    <a:pt x="251074" y="1464554"/>
                    <a:pt x="250333" y="1480216"/>
                  </a:cubicBezTo>
                  <a:cubicBezTo>
                    <a:pt x="249592" y="1495878"/>
                    <a:pt x="262196" y="1495878"/>
                    <a:pt x="268405" y="1489854"/>
                  </a:cubicBezTo>
                  <a:cubicBezTo>
                    <a:pt x="274614" y="1483830"/>
                    <a:pt x="280824" y="1487167"/>
                    <a:pt x="283326" y="1495600"/>
                  </a:cubicBezTo>
                  <a:cubicBezTo>
                    <a:pt x="285828" y="1504034"/>
                    <a:pt x="282028" y="1531373"/>
                    <a:pt x="277116" y="1550928"/>
                  </a:cubicBezTo>
                  <a:cubicBezTo>
                    <a:pt x="272205" y="1570482"/>
                    <a:pt x="269980" y="1591705"/>
                    <a:pt x="290462" y="1605514"/>
                  </a:cubicBezTo>
                  <a:cubicBezTo>
                    <a:pt x="310850" y="1619229"/>
                    <a:pt x="309090" y="1641008"/>
                    <a:pt x="309553" y="1666309"/>
                  </a:cubicBezTo>
                  <a:cubicBezTo>
                    <a:pt x="310016" y="1691609"/>
                    <a:pt x="293983" y="1694297"/>
                    <a:pt x="277209" y="1706715"/>
                  </a:cubicBezTo>
                  <a:cubicBezTo>
                    <a:pt x="260342" y="1719134"/>
                    <a:pt x="267015" y="1737298"/>
                    <a:pt x="264605" y="1752219"/>
                  </a:cubicBezTo>
                  <a:cubicBezTo>
                    <a:pt x="262196" y="1767047"/>
                    <a:pt x="264420" y="1783080"/>
                    <a:pt x="274614" y="1787528"/>
                  </a:cubicBezTo>
                  <a:cubicBezTo>
                    <a:pt x="284809" y="1791977"/>
                    <a:pt x="288145" y="1802634"/>
                    <a:pt x="292315" y="1815702"/>
                  </a:cubicBezTo>
                  <a:cubicBezTo>
                    <a:pt x="296486" y="1828769"/>
                    <a:pt x="292779" y="1855182"/>
                    <a:pt x="301398" y="1873624"/>
                  </a:cubicBezTo>
                  <a:cubicBezTo>
                    <a:pt x="310016" y="1892067"/>
                    <a:pt x="334205" y="1886970"/>
                    <a:pt x="340229" y="1896052"/>
                  </a:cubicBezTo>
                  <a:cubicBezTo>
                    <a:pt x="346253" y="1905134"/>
                    <a:pt x="330220" y="1920425"/>
                    <a:pt x="346253" y="1928210"/>
                  </a:cubicBezTo>
                  <a:cubicBezTo>
                    <a:pt x="362193" y="1935995"/>
                    <a:pt x="357373" y="1944892"/>
                    <a:pt x="366641" y="1951472"/>
                  </a:cubicBezTo>
                  <a:cubicBezTo>
                    <a:pt x="376001" y="1958144"/>
                    <a:pt x="370626" y="1968154"/>
                    <a:pt x="361729" y="1967227"/>
                  </a:cubicBezTo>
                  <a:cubicBezTo>
                    <a:pt x="352832" y="1966300"/>
                    <a:pt x="339302" y="1949711"/>
                    <a:pt x="331795" y="1959720"/>
                  </a:cubicBezTo>
                  <a:cubicBezTo>
                    <a:pt x="324288" y="1969729"/>
                    <a:pt x="324010" y="1978533"/>
                    <a:pt x="330868" y="1999385"/>
                  </a:cubicBezTo>
                  <a:cubicBezTo>
                    <a:pt x="337726" y="2020237"/>
                    <a:pt x="351535" y="2022646"/>
                    <a:pt x="361451" y="2015604"/>
                  </a:cubicBezTo>
                  <a:cubicBezTo>
                    <a:pt x="371460" y="2008467"/>
                    <a:pt x="367475" y="1987430"/>
                    <a:pt x="377391" y="1987430"/>
                  </a:cubicBezTo>
                  <a:cubicBezTo>
                    <a:pt x="387401" y="1987430"/>
                    <a:pt x="384713" y="1995215"/>
                    <a:pt x="391571" y="2006521"/>
                  </a:cubicBezTo>
                  <a:cubicBezTo>
                    <a:pt x="398429" y="2017828"/>
                    <a:pt x="407511" y="2014028"/>
                    <a:pt x="418818" y="2024037"/>
                  </a:cubicBezTo>
                  <a:cubicBezTo>
                    <a:pt x="430124" y="2034046"/>
                    <a:pt x="419466" y="2036919"/>
                    <a:pt x="409735" y="2055732"/>
                  </a:cubicBezTo>
                  <a:cubicBezTo>
                    <a:pt x="400004" y="2074545"/>
                    <a:pt x="413720" y="2086315"/>
                    <a:pt x="404453" y="2091875"/>
                  </a:cubicBezTo>
                  <a:cubicBezTo>
                    <a:pt x="395093" y="2097436"/>
                    <a:pt x="392683" y="2111801"/>
                    <a:pt x="403804" y="2117176"/>
                  </a:cubicBezTo>
                  <a:cubicBezTo>
                    <a:pt x="414925" y="2122458"/>
                    <a:pt x="420671" y="2116249"/>
                    <a:pt x="436148" y="2118937"/>
                  </a:cubicBezTo>
                  <a:cubicBezTo>
                    <a:pt x="451718" y="2121625"/>
                    <a:pt x="443933" y="2141364"/>
                    <a:pt x="430124" y="2138491"/>
                  </a:cubicBezTo>
                  <a:cubicBezTo>
                    <a:pt x="416408" y="2135618"/>
                    <a:pt x="405936" y="2147110"/>
                    <a:pt x="418169" y="2155358"/>
                  </a:cubicBezTo>
                  <a:cubicBezTo>
                    <a:pt x="430402" y="2163606"/>
                    <a:pt x="436241" y="2154617"/>
                    <a:pt x="458112" y="2162587"/>
                  </a:cubicBezTo>
                  <a:cubicBezTo>
                    <a:pt x="479984" y="2170557"/>
                    <a:pt x="483876" y="2189834"/>
                    <a:pt x="474423" y="2216988"/>
                  </a:cubicBezTo>
                  <a:cubicBezTo>
                    <a:pt x="464970" y="2244234"/>
                    <a:pt x="425305" y="2265828"/>
                    <a:pt x="412330" y="2271388"/>
                  </a:cubicBezTo>
                  <a:cubicBezTo>
                    <a:pt x="399356" y="2276949"/>
                    <a:pt x="395741" y="2288255"/>
                    <a:pt x="400838" y="2294187"/>
                  </a:cubicBezTo>
                  <a:cubicBezTo>
                    <a:pt x="405843" y="2300117"/>
                    <a:pt x="410292" y="2305678"/>
                    <a:pt x="403804" y="2314575"/>
                  </a:cubicBezTo>
                  <a:cubicBezTo>
                    <a:pt x="397317" y="2323472"/>
                    <a:pt x="410940" y="2330515"/>
                    <a:pt x="402877" y="2336724"/>
                  </a:cubicBezTo>
                  <a:cubicBezTo>
                    <a:pt x="394907" y="2342934"/>
                    <a:pt x="404638" y="2354796"/>
                    <a:pt x="387771" y="2355631"/>
                  </a:cubicBezTo>
                  <a:cubicBezTo>
                    <a:pt x="370904" y="2356557"/>
                    <a:pt x="363768" y="2344694"/>
                    <a:pt x="348106" y="2346455"/>
                  </a:cubicBezTo>
                  <a:cubicBezTo>
                    <a:pt x="332444" y="2348216"/>
                    <a:pt x="325957" y="2356464"/>
                    <a:pt x="321508" y="2376946"/>
                  </a:cubicBezTo>
                  <a:cubicBezTo>
                    <a:pt x="317060" y="2397335"/>
                    <a:pt x="318264" y="2409753"/>
                    <a:pt x="323269" y="2425415"/>
                  </a:cubicBezTo>
                  <a:cubicBezTo>
                    <a:pt x="328273" y="2441077"/>
                    <a:pt x="341897" y="2447379"/>
                    <a:pt x="347365" y="2452847"/>
                  </a:cubicBezTo>
                  <a:cubicBezTo>
                    <a:pt x="352832" y="2458315"/>
                    <a:pt x="350979" y="2468231"/>
                    <a:pt x="360524" y="2468046"/>
                  </a:cubicBezTo>
                  <a:cubicBezTo>
                    <a:pt x="370070" y="2467861"/>
                    <a:pt x="371182" y="2479167"/>
                    <a:pt x="382674" y="2480465"/>
                  </a:cubicBezTo>
                  <a:cubicBezTo>
                    <a:pt x="394166" y="2481762"/>
                    <a:pt x="392220" y="2474255"/>
                    <a:pt x="405936" y="2474070"/>
                  </a:cubicBezTo>
                  <a:cubicBezTo>
                    <a:pt x="419652" y="2473884"/>
                    <a:pt x="428827" y="2480279"/>
                    <a:pt x="452737" y="2482504"/>
                  </a:cubicBezTo>
                  <a:cubicBezTo>
                    <a:pt x="476740" y="2484728"/>
                    <a:pt x="468492" y="2478333"/>
                    <a:pt x="483783" y="2479816"/>
                  </a:cubicBezTo>
                  <a:cubicBezTo>
                    <a:pt x="499075" y="2481391"/>
                    <a:pt x="515293" y="2491122"/>
                    <a:pt x="534384" y="2491307"/>
                  </a:cubicBezTo>
                  <a:cubicBezTo>
                    <a:pt x="553475" y="2491493"/>
                    <a:pt x="559870" y="2486210"/>
                    <a:pt x="580722" y="2471567"/>
                  </a:cubicBezTo>
                  <a:cubicBezTo>
                    <a:pt x="601574" y="2456925"/>
                    <a:pt x="603798" y="2465173"/>
                    <a:pt x="620851" y="2462671"/>
                  </a:cubicBezTo>
                  <a:cubicBezTo>
                    <a:pt x="637903" y="2460261"/>
                    <a:pt x="635679" y="2449140"/>
                    <a:pt x="650136" y="2448214"/>
                  </a:cubicBezTo>
                  <a:cubicBezTo>
                    <a:pt x="664594" y="2447286"/>
                    <a:pt x="659218" y="2457296"/>
                    <a:pt x="680348" y="2453959"/>
                  </a:cubicBezTo>
                  <a:cubicBezTo>
                    <a:pt x="701386" y="2450623"/>
                    <a:pt x="696752" y="2426713"/>
                    <a:pt x="714546" y="2433756"/>
                  </a:cubicBezTo>
                  <a:cubicBezTo>
                    <a:pt x="732247" y="2440892"/>
                    <a:pt x="774136" y="2474440"/>
                    <a:pt x="793691" y="2473792"/>
                  </a:cubicBezTo>
                  <a:cubicBezTo>
                    <a:pt x="813245" y="2473236"/>
                    <a:pt x="815470" y="2452199"/>
                    <a:pt x="824552" y="2440800"/>
                  </a:cubicBezTo>
                  <a:cubicBezTo>
                    <a:pt x="833727" y="2429400"/>
                    <a:pt x="842901" y="2435795"/>
                    <a:pt x="853281" y="2443580"/>
                  </a:cubicBezTo>
                  <a:cubicBezTo>
                    <a:pt x="863661" y="2451457"/>
                    <a:pt x="867739" y="2438668"/>
                    <a:pt x="877284" y="2447750"/>
                  </a:cubicBezTo>
                  <a:cubicBezTo>
                    <a:pt x="886737" y="2456740"/>
                    <a:pt x="896931" y="2449974"/>
                    <a:pt x="904809" y="2457388"/>
                  </a:cubicBezTo>
                  <a:cubicBezTo>
                    <a:pt x="912686" y="2464802"/>
                    <a:pt x="902121" y="2476480"/>
                    <a:pt x="914725" y="2481206"/>
                  </a:cubicBezTo>
                  <a:cubicBezTo>
                    <a:pt x="927329" y="2485933"/>
                    <a:pt x="932797" y="2478240"/>
                    <a:pt x="946698" y="2461837"/>
                  </a:cubicBezTo>
                  <a:cubicBezTo>
                    <a:pt x="960599" y="2445433"/>
                    <a:pt x="948459" y="2431532"/>
                    <a:pt x="965326" y="2427547"/>
                  </a:cubicBezTo>
                  <a:cubicBezTo>
                    <a:pt x="982193" y="2423562"/>
                    <a:pt x="1015464" y="2415592"/>
                    <a:pt x="1046973" y="2410216"/>
                  </a:cubicBezTo>
                  <a:cubicBezTo>
                    <a:pt x="1078483" y="2404841"/>
                    <a:pt x="1082005" y="2388438"/>
                    <a:pt x="1095350" y="2379170"/>
                  </a:cubicBezTo>
                  <a:cubicBezTo>
                    <a:pt x="1108695" y="2369810"/>
                    <a:pt x="1116202" y="2380931"/>
                    <a:pt x="1129547" y="2375185"/>
                  </a:cubicBezTo>
                  <a:cubicBezTo>
                    <a:pt x="1142893" y="2369439"/>
                    <a:pt x="1149936" y="2346363"/>
                    <a:pt x="1167730" y="2357484"/>
                  </a:cubicBezTo>
                  <a:cubicBezTo>
                    <a:pt x="1185524" y="2368605"/>
                    <a:pt x="1177090" y="2386770"/>
                    <a:pt x="1185894" y="2384082"/>
                  </a:cubicBezTo>
                  <a:cubicBezTo>
                    <a:pt x="1194791" y="2381394"/>
                    <a:pt x="1227135" y="2379633"/>
                    <a:pt x="1240017" y="2372127"/>
                  </a:cubicBezTo>
                  <a:cubicBezTo>
                    <a:pt x="1252899" y="2364620"/>
                    <a:pt x="1251509" y="2352201"/>
                    <a:pt x="1280423" y="2328198"/>
                  </a:cubicBezTo>
                  <a:cubicBezTo>
                    <a:pt x="1309246" y="2304288"/>
                    <a:pt x="1307021" y="2300673"/>
                    <a:pt x="1300812" y="2284270"/>
                  </a:cubicBezTo>
                  <a:cubicBezTo>
                    <a:pt x="1294603" y="2267867"/>
                    <a:pt x="1276438" y="2218563"/>
                    <a:pt x="1255586" y="2172503"/>
                  </a:cubicBezTo>
                  <a:cubicBezTo>
                    <a:pt x="1234734" y="2126443"/>
                    <a:pt x="1195254" y="2024315"/>
                    <a:pt x="1185524" y="2001702"/>
                  </a:cubicBezTo>
                  <a:cubicBezTo>
                    <a:pt x="1175792" y="1979089"/>
                    <a:pt x="1192196" y="1980850"/>
                    <a:pt x="1196181" y="1973343"/>
                  </a:cubicBezTo>
                  <a:cubicBezTo>
                    <a:pt x="1200166" y="1965837"/>
                    <a:pt x="1199332" y="1932566"/>
                    <a:pt x="1199332" y="1917923"/>
                  </a:cubicBezTo>
                  <a:cubicBezTo>
                    <a:pt x="1199332" y="1903281"/>
                    <a:pt x="1190435" y="1903744"/>
                    <a:pt x="1190899" y="1881502"/>
                  </a:cubicBezTo>
                  <a:cubicBezTo>
                    <a:pt x="1191362" y="1859352"/>
                    <a:pt x="1183392" y="1860186"/>
                    <a:pt x="1183392" y="1836276"/>
                  </a:cubicBezTo>
                  <a:cubicBezTo>
                    <a:pt x="1183392" y="1812273"/>
                    <a:pt x="1187377" y="1750180"/>
                    <a:pt x="1189138" y="1739152"/>
                  </a:cubicBezTo>
                  <a:cubicBezTo>
                    <a:pt x="1190899" y="1728031"/>
                    <a:pt x="1201556" y="1701433"/>
                    <a:pt x="1209526" y="1684102"/>
                  </a:cubicBezTo>
                  <a:cubicBezTo>
                    <a:pt x="1217496" y="1666772"/>
                    <a:pt x="1221018" y="1661026"/>
                    <a:pt x="1200630" y="1651759"/>
                  </a:cubicBezTo>
                  <a:cubicBezTo>
                    <a:pt x="1180241" y="1642398"/>
                    <a:pt x="1161150" y="1612279"/>
                    <a:pt x="1135386" y="1597636"/>
                  </a:cubicBezTo>
                  <a:cubicBezTo>
                    <a:pt x="1109622" y="1582993"/>
                    <a:pt x="1096370" y="1581233"/>
                    <a:pt x="1101652" y="1568351"/>
                  </a:cubicBezTo>
                  <a:cubicBezTo>
                    <a:pt x="1106934" y="1555469"/>
                    <a:pt x="1115368" y="1528871"/>
                    <a:pt x="1101652" y="1521734"/>
                  </a:cubicBezTo>
                  <a:cubicBezTo>
                    <a:pt x="1087936" y="1514599"/>
                    <a:pt x="1079873" y="1528407"/>
                    <a:pt x="1067084" y="1512374"/>
                  </a:cubicBezTo>
                  <a:cubicBezTo>
                    <a:pt x="1054202" y="1496434"/>
                    <a:pt x="1042247" y="1455101"/>
                    <a:pt x="1016946" y="1396993"/>
                  </a:cubicBezTo>
                  <a:cubicBezTo>
                    <a:pt x="991646" y="1338886"/>
                    <a:pt x="949942" y="1226655"/>
                    <a:pt x="917969" y="1168084"/>
                  </a:cubicBezTo>
                  <a:cubicBezTo>
                    <a:pt x="885996" y="1109513"/>
                    <a:pt x="850501" y="1045196"/>
                    <a:pt x="827425" y="1011462"/>
                  </a:cubicBezTo>
                  <a:cubicBezTo>
                    <a:pt x="804348" y="977728"/>
                    <a:pt x="791003" y="940936"/>
                    <a:pt x="777287" y="922308"/>
                  </a:cubicBezTo>
                  <a:cubicBezTo>
                    <a:pt x="763571" y="903680"/>
                    <a:pt x="766629" y="893486"/>
                    <a:pt x="759586" y="875693"/>
                  </a:cubicBezTo>
                  <a:cubicBezTo>
                    <a:pt x="752450" y="857899"/>
                    <a:pt x="744016" y="841495"/>
                    <a:pt x="756435" y="838437"/>
                  </a:cubicBezTo>
                  <a:cubicBezTo>
                    <a:pt x="768854" y="835378"/>
                    <a:pt x="779048" y="834452"/>
                    <a:pt x="771078" y="814063"/>
                  </a:cubicBezTo>
                  <a:cubicBezTo>
                    <a:pt x="763108" y="793674"/>
                    <a:pt x="768854" y="761701"/>
                    <a:pt x="761718" y="754194"/>
                  </a:cubicBezTo>
                  <a:cubicBezTo>
                    <a:pt x="754582" y="746688"/>
                    <a:pt x="743553" y="758179"/>
                    <a:pt x="740402" y="746688"/>
                  </a:cubicBezTo>
                  <a:cubicBezTo>
                    <a:pt x="737251" y="735196"/>
                    <a:pt x="744850" y="696087"/>
                    <a:pt x="741700" y="683668"/>
                  </a:cubicBezTo>
                  <a:cubicBezTo>
                    <a:pt x="738641" y="671250"/>
                    <a:pt x="738641" y="651325"/>
                    <a:pt x="738641" y="630009"/>
                  </a:cubicBezTo>
                  <a:cubicBezTo>
                    <a:pt x="738641" y="608694"/>
                    <a:pt x="741329" y="597202"/>
                    <a:pt x="728910" y="586081"/>
                  </a:cubicBezTo>
                  <a:cubicBezTo>
                    <a:pt x="716492" y="574960"/>
                    <a:pt x="697864" y="574589"/>
                    <a:pt x="684519" y="569677"/>
                  </a:cubicBezTo>
                  <a:cubicBezTo>
                    <a:pt x="671173" y="564766"/>
                    <a:pt x="665891" y="557259"/>
                    <a:pt x="660979" y="530197"/>
                  </a:cubicBezTo>
                  <a:cubicBezTo>
                    <a:pt x="656067" y="503136"/>
                    <a:pt x="675158" y="510643"/>
                    <a:pt x="684982" y="503136"/>
                  </a:cubicBezTo>
                  <a:cubicBezTo>
                    <a:pt x="694713" y="495630"/>
                    <a:pt x="687206" y="488493"/>
                    <a:pt x="689894" y="472090"/>
                  </a:cubicBezTo>
                  <a:cubicBezTo>
                    <a:pt x="692582" y="455686"/>
                    <a:pt x="677475" y="435668"/>
                    <a:pt x="665984" y="406846"/>
                  </a:cubicBezTo>
                  <a:cubicBezTo>
                    <a:pt x="654492" y="378024"/>
                    <a:pt x="634659" y="334374"/>
                    <a:pt x="619553" y="305644"/>
                  </a:cubicBezTo>
                  <a:cubicBezTo>
                    <a:pt x="614363" y="295728"/>
                    <a:pt x="611676" y="288963"/>
                    <a:pt x="611305" y="283680"/>
                  </a:cubicBezTo>
                  <a:lnTo>
                    <a:pt x="577664" y="220198"/>
                  </a:lnTo>
                  <a:cubicBezTo>
                    <a:pt x="577664" y="220198"/>
                    <a:pt x="577664" y="220198"/>
                    <a:pt x="577664" y="220198"/>
                  </a:cubicBezTo>
                  <a:close/>
                </a:path>
              </a:pathLst>
            </a:custGeom>
            <a:grpFill/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98" name="Rektangel 397">
            <a:extLst>
              <a:ext uri="{FF2B5EF4-FFF2-40B4-BE49-F238E27FC236}">
                <a16:creationId xmlns:a16="http://schemas.microsoft.com/office/drawing/2014/main" id="{3CA468C2-8C13-430A-8BE5-944C313BDCFC}"/>
              </a:ext>
            </a:extLst>
          </p:cNvPr>
          <p:cNvSpPr/>
          <p:nvPr/>
        </p:nvSpPr>
        <p:spPr>
          <a:xfrm>
            <a:off x="8124918" y="4911608"/>
            <a:ext cx="182516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Askim-Frölunda-Högsbo</a:t>
            </a:r>
          </a:p>
        </p:txBody>
      </p:sp>
      <p:sp>
        <p:nvSpPr>
          <p:cNvPr id="399" name="Rektangel 398">
            <a:extLst>
              <a:ext uri="{FF2B5EF4-FFF2-40B4-BE49-F238E27FC236}">
                <a16:creationId xmlns:a16="http://schemas.microsoft.com/office/drawing/2014/main" id="{AED3B95D-CA0B-48BB-B067-D12F9AE83FF0}"/>
              </a:ext>
            </a:extLst>
          </p:cNvPr>
          <p:cNvSpPr/>
          <p:nvPr/>
        </p:nvSpPr>
        <p:spPr>
          <a:xfrm>
            <a:off x="7175917" y="4479597"/>
            <a:ext cx="182516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Västra Göteborg</a:t>
            </a:r>
          </a:p>
        </p:txBody>
      </p:sp>
      <p:sp>
        <p:nvSpPr>
          <p:cNvPr id="400" name="Rektangel 399">
            <a:extLst>
              <a:ext uri="{FF2B5EF4-FFF2-40B4-BE49-F238E27FC236}">
                <a16:creationId xmlns:a16="http://schemas.microsoft.com/office/drawing/2014/main" id="{6E7E095E-6F03-4280-94A9-C006A1C6F1C2}"/>
              </a:ext>
            </a:extLst>
          </p:cNvPr>
          <p:cNvSpPr/>
          <p:nvPr/>
        </p:nvSpPr>
        <p:spPr>
          <a:xfrm>
            <a:off x="8019057" y="3861923"/>
            <a:ext cx="79300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Majorna-Linné</a:t>
            </a:r>
          </a:p>
        </p:txBody>
      </p:sp>
      <p:sp>
        <p:nvSpPr>
          <p:cNvPr id="401" name="Rektangel 400">
            <a:extLst>
              <a:ext uri="{FF2B5EF4-FFF2-40B4-BE49-F238E27FC236}">
                <a16:creationId xmlns:a16="http://schemas.microsoft.com/office/drawing/2014/main" id="{DEF49AEA-B551-42AD-BAAF-B1AE77A84149}"/>
              </a:ext>
            </a:extLst>
          </p:cNvPr>
          <p:cNvSpPr/>
          <p:nvPr/>
        </p:nvSpPr>
        <p:spPr>
          <a:xfrm>
            <a:off x="8574752" y="3524052"/>
            <a:ext cx="79300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Centrum</a:t>
            </a:r>
          </a:p>
        </p:txBody>
      </p:sp>
      <p:sp>
        <p:nvSpPr>
          <p:cNvPr id="402" name="Rektangel 401">
            <a:extLst>
              <a:ext uri="{FF2B5EF4-FFF2-40B4-BE49-F238E27FC236}">
                <a16:creationId xmlns:a16="http://schemas.microsoft.com/office/drawing/2014/main" id="{B1710362-3358-4BEF-BEEF-766EE6AE9AB2}"/>
              </a:ext>
            </a:extLst>
          </p:cNvPr>
          <p:cNvSpPr/>
          <p:nvPr/>
        </p:nvSpPr>
        <p:spPr>
          <a:xfrm>
            <a:off x="9088734" y="3723812"/>
            <a:ext cx="101573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Örgryte-Härlanda</a:t>
            </a:r>
          </a:p>
        </p:txBody>
      </p:sp>
      <p:sp>
        <p:nvSpPr>
          <p:cNvPr id="403" name="Rektangel 402">
            <a:extLst>
              <a:ext uri="{FF2B5EF4-FFF2-40B4-BE49-F238E27FC236}">
                <a16:creationId xmlns:a16="http://schemas.microsoft.com/office/drawing/2014/main" id="{266843B1-153D-4C44-97CC-B077402F2F1D}"/>
              </a:ext>
            </a:extLst>
          </p:cNvPr>
          <p:cNvSpPr/>
          <p:nvPr/>
        </p:nvSpPr>
        <p:spPr>
          <a:xfrm>
            <a:off x="9157082" y="2840185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Östra Göteborg</a:t>
            </a:r>
          </a:p>
        </p:txBody>
      </p:sp>
      <p:sp>
        <p:nvSpPr>
          <p:cNvPr id="404" name="Rektangel 403">
            <a:extLst>
              <a:ext uri="{FF2B5EF4-FFF2-40B4-BE49-F238E27FC236}">
                <a16:creationId xmlns:a16="http://schemas.microsoft.com/office/drawing/2014/main" id="{440DB11B-0EFA-4157-9A32-3F9841A75D3B}"/>
              </a:ext>
            </a:extLst>
          </p:cNvPr>
          <p:cNvSpPr/>
          <p:nvPr/>
        </p:nvSpPr>
        <p:spPr>
          <a:xfrm>
            <a:off x="9553383" y="1910697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Angered</a:t>
            </a:r>
          </a:p>
        </p:txBody>
      </p:sp>
      <p:sp>
        <p:nvSpPr>
          <p:cNvPr id="405" name="Rektangel 404">
            <a:extLst>
              <a:ext uri="{FF2B5EF4-FFF2-40B4-BE49-F238E27FC236}">
                <a16:creationId xmlns:a16="http://schemas.microsoft.com/office/drawing/2014/main" id="{6BDD1111-F350-4328-A0B6-B8D901084445}"/>
              </a:ext>
            </a:extLst>
          </p:cNvPr>
          <p:cNvSpPr/>
          <p:nvPr/>
        </p:nvSpPr>
        <p:spPr>
          <a:xfrm>
            <a:off x="7988019" y="2158538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Norra Hisingen</a:t>
            </a:r>
          </a:p>
        </p:txBody>
      </p:sp>
      <p:sp>
        <p:nvSpPr>
          <p:cNvPr id="406" name="Rektangel 405">
            <a:extLst>
              <a:ext uri="{FF2B5EF4-FFF2-40B4-BE49-F238E27FC236}">
                <a16:creationId xmlns:a16="http://schemas.microsoft.com/office/drawing/2014/main" id="{AD21531A-B933-4EE3-A3EE-3C46E8F49CEA}"/>
              </a:ext>
            </a:extLst>
          </p:cNvPr>
          <p:cNvSpPr/>
          <p:nvPr/>
        </p:nvSpPr>
        <p:spPr>
          <a:xfrm>
            <a:off x="7063985" y="3107917"/>
            <a:ext cx="9473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8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Västra Hisingen</a:t>
            </a:r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 2">
            <a:extLst>
              <a:ext uri="{FF2B5EF4-FFF2-40B4-BE49-F238E27FC236}">
                <a16:creationId xmlns:a16="http://schemas.microsoft.com/office/drawing/2014/main" id="{D5D8255F-2146-4652-ABF9-5CB66AC21378}"/>
              </a:ext>
            </a:extLst>
          </p:cNvPr>
          <p:cNvSpPr/>
          <p:nvPr/>
        </p:nvSpPr>
        <p:spPr>
          <a:xfrm>
            <a:off x="652456" y="1157983"/>
            <a:ext cx="1748260" cy="1643334"/>
          </a:xfrm>
          <a:custGeom>
            <a:avLst/>
            <a:gdLst>
              <a:gd name="connsiteX0" fmla="*/ 1743793 w 1748260"/>
              <a:gd name="connsiteY0" fmla="*/ 1110656 h 1643334"/>
              <a:gd name="connsiteX1" fmla="*/ 1737949 w 1748260"/>
              <a:gd name="connsiteY1" fmla="*/ 1100075 h 1643334"/>
              <a:gd name="connsiteX2" fmla="*/ 1734633 w 1748260"/>
              <a:gd name="connsiteY2" fmla="*/ 1093125 h 1643334"/>
              <a:gd name="connsiteX3" fmla="*/ 1728157 w 1748260"/>
              <a:gd name="connsiteY3" fmla="*/ 1072752 h 1643334"/>
              <a:gd name="connsiteX4" fmla="*/ 1726578 w 1748260"/>
              <a:gd name="connsiteY4" fmla="*/ 1062644 h 1643334"/>
              <a:gd name="connsiteX5" fmla="*/ 1725630 w 1748260"/>
              <a:gd name="connsiteY5" fmla="*/ 1051114 h 1643334"/>
              <a:gd name="connsiteX6" fmla="*/ 1725630 w 1748260"/>
              <a:gd name="connsiteY6" fmla="*/ 1046692 h 1643334"/>
              <a:gd name="connsiteX7" fmla="*/ 1723893 w 1748260"/>
              <a:gd name="connsiteY7" fmla="*/ 1046692 h 1643334"/>
              <a:gd name="connsiteX8" fmla="*/ 1715680 w 1748260"/>
              <a:gd name="connsiteY8" fmla="*/ 1045745 h 1643334"/>
              <a:gd name="connsiteX9" fmla="*/ 1711574 w 1748260"/>
              <a:gd name="connsiteY9" fmla="*/ 1045745 h 1643334"/>
              <a:gd name="connsiteX10" fmla="*/ 1700676 w 1748260"/>
              <a:gd name="connsiteY10" fmla="*/ 1045745 h 1643334"/>
              <a:gd name="connsiteX11" fmla="*/ 1696728 w 1748260"/>
              <a:gd name="connsiteY11" fmla="*/ 1044639 h 1643334"/>
              <a:gd name="connsiteX12" fmla="*/ 1692148 w 1748260"/>
              <a:gd name="connsiteY12" fmla="*/ 1044639 h 1643334"/>
              <a:gd name="connsiteX13" fmla="*/ 1679039 w 1748260"/>
              <a:gd name="connsiteY13" fmla="*/ 1040849 h 1643334"/>
              <a:gd name="connsiteX14" fmla="*/ 1677934 w 1748260"/>
              <a:gd name="connsiteY14" fmla="*/ 1029319 h 1643334"/>
              <a:gd name="connsiteX15" fmla="*/ 1677934 w 1748260"/>
              <a:gd name="connsiteY15" fmla="*/ 1027108 h 1643334"/>
              <a:gd name="connsiteX16" fmla="*/ 1676670 w 1748260"/>
              <a:gd name="connsiteY16" fmla="*/ 1025371 h 1643334"/>
              <a:gd name="connsiteX17" fmla="*/ 1672880 w 1748260"/>
              <a:gd name="connsiteY17" fmla="*/ 1017158 h 1643334"/>
              <a:gd name="connsiteX18" fmla="*/ 1670195 w 1748260"/>
              <a:gd name="connsiteY18" fmla="*/ 1013367 h 1643334"/>
              <a:gd name="connsiteX19" fmla="*/ 1668773 w 1748260"/>
              <a:gd name="connsiteY19" fmla="*/ 1013367 h 1643334"/>
              <a:gd name="connsiteX20" fmla="*/ 1657876 w 1748260"/>
              <a:gd name="connsiteY20" fmla="*/ 1005629 h 1643334"/>
              <a:gd name="connsiteX21" fmla="*/ 1657876 w 1748260"/>
              <a:gd name="connsiteY21" fmla="*/ 996626 h 1643334"/>
              <a:gd name="connsiteX22" fmla="*/ 1657876 w 1748260"/>
              <a:gd name="connsiteY22" fmla="*/ 987150 h 1643334"/>
              <a:gd name="connsiteX23" fmla="*/ 1657876 w 1748260"/>
              <a:gd name="connsiteY23" fmla="*/ 976253 h 1643334"/>
              <a:gd name="connsiteX24" fmla="*/ 1657876 w 1748260"/>
              <a:gd name="connsiteY24" fmla="*/ 964881 h 1643334"/>
              <a:gd name="connsiteX25" fmla="*/ 1638134 w 1748260"/>
              <a:gd name="connsiteY25" fmla="*/ 956668 h 1643334"/>
              <a:gd name="connsiteX26" fmla="*/ 1634817 w 1748260"/>
              <a:gd name="connsiteY26" fmla="*/ 953194 h 1643334"/>
              <a:gd name="connsiteX27" fmla="*/ 1636554 w 1748260"/>
              <a:gd name="connsiteY27" fmla="*/ 948614 h 1643334"/>
              <a:gd name="connsiteX28" fmla="*/ 1655349 w 1748260"/>
              <a:gd name="connsiteY28" fmla="*/ 934242 h 1643334"/>
              <a:gd name="connsiteX29" fmla="*/ 1656454 w 1748260"/>
              <a:gd name="connsiteY29" fmla="*/ 934242 h 1643334"/>
              <a:gd name="connsiteX30" fmla="*/ 1669405 w 1748260"/>
              <a:gd name="connsiteY30" fmla="*/ 925081 h 1643334"/>
              <a:gd name="connsiteX31" fmla="*/ 1664667 w 1748260"/>
              <a:gd name="connsiteY31" fmla="*/ 916237 h 1643334"/>
              <a:gd name="connsiteX32" fmla="*/ 1651400 w 1748260"/>
              <a:gd name="connsiteY32" fmla="*/ 903128 h 1643334"/>
              <a:gd name="connsiteX33" fmla="*/ 1642082 w 1748260"/>
              <a:gd name="connsiteY33" fmla="*/ 886229 h 1643334"/>
              <a:gd name="connsiteX34" fmla="*/ 1633238 w 1748260"/>
              <a:gd name="connsiteY34" fmla="*/ 882596 h 1643334"/>
              <a:gd name="connsiteX35" fmla="*/ 1623446 w 1748260"/>
              <a:gd name="connsiteY35" fmla="*/ 877542 h 1643334"/>
              <a:gd name="connsiteX36" fmla="*/ 1626241 w 1748260"/>
              <a:gd name="connsiteY36" fmla="*/ 861243 h 1643334"/>
              <a:gd name="connsiteX37" fmla="*/ 1626920 w 1748260"/>
              <a:gd name="connsiteY37" fmla="*/ 860801 h 1643334"/>
              <a:gd name="connsiteX38" fmla="*/ 1624551 w 1748260"/>
              <a:gd name="connsiteY38" fmla="*/ 858274 h 1643334"/>
              <a:gd name="connsiteX39" fmla="*/ 1615075 w 1748260"/>
              <a:gd name="connsiteY39" fmla="*/ 847218 h 1643334"/>
              <a:gd name="connsiteX40" fmla="*/ 1610337 w 1748260"/>
              <a:gd name="connsiteY40" fmla="*/ 840427 h 1643334"/>
              <a:gd name="connsiteX41" fmla="*/ 1609389 w 1748260"/>
              <a:gd name="connsiteY41" fmla="*/ 839322 h 1643334"/>
              <a:gd name="connsiteX42" fmla="*/ 1606231 w 1748260"/>
              <a:gd name="connsiteY42" fmla="*/ 819264 h 1643334"/>
              <a:gd name="connsiteX43" fmla="*/ 1608915 w 1748260"/>
              <a:gd name="connsiteY43" fmla="*/ 811998 h 1643334"/>
              <a:gd name="connsiteX44" fmla="*/ 1603704 w 1748260"/>
              <a:gd name="connsiteY44" fmla="*/ 805523 h 1643334"/>
              <a:gd name="connsiteX45" fmla="*/ 1603704 w 1748260"/>
              <a:gd name="connsiteY45" fmla="*/ 805523 h 1643334"/>
              <a:gd name="connsiteX46" fmla="*/ 1598492 w 1748260"/>
              <a:gd name="connsiteY46" fmla="*/ 801101 h 1643334"/>
              <a:gd name="connsiteX47" fmla="*/ 1584909 w 1748260"/>
              <a:gd name="connsiteY47" fmla="*/ 782464 h 1643334"/>
              <a:gd name="connsiteX48" fmla="*/ 1581118 w 1748260"/>
              <a:gd name="connsiteY48" fmla="*/ 775673 h 1643334"/>
              <a:gd name="connsiteX49" fmla="*/ 1576381 w 1748260"/>
              <a:gd name="connsiteY49" fmla="*/ 769198 h 1643334"/>
              <a:gd name="connsiteX50" fmla="*/ 1573380 w 1748260"/>
              <a:gd name="connsiteY50" fmla="*/ 765408 h 1643334"/>
              <a:gd name="connsiteX51" fmla="*/ 1571011 w 1748260"/>
              <a:gd name="connsiteY51" fmla="*/ 765408 h 1643334"/>
              <a:gd name="connsiteX52" fmla="*/ 1564535 w 1748260"/>
              <a:gd name="connsiteY52" fmla="*/ 772988 h 1643334"/>
              <a:gd name="connsiteX53" fmla="*/ 1557270 w 1748260"/>
              <a:gd name="connsiteY53" fmla="*/ 781675 h 1643334"/>
              <a:gd name="connsiteX54" fmla="*/ 1553796 w 1748260"/>
              <a:gd name="connsiteY54" fmla="*/ 785781 h 1643334"/>
              <a:gd name="connsiteX55" fmla="*/ 1541950 w 1748260"/>
              <a:gd name="connsiteY55" fmla="*/ 793362 h 1643334"/>
              <a:gd name="connsiteX56" fmla="*/ 1530879 w 1748260"/>
              <a:gd name="connsiteY56" fmla="*/ 780790 h 1643334"/>
              <a:gd name="connsiteX57" fmla="*/ 1530895 w 1748260"/>
              <a:gd name="connsiteY57" fmla="*/ 780569 h 1643334"/>
              <a:gd name="connsiteX58" fmla="*/ 1526630 w 1748260"/>
              <a:gd name="connsiteY58" fmla="*/ 776463 h 1643334"/>
              <a:gd name="connsiteX59" fmla="*/ 1519050 w 1748260"/>
              <a:gd name="connsiteY59" fmla="*/ 778200 h 1643334"/>
              <a:gd name="connsiteX60" fmla="*/ 1500571 w 1748260"/>
              <a:gd name="connsiteY60" fmla="*/ 779464 h 1643334"/>
              <a:gd name="connsiteX61" fmla="*/ 1488568 w 1748260"/>
              <a:gd name="connsiteY61" fmla="*/ 760512 h 1643334"/>
              <a:gd name="connsiteX62" fmla="*/ 1488568 w 1748260"/>
              <a:gd name="connsiteY62" fmla="*/ 757984 h 1643334"/>
              <a:gd name="connsiteX63" fmla="*/ 1499308 w 1748260"/>
              <a:gd name="connsiteY63" fmla="*/ 740927 h 1643334"/>
              <a:gd name="connsiteX64" fmla="*/ 1508152 w 1748260"/>
              <a:gd name="connsiteY64" fmla="*/ 739664 h 1643334"/>
              <a:gd name="connsiteX65" fmla="*/ 1514154 w 1748260"/>
              <a:gd name="connsiteY65" fmla="*/ 736505 h 1643334"/>
              <a:gd name="connsiteX66" fmla="*/ 1514154 w 1748260"/>
              <a:gd name="connsiteY66" fmla="*/ 732241 h 1643334"/>
              <a:gd name="connsiteX67" fmla="*/ 1508784 w 1748260"/>
              <a:gd name="connsiteY67" fmla="*/ 728924 h 1643334"/>
              <a:gd name="connsiteX68" fmla="*/ 1489357 w 1748260"/>
              <a:gd name="connsiteY68" fmla="*/ 731925 h 1643334"/>
              <a:gd name="connsiteX69" fmla="*/ 1488568 w 1748260"/>
              <a:gd name="connsiteY69" fmla="*/ 733662 h 1643334"/>
              <a:gd name="connsiteX70" fmla="*/ 1467562 w 1748260"/>
              <a:gd name="connsiteY70" fmla="*/ 751667 h 1643334"/>
              <a:gd name="connsiteX71" fmla="*/ 1451769 w 1748260"/>
              <a:gd name="connsiteY71" fmla="*/ 746139 h 1643334"/>
              <a:gd name="connsiteX72" fmla="*/ 1445135 w 1748260"/>
              <a:gd name="connsiteY72" fmla="*/ 722765 h 1643334"/>
              <a:gd name="connsiteX73" fmla="*/ 1458244 w 1748260"/>
              <a:gd name="connsiteY73" fmla="*/ 702391 h 1643334"/>
              <a:gd name="connsiteX74" fmla="*/ 1460455 w 1748260"/>
              <a:gd name="connsiteY74" fmla="*/ 700022 h 1643334"/>
              <a:gd name="connsiteX75" fmla="*/ 1457928 w 1748260"/>
              <a:gd name="connsiteY75" fmla="*/ 696073 h 1643334"/>
              <a:gd name="connsiteX76" fmla="*/ 1441187 w 1748260"/>
              <a:gd name="connsiteY76" fmla="*/ 694810 h 1643334"/>
              <a:gd name="connsiteX77" fmla="*/ 1409600 w 1748260"/>
              <a:gd name="connsiteY77" fmla="*/ 692757 h 1643334"/>
              <a:gd name="connsiteX78" fmla="*/ 1408889 w 1748260"/>
              <a:gd name="connsiteY78" fmla="*/ 674673 h 1643334"/>
              <a:gd name="connsiteX79" fmla="*/ 1409600 w 1748260"/>
              <a:gd name="connsiteY79" fmla="*/ 673962 h 1643334"/>
              <a:gd name="connsiteX80" fmla="*/ 1407388 w 1748260"/>
              <a:gd name="connsiteY80" fmla="*/ 659116 h 1643334"/>
              <a:gd name="connsiteX81" fmla="*/ 1400281 w 1748260"/>
              <a:gd name="connsiteY81" fmla="*/ 653904 h 1643334"/>
              <a:gd name="connsiteX82" fmla="*/ 1387173 w 1748260"/>
              <a:gd name="connsiteY82" fmla="*/ 641743 h 1643334"/>
              <a:gd name="connsiteX83" fmla="*/ 1387173 w 1748260"/>
              <a:gd name="connsiteY83" fmla="*/ 640480 h 1643334"/>
              <a:gd name="connsiteX84" fmla="*/ 1389700 w 1748260"/>
              <a:gd name="connsiteY84" fmla="*/ 623739 h 1643334"/>
              <a:gd name="connsiteX85" fmla="*/ 1395385 w 1748260"/>
              <a:gd name="connsiteY85" fmla="*/ 606681 h 1643334"/>
              <a:gd name="connsiteX86" fmla="*/ 1414970 w 1748260"/>
              <a:gd name="connsiteY86" fmla="*/ 554562 h 1643334"/>
              <a:gd name="connsiteX87" fmla="*/ 1422550 w 1748260"/>
              <a:gd name="connsiteY87" fmla="*/ 536242 h 1643334"/>
              <a:gd name="connsiteX88" fmla="*/ 1446557 w 1748260"/>
              <a:gd name="connsiteY88" fmla="*/ 480648 h 1643334"/>
              <a:gd name="connsiteX89" fmla="*/ 1472142 w 1748260"/>
              <a:gd name="connsiteY89" fmla="*/ 416684 h 1643334"/>
              <a:gd name="connsiteX90" fmla="*/ 1465351 w 1748260"/>
              <a:gd name="connsiteY90" fmla="*/ 395047 h 1643334"/>
              <a:gd name="connsiteX91" fmla="*/ 1455717 w 1748260"/>
              <a:gd name="connsiteY91" fmla="*/ 377516 h 1643334"/>
              <a:gd name="connsiteX92" fmla="*/ 1452874 w 1748260"/>
              <a:gd name="connsiteY92" fmla="*/ 366460 h 1643334"/>
              <a:gd name="connsiteX93" fmla="*/ 1442924 w 1748260"/>
              <a:gd name="connsiteY93" fmla="*/ 336926 h 1643334"/>
              <a:gd name="connsiteX94" fmla="*/ 1441819 w 1748260"/>
              <a:gd name="connsiteY94" fmla="*/ 331398 h 1643334"/>
              <a:gd name="connsiteX95" fmla="*/ 1432501 w 1748260"/>
              <a:gd name="connsiteY95" fmla="*/ 322870 h 1643334"/>
              <a:gd name="connsiteX96" fmla="*/ 1421761 w 1748260"/>
              <a:gd name="connsiteY96" fmla="*/ 318132 h 1643334"/>
              <a:gd name="connsiteX97" fmla="*/ 1400439 w 1748260"/>
              <a:gd name="connsiteY97" fmla="*/ 306918 h 1643334"/>
              <a:gd name="connsiteX98" fmla="*/ 1329052 w 1748260"/>
              <a:gd name="connsiteY98" fmla="*/ 270909 h 1643334"/>
              <a:gd name="connsiteX99" fmla="*/ 1222287 w 1748260"/>
              <a:gd name="connsiteY99" fmla="*/ 218316 h 1643334"/>
              <a:gd name="connsiteX100" fmla="*/ 1214548 w 1748260"/>
              <a:gd name="connsiteY100" fmla="*/ 207892 h 1643334"/>
              <a:gd name="connsiteX101" fmla="*/ 1211863 w 1748260"/>
              <a:gd name="connsiteY101" fmla="*/ 203786 h 1643334"/>
              <a:gd name="connsiteX102" fmla="*/ 1203809 w 1748260"/>
              <a:gd name="connsiteY102" fmla="*/ 202048 h 1643334"/>
              <a:gd name="connsiteX103" fmla="*/ 1176486 w 1748260"/>
              <a:gd name="connsiteY103" fmla="*/ 189098 h 1643334"/>
              <a:gd name="connsiteX104" fmla="*/ 1139528 w 1748260"/>
              <a:gd name="connsiteY104" fmla="*/ 106023 h 1643334"/>
              <a:gd name="connsiteX105" fmla="*/ 1137475 w 1748260"/>
              <a:gd name="connsiteY105" fmla="*/ 100337 h 1643334"/>
              <a:gd name="connsiteX106" fmla="*/ 1118207 w 1748260"/>
              <a:gd name="connsiteY106" fmla="*/ 49008 h 1643334"/>
              <a:gd name="connsiteX107" fmla="*/ 1100676 w 1748260"/>
              <a:gd name="connsiteY107" fmla="*/ 22790 h 1643334"/>
              <a:gd name="connsiteX108" fmla="*/ 1094832 w 1748260"/>
              <a:gd name="connsiteY108" fmla="*/ 5575 h 1643334"/>
              <a:gd name="connsiteX109" fmla="*/ 1094832 w 1748260"/>
              <a:gd name="connsiteY109" fmla="*/ -268 h 1643334"/>
              <a:gd name="connsiteX110" fmla="*/ 1093885 w 1748260"/>
              <a:gd name="connsiteY110" fmla="*/ -268 h 1643334"/>
              <a:gd name="connsiteX111" fmla="*/ 1064193 w 1748260"/>
              <a:gd name="connsiteY111" fmla="*/ 21685 h 1643334"/>
              <a:gd name="connsiteX112" fmla="*/ 1068868 w 1748260"/>
              <a:gd name="connsiteY112" fmla="*/ 32804 h 1643334"/>
              <a:gd name="connsiteX113" fmla="*/ 1064193 w 1748260"/>
              <a:gd name="connsiteY113" fmla="*/ 37479 h 1643334"/>
              <a:gd name="connsiteX114" fmla="*/ 1055348 w 1748260"/>
              <a:gd name="connsiteY114" fmla="*/ 53273 h 1643334"/>
              <a:gd name="connsiteX115" fmla="*/ 1035764 w 1748260"/>
              <a:gd name="connsiteY115" fmla="*/ 52483 h 1643334"/>
              <a:gd name="connsiteX116" fmla="*/ 1004177 w 1748260"/>
              <a:gd name="connsiteY116" fmla="*/ 71751 h 1643334"/>
              <a:gd name="connsiteX117" fmla="*/ 972590 w 1748260"/>
              <a:gd name="connsiteY117" fmla="*/ 84228 h 1643334"/>
              <a:gd name="connsiteX118" fmla="*/ 923945 w 1748260"/>
              <a:gd name="connsiteY118" fmla="*/ 97810 h 1643334"/>
              <a:gd name="connsiteX119" fmla="*/ 901202 w 1748260"/>
              <a:gd name="connsiteY119" fmla="*/ 125607 h 1643334"/>
              <a:gd name="connsiteX120" fmla="*/ 888883 w 1748260"/>
              <a:gd name="connsiteY120" fmla="*/ 158300 h 1643334"/>
              <a:gd name="connsiteX121" fmla="*/ 906730 w 1748260"/>
              <a:gd name="connsiteY121" fmla="*/ 167145 h 1643334"/>
              <a:gd name="connsiteX122" fmla="*/ 915575 w 1748260"/>
              <a:gd name="connsiteY122" fmla="*/ 165407 h 1643334"/>
              <a:gd name="connsiteX123" fmla="*/ 931368 w 1748260"/>
              <a:gd name="connsiteY123" fmla="*/ 167618 h 1643334"/>
              <a:gd name="connsiteX124" fmla="*/ 938317 w 1748260"/>
              <a:gd name="connsiteY124" fmla="*/ 183412 h 1643334"/>
              <a:gd name="connsiteX125" fmla="*/ 931526 w 1748260"/>
              <a:gd name="connsiteY125" fmla="*/ 195099 h 1643334"/>
              <a:gd name="connsiteX126" fmla="*/ 926662 w 1748260"/>
              <a:gd name="connsiteY126" fmla="*/ 204402 h 1643334"/>
              <a:gd name="connsiteX127" fmla="*/ 928999 w 1748260"/>
              <a:gd name="connsiteY127" fmla="*/ 207892 h 1643334"/>
              <a:gd name="connsiteX128" fmla="*/ 927262 w 1748260"/>
              <a:gd name="connsiteY128" fmla="*/ 222422 h 1643334"/>
              <a:gd name="connsiteX129" fmla="*/ 909573 w 1748260"/>
              <a:gd name="connsiteY129" fmla="*/ 232688 h 1643334"/>
              <a:gd name="connsiteX130" fmla="*/ 913742 w 1748260"/>
              <a:gd name="connsiteY130" fmla="*/ 254625 h 1643334"/>
              <a:gd name="connsiteX131" fmla="*/ 913995 w 1748260"/>
              <a:gd name="connsiteY131" fmla="*/ 254799 h 1643334"/>
              <a:gd name="connsiteX132" fmla="*/ 927420 w 1748260"/>
              <a:gd name="connsiteY132" fmla="*/ 265855 h 1643334"/>
              <a:gd name="connsiteX133" fmla="*/ 914153 w 1748260"/>
              <a:gd name="connsiteY133" fmla="*/ 267592 h 1643334"/>
              <a:gd name="connsiteX134" fmla="*/ 892674 w 1748260"/>
              <a:gd name="connsiteY134" fmla="*/ 251798 h 1643334"/>
              <a:gd name="connsiteX135" fmla="*/ 878459 w 1748260"/>
              <a:gd name="connsiteY135" fmla="*/ 239005 h 1643334"/>
              <a:gd name="connsiteX136" fmla="*/ 865982 w 1748260"/>
              <a:gd name="connsiteY136" fmla="*/ 233525 h 1643334"/>
              <a:gd name="connsiteX137" fmla="*/ 865351 w 1748260"/>
              <a:gd name="connsiteY137" fmla="*/ 233794 h 1643334"/>
              <a:gd name="connsiteX138" fmla="*/ 859981 w 1748260"/>
              <a:gd name="connsiteY138" fmla="*/ 244059 h 1643334"/>
              <a:gd name="connsiteX139" fmla="*/ 847978 w 1748260"/>
              <a:gd name="connsiteY139" fmla="*/ 252588 h 1643334"/>
              <a:gd name="connsiteX140" fmla="*/ 839133 w 1748260"/>
              <a:gd name="connsiteY140" fmla="*/ 245797 h 1643334"/>
              <a:gd name="connsiteX141" fmla="*/ 835025 w 1748260"/>
              <a:gd name="connsiteY141" fmla="*/ 240790 h 1643334"/>
              <a:gd name="connsiteX142" fmla="*/ 836448 w 1748260"/>
              <a:gd name="connsiteY142" fmla="*/ 237900 h 1643334"/>
              <a:gd name="connsiteX143" fmla="*/ 838660 w 1748260"/>
              <a:gd name="connsiteY143" fmla="*/ 227950 h 1643334"/>
              <a:gd name="connsiteX144" fmla="*/ 825551 w 1748260"/>
              <a:gd name="connsiteY144" fmla="*/ 233794 h 1643334"/>
              <a:gd name="connsiteX145" fmla="*/ 813864 w 1748260"/>
              <a:gd name="connsiteY145" fmla="*/ 244059 h 1643334"/>
              <a:gd name="connsiteX146" fmla="*/ 790647 w 1748260"/>
              <a:gd name="connsiteY146" fmla="*/ 254168 h 1643334"/>
              <a:gd name="connsiteX147" fmla="*/ 788120 w 1748260"/>
              <a:gd name="connsiteY147" fmla="*/ 277858 h 1643334"/>
              <a:gd name="connsiteX148" fmla="*/ 811810 w 1748260"/>
              <a:gd name="connsiteY148" fmla="*/ 287966 h 1643334"/>
              <a:gd name="connsiteX149" fmla="*/ 825393 w 1748260"/>
              <a:gd name="connsiteY149" fmla="*/ 298232 h 1643334"/>
              <a:gd name="connsiteX150" fmla="*/ 797280 w 1748260"/>
              <a:gd name="connsiteY150" fmla="*/ 299495 h 1643334"/>
              <a:gd name="connsiteX151" fmla="*/ 773116 w 1748260"/>
              <a:gd name="connsiteY151" fmla="*/ 305655 h 1643334"/>
              <a:gd name="connsiteX152" fmla="*/ 750057 w 1748260"/>
              <a:gd name="connsiteY152" fmla="*/ 311972 h 1643334"/>
              <a:gd name="connsiteX153" fmla="*/ 731579 w 1748260"/>
              <a:gd name="connsiteY153" fmla="*/ 333136 h 1643334"/>
              <a:gd name="connsiteX154" fmla="*/ 711363 w 1748260"/>
              <a:gd name="connsiteY154" fmla="*/ 342770 h 1643334"/>
              <a:gd name="connsiteX155" fmla="*/ 678196 w 1748260"/>
              <a:gd name="connsiteY155" fmla="*/ 353825 h 1643334"/>
              <a:gd name="connsiteX156" fmla="*/ 671247 w 1748260"/>
              <a:gd name="connsiteY156" fmla="*/ 376410 h 1643334"/>
              <a:gd name="connsiteX157" fmla="*/ 649136 w 1748260"/>
              <a:gd name="connsiteY157" fmla="*/ 388571 h 1643334"/>
              <a:gd name="connsiteX158" fmla="*/ 645187 w 1748260"/>
              <a:gd name="connsiteY158" fmla="*/ 404365 h 1643334"/>
              <a:gd name="connsiteX159" fmla="*/ 638712 w 1748260"/>
              <a:gd name="connsiteY159" fmla="*/ 412735 h 1643334"/>
              <a:gd name="connsiteX160" fmla="*/ 628446 w 1748260"/>
              <a:gd name="connsiteY160" fmla="*/ 428529 h 1643334"/>
              <a:gd name="connsiteX161" fmla="*/ 653084 w 1748260"/>
              <a:gd name="connsiteY161" fmla="*/ 430898 h 1643334"/>
              <a:gd name="connsiteX162" fmla="*/ 694779 w 1748260"/>
              <a:gd name="connsiteY162" fmla="*/ 426634 h 1643334"/>
              <a:gd name="connsiteX163" fmla="*/ 729683 w 1748260"/>
              <a:gd name="connsiteY163" fmla="*/ 429951 h 1643334"/>
              <a:gd name="connsiteX164" fmla="*/ 765851 w 1748260"/>
              <a:gd name="connsiteY164" fmla="*/ 425844 h 1643334"/>
              <a:gd name="connsiteX165" fmla="*/ 796491 w 1748260"/>
              <a:gd name="connsiteY165" fmla="*/ 427898 h 1643334"/>
              <a:gd name="connsiteX166" fmla="*/ 834395 w 1748260"/>
              <a:gd name="connsiteY166" fmla="*/ 427898 h 1643334"/>
              <a:gd name="connsiteX167" fmla="*/ 858086 w 1748260"/>
              <a:gd name="connsiteY167" fmla="*/ 475279 h 1643334"/>
              <a:gd name="connsiteX168" fmla="*/ 816390 w 1748260"/>
              <a:gd name="connsiteY168" fmla="*/ 495652 h 1643334"/>
              <a:gd name="connsiteX169" fmla="*/ 787014 w 1748260"/>
              <a:gd name="connsiteY169" fmla="*/ 504181 h 1643334"/>
              <a:gd name="connsiteX170" fmla="*/ 758428 w 1748260"/>
              <a:gd name="connsiteY170" fmla="*/ 523133 h 1643334"/>
              <a:gd name="connsiteX171" fmla="*/ 782118 w 1748260"/>
              <a:gd name="connsiteY171" fmla="*/ 546824 h 1643334"/>
              <a:gd name="connsiteX172" fmla="*/ 820339 w 1748260"/>
              <a:gd name="connsiteY172" fmla="*/ 557405 h 1643334"/>
              <a:gd name="connsiteX173" fmla="*/ 815601 w 1748260"/>
              <a:gd name="connsiteY173" fmla="*/ 585202 h 1643334"/>
              <a:gd name="connsiteX174" fmla="*/ 798702 w 1748260"/>
              <a:gd name="connsiteY174" fmla="*/ 595626 h 1643334"/>
              <a:gd name="connsiteX175" fmla="*/ 798702 w 1748260"/>
              <a:gd name="connsiteY175" fmla="*/ 618843 h 1643334"/>
              <a:gd name="connsiteX176" fmla="*/ 799965 w 1748260"/>
              <a:gd name="connsiteY176" fmla="*/ 630688 h 1643334"/>
              <a:gd name="connsiteX177" fmla="*/ 788910 w 1748260"/>
              <a:gd name="connsiteY177" fmla="*/ 633215 h 1643334"/>
              <a:gd name="connsiteX178" fmla="*/ 775801 w 1748260"/>
              <a:gd name="connsiteY178" fmla="*/ 628476 h 1643334"/>
              <a:gd name="connsiteX179" fmla="*/ 765061 w 1748260"/>
              <a:gd name="connsiteY179" fmla="*/ 616474 h 1643334"/>
              <a:gd name="connsiteX180" fmla="*/ 758744 w 1748260"/>
              <a:gd name="connsiteY180" fmla="*/ 609840 h 1643334"/>
              <a:gd name="connsiteX181" fmla="*/ 742002 w 1748260"/>
              <a:gd name="connsiteY181" fmla="*/ 615842 h 1643334"/>
              <a:gd name="connsiteX182" fmla="*/ 726209 w 1748260"/>
              <a:gd name="connsiteY182" fmla="*/ 625318 h 1643334"/>
              <a:gd name="connsiteX183" fmla="*/ 720365 w 1748260"/>
              <a:gd name="connsiteY183" fmla="*/ 615052 h 1643334"/>
              <a:gd name="connsiteX184" fmla="*/ 699833 w 1748260"/>
              <a:gd name="connsiteY184" fmla="*/ 620896 h 1643334"/>
              <a:gd name="connsiteX185" fmla="*/ 676933 w 1748260"/>
              <a:gd name="connsiteY185" fmla="*/ 617579 h 1643334"/>
              <a:gd name="connsiteX186" fmla="*/ 649768 w 1748260"/>
              <a:gd name="connsiteY186" fmla="*/ 625002 h 1643334"/>
              <a:gd name="connsiteX187" fmla="*/ 628920 w 1748260"/>
              <a:gd name="connsiteY187" fmla="*/ 642375 h 1643334"/>
              <a:gd name="connsiteX188" fmla="*/ 612179 w 1748260"/>
              <a:gd name="connsiteY188" fmla="*/ 649166 h 1643334"/>
              <a:gd name="connsiteX189" fmla="*/ 587857 w 1748260"/>
              <a:gd name="connsiteY189" fmla="*/ 654536 h 1643334"/>
              <a:gd name="connsiteX190" fmla="*/ 578064 w 1748260"/>
              <a:gd name="connsiteY190" fmla="*/ 669224 h 1643334"/>
              <a:gd name="connsiteX191" fmla="*/ 607599 w 1748260"/>
              <a:gd name="connsiteY191" fmla="*/ 662749 h 1643334"/>
              <a:gd name="connsiteX192" fmla="*/ 631289 w 1748260"/>
              <a:gd name="connsiteY192" fmla="*/ 659590 h 1643334"/>
              <a:gd name="connsiteX193" fmla="*/ 646929 w 1748260"/>
              <a:gd name="connsiteY193" fmla="*/ 671119 h 1643334"/>
              <a:gd name="connsiteX194" fmla="*/ 647083 w 1748260"/>
              <a:gd name="connsiteY194" fmla="*/ 673330 h 1643334"/>
              <a:gd name="connsiteX195" fmla="*/ 631368 w 1748260"/>
              <a:gd name="connsiteY195" fmla="*/ 689203 h 1643334"/>
              <a:gd name="connsiteX196" fmla="*/ 629710 w 1748260"/>
              <a:gd name="connsiteY196" fmla="*/ 689124 h 1643334"/>
              <a:gd name="connsiteX197" fmla="*/ 609178 w 1748260"/>
              <a:gd name="connsiteY197" fmla="*/ 681385 h 1643334"/>
              <a:gd name="connsiteX198" fmla="*/ 578380 w 1748260"/>
              <a:gd name="connsiteY198" fmla="*/ 687545 h 1643334"/>
              <a:gd name="connsiteX199" fmla="*/ 564324 w 1748260"/>
              <a:gd name="connsiteY199" fmla="*/ 698285 h 1643334"/>
              <a:gd name="connsiteX200" fmla="*/ 542687 w 1748260"/>
              <a:gd name="connsiteY200" fmla="*/ 699232 h 1643334"/>
              <a:gd name="connsiteX201" fmla="*/ 516627 w 1748260"/>
              <a:gd name="connsiteY201" fmla="*/ 701601 h 1643334"/>
              <a:gd name="connsiteX202" fmla="*/ 500834 w 1748260"/>
              <a:gd name="connsiteY202" fmla="*/ 689282 h 1643334"/>
              <a:gd name="connsiteX203" fmla="*/ 483303 w 1748260"/>
              <a:gd name="connsiteY203" fmla="*/ 689282 h 1643334"/>
              <a:gd name="connsiteX204" fmla="*/ 469562 w 1748260"/>
              <a:gd name="connsiteY204" fmla="*/ 683280 h 1643334"/>
              <a:gd name="connsiteX205" fmla="*/ 443819 w 1748260"/>
              <a:gd name="connsiteY205" fmla="*/ 685176 h 1643334"/>
              <a:gd name="connsiteX206" fmla="*/ 424234 w 1748260"/>
              <a:gd name="connsiteY206" fmla="*/ 681859 h 1643334"/>
              <a:gd name="connsiteX207" fmla="*/ 414600 w 1748260"/>
              <a:gd name="connsiteY207" fmla="*/ 695442 h 1643334"/>
              <a:gd name="connsiteX208" fmla="*/ 398807 w 1748260"/>
              <a:gd name="connsiteY208" fmla="*/ 701127 h 1643334"/>
              <a:gd name="connsiteX209" fmla="*/ 384276 w 1748260"/>
              <a:gd name="connsiteY209" fmla="*/ 705234 h 1643334"/>
              <a:gd name="connsiteX210" fmla="*/ 369588 w 1748260"/>
              <a:gd name="connsiteY210" fmla="*/ 697495 h 1643334"/>
              <a:gd name="connsiteX211" fmla="*/ 359007 w 1748260"/>
              <a:gd name="connsiteY211" fmla="*/ 715184 h 1643334"/>
              <a:gd name="connsiteX212" fmla="*/ 347793 w 1748260"/>
              <a:gd name="connsiteY212" fmla="*/ 723238 h 1643334"/>
              <a:gd name="connsiteX213" fmla="*/ 332000 w 1748260"/>
              <a:gd name="connsiteY213" fmla="*/ 715815 h 1643334"/>
              <a:gd name="connsiteX214" fmla="*/ 322839 w 1748260"/>
              <a:gd name="connsiteY214" fmla="*/ 726082 h 1643334"/>
              <a:gd name="connsiteX215" fmla="*/ 299623 w 1748260"/>
              <a:gd name="connsiteY215" fmla="*/ 726082 h 1643334"/>
              <a:gd name="connsiteX216" fmla="*/ 282092 w 1748260"/>
              <a:gd name="connsiteY216" fmla="*/ 740769 h 1643334"/>
              <a:gd name="connsiteX217" fmla="*/ 256032 w 1748260"/>
              <a:gd name="connsiteY217" fmla="*/ 744718 h 1643334"/>
              <a:gd name="connsiteX218" fmla="*/ 258834 w 1748260"/>
              <a:gd name="connsiteY218" fmla="*/ 761917 h 1643334"/>
              <a:gd name="connsiteX219" fmla="*/ 261876 w 1748260"/>
              <a:gd name="connsiteY219" fmla="*/ 763512 h 1643334"/>
              <a:gd name="connsiteX220" fmla="*/ 265192 w 1748260"/>
              <a:gd name="connsiteY220" fmla="*/ 783728 h 1643334"/>
              <a:gd name="connsiteX221" fmla="*/ 260454 w 1748260"/>
              <a:gd name="connsiteY221" fmla="*/ 786413 h 1643334"/>
              <a:gd name="connsiteX222" fmla="*/ 249399 w 1748260"/>
              <a:gd name="connsiteY222" fmla="*/ 784833 h 1643334"/>
              <a:gd name="connsiteX223" fmla="*/ 229815 w 1748260"/>
              <a:gd name="connsiteY223" fmla="*/ 784833 h 1643334"/>
              <a:gd name="connsiteX224" fmla="*/ 216232 w 1748260"/>
              <a:gd name="connsiteY224" fmla="*/ 795415 h 1643334"/>
              <a:gd name="connsiteX225" fmla="*/ 207862 w 1748260"/>
              <a:gd name="connsiteY225" fmla="*/ 803786 h 1643334"/>
              <a:gd name="connsiteX226" fmla="*/ 192068 w 1748260"/>
              <a:gd name="connsiteY226" fmla="*/ 806945 h 1643334"/>
              <a:gd name="connsiteX227" fmla="*/ 192068 w 1748260"/>
              <a:gd name="connsiteY227" fmla="*/ 826055 h 1643334"/>
              <a:gd name="connsiteX228" fmla="*/ 192068 w 1748260"/>
              <a:gd name="connsiteY228" fmla="*/ 835689 h 1643334"/>
              <a:gd name="connsiteX229" fmla="*/ 203755 w 1748260"/>
              <a:gd name="connsiteY229" fmla="*/ 843744 h 1643334"/>
              <a:gd name="connsiteX230" fmla="*/ 206440 w 1748260"/>
              <a:gd name="connsiteY230" fmla="*/ 859537 h 1643334"/>
              <a:gd name="connsiteX231" fmla="*/ 209098 w 1748260"/>
              <a:gd name="connsiteY231" fmla="*/ 872678 h 1643334"/>
              <a:gd name="connsiteX232" fmla="*/ 206440 w 1748260"/>
              <a:gd name="connsiteY232" fmla="*/ 875331 h 1643334"/>
              <a:gd name="connsiteX233" fmla="*/ 190647 w 1748260"/>
              <a:gd name="connsiteY233" fmla="*/ 873436 h 1643334"/>
              <a:gd name="connsiteX234" fmla="*/ 174853 w 1748260"/>
              <a:gd name="connsiteY234" fmla="*/ 872646 h 1643334"/>
              <a:gd name="connsiteX235" fmla="*/ 160007 w 1748260"/>
              <a:gd name="connsiteY235" fmla="*/ 866802 h 1643334"/>
              <a:gd name="connsiteX236" fmla="*/ 158270 w 1748260"/>
              <a:gd name="connsiteY236" fmla="*/ 881017 h 1643334"/>
              <a:gd name="connsiteX237" fmla="*/ 151320 w 1748260"/>
              <a:gd name="connsiteY237" fmla="*/ 892546 h 1643334"/>
              <a:gd name="connsiteX238" fmla="*/ 159691 w 1748260"/>
              <a:gd name="connsiteY238" fmla="*/ 910077 h 1643334"/>
              <a:gd name="connsiteX239" fmla="*/ 186856 w 1748260"/>
              <a:gd name="connsiteY239" fmla="*/ 941665 h 1643334"/>
              <a:gd name="connsiteX240" fmla="*/ 186856 w 1748260"/>
              <a:gd name="connsiteY240" fmla="*/ 955247 h 1643334"/>
              <a:gd name="connsiteX241" fmla="*/ 175958 w 1748260"/>
              <a:gd name="connsiteY241" fmla="*/ 966618 h 1643334"/>
              <a:gd name="connsiteX242" fmla="*/ 153216 w 1748260"/>
              <a:gd name="connsiteY242" fmla="*/ 974831 h 1643334"/>
              <a:gd name="connsiteX243" fmla="*/ 147372 w 1748260"/>
              <a:gd name="connsiteY243" fmla="*/ 999785 h 1643334"/>
              <a:gd name="connsiteX244" fmla="*/ 144371 w 1748260"/>
              <a:gd name="connsiteY244" fmla="*/ 1010367 h 1643334"/>
              <a:gd name="connsiteX245" fmla="*/ 133631 w 1748260"/>
              <a:gd name="connsiteY245" fmla="*/ 1022054 h 1643334"/>
              <a:gd name="connsiteX246" fmla="*/ 114047 w 1748260"/>
              <a:gd name="connsiteY246" fmla="*/ 1010998 h 1643334"/>
              <a:gd name="connsiteX247" fmla="*/ 120997 w 1748260"/>
              <a:gd name="connsiteY247" fmla="*/ 991572 h 1643334"/>
              <a:gd name="connsiteX248" fmla="*/ 108362 w 1748260"/>
              <a:gd name="connsiteY248" fmla="*/ 981149 h 1643334"/>
              <a:gd name="connsiteX249" fmla="*/ 93674 w 1748260"/>
              <a:gd name="connsiteY249" fmla="*/ 989519 h 1643334"/>
              <a:gd name="connsiteX250" fmla="*/ 87356 w 1748260"/>
              <a:gd name="connsiteY250" fmla="*/ 995521 h 1643334"/>
              <a:gd name="connsiteX251" fmla="*/ 98254 w 1748260"/>
              <a:gd name="connsiteY251" fmla="*/ 1008629 h 1643334"/>
              <a:gd name="connsiteX252" fmla="*/ 92658 w 1748260"/>
              <a:gd name="connsiteY252" fmla="*/ 1017506 h 1643334"/>
              <a:gd name="connsiteX253" fmla="*/ 90041 w 1748260"/>
              <a:gd name="connsiteY253" fmla="*/ 1017632 h 1643334"/>
              <a:gd name="connsiteX254" fmla="*/ 84355 w 1748260"/>
              <a:gd name="connsiteY254" fmla="*/ 1020238 h 1643334"/>
              <a:gd name="connsiteX255" fmla="*/ 84355 w 1748260"/>
              <a:gd name="connsiteY255" fmla="*/ 1023317 h 1643334"/>
              <a:gd name="connsiteX256" fmla="*/ 71247 w 1748260"/>
              <a:gd name="connsiteY256" fmla="*/ 1032636 h 1643334"/>
              <a:gd name="connsiteX257" fmla="*/ 52768 w 1748260"/>
              <a:gd name="connsiteY257" fmla="*/ 1045113 h 1643334"/>
              <a:gd name="connsiteX258" fmla="*/ 47082 w 1748260"/>
              <a:gd name="connsiteY258" fmla="*/ 1060906 h 1643334"/>
              <a:gd name="connsiteX259" fmla="*/ 30499 w 1748260"/>
              <a:gd name="connsiteY259" fmla="*/ 1076700 h 1643334"/>
              <a:gd name="connsiteX260" fmla="*/ 33816 w 1748260"/>
              <a:gd name="connsiteY260" fmla="*/ 1109709 h 1643334"/>
              <a:gd name="connsiteX261" fmla="*/ 48346 w 1748260"/>
              <a:gd name="connsiteY261" fmla="*/ 1131346 h 1643334"/>
              <a:gd name="connsiteX262" fmla="*/ 62560 w 1748260"/>
              <a:gd name="connsiteY262" fmla="*/ 1144613 h 1643334"/>
              <a:gd name="connsiteX263" fmla="*/ 79933 w 1748260"/>
              <a:gd name="connsiteY263" fmla="*/ 1160406 h 1643334"/>
              <a:gd name="connsiteX264" fmla="*/ 88462 w 1748260"/>
              <a:gd name="connsiteY264" fmla="*/ 1176200 h 1643334"/>
              <a:gd name="connsiteX265" fmla="*/ 110099 w 1748260"/>
              <a:gd name="connsiteY265" fmla="*/ 1172883 h 1643334"/>
              <a:gd name="connsiteX266" fmla="*/ 135685 w 1748260"/>
              <a:gd name="connsiteY266" fmla="*/ 1171462 h 1643334"/>
              <a:gd name="connsiteX267" fmla="*/ 132823 w 1748260"/>
              <a:gd name="connsiteY267" fmla="*/ 1187966 h 1643334"/>
              <a:gd name="connsiteX268" fmla="*/ 128104 w 1748260"/>
              <a:gd name="connsiteY268" fmla="*/ 1189941 h 1643334"/>
              <a:gd name="connsiteX269" fmla="*/ 112310 w 1748260"/>
              <a:gd name="connsiteY269" fmla="*/ 1207945 h 1643334"/>
              <a:gd name="connsiteX270" fmla="*/ 94463 w 1748260"/>
              <a:gd name="connsiteY270" fmla="*/ 1217895 h 1643334"/>
              <a:gd name="connsiteX271" fmla="*/ 58612 w 1748260"/>
              <a:gd name="connsiteY271" fmla="*/ 1231320 h 1643334"/>
              <a:gd name="connsiteX272" fmla="*/ 33184 w 1748260"/>
              <a:gd name="connsiteY272" fmla="*/ 1243323 h 1643334"/>
              <a:gd name="connsiteX273" fmla="*/ 18180 w 1748260"/>
              <a:gd name="connsiteY273" fmla="*/ 1252009 h 1643334"/>
              <a:gd name="connsiteX274" fmla="*/ 175 w 1748260"/>
              <a:gd name="connsiteY274" fmla="*/ 1265592 h 1643334"/>
              <a:gd name="connsiteX275" fmla="*/ 10125 w 1748260"/>
              <a:gd name="connsiteY275" fmla="*/ 1284070 h 1643334"/>
              <a:gd name="connsiteX276" fmla="*/ 4124 w 1748260"/>
              <a:gd name="connsiteY276" fmla="*/ 1313763 h 1643334"/>
              <a:gd name="connsiteX277" fmla="*/ 31289 w 1748260"/>
              <a:gd name="connsiteY277" fmla="*/ 1344244 h 1643334"/>
              <a:gd name="connsiteX278" fmla="*/ 50083 w 1748260"/>
              <a:gd name="connsiteY278" fmla="*/ 1303339 h 1643334"/>
              <a:gd name="connsiteX279" fmla="*/ 44239 w 1748260"/>
              <a:gd name="connsiteY279" fmla="*/ 1266065 h 1643334"/>
              <a:gd name="connsiteX280" fmla="*/ 62560 w 1748260"/>
              <a:gd name="connsiteY280" fmla="*/ 1287229 h 1643334"/>
              <a:gd name="connsiteX281" fmla="*/ 77406 w 1748260"/>
              <a:gd name="connsiteY281" fmla="*/ 1311551 h 1643334"/>
              <a:gd name="connsiteX282" fmla="*/ 88304 w 1748260"/>
              <a:gd name="connsiteY282" fmla="*/ 1334294 h 1643334"/>
              <a:gd name="connsiteX283" fmla="*/ 88304 w 1748260"/>
              <a:gd name="connsiteY283" fmla="*/ 1359406 h 1643334"/>
              <a:gd name="connsiteX284" fmla="*/ 104097 w 1748260"/>
              <a:gd name="connsiteY284" fmla="*/ 1379622 h 1643334"/>
              <a:gd name="connsiteX285" fmla="*/ 125419 w 1748260"/>
              <a:gd name="connsiteY285" fmla="*/ 1398890 h 1643334"/>
              <a:gd name="connsiteX286" fmla="*/ 137106 w 1748260"/>
              <a:gd name="connsiteY286" fmla="*/ 1408682 h 1643334"/>
              <a:gd name="connsiteX287" fmla="*/ 143424 w 1748260"/>
              <a:gd name="connsiteY287" fmla="*/ 1418632 h 1643334"/>
              <a:gd name="connsiteX288" fmla="*/ 152268 w 1748260"/>
              <a:gd name="connsiteY288" fmla="*/ 1426371 h 1643334"/>
              <a:gd name="connsiteX289" fmla="*/ 168062 w 1748260"/>
              <a:gd name="connsiteY289" fmla="*/ 1417684 h 1643334"/>
              <a:gd name="connsiteX290" fmla="*/ 193173 w 1748260"/>
              <a:gd name="connsiteY290" fmla="*/ 1410735 h 1643334"/>
              <a:gd name="connsiteX291" fmla="*/ 213863 w 1748260"/>
              <a:gd name="connsiteY291" fmla="*/ 1398416 h 1643334"/>
              <a:gd name="connsiteX292" fmla="*/ 235185 w 1748260"/>
              <a:gd name="connsiteY292" fmla="*/ 1396995 h 1643334"/>
              <a:gd name="connsiteX293" fmla="*/ 253821 w 1748260"/>
              <a:gd name="connsiteY293" fmla="*/ 1386887 h 1643334"/>
              <a:gd name="connsiteX294" fmla="*/ 265666 w 1748260"/>
              <a:gd name="connsiteY294" fmla="*/ 1380096 h 1643334"/>
              <a:gd name="connsiteX295" fmla="*/ 275774 w 1748260"/>
              <a:gd name="connsiteY295" fmla="*/ 1374884 h 1643334"/>
              <a:gd name="connsiteX296" fmla="*/ 279881 w 1748260"/>
              <a:gd name="connsiteY296" fmla="*/ 1388940 h 1643334"/>
              <a:gd name="connsiteX297" fmla="*/ 287935 w 1748260"/>
              <a:gd name="connsiteY297" fmla="*/ 1398574 h 1643334"/>
              <a:gd name="connsiteX298" fmla="*/ 306256 w 1748260"/>
              <a:gd name="connsiteY298" fmla="*/ 1417053 h 1643334"/>
              <a:gd name="connsiteX299" fmla="*/ 319207 w 1748260"/>
              <a:gd name="connsiteY299" fmla="*/ 1430003 h 1643334"/>
              <a:gd name="connsiteX300" fmla="*/ 344003 w 1748260"/>
              <a:gd name="connsiteY300" fmla="*/ 1447850 h 1643334"/>
              <a:gd name="connsiteX301" fmla="*/ 365324 w 1748260"/>
              <a:gd name="connsiteY301" fmla="*/ 1460801 h 1643334"/>
              <a:gd name="connsiteX302" fmla="*/ 383171 w 1748260"/>
              <a:gd name="connsiteY302" fmla="*/ 1472015 h 1643334"/>
              <a:gd name="connsiteX303" fmla="*/ 395174 w 1748260"/>
              <a:gd name="connsiteY303" fmla="*/ 1481807 h 1643334"/>
              <a:gd name="connsiteX304" fmla="*/ 404334 w 1748260"/>
              <a:gd name="connsiteY304" fmla="*/ 1474542 h 1643334"/>
              <a:gd name="connsiteX305" fmla="*/ 409546 w 1748260"/>
              <a:gd name="connsiteY305" fmla="*/ 1462855 h 1643334"/>
              <a:gd name="connsiteX306" fmla="*/ 417601 w 1748260"/>
              <a:gd name="connsiteY306" fmla="*/ 1447061 h 1643334"/>
              <a:gd name="connsiteX307" fmla="*/ 419654 w 1748260"/>
              <a:gd name="connsiteY307" fmla="*/ 1466803 h 1643334"/>
              <a:gd name="connsiteX308" fmla="*/ 433395 w 1748260"/>
              <a:gd name="connsiteY308" fmla="*/ 1481491 h 1643334"/>
              <a:gd name="connsiteX309" fmla="*/ 441292 w 1748260"/>
              <a:gd name="connsiteY309" fmla="*/ 1494916 h 1643334"/>
              <a:gd name="connsiteX310" fmla="*/ 431342 w 1748260"/>
              <a:gd name="connsiteY310" fmla="*/ 1523186 h 1643334"/>
              <a:gd name="connsiteX311" fmla="*/ 457243 w 1748260"/>
              <a:gd name="connsiteY311" fmla="*/ 1549561 h 1643334"/>
              <a:gd name="connsiteX312" fmla="*/ 484092 w 1748260"/>
              <a:gd name="connsiteY312" fmla="*/ 1558564 h 1643334"/>
              <a:gd name="connsiteX313" fmla="*/ 496095 w 1748260"/>
              <a:gd name="connsiteY313" fmla="*/ 1568356 h 1643334"/>
              <a:gd name="connsiteX314" fmla="*/ 505888 w 1748260"/>
              <a:gd name="connsiteY314" fmla="*/ 1566618 h 1643334"/>
              <a:gd name="connsiteX315" fmla="*/ 511889 w 1748260"/>
              <a:gd name="connsiteY315" fmla="*/ 1558722 h 1643334"/>
              <a:gd name="connsiteX316" fmla="*/ 509994 w 1748260"/>
              <a:gd name="connsiteY316" fmla="*/ 1571989 h 1643334"/>
              <a:gd name="connsiteX317" fmla="*/ 517101 w 1748260"/>
              <a:gd name="connsiteY317" fmla="*/ 1579727 h 1643334"/>
              <a:gd name="connsiteX318" fmla="*/ 525630 w 1748260"/>
              <a:gd name="connsiteY318" fmla="*/ 1570567 h 1643334"/>
              <a:gd name="connsiteX319" fmla="*/ 529894 w 1748260"/>
              <a:gd name="connsiteY319" fmla="*/ 1586360 h 1643334"/>
              <a:gd name="connsiteX320" fmla="*/ 542213 w 1748260"/>
              <a:gd name="connsiteY320" fmla="*/ 1595205 h 1643334"/>
              <a:gd name="connsiteX321" fmla="*/ 557217 w 1748260"/>
              <a:gd name="connsiteY321" fmla="*/ 1600417 h 1643334"/>
              <a:gd name="connsiteX322" fmla="*/ 559902 w 1748260"/>
              <a:gd name="connsiteY322" fmla="*/ 1580043 h 1643334"/>
              <a:gd name="connsiteX323" fmla="*/ 568697 w 1748260"/>
              <a:gd name="connsiteY323" fmla="*/ 1567124 h 1643334"/>
              <a:gd name="connsiteX324" fmla="*/ 571273 w 1748260"/>
              <a:gd name="connsiteY324" fmla="*/ 1566934 h 1643334"/>
              <a:gd name="connsiteX325" fmla="*/ 571273 w 1748260"/>
              <a:gd name="connsiteY325" fmla="*/ 1557774 h 1643334"/>
              <a:gd name="connsiteX326" fmla="*/ 552795 w 1748260"/>
              <a:gd name="connsiteY326" fmla="*/ 1551457 h 1643334"/>
              <a:gd name="connsiteX327" fmla="*/ 552795 w 1748260"/>
              <a:gd name="connsiteY327" fmla="*/ 1535663 h 1643334"/>
              <a:gd name="connsiteX328" fmla="*/ 556181 w 1748260"/>
              <a:gd name="connsiteY328" fmla="*/ 1525018 h 1643334"/>
              <a:gd name="connsiteX329" fmla="*/ 554374 w 1748260"/>
              <a:gd name="connsiteY329" fmla="*/ 1522712 h 1643334"/>
              <a:gd name="connsiteX330" fmla="*/ 537475 w 1748260"/>
              <a:gd name="connsiteY330" fmla="*/ 1526819 h 1643334"/>
              <a:gd name="connsiteX331" fmla="*/ 526735 w 1748260"/>
              <a:gd name="connsiteY331" fmla="*/ 1526819 h 1643334"/>
              <a:gd name="connsiteX332" fmla="*/ 531157 w 1748260"/>
              <a:gd name="connsiteY332" fmla="*/ 1510077 h 1643334"/>
              <a:gd name="connsiteX333" fmla="*/ 531157 w 1748260"/>
              <a:gd name="connsiteY333" fmla="*/ 1495389 h 1643334"/>
              <a:gd name="connsiteX334" fmla="*/ 536211 w 1748260"/>
              <a:gd name="connsiteY334" fmla="*/ 1473752 h 1643334"/>
              <a:gd name="connsiteX335" fmla="*/ 520418 w 1748260"/>
              <a:gd name="connsiteY335" fmla="*/ 1468224 h 1643334"/>
              <a:gd name="connsiteX336" fmla="*/ 518680 w 1748260"/>
              <a:gd name="connsiteY336" fmla="*/ 1462381 h 1643334"/>
              <a:gd name="connsiteX337" fmla="*/ 534474 w 1748260"/>
              <a:gd name="connsiteY337" fmla="*/ 1452589 h 1643334"/>
              <a:gd name="connsiteX338" fmla="*/ 538107 w 1748260"/>
              <a:gd name="connsiteY338" fmla="*/ 1434899 h 1643334"/>
              <a:gd name="connsiteX339" fmla="*/ 544582 w 1748260"/>
              <a:gd name="connsiteY339" fmla="*/ 1424160 h 1643334"/>
              <a:gd name="connsiteX340" fmla="*/ 560376 w 1748260"/>
              <a:gd name="connsiteY340" fmla="*/ 1414842 h 1643334"/>
              <a:gd name="connsiteX341" fmla="*/ 580434 w 1748260"/>
              <a:gd name="connsiteY341" fmla="*/ 1422265 h 1643334"/>
              <a:gd name="connsiteX342" fmla="*/ 600018 w 1748260"/>
              <a:gd name="connsiteY342" fmla="*/ 1415631 h 1643334"/>
              <a:gd name="connsiteX343" fmla="*/ 612968 w 1748260"/>
              <a:gd name="connsiteY343" fmla="*/ 1397627 h 1643334"/>
              <a:gd name="connsiteX344" fmla="*/ 627499 w 1748260"/>
              <a:gd name="connsiteY344" fmla="*/ 1400311 h 1643334"/>
              <a:gd name="connsiteX345" fmla="*/ 629056 w 1748260"/>
              <a:gd name="connsiteY345" fmla="*/ 1409566 h 1643334"/>
              <a:gd name="connsiteX346" fmla="*/ 628762 w 1748260"/>
              <a:gd name="connsiteY346" fmla="*/ 1409946 h 1643334"/>
              <a:gd name="connsiteX347" fmla="*/ 626077 w 1748260"/>
              <a:gd name="connsiteY347" fmla="*/ 1425739 h 1643334"/>
              <a:gd name="connsiteX348" fmla="*/ 613284 w 1748260"/>
              <a:gd name="connsiteY348" fmla="*/ 1434742 h 1643334"/>
              <a:gd name="connsiteX349" fmla="*/ 598912 w 1748260"/>
              <a:gd name="connsiteY349" fmla="*/ 1437269 h 1643334"/>
              <a:gd name="connsiteX350" fmla="*/ 594016 w 1748260"/>
              <a:gd name="connsiteY350" fmla="*/ 1443744 h 1643334"/>
              <a:gd name="connsiteX351" fmla="*/ 615495 w 1748260"/>
              <a:gd name="connsiteY351" fmla="*/ 1440112 h 1643334"/>
              <a:gd name="connsiteX352" fmla="*/ 627972 w 1748260"/>
              <a:gd name="connsiteY352" fmla="*/ 1444692 h 1643334"/>
              <a:gd name="connsiteX353" fmla="*/ 614390 w 1748260"/>
              <a:gd name="connsiteY353" fmla="*/ 1447850 h 1643334"/>
              <a:gd name="connsiteX354" fmla="*/ 592595 w 1748260"/>
              <a:gd name="connsiteY354" fmla="*/ 1455273 h 1643334"/>
              <a:gd name="connsiteX355" fmla="*/ 602545 w 1748260"/>
              <a:gd name="connsiteY355" fmla="*/ 1465855 h 1643334"/>
              <a:gd name="connsiteX356" fmla="*/ 618338 w 1748260"/>
              <a:gd name="connsiteY356" fmla="*/ 1471857 h 1643334"/>
              <a:gd name="connsiteX357" fmla="*/ 634132 w 1748260"/>
              <a:gd name="connsiteY357" fmla="*/ 1478490 h 1643334"/>
              <a:gd name="connsiteX358" fmla="*/ 648820 w 1748260"/>
              <a:gd name="connsiteY358" fmla="*/ 1470435 h 1643334"/>
              <a:gd name="connsiteX359" fmla="*/ 662402 w 1748260"/>
              <a:gd name="connsiteY359" fmla="*/ 1469330 h 1643334"/>
              <a:gd name="connsiteX360" fmla="*/ 672559 w 1748260"/>
              <a:gd name="connsiteY360" fmla="*/ 1464165 h 1643334"/>
              <a:gd name="connsiteX361" fmla="*/ 672668 w 1748260"/>
              <a:gd name="connsiteY361" fmla="*/ 1459537 h 1643334"/>
              <a:gd name="connsiteX362" fmla="*/ 670299 w 1748260"/>
              <a:gd name="connsiteY362" fmla="*/ 1447061 h 1643334"/>
              <a:gd name="connsiteX363" fmla="*/ 658296 w 1748260"/>
              <a:gd name="connsiteY363" fmla="*/ 1434584 h 1643334"/>
              <a:gd name="connsiteX364" fmla="*/ 676459 w 1748260"/>
              <a:gd name="connsiteY364" fmla="*/ 1424950 h 1643334"/>
              <a:gd name="connsiteX365" fmla="*/ 686718 w 1748260"/>
              <a:gd name="connsiteY365" fmla="*/ 1414368 h 1643334"/>
              <a:gd name="connsiteX366" fmla="*/ 686409 w 1748260"/>
              <a:gd name="connsiteY366" fmla="*/ 1411999 h 1643334"/>
              <a:gd name="connsiteX367" fmla="*/ 666351 w 1748260"/>
              <a:gd name="connsiteY367" fmla="*/ 1394310 h 1643334"/>
              <a:gd name="connsiteX368" fmla="*/ 649294 w 1748260"/>
              <a:gd name="connsiteY368" fmla="*/ 1395100 h 1643334"/>
              <a:gd name="connsiteX369" fmla="*/ 643924 w 1748260"/>
              <a:gd name="connsiteY369" fmla="*/ 1381201 h 1643334"/>
              <a:gd name="connsiteX370" fmla="*/ 649294 w 1748260"/>
              <a:gd name="connsiteY370" fmla="*/ 1368566 h 1643334"/>
              <a:gd name="connsiteX371" fmla="*/ 663034 w 1748260"/>
              <a:gd name="connsiteY371" fmla="*/ 1377727 h 1643334"/>
              <a:gd name="connsiteX372" fmla="*/ 690357 w 1748260"/>
              <a:gd name="connsiteY372" fmla="*/ 1400785 h 1643334"/>
              <a:gd name="connsiteX373" fmla="*/ 696359 w 1748260"/>
              <a:gd name="connsiteY373" fmla="*/ 1425739 h 1643334"/>
              <a:gd name="connsiteX374" fmla="*/ 680565 w 1748260"/>
              <a:gd name="connsiteY374" fmla="*/ 1440112 h 1643334"/>
              <a:gd name="connsiteX375" fmla="*/ 710099 w 1748260"/>
              <a:gd name="connsiteY375" fmla="*/ 1469646 h 1643334"/>
              <a:gd name="connsiteX376" fmla="*/ 718786 w 1748260"/>
              <a:gd name="connsiteY376" fmla="*/ 1473120 h 1643334"/>
              <a:gd name="connsiteX377" fmla="*/ 756059 w 1748260"/>
              <a:gd name="connsiteY377" fmla="*/ 1478332 h 1643334"/>
              <a:gd name="connsiteX378" fmla="*/ 761113 w 1748260"/>
              <a:gd name="connsiteY378" fmla="*/ 1494126 h 1643334"/>
              <a:gd name="connsiteX379" fmla="*/ 768062 w 1748260"/>
              <a:gd name="connsiteY379" fmla="*/ 1509919 h 1643334"/>
              <a:gd name="connsiteX380" fmla="*/ 778486 w 1748260"/>
              <a:gd name="connsiteY380" fmla="*/ 1522712 h 1643334"/>
              <a:gd name="connsiteX381" fmla="*/ 796648 w 1748260"/>
              <a:gd name="connsiteY381" fmla="*/ 1529819 h 1643334"/>
              <a:gd name="connsiteX382" fmla="*/ 816233 w 1748260"/>
              <a:gd name="connsiteY382" fmla="*/ 1535663 h 1643334"/>
              <a:gd name="connsiteX383" fmla="*/ 818128 w 1748260"/>
              <a:gd name="connsiteY383" fmla="*/ 1564566 h 1643334"/>
              <a:gd name="connsiteX384" fmla="*/ 829025 w 1748260"/>
              <a:gd name="connsiteY384" fmla="*/ 1587782 h 1643334"/>
              <a:gd name="connsiteX385" fmla="*/ 841029 w 1748260"/>
              <a:gd name="connsiteY385" fmla="*/ 1606102 h 1643334"/>
              <a:gd name="connsiteX386" fmla="*/ 829973 w 1748260"/>
              <a:gd name="connsiteY386" fmla="*/ 1625529 h 1643334"/>
              <a:gd name="connsiteX387" fmla="*/ 833921 w 1748260"/>
              <a:gd name="connsiteY387" fmla="*/ 1643060 h 1643334"/>
              <a:gd name="connsiteX388" fmla="*/ 847188 w 1748260"/>
              <a:gd name="connsiteY388" fmla="*/ 1625844 h 1643334"/>
              <a:gd name="connsiteX389" fmla="*/ 845767 w 1748260"/>
              <a:gd name="connsiteY389" fmla="*/ 1601365 h 1643334"/>
              <a:gd name="connsiteX390" fmla="*/ 847820 w 1748260"/>
              <a:gd name="connsiteY390" fmla="*/ 1571041 h 1643334"/>
              <a:gd name="connsiteX391" fmla="*/ 839923 w 1748260"/>
              <a:gd name="connsiteY391" fmla="*/ 1545771 h 1643334"/>
              <a:gd name="connsiteX392" fmla="*/ 835659 w 1748260"/>
              <a:gd name="connsiteY392" fmla="*/ 1517027 h 1643334"/>
              <a:gd name="connsiteX393" fmla="*/ 821129 w 1748260"/>
              <a:gd name="connsiteY393" fmla="*/ 1490177 h 1643334"/>
              <a:gd name="connsiteX394" fmla="*/ 822392 w 1748260"/>
              <a:gd name="connsiteY394" fmla="*/ 1469330 h 1643334"/>
              <a:gd name="connsiteX395" fmla="*/ 804229 w 1748260"/>
              <a:gd name="connsiteY395" fmla="*/ 1462696 h 1643334"/>
              <a:gd name="connsiteX396" fmla="*/ 793174 w 1748260"/>
              <a:gd name="connsiteY396" fmla="*/ 1440269 h 1643334"/>
              <a:gd name="connsiteX397" fmla="*/ 816864 w 1748260"/>
              <a:gd name="connsiteY397" fmla="*/ 1431899 h 1643334"/>
              <a:gd name="connsiteX398" fmla="*/ 829341 w 1748260"/>
              <a:gd name="connsiteY398" fmla="*/ 1416105 h 1643334"/>
              <a:gd name="connsiteX399" fmla="*/ 827130 w 1748260"/>
              <a:gd name="connsiteY399" fmla="*/ 1396995 h 1643334"/>
              <a:gd name="connsiteX400" fmla="*/ 827130 w 1748260"/>
              <a:gd name="connsiteY400" fmla="*/ 1373621 h 1643334"/>
              <a:gd name="connsiteX401" fmla="*/ 835659 w 1748260"/>
              <a:gd name="connsiteY401" fmla="*/ 1369514 h 1643334"/>
              <a:gd name="connsiteX402" fmla="*/ 832184 w 1748260"/>
              <a:gd name="connsiteY402" fmla="*/ 1357353 h 1643334"/>
              <a:gd name="connsiteX403" fmla="*/ 840239 w 1748260"/>
              <a:gd name="connsiteY403" fmla="*/ 1350562 h 1643334"/>
              <a:gd name="connsiteX404" fmla="*/ 838028 w 1748260"/>
              <a:gd name="connsiteY404" fmla="*/ 1338874 h 1643334"/>
              <a:gd name="connsiteX405" fmla="*/ 851137 w 1748260"/>
              <a:gd name="connsiteY405" fmla="*/ 1323081 h 1643334"/>
              <a:gd name="connsiteX406" fmla="*/ 859981 w 1748260"/>
              <a:gd name="connsiteY406" fmla="*/ 1318343 h 1643334"/>
              <a:gd name="connsiteX407" fmla="*/ 864087 w 1748260"/>
              <a:gd name="connsiteY407" fmla="*/ 1306971 h 1643334"/>
              <a:gd name="connsiteX408" fmla="*/ 860613 w 1748260"/>
              <a:gd name="connsiteY408" fmla="*/ 1301601 h 1643334"/>
              <a:gd name="connsiteX409" fmla="*/ 842766 w 1748260"/>
              <a:gd name="connsiteY409" fmla="*/ 1307603 h 1643334"/>
              <a:gd name="connsiteX410" fmla="*/ 834711 w 1748260"/>
              <a:gd name="connsiteY410" fmla="*/ 1290388 h 1643334"/>
              <a:gd name="connsiteX411" fmla="*/ 834711 w 1748260"/>
              <a:gd name="connsiteY411" fmla="*/ 1262749 h 1643334"/>
              <a:gd name="connsiteX412" fmla="*/ 840871 w 1748260"/>
              <a:gd name="connsiteY412" fmla="*/ 1254536 h 1643334"/>
              <a:gd name="connsiteX413" fmla="*/ 859349 w 1748260"/>
              <a:gd name="connsiteY413" fmla="*/ 1280280 h 1643334"/>
              <a:gd name="connsiteX414" fmla="*/ 876880 w 1748260"/>
              <a:gd name="connsiteY414" fmla="*/ 1282017 h 1643334"/>
              <a:gd name="connsiteX415" fmla="*/ 899781 w 1748260"/>
              <a:gd name="connsiteY415" fmla="*/ 1292283 h 1643334"/>
              <a:gd name="connsiteX416" fmla="*/ 929473 w 1748260"/>
              <a:gd name="connsiteY416" fmla="*/ 1263855 h 1643334"/>
              <a:gd name="connsiteX417" fmla="*/ 950163 w 1748260"/>
              <a:gd name="connsiteY417" fmla="*/ 1263855 h 1643334"/>
              <a:gd name="connsiteX418" fmla="*/ 928525 w 1748260"/>
              <a:gd name="connsiteY418" fmla="*/ 1290704 h 1643334"/>
              <a:gd name="connsiteX419" fmla="*/ 886988 w 1748260"/>
              <a:gd name="connsiteY419" fmla="*/ 1304760 h 1643334"/>
              <a:gd name="connsiteX420" fmla="*/ 858402 w 1748260"/>
              <a:gd name="connsiteY420" fmla="*/ 1348193 h 1643334"/>
              <a:gd name="connsiteX421" fmla="*/ 841186 w 1748260"/>
              <a:gd name="connsiteY421" fmla="*/ 1420527 h 1643334"/>
              <a:gd name="connsiteX422" fmla="*/ 861876 w 1748260"/>
              <a:gd name="connsiteY422" fmla="*/ 1461749 h 1643334"/>
              <a:gd name="connsiteX423" fmla="*/ 888883 w 1748260"/>
              <a:gd name="connsiteY423" fmla="*/ 1500759 h 1643334"/>
              <a:gd name="connsiteX424" fmla="*/ 920471 w 1748260"/>
              <a:gd name="connsiteY424" fmla="*/ 1496021 h 1643334"/>
              <a:gd name="connsiteX425" fmla="*/ 909731 w 1748260"/>
              <a:gd name="connsiteY425" fmla="*/ 1476911 h 1643334"/>
              <a:gd name="connsiteX426" fmla="*/ 919365 w 1748260"/>
              <a:gd name="connsiteY426" fmla="*/ 1458432 h 1643334"/>
              <a:gd name="connsiteX427" fmla="*/ 926630 w 1748260"/>
              <a:gd name="connsiteY427" fmla="*/ 1477701 h 1643334"/>
              <a:gd name="connsiteX428" fmla="*/ 952847 w 1748260"/>
              <a:gd name="connsiteY428" fmla="*/ 1484807 h 1643334"/>
              <a:gd name="connsiteX429" fmla="*/ 979697 w 1748260"/>
              <a:gd name="connsiteY429" fmla="*/ 1490335 h 1643334"/>
              <a:gd name="connsiteX430" fmla="*/ 995490 w 1748260"/>
              <a:gd name="connsiteY430" fmla="*/ 1496179 h 1643334"/>
              <a:gd name="connsiteX431" fmla="*/ 1020444 w 1748260"/>
              <a:gd name="connsiteY431" fmla="*/ 1489703 h 1643334"/>
              <a:gd name="connsiteX432" fmla="*/ 1022340 w 1748260"/>
              <a:gd name="connsiteY432" fmla="*/ 1521291 h 1643334"/>
              <a:gd name="connsiteX433" fmla="*/ 1038923 w 1748260"/>
              <a:gd name="connsiteY433" fmla="*/ 1537084 h 1643334"/>
              <a:gd name="connsiteX434" fmla="*/ 1104467 w 1748260"/>
              <a:gd name="connsiteY434" fmla="*/ 1538032 h 1643334"/>
              <a:gd name="connsiteX435" fmla="*/ 1133843 w 1748260"/>
              <a:gd name="connsiteY435" fmla="*/ 1529977 h 1643334"/>
              <a:gd name="connsiteX436" fmla="*/ 1145846 w 1748260"/>
              <a:gd name="connsiteY436" fmla="*/ 1490020 h 1643334"/>
              <a:gd name="connsiteX437" fmla="*/ 1170484 w 1748260"/>
              <a:gd name="connsiteY437" fmla="*/ 1488124 h 1643334"/>
              <a:gd name="connsiteX438" fmla="*/ 1166851 w 1748260"/>
              <a:gd name="connsiteY438" fmla="*/ 1538190 h 1643334"/>
              <a:gd name="connsiteX439" fmla="*/ 1166851 w 1748260"/>
              <a:gd name="connsiteY439" fmla="*/ 1566776 h 1643334"/>
              <a:gd name="connsiteX440" fmla="*/ 1218970 w 1748260"/>
              <a:gd name="connsiteY440" fmla="*/ 1566776 h 1643334"/>
              <a:gd name="connsiteX441" fmla="*/ 1292095 w 1748260"/>
              <a:gd name="connsiteY441" fmla="*/ 1568988 h 1643334"/>
              <a:gd name="connsiteX442" fmla="*/ 1323682 w 1748260"/>
              <a:gd name="connsiteY442" fmla="*/ 1563144 h 1643334"/>
              <a:gd name="connsiteX443" fmla="*/ 1335054 w 1748260"/>
              <a:gd name="connsiteY443" fmla="*/ 1539296 h 1643334"/>
              <a:gd name="connsiteX444" fmla="*/ 1343424 w 1748260"/>
              <a:gd name="connsiteY444" fmla="*/ 1504866 h 1643334"/>
              <a:gd name="connsiteX445" fmla="*/ 1380381 w 1748260"/>
              <a:gd name="connsiteY445" fmla="*/ 1514026 h 1643334"/>
              <a:gd name="connsiteX446" fmla="*/ 1419707 w 1748260"/>
              <a:gd name="connsiteY446" fmla="*/ 1529819 h 1643334"/>
              <a:gd name="connsiteX447" fmla="*/ 1456191 w 1748260"/>
              <a:gd name="connsiteY447" fmla="*/ 1517658 h 1643334"/>
              <a:gd name="connsiteX448" fmla="*/ 1473248 w 1748260"/>
              <a:gd name="connsiteY448" fmla="*/ 1526660 h 1643334"/>
              <a:gd name="connsiteX449" fmla="*/ 1494412 w 1748260"/>
              <a:gd name="connsiteY449" fmla="*/ 1548298 h 1643334"/>
              <a:gd name="connsiteX450" fmla="*/ 1510205 w 1748260"/>
              <a:gd name="connsiteY450" fmla="*/ 1532504 h 1643334"/>
              <a:gd name="connsiteX451" fmla="*/ 1544004 w 1748260"/>
              <a:gd name="connsiteY451" fmla="*/ 1532504 h 1643334"/>
              <a:gd name="connsiteX452" fmla="*/ 1577328 w 1748260"/>
              <a:gd name="connsiteY452" fmla="*/ 1518448 h 1643334"/>
              <a:gd name="connsiteX453" fmla="*/ 1596912 w 1748260"/>
              <a:gd name="connsiteY453" fmla="*/ 1505023 h 1643334"/>
              <a:gd name="connsiteX454" fmla="*/ 1598649 w 1748260"/>
              <a:gd name="connsiteY454" fmla="*/ 1504076 h 1643334"/>
              <a:gd name="connsiteX455" fmla="*/ 1571327 w 1748260"/>
              <a:gd name="connsiteY455" fmla="*/ 1433162 h 1643334"/>
              <a:gd name="connsiteX456" fmla="*/ 1550163 w 1748260"/>
              <a:gd name="connsiteY456" fmla="*/ 1374884 h 1643334"/>
              <a:gd name="connsiteX457" fmla="*/ 1538160 w 1748260"/>
              <a:gd name="connsiteY457" fmla="*/ 1340611 h 1643334"/>
              <a:gd name="connsiteX458" fmla="*/ 1531369 w 1748260"/>
              <a:gd name="connsiteY458" fmla="*/ 1332873 h 1643334"/>
              <a:gd name="connsiteX459" fmla="*/ 1528052 w 1748260"/>
              <a:gd name="connsiteY459" fmla="*/ 1306813 h 1643334"/>
              <a:gd name="connsiteX460" fmla="*/ 1524893 w 1748260"/>
              <a:gd name="connsiteY460" fmla="*/ 1283755 h 1643334"/>
              <a:gd name="connsiteX461" fmla="*/ 1523788 w 1748260"/>
              <a:gd name="connsiteY461" fmla="*/ 1255168 h 1643334"/>
              <a:gd name="connsiteX462" fmla="*/ 1537370 w 1748260"/>
              <a:gd name="connsiteY462" fmla="*/ 1244113 h 1643334"/>
              <a:gd name="connsiteX463" fmla="*/ 1543845 w 1748260"/>
              <a:gd name="connsiteY463" fmla="*/ 1240480 h 1643334"/>
              <a:gd name="connsiteX464" fmla="*/ 1547636 w 1748260"/>
              <a:gd name="connsiteY464" fmla="*/ 1236216 h 1643334"/>
              <a:gd name="connsiteX465" fmla="*/ 1560271 w 1748260"/>
              <a:gd name="connsiteY465" fmla="*/ 1219001 h 1643334"/>
              <a:gd name="connsiteX466" fmla="*/ 1562956 w 1748260"/>
              <a:gd name="connsiteY466" fmla="*/ 1212841 h 1643334"/>
              <a:gd name="connsiteX467" fmla="*/ 1571327 w 1748260"/>
              <a:gd name="connsiteY467" fmla="*/ 1198153 h 1643334"/>
              <a:gd name="connsiteX468" fmla="*/ 1579381 w 1748260"/>
              <a:gd name="connsiteY468" fmla="*/ 1192783 h 1643334"/>
              <a:gd name="connsiteX469" fmla="*/ 1610021 w 1748260"/>
              <a:gd name="connsiteY469" fmla="*/ 1183623 h 1643334"/>
              <a:gd name="connsiteX470" fmla="*/ 1614759 w 1748260"/>
              <a:gd name="connsiteY470" fmla="*/ 1182517 h 1643334"/>
              <a:gd name="connsiteX471" fmla="*/ 1639871 w 1748260"/>
              <a:gd name="connsiteY471" fmla="*/ 1171146 h 1643334"/>
              <a:gd name="connsiteX472" fmla="*/ 1658981 w 1748260"/>
              <a:gd name="connsiteY472" fmla="*/ 1150772 h 1643334"/>
              <a:gd name="connsiteX473" fmla="*/ 1661666 w 1748260"/>
              <a:gd name="connsiteY473" fmla="*/ 1147929 h 1643334"/>
              <a:gd name="connsiteX474" fmla="*/ 1665141 w 1748260"/>
              <a:gd name="connsiteY474" fmla="*/ 1139401 h 1643334"/>
              <a:gd name="connsiteX475" fmla="*/ 1663719 w 1748260"/>
              <a:gd name="connsiteY475" fmla="*/ 1136874 h 1643334"/>
              <a:gd name="connsiteX476" fmla="*/ 1660560 w 1748260"/>
              <a:gd name="connsiteY476" fmla="*/ 1125028 h 1643334"/>
              <a:gd name="connsiteX477" fmla="*/ 1667036 w 1748260"/>
              <a:gd name="connsiteY477" fmla="*/ 1118079 h 1643334"/>
              <a:gd name="connsiteX478" fmla="*/ 1679355 w 1748260"/>
              <a:gd name="connsiteY478" fmla="*/ 1119974 h 1643334"/>
              <a:gd name="connsiteX479" fmla="*/ 1687094 w 1748260"/>
              <a:gd name="connsiteY479" fmla="*/ 1125345 h 1643334"/>
              <a:gd name="connsiteX480" fmla="*/ 1696570 w 1748260"/>
              <a:gd name="connsiteY480" fmla="*/ 1131188 h 1643334"/>
              <a:gd name="connsiteX481" fmla="*/ 1702256 w 1748260"/>
              <a:gd name="connsiteY481" fmla="*/ 1129293 h 1643334"/>
              <a:gd name="connsiteX482" fmla="*/ 1710627 w 1748260"/>
              <a:gd name="connsiteY482" fmla="*/ 1125976 h 1643334"/>
              <a:gd name="connsiteX483" fmla="*/ 1733369 w 1748260"/>
              <a:gd name="connsiteY483" fmla="*/ 1118869 h 1643334"/>
              <a:gd name="connsiteX484" fmla="*/ 1735738 w 1748260"/>
              <a:gd name="connsiteY484" fmla="*/ 1118079 h 1643334"/>
              <a:gd name="connsiteX485" fmla="*/ 1743003 w 1748260"/>
              <a:gd name="connsiteY485" fmla="*/ 1116500 h 1643334"/>
              <a:gd name="connsiteX486" fmla="*/ 1748215 w 1748260"/>
              <a:gd name="connsiteY486" fmla="*/ 1115078 h 1643334"/>
              <a:gd name="connsiteX487" fmla="*/ 1743793 w 1748260"/>
              <a:gd name="connsiteY487" fmla="*/ 1110656 h 1643334"/>
              <a:gd name="connsiteX488" fmla="*/ 149899 w 1748260"/>
              <a:gd name="connsiteY488" fmla="*/ 1016052 h 1643334"/>
              <a:gd name="connsiteX489" fmla="*/ 149899 w 1748260"/>
              <a:gd name="connsiteY489" fmla="*/ 1016052 h 1643334"/>
              <a:gd name="connsiteX490" fmla="*/ 149899 w 1748260"/>
              <a:gd name="connsiteY490" fmla="*/ 1016052 h 1643334"/>
              <a:gd name="connsiteX491" fmla="*/ 1602914 w 1748260"/>
              <a:gd name="connsiteY491" fmla="*/ 806945 h 1643334"/>
              <a:gd name="connsiteX492" fmla="*/ 1602914 w 1748260"/>
              <a:gd name="connsiteY492" fmla="*/ 806945 h 1643334"/>
              <a:gd name="connsiteX493" fmla="*/ 1602914 w 1748260"/>
              <a:gd name="connsiteY493" fmla="*/ 806945 h 164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1748260" h="1643334">
                <a:moveTo>
                  <a:pt x="1743793" y="1110656"/>
                </a:moveTo>
                <a:cubicBezTo>
                  <a:pt x="1741614" y="1107261"/>
                  <a:pt x="1739655" y="1103739"/>
                  <a:pt x="1737949" y="1100075"/>
                </a:cubicBezTo>
                <a:cubicBezTo>
                  <a:pt x="1736844" y="1097548"/>
                  <a:pt x="1735738" y="1095336"/>
                  <a:pt x="1734633" y="1093125"/>
                </a:cubicBezTo>
                <a:cubicBezTo>
                  <a:pt x="1730953" y="1086918"/>
                  <a:pt x="1728742" y="1079953"/>
                  <a:pt x="1728157" y="1072752"/>
                </a:cubicBezTo>
                <a:cubicBezTo>
                  <a:pt x="1727968" y="1069340"/>
                  <a:pt x="1727431" y="1065960"/>
                  <a:pt x="1726578" y="1062644"/>
                </a:cubicBezTo>
                <a:cubicBezTo>
                  <a:pt x="1725709" y="1058869"/>
                  <a:pt x="1725394" y="1054984"/>
                  <a:pt x="1725630" y="1051114"/>
                </a:cubicBezTo>
                <a:cubicBezTo>
                  <a:pt x="1725962" y="1049661"/>
                  <a:pt x="1725962" y="1048145"/>
                  <a:pt x="1725630" y="1046692"/>
                </a:cubicBezTo>
                <a:lnTo>
                  <a:pt x="1723893" y="1046692"/>
                </a:lnTo>
                <a:cubicBezTo>
                  <a:pt x="1721113" y="1047119"/>
                  <a:pt x="1718286" y="1046787"/>
                  <a:pt x="1715680" y="1045745"/>
                </a:cubicBezTo>
                <a:cubicBezTo>
                  <a:pt x="1714385" y="1045113"/>
                  <a:pt x="1712869" y="1045113"/>
                  <a:pt x="1711574" y="1045745"/>
                </a:cubicBezTo>
                <a:cubicBezTo>
                  <a:pt x="1708131" y="1047418"/>
                  <a:pt x="1704120" y="1047418"/>
                  <a:pt x="1700676" y="1045745"/>
                </a:cubicBezTo>
                <a:cubicBezTo>
                  <a:pt x="1699429" y="1045176"/>
                  <a:pt x="1698102" y="1044797"/>
                  <a:pt x="1696728" y="1044639"/>
                </a:cubicBezTo>
                <a:cubicBezTo>
                  <a:pt x="1695212" y="1044434"/>
                  <a:pt x="1693664" y="1044434"/>
                  <a:pt x="1692148" y="1044639"/>
                </a:cubicBezTo>
                <a:cubicBezTo>
                  <a:pt x="1687426" y="1046613"/>
                  <a:pt x="1681977" y="1045034"/>
                  <a:pt x="1679039" y="1040849"/>
                </a:cubicBezTo>
                <a:cubicBezTo>
                  <a:pt x="1677018" y="1037342"/>
                  <a:pt x="1676607" y="1033141"/>
                  <a:pt x="1677934" y="1029319"/>
                </a:cubicBezTo>
                <a:cubicBezTo>
                  <a:pt x="1678060" y="1028593"/>
                  <a:pt x="1678060" y="1027835"/>
                  <a:pt x="1677934" y="1027108"/>
                </a:cubicBezTo>
                <a:cubicBezTo>
                  <a:pt x="1677934" y="1026318"/>
                  <a:pt x="1677934" y="1026161"/>
                  <a:pt x="1676670" y="1025371"/>
                </a:cubicBezTo>
                <a:cubicBezTo>
                  <a:pt x="1674427" y="1023207"/>
                  <a:pt x="1673069" y="1020269"/>
                  <a:pt x="1672880" y="1017158"/>
                </a:cubicBezTo>
                <a:cubicBezTo>
                  <a:pt x="1672880" y="1013683"/>
                  <a:pt x="1670984" y="1013525"/>
                  <a:pt x="1670195" y="1013367"/>
                </a:cubicBezTo>
                <a:lnTo>
                  <a:pt x="1668773" y="1013367"/>
                </a:lnTo>
                <a:cubicBezTo>
                  <a:pt x="1663703" y="1013905"/>
                  <a:pt x="1659044" y="1010588"/>
                  <a:pt x="1657876" y="1005629"/>
                </a:cubicBezTo>
                <a:cubicBezTo>
                  <a:pt x="1657481" y="1002644"/>
                  <a:pt x="1657481" y="999611"/>
                  <a:pt x="1657876" y="996626"/>
                </a:cubicBezTo>
                <a:cubicBezTo>
                  <a:pt x="1658112" y="993468"/>
                  <a:pt x="1658112" y="990309"/>
                  <a:pt x="1657876" y="987150"/>
                </a:cubicBezTo>
                <a:cubicBezTo>
                  <a:pt x="1657560" y="983518"/>
                  <a:pt x="1657560" y="979885"/>
                  <a:pt x="1657876" y="976253"/>
                </a:cubicBezTo>
                <a:cubicBezTo>
                  <a:pt x="1657876" y="972462"/>
                  <a:pt x="1658823" y="966144"/>
                  <a:pt x="1657876" y="964881"/>
                </a:cubicBezTo>
                <a:cubicBezTo>
                  <a:pt x="1651716" y="961217"/>
                  <a:pt x="1645067" y="958453"/>
                  <a:pt x="1638134" y="956668"/>
                </a:cubicBezTo>
                <a:cubicBezTo>
                  <a:pt x="1638134" y="956668"/>
                  <a:pt x="1635133" y="953194"/>
                  <a:pt x="1634817" y="953194"/>
                </a:cubicBezTo>
                <a:cubicBezTo>
                  <a:pt x="1634564" y="951472"/>
                  <a:pt x="1635228" y="949735"/>
                  <a:pt x="1636554" y="948614"/>
                </a:cubicBezTo>
                <a:lnTo>
                  <a:pt x="1655349" y="934242"/>
                </a:lnTo>
                <a:lnTo>
                  <a:pt x="1656454" y="934242"/>
                </a:lnTo>
                <a:cubicBezTo>
                  <a:pt x="1662298" y="931873"/>
                  <a:pt x="1669089" y="927450"/>
                  <a:pt x="1669405" y="925081"/>
                </a:cubicBezTo>
                <a:cubicBezTo>
                  <a:pt x="1670353" y="917974"/>
                  <a:pt x="1667352" y="916868"/>
                  <a:pt x="1664667" y="916237"/>
                </a:cubicBezTo>
                <a:cubicBezTo>
                  <a:pt x="1657718" y="914657"/>
                  <a:pt x="1651874" y="913394"/>
                  <a:pt x="1651400" y="903128"/>
                </a:cubicBezTo>
                <a:cubicBezTo>
                  <a:pt x="1650563" y="896510"/>
                  <a:pt x="1647231" y="890477"/>
                  <a:pt x="1642082" y="886229"/>
                </a:cubicBezTo>
                <a:cubicBezTo>
                  <a:pt x="1639539" y="884207"/>
                  <a:pt x="1636475" y="882959"/>
                  <a:pt x="1633238" y="882596"/>
                </a:cubicBezTo>
                <a:cubicBezTo>
                  <a:pt x="1629431" y="882264"/>
                  <a:pt x="1625925" y="880448"/>
                  <a:pt x="1623446" y="877542"/>
                </a:cubicBezTo>
                <a:cubicBezTo>
                  <a:pt x="1619718" y="872267"/>
                  <a:pt x="1620966" y="864986"/>
                  <a:pt x="1626241" y="861243"/>
                </a:cubicBezTo>
                <a:cubicBezTo>
                  <a:pt x="1626462" y="861085"/>
                  <a:pt x="1626683" y="860943"/>
                  <a:pt x="1626920" y="860801"/>
                </a:cubicBezTo>
                <a:cubicBezTo>
                  <a:pt x="1626288" y="859822"/>
                  <a:pt x="1625483" y="858969"/>
                  <a:pt x="1624551" y="858274"/>
                </a:cubicBezTo>
                <a:cubicBezTo>
                  <a:pt x="1620808" y="855131"/>
                  <a:pt x="1617602" y="851404"/>
                  <a:pt x="1615075" y="847218"/>
                </a:cubicBezTo>
                <a:lnTo>
                  <a:pt x="1610337" y="840427"/>
                </a:lnTo>
                <a:lnTo>
                  <a:pt x="1609389" y="839322"/>
                </a:lnTo>
                <a:cubicBezTo>
                  <a:pt x="1604019" y="832057"/>
                  <a:pt x="1599755" y="826371"/>
                  <a:pt x="1606231" y="819264"/>
                </a:cubicBezTo>
                <a:cubicBezTo>
                  <a:pt x="1612706" y="812157"/>
                  <a:pt x="1610337" y="813420"/>
                  <a:pt x="1608915" y="811998"/>
                </a:cubicBezTo>
                <a:cubicBezTo>
                  <a:pt x="1607494" y="810577"/>
                  <a:pt x="1604493" y="806471"/>
                  <a:pt x="1603704" y="805523"/>
                </a:cubicBezTo>
                <a:lnTo>
                  <a:pt x="1603704" y="805523"/>
                </a:lnTo>
                <a:cubicBezTo>
                  <a:pt x="1602456" y="803549"/>
                  <a:pt x="1600640" y="802001"/>
                  <a:pt x="1598492" y="801101"/>
                </a:cubicBezTo>
                <a:cubicBezTo>
                  <a:pt x="1590737" y="798053"/>
                  <a:pt x="1585430" y="790788"/>
                  <a:pt x="1584909" y="782464"/>
                </a:cubicBezTo>
                <a:cubicBezTo>
                  <a:pt x="1584562" y="779795"/>
                  <a:pt x="1583203" y="777363"/>
                  <a:pt x="1581118" y="775673"/>
                </a:cubicBezTo>
                <a:cubicBezTo>
                  <a:pt x="1579081" y="773888"/>
                  <a:pt x="1577470" y="771678"/>
                  <a:pt x="1576381" y="769198"/>
                </a:cubicBezTo>
                <a:cubicBezTo>
                  <a:pt x="1576381" y="767303"/>
                  <a:pt x="1574485" y="765723"/>
                  <a:pt x="1573380" y="765408"/>
                </a:cubicBezTo>
                <a:cubicBezTo>
                  <a:pt x="1572274" y="765091"/>
                  <a:pt x="1572432" y="765408"/>
                  <a:pt x="1571011" y="765408"/>
                </a:cubicBezTo>
                <a:cubicBezTo>
                  <a:pt x="1568405" y="767524"/>
                  <a:pt x="1566209" y="770082"/>
                  <a:pt x="1564535" y="772988"/>
                </a:cubicBezTo>
                <a:cubicBezTo>
                  <a:pt x="1562545" y="776226"/>
                  <a:pt x="1560097" y="779148"/>
                  <a:pt x="1557270" y="781675"/>
                </a:cubicBezTo>
                <a:cubicBezTo>
                  <a:pt x="1555959" y="782907"/>
                  <a:pt x="1554791" y="784281"/>
                  <a:pt x="1553796" y="785781"/>
                </a:cubicBezTo>
                <a:cubicBezTo>
                  <a:pt x="1551679" y="790424"/>
                  <a:pt x="1547052" y="793394"/>
                  <a:pt x="1541950" y="793362"/>
                </a:cubicBezTo>
                <a:cubicBezTo>
                  <a:pt x="1535428" y="792951"/>
                  <a:pt x="1530468" y="787313"/>
                  <a:pt x="1530879" y="780790"/>
                </a:cubicBezTo>
                <a:cubicBezTo>
                  <a:pt x="1530879" y="780711"/>
                  <a:pt x="1530895" y="780648"/>
                  <a:pt x="1530895" y="780569"/>
                </a:cubicBezTo>
                <a:cubicBezTo>
                  <a:pt x="1530895" y="780569"/>
                  <a:pt x="1530895" y="776305"/>
                  <a:pt x="1526630" y="776463"/>
                </a:cubicBezTo>
                <a:cubicBezTo>
                  <a:pt x="1524056" y="776842"/>
                  <a:pt x="1521529" y="777426"/>
                  <a:pt x="1519050" y="778200"/>
                </a:cubicBezTo>
                <a:cubicBezTo>
                  <a:pt x="1513253" y="780870"/>
                  <a:pt x="1506683" y="781312"/>
                  <a:pt x="1500571" y="779464"/>
                </a:cubicBezTo>
                <a:cubicBezTo>
                  <a:pt x="1492516" y="776873"/>
                  <a:pt x="1487478" y="768898"/>
                  <a:pt x="1488568" y="760512"/>
                </a:cubicBezTo>
                <a:cubicBezTo>
                  <a:pt x="1488568" y="759722"/>
                  <a:pt x="1488568" y="758774"/>
                  <a:pt x="1488568" y="757984"/>
                </a:cubicBezTo>
                <a:cubicBezTo>
                  <a:pt x="1487589" y="750451"/>
                  <a:pt x="1492090" y="743297"/>
                  <a:pt x="1499308" y="740927"/>
                </a:cubicBezTo>
                <a:cubicBezTo>
                  <a:pt x="1502198" y="740138"/>
                  <a:pt x="1505167" y="739711"/>
                  <a:pt x="1508152" y="739664"/>
                </a:cubicBezTo>
                <a:cubicBezTo>
                  <a:pt x="1512574" y="739664"/>
                  <a:pt x="1513206" y="739664"/>
                  <a:pt x="1514154" y="736505"/>
                </a:cubicBezTo>
                <a:cubicBezTo>
                  <a:pt x="1514706" y="735131"/>
                  <a:pt x="1514706" y="733615"/>
                  <a:pt x="1514154" y="732241"/>
                </a:cubicBezTo>
                <a:cubicBezTo>
                  <a:pt x="1512922" y="730425"/>
                  <a:pt x="1510963" y="729224"/>
                  <a:pt x="1508784" y="728924"/>
                </a:cubicBezTo>
                <a:cubicBezTo>
                  <a:pt x="1500097" y="727345"/>
                  <a:pt x="1492200" y="726397"/>
                  <a:pt x="1489357" y="731925"/>
                </a:cubicBezTo>
                <a:lnTo>
                  <a:pt x="1488568" y="733662"/>
                </a:lnTo>
                <a:cubicBezTo>
                  <a:pt x="1484146" y="742033"/>
                  <a:pt x="1479723" y="750720"/>
                  <a:pt x="1467562" y="751667"/>
                </a:cubicBezTo>
                <a:cubicBezTo>
                  <a:pt x="1461719" y="752393"/>
                  <a:pt x="1455875" y="750356"/>
                  <a:pt x="1451769" y="746139"/>
                </a:cubicBezTo>
                <a:cubicBezTo>
                  <a:pt x="1446304" y="739664"/>
                  <a:pt x="1443888" y="731151"/>
                  <a:pt x="1445135" y="722765"/>
                </a:cubicBezTo>
                <a:cubicBezTo>
                  <a:pt x="1446399" y="708235"/>
                  <a:pt x="1449400" y="705076"/>
                  <a:pt x="1458244" y="702391"/>
                </a:cubicBezTo>
                <a:cubicBezTo>
                  <a:pt x="1459397" y="702138"/>
                  <a:pt x="1460281" y="701190"/>
                  <a:pt x="1460455" y="700022"/>
                </a:cubicBezTo>
                <a:cubicBezTo>
                  <a:pt x="1460439" y="698332"/>
                  <a:pt x="1459460" y="696800"/>
                  <a:pt x="1457928" y="696073"/>
                </a:cubicBezTo>
                <a:cubicBezTo>
                  <a:pt x="1452890" y="692915"/>
                  <a:pt x="1446636" y="692441"/>
                  <a:pt x="1441187" y="694810"/>
                </a:cubicBezTo>
                <a:cubicBezTo>
                  <a:pt x="1430921" y="699106"/>
                  <a:pt x="1419218" y="698348"/>
                  <a:pt x="1409600" y="692757"/>
                </a:cubicBezTo>
                <a:cubicBezTo>
                  <a:pt x="1404404" y="687956"/>
                  <a:pt x="1404088" y="679869"/>
                  <a:pt x="1408889" y="674673"/>
                </a:cubicBezTo>
                <a:cubicBezTo>
                  <a:pt x="1409110" y="674436"/>
                  <a:pt x="1409347" y="674199"/>
                  <a:pt x="1409600" y="673962"/>
                </a:cubicBezTo>
                <a:cubicBezTo>
                  <a:pt x="1411021" y="668924"/>
                  <a:pt x="1410216" y="663522"/>
                  <a:pt x="1407388" y="659116"/>
                </a:cubicBezTo>
                <a:cubicBezTo>
                  <a:pt x="1405193" y="657158"/>
                  <a:pt x="1402808" y="655405"/>
                  <a:pt x="1400281" y="653904"/>
                </a:cubicBezTo>
                <a:cubicBezTo>
                  <a:pt x="1395464" y="650351"/>
                  <a:pt x="1391074" y="646276"/>
                  <a:pt x="1387173" y="641743"/>
                </a:cubicBezTo>
                <a:lnTo>
                  <a:pt x="1387173" y="640480"/>
                </a:lnTo>
                <a:cubicBezTo>
                  <a:pt x="1385941" y="634778"/>
                  <a:pt x="1386841" y="628824"/>
                  <a:pt x="1389700" y="623739"/>
                </a:cubicBezTo>
                <a:cubicBezTo>
                  <a:pt x="1392021" y="618211"/>
                  <a:pt x="1393932" y="612509"/>
                  <a:pt x="1395385" y="606681"/>
                </a:cubicBezTo>
                <a:cubicBezTo>
                  <a:pt x="1400471" y="588803"/>
                  <a:pt x="1407025" y="571367"/>
                  <a:pt x="1414970" y="554562"/>
                </a:cubicBezTo>
                <a:cubicBezTo>
                  <a:pt x="1416391" y="551562"/>
                  <a:pt x="1419076" y="544770"/>
                  <a:pt x="1422550" y="536242"/>
                </a:cubicBezTo>
                <a:cubicBezTo>
                  <a:pt x="1429500" y="519027"/>
                  <a:pt x="1438344" y="495652"/>
                  <a:pt x="1446557" y="480648"/>
                </a:cubicBezTo>
                <a:cubicBezTo>
                  <a:pt x="1458007" y="460606"/>
                  <a:pt x="1466615" y="439079"/>
                  <a:pt x="1472142" y="416684"/>
                </a:cubicBezTo>
                <a:cubicBezTo>
                  <a:pt x="1474827" y="400890"/>
                  <a:pt x="1474827" y="400890"/>
                  <a:pt x="1465351" y="395047"/>
                </a:cubicBezTo>
                <a:cubicBezTo>
                  <a:pt x="1458955" y="391620"/>
                  <a:pt x="1455180" y="384749"/>
                  <a:pt x="1455717" y="377516"/>
                </a:cubicBezTo>
                <a:cubicBezTo>
                  <a:pt x="1455717" y="373647"/>
                  <a:pt x="1454738" y="369856"/>
                  <a:pt x="1452874" y="366460"/>
                </a:cubicBezTo>
                <a:cubicBezTo>
                  <a:pt x="1447804" y="357300"/>
                  <a:pt x="1444440" y="347287"/>
                  <a:pt x="1442924" y="336926"/>
                </a:cubicBezTo>
                <a:cubicBezTo>
                  <a:pt x="1442924" y="335031"/>
                  <a:pt x="1442135" y="333293"/>
                  <a:pt x="1441819" y="331398"/>
                </a:cubicBezTo>
                <a:cubicBezTo>
                  <a:pt x="1440555" y="326187"/>
                  <a:pt x="1439608" y="325713"/>
                  <a:pt x="1432501" y="322870"/>
                </a:cubicBezTo>
                <a:cubicBezTo>
                  <a:pt x="1429658" y="321606"/>
                  <a:pt x="1426025" y="320185"/>
                  <a:pt x="1421761" y="318132"/>
                </a:cubicBezTo>
                <a:cubicBezTo>
                  <a:pt x="1417496" y="316078"/>
                  <a:pt x="1409442" y="311814"/>
                  <a:pt x="1400439" y="306918"/>
                </a:cubicBezTo>
                <a:cubicBezTo>
                  <a:pt x="1381013" y="296494"/>
                  <a:pt x="1354480" y="282280"/>
                  <a:pt x="1329052" y="270909"/>
                </a:cubicBezTo>
                <a:cubicBezTo>
                  <a:pt x="1291305" y="254168"/>
                  <a:pt x="1230342" y="223528"/>
                  <a:pt x="1222287" y="218316"/>
                </a:cubicBezTo>
                <a:cubicBezTo>
                  <a:pt x="1218339" y="216105"/>
                  <a:pt x="1215512" y="212314"/>
                  <a:pt x="1214548" y="207892"/>
                </a:cubicBezTo>
                <a:cubicBezTo>
                  <a:pt x="1214343" y="206186"/>
                  <a:pt x="1213348" y="204654"/>
                  <a:pt x="1211863" y="203786"/>
                </a:cubicBezTo>
                <a:cubicBezTo>
                  <a:pt x="1209257" y="202886"/>
                  <a:pt x="1206557" y="202301"/>
                  <a:pt x="1203809" y="202048"/>
                </a:cubicBezTo>
                <a:cubicBezTo>
                  <a:pt x="1193274" y="201828"/>
                  <a:pt x="1183324" y="197121"/>
                  <a:pt x="1176486" y="189098"/>
                </a:cubicBezTo>
                <a:cubicBezTo>
                  <a:pt x="1161671" y="162580"/>
                  <a:pt x="1149305" y="134783"/>
                  <a:pt x="1139528" y="106023"/>
                </a:cubicBezTo>
                <a:lnTo>
                  <a:pt x="1137475" y="100337"/>
                </a:lnTo>
                <a:cubicBezTo>
                  <a:pt x="1131316" y="83280"/>
                  <a:pt x="1125630" y="67171"/>
                  <a:pt x="1118207" y="49008"/>
                </a:cubicBezTo>
                <a:cubicBezTo>
                  <a:pt x="1110784" y="30845"/>
                  <a:pt x="1107625" y="27213"/>
                  <a:pt x="1100676" y="22790"/>
                </a:cubicBezTo>
                <a:cubicBezTo>
                  <a:pt x="1095764" y="18526"/>
                  <a:pt x="1093522" y="11941"/>
                  <a:pt x="1094832" y="5575"/>
                </a:cubicBezTo>
                <a:cubicBezTo>
                  <a:pt x="1094832" y="3680"/>
                  <a:pt x="1094832" y="1627"/>
                  <a:pt x="1094832" y="-268"/>
                </a:cubicBezTo>
                <a:lnTo>
                  <a:pt x="1093885" y="-268"/>
                </a:lnTo>
                <a:cubicBezTo>
                  <a:pt x="1070510" y="1943"/>
                  <a:pt x="1056612" y="18211"/>
                  <a:pt x="1064193" y="21685"/>
                </a:cubicBezTo>
                <a:cubicBezTo>
                  <a:pt x="1068552" y="23470"/>
                  <a:pt x="1070652" y="28445"/>
                  <a:pt x="1068868" y="32804"/>
                </a:cubicBezTo>
                <a:cubicBezTo>
                  <a:pt x="1067999" y="34920"/>
                  <a:pt x="1066309" y="36610"/>
                  <a:pt x="1064193" y="37479"/>
                </a:cubicBezTo>
                <a:cubicBezTo>
                  <a:pt x="1055348" y="41269"/>
                  <a:pt x="1059929" y="49324"/>
                  <a:pt x="1055348" y="53273"/>
                </a:cubicBezTo>
                <a:cubicBezTo>
                  <a:pt x="1050768" y="57221"/>
                  <a:pt x="1046820" y="53273"/>
                  <a:pt x="1035764" y="52483"/>
                </a:cubicBezTo>
                <a:cubicBezTo>
                  <a:pt x="1024709" y="51693"/>
                  <a:pt x="1016180" y="62433"/>
                  <a:pt x="1004177" y="71751"/>
                </a:cubicBezTo>
                <a:cubicBezTo>
                  <a:pt x="992174" y="81069"/>
                  <a:pt x="997701" y="74436"/>
                  <a:pt x="972590" y="84228"/>
                </a:cubicBezTo>
                <a:cubicBezTo>
                  <a:pt x="947478" y="94020"/>
                  <a:pt x="938160" y="89282"/>
                  <a:pt x="923945" y="97810"/>
                </a:cubicBezTo>
                <a:cubicBezTo>
                  <a:pt x="909731" y="106339"/>
                  <a:pt x="914785" y="114394"/>
                  <a:pt x="901202" y="125607"/>
                </a:cubicBezTo>
                <a:cubicBezTo>
                  <a:pt x="887620" y="136821"/>
                  <a:pt x="884303" y="147561"/>
                  <a:pt x="888883" y="158300"/>
                </a:cubicBezTo>
                <a:cubicBezTo>
                  <a:pt x="891489" y="165565"/>
                  <a:pt x="899370" y="169466"/>
                  <a:pt x="906730" y="167145"/>
                </a:cubicBezTo>
                <a:cubicBezTo>
                  <a:pt x="910521" y="167145"/>
                  <a:pt x="912574" y="162880"/>
                  <a:pt x="915575" y="165407"/>
                </a:cubicBezTo>
                <a:cubicBezTo>
                  <a:pt x="918575" y="167934"/>
                  <a:pt x="923471" y="165407"/>
                  <a:pt x="931368" y="167618"/>
                </a:cubicBezTo>
                <a:cubicBezTo>
                  <a:pt x="939265" y="169830"/>
                  <a:pt x="937212" y="174094"/>
                  <a:pt x="938317" y="183412"/>
                </a:cubicBezTo>
                <a:cubicBezTo>
                  <a:pt x="939423" y="192730"/>
                  <a:pt x="935475" y="193520"/>
                  <a:pt x="931526" y="195099"/>
                </a:cubicBezTo>
                <a:cubicBezTo>
                  <a:pt x="927609" y="196331"/>
                  <a:pt x="925430" y="200485"/>
                  <a:pt x="926662" y="204402"/>
                </a:cubicBezTo>
                <a:cubicBezTo>
                  <a:pt x="927088" y="205760"/>
                  <a:pt x="927894" y="206976"/>
                  <a:pt x="928999" y="207892"/>
                </a:cubicBezTo>
                <a:cubicBezTo>
                  <a:pt x="934843" y="213578"/>
                  <a:pt x="933105" y="221948"/>
                  <a:pt x="927262" y="222422"/>
                </a:cubicBezTo>
                <a:cubicBezTo>
                  <a:pt x="919823" y="221885"/>
                  <a:pt x="912795" y="225960"/>
                  <a:pt x="909573" y="232688"/>
                </a:cubicBezTo>
                <a:cubicBezTo>
                  <a:pt x="904661" y="239906"/>
                  <a:pt x="906525" y="249730"/>
                  <a:pt x="913742" y="254625"/>
                </a:cubicBezTo>
                <a:cubicBezTo>
                  <a:pt x="913822" y="254689"/>
                  <a:pt x="913916" y="254736"/>
                  <a:pt x="913995" y="254799"/>
                </a:cubicBezTo>
                <a:cubicBezTo>
                  <a:pt x="919839" y="258747"/>
                  <a:pt x="927104" y="259695"/>
                  <a:pt x="927420" y="265855"/>
                </a:cubicBezTo>
                <a:cubicBezTo>
                  <a:pt x="927736" y="272015"/>
                  <a:pt x="921102" y="269329"/>
                  <a:pt x="914153" y="267592"/>
                </a:cubicBezTo>
                <a:cubicBezTo>
                  <a:pt x="905546" y="264655"/>
                  <a:pt x="898044" y="259143"/>
                  <a:pt x="892674" y="251798"/>
                </a:cubicBezTo>
                <a:cubicBezTo>
                  <a:pt x="886830" y="244059"/>
                  <a:pt x="881460" y="245165"/>
                  <a:pt x="878459" y="239005"/>
                </a:cubicBezTo>
                <a:cubicBezTo>
                  <a:pt x="876533" y="234046"/>
                  <a:pt x="870942" y="231582"/>
                  <a:pt x="865982" y="233525"/>
                </a:cubicBezTo>
                <a:cubicBezTo>
                  <a:pt x="865777" y="233604"/>
                  <a:pt x="865556" y="233699"/>
                  <a:pt x="865351" y="233794"/>
                </a:cubicBezTo>
                <a:cubicBezTo>
                  <a:pt x="861402" y="236163"/>
                  <a:pt x="862034" y="240743"/>
                  <a:pt x="859981" y="244059"/>
                </a:cubicBezTo>
                <a:cubicBezTo>
                  <a:pt x="857631" y="248703"/>
                  <a:pt x="853141" y="251893"/>
                  <a:pt x="847978" y="252588"/>
                </a:cubicBezTo>
                <a:cubicBezTo>
                  <a:pt x="841976" y="252588"/>
                  <a:pt x="843556" y="246586"/>
                  <a:pt x="839133" y="245797"/>
                </a:cubicBezTo>
                <a:cubicBezTo>
                  <a:pt x="836616" y="245544"/>
                  <a:pt x="834777" y="243301"/>
                  <a:pt x="835025" y="240790"/>
                </a:cubicBezTo>
                <a:cubicBezTo>
                  <a:pt x="835134" y="239684"/>
                  <a:pt x="835640" y="238658"/>
                  <a:pt x="836448" y="237900"/>
                </a:cubicBezTo>
                <a:cubicBezTo>
                  <a:pt x="839291" y="235689"/>
                  <a:pt x="842924" y="230003"/>
                  <a:pt x="838660" y="227950"/>
                </a:cubicBezTo>
                <a:cubicBezTo>
                  <a:pt x="834395" y="225897"/>
                  <a:pt x="832816" y="230793"/>
                  <a:pt x="825551" y="233794"/>
                </a:cubicBezTo>
                <a:cubicBezTo>
                  <a:pt x="818286" y="236795"/>
                  <a:pt x="820497" y="241375"/>
                  <a:pt x="813864" y="244059"/>
                </a:cubicBezTo>
                <a:cubicBezTo>
                  <a:pt x="807230" y="246745"/>
                  <a:pt x="799807" y="244849"/>
                  <a:pt x="790647" y="254168"/>
                </a:cubicBezTo>
                <a:cubicBezTo>
                  <a:pt x="781487" y="263486"/>
                  <a:pt x="780381" y="272172"/>
                  <a:pt x="788120" y="277858"/>
                </a:cubicBezTo>
                <a:cubicBezTo>
                  <a:pt x="795859" y="283544"/>
                  <a:pt x="795859" y="289387"/>
                  <a:pt x="811810" y="287966"/>
                </a:cubicBezTo>
                <a:cubicBezTo>
                  <a:pt x="827762" y="286544"/>
                  <a:pt x="829815" y="293494"/>
                  <a:pt x="825393" y="298232"/>
                </a:cubicBezTo>
                <a:cubicBezTo>
                  <a:pt x="820971" y="302970"/>
                  <a:pt x="807862" y="301549"/>
                  <a:pt x="797280" y="299495"/>
                </a:cubicBezTo>
                <a:cubicBezTo>
                  <a:pt x="786698" y="297442"/>
                  <a:pt x="785119" y="299495"/>
                  <a:pt x="773116" y="305655"/>
                </a:cubicBezTo>
                <a:cubicBezTo>
                  <a:pt x="761113" y="311814"/>
                  <a:pt x="762218" y="306602"/>
                  <a:pt x="750057" y="311972"/>
                </a:cubicBezTo>
                <a:cubicBezTo>
                  <a:pt x="737896" y="317342"/>
                  <a:pt x="739318" y="332662"/>
                  <a:pt x="731579" y="333136"/>
                </a:cubicBezTo>
                <a:cubicBezTo>
                  <a:pt x="723739" y="333167"/>
                  <a:pt x="716322" y="336705"/>
                  <a:pt x="711363" y="342770"/>
                </a:cubicBezTo>
                <a:cubicBezTo>
                  <a:pt x="702676" y="350983"/>
                  <a:pt x="692410" y="346402"/>
                  <a:pt x="678196" y="353825"/>
                </a:cubicBezTo>
                <a:cubicBezTo>
                  <a:pt x="663982" y="361248"/>
                  <a:pt x="675037" y="369619"/>
                  <a:pt x="671247" y="376410"/>
                </a:cubicBezTo>
                <a:cubicBezTo>
                  <a:pt x="666886" y="384433"/>
                  <a:pt x="658249" y="389187"/>
                  <a:pt x="649136" y="388571"/>
                </a:cubicBezTo>
                <a:cubicBezTo>
                  <a:pt x="637922" y="388571"/>
                  <a:pt x="640607" y="401680"/>
                  <a:pt x="645187" y="404365"/>
                </a:cubicBezTo>
                <a:cubicBezTo>
                  <a:pt x="649768" y="407050"/>
                  <a:pt x="649294" y="413052"/>
                  <a:pt x="638712" y="412735"/>
                </a:cubicBezTo>
                <a:cubicBezTo>
                  <a:pt x="628130" y="412420"/>
                  <a:pt x="622918" y="421738"/>
                  <a:pt x="628446" y="428529"/>
                </a:cubicBezTo>
                <a:cubicBezTo>
                  <a:pt x="633974" y="435321"/>
                  <a:pt x="644240" y="427424"/>
                  <a:pt x="653084" y="430898"/>
                </a:cubicBezTo>
                <a:cubicBezTo>
                  <a:pt x="661929" y="434373"/>
                  <a:pt x="674248" y="430898"/>
                  <a:pt x="694779" y="426634"/>
                </a:cubicBezTo>
                <a:cubicBezTo>
                  <a:pt x="706344" y="422622"/>
                  <a:pt x="719081" y="423838"/>
                  <a:pt x="729683" y="429951"/>
                </a:cubicBezTo>
                <a:cubicBezTo>
                  <a:pt x="740581" y="434847"/>
                  <a:pt x="749583" y="432635"/>
                  <a:pt x="765851" y="425844"/>
                </a:cubicBezTo>
                <a:cubicBezTo>
                  <a:pt x="782118" y="419053"/>
                  <a:pt x="786540" y="424581"/>
                  <a:pt x="796491" y="427898"/>
                </a:cubicBezTo>
                <a:cubicBezTo>
                  <a:pt x="806441" y="431214"/>
                  <a:pt x="807546" y="422212"/>
                  <a:pt x="834395" y="427898"/>
                </a:cubicBezTo>
                <a:cubicBezTo>
                  <a:pt x="861244" y="433583"/>
                  <a:pt x="862350" y="457274"/>
                  <a:pt x="858086" y="475279"/>
                </a:cubicBezTo>
                <a:cubicBezTo>
                  <a:pt x="853821" y="493283"/>
                  <a:pt x="829815" y="496916"/>
                  <a:pt x="816390" y="495652"/>
                </a:cubicBezTo>
                <a:cubicBezTo>
                  <a:pt x="802966" y="494389"/>
                  <a:pt x="800597" y="501338"/>
                  <a:pt x="787014" y="504181"/>
                </a:cubicBezTo>
                <a:cubicBezTo>
                  <a:pt x="774760" y="504876"/>
                  <a:pt x="763831" y="512109"/>
                  <a:pt x="758428" y="523133"/>
                </a:cubicBezTo>
                <a:cubicBezTo>
                  <a:pt x="755111" y="533715"/>
                  <a:pt x="767430" y="546350"/>
                  <a:pt x="782118" y="546824"/>
                </a:cubicBezTo>
                <a:cubicBezTo>
                  <a:pt x="796806" y="547297"/>
                  <a:pt x="813706" y="546824"/>
                  <a:pt x="820339" y="557405"/>
                </a:cubicBezTo>
                <a:cubicBezTo>
                  <a:pt x="824742" y="566755"/>
                  <a:pt x="822850" y="577842"/>
                  <a:pt x="815601" y="585202"/>
                </a:cubicBezTo>
                <a:cubicBezTo>
                  <a:pt x="810863" y="590256"/>
                  <a:pt x="804071" y="589782"/>
                  <a:pt x="798702" y="595626"/>
                </a:cubicBezTo>
                <a:cubicBezTo>
                  <a:pt x="794036" y="602670"/>
                  <a:pt x="794036" y="611814"/>
                  <a:pt x="798702" y="618843"/>
                </a:cubicBezTo>
                <a:cubicBezTo>
                  <a:pt x="802650" y="622949"/>
                  <a:pt x="802334" y="625634"/>
                  <a:pt x="799965" y="630688"/>
                </a:cubicBezTo>
                <a:cubicBezTo>
                  <a:pt x="797596" y="635742"/>
                  <a:pt x="793806" y="632741"/>
                  <a:pt x="788910" y="633215"/>
                </a:cubicBezTo>
                <a:cubicBezTo>
                  <a:pt x="784014" y="633689"/>
                  <a:pt x="782434" y="629266"/>
                  <a:pt x="775801" y="628476"/>
                </a:cubicBezTo>
                <a:cubicBezTo>
                  <a:pt x="769836" y="627513"/>
                  <a:pt x="765356" y="622507"/>
                  <a:pt x="765061" y="616474"/>
                </a:cubicBezTo>
                <a:cubicBezTo>
                  <a:pt x="765061" y="612209"/>
                  <a:pt x="765061" y="605734"/>
                  <a:pt x="758744" y="609840"/>
                </a:cubicBezTo>
                <a:cubicBezTo>
                  <a:pt x="752426" y="613947"/>
                  <a:pt x="747530" y="612525"/>
                  <a:pt x="742002" y="615842"/>
                </a:cubicBezTo>
                <a:cubicBezTo>
                  <a:pt x="736475" y="619158"/>
                  <a:pt x="730315" y="626897"/>
                  <a:pt x="726209" y="625318"/>
                </a:cubicBezTo>
                <a:cubicBezTo>
                  <a:pt x="722103" y="623739"/>
                  <a:pt x="725261" y="616157"/>
                  <a:pt x="720365" y="615052"/>
                </a:cubicBezTo>
                <a:cubicBezTo>
                  <a:pt x="715469" y="613947"/>
                  <a:pt x="710257" y="616789"/>
                  <a:pt x="699833" y="620896"/>
                </a:cubicBezTo>
                <a:cubicBezTo>
                  <a:pt x="689410" y="625002"/>
                  <a:pt x="692410" y="622633"/>
                  <a:pt x="676933" y="617579"/>
                </a:cubicBezTo>
                <a:cubicBezTo>
                  <a:pt x="661455" y="612525"/>
                  <a:pt x="659086" y="617579"/>
                  <a:pt x="649768" y="625002"/>
                </a:cubicBezTo>
                <a:cubicBezTo>
                  <a:pt x="643330" y="631383"/>
                  <a:pt x="636354" y="637195"/>
                  <a:pt x="628920" y="642375"/>
                </a:cubicBezTo>
                <a:cubicBezTo>
                  <a:pt x="623076" y="644902"/>
                  <a:pt x="620076" y="642375"/>
                  <a:pt x="612179" y="649166"/>
                </a:cubicBezTo>
                <a:cubicBezTo>
                  <a:pt x="604282" y="655958"/>
                  <a:pt x="597965" y="651377"/>
                  <a:pt x="587857" y="654536"/>
                </a:cubicBezTo>
                <a:cubicBezTo>
                  <a:pt x="577749" y="657695"/>
                  <a:pt x="575064" y="662433"/>
                  <a:pt x="578064" y="669224"/>
                </a:cubicBezTo>
                <a:cubicBezTo>
                  <a:pt x="581065" y="676015"/>
                  <a:pt x="600649" y="667961"/>
                  <a:pt x="607599" y="662749"/>
                </a:cubicBezTo>
                <a:cubicBezTo>
                  <a:pt x="614548" y="657537"/>
                  <a:pt x="621497" y="659590"/>
                  <a:pt x="631289" y="659590"/>
                </a:cubicBezTo>
                <a:cubicBezTo>
                  <a:pt x="638793" y="658453"/>
                  <a:pt x="645795" y="663617"/>
                  <a:pt x="646929" y="671119"/>
                </a:cubicBezTo>
                <a:cubicBezTo>
                  <a:pt x="647040" y="671846"/>
                  <a:pt x="647091" y="672588"/>
                  <a:pt x="647083" y="673330"/>
                </a:cubicBezTo>
                <a:cubicBezTo>
                  <a:pt x="647127" y="682048"/>
                  <a:pt x="640091" y="689156"/>
                  <a:pt x="631368" y="689203"/>
                </a:cubicBezTo>
                <a:cubicBezTo>
                  <a:pt x="630815" y="689203"/>
                  <a:pt x="630261" y="689172"/>
                  <a:pt x="629710" y="689124"/>
                </a:cubicBezTo>
                <a:cubicBezTo>
                  <a:pt x="618812" y="689124"/>
                  <a:pt x="620076" y="683123"/>
                  <a:pt x="609178" y="681385"/>
                </a:cubicBezTo>
                <a:cubicBezTo>
                  <a:pt x="598280" y="679648"/>
                  <a:pt x="579170" y="684070"/>
                  <a:pt x="578380" y="687545"/>
                </a:cubicBezTo>
                <a:cubicBezTo>
                  <a:pt x="576005" y="693420"/>
                  <a:pt x="570618" y="697542"/>
                  <a:pt x="564324" y="698285"/>
                </a:cubicBezTo>
                <a:cubicBezTo>
                  <a:pt x="555322" y="700180"/>
                  <a:pt x="548530" y="694336"/>
                  <a:pt x="542687" y="699232"/>
                </a:cubicBezTo>
                <a:cubicBezTo>
                  <a:pt x="536843" y="704128"/>
                  <a:pt x="529736" y="700180"/>
                  <a:pt x="516627" y="701601"/>
                </a:cubicBezTo>
                <a:cubicBezTo>
                  <a:pt x="503518" y="703022"/>
                  <a:pt x="506046" y="693546"/>
                  <a:pt x="500834" y="689282"/>
                </a:cubicBezTo>
                <a:cubicBezTo>
                  <a:pt x="495622" y="685018"/>
                  <a:pt x="489936" y="689282"/>
                  <a:pt x="483303" y="689282"/>
                </a:cubicBezTo>
                <a:cubicBezTo>
                  <a:pt x="476669" y="689282"/>
                  <a:pt x="475564" y="681859"/>
                  <a:pt x="469562" y="683280"/>
                </a:cubicBezTo>
                <a:cubicBezTo>
                  <a:pt x="463561" y="684702"/>
                  <a:pt x="451557" y="689914"/>
                  <a:pt x="443819" y="685176"/>
                </a:cubicBezTo>
                <a:cubicBezTo>
                  <a:pt x="438308" y="680753"/>
                  <a:pt x="430896" y="679490"/>
                  <a:pt x="424234" y="681859"/>
                </a:cubicBezTo>
                <a:cubicBezTo>
                  <a:pt x="417285" y="684070"/>
                  <a:pt x="416495" y="689914"/>
                  <a:pt x="414600" y="695442"/>
                </a:cubicBezTo>
                <a:cubicBezTo>
                  <a:pt x="412705" y="700969"/>
                  <a:pt x="405282" y="701601"/>
                  <a:pt x="398807" y="701127"/>
                </a:cubicBezTo>
                <a:cubicBezTo>
                  <a:pt x="392331" y="700654"/>
                  <a:pt x="389804" y="705076"/>
                  <a:pt x="384276" y="705234"/>
                </a:cubicBezTo>
                <a:cubicBezTo>
                  <a:pt x="378749" y="705391"/>
                  <a:pt x="378591" y="698758"/>
                  <a:pt x="369588" y="697495"/>
                </a:cubicBezTo>
                <a:cubicBezTo>
                  <a:pt x="360586" y="696231"/>
                  <a:pt x="358849" y="709340"/>
                  <a:pt x="359007" y="715184"/>
                </a:cubicBezTo>
                <a:cubicBezTo>
                  <a:pt x="359165" y="721027"/>
                  <a:pt x="353637" y="728134"/>
                  <a:pt x="347793" y="723238"/>
                </a:cubicBezTo>
                <a:cubicBezTo>
                  <a:pt x="341950" y="718342"/>
                  <a:pt x="338475" y="714868"/>
                  <a:pt x="332000" y="715815"/>
                </a:cubicBezTo>
                <a:cubicBezTo>
                  <a:pt x="325524" y="716763"/>
                  <a:pt x="328367" y="722923"/>
                  <a:pt x="322839" y="726082"/>
                </a:cubicBezTo>
                <a:cubicBezTo>
                  <a:pt x="317311" y="729240"/>
                  <a:pt x="305782" y="726082"/>
                  <a:pt x="299623" y="726082"/>
                </a:cubicBezTo>
                <a:cubicBezTo>
                  <a:pt x="293463" y="726082"/>
                  <a:pt x="289988" y="732873"/>
                  <a:pt x="282092" y="740769"/>
                </a:cubicBezTo>
                <a:cubicBezTo>
                  <a:pt x="274195" y="748666"/>
                  <a:pt x="261086" y="739190"/>
                  <a:pt x="256032" y="744718"/>
                </a:cubicBezTo>
                <a:cubicBezTo>
                  <a:pt x="252057" y="750246"/>
                  <a:pt x="253311" y="757937"/>
                  <a:pt x="258834" y="761917"/>
                </a:cubicBezTo>
                <a:cubicBezTo>
                  <a:pt x="259767" y="762580"/>
                  <a:pt x="260792" y="763117"/>
                  <a:pt x="261876" y="763512"/>
                </a:cubicBezTo>
                <a:cubicBezTo>
                  <a:pt x="269773" y="767461"/>
                  <a:pt x="267088" y="779306"/>
                  <a:pt x="265192" y="783728"/>
                </a:cubicBezTo>
                <a:cubicBezTo>
                  <a:pt x="265192" y="783728"/>
                  <a:pt x="260612" y="786255"/>
                  <a:pt x="260454" y="786413"/>
                </a:cubicBezTo>
                <a:cubicBezTo>
                  <a:pt x="256705" y="786555"/>
                  <a:pt x="252960" y="786018"/>
                  <a:pt x="249399" y="784833"/>
                </a:cubicBezTo>
                <a:cubicBezTo>
                  <a:pt x="242966" y="783254"/>
                  <a:pt x="236247" y="783254"/>
                  <a:pt x="229815" y="784833"/>
                </a:cubicBezTo>
                <a:cubicBezTo>
                  <a:pt x="224044" y="786382"/>
                  <a:pt x="219145" y="790204"/>
                  <a:pt x="216232" y="795415"/>
                </a:cubicBezTo>
                <a:cubicBezTo>
                  <a:pt x="215127" y="799364"/>
                  <a:pt x="211810" y="800943"/>
                  <a:pt x="207862" y="803786"/>
                </a:cubicBezTo>
                <a:cubicBezTo>
                  <a:pt x="203913" y="806629"/>
                  <a:pt x="194911" y="801417"/>
                  <a:pt x="192068" y="806945"/>
                </a:cubicBezTo>
                <a:cubicBezTo>
                  <a:pt x="189195" y="812994"/>
                  <a:pt x="189195" y="820006"/>
                  <a:pt x="192068" y="826055"/>
                </a:cubicBezTo>
                <a:cubicBezTo>
                  <a:pt x="194279" y="829530"/>
                  <a:pt x="189383" y="830951"/>
                  <a:pt x="192068" y="835689"/>
                </a:cubicBezTo>
                <a:cubicBezTo>
                  <a:pt x="194753" y="840427"/>
                  <a:pt x="199965" y="839795"/>
                  <a:pt x="203755" y="843744"/>
                </a:cubicBezTo>
                <a:cubicBezTo>
                  <a:pt x="207546" y="847692"/>
                  <a:pt x="199965" y="853220"/>
                  <a:pt x="206440" y="859537"/>
                </a:cubicBezTo>
                <a:cubicBezTo>
                  <a:pt x="210801" y="862428"/>
                  <a:pt x="211992" y="868319"/>
                  <a:pt x="209098" y="872678"/>
                </a:cubicBezTo>
                <a:cubicBezTo>
                  <a:pt x="208399" y="873720"/>
                  <a:pt x="207495" y="874636"/>
                  <a:pt x="206440" y="875331"/>
                </a:cubicBezTo>
                <a:cubicBezTo>
                  <a:pt x="202018" y="877226"/>
                  <a:pt x="196964" y="870909"/>
                  <a:pt x="190647" y="873436"/>
                </a:cubicBezTo>
                <a:cubicBezTo>
                  <a:pt x="185442" y="874952"/>
                  <a:pt x="179880" y="874668"/>
                  <a:pt x="174853" y="872646"/>
                </a:cubicBezTo>
                <a:cubicBezTo>
                  <a:pt x="168851" y="871383"/>
                  <a:pt x="164587" y="862064"/>
                  <a:pt x="160007" y="866802"/>
                </a:cubicBezTo>
                <a:cubicBezTo>
                  <a:pt x="155427" y="871541"/>
                  <a:pt x="157954" y="875963"/>
                  <a:pt x="158270" y="881017"/>
                </a:cubicBezTo>
                <a:cubicBezTo>
                  <a:pt x="158585" y="886071"/>
                  <a:pt x="154163" y="885123"/>
                  <a:pt x="151320" y="892546"/>
                </a:cubicBezTo>
                <a:cubicBezTo>
                  <a:pt x="148477" y="899969"/>
                  <a:pt x="153058" y="900917"/>
                  <a:pt x="159691" y="910077"/>
                </a:cubicBezTo>
                <a:cubicBezTo>
                  <a:pt x="166773" y="922159"/>
                  <a:pt x="175976" y="932851"/>
                  <a:pt x="186856" y="941665"/>
                </a:cubicBezTo>
                <a:cubicBezTo>
                  <a:pt x="195858" y="946087"/>
                  <a:pt x="192858" y="952088"/>
                  <a:pt x="186856" y="955247"/>
                </a:cubicBezTo>
                <a:cubicBezTo>
                  <a:pt x="180854" y="958406"/>
                  <a:pt x="183381" y="966460"/>
                  <a:pt x="175958" y="966618"/>
                </a:cubicBezTo>
                <a:cubicBezTo>
                  <a:pt x="167539" y="965876"/>
                  <a:pt x="159220" y="968877"/>
                  <a:pt x="153216" y="974831"/>
                </a:cubicBezTo>
                <a:cubicBezTo>
                  <a:pt x="148083" y="982064"/>
                  <a:pt x="145985" y="991020"/>
                  <a:pt x="147372" y="999785"/>
                </a:cubicBezTo>
                <a:cubicBezTo>
                  <a:pt x="146750" y="1003402"/>
                  <a:pt x="145744" y="1006955"/>
                  <a:pt x="144371" y="1010367"/>
                </a:cubicBezTo>
                <a:cubicBezTo>
                  <a:pt x="141089" y="1014521"/>
                  <a:pt x="137499" y="1018437"/>
                  <a:pt x="133631" y="1022054"/>
                </a:cubicBezTo>
                <a:cubicBezTo>
                  <a:pt x="124787" y="1031057"/>
                  <a:pt x="117838" y="1022054"/>
                  <a:pt x="114047" y="1010998"/>
                </a:cubicBezTo>
                <a:cubicBezTo>
                  <a:pt x="110257" y="999943"/>
                  <a:pt x="121786" y="998206"/>
                  <a:pt x="120997" y="991572"/>
                </a:cubicBezTo>
                <a:cubicBezTo>
                  <a:pt x="120207" y="984939"/>
                  <a:pt x="115153" y="983202"/>
                  <a:pt x="108362" y="981149"/>
                </a:cubicBezTo>
                <a:cubicBezTo>
                  <a:pt x="101570" y="979095"/>
                  <a:pt x="96200" y="986676"/>
                  <a:pt x="93674" y="989519"/>
                </a:cubicBezTo>
                <a:cubicBezTo>
                  <a:pt x="91147" y="992362"/>
                  <a:pt x="87198" y="990625"/>
                  <a:pt x="87356" y="995521"/>
                </a:cubicBezTo>
                <a:cubicBezTo>
                  <a:pt x="87514" y="1000417"/>
                  <a:pt x="96990" y="1002154"/>
                  <a:pt x="98254" y="1008629"/>
                </a:cubicBezTo>
                <a:cubicBezTo>
                  <a:pt x="99162" y="1012625"/>
                  <a:pt x="96657" y="1016605"/>
                  <a:pt x="92658" y="1017506"/>
                </a:cubicBezTo>
                <a:cubicBezTo>
                  <a:pt x="91800" y="1017711"/>
                  <a:pt x="90914" y="1017742"/>
                  <a:pt x="90041" y="1017632"/>
                </a:cubicBezTo>
                <a:cubicBezTo>
                  <a:pt x="87751" y="1016779"/>
                  <a:pt x="85207" y="1017948"/>
                  <a:pt x="84355" y="1020238"/>
                </a:cubicBezTo>
                <a:cubicBezTo>
                  <a:pt x="83986" y="1021233"/>
                  <a:pt x="83986" y="1022323"/>
                  <a:pt x="84355" y="1023317"/>
                </a:cubicBezTo>
                <a:cubicBezTo>
                  <a:pt x="84355" y="1027266"/>
                  <a:pt x="82302" y="1034531"/>
                  <a:pt x="71247" y="1032636"/>
                </a:cubicBezTo>
                <a:cubicBezTo>
                  <a:pt x="60191" y="1030740"/>
                  <a:pt x="57822" y="1038006"/>
                  <a:pt x="52768" y="1045113"/>
                </a:cubicBezTo>
                <a:cubicBezTo>
                  <a:pt x="47714" y="1052220"/>
                  <a:pt x="50083" y="1054431"/>
                  <a:pt x="47082" y="1060906"/>
                </a:cubicBezTo>
                <a:cubicBezTo>
                  <a:pt x="44081" y="1067382"/>
                  <a:pt x="33026" y="1065013"/>
                  <a:pt x="30499" y="1076700"/>
                </a:cubicBezTo>
                <a:cubicBezTo>
                  <a:pt x="26326" y="1087613"/>
                  <a:pt x="27557" y="1099853"/>
                  <a:pt x="33816" y="1109709"/>
                </a:cubicBezTo>
                <a:cubicBezTo>
                  <a:pt x="41239" y="1117290"/>
                  <a:pt x="37448" y="1128661"/>
                  <a:pt x="48346" y="1131346"/>
                </a:cubicBezTo>
                <a:cubicBezTo>
                  <a:pt x="59243" y="1134031"/>
                  <a:pt x="51189" y="1141454"/>
                  <a:pt x="62560" y="1144613"/>
                </a:cubicBezTo>
                <a:cubicBezTo>
                  <a:pt x="73931" y="1147771"/>
                  <a:pt x="68720" y="1158827"/>
                  <a:pt x="79933" y="1160406"/>
                </a:cubicBezTo>
                <a:cubicBezTo>
                  <a:pt x="91147" y="1161985"/>
                  <a:pt x="84829" y="1170514"/>
                  <a:pt x="88462" y="1176200"/>
                </a:cubicBezTo>
                <a:cubicBezTo>
                  <a:pt x="92094" y="1181886"/>
                  <a:pt x="103150" y="1179517"/>
                  <a:pt x="110099" y="1172883"/>
                </a:cubicBezTo>
                <a:cubicBezTo>
                  <a:pt x="117119" y="1166187"/>
                  <a:pt x="127965" y="1165586"/>
                  <a:pt x="135685" y="1171462"/>
                </a:cubicBezTo>
                <a:cubicBezTo>
                  <a:pt x="139451" y="1176816"/>
                  <a:pt x="138171" y="1184207"/>
                  <a:pt x="132823" y="1187966"/>
                </a:cubicBezTo>
                <a:cubicBezTo>
                  <a:pt x="131412" y="1188961"/>
                  <a:pt x="129801" y="1189640"/>
                  <a:pt x="128104" y="1189941"/>
                </a:cubicBezTo>
                <a:cubicBezTo>
                  <a:pt x="120049" y="1191519"/>
                  <a:pt x="116574" y="1199101"/>
                  <a:pt x="112310" y="1207945"/>
                </a:cubicBezTo>
                <a:cubicBezTo>
                  <a:pt x="108046" y="1216789"/>
                  <a:pt x="102834" y="1220738"/>
                  <a:pt x="94463" y="1217895"/>
                </a:cubicBezTo>
                <a:cubicBezTo>
                  <a:pt x="81031" y="1216189"/>
                  <a:pt x="67617" y="1221212"/>
                  <a:pt x="58612" y="1231320"/>
                </a:cubicBezTo>
                <a:cubicBezTo>
                  <a:pt x="45977" y="1243323"/>
                  <a:pt x="42818" y="1243797"/>
                  <a:pt x="33184" y="1243323"/>
                </a:cubicBezTo>
                <a:cubicBezTo>
                  <a:pt x="23550" y="1242849"/>
                  <a:pt x="23392" y="1248377"/>
                  <a:pt x="18180" y="1252009"/>
                </a:cubicBezTo>
                <a:cubicBezTo>
                  <a:pt x="12968" y="1255642"/>
                  <a:pt x="-2036" y="1256590"/>
                  <a:pt x="175" y="1265592"/>
                </a:cubicBezTo>
                <a:cubicBezTo>
                  <a:pt x="2386" y="1274594"/>
                  <a:pt x="11862" y="1277437"/>
                  <a:pt x="10125" y="1284070"/>
                </a:cubicBezTo>
                <a:cubicBezTo>
                  <a:pt x="8388" y="1290704"/>
                  <a:pt x="-5668" y="1301759"/>
                  <a:pt x="4124" y="1313763"/>
                </a:cubicBezTo>
                <a:cubicBezTo>
                  <a:pt x="13916" y="1325765"/>
                  <a:pt x="15021" y="1345350"/>
                  <a:pt x="31289" y="1344244"/>
                </a:cubicBezTo>
                <a:cubicBezTo>
                  <a:pt x="47556" y="1343138"/>
                  <a:pt x="54347" y="1317395"/>
                  <a:pt x="50083" y="1303339"/>
                </a:cubicBezTo>
                <a:cubicBezTo>
                  <a:pt x="45819" y="1289282"/>
                  <a:pt x="33026" y="1270330"/>
                  <a:pt x="44239" y="1266065"/>
                </a:cubicBezTo>
                <a:cubicBezTo>
                  <a:pt x="55453" y="1261801"/>
                  <a:pt x="50873" y="1284860"/>
                  <a:pt x="62560" y="1287229"/>
                </a:cubicBezTo>
                <a:cubicBezTo>
                  <a:pt x="74247" y="1289598"/>
                  <a:pt x="78354" y="1298601"/>
                  <a:pt x="77406" y="1311551"/>
                </a:cubicBezTo>
                <a:cubicBezTo>
                  <a:pt x="76458" y="1324502"/>
                  <a:pt x="81039" y="1327345"/>
                  <a:pt x="88304" y="1334294"/>
                </a:cubicBezTo>
                <a:cubicBezTo>
                  <a:pt x="95569" y="1341243"/>
                  <a:pt x="86566" y="1350088"/>
                  <a:pt x="88304" y="1359406"/>
                </a:cubicBezTo>
                <a:cubicBezTo>
                  <a:pt x="90041" y="1368724"/>
                  <a:pt x="94779" y="1369514"/>
                  <a:pt x="104097" y="1379622"/>
                </a:cubicBezTo>
                <a:cubicBezTo>
                  <a:pt x="113416" y="1389730"/>
                  <a:pt x="117522" y="1398890"/>
                  <a:pt x="125419" y="1398890"/>
                </a:cubicBezTo>
                <a:cubicBezTo>
                  <a:pt x="133316" y="1398890"/>
                  <a:pt x="136790" y="1402681"/>
                  <a:pt x="137106" y="1408682"/>
                </a:cubicBezTo>
                <a:cubicBezTo>
                  <a:pt x="136757" y="1413041"/>
                  <a:pt x="139335" y="1417100"/>
                  <a:pt x="143424" y="1418632"/>
                </a:cubicBezTo>
                <a:cubicBezTo>
                  <a:pt x="147530" y="1420843"/>
                  <a:pt x="146898" y="1427161"/>
                  <a:pt x="152268" y="1426371"/>
                </a:cubicBezTo>
                <a:cubicBezTo>
                  <a:pt x="157638" y="1425581"/>
                  <a:pt x="158901" y="1420053"/>
                  <a:pt x="168062" y="1417684"/>
                </a:cubicBezTo>
                <a:cubicBezTo>
                  <a:pt x="176682" y="1416389"/>
                  <a:pt x="185112" y="1414052"/>
                  <a:pt x="193173" y="1410735"/>
                </a:cubicBezTo>
                <a:cubicBezTo>
                  <a:pt x="199483" y="1405713"/>
                  <a:pt x="206443" y="1401575"/>
                  <a:pt x="213863" y="1398416"/>
                </a:cubicBezTo>
                <a:cubicBezTo>
                  <a:pt x="223971" y="1395100"/>
                  <a:pt x="229657" y="1401101"/>
                  <a:pt x="235185" y="1396995"/>
                </a:cubicBezTo>
                <a:cubicBezTo>
                  <a:pt x="240401" y="1392052"/>
                  <a:pt x="246829" y="1388561"/>
                  <a:pt x="253821" y="1386887"/>
                </a:cubicBezTo>
                <a:cubicBezTo>
                  <a:pt x="258720" y="1386982"/>
                  <a:pt x="263275" y="1384376"/>
                  <a:pt x="265666" y="1380096"/>
                </a:cubicBezTo>
                <a:cubicBezTo>
                  <a:pt x="266930" y="1376937"/>
                  <a:pt x="269299" y="1371567"/>
                  <a:pt x="275774" y="1374884"/>
                </a:cubicBezTo>
                <a:cubicBezTo>
                  <a:pt x="282250" y="1378200"/>
                  <a:pt x="275774" y="1383570"/>
                  <a:pt x="279881" y="1388940"/>
                </a:cubicBezTo>
                <a:cubicBezTo>
                  <a:pt x="283987" y="1394310"/>
                  <a:pt x="285250" y="1392099"/>
                  <a:pt x="287935" y="1398574"/>
                </a:cubicBezTo>
                <a:cubicBezTo>
                  <a:pt x="291104" y="1407087"/>
                  <a:pt x="297778" y="1413815"/>
                  <a:pt x="306256" y="1417053"/>
                </a:cubicBezTo>
                <a:cubicBezTo>
                  <a:pt x="317153" y="1421001"/>
                  <a:pt x="311626" y="1426845"/>
                  <a:pt x="319207" y="1430003"/>
                </a:cubicBezTo>
                <a:cubicBezTo>
                  <a:pt x="328850" y="1433762"/>
                  <a:pt x="337382" y="1439890"/>
                  <a:pt x="344003" y="1447850"/>
                </a:cubicBezTo>
                <a:cubicBezTo>
                  <a:pt x="351584" y="1457642"/>
                  <a:pt x="359796" y="1454010"/>
                  <a:pt x="365324" y="1460801"/>
                </a:cubicBezTo>
                <a:cubicBezTo>
                  <a:pt x="369990" y="1466266"/>
                  <a:pt x="376217" y="1470183"/>
                  <a:pt x="383171" y="1472015"/>
                </a:cubicBezTo>
                <a:cubicBezTo>
                  <a:pt x="392173" y="1475963"/>
                  <a:pt x="388857" y="1479911"/>
                  <a:pt x="395174" y="1481807"/>
                </a:cubicBezTo>
                <a:cubicBezTo>
                  <a:pt x="401492" y="1483702"/>
                  <a:pt x="404650" y="1480228"/>
                  <a:pt x="404334" y="1474542"/>
                </a:cubicBezTo>
                <a:cubicBezTo>
                  <a:pt x="404019" y="1468856"/>
                  <a:pt x="409388" y="1470278"/>
                  <a:pt x="409546" y="1462855"/>
                </a:cubicBezTo>
                <a:cubicBezTo>
                  <a:pt x="409704" y="1455431"/>
                  <a:pt x="410494" y="1445166"/>
                  <a:pt x="417601" y="1447061"/>
                </a:cubicBezTo>
                <a:cubicBezTo>
                  <a:pt x="424708" y="1448956"/>
                  <a:pt x="419654" y="1457959"/>
                  <a:pt x="419654" y="1466803"/>
                </a:cubicBezTo>
                <a:cubicBezTo>
                  <a:pt x="420122" y="1474352"/>
                  <a:pt x="425886" y="1480527"/>
                  <a:pt x="433395" y="1481491"/>
                </a:cubicBezTo>
                <a:cubicBezTo>
                  <a:pt x="440344" y="1482912"/>
                  <a:pt x="441134" y="1487019"/>
                  <a:pt x="441292" y="1494916"/>
                </a:cubicBezTo>
                <a:cubicBezTo>
                  <a:pt x="441449" y="1502812"/>
                  <a:pt x="428972" y="1514341"/>
                  <a:pt x="431342" y="1523186"/>
                </a:cubicBezTo>
                <a:cubicBezTo>
                  <a:pt x="433711" y="1532031"/>
                  <a:pt x="443977" y="1538979"/>
                  <a:pt x="457243" y="1549561"/>
                </a:cubicBezTo>
                <a:cubicBezTo>
                  <a:pt x="464750" y="1555816"/>
                  <a:pt x="474330" y="1559038"/>
                  <a:pt x="484092" y="1558564"/>
                </a:cubicBezTo>
                <a:cubicBezTo>
                  <a:pt x="491357" y="1559511"/>
                  <a:pt x="491515" y="1563776"/>
                  <a:pt x="496095" y="1568356"/>
                </a:cubicBezTo>
                <a:cubicBezTo>
                  <a:pt x="500676" y="1572936"/>
                  <a:pt x="505888" y="1571041"/>
                  <a:pt x="505888" y="1566618"/>
                </a:cubicBezTo>
                <a:cubicBezTo>
                  <a:pt x="505888" y="1562196"/>
                  <a:pt x="508414" y="1554773"/>
                  <a:pt x="511889" y="1558722"/>
                </a:cubicBezTo>
                <a:cubicBezTo>
                  <a:pt x="515364" y="1562670"/>
                  <a:pt x="510310" y="1564249"/>
                  <a:pt x="509994" y="1571989"/>
                </a:cubicBezTo>
                <a:cubicBezTo>
                  <a:pt x="509678" y="1579727"/>
                  <a:pt x="514416" y="1582254"/>
                  <a:pt x="517101" y="1579727"/>
                </a:cubicBezTo>
                <a:cubicBezTo>
                  <a:pt x="519786" y="1577200"/>
                  <a:pt x="518996" y="1567566"/>
                  <a:pt x="525630" y="1570567"/>
                </a:cubicBezTo>
                <a:cubicBezTo>
                  <a:pt x="532263" y="1573568"/>
                  <a:pt x="527367" y="1580833"/>
                  <a:pt x="529894" y="1586360"/>
                </a:cubicBezTo>
                <a:cubicBezTo>
                  <a:pt x="532421" y="1591888"/>
                  <a:pt x="538738" y="1589835"/>
                  <a:pt x="542213" y="1595205"/>
                </a:cubicBezTo>
                <a:cubicBezTo>
                  <a:pt x="545687" y="1600575"/>
                  <a:pt x="550426" y="1606892"/>
                  <a:pt x="557217" y="1600417"/>
                </a:cubicBezTo>
                <a:cubicBezTo>
                  <a:pt x="564008" y="1593941"/>
                  <a:pt x="560534" y="1586045"/>
                  <a:pt x="559902" y="1580043"/>
                </a:cubicBezTo>
                <a:cubicBezTo>
                  <a:pt x="558762" y="1574041"/>
                  <a:pt x="562699" y="1568261"/>
                  <a:pt x="568697" y="1567124"/>
                </a:cubicBezTo>
                <a:cubicBezTo>
                  <a:pt x="569547" y="1566950"/>
                  <a:pt x="570411" y="1566887"/>
                  <a:pt x="571273" y="1566934"/>
                </a:cubicBezTo>
                <a:cubicBezTo>
                  <a:pt x="580118" y="1566934"/>
                  <a:pt x="578538" y="1557932"/>
                  <a:pt x="571273" y="1557774"/>
                </a:cubicBezTo>
                <a:cubicBezTo>
                  <a:pt x="564683" y="1557237"/>
                  <a:pt x="558330" y="1555073"/>
                  <a:pt x="552795" y="1551457"/>
                </a:cubicBezTo>
                <a:cubicBezTo>
                  <a:pt x="544424" y="1547192"/>
                  <a:pt x="547425" y="1538822"/>
                  <a:pt x="552795" y="1535663"/>
                </a:cubicBezTo>
                <a:cubicBezTo>
                  <a:pt x="556669" y="1533657"/>
                  <a:pt x="558185" y="1528888"/>
                  <a:pt x="556181" y="1525018"/>
                </a:cubicBezTo>
                <a:cubicBezTo>
                  <a:pt x="555728" y="1524149"/>
                  <a:pt x="555115" y="1523360"/>
                  <a:pt x="554374" y="1522712"/>
                </a:cubicBezTo>
                <a:cubicBezTo>
                  <a:pt x="550584" y="1518606"/>
                  <a:pt x="543319" y="1519237"/>
                  <a:pt x="537475" y="1526819"/>
                </a:cubicBezTo>
                <a:cubicBezTo>
                  <a:pt x="531631" y="1534400"/>
                  <a:pt x="527999" y="1532188"/>
                  <a:pt x="526735" y="1526819"/>
                </a:cubicBezTo>
                <a:cubicBezTo>
                  <a:pt x="525472" y="1521449"/>
                  <a:pt x="532737" y="1514341"/>
                  <a:pt x="531157" y="1510077"/>
                </a:cubicBezTo>
                <a:cubicBezTo>
                  <a:pt x="529578" y="1505813"/>
                  <a:pt x="524682" y="1502654"/>
                  <a:pt x="531157" y="1495389"/>
                </a:cubicBezTo>
                <a:cubicBezTo>
                  <a:pt x="536436" y="1489514"/>
                  <a:pt x="538342" y="1481349"/>
                  <a:pt x="536211" y="1473752"/>
                </a:cubicBezTo>
                <a:cubicBezTo>
                  <a:pt x="532585" y="1468840"/>
                  <a:pt x="526318" y="1466645"/>
                  <a:pt x="520418" y="1468224"/>
                </a:cubicBezTo>
                <a:cubicBezTo>
                  <a:pt x="514890" y="1469804"/>
                  <a:pt x="512047" y="1464434"/>
                  <a:pt x="518680" y="1462381"/>
                </a:cubicBezTo>
                <a:cubicBezTo>
                  <a:pt x="524710" y="1460549"/>
                  <a:pt x="530158" y="1457184"/>
                  <a:pt x="534474" y="1452589"/>
                </a:cubicBezTo>
                <a:cubicBezTo>
                  <a:pt x="538928" y="1447850"/>
                  <a:pt x="540333" y="1441012"/>
                  <a:pt x="538107" y="1434899"/>
                </a:cubicBezTo>
                <a:cubicBezTo>
                  <a:pt x="537159" y="1431583"/>
                  <a:pt x="539370" y="1427635"/>
                  <a:pt x="544582" y="1424160"/>
                </a:cubicBezTo>
                <a:cubicBezTo>
                  <a:pt x="549794" y="1420685"/>
                  <a:pt x="552637" y="1413894"/>
                  <a:pt x="560376" y="1414842"/>
                </a:cubicBezTo>
                <a:cubicBezTo>
                  <a:pt x="568115" y="1415789"/>
                  <a:pt x="572379" y="1420843"/>
                  <a:pt x="580434" y="1422265"/>
                </a:cubicBezTo>
                <a:cubicBezTo>
                  <a:pt x="587609" y="1422944"/>
                  <a:pt x="594735" y="1420527"/>
                  <a:pt x="600018" y="1415631"/>
                </a:cubicBezTo>
                <a:cubicBezTo>
                  <a:pt x="605387" y="1411525"/>
                  <a:pt x="607756" y="1402681"/>
                  <a:pt x="612968" y="1397627"/>
                </a:cubicBezTo>
                <a:cubicBezTo>
                  <a:pt x="618180" y="1392573"/>
                  <a:pt x="624972" y="1398732"/>
                  <a:pt x="627499" y="1400311"/>
                </a:cubicBezTo>
                <a:cubicBezTo>
                  <a:pt x="630484" y="1402428"/>
                  <a:pt x="631182" y="1406581"/>
                  <a:pt x="629056" y="1409566"/>
                </a:cubicBezTo>
                <a:cubicBezTo>
                  <a:pt x="628963" y="1409693"/>
                  <a:pt x="628865" y="1409819"/>
                  <a:pt x="628762" y="1409946"/>
                </a:cubicBezTo>
                <a:cubicBezTo>
                  <a:pt x="626949" y="1415015"/>
                  <a:pt x="626041" y="1420354"/>
                  <a:pt x="626077" y="1425739"/>
                </a:cubicBezTo>
                <a:cubicBezTo>
                  <a:pt x="626077" y="1430635"/>
                  <a:pt x="617233" y="1431741"/>
                  <a:pt x="613284" y="1434742"/>
                </a:cubicBezTo>
                <a:cubicBezTo>
                  <a:pt x="609336" y="1437743"/>
                  <a:pt x="602229" y="1436637"/>
                  <a:pt x="598912" y="1437269"/>
                </a:cubicBezTo>
                <a:cubicBezTo>
                  <a:pt x="595595" y="1437900"/>
                  <a:pt x="591805" y="1440269"/>
                  <a:pt x="594016" y="1443744"/>
                </a:cubicBezTo>
                <a:cubicBezTo>
                  <a:pt x="596227" y="1447218"/>
                  <a:pt x="609810" y="1441691"/>
                  <a:pt x="615495" y="1440112"/>
                </a:cubicBezTo>
                <a:cubicBezTo>
                  <a:pt x="621181" y="1438532"/>
                  <a:pt x="627341" y="1440112"/>
                  <a:pt x="627972" y="1444692"/>
                </a:cubicBezTo>
                <a:cubicBezTo>
                  <a:pt x="628604" y="1449272"/>
                  <a:pt x="625603" y="1451325"/>
                  <a:pt x="614390" y="1447850"/>
                </a:cubicBezTo>
                <a:cubicBezTo>
                  <a:pt x="606283" y="1445229"/>
                  <a:pt x="597420" y="1448261"/>
                  <a:pt x="592595" y="1455273"/>
                </a:cubicBezTo>
                <a:cubicBezTo>
                  <a:pt x="587699" y="1460486"/>
                  <a:pt x="594332" y="1469961"/>
                  <a:pt x="602545" y="1465855"/>
                </a:cubicBezTo>
                <a:cubicBezTo>
                  <a:pt x="608570" y="1463597"/>
                  <a:pt x="615331" y="1466171"/>
                  <a:pt x="618338" y="1471857"/>
                </a:cubicBezTo>
                <a:cubicBezTo>
                  <a:pt x="622146" y="1476595"/>
                  <a:pt x="628086" y="1479090"/>
                  <a:pt x="634132" y="1478490"/>
                </a:cubicBezTo>
                <a:cubicBezTo>
                  <a:pt x="640167" y="1478838"/>
                  <a:pt x="645868" y="1475710"/>
                  <a:pt x="648820" y="1470435"/>
                </a:cubicBezTo>
                <a:cubicBezTo>
                  <a:pt x="651031" y="1467592"/>
                  <a:pt x="654822" y="1466487"/>
                  <a:pt x="662402" y="1469330"/>
                </a:cubicBezTo>
                <a:cubicBezTo>
                  <a:pt x="666632" y="1470704"/>
                  <a:pt x="671179" y="1468398"/>
                  <a:pt x="672559" y="1464165"/>
                </a:cubicBezTo>
                <a:cubicBezTo>
                  <a:pt x="673049" y="1462665"/>
                  <a:pt x="673087" y="1461054"/>
                  <a:pt x="672668" y="1459537"/>
                </a:cubicBezTo>
                <a:cubicBezTo>
                  <a:pt x="671247" y="1455273"/>
                  <a:pt x="672668" y="1451799"/>
                  <a:pt x="670299" y="1447061"/>
                </a:cubicBezTo>
                <a:cubicBezTo>
                  <a:pt x="667930" y="1442322"/>
                  <a:pt x="657506" y="1442322"/>
                  <a:pt x="658296" y="1434584"/>
                </a:cubicBezTo>
                <a:cubicBezTo>
                  <a:pt x="659086" y="1426845"/>
                  <a:pt x="669194" y="1425739"/>
                  <a:pt x="676459" y="1424950"/>
                </a:cubicBezTo>
                <a:cubicBezTo>
                  <a:pt x="682216" y="1424855"/>
                  <a:pt x="686808" y="1420117"/>
                  <a:pt x="686718" y="1414368"/>
                </a:cubicBezTo>
                <a:cubicBezTo>
                  <a:pt x="686706" y="1413563"/>
                  <a:pt x="686603" y="1412773"/>
                  <a:pt x="686409" y="1411999"/>
                </a:cubicBezTo>
                <a:cubicBezTo>
                  <a:pt x="685461" y="1404576"/>
                  <a:pt x="672984" y="1396205"/>
                  <a:pt x="666351" y="1394310"/>
                </a:cubicBezTo>
                <a:cubicBezTo>
                  <a:pt x="659718" y="1392415"/>
                  <a:pt x="655137" y="1398101"/>
                  <a:pt x="649294" y="1395100"/>
                </a:cubicBezTo>
                <a:cubicBezTo>
                  <a:pt x="643450" y="1392099"/>
                  <a:pt x="648030" y="1385308"/>
                  <a:pt x="643924" y="1381201"/>
                </a:cubicBezTo>
                <a:cubicBezTo>
                  <a:pt x="639818" y="1377095"/>
                  <a:pt x="637449" y="1367935"/>
                  <a:pt x="649294" y="1368566"/>
                </a:cubicBezTo>
                <a:cubicBezTo>
                  <a:pt x="654174" y="1371141"/>
                  <a:pt x="658779" y="1374205"/>
                  <a:pt x="663034" y="1377727"/>
                </a:cubicBezTo>
                <a:cubicBezTo>
                  <a:pt x="673130" y="1384155"/>
                  <a:pt x="682318" y="1391909"/>
                  <a:pt x="690357" y="1400785"/>
                </a:cubicBezTo>
                <a:cubicBezTo>
                  <a:pt x="697701" y="1406835"/>
                  <a:pt x="700149" y="1417021"/>
                  <a:pt x="696359" y="1425739"/>
                </a:cubicBezTo>
                <a:cubicBezTo>
                  <a:pt x="693042" y="1433162"/>
                  <a:pt x="681671" y="1430635"/>
                  <a:pt x="680565" y="1440112"/>
                </a:cubicBezTo>
                <a:cubicBezTo>
                  <a:pt x="679460" y="1449588"/>
                  <a:pt x="689094" y="1459380"/>
                  <a:pt x="710099" y="1469646"/>
                </a:cubicBezTo>
                <a:lnTo>
                  <a:pt x="718786" y="1473120"/>
                </a:lnTo>
                <a:cubicBezTo>
                  <a:pt x="731069" y="1475758"/>
                  <a:pt x="743525" y="1477495"/>
                  <a:pt x="756059" y="1478332"/>
                </a:cubicBezTo>
                <a:cubicBezTo>
                  <a:pt x="761587" y="1481017"/>
                  <a:pt x="762060" y="1487019"/>
                  <a:pt x="761113" y="1494126"/>
                </a:cubicBezTo>
                <a:cubicBezTo>
                  <a:pt x="760165" y="1501233"/>
                  <a:pt x="761113" y="1508656"/>
                  <a:pt x="768062" y="1509919"/>
                </a:cubicBezTo>
                <a:cubicBezTo>
                  <a:pt x="775011" y="1511183"/>
                  <a:pt x="776433" y="1516868"/>
                  <a:pt x="778486" y="1522712"/>
                </a:cubicBezTo>
                <a:cubicBezTo>
                  <a:pt x="780539" y="1528556"/>
                  <a:pt x="787962" y="1530135"/>
                  <a:pt x="796648" y="1529819"/>
                </a:cubicBezTo>
                <a:cubicBezTo>
                  <a:pt x="805335" y="1529504"/>
                  <a:pt x="812442" y="1530925"/>
                  <a:pt x="816233" y="1535663"/>
                </a:cubicBezTo>
                <a:cubicBezTo>
                  <a:pt x="818981" y="1545044"/>
                  <a:pt x="819628" y="1554915"/>
                  <a:pt x="818128" y="1564566"/>
                </a:cubicBezTo>
                <a:cubicBezTo>
                  <a:pt x="817760" y="1573615"/>
                  <a:pt x="821827" y="1582286"/>
                  <a:pt x="829025" y="1587782"/>
                </a:cubicBezTo>
                <a:cubicBezTo>
                  <a:pt x="836050" y="1591257"/>
                  <a:pt x="840642" y="1598269"/>
                  <a:pt x="841029" y="1606102"/>
                </a:cubicBezTo>
                <a:cubicBezTo>
                  <a:pt x="841029" y="1614789"/>
                  <a:pt x="834079" y="1619211"/>
                  <a:pt x="829973" y="1625529"/>
                </a:cubicBezTo>
                <a:cubicBezTo>
                  <a:pt x="825867" y="1631846"/>
                  <a:pt x="826814" y="1643376"/>
                  <a:pt x="833921" y="1643060"/>
                </a:cubicBezTo>
                <a:cubicBezTo>
                  <a:pt x="841029" y="1642744"/>
                  <a:pt x="846398" y="1631372"/>
                  <a:pt x="847188" y="1625844"/>
                </a:cubicBezTo>
                <a:cubicBezTo>
                  <a:pt x="847371" y="1617664"/>
                  <a:pt x="846896" y="1609467"/>
                  <a:pt x="845767" y="1601365"/>
                </a:cubicBezTo>
                <a:cubicBezTo>
                  <a:pt x="845767" y="1590783"/>
                  <a:pt x="848610" y="1587308"/>
                  <a:pt x="847820" y="1571041"/>
                </a:cubicBezTo>
                <a:cubicBezTo>
                  <a:pt x="848085" y="1561975"/>
                  <a:pt x="845306" y="1553068"/>
                  <a:pt x="839923" y="1545771"/>
                </a:cubicBezTo>
                <a:cubicBezTo>
                  <a:pt x="836922" y="1539611"/>
                  <a:pt x="842766" y="1524450"/>
                  <a:pt x="835659" y="1517027"/>
                </a:cubicBezTo>
                <a:cubicBezTo>
                  <a:pt x="827425" y="1510378"/>
                  <a:pt x="822193" y="1500712"/>
                  <a:pt x="821129" y="1490177"/>
                </a:cubicBezTo>
                <a:cubicBezTo>
                  <a:pt x="819075" y="1475489"/>
                  <a:pt x="823024" y="1474384"/>
                  <a:pt x="822392" y="1469330"/>
                </a:cubicBezTo>
                <a:cubicBezTo>
                  <a:pt x="821760" y="1464276"/>
                  <a:pt x="814969" y="1463960"/>
                  <a:pt x="804229" y="1462696"/>
                </a:cubicBezTo>
                <a:cubicBezTo>
                  <a:pt x="793490" y="1461433"/>
                  <a:pt x="789699" y="1450693"/>
                  <a:pt x="793174" y="1440269"/>
                </a:cubicBezTo>
                <a:cubicBezTo>
                  <a:pt x="796648" y="1429846"/>
                  <a:pt x="808968" y="1432847"/>
                  <a:pt x="816864" y="1431899"/>
                </a:cubicBezTo>
                <a:cubicBezTo>
                  <a:pt x="824761" y="1430951"/>
                  <a:pt x="827288" y="1422739"/>
                  <a:pt x="829341" y="1416105"/>
                </a:cubicBezTo>
                <a:cubicBezTo>
                  <a:pt x="830974" y="1409677"/>
                  <a:pt x="830188" y="1402870"/>
                  <a:pt x="827130" y="1396995"/>
                </a:cubicBezTo>
                <a:cubicBezTo>
                  <a:pt x="825034" y="1389351"/>
                  <a:pt x="825034" y="1381264"/>
                  <a:pt x="827130" y="1373621"/>
                </a:cubicBezTo>
                <a:cubicBezTo>
                  <a:pt x="828394" y="1370146"/>
                  <a:pt x="834237" y="1372673"/>
                  <a:pt x="835659" y="1369514"/>
                </a:cubicBezTo>
                <a:cubicBezTo>
                  <a:pt x="837080" y="1366355"/>
                  <a:pt x="830131" y="1361617"/>
                  <a:pt x="832184" y="1357353"/>
                </a:cubicBezTo>
                <a:cubicBezTo>
                  <a:pt x="834237" y="1353089"/>
                  <a:pt x="838818" y="1354668"/>
                  <a:pt x="840239" y="1350562"/>
                </a:cubicBezTo>
                <a:cubicBezTo>
                  <a:pt x="841660" y="1346455"/>
                  <a:pt x="836290" y="1344244"/>
                  <a:pt x="838028" y="1338874"/>
                </a:cubicBezTo>
                <a:cubicBezTo>
                  <a:pt x="839765" y="1333505"/>
                  <a:pt x="846872" y="1323081"/>
                  <a:pt x="851137" y="1323081"/>
                </a:cubicBezTo>
                <a:cubicBezTo>
                  <a:pt x="854801" y="1323586"/>
                  <a:pt x="858372" y="1321675"/>
                  <a:pt x="859981" y="1318343"/>
                </a:cubicBezTo>
                <a:cubicBezTo>
                  <a:pt x="859981" y="1315026"/>
                  <a:pt x="859981" y="1309972"/>
                  <a:pt x="864087" y="1306971"/>
                </a:cubicBezTo>
                <a:cubicBezTo>
                  <a:pt x="868194" y="1303971"/>
                  <a:pt x="865193" y="1297495"/>
                  <a:pt x="860613" y="1301601"/>
                </a:cubicBezTo>
                <a:cubicBezTo>
                  <a:pt x="856031" y="1306450"/>
                  <a:pt x="849342" y="1308693"/>
                  <a:pt x="842766" y="1307603"/>
                </a:cubicBezTo>
                <a:cubicBezTo>
                  <a:pt x="833764" y="1306813"/>
                  <a:pt x="831552" y="1299864"/>
                  <a:pt x="834711" y="1290388"/>
                </a:cubicBezTo>
                <a:cubicBezTo>
                  <a:pt x="836412" y="1281259"/>
                  <a:pt x="836412" y="1271878"/>
                  <a:pt x="834711" y="1262749"/>
                </a:cubicBezTo>
                <a:cubicBezTo>
                  <a:pt x="834711" y="1256590"/>
                  <a:pt x="836764" y="1252167"/>
                  <a:pt x="840871" y="1254536"/>
                </a:cubicBezTo>
                <a:cubicBezTo>
                  <a:pt x="844977" y="1256905"/>
                  <a:pt x="852400" y="1275384"/>
                  <a:pt x="859349" y="1280280"/>
                </a:cubicBezTo>
                <a:cubicBezTo>
                  <a:pt x="866298" y="1285176"/>
                  <a:pt x="870563" y="1277437"/>
                  <a:pt x="876880" y="1282017"/>
                </a:cubicBezTo>
                <a:cubicBezTo>
                  <a:pt x="883198" y="1286597"/>
                  <a:pt x="884935" y="1296705"/>
                  <a:pt x="899781" y="1292283"/>
                </a:cubicBezTo>
                <a:cubicBezTo>
                  <a:pt x="912874" y="1286834"/>
                  <a:pt x="923471" y="1276695"/>
                  <a:pt x="929473" y="1263855"/>
                </a:cubicBezTo>
                <a:cubicBezTo>
                  <a:pt x="936738" y="1252483"/>
                  <a:pt x="947636" y="1255484"/>
                  <a:pt x="950163" y="1263855"/>
                </a:cubicBezTo>
                <a:cubicBezTo>
                  <a:pt x="952690" y="1272225"/>
                  <a:pt x="939107" y="1282965"/>
                  <a:pt x="928525" y="1290704"/>
                </a:cubicBezTo>
                <a:cubicBezTo>
                  <a:pt x="915354" y="1297164"/>
                  <a:pt x="901376" y="1301886"/>
                  <a:pt x="886988" y="1304760"/>
                </a:cubicBezTo>
                <a:cubicBezTo>
                  <a:pt x="868352" y="1311236"/>
                  <a:pt x="868667" y="1325134"/>
                  <a:pt x="858402" y="1348193"/>
                </a:cubicBezTo>
                <a:cubicBezTo>
                  <a:pt x="849546" y="1371456"/>
                  <a:pt x="843758" y="1395763"/>
                  <a:pt x="841186" y="1420527"/>
                </a:cubicBezTo>
                <a:cubicBezTo>
                  <a:pt x="840239" y="1432531"/>
                  <a:pt x="839133" y="1444850"/>
                  <a:pt x="861876" y="1461749"/>
                </a:cubicBezTo>
                <a:cubicBezTo>
                  <a:pt x="884619" y="1478648"/>
                  <a:pt x="872300" y="1493336"/>
                  <a:pt x="888883" y="1500759"/>
                </a:cubicBezTo>
                <a:cubicBezTo>
                  <a:pt x="905467" y="1508182"/>
                  <a:pt x="921576" y="1501865"/>
                  <a:pt x="920471" y="1496021"/>
                </a:cubicBezTo>
                <a:cubicBezTo>
                  <a:pt x="919365" y="1490177"/>
                  <a:pt x="910047" y="1487334"/>
                  <a:pt x="909731" y="1476911"/>
                </a:cubicBezTo>
                <a:cubicBezTo>
                  <a:pt x="909415" y="1466487"/>
                  <a:pt x="913679" y="1457485"/>
                  <a:pt x="919365" y="1458432"/>
                </a:cubicBezTo>
                <a:cubicBezTo>
                  <a:pt x="925051" y="1459380"/>
                  <a:pt x="922840" y="1470278"/>
                  <a:pt x="926630" y="1477701"/>
                </a:cubicBezTo>
                <a:cubicBezTo>
                  <a:pt x="930421" y="1485124"/>
                  <a:pt x="932948" y="1487176"/>
                  <a:pt x="952847" y="1484807"/>
                </a:cubicBezTo>
                <a:cubicBezTo>
                  <a:pt x="972748" y="1482438"/>
                  <a:pt x="977486" y="1486545"/>
                  <a:pt x="979697" y="1490335"/>
                </a:cubicBezTo>
                <a:cubicBezTo>
                  <a:pt x="981908" y="1494126"/>
                  <a:pt x="986804" y="1504392"/>
                  <a:pt x="995490" y="1496179"/>
                </a:cubicBezTo>
                <a:cubicBezTo>
                  <a:pt x="1001318" y="1488519"/>
                  <a:pt x="1011631" y="1485850"/>
                  <a:pt x="1020444" y="1489703"/>
                </a:cubicBezTo>
                <a:cubicBezTo>
                  <a:pt x="1026604" y="1493968"/>
                  <a:pt x="1023445" y="1504708"/>
                  <a:pt x="1022340" y="1521291"/>
                </a:cubicBezTo>
                <a:cubicBezTo>
                  <a:pt x="1021234" y="1537874"/>
                  <a:pt x="1031500" y="1541823"/>
                  <a:pt x="1038923" y="1537084"/>
                </a:cubicBezTo>
                <a:cubicBezTo>
                  <a:pt x="1046346" y="1532346"/>
                  <a:pt x="1083777" y="1539769"/>
                  <a:pt x="1104467" y="1538032"/>
                </a:cubicBezTo>
                <a:cubicBezTo>
                  <a:pt x="1125156" y="1536295"/>
                  <a:pt x="1130052" y="1539611"/>
                  <a:pt x="1133843" y="1529977"/>
                </a:cubicBezTo>
                <a:cubicBezTo>
                  <a:pt x="1137633" y="1520343"/>
                  <a:pt x="1139528" y="1496179"/>
                  <a:pt x="1145846" y="1490020"/>
                </a:cubicBezTo>
                <a:cubicBezTo>
                  <a:pt x="1152653" y="1483797"/>
                  <a:pt x="1162808" y="1483023"/>
                  <a:pt x="1170484" y="1488124"/>
                </a:cubicBezTo>
                <a:cubicBezTo>
                  <a:pt x="1176012" y="1493336"/>
                  <a:pt x="1169536" y="1526660"/>
                  <a:pt x="1166851" y="1538190"/>
                </a:cubicBezTo>
                <a:cubicBezTo>
                  <a:pt x="1164167" y="1549719"/>
                  <a:pt x="1158323" y="1564092"/>
                  <a:pt x="1166851" y="1566776"/>
                </a:cubicBezTo>
                <a:cubicBezTo>
                  <a:pt x="1184177" y="1568687"/>
                  <a:pt x="1201645" y="1568687"/>
                  <a:pt x="1218970" y="1566776"/>
                </a:cubicBezTo>
                <a:cubicBezTo>
                  <a:pt x="1243372" y="1565908"/>
                  <a:pt x="1267789" y="1566634"/>
                  <a:pt x="1292095" y="1568988"/>
                </a:cubicBezTo>
                <a:cubicBezTo>
                  <a:pt x="1305835" y="1570883"/>
                  <a:pt x="1323682" y="1572146"/>
                  <a:pt x="1323682" y="1563144"/>
                </a:cubicBezTo>
                <a:cubicBezTo>
                  <a:pt x="1323682" y="1554142"/>
                  <a:pt x="1327631" y="1550983"/>
                  <a:pt x="1335054" y="1539296"/>
                </a:cubicBezTo>
                <a:cubicBezTo>
                  <a:pt x="1342477" y="1527609"/>
                  <a:pt x="1335843" y="1513868"/>
                  <a:pt x="1343424" y="1504866"/>
                </a:cubicBezTo>
                <a:cubicBezTo>
                  <a:pt x="1351005" y="1495863"/>
                  <a:pt x="1370115" y="1507076"/>
                  <a:pt x="1380381" y="1514026"/>
                </a:cubicBezTo>
                <a:cubicBezTo>
                  <a:pt x="1391863" y="1522681"/>
                  <a:pt x="1405430" y="1528130"/>
                  <a:pt x="1419707" y="1529819"/>
                </a:cubicBezTo>
                <a:cubicBezTo>
                  <a:pt x="1433101" y="1531667"/>
                  <a:pt x="1446588" y="1527166"/>
                  <a:pt x="1456191" y="1517658"/>
                </a:cubicBezTo>
                <a:cubicBezTo>
                  <a:pt x="1465509" y="1510867"/>
                  <a:pt x="1471037" y="1520501"/>
                  <a:pt x="1473248" y="1526660"/>
                </a:cubicBezTo>
                <a:cubicBezTo>
                  <a:pt x="1475459" y="1532820"/>
                  <a:pt x="1482724" y="1550351"/>
                  <a:pt x="1494412" y="1548298"/>
                </a:cubicBezTo>
                <a:cubicBezTo>
                  <a:pt x="1506099" y="1546245"/>
                  <a:pt x="1502940" y="1538348"/>
                  <a:pt x="1510205" y="1532504"/>
                </a:cubicBezTo>
                <a:cubicBezTo>
                  <a:pt x="1517470" y="1526660"/>
                  <a:pt x="1529947" y="1529030"/>
                  <a:pt x="1544004" y="1532504"/>
                </a:cubicBezTo>
                <a:cubicBezTo>
                  <a:pt x="1556844" y="1534242"/>
                  <a:pt x="1569621" y="1528856"/>
                  <a:pt x="1577328" y="1518448"/>
                </a:cubicBezTo>
                <a:cubicBezTo>
                  <a:pt x="1580803" y="1512920"/>
                  <a:pt x="1584751" y="1510867"/>
                  <a:pt x="1596912" y="1505023"/>
                </a:cubicBezTo>
                <a:lnTo>
                  <a:pt x="1598649" y="1504076"/>
                </a:lnTo>
                <a:cubicBezTo>
                  <a:pt x="1591969" y="1479564"/>
                  <a:pt x="1582824" y="1455810"/>
                  <a:pt x="1571327" y="1433162"/>
                </a:cubicBezTo>
                <a:cubicBezTo>
                  <a:pt x="1562040" y="1414620"/>
                  <a:pt x="1554948" y="1395068"/>
                  <a:pt x="1550163" y="1374884"/>
                </a:cubicBezTo>
                <a:cubicBezTo>
                  <a:pt x="1547604" y="1363007"/>
                  <a:pt x="1543577" y="1351494"/>
                  <a:pt x="1538160" y="1340611"/>
                </a:cubicBezTo>
                <a:cubicBezTo>
                  <a:pt x="1536581" y="1339190"/>
                  <a:pt x="1532474" y="1334136"/>
                  <a:pt x="1531369" y="1332873"/>
                </a:cubicBezTo>
                <a:cubicBezTo>
                  <a:pt x="1527231" y="1324850"/>
                  <a:pt x="1526062" y="1315626"/>
                  <a:pt x="1528052" y="1306813"/>
                </a:cubicBezTo>
                <a:cubicBezTo>
                  <a:pt x="1528178" y="1299011"/>
                  <a:pt x="1527120" y="1291241"/>
                  <a:pt x="1524893" y="1283755"/>
                </a:cubicBezTo>
                <a:cubicBezTo>
                  <a:pt x="1521419" y="1274594"/>
                  <a:pt x="1521024" y="1264565"/>
                  <a:pt x="1523788" y="1255168"/>
                </a:cubicBezTo>
                <a:cubicBezTo>
                  <a:pt x="1526220" y="1249466"/>
                  <a:pt x="1531290" y="1245329"/>
                  <a:pt x="1537370" y="1244113"/>
                </a:cubicBezTo>
                <a:cubicBezTo>
                  <a:pt x="1539866" y="1243655"/>
                  <a:pt x="1542140" y="1242375"/>
                  <a:pt x="1543845" y="1240480"/>
                </a:cubicBezTo>
                <a:lnTo>
                  <a:pt x="1547636" y="1236216"/>
                </a:lnTo>
                <a:cubicBezTo>
                  <a:pt x="1552658" y="1231114"/>
                  <a:pt x="1556907" y="1225318"/>
                  <a:pt x="1560271" y="1219001"/>
                </a:cubicBezTo>
                <a:lnTo>
                  <a:pt x="1562956" y="1212841"/>
                </a:lnTo>
                <a:cubicBezTo>
                  <a:pt x="1565451" y="1207787"/>
                  <a:pt x="1568247" y="1202876"/>
                  <a:pt x="1571327" y="1198153"/>
                </a:cubicBezTo>
                <a:cubicBezTo>
                  <a:pt x="1573569" y="1195784"/>
                  <a:pt x="1576333" y="1193952"/>
                  <a:pt x="1579381" y="1192783"/>
                </a:cubicBezTo>
                <a:cubicBezTo>
                  <a:pt x="1589363" y="1188993"/>
                  <a:pt x="1599597" y="1185929"/>
                  <a:pt x="1610021" y="1183623"/>
                </a:cubicBezTo>
                <a:lnTo>
                  <a:pt x="1614759" y="1182517"/>
                </a:lnTo>
                <a:cubicBezTo>
                  <a:pt x="1624125" y="1181507"/>
                  <a:pt x="1632922" y="1177511"/>
                  <a:pt x="1639871" y="1171146"/>
                </a:cubicBezTo>
                <a:cubicBezTo>
                  <a:pt x="1645762" y="1163928"/>
                  <a:pt x="1652158" y="1157121"/>
                  <a:pt x="1658981" y="1150772"/>
                </a:cubicBezTo>
                <a:lnTo>
                  <a:pt x="1661666" y="1147929"/>
                </a:lnTo>
                <a:cubicBezTo>
                  <a:pt x="1667036" y="1142560"/>
                  <a:pt x="1666404" y="1141454"/>
                  <a:pt x="1665141" y="1139401"/>
                </a:cubicBezTo>
                <a:lnTo>
                  <a:pt x="1663719" y="1136874"/>
                </a:lnTo>
                <a:cubicBezTo>
                  <a:pt x="1661113" y="1133510"/>
                  <a:pt x="1659976" y="1129245"/>
                  <a:pt x="1660560" y="1125028"/>
                </a:cubicBezTo>
                <a:cubicBezTo>
                  <a:pt x="1661635" y="1121901"/>
                  <a:pt x="1663988" y="1119374"/>
                  <a:pt x="1667036" y="1118079"/>
                </a:cubicBezTo>
                <a:cubicBezTo>
                  <a:pt x="1671206" y="1116737"/>
                  <a:pt x="1675786" y="1117432"/>
                  <a:pt x="1679355" y="1119974"/>
                </a:cubicBezTo>
                <a:lnTo>
                  <a:pt x="1687094" y="1125345"/>
                </a:lnTo>
                <a:cubicBezTo>
                  <a:pt x="1689905" y="1127808"/>
                  <a:pt x="1693111" y="1129782"/>
                  <a:pt x="1696570" y="1131188"/>
                </a:cubicBezTo>
                <a:cubicBezTo>
                  <a:pt x="1698608" y="1131093"/>
                  <a:pt x="1700566" y="1130430"/>
                  <a:pt x="1702256" y="1129293"/>
                </a:cubicBezTo>
                <a:cubicBezTo>
                  <a:pt x="1704972" y="1127998"/>
                  <a:pt x="1707768" y="1126892"/>
                  <a:pt x="1710627" y="1125976"/>
                </a:cubicBezTo>
                <a:cubicBezTo>
                  <a:pt x="1717418" y="1124239"/>
                  <a:pt x="1726420" y="1121080"/>
                  <a:pt x="1733369" y="1118869"/>
                </a:cubicBezTo>
                <a:lnTo>
                  <a:pt x="1735738" y="1118079"/>
                </a:lnTo>
                <a:cubicBezTo>
                  <a:pt x="1738123" y="1117369"/>
                  <a:pt x="1740540" y="1116847"/>
                  <a:pt x="1743003" y="1116500"/>
                </a:cubicBezTo>
                <a:cubicBezTo>
                  <a:pt x="1744804" y="1116294"/>
                  <a:pt x="1746557" y="1115805"/>
                  <a:pt x="1748215" y="1115078"/>
                </a:cubicBezTo>
                <a:cubicBezTo>
                  <a:pt x="1746857" y="1113483"/>
                  <a:pt x="1745388" y="1112014"/>
                  <a:pt x="1743793" y="1110656"/>
                </a:cubicBezTo>
                <a:close/>
                <a:moveTo>
                  <a:pt x="149899" y="1016052"/>
                </a:moveTo>
                <a:lnTo>
                  <a:pt x="149899" y="1016052"/>
                </a:lnTo>
                <a:lnTo>
                  <a:pt x="149899" y="1016052"/>
                </a:lnTo>
                <a:close/>
                <a:moveTo>
                  <a:pt x="1602914" y="806945"/>
                </a:moveTo>
                <a:lnTo>
                  <a:pt x="1602914" y="806945"/>
                </a:lnTo>
                <a:lnTo>
                  <a:pt x="1602914" y="806945"/>
                </a:lnTo>
                <a:close/>
              </a:path>
            </a:pathLst>
          </a:custGeom>
          <a:solidFill>
            <a:schemeClr val="accent5"/>
          </a:solidFill>
          <a:ln w="15789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Bild 4">
            <a:extLst>
              <a:ext uri="{FF2B5EF4-FFF2-40B4-BE49-F238E27FC236}">
                <a16:creationId xmlns:a16="http://schemas.microsoft.com/office/drawing/2014/main" id="{D7F4BBC4-5242-43C4-821A-E98C68AE3FF3}"/>
              </a:ext>
            </a:extLst>
          </p:cNvPr>
          <p:cNvSpPr/>
          <p:nvPr/>
        </p:nvSpPr>
        <p:spPr>
          <a:xfrm>
            <a:off x="3321366" y="1156281"/>
            <a:ext cx="1400106" cy="2125630"/>
          </a:xfrm>
          <a:custGeom>
            <a:avLst/>
            <a:gdLst>
              <a:gd name="connsiteX0" fmla="*/ 1393759 w 1400106"/>
              <a:gd name="connsiteY0" fmla="*/ 891247 h 2125630"/>
              <a:gd name="connsiteX1" fmla="*/ 1397549 w 1400106"/>
              <a:gd name="connsiteY1" fmla="*/ 866925 h 2125630"/>
              <a:gd name="connsiteX2" fmla="*/ 1392969 w 1400106"/>
              <a:gd name="connsiteY2" fmla="*/ 834390 h 2125630"/>
              <a:gd name="connsiteX3" fmla="*/ 1396602 w 1400106"/>
              <a:gd name="connsiteY3" fmla="*/ 791589 h 2125630"/>
              <a:gd name="connsiteX4" fmla="*/ 1396602 w 1400106"/>
              <a:gd name="connsiteY4" fmla="*/ 746735 h 2125630"/>
              <a:gd name="connsiteX5" fmla="*/ 1388863 w 1400106"/>
              <a:gd name="connsiteY5" fmla="*/ 712937 h 2125630"/>
              <a:gd name="connsiteX6" fmla="*/ 1384756 w 1400106"/>
              <a:gd name="connsiteY6" fmla="*/ 664609 h 2125630"/>
              <a:gd name="connsiteX7" fmla="*/ 1364225 w 1400106"/>
              <a:gd name="connsiteY7" fmla="*/ 574427 h 2125630"/>
              <a:gd name="connsiteX8" fmla="*/ 1358855 w 1400106"/>
              <a:gd name="connsiteY8" fmla="*/ 491984 h 2125630"/>
              <a:gd name="connsiteX9" fmla="*/ 1362487 w 1400106"/>
              <a:gd name="connsiteY9" fmla="*/ 422650 h 2125630"/>
              <a:gd name="connsiteX10" fmla="*/ 1366594 w 1400106"/>
              <a:gd name="connsiteY10" fmla="*/ 355369 h 2125630"/>
              <a:gd name="connsiteX11" fmla="*/ 1370384 w 1400106"/>
              <a:gd name="connsiteY11" fmla="*/ 288404 h 2125630"/>
              <a:gd name="connsiteX12" fmla="*/ 1356328 w 1400106"/>
              <a:gd name="connsiteY12" fmla="*/ 221597 h 2125630"/>
              <a:gd name="connsiteX13" fmla="*/ 1358381 w 1400106"/>
              <a:gd name="connsiteY13" fmla="*/ 144524 h 2125630"/>
              <a:gd name="connsiteX14" fmla="*/ 1381282 w 1400106"/>
              <a:gd name="connsiteY14" fmla="*/ 96195 h 2125630"/>
              <a:gd name="connsiteX15" fmla="*/ 1383335 w 1400106"/>
              <a:gd name="connsiteY15" fmla="*/ 66661 h 2125630"/>
              <a:gd name="connsiteX16" fmla="*/ 1362330 w 1400106"/>
              <a:gd name="connsiteY16" fmla="*/ 64924 h 2125630"/>
              <a:gd name="connsiteX17" fmla="*/ 1329795 w 1400106"/>
              <a:gd name="connsiteY17" fmla="*/ 71242 h 2125630"/>
              <a:gd name="connsiteX18" fmla="*/ 1274833 w 1400106"/>
              <a:gd name="connsiteY18" fmla="*/ 73137 h 2125630"/>
              <a:gd name="connsiteX19" fmla="*/ 1248931 w 1400106"/>
              <a:gd name="connsiteY19" fmla="*/ 55922 h 2125630"/>
              <a:gd name="connsiteX20" fmla="*/ 1232348 w 1400106"/>
              <a:gd name="connsiteY20" fmla="*/ 40128 h 2125630"/>
              <a:gd name="connsiteX21" fmla="*/ 1201708 w 1400106"/>
              <a:gd name="connsiteY21" fmla="*/ 27177 h 2125630"/>
              <a:gd name="connsiteX22" fmla="*/ 1124635 w 1400106"/>
              <a:gd name="connsiteY22" fmla="*/ 6803 h 2125630"/>
              <a:gd name="connsiteX23" fmla="*/ 1069200 w 1400106"/>
              <a:gd name="connsiteY23" fmla="*/ 6803 h 2125630"/>
              <a:gd name="connsiteX24" fmla="*/ 1033822 w 1400106"/>
              <a:gd name="connsiteY24" fmla="*/ 44077 h 2125630"/>
              <a:gd name="connsiteX25" fmla="*/ 1014396 w 1400106"/>
              <a:gd name="connsiteY25" fmla="*/ 88931 h 2125630"/>
              <a:gd name="connsiteX26" fmla="*/ 975701 w 1400106"/>
              <a:gd name="connsiteY26" fmla="*/ 139786 h 2125630"/>
              <a:gd name="connsiteX27" fmla="*/ 951379 w 1400106"/>
              <a:gd name="connsiteY27" fmla="*/ 186219 h 2125630"/>
              <a:gd name="connsiteX28" fmla="*/ 928004 w 1400106"/>
              <a:gd name="connsiteY28" fmla="*/ 250815 h 2125630"/>
              <a:gd name="connsiteX29" fmla="*/ 882834 w 1400106"/>
              <a:gd name="connsiteY29" fmla="*/ 269610 h 2125630"/>
              <a:gd name="connsiteX30" fmla="*/ 838612 w 1400106"/>
              <a:gd name="connsiteY30" fmla="*/ 253816 h 2125630"/>
              <a:gd name="connsiteX31" fmla="*/ 819186 w 1400106"/>
              <a:gd name="connsiteY31" fmla="*/ 258870 h 2125630"/>
              <a:gd name="connsiteX32" fmla="*/ 792495 w 1400106"/>
              <a:gd name="connsiteY32" fmla="*/ 277980 h 2125630"/>
              <a:gd name="connsiteX33" fmla="*/ 733111 w 1400106"/>
              <a:gd name="connsiteY33" fmla="*/ 320307 h 2125630"/>
              <a:gd name="connsiteX34" fmla="*/ 648773 w 1400106"/>
              <a:gd name="connsiteY34" fmla="*/ 318728 h 2125630"/>
              <a:gd name="connsiteX35" fmla="*/ 591600 w 1400106"/>
              <a:gd name="connsiteY35" fmla="*/ 287140 h 2125630"/>
              <a:gd name="connsiteX36" fmla="*/ 572331 w 1400106"/>
              <a:gd name="connsiteY36" fmla="*/ 291721 h 2125630"/>
              <a:gd name="connsiteX37" fmla="*/ 554959 w 1400106"/>
              <a:gd name="connsiteY37" fmla="*/ 291721 h 2125630"/>
              <a:gd name="connsiteX38" fmla="*/ 533953 w 1400106"/>
              <a:gd name="connsiteY38" fmla="*/ 319360 h 2125630"/>
              <a:gd name="connsiteX39" fmla="*/ 532690 w 1400106"/>
              <a:gd name="connsiteY39" fmla="*/ 336417 h 2125630"/>
              <a:gd name="connsiteX40" fmla="*/ 529215 w 1400106"/>
              <a:gd name="connsiteY40" fmla="*/ 347157 h 2125630"/>
              <a:gd name="connsiteX41" fmla="*/ 525582 w 1400106"/>
              <a:gd name="connsiteY41" fmla="*/ 359318 h 2125630"/>
              <a:gd name="connsiteX42" fmla="*/ 528741 w 1400106"/>
              <a:gd name="connsiteY42" fmla="*/ 373690 h 2125630"/>
              <a:gd name="connsiteX43" fmla="*/ 526530 w 1400106"/>
              <a:gd name="connsiteY43" fmla="*/ 416490 h 2125630"/>
              <a:gd name="connsiteX44" fmla="*/ 524003 w 1400106"/>
              <a:gd name="connsiteY44" fmla="*/ 452500 h 2125630"/>
              <a:gd name="connsiteX45" fmla="*/ 521476 w 1400106"/>
              <a:gd name="connsiteY45" fmla="*/ 459292 h 2125630"/>
              <a:gd name="connsiteX46" fmla="*/ 521476 w 1400106"/>
              <a:gd name="connsiteY46" fmla="*/ 459292 h 2125630"/>
              <a:gd name="connsiteX47" fmla="*/ 521476 w 1400106"/>
              <a:gd name="connsiteY47" fmla="*/ 459292 h 2125630"/>
              <a:gd name="connsiteX48" fmla="*/ 521476 w 1400106"/>
              <a:gd name="connsiteY48" fmla="*/ 459292 h 2125630"/>
              <a:gd name="connsiteX49" fmla="*/ 510262 w 1400106"/>
              <a:gd name="connsiteY49" fmla="*/ 489931 h 2125630"/>
              <a:gd name="connsiteX50" fmla="*/ 480097 w 1400106"/>
              <a:gd name="connsiteY50" fmla="*/ 518833 h 2125630"/>
              <a:gd name="connsiteX51" fmla="*/ 462250 w 1400106"/>
              <a:gd name="connsiteY51" fmla="*/ 543787 h 2125630"/>
              <a:gd name="connsiteX52" fmla="*/ 446456 w 1400106"/>
              <a:gd name="connsiteY52" fmla="*/ 555475 h 2125630"/>
              <a:gd name="connsiteX53" fmla="*/ 428925 w 1400106"/>
              <a:gd name="connsiteY53" fmla="*/ 569689 h 2125630"/>
              <a:gd name="connsiteX54" fmla="*/ 411078 w 1400106"/>
              <a:gd name="connsiteY54" fmla="*/ 601276 h 2125630"/>
              <a:gd name="connsiteX55" fmla="*/ 396706 w 1400106"/>
              <a:gd name="connsiteY55" fmla="*/ 626388 h 2125630"/>
              <a:gd name="connsiteX56" fmla="*/ 381702 w 1400106"/>
              <a:gd name="connsiteY56" fmla="*/ 642182 h 2125630"/>
              <a:gd name="connsiteX57" fmla="*/ 371910 w 1400106"/>
              <a:gd name="connsiteY57" fmla="*/ 661450 h 2125630"/>
              <a:gd name="connsiteX58" fmla="*/ 348378 w 1400106"/>
              <a:gd name="connsiteY58" fmla="*/ 677244 h 2125630"/>
              <a:gd name="connsiteX59" fmla="*/ 328162 w 1400106"/>
              <a:gd name="connsiteY59" fmla="*/ 706936 h 2125630"/>
              <a:gd name="connsiteX60" fmla="*/ 304629 w 1400106"/>
              <a:gd name="connsiteY60" fmla="*/ 738523 h 2125630"/>
              <a:gd name="connsiteX61" fmla="*/ 283150 w 1400106"/>
              <a:gd name="connsiteY61" fmla="*/ 773901 h 2125630"/>
              <a:gd name="connsiteX62" fmla="*/ 266251 w 1400106"/>
              <a:gd name="connsiteY62" fmla="*/ 787010 h 2125630"/>
              <a:gd name="connsiteX63" fmla="*/ 249194 w 1400106"/>
              <a:gd name="connsiteY63" fmla="*/ 812279 h 2125630"/>
              <a:gd name="connsiteX64" fmla="*/ 223608 w 1400106"/>
              <a:gd name="connsiteY64" fmla="*/ 838496 h 2125630"/>
              <a:gd name="connsiteX65" fmla="*/ 193758 w 1400106"/>
              <a:gd name="connsiteY65" fmla="*/ 874664 h 2125630"/>
              <a:gd name="connsiteX66" fmla="*/ 164856 w 1400106"/>
              <a:gd name="connsiteY66" fmla="*/ 906251 h 2125630"/>
              <a:gd name="connsiteX67" fmla="*/ 137849 w 1400106"/>
              <a:gd name="connsiteY67" fmla="*/ 940997 h 2125630"/>
              <a:gd name="connsiteX68" fmla="*/ 126951 w 1400106"/>
              <a:gd name="connsiteY68" fmla="*/ 971637 h 2125630"/>
              <a:gd name="connsiteX69" fmla="*/ 114790 w 1400106"/>
              <a:gd name="connsiteY69" fmla="*/ 990905 h 2125630"/>
              <a:gd name="connsiteX70" fmla="*/ 125530 w 1400106"/>
              <a:gd name="connsiteY70" fmla="*/ 1003698 h 2125630"/>
              <a:gd name="connsiteX71" fmla="*/ 98206 w 1400106"/>
              <a:gd name="connsiteY71" fmla="*/ 1021387 h 2125630"/>
              <a:gd name="connsiteX72" fmla="*/ 72937 w 1400106"/>
              <a:gd name="connsiteY72" fmla="*/ 1041603 h 2125630"/>
              <a:gd name="connsiteX73" fmla="*/ 34084 w 1400106"/>
              <a:gd name="connsiteY73" fmla="*/ 1061503 h 2125630"/>
              <a:gd name="connsiteX74" fmla="*/ -346 w 1400106"/>
              <a:gd name="connsiteY74" fmla="*/ 1071295 h 2125630"/>
              <a:gd name="connsiteX75" fmla="*/ -346 w 1400106"/>
              <a:gd name="connsiteY75" fmla="*/ 1078086 h 2125630"/>
              <a:gd name="connsiteX76" fmla="*/ 1549 w 1400106"/>
              <a:gd name="connsiteY76" fmla="*/ 1087562 h 2125630"/>
              <a:gd name="connsiteX77" fmla="*/ 22397 w 1400106"/>
              <a:gd name="connsiteY77" fmla="*/ 1118044 h 2125630"/>
              <a:gd name="connsiteX78" fmla="*/ 41823 w 1400106"/>
              <a:gd name="connsiteY78" fmla="*/ 1169689 h 2125630"/>
              <a:gd name="connsiteX79" fmla="*/ 43876 w 1400106"/>
              <a:gd name="connsiteY79" fmla="*/ 1175533 h 2125630"/>
              <a:gd name="connsiteX80" fmla="*/ 79412 w 1400106"/>
              <a:gd name="connsiteY80" fmla="*/ 1256080 h 2125630"/>
              <a:gd name="connsiteX81" fmla="*/ 100733 w 1400106"/>
              <a:gd name="connsiteY81" fmla="*/ 1265557 h 2125630"/>
              <a:gd name="connsiteX82" fmla="*/ 111947 w 1400106"/>
              <a:gd name="connsiteY82" fmla="*/ 1268241 h 2125630"/>
              <a:gd name="connsiteX83" fmla="*/ 119054 w 1400106"/>
              <a:gd name="connsiteY83" fmla="*/ 1277717 h 2125630"/>
              <a:gd name="connsiteX84" fmla="*/ 122529 w 1400106"/>
              <a:gd name="connsiteY84" fmla="*/ 1282772 h 2125630"/>
              <a:gd name="connsiteX85" fmla="*/ 228504 w 1400106"/>
              <a:gd name="connsiteY85" fmla="*/ 1335048 h 2125630"/>
              <a:gd name="connsiteX86" fmla="*/ 300523 w 1400106"/>
              <a:gd name="connsiteY86" fmla="*/ 1371216 h 2125630"/>
              <a:gd name="connsiteX87" fmla="*/ 321529 w 1400106"/>
              <a:gd name="connsiteY87" fmla="*/ 1382271 h 2125630"/>
              <a:gd name="connsiteX88" fmla="*/ 331636 w 1400106"/>
              <a:gd name="connsiteY88" fmla="*/ 1386852 h 2125630"/>
              <a:gd name="connsiteX89" fmla="*/ 346324 w 1400106"/>
              <a:gd name="connsiteY89" fmla="*/ 1401856 h 2125630"/>
              <a:gd name="connsiteX90" fmla="*/ 347588 w 1400106"/>
              <a:gd name="connsiteY90" fmla="*/ 1407699 h 2125630"/>
              <a:gd name="connsiteX91" fmla="*/ 356433 w 1400106"/>
              <a:gd name="connsiteY91" fmla="*/ 1434232 h 2125630"/>
              <a:gd name="connsiteX92" fmla="*/ 360539 w 1400106"/>
              <a:gd name="connsiteY92" fmla="*/ 1450026 h 2125630"/>
              <a:gd name="connsiteX93" fmla="*/ 365593 w 1400106"/>
              <a:gd name="connsiteY93" fmla="*/ 1460134 h 2125630"/>
              <a:gd name="connsiteX94" fmla="*/ 376964 w 1400106"/>
              <a:gd name="connsiteY94" fmla="*/ 1491722 h 2125630"/>
              <a:gd name="connsiteX95" fmla="*/ 350431 w 1400106"/>
              <a:gd name="connsiteY95" fmla="*/ 1558371 h 2125630"/>
              <a:gd name="connsiteX96" fmla="*/ 326740 w 1400106"/>
              <a:gd name="connsiteY96" fmla="*/ 1613175 h 2125630"/>
              <a:gd name="connsiteX97" fmla="*/ 323424 w 1400106"/>
              <a:gd name="connsiteY97" fmla="*/ 1621545 h 2125630"/>
              <a:gd name="connsiteX98" fmla="*/ 328478 w 1400106"/>
              <a:gd name="connsiteY98" fmla="*/ 1622493 h 2125630"/>
              <a:gd name="connsiteX99" fmla="*/ 332900 w 1400106"/>
              <a:gd name="connsiteY99" fmla="*/ 1619650 h 2125630"/>
              <a:gd name="connsiteX100" fmla="*/ 350115 w 1400106"/>
              <a:gd name="connsiteY100" fmla="*/ 1614438 h 2125630"/>
              <a:gd name="connsiteX101" fmla="*/ 384703 w 1400106"/>
              <a:gd name="connsiteY101" fmla="*/ 1618228 h 2125630"/>
              <a:gd name="connsiteX102" fmla="*/ 400497 w 1400106"/>
              <a:gd name="connsiteY102" fmla="*/ 1623914 h 2125630"/>
              <a:gd name="connsiteX103" fmla="*/ 417712 w 1400106"/>
              <a:gd name="connsiteY103" fmla="*/ 1633074 h 2125630"/>
              <a:gd name="connsiteX104" fmla="*/ 449299 w 1400106"/>
              <a:gd name="connsiteY104" fmla="*/ 1656765 h 2125630"/>
              <a:gd name="connsiteX105" fmla="*/ 459407 w 1400106"/>
              <a:gd name="connsiteY105" fmla="*/ 1667662 h 2125630"/>
              <a:gd name="connsiteX106" fmla="*/ 480413 w 1400106"/>
              <a:gd name="connsiteY106" fmla="*/ 1689773 h 2125630"/>
              <a:gd name="connsiteX107" fmla="*/ 496206 w 1400106"/>
              <a:gd name="connsiteY107" fmla="*/ 1705567 h 2125630"/>
              <a:gd name="connsiteX108" fmla="*/ 498733 w 1400106"/>
              <a:gd name="connsiteY108" fmla="*/ 1708094 h 2125630"/>
              <a:gd name="connsiteX109" fmla="*/ 506472 w 1400106"/>
              <a:gd name="connsiteY109" fmla="*/ 1726889 h 2125630"/>
              <a:gd name="connsiteX110" fmla="*/ 516896 w 1400106"/>
              <a:gd name="connsiteY110" fmla="*/ 1746157 h 2125630"/>
              <a:gd name="connsiteX111" fmla="*/ 522108 w 1400106"/>
              <a:gd name="connsiteY111" fmla="*/ 1749473 h 2125630"/>
              <a:gd name="connsiteX112" fmla="*/ 537901 w 1400106"/>
              <a:gd name="connsiteY112" fmla="*/ 1755791 h 2125630"/>
              <a:gd name="connsiteX113" fmla="*/ 552274 w 1400106"/>
              <a:gd name="connsiteY113" fmla="*/ 1744420 h 2125630"/>
              <a:gd name="connsiteX114" fmla="*/ 561118 w 1400106"/>
              <a:gd name="connsiteY114" fmla="*/ 1731469 h 2125630"/>
              <a:gd name="connsiteX115" fmla="*/ 572805 w 1400106"/>
              <a:gd name="connsiteY115" fmla="*/ 1733522 h 2125630"/>
              <a:gd name="connsiteX116" fmla="*/ 579439 w 1400106"/>
              <a:gd name="connsiteY116" fmla="*/ 1736523 h 2125630"/>
              <a:gd name="connsiteX117" fmla="*/ 592705 w 1400106"/>
              <a:gd name="connsiteY117" fmla="*/ 1743472 h 2125630"/>
              <a:gd name="connsiteX118" fmla="*/ 597286 w 1400106"/>
              <a:gd name="connsiteY118" fmla="*/ 1747262 h 2125630"/>
              <a:gd name="connsiteX119" fmla="*/ 601076 w 1400106"/>
              <a:gd name="connsiteY119" fmla="*/ 1751527 h 2125630"/>
              <a:gd name="connsiteX120" fmla="*/ 629189 w 1400106"/>
              <a:gd name="connsiteY120" fmla="*/ 1766215 h 2125630"/>
              <a:gd name="connsiteX121" fmla="*/ 662987 w 1400106"/>
              <a:gd name="connsiteY121" fmla="*/ 1773480 h 2125630"/>
              <a:gd name="connsiteX122" fmla="*/ 670884 w 1400106"/>
              <a:gd name="connsiteY122" fmla="*/ 1775533 h 2125630"/>
              <a:gd name="connsiteX123" fmla="*/ 698365 w 1400106"/>
              <a:gd name="connsiteY123" fmla="*/ 1788800 h 2125630"/>
              <a:gd name="connsiteX124" fmla="*/ 701998 w 1400106"/>
              <a:gd name="connsiteY124" fmla="*/ 1802066 h 2125630"/>
              <a:gd name="connsiteX125" fmla="*/ 703261 w 1400106"/>
              <a:gd name="connsiteY125" fmla="*/ 1808384 h 2125630"/>
              <a:gd name="connsiteX126" fmla="*/ 726793 w 1400106"/>
              <a:gd name="connsiteY126" fmla="*/ 1815807 h 2125630"/>
              <a:gd name="connsiteX127" fmla="*/ 727899 w 1400106"/>
              <a:gd name="connsiteY127" fmla="*/ 1815807 h 2125630"/>
              <a:gd name="connsiteX128" fmla="*/ 737375 w 1400106"/>
              <a:gd name="connsiteY128" fmla="*/ 1822282 h 2125630"/>
              <a:gd name="connsiteX129" fmla="*/ 738638 w 1400106"/>
              <a:gd name="connsiteY129" fmla="*/ 1833180 h 2125630"/>
              <a:gd name="connsiteX130" fmla="*/ 739902 w 1400106"/>
              <a:gd name="connsiteY130" fmla="*/ 1836970 h 2125630"/>
              <a:gd name="connsiteX131" fmla="*/ 741955 w 1400106"/>
              <a:gd name="connsiteY131" fmla="*/ 1847868 h 2125630"/>
              <a:gd name="connsiteX132" fmla="*/ 722529 w 1400106"/>
              <a:gd name="connsiteY132" fmla="*/ 1895249 h 2125630"/>
              <a:gd name="connsiteX133" fmla="*/ 725056 w 1400106"/>
              <a:gd name="connsiteY133" fmla="*/ 1914517 h 2125630"/>
              <a:gd name="connsiteX134" fmla="*/ 727109 w 1400106"/>
              <a:gd name="connsiteY134" fmla="*/ 1924467 h 2125630"/>
              <a:gd name="connsiteX135" fmla="*/ 731532 w 1400106"/>
              <a:gd name="connsiteY135" fmla="*/ 1933627 h 2125630"/>
              <a:gd name="connsiteX136" fmla="*/ 788863 w 1400106"/>
              <a:gd name="connsiteY136" fmla="*/ 1946894 h 2125630"/>
              <a:gd name="connsiteX137" fmla="*/ 796286 w 1400106"/>
              <a:gd name="connsiteY137" fmla="*/ 1948316 h 2125630"/>
              <a:gd name="connsiteX138" fmla="*/ 809552 w 1400106"/>
              <a:gd name="connsiteY138" fmla="*/ 1952580 h 2125630"/>
              <a:gd name="connsiteX139" fmla="*/ 817133 w 1400106"/>
              <a:gd name="connsiteY139" fmla="*/ 1954791 h 2125630"/>
              <a:gd name="connsiteX140" fmla="*/ 819186 w 1400106"/>
              <a:gd name="connsiteY140" fmla="*/ 1953527 h 2125630"/>
              <a:gd name="connsiteX141" fmla="*/ 826609 w 1400106"/>
              <a:gd name="connsiteY141" fmla="*/ 1949737 h 2125630"/>
              <a:gd name="connsiteX142" fmla="*/ 833085 w 1400106"/>
              <a:gd name="connsiteY142" fmla="*/ 1952106 h 2125630"/>
              <a:gd name="connsiteX143" fmla="*/ 836717 w 1400106"/>
              <a:gd name="connsiteY143" fmla="*/ 1967110 h 2125630"/>
              <a:gd name="connsiteX144" fmla="*/ 842561 w 1400106"/>
              <a:gd name="connsiteY144" fmla="*/ 1987168 h 2125630"/>
              <a:gd name="connsiteX145" fmla="*/ 855985 w 1400106"/>
              <a:gd name="connsiteY145" fmla="*/ 2018755 h 2125630"/>
              <a:gd name="connsiteX146" fmla="*/ 864356 w 1400106"/>
              <a:gd name="connsiteY146" fmla="*/ 2020492 h 2125630"/>
              <a:gd name="connsiteX147" fmla="*/ 870200 w 1400106"/>
              <a:gd name="connsiteY147" fmla="*/ 2019545 h 2125630"/>
              <a:gd name="connsiteX148" fmla="*/ 884888 w 1400106"/>
              <a:gd name="connsiteY148" fmla="*/ 2019545 h 2125630"/>
              <a:gd name="connsiteX149" fmla="*/ 889942 w 1400106"/>
              <a:gd name="connsiteY149" fmla="*/ 2023177 h 2125630"/>
              <a:gd name="connsiteX150" fmla="*/ 898470 w 1400106"/>
              <a:gd name="connsiteY150" fmla="*/ 2027126 h 2125630"/>
              <a:gd name="connsiteX151" fmla="*/ 909684 w 1400106"/>
              <a:gd name="connsiteY151" fmla="*/ 2022545 h 2125630"/>
              <a:gd name="connsiteX152" fmla="*/ 913474 w 1400106"/>
              <a:gd name="connsiteY152" fmla="*/ 2018755 h 2125630"/>
              <a:gd name="connsiteX153" fmla="*/ 913474 w 1400106"/>
              <a:gd name="connsiteY153" fmla="*/ 2018755 h 2125630"/>
              <a:gd name="connsiteX154" fmla="*/ 922792 w 1400106"/>
              <a:gd name="connsiteY154" fmla="*/ 2016386 h 2125630"/>
              <a:gd name="connsiteX155" fmla="*/ 926583 w 1400106"/>
              <a:gd name="connsiteY155" fmla="*/ 2016386 h 2125630"/>
              <a:gd name="connsiteX156" fmla="*/ 958170 w 1400106"/>
              <a:gd name="connsiteY156" fmla="*/ 2012122 h 2125630"/>
              <a:gd name="connsiteX157" fmla="*/ 961013 w 1400106"/>
              <a:gd name="connsiteY157" fmla="*/ 2012122 h 2125630"/>
              <a:gd name="connsiteX158" fmla="*/ 974438 w 1400106"/>
              <a:gd name="connsiteY158" fmla="*/ 2019387 h 2125630"/>
              <a:gd name="connsiteX159" fmla="*/ 974438 w 1400106"/>
              <a:gd name="connsiteY159" fmla="*/ 2020808 h 2125630"/>
              <a:gd name="connsiteX160" fmla="*/ 1006025 w 1400106"/>
              <a:gd name="connsiteY160" fmla="*/ 2053817 h 2125630"/>
              <a:gd name="connsiteX161" fmla="*/ 1025767 w 1400106"/>
              <a:gd name="connsiteY161" fmla="*/ 2060766 h 2125630"/>
              <a:gd name="connsiteX162" fmla="*/ 1064777 w 1400106"/>
              <a:gd name="connsiteY162" fmla="*/ 2074507 h 2125630"/>
              <a:gd name="connsiteX163" fmla="*/ 1088784 w 1400106"/>
              <a:gd name="connsiteY163" fmla="*/ 2078455 h 2125630"/>
              <a:gd name="connsiteX164" fmla="*/ 1093995 w 1400106"/>
              <a:gd name="connsiteY164" fmla="*/ 2078455 h 2125630"/>
              <a:gd name="connsiteX165" fmla="*/ 1117054 w 1400106"/>
              <a:gd name="connsiteY165" fmla="*/ 2075770 h 2125630"/>
              <a:gd name="connsiteX166" fmla="*/ 1138534 w 1400106"/>
              <a:gd name="connsiteY166" fmla="*/ 2080982 h 2125630"/>
              <a:gd name="connsiteX167" fmla="*/ 1144219 w 1400106"/>
              <a:gd name="connsiteY167" fmla="*/ 2087773 h 2125630"/>
              <a:gd name="connsiteX168" fmla="*/ 1157486 w 1400106"/>
              <a:gd name="connsiteY168" fmla="*/ 2099303 h 2125630"/>
              <a:gd name="connsiteX169" fmla="*/ 1184651 w 1400106"/>
              <a:gd name="connsiteY169" fmla="*/ 2125362 h 2125630"/>
              <a:gd name="connsiteX170" fmla="*/ 1188441 w 1400106"/>
              <a:gd name="connsiteY170" fmla="*/ 2122361 h 2125630"/>
              <a:gd name="connsiteX171" fmla="*/ 1211184 w 1400106"/>
              <a:gd name="connsiteY171" fmla="*/ 2095512 h 2125630"/>
              <a:gd name="connsiteX172" fmla="*/ 1222240 w 1400106"/>
              <a:gd name="connsiteY172" fmla="*/ 2068663 h 2125630"/>
              <a:gd name="connsiteX173" fmla="*/ 1230453 w 1400106"/>
              <a:gd name="connsiteY173" fmla="*/ 2041182 h 2125630"/>
              <a:gd name="connsiteX174" fmla="*/ 1238034 w 1400106"/>
              <a:gd name="connsiteY174" fmla="*/ 2015439 h 2125630"/>
              <a:gd name="connsiteX175" fmla="*/ 1239929 w 1400106"/>
              <a:gd name="connsiteY175" fmla="*/ 2001382 h 2125630"/>
              <a:gd name="connsiteX176" fmla="*/ 1236612 w 1400106"/>
              <a:gd name="connsiteY176" fmla="*/ 1993485 h 2125630"/>
              <a:gd name="connsiteX177" fmla="*/ 1250353 w 1400106"/>
              <a:gd name="connsiteY177" fmla="*/ 1987326 h 2125630"/>
              <a:gd name="connsiteX178" fmla="*/ 1244351 w 1400106"/>
              <a:gd name="connsiteY178" fmla="*/ 1972480 h 2125630"/>
              <a:gd name="connsiteX179" fmla="*/ 1238981 w 1400106"/>
              <a:gd name="connsiteY179" fmla="*/ 1964425 h 2125630"/>
              <a:gd name="connsiteX180" fmla="*/ 1250984 w 1400106"/>
              <a:gd name="connsiteY180" fmla="*/ 1961898 h 2125630"/>
              <a:gd name="connsiteX181" fmla="*/ 1273411 w 1400106"/>
              <a:gd name="connsiteY181" fmla="*/ 1901882 h 2125630"/>
              <a:gd name="connsiteX182" fmla="*/ 1274359 w 1400106"/>
              <a:gd name="connsiteY182" fmla="*/ 1899039 h 2125630"/>
              <a:gd name="connsiteX183" fmla="*/ 1297417 w 1400106"/>
              <a:gd name="connsiteY183" fmla="*/ 1853080 h 2125630"/>
              <a:gd name="connsiteX184" fmla="*/ 1313211 w 1400106"/>
              <a:gd name="connsiteY184" fmla="*/ 1817702 h 2125630"/>
              <a:gd name="connsiteX185" fmla="*/ 1315422 w 1400106"/>
              <a:gd name="connsiteY185" fmla="*/ 1740629 h 2125630"/>
              <a:gd name="connsiteX186" fmla="*/ 1307526 w 1400106"/>
              <a:gd name="connsiteY186" fmla="*/ 1709042 h 2125630"/>
              <a:gd name="connsiteX187" fmla="*/ 1307526 w 1400106"/>
              <a:gd name="connsiteY187" fmla="*/ 1709042 h 2125630"/>
              <a:gd name="connsiteX188" fmla="*/ 1307526 w 1400106"/>
              <a:gd name="connsiteY188" fmla="*/ 1707778 h 2125630"/>
              <a:gd name="connsiteX189" fmla="*/ 1307526 w 1400106"/>
              <a:gd name="connsiteY189" fmla="*/ 1707778 h 2125630"/>
              <a:gd name="connsiteX190" fmla="*/ 1297417 w 1400106"/>
              <a:gd name="connsiteY190" fmla="*/ 1677771 h 2125630"/>
              <a:gd name="connsiteX191" fmla="*/ 1284783 w 1400106"/>
              <a:gd name="connsiteY191" fmla="*/ 1616807 h 2125630"/>
              <a:gd name="connsiteX192" fmla="*/ 1278939 w 1400106"/>
              <a:gd name="connsiteY192" fmla="*/ 1562477 h 2125630"/>
              <a:gd name="connsiteX193" fmla="*/ 1287467 w 1400106"/>
              <a:gd name="connsiteY193" fmla="*/ 1527889 h 2125630"/>
              <a:gd name="connsiteX194" fmla="*/ 1301524 w 1400106"/>
              <a:gd name="connsiteY194" fmla="*/ 1503882 h 2125630"/>
              <a:gd name="connsiteX195" fmla="*/ 1320003 w 1400106"/>
              <a:gd name="connsiteY195" fmla="*/ 1479244 h 2125630"/>
              <a:gd name="connsiteX196" fmla="*/ 1323477 w 1400106"/>
              <a:gd name="connsiteY196" fmla="*/ 1456028 h 2125630"/>
              <a:gd name="connsiteX197" fmla="*/ 1330110 w 1400106"/>
              <a:gd name="connsiteY197" fmla="*/ 1429021 h 2125630"/>
              <a:gd name="connsiteX198" fmla="*/ 1330110 w 1400106"/>
              <a:gd name="connsiteY198" fmla="*/ 1365846 h 2125630"/>
              <a:gd name="connsiteX199" fmla="*/ 1327583 w 1400106"/>
              <a:gd name="connsiteY199" fmla="*/ 1326046 h 2125630"/>
              <a:gd name="connsiteX200" fmla="*/ 1326478 w 1400106"/>
              <a:gd name="connsiteY200" fmla="*/ 1313411 h 2125630"/>
              <a:gd name="connsiteX201" fmla="*/ 1326478 w 1400106"/>
              <a:gd name="connsiteY201" fmla="*/ 1313411 h 2125630"/>
              <a:gd name="connsiteX202" fmla="*/ 1326478 w 1400106"/>
              <a:gd name="connsiteY202" fmla="*/ 1313411 h 2125630"/>
              <a:gd name="connsiteX203" fmla="*/ 1326478 w 1400106"/>
              <a:gd name="connsiteY203" fmla="*/ 1313411 h 2125630"/>
              <a:gd name="connsiteX204" fmla="*/ 1322056 w 1400106"/>
              <a:gd name="connsiteY204" fmla="*/ 1294143 h 2125630"/>
              <a:gd name="connsiteX205" fmla="*/ 1322056 w 1400106"/>
              <a:gd name="connsiteY205" fmla="*/ 1267452 h 2125630"/>
              <a:gd name="connsiteX206" fmla="*/ 1326952 w 1400106"/>
              <a:gd name="connsiteY206" fmla="*/ 1235864 h 2125630"/>
              <a:gd name="connsiteX207" fmla="*/ 1336428 w 1400106"/>
              <a:gd name="connsiteY207" fmla="*/ 1208384 h 2125630"/>
              <a:gd name="connsiteX208" fmla="*/ 1341798 w 1400106"/>
              <a:gd name="connsiteY208" fmla="*/ 1178060 h 2125630"/>
              <a:gd name="connsiteX209" fmla="*/ 1351590 w 1400106"/>
              <a:gd name="connsiteY209" fmla="*/ 1150105 h 2125630"/>
              <a:gd name="connsiteX210" fmla="*/ 1361856 w 1400106"/>
              <a:gd name="connsiteY210" fmla="*/ 1114411 h 2125630"/>
              <a:gd name="connsiteX211" fmla="*/ 1370542 w 1400106"/>
              <a:gd name="connsiteY211" fmla="*/ 1084404 h 2125630"/>
              <a:gd name="connsiteX212" fmla="*/ 1384283 w 1400106"/>
              <a:gd name="connsiteY212" fmla="*/ 1051553 h 2125630"/>
              <a:gd name="connsiteX213" fmla="*/ 1394391 w 1400106"/>
              <a:gd name="connsiteY213" fmla="*/ 998328 h 2125630"/>
              <a:gd name="connsiteX214" fmla="*/ 1399760 w 1400106"/>
              <a:gd name="connsiteY214" fmla="*/ 946367 h 2125630"/>
              <a:gd name="connsiteX215" fmla="*/ 1393759 w 1400106"/>
              <a:gd name="connsiteY215" fmla="*/ 891247 h 2125630"/>
              <a:gd name="connsiteX216" fmla="*/ 1366752 w 1400106"/>
              <a:gd name="connsiteY216" fmla="*/ 713569 h 2125630"/>
              <a:gd name="connsiteX217" fmla="*/ 1366752 w 1400106"/>
              <a:gd name="connsiteY217" fmla="*/ 713569 h 212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1400106" h="2125630">
                <a:moveTo>
                  <a:pt x="1393759" y="891247"/>
                </a:moveTo>
                <a:cubicBezTo>
                  <a:pt x="1391848" y="882956"/>
                  <a:pt x="1393206" y="874253"/>
                  <a:pt x="1397549" y="866925"/>
                </a:cubicBezTo>
                <a:cubicBezTo>
                  <a:pt x="1399239" y="855870"/>
                  <a:pt x="1397644" y="844545"/>
                  <a:pt x="1392969" y="834390"/>
                </a:cubicBezTo>
                <a:cubicBezTo>
                  <a:pt x="1388231" y="819860"/>
                  <a:pt x="1398497" y="808173"/>
                  <a:pt x="1396602" y="791589"/>
                </a:cubicBezTo>
                <a:cubicBezTo>
                  <a:pt x="1394706" y="775006"/>
                  <a:pt x="1402287" y="755264"/>
                  <a:pt x="1396602" y="746735"/>
                </a:cubicBezTo>
                <a:cubicBezTo>
                  <a:pt x="1390916" y="738207"/>
                  <a:pt x="1393443" y="724466"/>
                  <a:pt x="1388863" y="712937"/>
                </a:cubicBezTo>
                <a:cubicBezTo>
                  <a:pt x="1384283" y="701408"/>
                  <a:pt x="1388863" y="692090"/>
                  <a:pt x="1384756" y="664609"/>
                </a:cubicBezTo>
                <a:cubicBezTo>
                  <a:pt x="1380034" y="634111"/>
                  <a:pt x="1373164" y="603977"/>
                  <a:pt x="1364225" y="574427"/>
                </a:cubicBezTo>
                <a:cubicBezTo>
                  <a:pt x="1358144" y="547388"/>
                  <a:pt x="1356344" y="519576"/>
                  <a:pt x="1358855" y="491984"/>
                </a:cubicBezTo>
                <a:cubicBezTo>
                  <a:pt x="1358855" y="471452"/>
                  <a:pt x="1362172" y="439075"/>
                  <a:pt x="1362487" y="422650"/>
                </a:cubicBezTo>
                <a:cubicBezTo>
                  <a:pt x="1365235" y="400334"/>
                  <a:pt x="1366610" y="377859"/>
                  <a:pt x="1366594" y="355369"/>
                </a:cubicBezTo>
                <a:cubicBezTo>
                  <a:pt x="1366183" y="332990"/>
                  <a:pt x="1367447" y="310594"/>
                  <a:pt x="1370384" y="288404"/>
                </a:cubicBezTo>
                <a:cubicBezTo>
                  <a:pt x="1371648" y="268820"/>
                  <a:pt x="1368647" y="256817"/>
                  <a:pt x="1356328" y="221597"/>
                </a:cubicBezTo>
                <a:cubicBezTo>
                  <a:pt x="1347736" y="196485"/>
                  <a:pt x="1348462" y="169131"/>
                  <a:pt x="1358381" y="144524"/>
                </a:cubicBezTo>
                <a:cubicBezTo>
                  <a:pt x="1364730" y="127830"/>
                  <a:pt x="1372390" y="111673"/>
                  <a:pt x="1381282" y="96195"/>
                </a:cubicBezTo>
                <a:cubicBezTo>
                  <a:pt x="1384867" y="86767"/>
                  <a:pt x="1385578" y="76485"/>
                  <a:pt x="1383335" y="66661"/>
                </a:cubicBezTo>
                <a:cubicBezTo>
                  <a:pt x="1380808" y="63661"/>
                  <a:pt x="1374491" y="64608"/>
                  <a:pt x="1362330" y="64924"/>
                </a:cubicBezTo>
                <a:cubicBezTo>
                  <a:pt x="1351353" y="66283"/>
                  <a:pt x="1340487" y="68399"/>
                  <a:pt x="1329795" y="71242"/>
                </a:cubicBezTo>
                <a:cubicBezTo>
                  <a:pt x="1319687" y="72505"/>
                  <a:pt x="1290942" y="73137"/>
                  <a:pt x="1274833" y="73137"/>
                </a:cubicBezTo>
                <a:cubicBezTo>
                  <a:pt x="1263193" y="74322"/>
                  <a:pt x="1252342" y="67119"/>
                  <a:pt x="1248931" y="55922"/>
                </a:cubicBezTo>
                <a:cubicBezTo>
                  <a:pt x="1247826" y="48815"/>
                  <a:pt x="1241508" y="46446"/>
                  <a:pt x="1232348" y="40128"/>
                </a:cubicBezTo>
                <a:cubicBezTo>
                  <a:pt x="1223188" y="33811"/>
                  <a:pt x="1218923" y="19439"/>
                  <a:pt x="1201708" y="27177"/>
                </a:cubicBezTo>
                <a:cubicBezTo>
                  <a:pt x="1184493" y="34916"/>
                  <a:pt x="1152116" y="18175"/>
                  <a:pt x="1124635" y="6803"/>
                </a:cubicBezTo>
                <a:cubicBezTo>
                  <a:pt x="1097154" y="-4568"/>
                  <a:pt x="1080571" y="-462"/>
                  <a:pt x="1069200" y="6803"/>
                </a:cubicBezTo>
                <a:cubicBezTo>
                  <a:pt x="1054638" y="16280"/>
                  <a:pt x="1042524" y="29041"/>
                  <a:pt x="1033822" y="44077"/>
                </a:cubicBezTo>
                <a:cubicBezTo>
                  <a:pt x="1024030" y="61607"/>
                  <a:pt x="1024030" y="72347"/>
                  <a:pt x="1014396" y="88931"/>
                </a:cubicBezTo>
                <a:cubicBezTo>
                  <a:pt x="1002929" y="106920"/>
                  <a:pt x="989978" y="123929"/>
                  <a:pt x="975701" y="139786"/>
                </a:cubicBezTo>
                <a:cubicBezTo>
                  <a:pt x="965056" y="153795"/>
                  <a:pt x="956843" y="169494"/>
                  <a:pt x="951379" y="186219"/>
                </a:cubicBezTo>
                <a:cubicBezTo>
                  <a:pt x="945851" y="202803"/>
                  <a:pt x="932900" y="238812"/>
                  <a:pt x="928004" y="250815"/>
                </a:cubicBezTo>
                <a:cubicBezTo>
                  <a:pt x="923108" y="262819"/>
                  <a:pt x="900997" y="271189"/>
                  <a:pt x="882834" y="269610"/>
                </a:cubicBezTo>
                <a:cubicBezTo>
                  <a:pt x="864672" y="268030"/>
                  <a:pt x="851247" y="254922"/>
                  <a:pt x="838612" y="253816"/>
                </a:cubicBezTo>
                <a:cubicBezTo>
                  <a:pt x="825977" y="252710"/>
                  <a:pt x="827557" y="257133"/>
                  <a:pt x="819186" y="258870"/>
                </a:cubicBezTo>
                <a:cubicBezTo>
                  <a:pt x="810815" y="260607"/>
                  <a:pt x="804814" y="265503"/>
                  <a:pt x="792495" y="277980"/>
                </a:cubicBezTo>
                <a:cubicBezTo>
                  <a:pt x="774806" y="294832"/>
                  <a:pt x="754811" y="309094"/>
                  <a:pt x="733111" y="320307"/>
                </a:cubicBezTo>
                <a:cubicBezTo>
                  <a:pt x="713369" y="329625"/>
                  <a:pt x="673411" y="323782"/>
                  <a:pt x="648773" y="318728"/>
                </a:cubicBezTo>
                <a:cubicBezTo>
                  <a:pt x="624134" y="313674"/>
                  <a:pt x="603603" y="291879"/>
                  <a:pt x="591600" y="287140"/>
                </a:cubicBezTo>
                <a:cubicBezTo>
                  <a:pt x="579597" y="282403"/>
                  <a:pt x="577859" y="289984"/>
                  <a:pt x="572331" y="291721"/>
                </a:cubicBezTo>
                <a:cubicBezTo>
                  <a:pt x="566804" y="293458"/>
                  <a:pt x="562382" y="288088"/>
                  <a:pt x="554959" y="291721"/>
                </a:cubicBezTo>
                <a:cubicBezTo>
                  <a:pt x="544961" y="298212"/>
                  <a:pt x="537538" y="307988"/>
                  <a:pt x="533953" y="319360"/>
                </a:cubicBezTo>
                <a:cubicBezTo>
                  <a:pt x="532373" y="326467"/>
                  <a:pt x="530478" y="332626"/>
                  <a:pt x="532690" y="336417"/>
                </a:cubicBezTo>
                <a:cubicBezTo>
                  <a:pt x="534901" y="340207"/>
                  <a:pt x="531584" y="344788"/>
                  <a:pt x="529215" y="347157"/>
                </a:cubicBezTo>
                <a:cubicBezTo>
                  <a:pt x="526119" y="350394"/>
                  <a:pt x="524761" y="354911"/>
                  <a:pt x="525582" y="359318"/>
                </a:cubicBezTo>
                <a:cubicBezTo>
                  <a:pt x="526530" y="365161"/>
                  <a:pt x="534585" y="366741"/>
                  <a:pt x="528741" y="373690"/>
                </a:cubicBezTo>
                <a:cubicBezTo>
                  <a:pt x="522898" y="380639"/>
                  <a:pt x="528741" y="406067"/>
                  <a:pt x="526530" y="416490"/>
                </a:cubicBezTo>
                <a:cubicBezTo>
                  <a:pt x="524319" y="426914"/>
                  <a:pt x="528741" y="443024"/>
                  <a:pt x="524003" y="452500"/>
                </a:cubicBezTo>
                <a:cubicBezTo>
                  <a:pt x="522992" y="454695"/>
                  <a:pt x="522140" y="456970"/>
                  <a:pt x="521476" y="459292"/>
                </a:cubicBezTo>
                <a:lnTo>
                  <a:pt x="521476" y="459292"/>
                </a:lnTo>
                <a:lnTo>
                  <a:pt x="521476" y="459292"/>
                </a:lnTo>
                <a:lnTo>
                  <a:pt x="521476" y="459292"/>
                </a:lnTo>
                <a:cubicBezTo>
                  <a:pt x="518775" y="469857"/>
                  <a:pt x="515016" y="480123"/>
                  <a:pt x="510262" y="489931"/>
                </a:cubicBezTo>
                <a:cubicBezTo>
                  <a:pt x="502429" y="501650"/>
                  <a:pt x="492131" y="511521"/>
                  <a:pt x="480097" y="518833"/>
                </a:cubicBezTo>
                <a:cubicBezTo>
                  <a:pt x="470762" y="524124"/>
                  <a:pt x="464240" y="533253"/>
                  <a:pt x="462250" y="543787"/>
                </a:cubicBezTo>
                <a:cubicBezTo>
                  <a:pt x="459407" y="551684"/>
                  <a:pt x="449615" y="546788"/>
                  <a:pt x="446456" y="555475"/>
                </a:cubicBezTo>
                <a:cubicBezTo>
                  <a:pt x="443298" y="564161"/>
                  <a:pt x="435559" y="562740"/>
                  <a:pt x="428925" y="569689"/>
                </a:cubicBezTo>
                <a:cubicBezTo>
                  <a:pt x="422292" y="576638"/>
                  <a:pt x="418028" y="591958"/>
                  <a:pt x="411078" y="601276"/>
                </a:cubicBezTo>
                <a:cubicBezTo>
                  <a:pt x="405566" y="609204"/>
                  <a:pt x="400750" y="617607"/>
                  <a:pt x="396706" y="626388"/>
                </a:cubicBezTo>
                <a:cubicBezTo>
                  <a:pt x="393358" y="633006"/>
                  <a:pt x="388146" y="638502"/>
                  <a:pt x="381702" y="642182"/>
                </a:cubicBezTo>
                <a:cubicBezTo>
                  <a:pt x="371436" y="648815"/>
                  <a:pt x="376333" y="656554"/>
                  <a:pt x="371910" y="661450"/>
                </a:cubicBezTo>
                <a:cubicBezTo>
                  <a:pt x="367488" y="666346"/>
                  <a:pt x="356906" y="667293"/>
                  <a:pt x="348378" y="677244"/>
                </a:cubicBezTo>
                <a:cubicBezTo>
                  <a:pt x="339849" y="687194"/>
                  <a:pt x="335585" y="697301"/>
                  <a:pt x="328162" y="706936"/>
                </a:cubicBezTo>
                <a:cubicBezTo>
                  <a:pt x="321070" y="718007"/>
                  <a:pt x="313205" y="728557"/>
                  <a:pt x="304629" y="738523"/>
                </a:cubicBezTo>
                <a:cubicBezTo>
                  <a:pt x="296275" y="749547"/>
                  <a:pt x="289072" y="761408"/>
                  <a:pt x="283150" y="773901"/>
                </a:cubicBezTo>
                <a:cubicBezTo>
                  <a:pt x="274622" y="786851"/>
                  <a:pt x="273042" y="777849"/>
                  <a:pt x="266251" y="787010"/>
                </a:cubicBezTo>
                <a:cubicBezTo>
                  <a:pt x="261228" y="795869"/>
                  <a:pt x="255527" y="804319"/>
                  <a:pt x="249194" y="812279"/>
                </a:cubicBezTo>
                <a:cubicBezTo>
                  <a:pt x="241771" y="819702"/>
                  <a:pt x="233400" y="828863"/>
                  <a:pt x="223608" y="838496"/>
                </a:cubicBezTo>
                <a:cubicBezTo>
                  <a:pt x="213816" y="848131"/>
                  <a:pt x="199286" y="867715"/>
                  <a:pt x="193758" y="874664"/>
                </a:cubicBezTo>
                <a:cubicBezTo>
                  <a:pt x="184787" y="885783"/>
                  <a:pt x="175137" y="896333"/>
                  <a:pt x="164856" y="906251"/>
                </a:cubicBezTo>
                <a:cubicBezTo>
                  <a:pt x="155095" y="917228"/>
                  <a:pt x="146077" y="928836"/>
                  <a:pt x="137849" y="940997"/>
                </a:cubicBezTo>
                <a:cubicBezTo>
                  <a:pt x="130599" y="949542"/>
                  <a:pt x="126730" y="960439"/>
                  <a:pt x="126951" y="971637"/>
                </a:cubicBezTo>
                <a:cubicBezTo>
                  <a:pt x="126161" y="984430"/>
                  <a:pt x="112737" y="983956"/>
                  <a:pt x="114790" y="990905"/>
                </a:cubicBezTo>
                <a:cubicBezTo>
                  <a:pt x="116843" y="997854"/>
                  <a:pt x="128214" y="997538"/>
                  <a:pt x="125530" y="1003698"/>
                </a:cubicBezTo>
                <a:cubicBezTo>
                  <a:pt x="122844" y="1009857"/>
                  <a:pt x="108472" y="1015385"/>
                  <a:pt x="98206" y="1021387"/>
                </a:cubicBezTo>
                <a:cubicBezTo>
                  <a:pt x="89220" y="1027388"/>
                  <a:pt x="80770" y="1034164"/>
                  <a:pt x="72937" y="1041603"/>
                </a:cubicBezTo>
                <a:cubicBezTo>
                  <a:pt x="60633" y="1049437"/>
                  <a:pt x="47635" y="1056101"/>
                  <a:pt x="34084" y="1061503"/>
                </a:cubicBezTo>
                <a:cubicBezTo>
                  <a:pt x="23771" y="1067962"/>
                  <a:pt x="11831" y="1071358"/>
                  <a:pt x="-346" y="1071295"/>
                </a:cubicBezTo>
                <a:lnTo>
                  <a:pt x="-346" y="1078086"/>
                </a:lnTo>
                <a:cubicBezTo>
                  <a:pt x="-346" y="1083930"/>
                  <a:pt x="-346" y="1086457"/>
                  <a:pt x="1549" y="1087562"/>
                </a:cubicBezTo>
                <a:cubicBezTo>
                  <a:pt x="10394" y="1093406"/>
                  <a:pt x="14027" y="1097038"/>
                  <a:pt x="22397" y="1118044"/>
                </a:cubicBezTo>
                <a:cubicBezTo>
                  <a:pt x="29820" y="1136365"/>
                  <a:pt x="35664" y="1152632"/>
                  <a:pt x="41823" y="1169689"/>
                </a:cubicBezTo>
                <a:lnTo>
                  <a:pt x="43876" y="1175533"/>
                </a:lnTo>
                <a:cubicBezTo>
                  <a:pt x="53337" y="1203377"/>
                  <a:pt x="65229" y="1230321"/>
                  <a:pt x="79412" y="1256080"/>
                </a:cubicBezTo>
                <a:cubicBezTo>
                  <a:pt x="84940" y="1262003"/>
                  <a:pt x="92631" y="1265414"/>
                  <a:pt x="100733" y="1265557"/>
                </a:cubicBezTo>
                <a:cubicBezTo>
                  <a:pt x="104603" y="1265809"/>
                  <a:pt x="108393" y="1266725"/>
                  <a:pt x="111947" y="1268241"/>
                </a:cubicBezTo>
                <a:cubicBezTo>
                  <a:pt x="115548" y="1270247"/>
                  <a:pt x="118138" y="1273690"/>
                  <a:pt x="119054" y="1277717"/>
                </a:cubicBezTo>
                <a:cubicBezTo>
                  <a:pt x="119259" y="1279897"/>
                  <a:pt x="120570" y="1281808"/>
                  <a:pt x="122529" y="1282772"/>
                </a:cubicBezTo>
                <a:cubicBezTo>
                  <a:pt x="130267" y="1287194"/>
                  <a:pt x="191863" y="1318781"/>
                  <a:pt x="228504" y="1335048"/>
                </a:cubicBezTo>
                <a:cubicBezTo>
                  <a:pt x="254248" y="1346420"/>
                  <a:pt x="280939" y="1360792"/>
                  <a:pt x="300523" y="1371216"/>
                </a:cubicBezTo>
                <a:cubicBezTo>
                  <a:pt x="309210" y="1375954"/>
                  <a:pt x="316317" y="1379902"/>
                  <a:pt x="321529" y="1382271"/>
                </a:cubicBezTo>
                <a:cubicBezTo>
                  <a:pt x="326740" y="1384641"/>
                  <a:pt x="328952" y="1385746"/>
                  <a:pt x="331636" y="1386852"/>
                </a:cubicBezTo>
                <a:cubicBezTo>
                  <a:pt x="339533" y="1390010"/>
                  <a:pt x="344114" y="1391906"/>
                  <a:pt x="346324" y="1401856"/>
                </a:cubicBezTo>
                <a:cubicBezTo>
                  <a:pt x="346324" y="1403751"/>
                  <a:pt x="347114" y="1405646"/>
                  <a:pt x="347588" y="1407699"/>
                </a:cubicBezTo>
                <a:cubicBezTo>
                  <a:pt x="348930" y="1417002"/>
                  <a:pt x="351931" y="1425988"/>
                  <a:pt x="356433" y="1434232"/>
                </a:cubicBezTo>
                <a:cubicBezTo>
                  <a:pt x="359165" y="1439049"/>
                  <a:pt x="360570" y="1444498"/>
                  <a:pt x="360539" y="1450026"/>
                </a:cubicBezTo>
                <a:cubicBezTo>
                  <a:pt x="360539" y="1455080"/>
                  <a:pt x="360539" y="1457449"/>
                  <a:pt x="365593" y="1460134"/>
                </a:cubicBezTo>
                <a:cubicBezTo>
                  <a:pt x="380123" y="1468662"/>
                  <a:pt x="379965" y="1472769"/>
                  <a:pt x="376964" y="1491722"/>
                </a:cubicBezTo>
                <a:cubicBezTo>
                  <a:pt x="371247" y="1515064"/>
                  <a:pt x="362308" y="1537491"/>
                  <a:pt x="350431" y="1558371"/>
                </a:cubicBezTo>
                <a:cubicBezTo>
                  <a:pt x="342850" y="1572901"/>
                  <a:pt x="333532" y="1596275"/>
                  <a:pt x="326740" y="1613175"/>
                </a:cubicBezTo>
                <a:lnTo>
                  <a:pt x="323424" y="1621545"/>
                </a:lnTo>
                <a:cubicBezTo>
                  <a:pt x="324845" y="1622666"/>
                  <a:pt x="326740" y="1623030"/>
                  <a:pt x="328478" y="1622493"/>
                </a:cubicBezTo>
                <a:cubicBezTo>
                  <a:pt x="330199" y="1622003"/>
                  <a:pt x="331747" y="1621024"/>
                  <a:pt x="332900" y="1619650"/>
                </a:cubicBezTo>
                <a:cubicBezTo>
                  <a:pt x="337243" y="1614880"/>
                  <a:pt x="343861" y="1612874"/>
                  <a:pt x="350115" y="1614438"/>
                </a:cubicBezTo>
                <a:cubicBezTo>
                  <a:pt x="361423" y="1617249"/>
                  <a:pt x="373063" y="1618513"/>
                  <a:pt x="384703" y="1618228"/>
                </a:cubicBezTo>
                <a:cubicBezTo>
                  <a:pt x="390484" y="1618134"/>
                  <a:pt x="396106" y="1620155"/>
                  <a:pt x="400497" y="1623914"/>
                </a:cubicBezTo>
                <a:cubicBezTo>
                  <a:pt x="405819" y="1627689"/>
                  <a:pt x="411599" y="1630768"/>
                  <a:pt x="417712" y="1633074"/>
                </a:cubicBezTo>
                <a:cubicBezTo>
                  <a:pt x="430299" y="1637765"/>
                  <a:pt x="441276" y="1645994"/>
                  <a:pt x="449299" y="1656765"/>
                </a:cubicBezTo>
                <a:cubicBezTo>
                  <a:pt x="452142" y="1659924"/>
                  <a:pt x="455301" y="1663556"/>
                  <a:pt x="459407" y="1667662"/>
                </a:cubicBezTo>
                <a:lnTo>
                  <a:pt x="480413" y="1689773"/>
                </a:lnTo>
                <a:cubicBezTo>
                  <a:pt x="486888" y="1696723"/>
                  <a:pt x="492574" y="1702724"/>
                  <a:pt x="496206" y="1705567"/>
                </a:cubicBezTo>
                <a:lnTo>
                  <a:pt x="498733" y="1708094"/>
                </a:lnTo>
                <a:cubicBezTo>
                  <a:pt x="504671" y="1712374"/>
                  <a:pt x="507672" y="1719655"/>
                  <a:pt x="506472" y="1726889"/>
                </a:cubicBezTo>
                <a:cubicBezTo>
                  <a:pt x="506472" y="1736839"/>
                  <a:pt x="506472" y="1739208"/>
                  <a:pt x="516896" y="1746157"/>
                </a:cubicBezTo>
                <a:lnTo>
                  <a:pt x="522108" y="1749473"/>
                </a:lnTo>
                <a:cubicBezTo>
                  <a:pt x="526404" y="1753469"/>
                  <a:pt x="532042" y="1755712"/>
                  <a:pt x="537901" y="1755791"/>
                </a:cubicBezTo>
                <a:cubicBezTo>
                  <a:pt x="545166" y="1755791"/>
                  <a:pt x="548957" y="1754844"/>
                  <a:pt x="552274" y="1744420"/>
                </a:cubicBezTo>
                <a:cubicBezTo>
                  <a:pt x="554169" y="1738734"/>
                  <a:pt x="556538" y="1733206"/>
                  <a:pt x="561118" y="1731469"/>
                </a:cubicBezTo>
                <a:cubicBezTo>
                  <a:pt x="565114" y="1730221"/>
                  <a:pt x="569473" y="1730995"/>
                  <a:pt x="572805" y="1733522"/>
                </a:cubicBezTo>
                <a:cubicBezTo>
                  <a:pt x="574922" y="1734706"/>
                  <a:pt x="577149" y="1735702"/>
                  <a:pt x="579439" y="1736523"/>
                </a:cubicBezTo>
                <a:cubicBezTo>
                  <a:pt x="582124" y="1737628"/>
                  <a:pt x="589547" y="1741735"/>
                  <a:pt x="592705" y="1743472"/>
                </a:cubicBezTo>
                <a:cubicBezTo>
                  <a:pt x="594380" y="1744546"/>
                  <a:pt x="595911" y="1745825"/>
                  <a:pt x="597286" y="1747262"/>
                </a:cubicBezTo>
                <a:cubicBezTo>
                  <a:pt x="598707" y="1748684"/>
                  <a:pt x="599813" y="1750105"/>
                  <a:pt x="601076" y="1751527"/>
                </a:cubicBezTo>
                <a:cubicBezTo>
                  <a:pt x="607930" y="1760197"/>
                  <a:pt x="618149" y="1765535"/>
                  <a:pt x="629189" y="1766215"/>
                </a:cubicBezTo>
                <a:cubicBezTo>
                  <a:pt x="648299" y="1769689"/>
                  <a:pt x="654774" y="1771427"/>
                  <a:pt x="662987" y="1773480"/>
                </a:cubicBezTo>
                <a:lnTo>
                  <a:pt x="670884" y="1775533"/>
                </a:lnTo>
                <a:cubicBezTo>
                  <a:pt x="681229" y="1776876"/>
                  <a:pt x="690879" y="1781519"/>
                  <a:pt x="698365" y="1788800"/>
                </a:cubicBezTo>
                <a:cubicBezTo>
                  <a:pt x="701239" y="1792590"/>
                  <a:pt x="702534" y="1797344"/>
                  <a:pt x="701998" y="1802066"/>
                </a:cubicBezTo>
                <a:cubicBezTo>
                  <a:pt x="701998" y="1806173"/>
                  <a:pt x="701998" y="1807752"/>
                  <a:pt x="703261" y="1808384"/>
                </a:cubicBezTo>
                <a:cubicBezTo>
                  <a:pt x="710810" y="1811716"/>
                  <a:pt x="718707" y="1814196"/>
                  <a:pt x="726793" y="1815807"/>
                </a:cubicBezTo>
                <a:lnTo>
                  <a:pt x="727899" y="1815807"/>
                </a:lnTo>
                <a:cubicBezTo>
                  <a:pt x="731800" y="1816612"/>
                  <a:pt x="735211" y="1818934"/>
                  <a:pt x="737375" y="1822282"/>
                </a:cubicBezTo>
                <a:cubicBezTo>
                  <a:pt x="739333" y="1825567"/>
                  <a:pt x="739792" y="1829531"/>
                  <a:pt x="738638" y="1833180"/>
                </a:cubicBezTo>
                <a:cubicBezTo>
                  <a:pt x="738638" y="1834127"/>
                  <a:pt x="738638" y="1834917"/>
                  <a:pt x="739902" y="1836970"/>
                </a:cubicBezTo>
                <a:cubicBezTo>
                  <a:pt x="741876" y="1840240"/>
                  <a:pt x="742603" y="1844109"/>
                  <a:pt x="741955" y="1847868"/>
                </a:cubicBezTo>
                <a:cubicBezTo>
                  <a:pt x="736428" y="1864041"/>
                  <a:pt x="729952" y="1879850"/>
                  <a:pt x="722529" y="1895249"/>
                </a:cubicBezTo>
                <a:cubicBezTo>
                  <a:pt x="720950" y="1898250"/>
                  <a:pt x="721581" y="1901882"/>
                  <a:pt x="725056" y="1914517"/>
                </a:cubicBezTo>
                <a:cubicBezTo>
                  <a:pt x="726004" y="1918465"/>
                  <a:pt x="726636" y="1921624"/>
                  <a:pt x="727109" y="1924467"/>
                </a:cubicBezTo>
                <a:cubicBezTo>
                  <a:pt x="728531" y="1931258"/>
                  <a:pt x="728846" y="1932522"/>
                  <a:pt x="731532" y="1933627"/>
                </a:cubicBezTo>
                <a:cubicBezTo>
                  <a:pt x="736901" y="1936154"/>
                  <a:pt x="774648" y="1943893"/>
                  <a:pt x="788863" y="1946894"/>
                </a:cubicBezTo>
                <a:lnTo>
                  <a:pt x="796286" y="1948316"/>
                </a:lnTo>
                <a:cubicBezTo>
                  <a:pt x="800818" y="1949390"/>
                  <a:pt x="805256" y="1950811"/>
                  <a:pt x="809552" y="1952580"/>
                </a:cubicBezTo>
                <a:cubicBezTo>
                  <a:pt x="811921" y="1953764"/>
                  <a:pt x="814495" y="1954522"/>
                  <a:pt x="817133" y="1954791"/>
                </a:cubicBezTo>
                <a:cubicBezTo>
                  <a:pt x="817133" y="1954791"/>
                  <a:pt x="817923" y="1954791"/>
                  <a:pt x="819186" y="1953527"/>
                </a:cubicBezTo>
                <a:cubicBezTo>
                  <a:pt x="821097" y="1951364"/>
                  <a:pt x="823750" y="1950021"/>
                  <a:pt x="826609" y="1949737"/>
                </a:cubicBezTo>
                <a:cubicBezTo>
                  <a:pt x="829010" y="1949516"/>
                  <a:pt x="831395" y="1950384"/>
                  <a:pt x="833085" y="1952106"/>
                </a:cubicBezTo>
                <a:cubicBezTo>
                  <a:pt x="836180" y="1956449"/>
                  <a:pt x="837491" y="1961835"/>
                  <a:pt x="836717" y="1967110"/>
                </a:cubicBezTo>
                <a:cubicBezTo>
                  <a:pt x="836038" y="1974296"/>
                  <a:pt x="838123" y="1981466"/>
                  <a:pt x="842561" y="1987168"/>
                </a:cubicBezTo>
                <a:cubicBezTo>
                  <a:pt x="848752" y="1996881"/>
                  <a:pt x="853284" y="2007557"/>
                  <a:pt x="855985" y="2018755"/>
                </a:cubicBezTo>
                <a:cubicBezTo>
                  <a:pt x="855985" y="2020177"/>
                  <a:pt x="855985" y="2020966"/>
                  <a:pt x="864356" y="2020492"/>
                </a:cubicBezTo>
                <a:cubicBezTo>
                  <a:pt x="866330" y="2020398"/>
                  <a:pt x="868289" y="2020082"/>
                  <a:pt x="870200" y="2019545"/>
                </a:cubicBezTo>
                <a:cubicBezTo>
                  <a:pt x="874906" y="2017586"/>
                  <a:pt x="880181" y="2017586"/>
                  <a:pt x="884888" y="2019545"/>
                </a:cubicBezTo>
                <a:cubicBezTo>
                  <a:pt x="886672" y="2020603"/>
                  <a:pt x="888362" y="2021819"/>
                  <a:pt x="889942" y="2023177"/>
                </a:cubicBezTo>
                <a:cubicBezTo>
                  <a:pt x="892089" y="2025641"/>
                  <a:pt x="895201" y="2027079"/>
                  <a:pt x="898470" y="2027126"/>
                </a:cubicBezTo>
                <a:cubicBezTo>
                  <a:pt x="906209" y="2027126"/>
                  <a:pt x="908578" y="2024599"/>
                  <a:pt x="909684" y="2022545"/>
                </a:cubicBezTo>
                <a:cubicBezTo>
                  <a:pt x="910615" y="2020982"/>
                  <a:pt x="911911" y="2019687"/>
                  <a:pt x="913474" y="2018755"/>
                </a:cubicBezTo>
                <a:lnTo>
                  <a:pt x="913474" y="2018755"/>
                </a:lnTo>
                <a:cubicBezTo>
                  <a:pt x="916159" y="2017965"/>
                  <a:pt x="921371" y="2016544"/>
                  <a:pt x="922792" y="2016386"/>
                </a:cubicBezTo>
                <a:lnTo>
                  <a:pt x="926583" y="2016386"/>
                </a:lnTo>
                <a:cubicBezTo>
                  <a:pt x="937022" y="2014317"/>
                  <a:pt x="947557" y="2012896"/>
                  <a:pt x="958170" y="2012122"/>
                </a:cubicBezTo>
                <a:lnTo>
                  <a:pt x="961013" y="2012122"/>
                </a:lnTo>
                <a:cubicBezTo>
                  <a:pt x="966699" y="2010653"/>
                  <a:pt x="972558" y="2013827"/>
                  <a:pt x="974438" y="2019387"/>
                </a:cubicBezTo>
                <a:lnTo>
                  <a:pt x="974438" y="2020808"/>
                </a:lnTo>
                <a:cubicBezTo>
                  <a:pt x="979776" y="2035812"/>
                  <a:pt x="991258" y="2047831"/>
                  <a:pt x="1006025" y="2053817"/>
                </a:cubicBezTo>
                <a:lnTo>
                  <a:pt x="1025767" y="2060766"/>
                </a:lnTo>
                <a:cubicBezTo>
                  <a:pt x="1040771" y="2066294"/>
                  <a:pt x="1053722" y="2070874"/>
                  <a:pt x="1064777" y="2074507"/>
                </a:cubicBezTo>
                <a:cubicBezTo>
                  <a:pt x="1072469" y="2077270"/>
                  <a:pt x="1080602" y="2078613"/>
                  <a:pt x="1088784" y="2078455"/>
                </a:cubicBezTo>
                <a:lnTo>
                  <a:pt x="1093995" y="2078455"/>
                </a:lnTo>
                <a:cubicBezTo>
                  <a:pt x="1101782" y="2078850"/>
                  <a:pt x="1109568" y="2077949"/>
                  <a:pt x="1117054" y="2075770"/>
                </a:cubicBezTo>
                <a:cubicBezTo>
                  <a:pt x="1124541" y="2072201"/>
                  <a:pt x="1133511" y="2074380"/>
                  <a:pt x="1138534" y="2080982"/>
                </a:cubicBezTo>
                <a:cubicBezTo>
                  <a:pt x="1140603" y="2083098"/>
                  <a:pt x="1142498" y="2085372"/>
                  <a:pt x="1144219" y="2087773"/>
                </a:cubicBezTo>
                <a:cubicBezTo>
                  <a:pt x="1147694" y="2092590"/>
                  <a:pt x="1152243" y="2096523"/>
                  <a:pt x="1157486" y="2099303"/>
                </a:cubicBezTo>
                <a:cubicBezTo>
                  <a:pt x="1167626" y="2106773"/>
                  <a:pt x="1176770" y="2115538"/>
                  <a:pt x="1184651" y="2125362"/>
                </a:cubicBezTo>
                <a:cubicBezTo>
                  <a:pt x="1185978" y="2124446"/>
                  <a:pt x="1187241" y="2123451"/>
                  <a:pt x="1188441" y="2122361"/>
                </a:cubicBezTo>
                <a:cubicBezTo>
                  <a:pt x="1196781" y="2114085"/>
                  <a:pt x="1204377" y="2105099"/>
                  <a:pt x="1211184" y="2095512"/>
                </a:cubicBezTo>
                <a:cubicBezTo>
                  <a:pt x="1215607" y="2086873"/>
                  <a:pt x="1219302" y="2077902"/>
                  <a:pt x="1222240" y="2068663"/>
                </a:cubicBezTo>
                <a:cubicBezTo>
                  <a:pt x="1223946" y="2059218"/>
                  <a:pt x="1226694" y="2050011"/>
                  <a:pt x="1230453" y="2041182"/>
                </a:cubicBezTo>
                <a:cubicBezTo>
                  <a:pt x="1233927" y="2032906"/>
                  <a:pt x="1236470" y="2024267"/>
                  <a:pt x="1238034" y="2015439"/>
                </a:cubicBezTo>
                <a:cubicBezTo>
                  <a:pt x="1239929" y="2011648"/>
                  <a:pt x="1243087" y="2002645"/>
                  <a:pt x="1239929" y="2001382"/>
                </a:cubicBezTo>
                <a:cubicBezTo>
                  <a:pt x="1236770" y="2000119"/>
                  <a:pt x="1233453" y="1996960"/>
                  <a:pt x="1236612" y="1993485"/>
                </a:cubicBezTo>
                <a:cubicBezTo>
                  <a:pt x="1239771" y="1990011"/>
                  <a:pt x="1248615" y="1993485"/>
                  <a:pt x="1250353" y="1987326"/>
                </a:cubicBezTo>
                <a:cubicBezTo>
                  <a:pt x="1252090" y="1981166"/>
                  <a:pt x="1251774" y="1972954"/>
                  <a:pt x="1244351" y="1972480"/>
                </a:cubicBezTo>
                <a:cubicBezTo>
                  <a:pt x="1236928" y="1972006"/>
                  <a:pt x="1235507" y="1967584"/>
                  <a:pt x="1238981" y="1964425"/>
                </a:cubicBezTo>
                <a:cubicBezTo>
                  <a:pt x="1242456" y="1961266"/>
                  <a:pt x="1245141" y="1965214"/>
                  <a:pt x="1250984" y="1961898"/>
                </a:cubicBezTo>
                <a:cubicBezTo>
                  <a:pt x="1256828" y="1958581"/>
                  <a:pt x="1266778" y="1921940"/>
                  <a:pt x="1273411" y="1901882"/>
                </a:cubicBezTo>
                <a:cubicBezTo>
                  <a:pt x="1273680" y="1900919"/>
                  <a:pt x="1273995" y="1899971"/>
                  <a:pt x="1274359" y="1899039"/>
                </a:cubicBezTo>
                <a:cubicBezTo>
                  <a:pt x="1279887" y="1881508"/>
                  <a:pt x="1294575" y="1863662"/>
                  <a:pt x="1297417" y="1853080"/>
                </a:cubicBezTo>
                <a:cubicBezTo>
                  <a:pt x="1300876" y="1840555"/>
                  <a:pt x="1306199" y="1828631"/>
                  <a:pt x="1313211" y="1817702"/>
                </a:cubicBezTo>
                <a:cubicBezTo>
                  <a:pt x="1322529" y="1801908"/>
                  <a:pt x="1318423" y="1758950"/>
                  <a:pt x="1315422" y="1740629"/>
                </a:cubicBezTo>
                <a:cubicBezTo>
                  <a:pt x="1314159" y="1732890"/>
                  <a:pt x="1310368" y="1719150"/>
                  <a:pt x="1307526" y="1709042"/>
                </a:cubicBezTo>
                <a:lnTo>
                  <a:pt x="1307526" y="1709042"/>
                </a:lnTo>
                <a:lnTo>
                  <a:pt x="1307526" y="1707778"/>
                </a:lnTo>
                <a:lnTo>
                  <a:pt x="1307526" y="1707778"/>
                </a:lnTo>
                <a:cubicBezTo>
                  <a:pt x="1304209" y="1696723"/>
                  <a:pt x="1300418" y="1685983"/>
                  <a:pt x="1297417" y="1677771"/>
                </a:cubicBezTo>
                <a:cubicBezTo>
                  <a:pt x="1291258" y="1661187"/>
                  <a:pt x="1292521" y="1630390"/>
                  <a:pt x="1284783" y="1616807"/>
                </a:cubicBezTo>
                <a:cubicBezTo>
                  <a:pt x="1278134" y="1599513"/>
                  <a:pt x="1276112" y="1580781"/>
                  <a:pt x="1278939" y="1562477"/>
                </a:cubicBezTo>
                <a:cubicBezTo>
                  <a:pt x="1279034" y="1550442"/>
                  <a:pt x="1281955" y="1538597"/>
                  <a:pt x="1287467" y="1527889"/>
                </a:cubicBezTo>
                <a:cubicBezTo>
                  <a:pt x="1292853" y="1520308"/>
                  <a:pt x="1297560" y="1512285"/>
                  <a:pt x="1301524" y="1503882"/>
                </a:cubicBezTo>
                <a:cubicBezTo>
                  <a:pt x="1305157" y="1495196"/>
                  <a:pt x="1315106" y="1488089"/>
                  <a:pt x="1320003" y="1479244"/>
                </a:cubicBezTo>
                <a:cubicBezTo>
                  <a:pt x="1323509" y="1472043"/>
                  <a:pt x="1324725" y="1463940"/>
                  <a:pt x="1323477" y="1456028"/>
                </a:cubicBezTo>
                <a:cubicBezTo>
                  <a:pt x="1323477" y="1449079"/>
                  <a:pt x="1328847" y="1438813"/>
                  <a:pt x="1330110" y="1429021"/>
                </a:cubicBezTo>
                <a:cubicBezTo>
                  <a:pt x="1331374" y="1419229"/>
                  <a:pt x="1330110" y="1378481"/>
                  <a:pt x="1330110" y="1365846"/>
                </a:cubicBezTo>
                <a:cubicBezTo>
                  <a:pt x="1330110" y="1353211"/>
                  <a:pt x="1327110" y="1337575"/>
                  <a:pt x="1327583" y="1326046"/>
                </a:cubicBezTo>
                <a:cubicBezTo>
                  <a:pt x="1327583" y="1323361"/>
                  <a:pt x="1327583" y="1316886"/>
                  <a:pt x="1326478" y="1313411"/>
                </a:cubicBezTo>
                <a:lnTo>
                  <a:pt x="1326478" y="1313411"/>
                </a:lnTo>
                <a:lnTo>
                  <a:pt x="1326478" y="1313411"/>
                </a:lnTo>
                <a:lnTo>
                  <a:pt x="1326478" y="1313411"/>
                </a:lnTo>
                <a:cubicBezTo>
                  <a:pt x="1325641" y="1306857"/>
                  <a:pt x="1324156" y="1300397"/>
                  <a:pt x="1322056" y="1294143"/>
                </a:cubicBezTo>
                <a:cubicBezTo>
                  <a:pt x="1318897" y="1283403"/>
                  <a:pt x="1323003" y="1276138"/>
                  <a:pt x="1322056" y="1267452"/>
                </a:cubicBezTo>
                <a:cubicBezTo>
                  <a:pt x="1323145" y="1256854"/>
                  <a:pt x="1324788" y="1246304"/>
                  <a:pt x="1326952" y="1235864"/>
                </a:cubicBezTo>
                <a:cubicBezTo>
                  <a:pt x="1328673" y="1226278"/>
                  <a:pt x="1331879" y="1217007"/>
                  <a:pt x="1336428" y="1208384"/>
                </a:cubicBezTo>
                <a:cubicBezTo>
                  <a:pt x="1339365" y="1198513"/>
                  <a:pt x="1341166" y="1188341"/>
                  <a:pt x="1341798" y="1178060"/>
                </a:cubicBezTo>
                <a:cubicBezTo>
                  <a:pt x="1344546" y="1168568"/>
                  <a:pt x="1347815" y="1159234"/>
                  <a:pt x="1351590" y="1150105"/>
                </a:cubicBezTo>
                <a:cubicBezTo>
                  <a:pt x="1352806" y="1137675"/>
                  <a:pt x="1356281" y="1125577"/>
                  <a:pt x="1361856" y="1114411"/>
                </a:cubicBezTo>
                <a:cubicBezTo>
                  <a:pt x="1366594" y="1105030"/>
                  <a:pt x="1369531" y="1094859"/>
                  <a:pt x="1370542" y="1084404"/>
                </a:cubicBezTo>
                <a:cubicBezTo>
                  <a:pt x="1372595" y="1078244"/>
                  <a:pt x="1377176" y="1070979"/>
                  <a:pt x="1384283" y="1051553"/>
                </a:cubicBezTo>
                <a:cubicBezTo>
                  <a:pt x="1390537" y="1034480"/>
                  <a:pt x="1393948" y="1016506"/>
                  <a:pt x="1394391" y="998328"/>
                </a:cubicBezTo>
                <a:cubicBezTo>
                  <a:pt x="1395338" y="980482"/>
                  <a:pt x="1399760" y="966741"/>
                  <a:pt x="1399760" y="946367"/>
                </a:cubicBezTo>
                <a:cubicBezTo>
                  <a:pt x="1399318" y="927857"/>
                  <a:pt x="1397312" y="909426"/>
                  <a:pt x="1393759" y="891247"/>
                </a:cubicBezTo>
                <a:close/>
                <a:moveTo>
                  <a:pt x="1366752" y="713569"/>
                </a:moveTo>
                <a:lnTo>
                  <a:pt x="1366752" y="713569"/>
                </a:lnTo>
                <a:close/>
              </a:path>
            </a:pathLst>
          </a:custGeom>
          <a:solidFill>
            <a:schemeClr val="accent5"/>
          </a:solidFill>
          <a:ln w="157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Bild 6">
            <a:extLst>
              <a:ext uri="{FF2B5EF4-FFF2-40B4-BE49-F238E27FC236}">
                <a16:creationId xmlns:a16="http://schemas.microsoft.com/office/drawing/2014/main" id="{90C9B000-C738-4141-86DC-175DD3A4D837}"/>
              </a:ext>
            </a:extLst>
          </p:cNvPr>
          <p:cNvSpPr/>
          <p:nvPr/>
        </p:nvSpPr>
        <p:spPr>
          <a:xfrm>
            <a:off x="5840632" y="1505182"/>
            <a:ext cx="887403" cy="951354"/>
          </a:xfrm>
          <a:custGeom>
            <a:avLst/>
            <a:gdLst>
              <a:gd name="connsiteX0" fmla="*/ 861762 w 887403"/>
              <a:gd name="connsiteY0" fmla="*/ 484207 h 951354"/>
              <a:gd name="connsiteX1" fmla="*/ 845968 w 887403"/>
              <a:gd name="connsiteY1" fmla="*/ 470466 h 951354"/>
              <a:gd name="connsiteX2" fmla="*/ 840914 w 887403"/>
              <a:gd name="connsiteY2" fmla="*/ 464465 h 951354"/>
              <a:gd name="connsiteX3" fmla="*/ 829227 w 887403"/>
              <a:gd name="connsiteY3" fmla="*/ 461306 h 951354"/>
              <a:gd name="connsiteX4" fmla="*/ 802693 w 887403"/>
              <a:gd name="connsiteY4" fmla="*/ 464622 h 951354"/>
              <a:gd name="connsiteX5" fmla="*/ 797639 w 887403"/>
              <a:gd name="connsiteY5" fmla="*/ 464622 h 951354"/>
              <a:gd name="connsiteX6" fmla="*/ 770948 w 887403"/>
              <a:gd name="connsiteY6" fmla="*/ 460200 h 951354"/>
              <a:gd name="connsiteX7" fmla="*/ 731464 w 887403"/>
              <a:gd name="connsiteY7" fmla="*/ 446460 h 951354"/>
              <a:gd name="connsiteX8" fmla="*/ 711880 w 887403"/>
              <a:gd name="connsiteY8" fmla="*/ 439353 h 951354"/>
              <a:gd name="connsiteX9" fmla="*/ 675554 w 887403"/>
              <a:gd name="connsiteY9" fmla="*/ 401448 h 951354"/>
              <a:gd name="connsiteX10" fmla="*/ 675554 w 887403"/>
              <a:gd name="connsiteY10" fmla="*/ 400185 h 951354"/>
              <a:gd name="connsiteX11" fmla="*/ 674449 w 887403"/>
              <a:gd name="connsiteY11" fmla="*/ 398289 h 951354"/>
              <a:gd name="connsiteX12" fmla="*/ 667342 w 887403"/>
              <a:gd name="connsiteY12" fmla="*/ 398289 h 951354"/>
              <a:gd name="connsiteX13" fmla="*/ 637492 w 887403"/>
              <a:gd name="connsiteY13" fmla="*/ 402395 h 951354"/>
              <a:gd name="connsiteX14" fmla="*/ 632438 w 887403"/>
              <a:gd name="connsiteY14" fmla="*/ 402395 h 951354"/>
              <a:gd name="connsiteX15" fmla="*/ 626594 w 887403"/>
              <a:gd name="connsiteY15" fmla="*/ 403975 h 951354"/>
              <a:gd name="connsiteX16" fmla="*/ 607168 w 887403"/>
              <a:gd name="connsiteY16" fmla="*/ 413135 h 951354"/>
              <a:gd name="connsiteX17" fmla="*/ 596586 w 887403"/>
              <a:gd name="connsiteY17" fmla="*/ 409818 h 951354"/>
              <a:gd name="connsiteX18" fmla="*/ 589321 w 887403"/>
              <a:gd name="connsiteY18" fmla="*/ 404291 h 951354"/>
              <a:gd name="connsiteX19" fmla="*/ 581109 w 887403"/>
              <a:gd name="connsiteY19" fmla="*/ 404291 h 951354"/>
              <a:gd name="connsiteX20" fmla="*/ 573843 w 887403"/>
              <a:gd name="connsiteY20" fmla="*/ 405396 h 951354"/>
              <a:gd name="connsiteX21" fmla="*/ 555997 w 887403"/>
              <a:gd name="connsiteY21" fmla="*/ 396078 h 951354"/>
              <a:gd name="connsiteX22" fmla="*/ 543836 w 887403"/>
              <a:gd name="connsiteY22" fmla="*/ 368282 h 951354"/>
              <a:gd name="connsiteX23" fmla="*/ 536570 w 887403"/>
              <a:gd name="connsiteY23" fmla="*/ 342695 h 951354"/>
              <a:gd name="connsiteX24" fmla="*/ 536570 w 887403"/>
              <a:gd name="connsiteY24" fmla="*/ 335272 h 951354"/>
              <a:gd name="connsiteX25" fmla="*/ 535149 w 887403"/>
              <a:gd name="connsiteY25" fmla="*/ 336378 h 951354"/>
              <a:gd name="connsiteX26" fmla="*/ 527410 w 887403"/>
              <a:gd name="connsiteY26" fmla="*/ 340169 h 951354"/>
              <a:gd name="connsiteX27" fmla="*/ 516197 w 887403"/>
              <a:gd name="connsiteY27" fmla="*/ 337326 h 951354"/>
              <a:gd name="connsiteX28" fmla="*/ 504036 w 887403"/>
              <a:gd name="connsiteY28" fmla="*/ 333535 h 951354"/>
              <a:gd name="connsiteX29" fmla="*/ 496770 w 887403"/>
              <a:gd name="connsiteY29" fmla="*/ 332114 h 951354"/>
              <a:gd name="connsiteX30" fmla="*/ 437544 w 887403"/>
              <a:gd name="connsiteY30" fmla="*/ 318374 h 951354"/>
              <a:gd name="connsiteX31" fmla="*/ 430437 w 887403"/>
              <a:gd name="connsiteY31" fmla="*/ 311582 h 951354"/>
              <a:gd name="connsiteX32" fmla="*/ 430437 w 887403"/>
              <a:gd name="connsiteY32" fmla="*/ 311582 h 951354"/>
              <a:gd name="connsiteX33" fmla="*/ 427910 w 887403"/>
              <a:gd name="connsiteY33" fmla="*/ 302422 h 951354"/>
              <a:gd name="connsiteX34" fmla="*/ 426015 w 887403"/>
              <a:gd name="connsiteY34" fmla="*/ 293104 h 951354"/>
              <a:gd name="connsiteX35" fmla="*/ 424278 w 887403"/>
              <a:gd name="connsiteY35" fmla="*/ 267360 h 951354"/>
              <a:gd name="connsiteX36" fmla="*/ 442756 w 887403"/>
              <a:gd name="connsiteY36" fmla="*/ 221874 h 951354"/>
              <a:gd name="connsiteX37" fmla="*/ 441335 w 887403"/>
              <a:gd name="connsiteY37" fmla="*/ 216504 h 951354"/>
              <a:gd name="connsiteX38" fmla="*/ 439598 w 887403"/>
              <a:gd name="connsiteY38" fmla="*/ 206554 h 951354"/>
              <a:gd name="connsiteX39" fmla="*/ 439598 w 887403"/>
              <a:gd name="connsiteY39" fmla="*/ 202606 h 951354"/>
              <a:gd name="connsiteX40" fmla="*/ 435807 w 887403"/>
              <a:gd name="connsiteY40" fmla="*/ 200395 h 951354"/>
              <a:gd name="connsiteX41" fmla="*/ 434859 w 887403"/>
              <a:gd name="connsiteY41" fmla="*/ 200395 h 951354"/>
              <a:gd name="connsiteX42" fmla="*/ 408958 w 887403"/>
              <a:gd name="connsiteY42" fmla="*/ 192025 h 951354"/>
              <a:gd name="connsiteX43" fmla="*/ 402956 w 887403"/>
              <a:gd name="connsiteY43" fmla="*/ 177652 h 951354"/>
              <a:gd name="connsiteX44" fmla="*/ 401693 w 887403"/>
              <a:gd name="connsiteY44" fmla="*/ 170703 h 951354"/>
              <a:gd name="connsiteX45" fmla="*/ 378634 w 887403"/>
              <a:gd name="connsiteY45" fmla="*/ 159964 h 951354"/>
              <a:gd name="connsiteX46" fmla="*/ 370737 w 887403"/>
              <a:gd name="connsiteY46" fmla="*/ 157910 h 951354"/>
              <a:gd name="connsiteX47" fmla="*/ 337571 w 887403"/>
              <a:gd name="connsiteY47" fmla="*/ 150803 h 951354"/>
              <a:gd name="connsiteX48" fmla="*/ 304246 w 887403"/>
              <a:gd name="connsiteY48" fmla="*/ 132956 h 951354"/>
              <a:gd name="connsiteX49" fmla="*/ 300771 w 887403"/>
              <a:gd name="connsiteY49" fmla="*/ 129166 h 951354"/>
              <a:gd name="connsiteX50" fmla="*/ 285925 w 887403"/>
              <a:gd name="connsiteY50" fmla="*/ 120637 h 951354"/>
              <a:gd name="connsiteX51" fmla="*/ 278344 w 887403"/>
              <a:gd name="connsiteY51" fmla="*/ 117162 h 951354"/>
              <a:gd name="connsiteX52" fmla="*/ 274554 w 887403"/>
              <a:gd name="connsiteY52" fmla="*/ 115583 h 951354"/>
              <a:gd name="connsiteX53" fmla="*/ 271079 w 887403"/>
              <a:gd name="connsiteY53" fmla="*/ 122848 h 951354"/>
              <a:gd name="connsiteX54" fmla="*/ 247506 w 887403"/>
              <a:gd name="connsiteY54" fmla="*/ 140553 h 951354"/>
              <a:gd name="connsiteX55" fmla="*/ 247389 w 887403"/>
              <a:gd name="connsiteY55" fmla="*/ 140537 h 951354"/>
              <a:gd name="connsiteX56" fmla="*/ 226857 w 887403"/>
              <a:gd name="connsiteY56" fmla="*/ 132798 h 951354"/>
              <a:gd name="connsiteX57" fmla="*/ 221645 w 887403"/>
              <a:gd name="connsiteY57" fmla="*/ 129481 h 951354"/>
              <a:gd name="connsiteX58" fmla="*/ 207115 w 887403"/>
              <a:gd name="connsiteY58" fmla="*/ 102159 h 951354"/>
              <a:gd name="connsiteX59" fmla="*/ 202219 w 887403"/>
              <a:gd name="connsiteY59" fmla="*/ 90314 h 951354"/>
              <a:gd name="connsiteX60" fmla="*/ 199534 w 887403"/>
              <a:gd name="connsiteY60" fmla="*/ 87786 h 951354"/>
              <a:gd name="connsiteX61" fmla="*/ 183740 w 887403"/>
              <a:gd name="connsiteY61" fmla="*/ 71045 h 951354"/>
              <a:gd name="connsiteX62" fmla="*/ 162735 w 887403"/>
              <a:gd name="connsiteY62" fmla="*/ 49092 h 951354"/>
              <a:gd name="connsiteX63" fmla="*/ 152311 w 887403"/>
              <a:gd name="connsiteY63" fmla="*/ 37720 h 951354"/>
              <a:gd name="connsiteX64" fmla="*/ 123409 w 887403"/>
              <a:gd name="connsiteY64" fmla="*/ 18136 h 951354"/>
              <a:gd name="connsiteX65" fmla="*/ 104298 w 887403"/>
              <a:gd name="connsiteY65" fmla="*/ 8028 h 951354"/>
              <a:gd name="connsiteX66" fmla="*/ 93717 w 887403"/>
              <a:gd name="connsiteY66" fmla="*/ 3922 h 951354"/>
              <a:gd name="connsiteX67" fmla="*/ 56602 w 887403"/>
              <a:gd name="connsiteY67" fmla="*/ -26 h 951354"/>
              <a:gd name="connsiteX68" fmla="*/ 47599 w 887403"/>
              <a:gd name="connsiteY68" fmla="*/ 2975 h 951354"/>
              <a:gd name="connsiteX69" fmla="*/ 38755 w 887403"/>
              <a:gd name="connsiteY69" fmla="*/ 8186 h 951354"/>
              <a:gd name="connsiteX70" fmla="*/ 28489 w 887403"/>
              <a:gd name="connsiteY70" fmla="*/ 6607 h 951354"/>
              <a:gd name="connsiteX71" fmla="*/ 27541 w 887403"/>
              <a:gd name="connsiteY71" fmla="*/ 8660 h 951354"/>
              <a:gd name="connsiteX72" fmla="*/ 8589 w 887403"/>
              <a:gd name="connsiteY72" fmla="*/ 59042 h 951354"/>
              <a:gd name="connsiteX73" fmla="*/ 2587 w 887403"/>
              <a:gd name="connsiteY73" fmla="*/ 77205 h 951354"/>
              <a:gd name="connsiteX74" fmla="*/ 218 w 887403"/>
              <a:gd name="connsiteY74" fmla="*/ 87945 h 951354"/>
              <a:gd name="connsiteX75" fmla="*/ 10010 w 887403"/>
              <a:gd name="connsiteY75" fmla="*/ 96473 h 951354"/>
              <a:gd name="connsiteX76" fmla="*/ 19171 w 887403"/>
              <a:gd name="connsiteY76" fmla="*/ 103580 h 951354"/>
              <a:gd name="connsiteX77" fmla="*/ 21382 w 887403"/>
              <a:gd name="connsiteY77" fmla="*/ 130113 h 951354"/>
              <a:gd name="connsiteX78" fmla="*/ 20118 w 887403"/>
              <a:gd name="connsiteY78" fmla="*/ 136589 h 951354"/>
              <a:gd name="connsiteX79" fmla="*/ 41756 w 887403"/>
              <a:gd name="connsiteY79" fmla="*/ 136589 h 951354"/>
              <a:gd name="connsiteX80" fmla="*/ 67025 w 887403"/>
              <a:gd name="connsiteY80" fmla="*/ 138484 h 951354"/>
              <a:gd name="connsiteX81" fmla="*/ 73817 w 887403"/>
              <a:gd name="connsiteY81" fmla="*/ 151435 h 951354"/>
              <a:gd name="connsiteX82" fmla="*/ 65130 w 887403"/>
              <a:gd name="connsiteY82" fmla="*/ 161227 h 951354"/>
              <a:gd name="connsiteX83" fmla="*/ 58497 w 887403"/>
              <a:gd name="connsiteY83" fmla="*/ 173704 h 951354"/>
              <a:gd name="connsiteX84" fmla="*/ 62761 w 887403"/>
              <a:gd name="connsiteY84" fmla="*/ 189498 h 951354"/>
              <a:gd name="connsiteX85" fmla="*/ 70658 w 887403"/>
              <a:gd name="connsiteY85" fmla="*/ 192340 h 951354"/>
              <a:gd name="connsiteX86" fmla="*/ 84083 w 887403"/>
              <a:gd name="connsiteY86" fmla="*/ 179389 h 951354"/>
              <a:gd name="connsiteX87" fmla="*/ 85030 w 887403"/>
              <a:gd name="connsiteY87" fmla="*/ 177652 h 951354"/>
              <a:gd name="connsiteX88" fmla="*/ 114091 w 887403"/>
              <a:gd name="connsiteY88" fmla="*/ 169913 h 951354"/>
              <a:gd name="connsiteX89" fmla="*/ 125778 w 887403"/>
              <a:gd name="connsiteY89" fmla="*/ 177652 h 951354"/>
              <a:gd name="connsiteX90" fmla="*/ 126725 w 887403"/>
              <a:gd name="connsiteY90" fmla="*/ 189655 h 951354"/>
              <a:gd name="connsiteX91" fmla="*/ 113143 w 887403"/>
              <a:gd name="connsiteY91" fmla="*/ 198658 h 951354"/>
              <a:gd name="connsiteX92" fmla="*/ 106036 w 887403"/>
              <a:gd name="connsiteY92" fmla="*/ 200079 h 951354"/>
              <a:gd name="connsiteX93" fmla="*/ 101140 w 887403"/>
              <a:gd name="connsiteY93" fmla="*/ 209240 h 951354"/>
              <a:gd name="connsiteX94" fmla="*/ 101140 w 887403"/>
              <a:gd name="connsiteY94" fmla="*/ 212082 h 951354"/>
              <a:gd name="connsiteX95" fmla="*/ 107773 w 887403"/>
              <a:gd name="connsiteY95" fmla="*/ 221874 h 951354"/>
              <a:gd name="connsiteX96" fmla="*/ 120092 w 887403"/>
              <a:gd name="connsiteY96" fmla="*/ 220137 h 951354"/>
              <a:gd name="connsiteX97" fmla="*/ 129884 w 887403"/>
              <a:gd name="connsiteY97" fmla="*/ 217926 h 951354"/>
              <a:gd name="connsiteX98" fmla="*/ 143467 w 887403"/>
              <a:gd name="connsiteY98" fmla="*/ 230403 h 951354"/>
              <a:gd name="connsiteX99" fmla="*/ 145994 w 887403"/>
              <a:gd name="connsiteY99" fmla="*/ 234825 h 951354"/>
              <a:gd name="connsiteX100" fmla="*/ 149942 w 887403"/>
              <a:gd name="connsiteY100" fmla="*/ 231351 h 951354"/>
              <a:gd name="connsiteX101" fmla="*/ 155154 w 887403"/>
              <a:gd name="connsiteY101" fmla="*/ 225191 h 951354"/>
              <a:gd name="connsiteX102" fmla="*/ 160682 w 887403"/>
              <a:gd name="connsiteY102" fmla="*/ 218400 h 951354"/>
              <a:gd name="connsiteX103" fmla="*/ 170790 w 887403"/>
              <a:gd name="connsiteY103" fmla="*/ 207818 h 951354"/>
              <a:gd name="connsiteX104" fmla="*/ 180266 w 887403"/>
              <a:gd name="connsiteY104" fmla="*/ 207818 h 951354"/>
              <a:gd name="connsiteX105" fmla="*/ 188479 w 887403"/>
              <a:gd name="connsiteY105" fmla="*/ 216820 h 951354"/>
              <a:gd name="connsiteX106" fmla="*/ 191163 w 887403"/>
              <a:gd name="connsiteY106" fmla="*/ 220137 h 951354"/>
              <a:gd name="connsiteX107" fmla="*/ 197481 w 887403"/>
              <a:gd name="connsiteY107" fmla="*/ 232456 h 951354"/>
              <a:gd name="connsiteX108" fmla="*/ 206010 w 887403"/>
              <a:gd name="connsiteY108" fmla="*/ 243828 h 951354"/>
              <a:gd name="connsiteX109" fmla="*/ 215486 w 887403"/>
              <a:gd name="connsiteY109" fmla="*/ 252198 h 951354"/>
              <a:gd name="connsiteX110" fmla="*/ 218960 w 887403"/>
              <a:gd name="connsiteY110" fmla="*/ 256462 h 951354"/>
              <a:gd name="connsiteX111" fmla="*/ 216433 w 887403"/>
              <a:gd name="connsiteY111" fmla="*/ 276363 h 951354"/>
              <a:gd name="connsiteX112" fmla="*/ 216433 w 887403"/>
              <a:gd name="connsiteY112" fmla="*/ 277626 h 951354"/>
              <a:gd name="connsiteX113" fmla="*/ 221013 w 887403"/>
              <a:gd name="connsiteY113" fmla="*/ 284733 h 951354"/>
              <a:gd name="connsiteX114" fmla="*/ 221961 w 887403"/>
              <a:gd name="connsiteY114" fmla="*/ 285996 h 951354"/>
              <a:gd name="connsiteX115" fmla="*/ 226857 w 887403"/>
              <a:gd name="connsiteY115" fmla="*/ 292946 h 951354"/>
              <a:gd name="connsiteX116" fmla="*/ 234280 w 887403"/>
              <a:gd name="connsiteY116" fmla="*/ 301948 h 951354"/>
              <a:gd name="connsiteX117" fmla="*/ 240282 w 887403"/>
              <a:gd name="connsiteY117" fmla="*/ 312056 h 951354"/>
              <a:gd name="connsiteX118" fmla="*/ 236807 w 887403"/>
              <a:gd name="connsiteY118" fmla="*/ 319005 h 951354"/>
              <a:gd name="connsiteX119" fmla="*/ 235228 w 887403"/>
              <a:gd name="connsiteY119" fmla="*/ 323270 h 951354"/>
              <a:gd name="connsiteX120" fmla="*/ 239492 w 887403"/>
              <a:gd name="connsiteY120" fmla="*/ 324533 h 951354"/>
              <a:gd name="connsiteX121" fmla="*/ 252443 w 887403"/>
              <a:gd name="connsiteY121" fmla="*/ 330376 h 951354"/>
              <a:gd name="connsiteX122" fmla="*/ 264762 w 887403"/>
              <a:gd name="connsiteY122" fmla="*/ 353751 h 951354"/>
              <a:gd name="connsiteX123" fmla="*/ 270921 w 887403"/>
              <a:gd name="connsiteY123" fmla="*/ 358173 h 951354"/>
              <a:gd name="connsiteX124" fmla="*/ 282771 w 887403"/>
              <a:gd name="connsiteY124" fmla="*/ 377110 h 951354"/>
              <a:gd name="connsiteX125" fmla="*/ 282767 w 887403"/>
              <a:gd name="connsiteY125" fmla="*/ 377126 h 951354"/>
              <a:gd name="connsiteX126" fmla="*/ 264762 w 887403"/>
              <a:gd name="connsiteY126" fmla="*/ 392920 h 951354"/>
              <a:gd name="connsiteX127" fmla="*/ 253390 w 887403"/>
              <a:gd name="connsiteY127" fmla="*/ 401764 h 951354"/>
              <a:gd name="connsiteX128" fmla="*/ 269184 w 887403"/>
              <a:gd name="connsiteY128" fmla="*/ 409345 h 951354"/>
              <a:gd name="connsiteX129" fmla="*/ 272185 w 887403"/>
              <a:gd name="connsiteY129" fmla="*/ 428139 h 951354"/>
              <a:gd name="connsiteX130" fmla="*/ 272185 w 887403"/>
              <a:gd name="connsiteY130" fmla="*/ 437615 h 951354"/>
              <a:gd name="connsiteX131" fmla="*/ 272185 w 887403"/>
              <a:gd name="connsiteY131" fmla="*/ 448197 h 951354"/>
              <a:gd name="connsiteX132" fmla="*/ 272185 w 887403"/>
              <a:gd name="connsiteY132" fmla="*/ 454673 h 951354"/>
              <a:gd name="connsiteX133" fmla="*/ 276291 w 887403"/>
              <a:gd name="connsiteY133" fmla="*/ 454673 h 951354"/>
              <a:gd name="connsiteX134" fmla="*/ 287189 w 887403"/>
              <a:gd name="connsiteY134" fmla="*/ 466676 h 951354"/>
              <a:gd name="connsiteX135" fmla="*/ 288452 w 887403"/>
              <a:gd name="connsiteY135" fmla="*/ 469203 h 951354"/>
              <a:gd name="connsiteX136" fmla="*/ 291769 w 887403"/>
              <a:gd name="connsiteY136" fmla="*/ 474257 h 951354"/>
              <a:gd name="connsiteX137" fmla="*/ 291769 w 887403"/>
              <a:gd name="connsiteY137" fmla="*/ 481995 h 951354"/>
              <a:gd name="connsiteX138" fmla="*/ 291769 w 887403"/>
              <a:gd name="connsiteY138" fmla="*/ 486260 h 951354"/>
              <a:gd name="connsiteX139" fmla="*/ 295244 w 887403"/>
              <a:gd name="connsiteY139" fmla="*/ 486260 h 951354"/>
              <a:gd name="connsiteX140" fmla="*/ 302825 w 887403"/>
              <a:gd name="connsiteY140" fmla="*/ 486260 h 951354"/>
              <a:gd name="connsiteX141" fmla="*/ 309300 w 887403"/>
              <a:gd name="connsiteY141" fmla="*/ 488155 h 951354"/>
              <a:gd name="connsiteX142" fmla="*/ 313248 w 887403"/>
              <a:gd name="connsiteY142" fmla="*/ 488155 h 951354"/>
              <a:gd name="connsiteX143" fmla="*/ 323514 w 887403"/>
              <a:gd name="connsiteY143" fmla="*/ 488155 h 951354"/>
              <a:gd name="connsiteX144" fmla="*/ 327305 w 887403"/>
              <a:gd name="connsiteY144" fmla="*/ 488155 h 951354"/>
              <a:gd name="connsiteX145" fmla="*/ 336781 w 887403"/>
              <a:gd name="connsiteY145" fmla="*/ 490050 h 951354"/>
              <a:gd name="connsiteX146" fmla="*/ 339940 w 887403"/>
              <a:gd name="connsiteY146" fmla="*/ 501896 h 951354"/>
              <a:gd name="connsiteX147" fmla="*/ 339940 w 887403"/>
              <a:gd name="connsiteY147" fmla="*/ 510898 h 951354"/>
              <a:gd name="connsiteX148" fmla="*/ 341677 w 887403"/>
              <a:gd name="connsiteY148" fmla="*/ 522269 h 951354"/>
              <a:gd name="connsiteX149" fmla="*/ 347047 w 887403"/>
              <a:gd name="connsiteY149" fmla="*/ 539168 h 951354"/>
              <a:gd name="connsiteX150" fmla="*/ 350679 w 887403"/>
              <a:gd name="connsiteY150" fmla="*/ 546591 h 951354"/>
              <a:gd name="connsiteX151" fmla="*/ 355891 w 887403"/>
              <a:gd name="connsiteY151" fmla="*/ 555910 h 951354"/>
              <a:gd name="connsiteX152" fmla="*/ 359998 w 887403"/>
              <a:gd name="connsiteY152" fmla="*/ 563649 h 951354"/>
              <a:gd name="connsiteX153" fmla="*/ 359998 w 887403"/>
              <a:gd name="connsiteY153" fmla="*/ 569966 h 951354"/>
              <a:gd name="connsiteX154" fmla="*/ 347836 w 887403"/>
              <a:gd name="connsiteY154" fmla="*/ 577231 h 951354"/>
              <a:gd name="connsiteX155" fmla="*/ 341835 w 887403"/>
              <a:gd name="connsiteY155" fmla="*/ 578652 h 951354"/>
              <a:gd name="connsiteX156" fmla="*/ 339466 w 887403"/>
              <a:gd name="connsiteY156" fmla="*/ 579442 h 951354"/>
              <a:gd name="connsiteX157" fmla="*/ 316407 w 887403"/>
              <a:gd name="connsiteY157" fmla="*/ 586707 h 951354"/>
              <a:gd name="connsiteX158" fmla="*/ 309458 w 887403"/>
              <a:gd name="connsiteY158" fmla="*/ 589392 h 951354"/>
              <a:gd name="connsiteX159" fmla="*/ 298086 w 887403"/>
              <a:gd name="connsiteY159" fmla="*/ 591919 h 951354"/>
              <a:gd name="connsiteX160" fmla="*/ 284978 w 887403"/>
              <a:gd name="connsiteY160" fmla="*/ 584654 h 951354"/>
              <a:gd name="connsiteX161" fmla="*/ 277871 w 887403"/>
              <a:gd name="connsiteY161" fmla="*/ 579758 h 951354"/>
              <a:gd name="connsiteX162" fmla="*/ 273606 w 887403"/>
              <a:gd name="connsiteY162" fmla="*/ 578495 h 951354"/>
              <a:gd name="connsiteX163" fmla="*/ 272659 w 887403"/>
              <a:gd name="connsiteY163" fmla="*/ 579600 h 951354"/>
              <a:gd name="connsiteX164" fmla="*/ 274870 w 887403"/>
              <a:gd name="connsiteY164" fmla="*/ 584180 h 951354"/>
              <a:gd name="connsiteX165" fmla="*/ 276449 w 887403"/>
              <a:gd name="connsiteY165" fmla="*/ 586865 h 951354"/>
              <a:gd name="connsiteX166" fmla="*/ 271395 w 887403"/>
              <a:gd name="connsiteY166" fmla="*/ 606291 h 951354"/>
              <a:gd name="connsiteX167" fmla="*/ 268552 w 887403"/>
              <a:gd name="connsiteY167" fmla="*/ 608976 h 951354"/>
              <a:gd name="connsiteX168" fmla="*/ 250074 w 887403"/>
              <a:gd name="connsiteY168" fmla="*/ 628718 h 951354"/>
              <a:gd name="connsiteX169" fmla="*/ 220066 w 887403"/>
              <a:gd name="connsiteY169" fmla="*/ 643248 h 951354"/>
              <a:gd name="connsiteX170" fmla="*/ 215486 w 887403"/>
              <a:gd name="connsiteY170" fmla="*/ 644354 h 951354"/>
              <a:gd name="connsiteX171" fmla="*/ 185952 w 887403"/>
              <a:gd name="connsiteY171" fmla="*/ 653198 h 951354"/>
              <a:gd name="connsiteX172" fmla="*/ 174580 w 887403"/>
              <a:gd name="connsiteY172" fmla="*/ 668044 h 951354"/>
              <a:gd name="connsiteX173" fmla="*/ 171737 w 887403"/>
              <a:gd name="connsiteY173" fmla="*/ 674836 h 951354"/>
              <a:gd name="connsiteX174" fmla="*/ 157681 w 887403"/>
              <a:gd name="connsiteY174" fmla="*/ 694104 h 951354"/>
              <a:gd name="connsiteX175" fmla="*/ 154048 w 887403"/>
              <a:gd name="connsiteY175" fmla="*/ 698368 h 951354"/>
              <a:gd name="connsiteX176" fmla="*/ 143151 w 887403"/>
              <a:gd name="connsiteY176" fmla="*/ 704686 h 951354"/>
              <a:gd name="connsiteX177" fmla="*/ 135254 w 887403"/>
              <a:gd name="connsiteY177" fmla="*/ 711003 h 951354"/>
              <a:gd name="connsiteX178" fmla="*/ 136991 w 887403"/>
              <a:gd name="connsiteY178" fmla="*/ 733588 h 951354"/>
              <a:gd name="connsiteX179" fmla="*/ 140308 w 887403"/>
              <a:gd name="connsiteY179" fmla="*/ 759648 h 951354"/>
              <a:gd name="connsiteX180" fmla="*/ 147415 w 887403"/>
              <a:gd name="connsiteY180" fmla="*/ 785707 h 951354"/>
              <a:gd name="connsiteX181" fmla="*/ 162261 w 887403"/>
              <a:gd name="connsiteY181" fmla="*/ 824244 h 951354"/>
              <a:gd name="connsiteX182" fmla="*/ 164946 w 887403"/>
              <a:gd name="connsiteY182" fmla="*/ 833720 h 951354"/>
              <a:gd name="connsiteX183" fmla="*/ 164946 w 887403"/>
              <a:gd name="connsiteY183" fmla="*/ 833720 h 951354"/>
              <a:gd name="connsiteX184" fmla="*/ 164946 w 887403"/>
              <a:gd name="connsiteY184" fmla="*/ 833720 h 951354"/>
              <a:gd name="connsiteX185" fmla="*/ 164946 w 887403"/>
              <a:gd name="connsiteY185" fmla="*/ 833720 h 951354"/>
              <a:gd name="connsiteX186" fmla="*/ 182161 w 887403"/>
              <a:gd name="connsiteY186" fmla="*/ 879521 h 951354"/>
              <a:gd name="connsiteX187" fmla="*/ 209326 w 887403"/>
              <a:gd name="connsiteY187" fmla="*/ 950908 h 951354"/>
              <a:gd name="connsiteX188" fmla="*/ 232859 w 887403"/>
              <a:gd name="connsiteY188" fmla="*/ 931166 h 951354"/>
              <a:gd name="connsiteX189" fmla="*/ 270921 w 887403"/>
              <a:gd name="connsiteY189" fmla="*/ 895315 h 951354"/>
              <a:gd name="connsiteX190" fmla="*/ 269974 w 887403"/>
              <a:gd name="connsiteY190" fmla="*/ 866571 h 951354"/>
              <a:gd name="connsiteX191" fmla="*/ 273922 w 887403"/>
              <a:gd name="connsiteY191" fmla="*/ 845881 h 951354"/>
              <a:gd name="connsiteX192" fmla="*/ 278660 w 887403"/>
              <a:gd name="connsiteY192" fmla="*/ 869729 h 951354"/>
              <a:gd name="connsiteX193" fmla="*/ 284346 w 887403"/>
              <a:gd name="connsiteY193" fmla="*/ 883944 h 951354"/>
              <a:gd name="connsiteX194" fmla="*/ 312143 w 887403"/>
              <a:gd name="connsiteY194" fmla="*/ 850461 h 951354"/>
              <a:gd name="connsiteX195" fmla="*/ 353364 w 887403"/>
              <a:gd name="connsiteY195" fmla="*/ 820611 h 951354"/>
              <a:gd name="connsiteX196" fmla="*/ 400745 w 887403"/>
              <a:gd name="connsiteY196" fmla="*/ 810503 h 951354"/>
              <a:gd name="connsiteX197" fmla="*/ 406589 w 887403"/>
              <a:gd name="connsiteY197" fmla="*/ 778916 h 951354"/>
              <a:gd name="connsiteX198" fmla="*/ 407852 w 887403"/>
              <a:gd name="connsiteY198" fmla="*/ 737379 h 951354"/>
              <a:gd name="connsiteX199" fmla="*/ 422067 w 887403"/>
              <a:gd name="connsiteY199" fmla="*/ 719374 h 951354"/>
              <a:gd name="connsiteX200" fmla="*/ 424751 w 887403"/>
              <a:gd name="connsiteY200" fmla="*/ 727902 h 951354"/>
              <a:gd name="connsiteX201" fmla="*/ 420961 w 887403"/>
              <a:gd name="connsiteY201" fmla="*/ 767860 h 951354"/>
              <a:gd name="connsiteX202" fmla="*/ 424751 w 887403"/>
              <a:gd name="connsiteY202" fmla="*/ 794710 h 951354"/>
              <a:gd name="connsiteX203" fmla="*/ 441967 w 887403"/>
              <a:gd name="connsiteY203" fmla="*/ 805133 h 951354"/>
              <a:gd name="connsiteX204" fmla="*/ 475291 w 887403"/>
              <a:gd name="connsiteY204" fmla="*/ 801658 h 951354"/>
              <a:gd name="connsiteX205" fmla="*/ 506878 w 887403"/>
              <a:gd name="connsiteY205" fmla="*/ 794710 h 951354"/>
              <a:gd name="connsiteX206" fmla="*/ 510511 w 887403"/>
              <a:gd name="connsiteY206" fmla="*/ 777652 h 951354"/>
              <a:gd name="connsiteX207" fmla="*/ 513670 w 887403"/>
              <a:gd name="connsiteY207" fmla="*/ 764228 h 951354"/>
              <a:gd name="connsiteX208" fmla="*/ 519197 w 887403"/>
              <a:gd name="connsiteY208" fmla="*/ 752067 h 951354"/>
              <a:gd name="connsiteX209" fmla="*/ 531832 w 887403"/>
              <a:gd name="connsiteY209" fmla="*/ 775915 h 951354"/>
              <a:gd name="connsiteX210" fmla="*/ 543520 w 887403"/>
              <a:gd name="connsiteY210" fmla="*/ 773230 h 951354"/>
              <a:gd name="connsiteX211" fmla="*/ 541466 w 887403"/>
              <a:gd name="connsiteY211" fmla="*/ 759174 h 951354"/>
              <a:gd name="connsiteX212" fmla="*/ 532148 w 887403"/>
              <a:gd name="connsiteY212" fmla="*/ 738010 h 951354"/>
              <a:gd name="connsiteX213" fmla="*/ 537044 w 887403"/>
              <a:gd name="connsiteY213" fmla="*/ 727902 h 951354"/>
              <a:gd name="connsiteX214" fmla="*/ 550311 w 887403"/>
              <a:gd name="connsiteY214" fmla="*/ 746381 h 951354"/>
              <a:gd name="connsiteX215" fmla="*/ 567684 w 887403"/>
              <a:gd name="connsiteY215" fmla="*/ 755857 h 951354"/>
              <a:gd name="connsiteX216" fmla="*/ 606694 w 887403"/>
              <a:gd name="connsiteY216" fmla="*/ 734378 h 951354"/>
              <a:gd name="connsiteX217" fmla="*/ 625173 w 887403"/>
              <a:gd name="connsiteY217" fmla="*/ 736747 h 951354"/>
              <a:gd name="connsiteX218" fmla="*/ 634333 w 887403"/>
              <a:gd name="connsiteY218" fmla="*/ 706423 h 951354"/>
              <a:gd name="connsiteX219" fmla="*/ 614749 w 887403"/>
              <a:gd name="connsiteY219" fmla="*/ 694104 h 951354"/>
              <a:gd name="connsiteX220" fmla="*/ 603693 w 887403"/>
              <a:gd name="connsiteY220" fmla="*/ 683996 h 951354"/>
              <a:gd name="connsiteX221" fmla="*/ 592638 w 887403"/>
              <a:gd name="connsiteY221" fmla="*/ 671519 h 951354"/>
              <a:gd name="connsiteX222" fmla="*/ 603220 w 887403"/>
              <a:gd name="connsiteY222" fmla="*/ 639932 h 951354"/>
              <a:gd name="connsiteX223" fmla="*/ 613959 w 887403"/>
              <a:gd name="connsiteY223" fmla="*/ 603607 h 951354"/>
              <a:gd name="connsiteX224" fmla="*/ 625173 w 887403"/>
              <a:gd name="connsiteY224" fmla="*/ 593815 h 951354"/>
              <a:gd name="connsiteX225" fmla="*/ 631675 w 887403"/>
              <a:gd name="connsiteY225" fmla="*/ 604507 h 951354"/>
              <a:gd name="connsiteX226" fmla="*/ 631174 w 887403"/>
              <a:gd name="connsiteY226" fmla="*/ 605976 h 951354"/>
              <a:gd name="connsiteX227" fmla="*/ 617118 w 887403"/>
              <a:gd name="connsiteY227" fmla="*/ 642459 h 951354"/>
              <a:gd name="connsiteX228" fmla="*/ 619645 w 887403"/>
              <a:gd name="connsiteY228" fmla="*/ 660464 h 951354"/>
              <a:gd name="connsiteX229" fmla="*/ 635439 w 887403"/>
              <a:gd name="connsiteY229" fmla="*/ 656989 h 951354"/>
              <a:gd name="connsiteX230" fmla="*/ 646968 w 887403"/>
              <a:gd name="connsiteY230" fmla="*/ 617821 h 951354"/>
              <a:gd name="connsiteX231" fmla="*/ 662762 w 887403"/>
              <a:gd name="connsiteY231" fmla="*/ 586234 h 951354"/>
              <a:gd name="connsiteX232" fmla="*/ 675081 w 887403"/>
              <a:gd name="connsiteY232" fmla="*/ 593341 h 951354"/>
              <a:gd name="connsiteX233" fmla="*/ 667342 w 887403"/>
              <a:gd name="connsiteY233" fmla="*/ 618295 h 951354"/>
              <a:gd name="connsiteX234" fmla="*/ 652970 w 887403"/>
              <a:gd name="connsiteY234" fmla="*/ 652093 h 951354"/>
              <a:gd name="connsiteX235" fmla="*/ 660551 w 887403"/>
              <a:gd name="connsiteY235" fmla="*/ 655252 h 951354"/>
              <a:gd name="connsiteX236" fmla="*/ 693875 w 887403"/>
              <a:gd name="connsiteY236" fmla="*/ 616399 h 951354"/>
              <a:gd name="connsiteX237" fmla="*/ 706984 w 887403"/>
              <a:gd name="connsiteY237" fmla="*/ 608818 h 951354"/>
              <a:gd name="connsiteX238" fmla="*/ 711722 w 887403"/>
              <a:gd name="connsiteY238" fmla="*/ 617347 h 951354"/>
              <a:gd name="connsiteX239" fmla="*/ 693559 w 887403"/>
              <a:gd name="connsiteY239" fmla="*/ 639142 h 951354"/>
              <a:gd name="connsiteX240" fmla="*/ 665447 w 887403"/>
              <a:gd name="connsiteY240" fmla="*/ 672309 h 951354"/>
              <a:gd name="connsiteX241" fmla="*/ 662446 w 887403"/>
              <a:gd name="connsiteY241" fmla="*/ 686839 h 951354"/>
              <a:gd name="connsiteX242" fmla="*/ 676660 w 887403"/>
              <a:gd name="connsiteY242" fmla="*/ 677836 h 951354"/>
              <a:gd name="connsiteX243" fmla="*/ 713933 w 887403"/>
              <a:gd name="connsiteY243" fmla="*/ 636141 h 951354"/>
              <a:gd name="connsiteX244" fmla="*/ 734307 w 887403"/>
              <a:gd name="connsiteY244" fmla="*/ 610556 h 951354"/>
              <a:gd name="connsiteX245" fmla="*/ 754523 w 887403"/>
              <a:gd name="connsiteY245" fmla="*/ 593657 h 951354"/>
              <a:gd name="connsiteX246" fmla="*/ 756418 w 887403"/>
              <a:gd name="connsiteY246" fmla="*/ 583391 h 951354"/>
              <a:gd name="connsiteX247" fmla="*/ 765894 w 887403"/>
              <a:gd name="connsiteY247" fmla="*/ 583391 h 951354"/>
              <a:gd name="connsiteX248" fmla="*/ 781688 w 887403"/>
              <a:gd name="connsiteY248" fmla="*/ 572809 h 951354"/>
              <a:gd name="connsiteX249" fmla="*/ 794639 w 887403"/>
              <a:gd name="connsiteY249" fmla="*/ 563175 h 951354"/>
              <a:gd name="connsiteX250" fmla="*/ 812801 w 887403"/>
              <a:gd name="connsiteY250" fmla="*/ 553541 h 951354"/>
              <a:gd name="connsiteX251" fmla="*/ 826068 w 887403"/>
              <a:gd name="connsiteY251" fmla="*/ 546434 h 951354"/>
              <a:gd name="connsiteX252" fmla="*/ 853075 w 887403"/>
              <a:gd name="connsiteY252" fmla="*/ 533167 h 951354"/>
              <a:gd name="connsiteX253" fmla="*/ 866184 w 887403"/>
              <a:gd name="connsiteY253" fmla="*/ 517373 h 951354"/>
              <a:gd name="connsiteX254" fmla="*/ 887347 w 887403"/>
              <a:gd name="connsiteY254" fmla="*/ 506950 h 951354"/>
              <a:gd name="connsiteX255" fmla="*/ 861762 w 887403"/>
              <a:gd name="connsiteY255" fmla="*/ 484207 h 951354"/>
              <a:gd name="connsiteX256" fmla="*/ 341361 w 887403"/>
              <a:gd name="connsiteY256" fmla="*/ 484207 h 951354"/>
              <a:gd name="connsiteX257" fmla="*/ 341361 w 887403"/>
              <a:gd name="connsiteY257" fmla="*/ 483101 h 951354"/>
              <a:gd name="connsiteX258" fmla="*/ 342782 w 887403"/>
              <a:gd name="connsiteY258" fmla="*/ 484996 h 951354"/>
              <a:gd name="connsiteX259" fmla="*/ 341361 w 887403"/>
              <a:gd name="connsiteY259" fmla="*/ 484681 h 9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887403" h="951354">
                <a:moveTo>
                  <a:pt x="861762" y="484207"/>
                </a:moveTo>
                <a:cubicBezTo>
                  <a:pt x="855539" y="480858"/>
                  <a:pt x="850137" y="476168"/>
                  <a:pt x="845968" y="470466"/>
                </a:cubicBezTo>
                <a:cubicBezTo>
                  <a:pt x="844436" y="468334"/>
                  <a:pt x="842746" y="466328"/>
                  <a:pt x="840914" y="464465"/>
                </a:cubicBezTo>
                <a:cubicBezTo>
                  <a:pt x="835860" y="459253"/>
                  <a:pt x="834281" y="459726"/>
                  <a:pt x="829227" y="461306"/>
                </a:cubicBezTo>
                <a:cubicBezTo>
                  <a:pt x="820635" y="463912"/>
                  <a:pt x="811664" y="465033"/>
                  <a:pt x="802693" y="464622"/>
                </a:cubicBezTo>
                <a:lnTo>
                  <a:pt x="797639" y="464622"/>
                </a:lnTo>
                <a:cubicBezTo>
                  <a:pt x="788542" y="464780"/>
                  <a:pt x="779508" y="463280"/>
                  <a:pt x="770948" y="460200"/>
                </a:cubicBezTo>
                <a:cubicBezTo>
                  <a:pt x="759735" y="456568"/>
                  <a:pt x="746626" y="451830"/>
                  <a:pt x="731464" y="446460"/>
                </a:cubicBezTo>
                <a:lnTo>
                  <a:pt x="711880" y="439353"/>
                </a:lnTo>
                <a:cubicBezTo>
                  <a:pt x="694996" y="432356"/>
                  <a:pt x="681820" y="418616"/>
                  <a:pt x="675554" y="401448"/>
                </a:cubicBezTo>
                <a:lnTo>
                  <a:pt x="675554" y="400185"/>
                </a:lnTo>
                <a:cubicBezTo>
                  <a:pt x="675264" y="399505"/>
                  <a:pt x="674893" y="398874"/>
                  <a:pt x="674449" y="398289"/>
                </a:cubicBezTo>
                <a:lnTo>
                  <a:pt x="667342" y="398289"/>
                </a:lnTo>
                <a:cubicBezTo>
                  <a:pt x="657316" y="399048"/>
                  <a:pt x="647347" y="400406"/>
                  <a:pt x="637492" y="402395"/>
                </a:cubicBezTo>
                <a:lnTo>
                  <a:pt x="632438" y="402395"/>
                </a:lnTo>
                <a:cubicBezTo>
                  <a:pt x="629279" y="402395"/>
                  <a:pt x="627226" y="402395"/>
                  <a:pt x="626594" y="403975"/>
                </a:cubicBezTo>
                <a:cubicBezTo>
                  <a:pt x="622437" y="410529"/>
                  <a:pt x="614871" y="414099"/>
                  <a:pt x="607168" y="413135"/>
                </a:cubicBezTo>
                <a:cubicBezTo>
                  <a:pt x="603385" y="413135"/>
                  <a:pt x="599694" y="411967"/>
                  <a:pt x="596586" y="409818"/>
                </a:cubicBezTo>
                <a:cubicBezTo>
                  <a:pt x="595323" y="408713"/>
                  <a:pt x="590427" y="404922"/>
                  <a:pt x="589321" y="404291"/>
                </a:cubicBezTo>
                <a:cubicBezTo>
                  <a:pt x="588216" y="403659"/>
                  <a:pt x="585057" y="404291"/>
                  <a:pt x="581109" y="404291"/>
                </a:cubicBezTo>
                <a:cubicBezTo>
                  <a:pt x="578719" y="404843"/>
                  <a:pt x="576290" y="405223"/>
                  <a:pt x="573843" y="405396"/>
                </a:cubicBezTo>
                <a:cubicBezTo>
                  <a:pt x="567842" y="405396"/>
                  <a:pt x="558050" y="406344"/>
                  <a:pt x="555997" y="396078"/>
                </a:cubicBezTo>
                <a:cubicBezTo>
                  <a:pt x="553386" y="386239"/>
                  <a:pt x="549284" y="376873"/>
                  <a:pt x="543836" y="368282"/>
                </a:cubicBezTo>
                <a:cubicBezTo>
                  <a:pt x="538336" y="360937"/>
                  <a:pt x="535748" y="351824"/>
                  <a:pt x="536570" y="342695"/>
                </a:cubicBezTo>
                <a:cubicBezTo>
                  <a:pt x="537160" y="340263"/>
                  <a:pt x="537160" y="337705"/>
                  <a:pt x="536570" y="335272"/>
                </a:cubicBezTo>
                <a:cubicBezTo>
                  <a:pt x="536030" y="335541"/>
                  <a:pt x="535549" y="335920"/>
                  <a:pt x="535149" y="336378"/>
                </a:cubicBezTo>
                <a:cubicBezTo>
                  <a:pt x="533110" y="338526"/>
                  <a:pt x="530362" y="339885"/>
                  <a:pt x="527410" y="340169"/>
                </a:cubicBezTo>
                <a:cubicBezTo>
                  <a:pt x="523542" y="339837"/>
                  <a:pt x="519753" y="338889"/>
                  <a:pt x="516197" y="337326"/>
                </a:cubicBezTo>
                <a:cubicBezTo>
                  <a:pt x="512236" y="335778"/>
                  <a:pt x="508172" y="334515"/>
                  <a:pt x="504036" y="333535"/>
                </a:cubicBezTo>
                <a:lnTo>
                  <a:pt x="496770" y="332114"/>
                </a:lnTo>
                <a:cubicBezTo>
                  <a:pt x="465183" y="325480"/>
                  <a:pt x="442756" y="320584"/>
                  <a:pt x="437544" y="318374"/>
                </a:cubicBezTo>
                <a:cubicBezTo>
                  <a:pt x="434442" y="317031"/>
                  <a:pt x="431923" y="314615"/>
                  <a:pt x="430437" y="311582"/>
                </a:cubicBezTo>
                <a:lnTo>
                  <a:pt x="430437" y="311582"/>
                </a:lnTo>
                <a:cubicBezTo>
                  <a:pt x="430437" y="308897"/>
                  <a:pt x="428226" y="303843"/>
                  <a:pt x="427910" y="302422"/>
                </a:cubicBezTo>
                <a:cubicBezTo>
                  <a:pt x="427594" y="301001"/>
                  <a:pt x="426963" y="296736"/>
                  <a:pt x="426015" y="293104"/>
                </a:cubicBezTo>
                <a:cubicBezTo>
                  <a:pt x="422225" y="279521"/>
                  <a:pt x="420961" y="273677"/>
                  <a:pt x="424278" y="267360"/>
                </a:cubicBezTo>
                <a:cubicBezTo>
                  <a:pt x="427594" y="261043"/>
                  <a:pt x="441651" y="227560"/>
                  <a:pt x="442756" y="221874"/>
                </a:cubicBezTo>
                <a:cubicBezTo>
                  <a:pt x="442895" y="219979"/>
                  <a:pt x="442395" y="218084"/>
                  <a:pt x="441335" y="216504"/>
                </a:cubicBezTo>
                <a:cubicBezTo>
                  <a:pt x="439466" y="213551"/>
                  <a:pt x="438843" y="209966"/>
                  <a:pt x="439598" y="206554"/>
                </a:cubicBezTo>
                <a:cubicBezTo>
                  <a:pt x="440133" y="205291"/>
                  <a:pt x="440133" y="203870"/>
                  <a:pt x="439598" y="202606"/>
                </a:cubicBezTo>
                <a:cubicBezTo>
                  <a:pt x="438639" y="201437"/>
                  <a:pt x="437295" y="200648"/>
                  <a:pt x="435807" y="200395"/>
                </a:cubicBezTo>
                <a:lnTo>
                  <a:pt x="434859" y="200395"/>
                </a:lnTo>
                <a:cubicBezTo>
                  <a:pt x="425925" y="198642"/>
                  <a:pt x="417232" y="195831"/>
                  <a:pt x="408958" y="192025"/>
                </a:cubicBezTo>
                <a:cubicBezTo>
                  <a:pt x="404243" y="188882"/>
                  <a:pt x="401878" y="183211"/>
                  <a:pt x="402956" y="177652"/>
                </a:cubicBezTo>
                <a:cubicBezTo>
                  <a:pt x="402956" y="174651"/>
                  <a:pt x="402956" y="171966"/>
                  <a:pt x="401693" y="170703"/>
                </a:cubicBezTo>
                <a:cubicBezTo>
                  <a:pt x="395344" y="164765"/>
                  <a:pt x="387267" y="161006"/>
                  <a:pt x="378634" y="159964"/>
                </a:cubicBezTo>
                <a:lnTo>
                  <a:pt x="370737" y="157910"/>
                </a:lnTo>
                <a:cubicBezTo>
                  <a:pt x="362367" y="155857"/>
                  <a:pt x="356365" y="154278"/>
                  <a:pt x="337571" y="150803"/>
                </a:cubicBezTo>
                <a:cubicBezTo>
                  <a:pt x="324468" y="149729"/>
                  <a:pt x="312397" y="143270"/>
                  <a:pt x="304246" y="132956"/>
                </a:cubicBezTo>
                <a:lnTo>
                  <a:pt x="300771" y="129166"/>
                </a:lnTo>
                <a:cubicBezTo>
                  <a:pt x="296494" y="125280"/>
                  <a:pt x="291429" y="122375"/>
                  <a:pt x="285925" y="120637"/>
                </a:cubicBezTo>
                <a:cubicBezTo>
                  <a:pt x="283240" y="119532"/>
                  <a:pt x="280713" y="118426"/>
                  <a:pt x="278344" y="117162"/>
                </a:cubicBezTo>
                <a:cubicBezTo>
                  <a:pt x="275975" y="115899"/>
                  <a:pt x="274712" y="115583"/>
                  <a:pt x="274554" y="115583"/>
                </a:cubicBezTo>
                <a:cubicBezTo>
                  <a:pt x="274396" y="115583"/>
                  <a:pt x="273133" y="115583"/>
                  <a:pt x="271079" y="122848"/>
                </a:cubicBezTo>
                <a:cubicBezTo>
                  <a:pt x="269459" y="134251"/>
                  <a:pt x="258904" y="142180"/>
                  <a:pt x="247506" y="140553"/>
                </a:cubicBezTo>
                <a:cubicBezTo>
                  <a:pt x="247466" y="140553"/>
                  <a:pt x="247428" y="140537"/>
                  <a:pt x="247389" y="140537"/>
                </a:cubicBezTo>
                <a:cubicBezTo>
                  <a:pt x="239860" y="140379"/>
                  <a:pt x="232612" y="137663"/>
                  <a:pt x="226857" y="132798"/>
                </a:cubicBezTo>
                <a:lnTo>
                  <a:pt x="221645" y="129481"/>
                </a:lnTo>
                <a:cubicBezTo>
                  <a:pt x="211057" y="124838"/>
                  <a:pt x="205044" y="113530"/>
                  <a:pt x="207115" y="102159"/>
                </a:cubicBezTo>
                <a:cubicBezTo>
                  <a:pt x="208172" y="97563"/>
                  <a:pt x="206207" y="92809"/>
                  <a:pt x="202219" y="90314"/>
                </a:cubicBezTo>
                <a:lnTo>
                  <a:pt x="199534" y="87786"/>
                </a:lnTo>
                <a:cubicBezTo>
                  <a:pt x="195744" y="84154"/>
                  <a:pt x="190374" y="78310"/>
                  <a:pt x="183740" y="71045"/>
                </a:cubicBezTo>
                <a:cubicBezTo>
                  <a:pt x="177107" y="63780"/>
                  <a:pt x="170316" y="56831"/>
                  <a:pt x="162735" y="49092"/>
                </a:cubicBezTo>
                <a:cubicBezTo>
                  <a:pt x="158629" y="44828"/>
                  <a:pt x="155312" y="41037"/>
                  <a:pt x="152311" y="37720"/>
                </a:cubicBezTo>
                <a:cubicBezTo>
                  <a:pt x="144743" y="28560"/>
                  <a:pt x="134714" y="21769"/>
                  <a:pt x="123409" y="18136"/>
                </a:cubicBezTo>
                <a:cubicBezTo>
                  <a:pt x="116605" y="15657"/>
                  <a:pt x="110175" y="12261"/>
                  <a:pt x="104298" y="8028"/>
                </a:cubicBezTo>
                <a:cubicBezTo>
                  <a:pt x="101475" y="5281"/>
                  <a:pt x="97654" y="3796"/>
                  <a:pt x="93717" y="3922"/>
                </a:cubicBezTo>
                <a:cubicBezTo>
                  <a:pt x="81229" y="4159"/>
                  <a:pt x="68760" y="2833"/>
                  <a:pt x="56602" y="-26"/>
                </a:cubicBezTo>
                <a:cubicBezTo>
                  <a:pt x="52179" y="-1132"/>
                  <a:pt x="50600" y="-26"/>
                  <a:pt x="47599" y="2975"/>
                </a:cubicBezTo>
                <a:cubicBezTo>
                  <a:pt x="45270" y="5596"/>
                  <a:pt x="42176" y="7413"/>
                  <a:pt x="38755" y="8186"/>
                </a:cubicBezTo>
                <a:cubicBezTo>
                  <a:pt x="35253" y="8834"/>
                  <a:pt x="31635" y="8281"/>
                  <a:pt x="28489" y="6607"/>
                </a:cubicBezTo>
                <a:lnTo>
                  <a:pt x="27541" y="8660"/>
                </a:lnTo>
                <a:cubicBezTo>
                  <a:pt x="19796" y="24880"/>
                  <a:pt x="13455" y="41732"/>
                  <a:pt x="8589" y="59042"/>
                </a:cubicBezTo>
                <a:cubicBezTo>
                  <a:pt x="7022" y="65233"/>
                  <a:pt x="5016" y="71298"/>
                  <a:pt x="2587" y="77205"/>
                </a:cubicBezTo>
                <a:cubicBezTo>
                  <a:pt x="376" y="82890"/>
                  <a:pt x="-571" y="85418"/>
                  <a:pt x="218" y="87945"/>
                </a:cubicBezTo>
                <a:cubicBezTo>
                  <a:pt x="1008" y="90471"/>
                  <a:pt x="6062" y="93788"/>
                  <a:pt x="10010" y="96473"/>
                </a:cubicBezTo>
                <a:cubicBezTo>
                  <a:pt x="13427" y="98337"/>
                  <a:pt x="16519" y="100737"/>
                  <a:pt x="19171" y="103580"/>
                </a:cubicBezTo>
                <a:cubicBezTo>
                  <a:pt x="24921" y="111272"/>
                  <a:pt x="25780" y="121569"/>
                  <a:pt x="21382" y="130113"/>
                </a:cubicBezTo>
                <a:cubicBezTo>
                  <a:pt x="17749" y="134220"/>
                  <a:pt x="18539" y="135009"/>
                  <a:pt x="20118" y="136589"/>
                </a:cubicBezTo>
                <a:cubicBezTo>
                  <a:pt x="27077" y="139289"/>
                  <a:pt x="34797" y="139289"/>
                  <a:pt x="41756" y="136589"/>
                </a:cubicBezTo>
                <a:cubicBezTo>
                  <a:pt x="49984" y="133067"/>
                  <a:pt x="59413" y="133777"/>
                  <a:pt x="67025" y="138484"/>
                </a:cubicBezTo>
                <a:cubicBezTo>
                  <a:pt x="71678" y="141058"/>
                  <a:pt x="74351" y="146144"/>
                  <a:pt x="73817" y="151435"/>
                </a:cubicBezTo>
                <a:cubicBezTo>
                  <a:pt x="73152" y="156141"/>
                  <a:pt x="69729" y="160011"/>
                  <a:pt x="65130" y="161227"/>
                </a:cubicBezTo>
                <a:cubicBezTo>
                  <a:pt x="60234" y="162806"/>
                  <a:pt x="59602" y="162964"/>
                  <a:pt x="58497" y="173704"/>
                </a:cubicBezTo>
                <a:cubicBezTo>
                  <a:pt x="57649" y="179326"/>
                  <a:pt x="59197" y="185059"/>
                  <a:pt x="62761" y="189498"/>
                </a:cubicBezTo>
                <a:cubicBezTo>
                  <a:pt x="64731" y="191740"/>
                  <a:pt x="67712" y="192814"/>
                  <a:pt x="70658" y="192340"/>
                </a:cubicBezTo>
                <a:cubicBezTo>
                  <a:pt x="77449" y="192340"/>
                  <a:pt x="79818" y="187760"/>
                  <a:pt x="84083" y="179389"/>
                </a:cubicBezTo>
                <a:lnTo>
                  <a:pt x="85030" y="177652"/>
                </a:lnTo>
                <a:cubicBezTo>
                  <a:pt x="91190" y="165649"/>
                  <a:pt x="106194" y="168334"/>
                  <a:pt x="114091" y="169913"/>
                </a:cubicBezTo>
                <a:cubicBezTo>
                  <a:pt x="118980" y="170529"/>
                  <a:pt x="123303" y="173388"/>
                  <a:pt x="125778" y="177652"/>
                </a:cubicBezTo>
                <a:cubicBezTo>
                  <a:pt x="127815" y="181332"/>
                  <a:pt x="128159" y="185707"/>
                  <a:pt x="126725" y="189655"/>
                </a:cubicBezTo>
                <a:cubicBezTo>
                  <a:pt x="124576" y="195246"/>
                  <a:pt x="119126" y="198847"/>
                  <a:pt x="113143" y="198658"/>
                </a:cubicBezTo>
                <a:cubicBezTo>
                  <a:pt x="110717" y="198784"/>
                  <a:pt x="108321" y="199258"/>
                  <a:pt x="106036" y="200079"/>
                </a:cubicBezTo>
                <a:cubicBezTo>
                  <a:pt x="101929" y="201658"/>
                  <a:pt x="101614" y="203238"/>
                  <a:pt x="101140" y="209240"/>
                </a:cubicBezTo>
                <a:cubicBezTo>
                  <a:pt x="101219" y="210187"/>
                  <a:pt x="101219" y="211135"/>
                  <a:pt x="101140" y="212082"/>
                </a:cubicBezTo>
                <a:cubicBezTo>
                  <a:pt x="101140" y="215399"/>
                  <a:pt x="101140" y="218873"/>
                  <a:pt x="107773" y="221874"/>
                </a:cubicBezTo>
                <a:cubicBezTo>
                  <a:pt x="111960" y="222348"/>
                  <a:pt x="116201" y="221748"/>
                  <a:pt x="120092" y="220137"/>
                </a:cubicBezTo>
                <a:cubicBezTo>
                  <a:pt x="123254" y="219000"/>
                  <a:pt x="126542" y="218257"/>
                  <a:pt x="129884" y="217926"/>
                </a:cubicBezTo>
                <a:cubicBezTo>
                  <a:pt x="137067" y="217657"/>
                  <a:pt x="143126" y="223217"/>
                  <a:pt x="143467" y="230403"/>
                </a:cubicBezTo>
                <a:cubicBezTo>
                  <a:pt x="143467" y="234825"/>
                  <a:pt x="144572" y="234825"/>
                  <a:pt x="145994" y="234825"/>
                </a:cubicBezTo>
                <a:cubicBezTo>
                  <a:pt x="147415" y="234825"/>
                  <a:pt x="147731" y="234825"/>
                  <a:pt x="149942" y="231351"/>
                </a:cubicBezTo>
                <a:cubicBezTo>
                  <a:pt x="151344" y="229029"/>
                  <a:pt x="153104" y="226960"/>
                  <a:pt x="155154" y="225191"/>
                </a:cubicBezTo>
                <a:cubicBezTo>
                  <a:pt x="157255" y="223153"/>
                  <a:pt x="159110" y="220864"/>
                  <a:pt x="160682" y="218400"/>
                </a:cubicBezTo>
                <a:cubicBezTo>
                  <a:pt x="163070" y="214057"/>
                  <a:pt x="166555" y="210408"/>
                  <a:pt x="170790" y="207818"/>
                </a:cubicBezTo>
                <a:cubicBezTo>
                  <a:pt x="173798" y="206444"/>
                  <a:pt x="177257" y="206444"/>
                  <a:pt x="180266" y="207818"/>
                </a:cubicBezTo>
                <a:cubicBezTo>
                  <a:pt x="184097" y="209602"/>
                  <a:pt x="187056" y="212840"/>
                  <a:pt x="188479" y="216820"/>
                </a:cubicBezTo>
                <a:cubicBezTo>
                  <a:pt x="189162" y="218084"/>
                  <a:pt x="190072" y="219205"/>
                  <a:pt x="191163" y="220137"/>
                </a:cubicBezTo>
                <a:cubicBezTo>
                  <a:pt x="194723" y="223312"/>
                  <a:pt x="196974" y="227702"/>
                  <a:pt x="197481" y="232456"/>
                </a:cubicBezTo>
                <a:cubicBezTo>
                  <a:pt x="197629" y="237668"/>
                  <a:pt x="201046" y="242232"/>
                  <a:pt x="206010" y="243828"/>
                </a:cubicBezTo>
                <a:cubicBezTo>
                  <a:pt x="209920" y="245628"/>
                  <a:pt x="213216" y="248534"/>
                  <a:pt x="215486" y="252198"/>
                </a:cubicBezTo>
                <a:cubicBezTo>
                  <a:pt x="216449" y="253762"/>
                  <a:pt x="217618" y="255199"/>
                  <a:pt x="218960" y="256462"/>
                </a:cubicBezTo>
                <a:cubicBezTo>
                  <a:pt x="227173" y="264675"/>
                  <a:pt x="218960" y="272256"/>
                  <a:pt x="216433" y="276363"/>
                </a:cubicBezTo>
                <a:cubicBezTo>
                  <a:pt x="216377" y="276789"/>
                  <a:pt x="216377" y="277200"/>
                  <a:pt x="216433" y="277626"/>
                </a:cubicBezTo>
                <a:cubicBezTo>
                  <a:pt x="217604" y="280200"/>
                  <a:pt x="219147" y="282601"/>
                  <a:pt x="221013" y="284733"/>
                </a:cubicBezTo>
                <a:lnTo>
                  <a:pt x="221961" y="285996"/>
                </a:lnTo>
                <a:cubicBezTo>
                  <a:pt x="223856" y="288523"/>
                  <a:pt x="225436" y="290892"/>
                  <a:pt x="226857" y="292946"/>
                </a:cubicBezTo>
                <a:cubicBezTo>
                  <a:pt x="228961" y="296231"/>
                  <a:pt x="231453" y="299263"/>
                  <a:pt x="234280" y="301948"/>
                </a:cubicBezTo>
                <a:cubicBezTo>
                  <a:pt x="237745" y="304207"/>
                  <a:pt x="239964" y="307934"/>
                  <a:pt x="240282" y="312056"/>
                </a:cubicBezTo>
                <a:cubicBezTo>
                  <a:pt x="240258" y="314788"/>
                  <a:pt x="238976" y="317347"/>
                  <a:pt x="236807" y="319005"/>
                </a:cubicBezTo>
                <a:cubicBezTo>
                  <a:pt x="233806" y="321216"/>
                  <a:pt x="234754" y="322638"/>
                  <a:pt x="235228" y="323270"/>
                </a:cubicBezTo>
                <a:cubicBezTo>
                  <a:pt x="236553" y="323965"/>
                  <a:pt x="238001" y="324391"/>
                  <a:pt x="239492" y="324533"/>
                </a:cubicBezTo>
                <a:cubicBezTo>
                  <a:pt x="244260" y="325275"/>
                  <a:pt x="248738" y="327281"/>
                  <a:pt x="252443" y="330376"/>
                </a:cubicBezTo>
                <a:cubicBezTo>
                  <a:pt x="259522" y="336205"/>
                  <a:pt x="263963" y="344622"/>
                  <a:pt x="264762" y="353751"/>
                </a:cubicBezTo>
                <a:cubicBezTo>
                  <a:pt x="264762" y="356910"/>
                  <a:pt x="264762" y="356910"/>
                  <a:pt x="270921" y="358173"/>
                </a:cubicBezTo>
                <a:cubicBezTo>
                  <a:pt x="279422" y="360132"/>
                  <a:pt x="284727" y="368613"/>
                  <a:pt x="282771" y="377110"/>
                </a:cubicBezTo>
                <a:cubicBezTo>
                  <a:pt x="282770" y="377110"/>
                  <a:pt x="282768" y="377126"/>
                  <a:pt x="282767" y="377126"/>
                </a:cubicBezTo>
                <a:cubicBezTo>
                  <a:pt x="281661" y="385812"/>
                  <a:pt x="268710" y="391814"/>
                  <a:pt x="264762" y="392920"/>
                </a:cubicBezTo>
                <a:lnTo>
                  <a:pt x="253390" y="401764"/>
                </a:lnTo>
                <a:cubicBezTo>
                  <a:pt x="259071" y="403312"/>
                  <a:pt x="264424" y="405886"/>
                  <a:pt x="269184" y="409345"/>
                </a:cubicBezTo>
                <a:cubicBezTo>
                  <a:pt x="273606" y="413767"/>
                  <a:pt x="272817" y="421032"/>
                  <a:pt x="272185" y="428139"/>
                </a:cubicBezTo>
                <a:cubicBezTo>
                  <a:pt x="271880" y="431298"/>
                  <a:pt x="271880" y="434456"/>
                  <a:pt x="272185" y="437615"/>
                </a:cubicBezTo>
                <a:cubicBezTo>
                  <a:pt x="272427" y="441137"/>
                  <a:pt x="272427" y="444675"/>
                  <a:pt x="272185" y="448197"/>
                </a:cubicBezTo>
                <a:cubicBezTo>
                  <a:pt x="271858" y="450345"/>
                  <a:pt x="271858" y="452525"/>
                  <a:pt x="272185" y="454673"/>
                </a:cubicBezTo>
                <a:lnTo>
                  <a:pt x="276291" y="454673"/>
                </a:lnTo>
                <a:cubicBezTo>
                  <a:pt x="282486" y="455241"/>
                  <a:pt x="287216" y="460453"/>
                  <a:pt x="287189" y="466676"/>
                </a:cubicBezTo>
                <a:cubicBezTo>
                  <a:pt x="287189" y="468097"/>
                  <a:pt x="287189" y="468255"/>
                  <a:pt x="288452" y="469203"/>
                </a:cubicBezTo>
                <a:cubicBezTo>
                  <a:pt x="289874" y="470656"/>
                  <a:pt x="291000" y="472377"/>
                  <a:pt x="291769" y="474257"/>
                </a:cubicBezTo>
                <a:cubicBezTo>
                  <a:pt x="292492" y="476784"/>
                  <a:pt x="292492" y="479468"/>
                  <a:pt x="291769" y="481995"/>
                </a:cubicBezTo>
                <a:cubicBezTo>
                  <a:pt x="291769" y="484207"/>
                  <a:pt x="291769" y="484996"/>
                  <a:pt x="291769" y="486260"/>
                </a:cubicBezTo>
                <a:cubicBezTo>
                  <a:pt x="291769" y="487523"/>
                  <a:pt x="294138" y="486260"/>
                  <a:pt x="295244" y="486260"/>
                </a:cubicBezTo>
                <a:cubicBezTo>
                  <a:pt x="297752" y="485818"/>
                  <a:pt x="300317" y="485818"/>
                  <a:pt x="302825" y="486260"/>
                </a:cubicBezTo>
                <a:cubicBezTo>
                  <a:pt x="305064" y="486576"/>
                  <a:pt x="307247" y="487208"/>
                  <a:pt x="309300" y="488155"/>
                </a:cubicBezTo>
                <a:cubicBezTo>
                  <a:pt x="311195" y="488155"/>
                  <a:pt x="311511" y="489103"/>
                  <a:pt x="313248" y="488155"/>
                </a:cubicBezTo>
                <a:cubicBezTo>
                  <a:pt x="316548" y="486860"/>
                  <a:pt x="320215" y="486860"/>
                  <a:pt x="323514" y="488155"/>
                </a:cubicBezTo>
                <a:cubicBezTo>
                  <a:pt x="324752" y="488518"/>
                  <a:pt x="326066" y="488518"/>
                  <a:pt x="327305" y="488155"/>
                </a:cubicBezTo>
                <a:cubicBezTo>
                  <a:pt x="330587" y="487271"/>
                  <a:pt x="334090" y="487981"/>
                  <a:pt x="336781" y="490050"/>
                </a:cubicBezTo>
                <a:cubicBezTo>
                  <a:pt x="339613" y="493304"/>
                  <a:pt x="340780" y="497679"/>
                  <a:pt x="339940" y="501896"/>
                </a:cubicBezTo>
                <a:cubicBezTo>
                  <a:pt x="339436" y="504881"/>
                  <a:pt x="339436" y="507913"/>
                  <a:pt x="339940" y="510898"/>
                </a:cubicBezTo>
                <a:cubicBezTo>
                  <a:pt x="340751" y="514657"/>
                  <a:pt x="341331" y="518447"/>
                  <a:pt x="341677" y="522269"/>
                </a:cubicBezTo>
                <a:cubicBezTo>
                  <a:pt x="342111" y="528239"/>
                  <a:pt x="343951" y="534036"/>
                  <a:pt x="347047" y="539168"/>
                </a:cubicBezTo>
                <a:cubicBezTo>
                  <a:pt x="348310" y="541380"/>
                  <a:pt x="349416" y="543907"/>
                  <a:pt x="350679" y="546591"/>
                </a:cubicBezTo>
                <a:cubicBezTo>
                  <a:pt x="352151" y="549845"/>
                  <a:pt x="353893" y="552956"/>
                  <a:pt x="355891" y="555910"/>
                </a:cubicBezTo>
                <a:cubicBezTo>
                  <a:pt x="356839" y="557489"/>
                  <a:pt x="359208" y="562227"/>
                  <a:pt x="359998" y="563649"/>
                </a:cubicBezTo>
                <a:cubicBezTo>
                  <a:pt x="360790" y="565686"/>
                  <a:pt x="360790" y="567929"/>
                  <a:pt x="359998" y="569966"/>
                </a:cubicBezTo>
                <a:cubicBezTo>
                  <a:pt x="357317" y="574167"/>
                  <a:pt x="352810" y="576868"/>
                  <a:pt x="347836" y="577231"/>
                </a:cubicBezTo>
                <a:lnTo>
                  <a:pt x="341835" y="578652"/>
                </a:lnTo>
                <a:lnTo>
                  <a:pt x="339466" y="579442"/>
                </a:lnTo>
                <a:cubicBezTo>
                  <a:pt x="332674" y="581653"/>
                  <a:pt x="323672" y="584812"/>
                  <a:pt x="316407" y="586707"/>
                </a:cubicBezTo>
                <a:cubicBezTo>
                  <a:pt x="314003" y="587355"/>
                  <a:pt x="311674" y="588255"/>
                  <a:pt x="309458" y="589392"/>
                </a:cubicBezTo>
                <a:cubicBezTo>
                  <a:pt x="306129" y="591651"/>
                  <a:pt x="302060" y="592551"/>
                  <a:pt x="298086" y="591919"/>
                </a:cubicBezTo>
                <a:cubicBezTo>
                  <a:pt x="293250" y="590450"/>
                  <a:pt x="288781" y="587987"/>
                  <a:pt x="284978" y="584654"/>
                </a:cubicBezTo>
                <a:cubicBezTo>
                  <a:pt x="282609" y="582917"/>
                  <a:pt x="280240" y="581179"/>
                  <a:pt x="277871" y="579758"/>
                </a:cubicBezTo>
                <a:cubicBezTo>
                  <a:pt x="275502" y="578337"/>
                  <a:pt x="274554" y="578179"/>
                  <a:pt x="273606" y="578495"/>
                </a:cubicBezTo>
                <a:cubicBezTo>
                  <a:pt x="273129" y="578684"/>
                  <a:pt x="272776" y="579095"/>
                  <a:pt x="272659" y="579600"/>
                </a:cubicBezTo>
                <a:cubicBezTo>
                  <a:pt x="273186" y="581227"/>
                  <a:pt x="273930" y="582759"/>
                  <a:pt x="274870" y="584180"/>
                </a:cubicBezTo>
                <a:lnTo>
                  <a:pt x="276449" y="586865"/>
                </a:lnTo>
                <a:cubicBezTo>
                  <a:pt x="280713" y="594604"/>
                  <a:pt x="277713" y="599974"/>
                  <a:pt x="271395" y="606291"/>
                </a:cubicBezTo>
                <a:lnTo>
                  <a:pt x="268552" y="608976"/>
                </a:lnTo>
                <a:cubicBezTo>
                  <a:pt x="262867" y="614662"/>
                  <a:pt x="256391" y="621137"/>
                  <a:pt x="250074" y="628718"/>
                </a:cubicBezTo>
                <a:cubicBezTo>
                  <a:pt x="242009" y="636821"/>
                  <a:pt x="231428" y="641953"/>
                  <a:pt x="220066" y="643248"/>
                </a:cubicBezTo>
                <a:lnTo>
                  <a:pt x="215486" y="644354"/>
                </a:lnTo>
                <a:cubicBezTo>
                  <a:pt x="205428" y="646534"/>
                  <a:pt x="195554" y="649487"/>
                  <a:pt x="185952" y="653198"/>
                </a:cubicBezTo>
                <a:cubicBezTo>
                  <a:pt x="179476" y="655725"/>
                  <a:pt x="177265" y="661253"/>
                  <a:pt x="174580" y="668044"/>
                </a:cubicBezTo>
                <a:cubicBezTo>
                  <a:pt x="173768" y="670366"/>
                  <a:pt x="172819" y="672625"/>
                  <a:pt x="171737" y="674836"/>
                </a:cubicBezTo>
                <a:cubicBezTo>
                  <a:pt x="168031" y="681912"/>
                  <a:pt x="163292" y="688418"/>
                  <a:pt x="157681" y="694104"/>
                </a:cubicBezTo>
                <a:lnTo>
                  <a:pt x="154048" y="698368"/>
                </a:lnTo>
                <a:cubicBezTo>
                  <a:pt x="151153" y="701543"/>
                  <a:pt x="147347" y="703754"/>
                  <a:pt x="143151" y="704686"/>
                </a:cubicBezTo>
                <a:cubicBezTo>
                  <a:pt x="139578" y="705223"/>
                  <a:pt x="136568" y="707639"/>
                  <a:pt x="135254" y="711003"/>
                </a:cubicBezTo>
                <a:cubicBezTo>
                  <a:pt x="133738" y="718552"/>
                  <a:pt x="134339" y="726370"/>
                  <a:pt x="136991" y="733588"/>
                </a:cubicBezTo>
                <a:cubicBezTo>
                  <a:pt x="139488" y="742038"/>
                  <a:pt x="140608" y="750835"/>
                  <a:pt x="140308" y="759648"/>
                </a:cubicBezTo>
                <a:cubicBezTo>
                  <a:pt x="138729" y="775441"/>
                  <a:pt x="140308" y="779232"/>
                  <a:pt x="147415" y="785707"/>
                </a:cubicBezTo>
                <a:cubicBezTo>
                  <a:pt x="154843" y="797457"/>
                  <a:pt x="159887" y="810551"/>
                  <a:pt x="162261" y="824244"/>
                </a:cubicBezTo>
                <a:cubicBezTo>
                  <a:pt x="162261" y="827402"/>
                  <a:pt x="163998" y="830561"/>
                  <a:pt x="164946" y="833720"/>
                </a:cubicBezTo>
                <a:lnTo>
                  <a:pt x="164946" y="833720"/>
                </a:lnTo>
                <a:lnTo>
                  <a:pt x="164946" y="833720"/>
                </a:lnTo>
                <a:lnTo>
                  <a:pt x="164946" y="833720"/>
                </a:lnTo>
                <a:cubicBezTo>
                  <a:pt x="169243" y="849498"/>
                  <a:pt x="175007" y="864818"/>
                  <a:pt x="182161" y="879521"/>
                </a:cubicBezTo>
                <a:cubicBezTo>
                  <a:pt x="193640" y="902327"/>
                  <a:pt x="202743" y="926239"/>
                  <a:pt x="209326" y="950908"/>
                </a:cubicBezTo>
                <a:cubicBezTo>
                  <a:pt x="216779" y="943880"/>
                  <a:pt x="224636" y="937278"/>
                  <a:pt x="232859" y="931166"/>
                </a:cubicBezTo>
                <a:cubicBezTo>
                  <a:pt x="247142" y="921027"/>
                  <a:pt x="259951" y="908960"/>
                  <a:pt x="270921" y="895315"/>
                </a:cubicBezTo>
                <a:cubicBezTo>
                  <a:pt x="271619" y="885728"/>
                  <a:pt x="271302" y="876094"/>
                  <a:pt x="269974" y="866571"/>
                </a:cubicBezTo>
                <a:cubicBezTo>
                  <a:pt x="269974" y="854093"/>
                  <a:pt x="267131" y="845881"/>
                  <a:pt x="273922" y="845881"/>
                </a:cubicBezTo>
                <a:cubicBezTo>
                  <a:pt x="280713" y="845881"/>
                  <a:pt x="278660" y="861675"/>
                  <a:pt x="278660" y="869729"/>
                </a:cubicBezTo>
                <a:cubicBezTo>
                  <a:pt x="278660" y="877784"/>
                  <a:pt x="278660" y="885523"/>
                  <a:pt x="284346" y="883944"/>
                </a:cubicBezTo>
                <a:cubicBezTo>
                  <a:pt x="290032" y="882364"/>
                  <a:pt x="296665" y="871467"/>
                  <a:pt x="312143" y="850461"/>
                </a:cubicBezTo>
                <a:cubicBezTo>
                  <a:pt x="322661" y="836689"/>
                  <a:pt x="336996" y="826312"/>
                  <a:pt x="353364" y="820611"/>
                </a:cubicBezTo>
                <a:cubicBezTo>
                  <a:pt x="363788" y="815083"/>
                  <a:pt x="392374" y="814136"/>
                  <a:pt x="400745" y="810503"/>
                </a:cubicBezTo>
                <a:cubicBezTo>
                  <a:pt x="409116" y="806871"/>
                  <a:pt x="405167" y="790129"/>
                  <a:pt x="406589" y="778916"/>
                </a:cubicBezTo>
                <a:cubicBezTo>
                  <a:pt x="408010" y="767702"/>
                  <a:pt x="405641" y="749698"/>
                  <a:pt x="407852" y="737379"/>
                </a:cubicBezTo>
                <a:cubicBezTo>
                  <a:pt x="410063" y="725060"/>
                  <a:pt x="410695" y="718426"/>
                  <a:pt x="422067" y="719374"/>
                </a:cubicBezTo>
                <a:cubicBezTo>
                  <a:pt x="424751" y="720479"/>
                  <a:pt x="426331" y="723165"/>
                  <a:pt x="424751" y="727902"/>
                </a:cubicBezTo>
                <a:cubicBezTo>
                  <a:pt x="421007" y="740869"/>
                  <a:pt x="419721" y="754420"/>
                  <a:pt x="420961" y="767860"/>
                </a:cubicBezTo>
                <a:cubicBezTo>
                  <a:pt x="422788" y="776721"/>
                  <a:pt x="424053" y="785691"/>
                  <a:pt x="424751" y="794710"/>
                </a:cubicBezTo>
                <a:cubicBezTo>
                  <a:pt x="426805" y="802133"/>
                  <a:pt x="433912" y="803080"/>
                  <a:pt x="441967" y="805133"/>
                </a:cubicBezTo>
                <a:cubicBezTo>
                  <a:pt x="453194" y="806033"/>
                  <a:pt x="464491" y="804849"/>
                  <a:pt x="475291" y="801658"/>
                </a:cubicBezTo>
                <a:cubicBezTo>
                  <a:pt x="485972" y="800095"/>
                  <a:pt x="496529" y="797774"/>
                  <a:pt x="506878" y="794710"/>
                </a:cubicBezTo>
                <a:cubicBezTo>
                  <a:pt x="513670" y="792025"/>
                  <a:pt x="505615" y="780021"/>
                  <a:pt x="510511" y="777652"/>
                </a:cubicBezTo>
                <a:cubicBezTo>
                  <a:pt x="515407" y="775283"/>
                  <a:pt x="514301" y="769440"/>
                  <a:pt x="513670" y="764228"/>
                </a:cubicBezTo>
                <a:cubicBezTo>
                  <a:pt x="513038" y="759016"/>
                  <a:pt x="514617" y="753172"/>
                  <a:pt x="519197" y="752067"/>
                </a:cubicBezTo>
                <a:cubicBezTo>
                  <a:pt x="523778" y="750961"/>
                  <a:pt x="530253" y="772441"/>
                  <a:pt x="531832" y="775915"/>
                </a:cubicBezTo>
                <a:cubicBezTo>
                  <a:pt x="533412" y="779390"/>
                  <a:pt x="537676" y="777179"/>
                  <a:pt x="543520" y="773230"/>
                </a:cubicBezTo>
                <a:cubicBezTo>
                  <a:pt x="549363" y="769282"/>
                  <a:pt x="543520" y="763438"/>
                  <a:pt x="541466" y="759174"/>
                </a:cubicBezTo>
                <a:cubicBezTo>
                  <a:pt x="539413" y="754909"/>
                  <a:pt x="534043" y="743380"/>
                  <a:pt x="532148" y="738010"/>
                </a:cubicBezTo>
                <a:cubicBezTo>
                  <a:pt x="530253" y="732640"/>
                  <a:pt x="531043" y="730113"/>
                  <a:pt x="537044" y="727902"/>
                </a:cubicBezTo>
                <a:cubicBezTo>
                  <a:pt x="543046" y="725691"/>
                  <a:pt x="546520" y="737853"/>
                  <a:pt x="550311" y="746381"/>
                </a:cubicBezTo>
                <a:cubicBezTo>
                  <a:pt x="554101" y="754909"/>
                  <a:pt x="555523" y="762174"/>
                  <a:pt x="567684" y="755857"/>
                </a:cubicBezTo>
                <a:cubicBezTo>
                  <a:pt x="579845" y="749540"/>
                  <a:pt x="598166" y="738010"/>
                  <a:pt x="606694" y="734378"/>
                </a:cubicBezTo>
                <a:cubicBezTo>
                  <a:pt x="615223" y="730745"/>
                  <a:pt x="620908" y="740380"/>
                  <a:pt x="625173" y="736747"/>
                </a:cubicBezTo>
                <a:cubicBezTo>
                  <a:pt x="631290" y="727823"/>
                  <a:pt x="634489" y="717242"/>
                  <a:pt x="634333" y="706423"/>
                </a:cubicBezTo>
                <a:cubicBezTo>
                  <a:pt x="632912" y="699158"/>
                  <a:pt x="620277" y="695683"/>
                  <a:pt x="614749" y="694104"/>
                </a:cubicBezTo>
                <a:cubicBezTo>
                  <a:pt x="609221" y="692525"/>
                  <a:pt x="610801" y="686207"/>
                  <a:pt x="603693" y="683996"/>
                </a:cubicBezTo>
                <a:cubicBezTo>
                  <a:pt x="596586" y="681785"/>
                  <a:pt x="590585" y="677521"/>
                  <a:pt x="592638" y="671519"/>
                </a:cubicBezTo>
                <a:cubicBezTo>
                  <a:pt x="595336" y="660732"/>
                  <a:pt x="598873" y="650166"/>
                  <a:pt x="603220" y="639932"/>
                </a:cubicBezTo>
                <a:cubicBezTo>
                  <a:pt x="607729" y="628118"/>
                  <a:pt x="611319" y="615973"/>
                  <a:pt x="613959" y="603607"/>
                </a:cubicBezTo>
                <a:cubicBezTo>
                  <a:pt x="616328" y="596341"/>
                  <a:pt x="619961" y="591761"/>
                  <a:pt x="625173" y="593815"/>
                </a:cubicBezTo>
                <a:cubicBezTo>
                  <a:pt x="629919" y="594968"/>
                  <a:pt x="632830" y="599753"/>
                  <a:pt x="631675" y="604507"/>
                </a:cubicBezTo>
                <a:cubicBezTo>
                  <a:pt x="631552" y="605012"/>
                  <a:pt x="631384" y="605502"/>
                  <a:pt x="631174" y="605976"/>
                </a:cubicBezTo>
                <a:cubicBezTo>
                  <a:pt x="629121" y="612767"/>
                  <a:pt x="618540" y="634878"/>
                  <a:pt x="617118" y="642459"/>
                </a:cubicBezTo>
                <a:cubicBezTo>
                  <a:pt x="615618" y="648555"/>
                  <a:pt x="616523" y="655015"/>
                  <a:pt x="619645" y="660464"/>
                </a:cubicBezTo>
                <a:cubicBezTo>
                  <a:pt x="622172" y="663622"/>
                  <a:pt x="635439" y="662517"/>
                  <a:pt x="635439" y="656989"/>
                </a:cubicBezTo>
                <a:cubicBezTo>
                  <a:pt x="635439" y="651461"/>
                  <a:pt x="645704" y="626191"/>
                  <a:pt x="646968" y="617821"/>
                </a:cubicBezTo>
                <a:cubicBezTo>
                  <a:pt x="649037" y="605976"/>
                  <a:pt x="654527" y="594999"/>
                  <a:pt x="662762" y="586234"/>
                </a:cubicBezTo>
                <a:cubicBezTo>
                  <a:pt x="668109" y="584907"/>
                  <a:pt x="673546" y="588050"/>
                  <a:pt x="675081" y="593341"/>
                </a:cubicBezTo>
                <a:cubicBezTo>
                  <a:pt x="673632" y="601964"/>
                  <a:pt x="671030" y="610366"/>
                  <a:pt x="667342" y="618295"/>
                </a:cubicBezTo>
                <a:cubicBezTo>
                  <a:pt x="661811" y="629224"/>
                  <a:pt x="657010" y="640516"/>
                  <a:pt x="652970" y="652093"/>
                </a:cubicBezTo>
                <a:cubicBezTo>
                  <a:pt x="652180" y="655884"/>
                  <a:pt x="655812" y="658884"/>
                  <a:pt x="660551" y="655252"/>
                </a:cubicBezTo>
                <a:cubicBezTo>
                  <a:pt x="665289" y="651619"/>
                  <a:pt x="688031" y="623664"/>
                  <a:pt x="693875" y="616399"/>
                </a:cubicBezTo>
                <a:cubicBezTo>
                  <a:pt x="699719" y="609134"/>
                  <a:pt x="703825" y="607713"/>
                  <a:pt x="706984" y="608818"/>
                </a:cubicBezTo>
                <a:cubicBezTo>
                  <a:pt x="710143" y="609924"/>
                  <a:pt x="713617" y="614346"/>
                  <a:pt x="711722" y="617347"/>
                </a:cubicBezTo>
                <a:cubicBezTo>
                  <a:pt x="706052" y="624928"/>
                  <a:pt x="699987" y="632209"/>
                  <a:pt x="693559" y="639142"/>
                </a:cubicBezTo>
                <a:cubicBezTo>
                  <a:pt x="688347" y="644354"/>
                  <a:pt x="672080" y="666149"/>
                  <a:pt x="665447" y="672309"/>
                </a:cubicBezTo>
                <a:cubicBezTo>
                  <a:pt x="658813" y="678468"/>
                  <a:pt x="657708" y="684628"/>
                  <a:pt x="662446" y="686839"/>
                </a:cubicBezTo>
                <a:cubicBezTo>
                  <a:pt x="667184" y="689050"/>
                  <a:pt x="670501" y="683838"/>
                  <a:pt x="676660" y="677836"/>
                </a:cubicBezTo>
                <a:cubicBezTo>
                  <a:pt x="689879" y="664681"/>
                  <a:pt x="702325" y="650750"/>
                  <a:pt x="713933" y="636141"/>
                </a:cubicBezTo>
                <a:cubicBezTo>
                  <a:pt x="719240" y="626539"/>
                  <a:pt x="726126" y="617884"/>
                  <a:pt x="734307" y="610556"/>
                </a:cubicBezTo>
                <a:cubicBezTo>
                  <a:pt x="741509" y="605502"/>
                  <a:pt x="748268" y="599848"/>
                  <a:pt x="754523" y="593657"/>
                </a:cubicBezTo>
                <a:cubicBezTo>
                  <a:pt x="756892" y="590656"/>
                  <a:pt x="754523" y="585128"/>
                  <a:pt x="756418" y="583391"/>
                </a:cubicBezTo>
                <a:cubicBezTo>
                  <a:pt x="758313" y="581653"/>
                  <a:pt x="762893" y="585128"/>
                  <a:pt x="765894" y="583391"/>
                </a:cubicBezTo>
                <a:cubicBezTo>
                  <a:pt x="771501" y="580390"/>
                  <a:pt x="776776" y="576852"/>
                  <a:pt x="781688" y="572809"/>
                </a:cubicBezTo>
                <a:cubicBezTo>
                  <a:pt x="786426" y="569019"/>
                  <a:pt x="787531" y="564123"/>
                  <a:pt x="794639" y="563175"/>
                </a:cubicBezTo>
                <a:cubicBezTo>
                  <a:pt x="801904" y="563112"/>
                  <a:pt x="808679" y="559526"/>
                  <a:pt x="812801" y="553541"/>
                </a:cubicBezTo>
                <a:cubicBezTo>
                  <a:pt x="814791" y="548171"/>
                  <a:pt x="820493" y="545123"/>
                  <a:pt x="826068" y="546434"/>
                </a:cubicBezTo>
                <a:cubicBezTo>
                  <a:pt x="836223" y="544886"/>
                  <a:pt x="845652" y="540258"/>
                  <a:pt x="853075" y="533167"/>
                </a:cubicBezTo>
                <a:cubicBezTo>
                  <a:pt x="857813" y="527797"/>
                  <a:pt x="856866" y="521164"/>
                  <a:pt x="866184" y="517373"/>
                </a:cubicBezTo>
                <a:cubicBezTo>
                  <a:pt x="873496" y="514451"/>
                  <a:pt x="880572" y="510961"/>
                  <a:pt x="887347" y="506950"/>
                </a:cubicBezTo>
                <a:cubicBezTo>
                  <a:pt x="879814" y="498311"/>
                  <a:pt x="871222" y="490666"/>
                  <a:pt x="861762" y="484207"/>
                </a:cubicBezTo>
                <a:close/>
                <a:moveTo>
                  <a:pt x="341361" y="484207"/>
                </a:moveTo>
                <a:cubicBezTo>
                  <a:pt x="341274" y="483843"/>
                  <a:pt x="341274" y="483465"/>
                  <a:pt x="341361" y="483101"/>
                </a:cubicBezTo>
                <a:lnTo>
                  <a:pt x="342782" y="484996"/>
                </a:lnTo>
                <a:cubicBezTo>
                  <a:pt x="342285" y="485123"/>
                  <a:pt x="341754" y="485012"/>
                  <a:pt x="341361" y="484681"/>
                </a:cubicBezTo>
                <a:close/>
              </a:path>
            </a:pathLst>
          </a:custGeom>
          <a:solidFill>
            <a:schemeClr val="accent5"/>
          </a:solidFill>
          <a:ln w="1564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Bild 8">
            <a:extLst>
              <a:ext uri="{FF2B5EF4-FFF2-40B4-BE49-F238E27FC236}">
                <a16:creationId xmlns:a16="http://schemas.microsoft.com/office/drawing/2014/main" id="{96E5A124-2F7D-44F1-9D96-E1020E0C5C10}"/>
              </a:ext>
            </a:extLst>
          </p:cNvPr>
          <p:cNvSpPr/>
          <p:nvPr/>
        </p:nvSpPr>
        <p:spPr>
          <a:xfrm>
            <a:off x="7836258" y="1220062"/>
            <a:ext cx="1914835" cy="1574962"/>
          </a:xfrm>
          <a:custGeom>
            <a:avLst/>
            <a:gdLst>
              <a:gd name="connsiteX0" fmla="*/ 1908751 w 1914835"/>
              <a:gd name="connsiteY0" fmla="*/ 1029149 h 1574962"/>
              <a:gd name="connsiteX1" fmla="*/ 1834678 w 1914835"/>
              <a:gd name="connsiteY1" fmla="*/ 913065 h 1574962"/>
              <a:gd name="connsiteX2" fmla="*/ 1781612 w 1914835"/>
              <a:gd name="connsiteY2" fmla="*/ 829517 h 1574962"/>
              <a:gd name="connsiteX3" fmla="*/ 1746392 w 1914835"/>
              <a:gd name="connsiteY3" fmla="*/ 807248 h 1574962"/>
              <a:gd name="connsiteX4" fmla="*/ 1694905 w 1914835"/>
              <a:gd name="connsiteY4" fmla="*/ 781820 h 1574962"/>
              <a:gd name="connsiteX5" fmla="*/ 1674847 w 1914835"/>
              <a:gd name="connsiteY5" fmla="*/ 791613 h 1574962"/>
              <a:gd name="connsiteX6" fmla="*/ 1661580 w 1914835"/>
              <a:gd name="connsiteY6" fmla="*/ 793982 h 1574962"/>
              <a:gd name="connsiteX7" fmla="*/ 1639785 w 1914835"/>
              <a:gd name="connsiteY7" fmla="*/ 769344 h 1574962"/>
              <a:gd name="connsiteX8" fmla="*/ 1620833 w 1914835"/>
              <a:gd name="connsiteY8" fmla="*/ 749759 h 1574962"/>
              <a:gd name="connsiteX9" fmla="*/ 1629519 w 1914835"/>
              <a:gd name="connsiteY9" fmla="*/ 736966 h 1574962"/>
              <a:gd name="connsiteX10" fmla="*/ 1626361 w 1914835"/>
              <a:gd name="connsiteY10" fmla="*/ 706327 h 1574962"/>
              <a:gd name="connsiteX11" fmla="*/ 1609462 w 1914835"/>
              <a:gd name="connsiteY11" fmla="*/ 676634 h 1574962"/>
              <a:gd name="connsiteX12" fmla="*/ 1585771 w 1914835"/>
              <a:gd name="connsiteY12" fmla="*/ 651049 h 1574962"/>
              <a:gd name="connsiteX13" fmla="*/ 1579611 w 1914835"/>
              <a:gd name="connsiteY13" fmla="*/ 634150 h 1574962"/>
              <a:gd name="connsiteX14" fmla="*/ 1574083 w 1914835"/>
              <a:gd name="connsiteY14" fmla="*/ 622620 h 1574962"/>
              <a:gd name="connsiteX15" fmla="*/ 1547866 w 1914835"/>
              <a:gd name="connsiteY15" fmla="*/ 609828 h 1574962"/>
              <a:gd name="connsiteX16" fmla="*/ 1530809 w 1914835"/>
              <a:gd name="connsiteY16" fmla="*/ 598298 h 1574962"/>
              <a:gd name="connsiteX17" fmla="*/ 1527808 w 1914835"/>
              <a:gd name="connsiteY17" fmla="*/ 562605 h 1574962"/>
              <a:gd name="connsiteX18" fmla="*/ 1518806 w 1914835"/>
              <a:gd name="connsiteY18" fmla="*/ 483637 h 1574962"/>
              <a:gd name="connsiteX19" fmla="*/ 1506171 w 1914835"/>
              <a:gd name="connsiteY19" fmla="*/ 454418 h 1574962"/>
              <a:gd name="connsiteX20" fmla="*/ 1458001 w 1914835"/>
              <a:gd name="connsiteY20" fmla="*/ 365184 h 1574962"/>
              <a:gd name="connsiteX21" fmla="*/ 1402881 w 1914835"/>
              <a:gd name="connsiteY21" fmla="*/ 263473 h 1574962"/>
              <a:gd name="connsiteX22" fmla="*/ 1358185 w 1914835"/>
              <a:gd name="connsiteY22" fmla="*/ 184505 h 1574962"/>
              <a:gd name="connsiteX23" fmla="*/ 1326597 w 1914835"/>
              <a:gd name="connsiteY23" fmla="*/ 145810 h 1574962"/>
              <a:gd name="connsiteX24" fmla="*/ 1272109 w 1914835"/>
              <a:gd name="connsiteY24" fmla="*/ 112802 h 1574962"/>
              <a:gd name="connsiteX25" fmla="*/ 1224728 w 1914835"/>
              <a:gd name="connsiteY25" fmla="*/ 83110 h 1574962"/>
              <a:gd name="connsiteX26" fmla="*/ 1195984 w 1914835"/>
              <a:gd name="connsiteY26" fmla="*/ 66210 h 1574962"/>
              <a:gd name="connsiteX27" fmla="*/ 1172768 w 1914835"/>
              <a:gd name="connsiteY27" fmla="*/ 48206 h 1574962"/>
              <a:gd name="connsiteX28" fmla="*/ 1155552 w 1914835"/>
              <a:gd name="connsiteY28" fmla="*/ 36676 h 1574962"/>
              <a:gd name="connsiteX29" fmla="*/ 1144655 w 1914835"/>
              <a:gd name="connsiteY29" fmla="*/ 20883 h 1574962"/>
              <a:gd name="connsiteX30" fmla="*/ 1126808 w 1914835"/>
              <a:gd name="connsiteY30" fmla="*/ 7616 h 1574962"/>
              <a:gd name="connsiteX31" fmla="*/ 1102486 w 1914835"/>
              <a:gd name="connsiteY31" fmla="*/ 2246 h 1574962"/>
              <a:gd name="connsiteX32" fmla="*/ 1081954 w 1914835"/>
              <a:gd name="connsiteY32" fmla="*/ 193 h 1574962"/>
              <a:gd name="connsiteX33" fmla="*/ 1053052 w 1914835"/>
              <a:gd name="connsiteY33" fmla="*/ 12196 h 1574962"/>
              <a:gd name="connsiteX34" fmla="*/ 997932 w 1914835"/>
              <a:gd name="connsiteY34" fmla="*/ 33518 h 1574962"/>
              <a:gd name="connsiteX35" fmla="*/ 982138 w 1914835"/>
              <a:gd name="connsiteY35" fmla="*/ 65105 h 1574962"/>
              <a:gd name="connsiteX36" fmla="*/ 901749 w 1914835"/>
              <a:gd name="connsiteY36" fmla="*/ 115329 h 1574962"/>
              <a:gd name="connsiteX37" fmla="*/ 823570 w 1914835"/>
              <a:gd name="connsiteY37" fmla="*/ 162710 h 1574962"/>
              <a:gd name="connsiteX38" fmla="*/ 745866 w 1914835"/>
              <a:gd name="connsiteY38" fmla="*/ 207248 h 1574962"/>
              <a:gd name="connsiteX39" fmla="*/ 669266 w 1914835"/>
              <a:gd name="connsiteY39" fmla="*/ 260788 h 1574962"/>
              <a:gd name="connsiteX40" fmla="*/ 612093 w 1914835"/>
              <a:gd name="connsiteY40" fmla="*/ 300114 h 1574962"/>
              <a:gd name="connsiteX41" fmla="*/ 550498 w 1914835"/>
              <a:gd name="connsiteY41" fmla="*/ 333755 h 1574962"/>
              <a:gd name="connsiteX42" fmla="*/ 534704 w 1914835"/>
              <a:gd name="connsiteY42" fmla="*/ 333755 h 1574962"/>
              <a:gd name="connsiteX43" fmla="*/ 466476 w 1914835"/>
              <a:gd name="connsiteY43" fmla="*/ 368658 h 1574962"/>
              <a:gd name="connsiteX44" fmla="*/ 466476 w 1914835"/>
              <a:gd name="connsiteY44" fmla="*/ 368658 h 1574962"/>
              <a:gd name="connsiteX45" fmla="*/ 448945 w 1914835"/>
              <a:gd name="connsiteY45" fmla="*/ 377819 h 1574962"/>
              <a:gd name="connsiteX46" fmla="*/ 392720 w 1914835"/>
              <a:gd name="connsiteY46" fmla="*/ 410828 h 1574962"/>
              <a:gd name="connsiteX47" fmla="*/ 336652 w 1914835"/>
              <a:gd name="connsiteY47" fmla="*/ 457261 h 1574962"/>
              <a:gd name="connsiteX48" fmla="*/ 337758 w 1914835"/>
              <a:gd name="connsiteY48" fmla="*/ 477477 h 1574962"/>
              <a:gd name="connsiteX49" fmla="*/ 353551 w 1914835"/>
              <a:gd name="connsiteY49" fmla="*/ 519962 h 1574962"/>
              <a:gd name="connsiteX50" fmla="*/ 364923 w 1914835"/>
              <a:gd name="connsiteY50" fmla="*/ 544600 h 1574962"/>
              <a:gd name="connsiteX51" fmla="*/ 371398 w 1914835"/>
              <a:gd name="connsiteY51" fmla="*/ 552339 h 1574962"/>
              <a:gd name="connsiteX52" fmla="*/ 378347 w 1914835"/>
              <a:gd name="connsiteY52" fmla="*/ 568132 h 1574962"/>
              <a:gd name="connsiteX53" fmla="*/ 396510 w 1914835"/>
              <a:gd name="connsiteY53" fmla="*/ 590086 h 1574962"/>
              <a:gd name="connsiteX54" fmla="*/ 383401 w 1914835"/>
              <a:gd name="connsiteY54" fmla="*/ 624200 h 1574962"/>
              <a:gd name="connsiteX55" fmla="*/ 363502 w 1914835"/>
              <a:gd name="connsiteY55" fmla="*/ 673950 h 1574962"/>
              <a:gd name="connsiteX56" fmla="*/ 348655 w 1914835"/>
              <a:gd name="connsiteY56" fmla="*/ 667001 h 1574962"/>
              <a:gd name="connsiteX57" fmla="*/ 325123 w 1914835"/>
              <a:gd name="connsiteY57" fmla="*/ 654682 h 1574962"/>
              <a:gd name="connsiteX58" fmla="*/ 309329 w 1914835"/>
              <a:gd name="connsiteY58" fmla="*/ 630202 h 1574962"/>
              <a:gd name="connsiteX59" fmla="*/ 293536 w 1914835"/>
              <a:gd name="connsiteY59" fmla="*/ 606511 h 1574962"/>
              <a:gd name="connsiteX60" fmla="*/ 275215 w 1914835"/>
              <a:gd name="connsiteY60" fmla="*/ 594666 h 1574962"/>
              <a:gd name="connsiteX61" fmla="*/ 250577 w 1914835"/>
              <a:gd name="connsiteY61" fmla="*/ 641099 h 1574962"/>
              <a:gd name="connsiteX62" fmla="*/ 236363 w 1914835"/>
              <a:gd name="connsiteY62" fmla="*/ 671581 h 1574962"/>
              <a:gd name="connsiteX63" fmla="*/ 220569 w 1914835"/>
              <a:gd name="connsiteY63" fmla="*/ 679951 h 1574962"/>
              <a:gd name="connsiteX64" fmla="*/ 220569 w 1914835"/>
              <a:gd name="connsiteY64" fmla="*/ 717856 h 1574962"/>
              <a:gd name="connsiteX65" fmla="*/ 208882 w 1914835"/>
              <a:gd name="connsiteY65" fmla="*/ 752760 h 1574962"/>
              <a:gd name="connsiteX66" fmla="*/ 208882 w 1914835"/>
              <a:gd name="connsiteY66" fmla="*/ 763184 h 1574962"/>
              <a:gd name="connsiteX67" fmla="*/ 201459 w 1914835"/>
              <a:gd name="connsiteY67" fmla="*/ 774555 h 1574962"/>
              <a:gd name="connsiteX68" fmla="*/ 196847 w 1914835"/>
              <a:gd name="connsiteY68" fmla="*/ 784237 h 1574962"/>
              <a:gd name="connsiteX69" fmla="*/ 198458 w 1914835"/>
              <a:gd name="connsiteY69" fmla="*/ 786874 h 1574962"/>
              <a:gd name="connsiteX70" fmla="*/ 192772 w 1914835"/>
              <a:gd name="connsiteY70" fmla="*/ 799509 h 1574962"/>
              <a:gd name="connsiteX71" fmla="*/ 175083 w 1914835"/>
              <a:gd name="connsiteY71" fmla="*/ 807880 h 1574962"/>
              <a:gd name="connsiteX72" fmla="*/ 143496 w 1914835"/>
              <a:gd name="connsiteY72" fmla="*/ 809775 h 1574962"/>
              <a:gd name="connsiteX73" fmla="*/ 123438 w 1914835"/>
              <a:gd name="connsiteY73" fmla="*/ 821462 h 1574962"/>
              <a:gd name="connsiteX74" fmla="*/ 112541 w 1914835"/>
              <a:gd name="connsiteY74" fmla="*/ 838994 h 1574962"/>
              <a:gd name="connsiteX75" fmla="*/ 117279 w 1914835"/>
              <a:gd name="connsiteY75" fmla="*/ 869001 h 1574962"/>
              <a:gd name="connsiteX76" fmla="*/ 103696 w 1914835"/>
              <a:gd name="connsiteY76" fmla="*/ 894903 h 1574962"/>
              <a:gd name="connsiteX77" fmla="*/ 98642 w 1914835"/>
              <a:gd name="connsiteY77" fmla="*/ 939283 h 1574962"/>
              <a:gd name="connsiteX78" fmla="*/ 98642 w 1914835"/>
              <a:gd name="connsiteY78" fmla="*/ 993929 h 1574962"/>
              <a:gd name="connsiteX79" fmla="*/ 88534 w 1914835"/>
              <a:gd name="connsiteY79" fmla="*/ 1049049 h 1574962"/>
              <a:gd name="connsiteX80" fmla="*/ 82059 w 1914835"/>
              <a:gd name="connsiteY80" fmla="*/ 1096430 h 1574962"/>
              <a:gd name="connsiteX81" fmla="*/ 61527 w 1914835"/>
              <a:gd name="connsiteY81" fmla="*/ 1131807 h 1574962"/>
              <a:gd name="connsiteX82" fmla="*/ 45733 w 1914835"/>
              <a:gd name="connsiteY82" fmla="*/ 1174924 h 1574962"/>
              <a:gd name="connsiteX83" fmla="*/ 35468 w 1914835"/>
              <a:gd name="connsiteY83" fmla="*/ 1225463 h 1574962"/>
              <a:gd name="connsiteX84" fmla="*/ 28361 w 1914835"/>
              <a:gd name="connsiteY84" fmla="*/ 1257051 h 1574962"/>
              <a:gd name="connsiteX85" fmla="*/ 25991 w 1914835"/>
              <a:gd name="connsiteY85" fmla="*/ 1288638 h 1574962"/>
              <a:gd name="connsiteX86" fmla="*/ 25991 w 1914835"/>
              <a:gd name="connsiteY86" fmla="*/ 1321173 h 1574962"/>
              <a:gd name="connsiteX87" fmla="*/ 26939 w 1914835"/>
              <a:gd name="connsiteY87" fmla="*/ 1359394 h 1574962"/>
              <a:gd name="connsiteX88" fmla="*/ 28518 w 1914835"/>
              <a:gd name="connsiteY88" fmla="*/ 1396351 h 1574962"/>
              <a:gd name="connsiteX89" fmla="*/ 28518 w 1914835"/>
              <a:gd name="connsiteY89" fmla="*/ 1437415 h 1574962"/>
              <a:gd name="connsiteX90" fmla="*/ 28518 w 1914835"/>
              <a:gd name="connsiteY90" fmla="*/ 1446574 h 1574962"/>
              <a:gd name="connsiteX91" fmla="*/ 22201 w 1914835"/>
              <a:gd name="connsiteY91" fmla="*/ 1478162 h 1574962"/>
              <a:gd name="connsiteX92" fmla="*/ 16989 w 1914835"/>
              <a:gd name="connsiteY92" fmla="*/ 1506906 h 1574962"/>
              <a:gd name="connsiteX93" fmla="*/ 13988 w 1914835"/>
              <a:gd name="connsiteY93" fmla="*/ 1536756 h 1574962"/>
              <a:gd name="connsiteX94" fmla="*/ 9408 w 1914835"/>
              <a:gd name="connsiteY94" fmla="*/ 1550023 h 1574962"/>
              <a:gd name="connsiteX95" fmla="*/ -226 w 1914835"/>
              <a:gd name="connsiteY95" fmla="*/ 1548127 h 1574962"/>
              <a:gd name="connsiteX96" fmla="*/ 7987 w 1914835"/>
              <a:gd name="connsiteY96" fmla="*/ 1559341 h 1574962"/>
              <a:gd name="connsiteX97" fmla="*/ 16042 w 1914835"/>
              <a:gd name="connsiteY97" fmla="*/ 1567554 h 1574962"/>
              <a:gd name="connsiteX98" fmla="*/ 25360 w 1914835"/>
              <a:gd name="connsiteY98" fmla="*/ 1574503 h 1574962"/>
              <a:gd name="connsiteX99" fmla="*/ 31677 w 1914835"/>
              <a:gd name="connsiteY99" fmla="*/ 1573240 h 1574962"/>
              <a:gd name="connsiteX100" fmla="*/ 50314 w 1914835"/>
              <a:gd name="connsiteY100" fmla="*/ 1573240 h 1574962"/>
              <a:gd name="connsiteX101" fmla="*/ 56631 w 1914835"/>
              <a:gd name="connsiteY101" fmla="*/ 1573240 h 1574962"/>
              <a:gd name="connsiteX102" fmla="*/ 58211 w 1914835"/>
              <a:gd name="connsiteY102" fmla="*/ 1566607 h 1574962"/>
              <a:gd name="connsiteX103" fmla="*/ 77163 w 1914835"/>
              <a:gd name="connsiteY103" fmla="*/ 1549391 h 1574962"/>
              <a:gd name="connsiteX104" fmla="*/ 90587 w 1914835"/>
              <a:gd name="connsiteY104" fmla="*/ 1554919 h 1574962"/>
              <a:gd name="connsiteX105" fmla="*/ 93430 w 1914835"/>
              <a:gd name="connsiteY105" fmla="*/ 1557604 h 1574962"/>
              <a:gd name="connsiteX106" fmla="*/ 95957 w 1914835"/>
              <a:gd name="connsiteY106" fmla="*/ 1557604 h 1574962"/>
              <a:gd name="connsiteX107" fmla="*/ 97379 w 1914835"/>
              <a:gd name="connsiteY107" fmla="*/ 1553971 h 1574962"/>
              <a:gd name="connsiteX108" fmla="*/ 106792 w 1914835"/>
              <a:gd name="connsiteY108" fmla="*/ 1538273 h 1574962"/>
              <a:gd name="connsiteX109" fmla="*/ 107171 w 1914835"/>
              <a:gd name="connsiteY109" fmla="*/ 1538177 h 1574962"/>
              <a:gd name="connsiteX110" fmla="*/ 117595 w 1914835"/>
              <a:gd name="connsiteY110" fmla="*/ 1527596 h 1574962"/>
              <a:gd name="connsiteX111" fmla="*/ 121069 w 1914835"/>
              <a:gd name="connsiteY111" fmla="*/ 1523331 h 1574962"/>
              <a:gd name="connsiteX112" fmla="*/ 140180 w 1914835"/>
              <a:gd name="connsiteY112" fmla="*/ 1523331 h 1574962"/>
              <a:gd name="connsiteX113" fmla="*/ 141917 w 1914835"/>
              <a:gd name="connsiteY113" fmla="*/ 1523331 h 1574962"/>
              <a:gd name="connsiteX114" fmla="*/ 144128 w 1914835"/>
              <a:gd name="connsiteY114" fmla="*/ 1521279 h 1574962"/>
              <a:gd name="connsiteX115" fmla="*/ 162922 w 1914835"/>
              <a:gd name="connsiteY115" fmla="*/ 1513697 h 1574962"/>
              <a:gd name="connsiteX116" fmla="*/ 171767 w 1914835"/>
              <a:gd name="connsiteY116" fmla="*/ 1513697 h 1574962"/>
              <a:gd name="connsiteX117" fmla="*/ 185191 w 1914835"/>
              <a:gd name="connsiteY117" fmla="*/ 1508486 h 1574962"/>
              <a:gd name="connsiteX118" fmla="*/ 199248 w 1914835"/>
              <a:gd name="connsiteY118" fmla="*/ 1496387 h 1574962"/>
              <a:gd name="connsiteX119" fmla="*/ 200985 w 1914835"/>
              <a:gd name="connsiteY119" fmla="*/ 1496641 h 1574962"/>
              <a:gd name="connsiteX120" fmla="*/ 205407 w 1914835"/>
              <a:gd name="connsiteY120" fmla="*/ 1496641 h 1574962"/>
              <a:gd name="connsiteX121" fmla="*/ 214410 w 1914835"/>
              <a:gd name="connsiteY121" fmla="*/ 1496641 h 1574962"/>
              <a:gd name="connsiteX122" fmla="*/ 215673 w 1914835"/>
              <a:gd name="connsiteY122" fmla="*/ 1494745 h 1574962"/>
              <a:gd name="connsiteX123" fmla="*/ 224044 w 1914835"/>
              <a:gd name="connsiteY123" fmla="*/ 1487954 h 1574962"/>
              <a:gd name="connsiteX124" fmla="*/ 226729 w 1914835"/>
              <a:gd name="connsiteY124" fmla="*/ 1484163 h 1574962"/>
              <a:gd name="connsiteX125" fmla="*/ 236994 w 1914835"/>
              <a:gd name="connsiteY125" fmla="*/ 1475161 h 1574962"/>
              <a:gd name="connsiteX126" fmla="*/ 248682 w 1914835"/>
              <a:gd name="connsiteY126" fmla="*/ 1480057 h 1574962"/>
              <a:gd name="connsiteX127" fmla="*/ 252156 w 1914835"/>
              <a:gd name="connsiteY127" fmla="*/ 1482426 h 1574962"/>
              <a:gd name="connsiteX128" fmla="*/ 252156 w 1914835"/>
              <a:gd name="connsiteY128" fmla="*/ 1482426 h 1574962"/>
              <a:gd name="connsiteX129" fmla="*/ 281217 w 1914835"/>
              <a:gd name="connsiteY129" fmla="*/ 1474371 h 1574962"/>
              <a:gd name="connsiteX130" fmla="*/ 284533 w 1914835"/>
              <a:gd name="connsiteY130" fmla="*/ 1463158 h 1574962"/>
              <a:gd name="connsiteX131" fmla="*/ 287850 w 1914835"/>
              <a:gd name="connsiteY131" fmla="*/ 1452734 h 1574962"/>
              <a:gd name="connsiteX132" fmla="*/ 301116 w 1914835"/>
              <a:gd name="connsiteY132" fmla="*/ 1452734 h 1574962"/>
              <a:gd name="connsiteX133" fmla="*/ 304275 w 1914835"/>
              <a:gd name="connsiteY133" fmla="*/ 1454629 h 1574962"/>
              <a:gd name="connsiteX134" fmla="*/ 305539 w 1914835"/>
              <a:gd name="connsiteY134" fmla="*/ 1454629 h 1574962"/>
              <a:gd name="connsiteX135" fmla="*/ 324807 w 1914835"/>
              <a:gd name="connsiteY135" fmla="*/ 1451155 h 1574962"/>
              <a:gd name="connsiteX136" fmla="*/ 332230 w 1914835"/>
              <a:gd name="connsiteY136" fmla="*/ 1451155 h 1574962"/>
              <a:gd name="connsiteX137" fmla="*/ 341548 w 1914835"/>
              <a:gd name="connsiteY137" fmla="*/ 1449417 h 1574962"/>
              <a:gd name="connsiteX138" fmla="*/ 342812 w 1914835"/>
              <a:gd name="connsiteY138" fmla="*/ 1448470 h 1574962"/>
              <a:gd name="connsiteX139" fmla="*/ 360975 w 1914835"/>
              <a:gd name="connsiteY139" fmla="*/ 1440889 h 1574962"/>
              <a:gd name="connsiteX140" fmla="*/ 361922 w 1914835"/>
              <a:gd name="connsiteY140" fmla="*/ 1440889 h 1574962"/>
              <a:gd name="connsiteX141" fmla="*/ 362712 w 1914835"/>
              <a:gd name="connsiteY141" fmla="*/ 1433150 h 1574962"/>
              <a:gd name="connsiteX142" fmla="*/ 365555 w 1914835"/>
              <a:gd name="connsiteY142" fmla="*/ 1425095 h 1574962"/>
              <a:gd name="connsiteX143" fmla="*/ 378663 w 1914835"/>
              <a:gd name="connsiteY143" fmla="*/ 1422884 h 1574962"/>
              <a:gd name="connsiteX144" fmla="*/ 394457 w 1914835"/>
              <a:gd name="connsiteY144" fmla="*/ 1418620 h 1574962"/>
              <a:gd name="connsiteX145" fmla="*/ 407724 w 1914835"/>
              <a:gd name="connsiteY145" fmla="*/ 1416093 h 1574962"/>
              <a:gd name="connsiteX146" fmla="*/ 416410 w 1914835"/>
              <a:gd name="connsiteY146" fmla="*/ 1418304 h 1574962"/>
              <a:gd name="connsiteX147" fmla="*/ 422570 w 1914835"/>
              <a:gd name="connsiteY147" fmla="*/ 1419883 h 1574962"/>
              <a:gd name="connsiteX148" fmla="*/ 446576 w 1914835"/>
              <a:gd name="connsiteY148" fmla="*/ 1413566 h 1574962"/>
              <a:gd name="connsiteX149" fmla="*/ 458421 w 1914835"/>
              <a:gd name="connsiteY149" fmla="*/ 1409933 h 1574962"/>
              <a:gd name="connsiteX150" fmla="*/ 467423 w 1914835"/>
              <a:gd name="connsiteY150" fmla="*/ 1417988 h 1574962"/>
              <a:gd name="connsiteX151" fmla="*/ 477848 w 1914835"/>
              <a:gd name="connsiteY151" fmla="*/ 1420041 h 1574962"/>
              <a:gd name="connsiteX152" fmla="*/ 480058 w 1914835"/>
              <a:gd name="connsiteY152" fmla="*/ 1420041 h 1574962"/>
              <a:gd name="connsiteX153" fmla="*/ 481796 w 1914835"/>
              <a:gd name="connsiteY153" fmla="*/ 1417198 h 1574962"/>
              <a:gd name="connsiteX154" fmla="*/ 489219 w 1914835"/>
              <a:gd name="connsiteY154" fmla="*/ 1409144 h 1574962"/>
              <a:gd name="connsiteX155" fmla="*/ 501380 w 1914835"/>
              <a:gd name="connsiteY155" fmla="*/ 1409144 h 1574962"/>
              <a:gd name="connsiteX156" fmla="*/ 508329 w 1914835"/>
              <a:gd name="connsiteY156" fmla="*/ 1409144 h 1574962"/>
              <a:gd name="connsiteX157" fmla="*/ 509277 w 1914835"/>
              <a:gd name="connsiteY157" fmla="*/ 1389876 h 1574962"/>
              <a:gd name="connsiteX158" fmla="*/ 512436 w 1914835"/>
              <a:gd name="connsiteY158" fmla="*/ 1381189 h 1574962"/>
              <a:gd name="connsiteX159" fmla="*/ 527124 w 1914835"/>
              <a:gd name="connsiteY159" fmla="*/ 1378189 h 1574962"/>
              <a:gd name="connsiteX160" fmla="*/ 532335 w 1914835"/>
              <a:gd name="connsiteY160" fmla="*/ 1370134 h 1574962"/>
              <a:gd name="connsiteX161" fmla="*/ 543549 w 1914835"/>
              <a:gd name="connsiteY161" fmla="*/ 1360499 h 1574962"/>
              <a:gd name="connsiteX162" fmla="*/ 552551 w 1914835"/>
              <a:gd name="connsiteY162" fmla="*/ 1363026 h 1574962"/>
              <a:gd name="connsiteX163" fmla="*/ 570082 w 1914835"/>
              <a:gd name="connsiteY163" fmla="*/ 1368239 h 1574962"/>
              <a:gd name="connsiteX164" fmla="*/ 587455 w 1914835"/>
              <a:gd name="connsiteY164" fmla="*/ 1376451 h 1574962"/>
              <a:gd name="connsiteX165" fmla="*/ 601353 w 1914835"/>
              <a:gd name="connsiteY165" fmla="*/ 1383085 h 1574962"/>
              <a:gd name="connsiteX166" fmla="*/ 616042 w 1914835"/>
              <a:gd name="connsiteY166" fmla="*/ 1394456 h 1574962"/>
              <a:gd name="connsiteX167" fmla="*/ 616042 w 1914835"/>
              <a:gd name="connsiteY167" fmla="*/ 1399194 h 1574962"/>
              <a:gd name="connsiteX168" fmla="*/ 616042 w 1914835"/>
              <a:gd name="connsiteY168" fmla="*/ 1399194 h 1574962"/>
              <a:gd name="connsiteX169" fmla="*/ 616042 w 1914835"/>
              <a:gd name="connsiteY169" fmla="*/ 1406143 h 1574962"/>
              <a:gd name="connsiteX170" fmla="*/ 616042 w 1914835"/>
              <a:gd name="connsiteY170" fmla="*/ 1469317 h 1574962"/>
              <a:gd name="connsiteX171" fmla="*/ 621254 w 1914835"/>
              <a:gd name="connsiteY171" fmla="*/ 1527754 h 1574962"/>
              <a:gd name="connsiteX172" fmla="*/ 615252 w 1914835"/>
              <a:gd name="connsiteY172" fmla="*/ 1540863 h 1574962"/>
              <a:gd name="connsiteX173" fmla="*/ 613831 w 1914835"/>
              <a:gd name="connsiteY173" fmla="*/ 1544022 h 1574962"/>
              <a:gd name="connsiteX174" fmla="*/ 619043 w 1914835"/>
              <a:gd name="connsiteY174" fmla="*/ 1559816 h 1574962"/>
              <a:gd name="connsiteX175" fmla="*/ 640996 w 1914835"/>
              <a:gd name="connsiteY175" fmla="*/ 1551286 h 1574962"/>
              <a:gd name="connsiteX176" fmla="*/ 712541 w 1914835"/>
              <a:gd name="connsiteY176" fmla="*/ 1524280 h 1574962"/>
              <a:gd name="connsiteX177" fmla="*/ 753762 w 1914835"/>
              <a:gd name="connsiteY177" fmla="*/ 1508486 h 1574962"/>
              <a:gd name="connsiteX178" fmla="*/ 850419 w 1914835"/>
              <a:gd name="connsiteY178" fmla="*/ 1437730 h 1574962"/>
              <a:gd name="connsiteX179" fmla="*/ 896537 w 1914835"/>
              <a:gd name="connsiteY179" fmla="*/ 1404879 h 1574962"/>
              <a:gd name="connsiteX180" fmla="*/ 1053368 w 1914835"/>
              <a:gd name="connsiteY180" fmla="*/ 1386085 h 1574962"/>
              <a:gd name="connsiteX181" fmla="*/ 1062686 w 1914835"/>
              <a:gd name="connsiteY181" fmla="*/ 1386085 h 1574962"/>
              <a:gd name="connsiteX182" fmla="*/ 1192667 w 1914835"/>
              <a:gd name="connsiteY182" fmla="*/ 1373766 h 1574962"/>
              <a:gd name="connsiteX183" fmla="*/ 1287429 w 1914835"/>
              <a:gd name="connsiteY183" fmla="*/ 1368396 h 1574962"/>
              <a:gd name="connsiteX184" fmla="*/ 1354394 w 1914835"/>
              <a:gd name="connsiteY184" fmla="*/ 1355919 h 1574962"/>
              <a:gd name="connsiteX185" fmla="*/ 1387719 w 1914835"/>
              <a:gd name="connsiteY185" fmla="*/ 1338546 h 1574962"/>
              <a:gd name="connsiteX186" fmla="*/ 1444734 w 1914835"/>
              <a:gd name="connsiteY186" fmla="*/ 1293850 h 1574962"/>
              <a:gd name="connsiteX187" fmla="*/ 1487061 w 1914835"/>
              <a:gd name="connsiteY187" fmla="*/ 1271107 h 1574962"/>
              <a:gd name="connsiteX188" fmla="*/ 1546919 w 1914835"/>
              <a:gd name="connsiteY188" fmla="*/ 1239520 h 1574962"/>
              <a:gd name="connsiteX189" fmla="*/ 1600933 w 1914835"/>
              <a:gd name="connsiteY189" fmla="*/ 1209512 h 1574962"/>
              <a:gd name="connsiteX190" fmla="*/ 1607882 w 1914835"/>
              <a:gd name="connsiteY190" fmla="*/ 1192613 h 1574962"/>
              <a:gd name="connsiteX191" fmla="*/ 1609462 w 1914835"/>
              <a:gd name="connsiteY191" fmla="*/ 1169870 h 1574962"/>
              <a:gd name="connsiteX192" fmla="*/ 1623991 w 1914835"/>
              <a:gd name="connsiteY192" fmla="*/ 1150286 h 1574962"/>
              <a:gd name="connsiteX193" fmla="*/ 1645787 w 1914835"/>
              <a:gd name="connsiteY193" fmla="*/ 1142073 h 1574962"/>
              <a:gd name="connsiteX194" fmla="*/ 1665845 w 1914835"/>
              <a:gd name="connsiteY194" fmla="*/ 1139388 h 1574962"/>
              <a:gd name="connsiteX195" fmla="*/ 1670109 w 1914835"/>
              <a:gd name="connsiteY195" fmla="*/ 1128806 h 1574962"/>
              <a:gd name="connsiteX196" fmla="*/ 1659685 w 1914835"/>
              <a:gd name="connsiteY196" fmla="*/ 1111276 h 1574962"/>
              <a:gd name="connsiteX197" fmla="*/ 1667898 w 1914835"/>
              <a:gd name="connsiteY197" fmla="*/ 1099114 h 1574962"/>
              <a:gd name="connsiteX198" fmla="*/ 1675953 w 1914835"/>
              <a:gd name="connsiteY198" fmla="*/ 1114908 h 1574962"/>
              <a:gd name="connsiteX199" fmla="*/ 1686376 w 1914835"/>
              <a:gd name="connsiteY199" fmla="*/ 1128175 h 1574962"/>
              <a:gd name="connsiteX200" fmla="*/ 1702170 w 1914835"/>
              <a:gd name="connsiteY200" fmla="*/ 1119804 h 1574962"/>
              <a:gd name="connsiteX201" fmla="*/ 1706592 w 1914835"/>
              <a:gd name="connsiteY201" fmla="*/ 1095640 h 1574962"/>
              <a:gd name="connsiteX202" fmla="*/ 1722386 w 1914835"/>
              <a:gd name="connsiteY202" fmla="*/ 1078583 h 1574962"/>
              <a:gd name="connsiteX203" fmla="*/ 1738180 w 1914835"/>
              <a:gd name="connsiteY203" fmla="*/ 1095482 h 1574962"/>
              <a:gd name="connsiteX204" fmla="*/ 1755079 w 1914835"/>
              <a:gd name="connsiteY204" fmla="*/ 1089639 h 1574962"/>
              <a:gd name="connsiteX205" fmla="*/ 1776716 w 1914835"/>
              <a:gd name="connsiteY205" fmla="*/ 1089639 h 1574962"/>
              <a:gd name="connsiteX206" fmla="*/ 1825834 w 1914835"/>
              <a:gd name="connsiteY206" fmla="*/ 1073845 h 1574962"/>
              <a:gd name="connsiteX207" fmla="*/ 1848419 w 1914835"/>
              <a:gd name="connsiteY207" fmla="*/ 1058999 h 1574962"/>
              <a:gd name="connsiteX208" fmla="*/ 1872584 w 1914835"/>
              <a:gd name="connsiteY208" fmla="*/ 1062315 h 1574962"/>
              <a:gd name="connsiteX209" fmla="*/ 1902433 w 1914835"/>
              <a:gd name="connsiteY209" fmla="*/ 1052523 h 1574962"/>
              <a:gd name="connsiteX210" fmla="*/ 1908751 w 1914835"/>
              <a:gd name="connsiteY210" fmla="*/ 1029149 h 15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914835" h="1574962">
                <a:moveTo>
                  <a:pt x="1908751" y="1029149"/>
                </a:moveTo>
                <a:cubicBezTo>
                  <a:pt x="1897695" y="1012092"/>
                  <a:pt x="1855526" y="945126"/>
                  <a:pt x="1834678" y="913065"/>
                </a:cubicBezTo>
                <a:cubicBezTo>
                  <a:pt x="1813831" y="881004"/>
                  <a:pt x="1785719" y="835835"/>
                  <a:pt x="1781612" y="829517"/>
                </a:cubicBezTo>
                <a:cubicBezTo>
                  <a:pt x="1770699" y="820862"/>
                  <a:pt x="1758885" y="813392"/>
                  <a:pt x="1746392" y="807248"/>
                </a:cubicBezTo>
                <a:cubicBezTo>
                  <a:pt x="1729983" y="797314"/>
                  <a:pt x="1712768" y="788817"/>
                  <a:pt x="1694905" y="781820"/>
                </a:cubicBezTo>
                <a:cubicBezTo>
                  <a:pt x="1688745" y="780715"/>
                  <a:pt x="1678322" y="788296"/>
                  <a:pt x="1674847" y="791613"/>
                </a:cubicBezTo>
                <a:cubicBezTo>
                  <a:pt x="1671372" y="794929"/>
                  <a:pt x="1667740" y="799193"/>
                  <a:pt x="1661580" y="793982"/>
                </a:cubicBezTo>
                <a:cubicBezTo>
                  <a:pt x="1653858" y="786179"/>
                  <a:pt x="1646577" y="777967"/>
                  <a:pt x="1639785" y="769344"/>
                </a:cubicBezTo>
                <a:cubicBezTo>
                  <a:pt x="1629204" y="757656"/>
                  <a:pt x="1620833" y="755287"/>
                  <a:pt x="1620833" y="749759"/>
                </a:cubicBezTo>
                <a:cubicBezTo>
                  <a:pt x="1620833" y="744232"/>
                  <a:pt x="1624781" y="743600"/>
                  <a:pt x="1629519" y="736966"/>
                </a:cubicBezTo>
                <a:cubicBezTo>
                  <a:pt x="1634258" y="730333"/>
                  <a:pt x="1629519" y="719436"/>
                  <a:pt x="1626361" y="706327"/>
                </a:cubicBezTo>
                <a:cubicBezTo>
                  <a:pt x="1623312" y="695176"/>
                  <a:pt x="1617501" y="684958"/>
                  <a:pt x="1609462" y="676634"/>
                </a:cubicBezTo>
                <a:cubicBezTo>
                  <a:pt x="1602323" y="667443"/>
                  <a:pt x="1594394" y="658883"/>
                  <a:pt x="1585771" y="651049"/>
                </a:cubicBezTo>
                <a:cubicBezTo>
                  <a:pt x="1580717" y="645995"/>
                  <a:pt x="1585771" y="639362"/>
                  <a:pt x="1579611" y="634150"/>
                </a:cubicBezTo>
                <a:cubicBezTo>
                  <a:pt x="1573452" y="628938"/>
                  <a:pt x="1579611" y="626569"/>
                  <a:pt x="1574083" y="622620"/>
                </a:cubicBezTo>
                <a:cubicBezTo>
                  <a:pt x="1565682" y="617709"/>
                  <a:pt x="1556916" y="613429"/>
                  <a:pt x="1547866" y="609828"/>
                </a:cubicBezTo>
                <a:cubicBezTo>
                  <a:pt x="1537285" y="604774"/>
                  <a:pt x="1531283" y="606669"/>
                  <a:pt x="1530809" y="598298"/>
                </a:cubicBezTo>
                <a:cubicBezTo>
                  <a:pt x="1530335" y="589928"/>
                  <a:pt x="1528440" y="575081"/>
                  <a:pt x="1527808" y="562605"/>
                </a:cubicBezTo>
                <a:cubicBezTo>
                  <a:pt x="1527177" y="550128"/>
                  <a:pt x="1520543" y="496113"/>
                  <a:pt x="1518806" y="483637"/>
                </a:cubicBezTo>
                <a:cubicBezTo>
                  <a:pt x="1517116" y="472992"/>
                  <a:pt x="1512773" y="462931"/>
                  <a:pt x="1506171" y="454418"/>
                </a:cubicBezTo>
                <a:cubicBezTo>
                  <a:pt x="1497642" y="440046"/>
                  <a:pt x="1474584" y="391244"/>
                  <a:pt x="1458001" y="365184"/>
                </a:cubicBezTo>
                <a:cubicBezTo>
                  <a:pt x="1441417" y="339124"/>
                  <a:pt x="1412357" y="278951"/>
                  <a:pt x="1402881" y="263473"/>
                </a:cubicBezTo>
                <a:cubicBezTo>
                  <a:pt x="1393405" y="247995"/>
                  <a:pt x="1367819" y="202983"/>
                  <a:pt x="1358185" y="184505"/>
                </a:cubicBezTo>
                <a:cubicBezTo>
                  <a:pt x="1352230" y="168458"/>
                  <a:pt x="1341127" y="154860"/>
                  <a:pt x="1326597" y="145810"/>
                </a:cubicBezTo>
                <a:cubicBezTo>
                  <a:pt x="1312067" y="138387"/>
                  <a:pt x="1291220" y="122909"/>
                  <a:pt x="1272109" y="112802"/>
                </a:cubicBezTo>
                <a:cubicBezTo>
                  <a:pt x="1255605" y="104084"/>
                  <a:pt x="1239764" y="94165"/>
                  <a:pt x="1224728" y="83110"/>
                </a:cubicBezTo>
                <a:cubicBezTo>
                  <a:pt x="1215521" y="76855"/>
                  <a:pt x="1205918" y="71217"/>
                  <a:pt x="1195984" y="66210"/>
                </a:cubicBezTo>
                <a:cubicBezTo>
                  <a:pt x="1187124" y="61820"/>
                  <a:pt x="1179227" y="55692"/>
                  <a:pt x="1172768" y="48206"/>
                </a:cubicBezTo>
                <a:cubicBezTo>
                  <a:pt x="1168345" y="41888"/>
                  <a:pt x="1163607" y="43152"/>
                  <a:pt x="1155552" y="36676"/>
                </a:cubicBezTo>
                <a:cubicBezTo>
                  <a:pt x="1147498" y="30201"/>
                  <a:pt x="1153026" y="21988"/>
                  <a:pt x="1144655" y="20883"/>
                </a:cubicBezTo>
                <a:cubicBezTo>
                  <a:pt x="1136284" y="19777"/>
                  <a:pt x="1134231" y="15671"/>
                  <a:pt x="1126808" y="7616"/>
                </a:cubicBezTo>
                <a:cubicBezTo>
                  <a:pt x="1119385" y="-439"/>
                  <a:pt x="1114489" y="1456"/>
                  <a:pt x="1102486" y="2246"/>
                </a:cubicBezTo>
                <a:cubicBezTo>
                  <a:pt x="1090482" y="3036"/>
                  <a:pt x="1093168" y="-2176"/>
                  <a:pt x="1081954" y="193"/>
                </a:cubicBezTo>
                <a:cubicBezTo>
                  <a:pt x="1070740" y="2562"/>
                  <a:pt x="1068056" y="9827"/>
                  <a:pt x="1053052" y="12196"/>
                </a:cubicBezTo>
                <a:cubicBezTo>
                  <a:pt x="1033183" y="14565"/>
                  <a:pt x="1014215" y="21893"/>
                  <a:pt x="997932" y="33518"/>
                </a:cubicBezTo>
                <a:cubicBezTo>
                  <a:pt x="983875" y="46311"/>
                  <a:pt x="992246" y="54049"/>
                  <a:pt x="982138" y="65105"/>
                </a:cubicBezTo>
                <a:cubicBezTo>
                  <a:pt x="972030" y="76160"/>
                  <a:pt x="921333" y="102694"/>
                  <a:pt x="901749" y="115329"/>
                </a:cubicBezTo>
                <a:cubicBezTo>
                  <a:pt x="882164" y="127964"/>
                  <a:pt x="844418" y="150865"/>
                  <a:pt x="823570" y="162710"/>
                </a:cubicBezTo>
                <a:cubicBezTo>
                  <a:pt x="802722" y="174555"/>
                  <a:pt x="763396" y="195245"/>
                  <a:pt x="745866" y="207248"/>
                </a:cubicBezTo>
                <a:cubicBezTo>
                  <a:pt x="728334" y="219251"/>
                  <a:pt x="678743" y="252102"/>
                  <a:pt x="669266" y="260788"/>
                </a:cubicBezTo>
                <a:cubicBezTo>
                  <a:pt x="651451" y="275618"/>
                  <a:pt x="632309" y="288774"/>
                  <a:pt x="612093" y="300114"/>
                </a:cubicBezTo>
                <a:cubicBezTo>
                  <a:pt x="596300" y="307853"/>
                  <a:pt x="559817" y="329806"/>
                  <a:pt x="550498" y="333755"/>
                </a:cubicBezTo>
                <a:cubicBezTo>
                  <a:pt x="541180" y="337703"/>
                  <a:pt x="543707" y="330596"/>
                  <a:pt x="534704" y="333755"/>
                </a:cubicBezTo>
                <a:cubicBezTo>
                  <a:pt x="525702" y="336914"/>
                  <a:pt x="490956" y="355708"/>
                  <a:pt x="466476" y="368658"/>
                </a:cubicBezTo>
                <a:lnTo>
                  <a:pt x="466476" y="368658"/>
                </a:lnTo>
                <a:lnTo>
                  <a:pt x="448945" y="377819"/>
                </a:lnTo>
                <a:cubicBezTo>
                  <a:pt x="428982" y="386600"/>
                  <a:pt x="410108" y="397671"/>
                  <a:pt x="392720" y="410828"/>
                </a:cubicBezTo>
                <a:cubicBezTo>
                  <a:pt x="375189" y="426621"/>
                  <a:pt x="345339" y="450786"/>
                  <a:pt x="336652" y="457261"/>
                </a:cubicBezTo>
                <a:cubicBezTo>
                  <a:pt x="327966" y="463736"/>
                  <a:pt x="333020" y="468632"/>
                  <a:pt x="337758" y="477477"/>
                </a:cubicBezTo>
                <a:cubicBezTo>
                  <a:pt x="344439" y="491075"/>
                  <a:pt x="349729" y="505305"/>
                  <a:pt x="353551" y="519962"/>
                </a:cubicBezTo>
                <a:cubicBezTo>
                  <a:pt x="358132" y="535755"/>
                  <a:pt x="358290" y="543810"/>
                  <a:pt x="364923" y="544600"/>
                </a:cubicBezTo>
                <a:cubicBezTo>
                  <a:pt x="371556" y="545389"/>
                  <a:pt x="372504" y="549022"/>
                  <a:pt x="371398" y="552339"/>
                </a:cubicBezTo>
                <a:cubicBezTo>
                  <a:pt x="369945" y="558561"/>
                  <a:pt x="372772" y="565005"/>
                  <a:pt x="378347" y="568132"/>
                </a:cubicBezTo>
                <a:cubicBezTo>
                  <a:pt x="386339" y="573597"/>
                  <a:pt x="392641" y="581209"/>
                  <a:pt x="396510" y="590086"/>
                </a:cubicBezTo>
                <a:cubicBezTo>
                  <a:pt x="398248" y="596245"/>
                  <a:pt x="389877" y="606827"/>
                  <a:pt x="383401" y="624200"/>
                </a:cubicBezTo>
                <a:cubicBezTo>
                  <a:pt x="376926" y="641573"/>
                  <a:pt x="372030" y="667632"/>
                  <a:pt x="363502" y="673950"/>
                </a:cubicBezTo>
                <a:cubicBezTo>
                  <a:pt x="354973" y="680267"/>
                  <a:pt x="352920" y="671897"/>
                  <a:pt x="348655" y="667001"/>
                </a:cubicBezTo>
                <a:cubicBezTo>
                  <a:pt x="344391" y="662105"/>
                  <a:pt x="335547" y="664315"/>
                  <a:pt x="325123" y="654682"/>
                </a:cubicBezTo>
                <a:cubicBezTo>
                  <a:pt x="314699" y="645047"/>
                  <a:pt x="319279" y="636993"/>
                  <a:pt x="309329" y="630202"/>
                </a:cubicBezTo>
                <a:cubicBezTo>
                  <a:pt x="299379" y="623410"/>
                  <a:pt x="298590" y="612986"/>
                  <a:pt x="293536" y="606511"/>
                </a:cubicBezTo>
                <a:cubicBezTo>
                  <a:pt x="288482" y="600036"/>
                  <a:pt x="283428" y="588032"/>
                  <a:pt x="275215" y="594666"/>
                </a:cubicBezTo>
                <a:cubicBezTo>
                  <a:pt x="263749" y="608185"/>
                  <a:pt x="255347" y="624026"/>
                  <a:pt x="250577" y="641099"/>
                </a:cubicBezTo>
                <a:cubicBezTo>
                  <a:pt x="245839" y="656892"/>
                  <a:pt x="245681" y="670001"/>
                  <a:pt x="236363" y="671581"/>
                </a:cubicBezTo>
                <a:cubicBezTo>
                  <a:pt x="227045" y="673160"/>
                  <a:pt x="222464" y="671581"/>
                  <a:pt x="220569" y="679951"/>
                </a:cubicBezTo>
                <a:cubicBezTo>
                  <a:pt x="218674" y="688322"/>
                  <a:pt x="222622" y="701115"/>
                  <a:pt x="220569" y="717856"/>
                </a:cubicBezTo>
                <a:cubicBezTo>
                  <a:pt x="218516" y="734597"/>
                  <a:pt x="206197" y="740599"/>
                  <a:pt x="208882" y="752760"/>
                </a:cubicBezTo>
                <a:cubicBezTo>
                  <a:pt x="209466" y="756203"/>
                  <a:pt x="209466" y="759741"/>
                  <a:pt x="208882" y="763184"/>
                </a:cubicBezTo>
                <a:cubicBezTo>
                  <a:pt x="207808" y="767717"/>
                  <a:pt x="205186" y="771744"/>
                  <a:pt x="201459" y="774555"/>
                </a:cubicBezTo>
                <a:cubicBezTo>
                  <a:pt x="197510" y="775961"/>
                  <a:pt x="195457" y="780288"/>
                  <a:pt x="196847" y="784237"/>
                </a:cubicBezTo>
                <a:cubicBezTo>
                  <a:pt x="197194" y="785216"/>
                  <a:pt x="197747" y="786116"/>
                  <a:pt x="198458" y="786874"/>
                </a:cubicBezTo>
                <a:cubicBezTo>
                  <a:pt x="201459" y="790981"/>
                  <a:pt x="201301" y="799351"/>
                  <a:pt x="192772" y="799509"/>
                </a:cubicBezTo>
                <a:cubicBezTo>
                  <a:pt x="184244" y="799667"/>
                  <a:pt x="182033" y="802510"/>
                  <a:pt x="175083" y="807880"/>
                </a:cubicBezTo>
                <a:cubicBezTo>
                  <a:pt x="168134" y="813250"/>
                  <a:pt x="155973" y="807880"/>
                  <a:pt x="143496" y="809775"/>
                </a:cubicBezTo>
                <a:cubicBezTo>
                  <a:pt x="131019" y="811670"/>
                  <a:pt x="128966" y="812618"/>
                  <a:pt x="123438" y="821462"/>
                </a:cubicBezTo>
                <a:cubicBezTo>
                  <a:pt x="117910" y="830307"/>
                  <a:pt x="111277" y="826516"/>
                  <a:pt x="112541" y="838994"/>
                </a:cubicBezTo>
                <a:cubicBezTo>
                  <a:pt x="113804" y="851470"/>
                  <a:pt x="118226" y="853682"/>
                  <a:pt x="117279" y="869001"/>
                </a:cubicBezTo>
                <a:cubicBezTo>
                  <a:pt x="116331" y="884321"/>
                  <a:pt x="109224" y="884795"/>
                  <a:pt x="103696" y="894903"/>
                </a:cubicBezTo>
                <a:cubicBezTo>
                  <a:pt x="98168" y="905011"/>
                  <a:pt x="102117" y="922858"/>
                  <a:pt x="98642" y="939283"/>
                </a:cubicBezTo>
                <a:cubicBezTo>
                  <a:pt x="97300" y="957477"/>
                  <a:pt x="97300" y="975735"/>
                  <a:pt x="98642" y="993929"/>
                </a:cubicBezTo>
                <a:cubicBezTo>
                  <a:pt x="97189" y="1012597"/>
                  <a:pt x="93793" y="1031076"/>
                  <a:pt x="88534" y="1049049"/>
                </a:cubicBezTo>
                <a:cubicBezTo>
                  <a:pt x="83006" y="1067843"/>
                  <a:pt x="86481" y="1084111"/>
                  <a:pt x="82059" y="1096430"/>
                </a:cubicBezTo>
                <a:cubicBezTo>
                  <a:pt x="77637" y="1108749"/>
                  <a:pt x="62791" y="1119014"/>
                  <a:pt x="61527" y="1131807"/>
                </a:cubicBezTo>
                <a:cubicBezTo>
                  <a:pt x="58005" y="1146764"/>
                  <a:pt x="52699" y="1161231"/>
                  <a:pt x="45733" y="1174924"/>
                </a:cubicBezTo>
                <a:cubicBezTo>
                  <a:pt x="38468" y="1194666"/>
                  <a:pt x="40995" y="1214882"/>
                  <a:pt x="35468" y="1225463"/>
                </a:cubicBezTo>
                <a:cubicBezTo>
                  <a:pt x="29940" y="1236045"/>
                  <a:pt x="32309" y="1249470"/>
                  <a:pt x="28361" y="1257051"/>
                </a:cubicBezTo>
                <a:cubicBezTo>
                  <a:pt x="24412" y="1264632"/>
                  <a:pt x="28361" y="1277741"/>
                  <a:pt x="25991" y="1288638"/>
                </a:cubicBezTo>
                <a:cubicBezTo>
                  <a:pt x="24665" y="1299441"/>
                  <a:pt x="24665" y="1310371"/>
                  <a:pt x="25991" y="1321173"/>
                </a:cubicBezTo>
                <a:cubicBezTo>
                  <a:pt x="25060" y="1333918"/>
                  <a:pt x="25391" y="1346711"/>
                  <a:pt x="26939" y="1359394"/>
                </a:cubicBezTo>
                <a:cubicBezTo>
                  <a:pt x="29387" y="1371555"/>
                  <a:pt x="29924" y="1384032"/>
                  <a:pt x="28518" y="1396351"/>
                </a:cubicBezTo>
                <a:cubicBezTo>
                  <a:pt x="28518" y="1407565"/>
                  <a:pt x="28518" y="1425411"/>
                  <a:pt x="28518" y="1437415"/>
                </a:cubicBezTo>
                <a:cubicBezTo>
                  <a:pt x="28518" y="1440573"/>
                  <a:pt x="28518" y="1443574"/>
                  <a:pt x="28518" y="1446574"/>
                </a:cubicBezTo>
                <a:cubicBezTo>
                  <a:pt x="28487" y="1457409"/>
                  <a:pt x="26355" y="1468149"/>
                  <a:pt x="22201" y="1478162"/>
                </a:cubicBezTo>
                <a:cubicBezTo>
                  <a:pt x="18568" y="1487322"/>
                  <a:pt x="22201" y="1495061"/>
                  <a:pt x="16989" y="1506906"/>
                </a:cubicBezTo>
                <a:cubicBezTo>
                  <a:pt x="13372" y="1516414"/>
                  <a:pt x="12346" y="1526712"/>
                  <a:pt x="13988" y="1536756"/>
                </a:cubicBezTo>
                <a:cubicBezTo>
                  <a:pt x="13988" y="1541494"/>
                  <a:pt x="16042" y="1549233"/>
                  <a:pt x="9408" y="1550023"/>
                </a:cubicBezTo>
                <a:cubicBezTo>
                  <a:pt x="6123" y="1549896"/>
                  <a:pt x="2870" y="1549265"/>
                  <a:pt x="-226" y="1548127"/>
                </a:cubicBezTo>
                <a:cubicBezTo>
                  <a:pt x="1638" y="1552424"/>
                  <a:pt x="4449" y="1556261"/>
                  <a:pt x="7987" y="1559341"/>
                </a:cubicBezTo>
                <a:cubicBezTo>
                  <a:pt x="11051" y="1561679"/>
                  <a:pt x="13767" y="1564443"/>
                  <a:pt x="16042" y="1567554"/>
                </a:cubicBezTo>
                <a:cubicBezTo>
                  <a:pt x="20148" y="1572608"/>
                  <a:pt x="22359" y="1574819"/>
                  <a:pt x="25360" y="1574503"/>
                </a:cubicBezTo>
                <a:cubicBezTo>
                  <a:pt x="27492" y="1574235"/>
                  <a:pt x="29608" y="1573808"/>
                  <a:pt x="31677" y="1573240"/>
                </a:cubicBezTo>
                <a:cubicBezTo>
                  <a:pt x="37742" y="1571360"/>
                  <a:pt x="44249" y="1571360"/>
                  <a:pt x="50314" y="1573240"/>
                </a:cubicBezTo>
                <a:cubicBezTo>
                  <a:pt x="52351" y="1574014"/>
                  <a:pt x="54594" y="1574014"/>
                  <a:pt x="56631" y="1573240"/>
                </a:cubicBezTo>
                <a:cubicBezTo>
                  <a:pt x="57579" y="1573240"/>
                  <a:pt x="58211" y="1570239"/>
                  <a:pt x="58211" y="1566607"/>
                </a:cubicBezTo>
                <a:cubicBezTo>
                  <a:pt x="58211" y="1558394"/>
                  <a:pt x="65475" y="1551761"/>
                  <a:pt x="77163" y="1549391"/>
                </a:cubicBezTo>
                <a:cubicBezTo>
                  <a:pt x="82359" y="1548127"/>
                  <a:pt x="87792" y="1550355"/>
                  <a:pt x="90587" y="1554919"/>
                </a:cubicBezTo>
                <a:cubicBezTo>
                  <a:pt x="91693" y="1556340"/>
                  <a:pt x="92483" y="1557288"/>
                  <a:pt x="93430" y="1557604"/>
                </a:cubicBezTo>
                <a:cubicBezTo>
                  <a:pt x="94173" y="1558188"/>
                  <a:pt x="95215" y="1558188"/>
                  <a:pt x="95957" y="1557604"/>
                </a:cubicBezTo>
                <a:cubicBezTo>
                  <a:pt x="97015" y="1556704"/>
                  <a:pt x="97552" y="1555346"/>
                  <a:pt x="97379" y="1553971"/>
                </a:cubicBezTo>
                <a:cubicBezTo>
                  <a:pt x="95641" y="1547038"/>
                  <a:pt x="99858" y="1539994"/>
                  <a:pt x="106792" y="1538273"/>
                </a:cubicBezTo>
                <a:cubicBezTo>
                  <a:pt x="106918" y="1538241"/>
                  <a:pt x="107044" y="1538209"/>
                  <a:pt x="107171" y="1538177"/>
                </a:cubicBezTo>
                <a:cubicBezTo>
                  <a:pt x="111498" y="1535619"/>
                  <a:pt x="115099" y="1531971"/>
                  <a:pt x="117595" y="1527596"/>
                </a:cubicBezTo>
                <a:lnTo>
                  <a:pt x="121069" y="1523331"/>
                </a:lnTo>
                <a:cubicBezTo>
                  <a:pt x="123280" y="1520647"/>
                  <a:pt x="129914" y="1515119"/>
                  <a:pt x="140180" y="1523331"/>
                </a:cubicBezTo>
                <a:cubicBezTo>
                  <a:pt x="140716" y="1523647"/>
                  <a:pt x="141380" y="1523647"/>
                  <a:pt x="141917" y="1523331"/>
                </a:cubicBezTo>
                <a:cubicBezTo>
                  <a:pt x="142959" y="1523063"/>
                  <a:pt x="143780" y="1522289"/>
                  <a:pt x="144128" y="1521279"/>
                </a:cubicBezTo>
                <a:cubicBezTo>
                  <a:pt x="145865" y="1514803"/>
                  <a:pt x="153288" y="1514330"/>
                  <a:pt x="162922" y="1513697"/>
                </a:cubicBezTo>
                <a:lnTo>
                  <a:pt x="171767" y="1513697"/>
                </a:lnTo>
                <a:cubicBezTo>
                  <a:pt x="184402" y="1512435"/>
                  <a:pt x="184717" y="1510538"/>
                  <a:pt x="185191" y="1508486"/>
                </a:cubicBezTo>
                <a:cubicBezTo>
                  <a:pt x="185728" y="1501268"/>
                  <a:pt x="192014" y="1495851"/>
                  <a:pt x="199248" y="1496387"/>
                </a:cubicBezTo>
                <a:cubicBezTo>
                  <a:pt x="199832" y="1496436"/>
                  <a:pt x="200416" y="1496514"/>
                  <a:pt x="200985" y="1496641"/>
                </a:cubicBezTo>
                <a:lnTo>
                  <a:pt x="205407" y="1496641"/>
                </a:lnTo>
                <a:cubicBezTo>
                  <a:pt x="208376" y="1497304"/>
                  <a:pt x="211440" y="1497304"/>
                  <a:pt x="214410" y="1496641"/>
                </a:cubicBezTo>
                <a:cubicBezTo>
                  <a:pt x="214899" y="1496056"/>
                  <a:pt x="215326" y="1495424"/>
                  <a:pt x="215673" y="1494745"/>
                </a:cubicBezTo>
                <a:cubicBezTo>
                  <a:pt x="217268" y="1491318"/>
                  <a:pt x="220364" y="1488807"/>
                  <a:pt x="224044" y="1487954"/>
                </a:cubicBezTo>
                <a:cubicBezTo>
                  <a:pt x="224991" y="1487954"/>
                  <a:pt x="225623" y="1486533"/>
                  <a:pt x="226729" y="1484163"/>
                </a:cubicBezTo>
                <a:cubicBezTo>
                  <a:pt x="228229" y="1479505"/>
                  <a:pt x="232177" y="1476029"/>
                  <a:pt x="236994" y="1475161"/>
                </a:cubicBezTo>
                <a:cubicBezTo>
                  <a:pt x="241496" y="1474545"/>
                  <a:pt x="245965" y="1476425"/>
                  <a:pt x="248682" y="1480057"/>
                </a:cubicBezTo>
                <a:cubicBezTo>
                  <a:pt x="250103" y="1481479"/>
                  <a:pt x="250893" y="1482268"/>
                  <a:pt x="252156" y="1482426"/>
                </a:cubicBezTo>
                <a:lnTo>
                  <a:pt x="252156" y="1482426"/>
                </a:lnTo>
                <a:cubicBezTo>
                  <a:pt x="260211" y="1482426"/>
                  <a:pt x="276637" y="1480373"/>
                  <a:pt x="281217" y="1474371"/>
                </a:cubicBezTo>
                <a:cubicBezTo>
                  <a:pt x="283712" y="1471197"/>
                  <a:pt x="284897" y="1467185"/>
                  <a:pt x="284533" y="1463158"/>
                </a:cubicBezTo>
                <a:cubicBezTo>
                  <a:pt x="284202" y="1459384"/>
                  <a:pt x="285402" y="1455624"/>
                  <a:pt x="287850" y="1452734"/>
                </a:cubicBezTo>
                <a:cubicBezTo>
                  <a:pt x="292746" y="1447680"/>
                  <a:pt x="298432" y="1451629"/>
                  <a:pt x="301116" y="1452734"/>
                </a:cubicBezTo>
                <a:cubicBezTo>
                  <a:pt x="303801" y="1453840"/>
                  <a:pt x="303644" y="1454629"/>
                  <a:pt x="304275" y="1454629"/>
                </a:cubicBezTo>
                <a:lnTo>
                  <a:pt x="305539" y="1454629"/>
                </a:lnTo>
                <a:cubicBezTo>
                  <a:pt x="311446" y="1451502"/>
                  <a:pt x="318174" y="1450302"/>
                  <a:pt x="324807" y="1451155"/>
                </a:cubicBezTo>
                <a:lnTo>
                  <a:pt x="332230" y="1451155"/>
                </a:lnTo>
                <a:cubicBezTo>
                  <a:pt x="337442" y="1451155"/>
                  <a:pt x="338389" y="1451155"/>
                  <a:pt x="341548" y="1449417"/>
                </a:cubicBezTo>
                <a:lnTo>
                  <a:pt x="342812" y="1448470"/>
                </a:lnTo>
                <a:cubicBezTo>
                  <a:pt x="347818" y="1443937"/>
                  <a:pt x="354231" y="1441268"/>
                  <a:pt x="360975" y="1440889"/>
                </a:cubicBezTo>
                <a:lnTo>
                  <a:pt x="361922" y="1440889"/>
                </a:lnTo>
                <a:cubicBezTo>
                  <a:pt x="363028" y="1439783"/>
                  <a:pt x="362712" y="1435362"/>
                  <a:pt x="362712" y="1433150"/>
                </a:cubicBezTo>
                <a:cubicBezTo>
                  <a:pt x="362301" y="1430165"/>
                  <a:pt x="363359" y="1427164"/>
                  <a:pt x="365555" y="1425095"/>
                </a:cubicBezTo>
                <a:cubicBezTo>
                  <a:pt x="369392" y="1422458"/>
                  <a:pt x="374178" y="1421652"/>
                  <a:pt x="378663" y="1422884"/>
                </a:cubicBezTo>
                <a:cubicBezTo>
                  <a:pt x="384302" y="1424053"/>
                  <a:pt x="390161" y="1422458"/>
                  <a:pt x="394457" y="1418620"/>
                </a:cubicBezTo>
                <a:cubicBezTo>
                  <a:pt x="398468" y="1416314"/>
                  <a:pt x="403143" y="1415430"/>
                  <a:pt x="407724" y="1416093"/>
                </a:cubicBezTo>
                <a:cubicBezTo>
                  <a:pt x="410661" y="1416630"/>
                  <a:pt x="413567" y="1417357"/>
                  <a:pt x="416410" y="1418304"/>
                </a:cubicBezTo>
                <a:lnTo>
                  <a:pt x="422570" y="1419883"/>
                </a:lnTo>
                <a:cubicBezTo>
                  <a:pt x="431082" y="1420894"/>
                  <a:pt x="439658" y="1418636"/>
                  <a:pt x="446576" y="1413566"/>
                </a:cubicBezTo>
                <a:cubicBezTo>
                  <a:pt x="449703" y="1410518"/>
                  <a:pt x="454125" y="1409175"/>
                  <a:pt x="458421" y="1409933"/>
                </a:cubicBezTo>
                <a:cubicBezTo>
                  <a:pt x="462559" y="1410992"/>
                  <a:pt x="465907" y="1413992"/>
                  <a:pt x="467423" y="1417988"/>
                </a:cubicBezTo>
                <a:cubicBezTo>
                  <a:pt x="468371" y="1420357"/>
                  <a:pt x="471372" y="1420516"/>
                  <a:pt x="477848" y="1420041"/>
                </a:cubicBezTo>
                <a:lnTo>
                  <a:pt x="480058" y="1420041"/>
                </a:lnTo>
                <a:cubicBezTo>
                  <a:pt x="480880" y="1419267"/>
                  <a:pt x="481480" y="1418288"/>
                  <a:pt x="481796" y="1417198"/>
                </a:cubicBezTo>
                <a:cubicBezTo>
                  <a:pt x="483012" y="1413582"/>
                  <a:pt x="485713" y="1410644"/>
                  <a:pt x="489219" y="1409144"/>
                </a:cubicBezTo>
                <a:cubicBezTo>
                  <a:pt x="493215" y="1408196"/>
                  <a:pt x="497384" y="1408196"/>
                  <a:pt x="501380" y="1409144"/>
                </a:cubicBezTo>
                <a:cubicBezTo>
                  <a:pt x="503686" y="1409443"/>
                  <a:pt x="506023" y="1409443"/>
                  <a:pt x="508329" y="1409144"/>
                </a:cubicBezTo>
                <a:cubicBezTo>
                  <a:pt x="509845" y="1402842"/>
                  <a:pt x="510161" y="1396304"/>
                  <a:pt x="509277" y="1389876"/>
                </a:cubicBezTo>
                <a:cubicBezTo>
                  <a:pt x="508945" y="1386653"/>
                  <a:pt x="510114" y="1383447"/>
                  <a:pt x="512436" y="1381189"/>
                </a:cubicBezTo>
                <a:cubicBezTo>
                  <a:pt x="516637" y="1378061"/>
                  <a:pt x="522022" y="1376957"/>
                  <a:pt x="527124" y="1378189"/>
                </a:cubicBezTo>
                <a:cubicBezTo>
                  <a:pt x="529019" y="1378189"/>
                  <a:pt x="530756" y="1374555"/>
                  <a:pt x="532335" y="1370134"/>
                </a:cubicBezTo>
                <a:cubicBezTo>
                  <a:pt x="533915" y="1365711"/>
                  <a:pt x="536916" y="1358289"/>
                  <a:pt x="543549" y="1360499"/>
                </a:cubicBezTo>
                <a:cubicBezTo>
                  <a:pt x="546502" y="1361495"/>
                  <a:pt x="549503" y="1362347"/>
                  <a:pt x="552551" y="1363026"/>
                </a:cubicBezTo>
                <a:cubicBezTo>
                  <a:pt x="558506" y="1364353"/>
                  <a:pt x="564365" y="1366090"/>
                  <a:pt x="570082" y="1368239"/>
                </a:cubicBezTo>
                <a:cubicBezTo>
                  <a:pt x="575926" y="1370765"/>
                  <a:pt x="581454" y="1373450"/>
                  <a:pt x="587455" y="1376451"/>
                </a:cubicBezTo>
                <a:lnTo>
                  <a:pt x="601353" y="1383085"/>
                </a:lnTo>
                <a:cubicBezTo>
                  <a:pt x="606755" y="1386164"/>
                  <a:pt x="611698" y="1389986"/>
                  <a:pt x="616042" y="1394456"/>
                </a:cubicBezTo>
                <a:lnTo>
                  <a:pt x="616042" y="1399194"/>
                </a:lnTo>
                <a:lnTo>
                  <a:pt x="616042" y="1399194"/>
                </a:lnTo>
                <a:cubicBezTo>
                  <a:pt x="616215" y="1401499"/>
                  <a:pt x="616215" y="1403837"/>
                  <a:pt x="616042" y="1406143"/>
                </a:cubicBezTo>
                <a:cubicBezTo>
                  <a:pt x="616042" y="1416409"/>
                  <a:pt x="615094" y="1450365"/>
                  <a:pt x="616042" y="1469317"/>
                </a:cubicBezTo>
                <a:cubicBezTo>
                  <a:pt x="616989" y="1488270"/>
                  <a:pt x="620148" y="1518278"/>
                  <a:pt x="621254" y="1527754"/>
                </a:cubicBezTo>
                <a:cubicBezTo>
                  <a:pt x="622280" y="1532966"/>
                  <a:pt x="619864" y="1538241"/>
                  <a:pt x="615252" y="1540863"/>
                </a:cubicBezTo>
                <a:cubicBezTo>
                  <a:pt x="613357" y="1542126"/>
                  <a:pt x="613357" y="1542126"/>
                  <a:pt x="613831" y="1544022"/>
                </a:cubicBezTo>
                <a:cubicBezTo>
                  <a:pt x="614904" y="1549486"/>
                  <a:pt x="616658" y="1554792"/>
                  <a:pt x="619043" y="1559816"/>
                </a:cubicBezTo>
                <a:cubicBezTo>
                  <a:pt x="623939" y="1558077"/>
                  <a:pt x="630572" y="1555551"/>
                  <a:pt x="640996" y="1551286"/>
                </a:cubicBezTo>
                <a:cubicBezTo>
                  <a:pt x="658053" y="1544337"/>
                  <a:pt x="693273" y="1531071"/>
                  <a:pt x="712541" y="1524280"/>
                </a:cubicBezTo>
                <a:cubicBezTo>
                  <a:pt x="726708" y="1520221"/>
                  <a:pt x="740511" y="1514946"/>
                  <a:pt x="753762" y="1508486"/>
                </a:cubicBezTo>
                <a:cubicBezTo>
                  <a:pt x="763870" y="1502485"/>
                  <a:pt x="820412" y="1461105"/>
                  <a:pt x="850419" y="1437730"/>
                </a:cubicBezTo>
                <a:cubicBezTo>
                  <a:pt x="880427" y="1414356"/>
                  <a:pt x="883428" y="1406143"/>
                  <a:pt x="896537" y="1404879"/>
                </a:cubicBezTo>
                <a:cubicBezTo>
                  <a:pt x="909646" y="1403616"/>
                  <a:pt x="1004565" y="1390507"/>
                  <a:pt x="1053368" y="1386085"/>
                </a:cubicBezTo>
                <a:lnTo>
                  <a:pt x="1062686" y="1386085"/>
                </a:lnTo>
                <a:cubicBezTo>
                  <a:pt x="1104539" y="1383558"/>
                  <a:pt x="1157448" y="1375345"/>
                  <a:pt x="1192667" y="1373766"/>
                </a:cubicBezTo>
                <a:cubicBezTo>
                  <a:pt x="1227887" y="1372187"/>
                  <a:pt x="1263739" y="1371713"/>
                  <a:pt x="1287429" y="1368396"/>
                </a:cubicBezTo>
                <a:cubicBezTo>
                  <a:pt x="1311120" y="1365080"/>
                  <a:pt x="1337337" y="1358447"/>
                  <a:pt x="1354394" y="1355919"/>
                </a:cubicBezTo>
                <a:cubicBezTo>
                  <a:pt x="1367234" y="1354324"/>
                  <a:pt x="1379064" y="1348149"/>
                  <a:pt x="1387719" y="1338546"/>
                </a:cubicBezTo>
                <a:cubicBezTo>
                  <a:pt x="1398143" y="1328912"/>
                  <a:pt x="1428467" y="1306959"/>
                  <a:pt x="1444734" y="1293850"/>
                </a:cubicBezTo>
                <a:cubicBezTo>
                  <a:pt x="1457779" y="1284437"/>
                  <a:pt x="1472009" y="1276793"/>
                  <a:pt x="1487061" y="1271107"/>
                </a:cubicBezTo>
                <a:cubicBezTo>
                  <a:pt x="1505539" y="1261631"/>
                  <a:pt x="1524807" y="1250576"/>
                  <a:pt x="1546919" y="1239520"/>
                </a:cubicBezTo>
                <a:cubicBezTo>
                  <a:pt x="1569030" y="1228464"/>
                  <a:pt x="1588456" y="1216145"/>
                  <a:pt x="1600933" y="1209512"/>
                </a:cubicBezTo>
                <a:cubicBezTo>
                  <a:pt x="1613410" y="1202879"/>
                  <a:pt x="1613252" y="1197825"/>
                  <a:pt x="1607882" y="1192613"/>
                </a:cubicBezTo>
                <a:cubicBezTo>
                  <a:pt x="1602512" y="1187401"/>
                  <a:pt x="1605355" y="1180136"/>
                  <a:pt x="1609462" y="1169870"/>
                </a:cubicBezTo>
                <a:cubicBezTo>
                  <a:pt x="1612225" y="1162020"/>
                  <a:pt x="1617279" y="1155198"/>
                  <a:pt x="1623991" y="1150286"/>
                </a:cubicBezTo>
                <a:cubicBezTo>
                  <a:pt x="1631257" y="1143811"/>
                  <a:pt x="1639785" y="1144916"/>
                  <a:pt x="1645787" y="1142073"/>
                </a:cubicBezTo>
                <a:cubicBezTo>
                  <a:pt x="1652309" y="1140241"/>
                  <a:pt x="1659069" y="1139325"/>
                  <a:pt x="1665845" y="1139388"/>
                </a:cubicBezTo>
                <a:cubicBezTo>
                  <a:pt x="1673110" y="1138598"/>
                  <a:pt x="1673742" y="1132439"/>
                  <a:pt x="1670109" y="1128806"/>
                </a:cubicBezTo>
                <a:cubicBezTo>
                  <a:pt x="1665750" y="1123532"/>
                  <a:pt x="1662228" y="1117625"/>
                  <a:pt x="1659685" y="1111276"/>
                </a:cubicBezTo>
                <a:cubicBezTo>
                  <a:pt x="1656369" y="1104011"/>
                  <a:pt x="1661265" y="1097851"/>
                  <a:pt x="1667898" y="1099114"/>
                </a:cubicBezTo>
                <a:cubicBezTo>
                  <a:pt x="1674531" y="1100378"/>
                  <a:pt x="1673426" y="1108907"/>
                  <a:pt x="1675953" y="1114908"/>
                </a:cubicBezTo>
                <a:cubicBezTo>
                  <a:pt x="1678480" y="1120910"/>
                  <a:pt x="1681322" y="1127227"/>
                  <a:pt x="1686376" y="1128175"/>
                </a:cubicBezTo>
                <a:cubicBezTo>
                  <a:pt x="1692931" y="1129280"/>
                  <a:pt x="1699406" y="1125853"/>
                  <a:pt x="1702170" y="1119804"/>
                </a:cubicBezTo>
                <a:cubicBezTo>
                  <a:pt x="1706119" y="1112855"/>
                  <a:pt x="1703750" y="1105274"/>
                  <a:pt x="1706592" y="1095640"/>
                </a:cubicBezTo>
                <a:cubicBezTo>
                  <a:pt x="1709435" y="1086006"/>
                  <a:pt x="1715121" y="1077951"/>
                  <a:pt x="1722386" y="1078583"/>
                </a:cubicBezTo>
                <a:cubicBezTo>
                  <a:pt x="1729651" y="1079215"/>
                  <a:pt x="1731230" y="1094376"/>
                  <a:pt x="1738180" y="1095482"/>
                </a:cubicBezTo>
                <a:cubicBezTo>
                  <a:pt x="1745129" y="1096588"/>
                  <a:pt x="1744813" y="1090428"/>
                  <a:pt x="1755079" y="1089639"/>
                </a:cubicBezTo>
                <a:cubicBezTo>
                  <a:pt x="1765345" y="1088849"/>
                  <a:pt x="1767082" y="1094218"/>
                  <a:pt x="1776716" y="1089639"/>
                </a:cubicBezTo>
                <a:cubicBezTo>
                  <a:pt x="1786350" y="1085058"/>
                  <a:pt x="1810672" y="1077635"/>
                  <a:pt x="1825834" y="1073845"/>
                </a:cubicBezTo>
                <a:cubicBezTo>
                  <a:pt x="1840996" y="1070054"/>
                  <a:pt x="1836100" y="1062789"/>
                  <a:pt x="1848419" y="1058999"/>
                </a:cubicBezTo>
                <a:cubicBezTo>
                  <a:pt x="1860738" y="1055208"/>
                  <a:pt x="1862949" y="1061210"/>
                  <a:pt x="1872584" y="1062315"/>
                </a:cubicBezTo>
                <a:cubicBezTo>
                  <a:pt x="1882217" y="1063421"/>
                  <a:pt x="1891062" y="1056788"/>
                  <a:pt x="1902433" y="1052523"/>
                </a:cubicBezTo>
                <a:cubicBezTo>
                  <a:pt x="1913805" y="1048259"/>
                  <a:pt x="1919806" y="1046364"/>
                  <a:pt x="1908751" y="1029149"/>
                </a:cubicBezTo>
                <a:close/>
              </a:path>
            </a:pathLst>
          </a:custGeom>
          <a:solidFill>
            <a:schemeClr val="accent5"/>
          </a:solidFill>
          <a:ln w="15744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Bild 10">
            <a:extLst>
              <a:ext uri="{FF2B5EF4-FFF2-40B4-BE49-F238E27FC236}">
                <a16:creationId xmlns:a16="http://schemas.microsoft.com/office/drawing/2014/main" id="{5E4436ED-33D6-470A-9B0F-BD86F35276A4}"/>
              </a:ext>
            </a:extLst>
          </p:cNvPr>
          <p:cNvSpPr/>
          <p:nvPr/>
        </p:nvSpPr>
        <p:spPr>
          <a:xfrm>
            <a:off x="10781863" y="1606679"/>
            <a:ext cx="752528" cy="801405"/>
          </a:xfrm>
          <a:custGeom>
            <a:avLst/>
            <a:gdLst>
              <a:gd name="connsiteX0" fmla="*/ 752192 w 752528"/>
              <a:gd name="connsiteY0" fmla="*/ 290348 h 801405"/>
              <a:gd name="connsiteX1" fmla="*/ 749823 w 752528"/>
              <a:gd name="connsiteY1" fmla="*/ 273448 h 801405"/>
              <a:gd name="connsiteX2" fmla="*/ 736241 w 752528"/>
              <a:gd name="connsiteY2" fmla="*/ 245809 h 801405"/>
              <a:gd name="connsiteX3" fmla="*/ 720447 w 752528"/>
              <a:gd name="connsiteY3" fmla="*/ 208694 h 801405"/>
              <a:gd name="connsiteX4" fmla="*/ 722658 w 752528"/>
              <a:gd name="connsiteY4" fmla="*/ 192900 h 801405"/>
              <a:gd name="connsiteX5" fmla="*/ 716815 w 752528"/>
              <a:gd name="connsiteY5" fmla="*/ 175844 h 801405"/>
              <a:gd name="connsiteX6" fmla="*/ 722184 w 752528"/>
              <a:gd name="connsiteY6" fmla="*/ 163682 h 801405"/>
              <a:gd name="connsiteX7" fmla="*/ 724238 w 752528"/>
              <a:gd name="connsiteY7" fmla="*/ 159103 h 801405"/>
              <a:gd name="connsiteX8" fmla="*/ 719026 w 752528"/>
              <a:gd name="connsiteY8" fmla="*/ 100034 h 801405"/>
              <a:gd name="connsiteX9" fmla="*/ 719026 w 752528"/>
              <a:gd name="connsiteY9" fmla="*/ 35438 h 801405"/>
              <a:gd name="connsiteX10" fmla="*/ 709707 w 752528"/>
              <a:gd name="connsiteY10" fmla="*/ 20908 h 801405"/>
              <a:gd name="connsiteX11" fmla="*/ 695493 w 752528"/>
              <a:gd name="connsiteY11" fmla="*/ 14117 h 801405"/>
              <a:gd name="connsiteX12" fmla="*/ 678594 w 752528"/>
              <a:gd name="connsiteY12" fmla="*/ 6377 h 801405"/>
              <a:gd name="connsiteX13" fmla="*/ 662800 w 752528"/>
              <a:gd name="connsiteY13" fmla="*/ 1481 h 801405"/>
              <a:gd name="connsiteX14" fmla="*/ 654745 w 752528"/>
              <a:gd name="connsiteY14" fmla="*/ -572 h 801405"/>
              <a:gd name="connsiteX15" fmla="*/ 653324 w 752528"/>
              <a:gd name="connsiteY15" fmla="*/ 3061 h 801405"/>
              <a:gd name="connsiteX16" fmla="*/ 638478 w 752528"/>
              <a:gd name="connsiteY16" fmla="*/ 16960 h 801405"/>
              <a:gd name="connsiteX17" fmla="*/ 631055 w 752528"/>
              <a:gd name="connsiteY17" fmla="*/ 16960 h 801405"/>
              <a:gd name="connsiteX18" fmla="*/ 631055 w 752528"/>
              <a:gd name="connsiteY18" fmla="*/ 18539 h 801405"/>
              <a:gd name="connsiteX19" fmla="*/ 627422 w 752528"/>
              <a:gd name="connsiteY19" fmla="*/ 44757 h 801405"/>
              <a:gd name="connsiteX20" fmla="*/ 613208 w 752528"/>
              <a:gd name="connsiteY20" fmla="*/ 47125 h 801405"/>
              <a:gd name="connsiteX21" fmla="*/ 605153 w 752528"/>
              <a:gd name="connsiteY21" fmla="*/ 47125 h 801405"/>
              <a:gd name="connsiteX22" fmla="*/ 602784 w 752528"/>
              <a:gd name="connsiteY22" fmla="*/ 50442 h 801405"/>
              <a:gd name="connsiteX23" fmla="*/ 593150 w 752528"/>
              <a:gd name="connsiteY23" fmla="*/ 58497 h 801405"/>
              <a:gd name="connsiteX24" fmla="*/ 591097 w 752528"/>
              <a:gd name="connsiteY24" fmla="*/ 58497 h 801405"/>
              <a:gd name="connsiteX25" fmla="*/ 571671 w 752528"/>
              <a:gd name="connsiteY25" fmla="*/ 50757 h 801405"/>
              <a:gd name="connsiteX26" fmla="*/ 569144 w 752528"/>
              <a:gd name="connsiteY26" fmla="*/ 48231 h 801405"/>
              <a:gd name="connsiteX27" fmla="*/ 565511 w 752528"/>
              <a:gd name="connsiteY27" fmla="*/ 49495 h 801405"/>
              <a:gd name="connsiteX28" fmla="*/ 533924 w 752528"/>
              <a:gd name="connsiteY28" fmla="*/ 58181 h 801405"/>
              <a:gd name="connsiteX29" fmla="*/ 527133 w 752528"/>
              <a:gd name="connsiteY29" fmla="*/ 56286 h 801405"/>
              <a:gd name="connsiteX30" fmla="*/ 512761 w 752528"/>
              <a:gd name="connsiteY30" fmla="*/ 56286 h 801405"/>
              <a:gd name="connsiteX31" fmla="*/ 491123 w 752528"/>
              <a:gd name="connsiteY31" fmla="*/ 61971 h 801405"/>
              <a:gd name="connsiteX32" fmla="*/ 485438 w 752528"/>
              <a:gd name="connsiteY32" fmla="*/ 61971 h 801405"/>
              <a:gd name="connsiteX33" fmla="*/ 485438 w 752528"/>
              <a:gd name="connsiteY33" fmla="*/ 61971 h 801405"/>
              <a:gd name="connsiteX34" fmla="*/ 482279 w 752528"/>
              <a:gd name="connsiteY34" fmla="*/ 76344 h 801405"/>
              <a:gd name="connsiteX35" fmla="*/ 474698 w 752528"/>
              <a:gd name="connsiteY35" fmla="*/ 79502 h 801405"/>
              <a:gd name="connsiteX36" fmla="*/ 461747 w 752528"/>
              <a:gd name="connsiteY36" fmla="*/ 85345 h 801405"/>
              <a:gd name="connsiteX37" fmla="*/ 460642 w 752528"/>
              <a:gd name="connsiteY37" fmla="*/ 85345 h 801405"/>
              <a:gd name="connsiteX38" fmla="*/ 458430 w 752528"/>
              <a:gd name="connsiteY38" fmla="*/ 86767 h 801405"/>
              <a:gd name="connsiteX39" fmla="*/ 445006 w 752528"/>
              <a:gd name="connsiteY39" fmla="*/ 88979 h 801405"/>
              <a:gd name="connsiteX40" fmla="*/ 438215 w 752528"/>
              <a:gd name="connsiteY40" fmla="*/ 88979 h 801405"/>
              <a:gd name="connsiteX41" fmla="*/ 423369 w 752528"/>
              <a:gd name="connsiteY41" fmla="*/ 91347 h 801405"/>
              <a:gd name="connsiteX42" fmla="*/ 421789 w 752528"/>
              <a:gd name="connsiteY42" fmla="*/ 92138 h 801405"/>
              <a:gd name="connsiteX43" fmla="*/ 409470 w 752528"/>
              <a:gd name="connsiteY43" fmla="*/ 89452 h 801405"/>
              <a:gd name="connsiteX44" fmla="*/ 407575 w 752528"/>
              <a:gd name="connsiteY44" fmla="*/ 88189 h 801405"/>
              <a:gd name="connsiteX45" fmla="*/ 407575 w 752528"/>
              <a:gd name="connsiteY45" fmla="*/ 91979 h 801405"/>
              <a:gd name="connsiteX46" fmla="*/ 402363 w 752528"/>
              <a:gd name="connsiteY46" fmla="*/ 108563 h 801405"/>
              <a:gd name="connsiteX47" fmla="*/ 364142 w 752528"/>
              <a:gd name="connsiteY47" fmla="*/ 119934 h 801405"/>
              <a:gd name="connsiteX48" fmla="*/ 355456 w 752528"/>
              <a:gd name="connsiteY48" fmla="*/ 114722 h 801405"/>
              <a:gd name="connsiteX49" fmla="*/ 351507 w 752528"/>
              <a:gd name="connsiteY49" fmla="*/ 112669 h 801405"/>
              <a:gd name="connsiteX50" fmla="*/ 348349 w 752528"/>
              <a:gd name="connsiteY50" fmla="*/ 116618 h 801405"/>
              <a:gd name="connsiteX51" fmla="*/ 340136 w 752528"/>
              <a:gd name="connsiteY51" fmla="*/ 125146 h 801405"/>
              <a:gd name="connsiteX52" fmla="*/ 336977 w 752528"/>
              <a:gd name="connsiteY52" fmla="*/ 127515 h 801405"/>
              <a:gd name="connsiteX53" fmla="*/ 334134 w 752528"/>
              <a:gd name="connsiteY53" fmla="*/ 131779 h 801405"/>
              <a:gd name="connsiteX54" fmla="*/ 318341 w 752528"/>
              <a:gd name="connsiteY54" fmla="*/ 134464 h 801405"/>
              <a:gd name="connsiteX55" fmla="*/ 314392 w 752528"/>
              <a:gd name="connsiteY55" fmla="*/ 134464 h 801405"/>
              <a:gd name="connsiteX56" fmla="*/ 308707 w 752528"/>
              <a:gd name="connsiteY56" fmla="*/ 139044 h 801405"/>
              <a:gd name="connsiteX57" fmla="*/ 287385 w 752528"/>
              <a:gd name="connsiteY57" fmla="*/ 151521 h 801405"/>
              <a:gd name="connsiteX58" fmla="*/ 278067 w 752528"/>
              <a:gd name="connsiteY58" fmla="*/ 152311 h 801405"/>
              <a:gd name="connsiteX59" fmla="*/ 267485 w 752528"/>
              <a:gd name="connsiteY59" fmla="*/ 153574 h 801405"/>
              <a:gd name="connsiteX60" fmla="*/ 260536 w 752528"/>
              <a:gd name="connsiteY60" fmla="*/ 160840 h 801405"/>
              <a:gd name="connsiteX61" fmla="*/ 248849 w 752528"/>
              <a:gd name="connsiteY61" fmla="*/ 159576 h 801405"/>
              <a:gd name="connsiteX62" fmla="*/ 242531 w 752528"/>
              <a:gd name="connsiteY62" fmla="*/ 158155 h 801405"/>
              <a:gd name="connsiteX63" fmla="*/ 239531 w 752528"/>
              <a:gd name="connsiteY63" fmla="*/ 161945 h 801405"/>
              <a:gd name="connsiteX64" fmla="*/ 223737 w 752528"/>
              <a:gd name="connsiteY64" fmla="*/ 175686 h 801405"/>
              <a:gd name="connsiteX65" fmla="*/ 220104 w 752528"/>
              <a:gd name="connsiteY65" fmla="*/ 181529 h 801405"/>
              <a:gd name="connsiteX66" fmla="*/ 215998 w 752528"/>
              <a:gd name="connsiteY66" fmla="*/ 193849 h 801405"/>
              <a:gd name="connsiteX67" fmla="*/ 204627 w 752528"/>
              <a:gd name="connsiteY67" fmla="*/ 196375 h 801405"/>
              <a:gd name="connsiteX68" fmla="*/ 197204 w 752528"/>
              <a:gd name="connsiteY68" fmla="*/ 190690 h 801405"/>
              <a:gd name="connsiteX69" fmla="*/ 191044 w 752528"/>
              <a:gd name="connsiteY69" fmla="*/ 189426 h 801405"/>
              <a:gd name="connsiteX70" fmla="*/ 179357 w 752528"/>
              <a:gd name="connsiteY70" fmla="*/ 197797 h 801405"/>
              <a:gd name="connsiteX71" fmla="*/ 174303 w 752528"/>
              <a:gd name="connsiteY71" fmla="*/ 211695 h 801405"/>
              <a:gd name="connsiteX72" fmla="*/ 160246 w 752528"/>
              <a:gd name="connsiteY72" fmla="*/ 213433 h 801405"/>
              <a:gd name="connsiteX73" fmla="*/ 145874 w 752528"/>
              <a:gd name="connsiteY73" fmla="*/ 213433 h 801405"/>
              <a:gd name="connsiteX74" fmla="*/ 138609 w 752528"/>
              <a:gd name="connsiteY74" fmla="*/ 214854 h 801405"/>
              <a:gd name="connsiteX75" fmla="*/ 136714 w 752528"/>
              <a:gd name="connsiteY75" fmla="*/ 214854 h 801405"/>
              <a:gd name="connsiteX76" fmla="*/ 120920 w 752528"/>
              <a:gd name="connsiteY76" fmla="*/ 204588 h 801405"/>
              <a:gd name="connsiteX77" fmla="*/ 114603 w 752528"/>
              <a:gd name="connsiteY77" fmla="*/ 197954 h 801405"/>
              <a:gd name="connsiteX78" fmla="*/ 102126 w 752528"/>
              <a:gd name="connsiteY78" fmla="*/ 180740 h 801405"/>
              <a:gd name="connsiteX79" fmla="*/ 87912 w 752528"/>
              <a:gd name="connsiteY79" fmla="*/ 203325 h 801405"/>
              <a:gd name="connsiteX80" fmla="*/ 87912 w 752528"/>
              <a:gd name="connsiteY80" fmla="*/ 235859 h 801405"/>
              <a:gd name="connsiteX81" fmla="*/ 90281 w 752528"/>
              <a:gd name="connsiteY81" fmla="*/ 269026 h 801405"/>
              <a:gd name="connsiteX82" fmla="*/ 102758 w 752528"/>
              <a:gd name="connsiteY82" fmla="*/ 308353 h 801405"/>
              <a:gd name="connsiteX83" fmla="*/ 112708 w 752528"/>
              <a:gd name="connsiteY83" fmla="*/ 346257 h 801405"/>
              <a:gd name="connsiteX84" fmla="*/ 120604 w 752528"/>
              <a:gd name="connsiteY84" fmla="*/ 379581 h 801405"/>
              <a:gd name="connsiteX85" fmla="*/ 129449 w 752528"/>
              <a:gd name="connsiteY85" fmla="*/ 428068 h 801405"/>
              <a:gd name="connsiteX86" fmla="*/ 122342 w 752528"/>
              <a:gd name="connsiteY86" fmla="*/ 467552 h 801405"/>
              <a:gd name="connsiteX87" fmla="*/ 102284 w 752528"/>
              <a:gd name="connsiteY87" fmla="*/ 525199 h 801405"/>
              <a:gd name="connsiteX88" fmla="*/ 86490 w 752528"/>
              <a:gd name="connsiteY88" fmla="*/ 568790 h 801405"/>
              <a:gd name="connsiteX89" fmla="*/ 69433 w 752528"/>
              <a:gd name="connsiteY89" fmla="*/ 616171 h 801405"/>
              <a:gd name="connsiteX90" fmla="*/ 59009 w 752528"/>
              <a:gd name="connsiteY90" fmla="*/ 650443 h 801405"/>
              <a:gd name="connsiteX91" fmla="*/ 63115 w 752528"/>
              <a:gd name="connsiteY91" fmla="*/ 668606 h 801405"/>
              <a:gd name="connsiteX92" fmla="*/ 63115 w 752528"/>
              <a:gd name="connsiteY92" fmla="*/ 676503 h 801405"/>
              <a:gd name="connsiteX93" fmla="*/ 50639 w 752528"/>
              <a:gd name="connsiteY93" fmla="*/ 681714 h 801405"/>
              <a:gd name="connsiteX94" fmla="*/ 42742 w 752528"/>
              <a:gd name="connsiteY94" fmla="*/ 700824 h 801405"/>
              <a:gd name="connsiteX95" fmla="*/ 44953 w 752528"/>
              <a:gd name="connsiteY95" fmla="*/ 712986 h 801405"/>
              <a:gd name="connsiteX96" fmla="*/ 50165 w 752528"/>
              <a:gd name="connsiteY96" fmla="*/ 721672 h 801405"/>
              <a:gd name="connsiteX97" fmla="*/ 34371 w 752528"/>
              <a:gd name="connsiteY97" fmla="*/ 726726 h 801405"/>
              <a:gd name="connsiteX98" fmla="*/ 16524 w 752528"/>
              <a:gd name="connsiteY98" fmla="*/ 766368 h 801405"/>
              <a:gd name="connsiteX99" fmla="*/ 731 w 752528"/>
              <a:gd name="connsiteY99" fmla="*/ 795112 h 801405"/>
              <a:gd name="connsiteX100" fmla="*/ 731 w 752528"/>
              <a:gd name="connsiteY100" fmla="*/ 798745 h 801405"/>
              <a:gd name="connsiteX101" fmla="*/ 26948 w 752528"/>
              <a:gd name="connsiteY101" fmla="*/ 800798 h 801405"/>
              <a:gd name="connsiteX102" fmla="*/ 35319 w 752528"/>
              <a:gd name="connsiteY102" fmla="*/ 800798 h 801405"/>
              <a:gd name="connsiteX103" fmla="*/ 57904 w 752528"/>
              <a:gd name="connsiteY103" fmla="*/ 793849 h 801405"/>
              <a:gd name="connsiteX104" fmla="*/ 93281 w 752528"/>
              <a:gd name="connsiteY104" fmla="*/ 739361 h 801405"/>
              <a:gd name="connsiteX105" fmla="*/ 96282 w 752528"/>
              <a:gd name="connsiteY105" fmla="*/ 733833 h 801405"/>
              <a:gd name="connsiteX106" fmla="*/ 118709 w 752528"/>
              <a:gd name="connsiteY106" fmla="*/ 713143 h 801405"/>
              <a:gd name="connsiteX107" fmla="*/ 128343 w 752528"/>
              <a:gd name="connsiteY107" fmla="*/ 709985 h 801405"/>
              <a:gd name="connsiteX108" fmla="*/ 155035 w 752528"/>
              <a:gd name="connsiteY108" fmla="*/ 704299 h 801405"/>
              <a:gd name="connsiteX109" fmla="*/ 214419 w 752528"/>
              <a:gd name="connsiteY109" fmla="*/ 700193 h 801405"/>
              <a:gd name="connsiteX110" fmla="*/ 240952 w 752528"/>
              <a:gd name="connsiteY110" fmla="*/ 690085 h 801405"/>
              <a:gd name="connsiteX111" fmla="*/ 256746 w 752528"/>
              <a:gd name="connsiteY111" fmla="*/ 683294 h 801405"/>
              <a:gd name="connsiteX112" fmla="*/ 272539 w 752528"/>
              <a:gd name="connsiteY112" fmla="*/ 674449 h 801405"/>
              <a:gd name="connsiteX113" fmla="*/ 293229 w 752528"/>
              <a:gd name="connsiteY113" fmla="*/ 665289 h 801405"/>
              <a:gd name="connsiteX114" fmla="*/ 317235 w 752528"/>
              <a:gd name="connsiteY114" fmla="*/ 652654 h 801405"/>
              <a:gd name="connsiteX115" fmla="*/ 366353 w 752528"/>
              <a:gd name="connsiteY115" fmla="*/ 636860 h 801405"/>
              <a:gd name="connsiteX116" fmla="*/ 380410 w 752528"/>
              <a:gd name="connsiteY116" fmla="*/ 636860 h 801405"/>
              <a:gd name="connsiteX117" fmla="*/ 418157 w 752528"/>
              <a:gd name="connsiteY117" fmla="*/ 632280 h 801405"/>
              <a:gd name="connsiteX118" fmla="*/ 428896 w 752528"/>
              <a:gd name="connsiteY118" fmla="*/ 628647 h 801405"/>
              <a:gd name="connsiteX119" fmla="*/ 447217 w 752528"/>
              <a:gd name="connsiteY119" fmla="*/ 623277 h 801405"/>
              <a:gd name="connsiteX120" fmla="*/ 466169 w 752528"/>
              <a:gd name="connsiteY120" fmla="*/ 617592 h 801405"/>
              <a:gd name="connsiteX121" fmla="*/ 564248 w 752528"/>
              <a:gd name="connsiteY121" fmla="*/ 605431 h 801405"/>
              <a:gd name="connsiteX122" fmla="*/ 586517 w 752528"/>
              <a:gd name="connsiteY122" fmla="*/ 601640 h 801405"/>
              <a:gd name="connsiteX123" fmla="*/ 630897 w 752528"/>
              <a:gd name="connsiteY123" fmla="*/ 595007 h 801405"/>
              <a:gd name="connsiteX124" fmla="*/ 651429 w 752528"/>
              <a:gd name="connsiteY124" fmla="*/ 598797 h 801405"/>
              <a:gd name="connsiteX125" fmla="*/ 676067 w 752528"/>
              <a:gd name="connsiteY125" fmla="*/ 602587 h 801405"/>
              <a:gd name="connsiteX126" fmla="*/ 694545 w 752528"/>
              <a:gd name="connsiteY126" fmla="*/ 598639 h 801405"/>
              <a:gd name="connsiteX127" fmla="*/ 710339 w 752528"/>
              <a:gd name="connsiteY127" fmla="*/ 602587 h 801405"/>
              <a:gd name="connsiteX128" fmla="*/ 729607 w 752528"/>
              <a:gd name="connsiteY128" fmla="*/ 590900 h 801405"/>
              <a:gd name="connsiteX129" fmla="*/ 734503 w 752528"/>
              <a:gd name="connsiteY129" fmla="*/ 573053 h 801405"/>
              <a:gd name="connsiteX130" fmla="*/ 721868 w 752528"/>
              <a:gd name="connsiteY130" fmla="*/ 513512 h 801405"/>
              <a:gd name="connsiteX131" fmla="*/ 727554 w 752528"/>
              <a:gd name="connsiteY131" fmla="*/ 497718 h 801405"/>
              <a:gd name="connsiteX132" fmla="*/ 727554 w 752528"/>
              <a:gd name="connsiteY132" fmla="*/ 494085 h 801405"/>
              <a:gd name="connsiteX133" fmla="*/ 727554 w 752528"/>
              <a:gd name="connsiteY133" fmla="*/ 494085 h 801405"/>
              <a:gd name="connsiteX134" fmla="*/ 723448 w 752528"/>
              <a:gd name="connsiteY134" fmla="*/ 456812 h 801405"/>
              <a:gd name="connsiteX135" fmla="*/ 723448 w 752528"/>
              <a:gd name="connsiteY135" fmla="*/ 400429 h 801405"/>
              <a:gd name="connsiteX136" fmla="*/ 728028 w 752528"/>
              <a:gd name="connsiteY136" fmla="*/ 366788 h 801405"/>
              <a:gd name="connsiteX137" fmla="*/ 726607 w 752528"/>
              <a:gd name="connsiteY137" fmla="*/ 316565 h 801405"/>
              <a:gd name="connsiteX138" fmla="*/ 743664 w 752528"/>
              <a:gd name="connsiteY138" fmla="*/ 302982 h 801405"/>
              <a:gd name="connsiteX139" fmla="*/ 752192 w 752528"/>
              <a:gd name="connsiteY139" fmla="*/ 290348 h 80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52528" h="801405">
                <a:moveTo>
                  <a:pt x="752192" y="290348"/>
                </a:moveTo>
                <a:cubicBezTo>
                  <a:pt x="752966" y="284599"/>
                  <a:pt x="752145" y="278755"/>
                  <a:pt x="749823" y="273448"/>
                </a:cubicBezTo>
                <a:cubicBezTo>
                  <a:pt x="746665" y="268552"/>
                  <a:pt x="742242" y="257655"/>
                  <a:pt x="736241" y="245809"/>
                </a:cubicBezTo>
                <a:cubicBezTo>
                  <a:pt x="730239" y="233964"/>
                  <a:pt x="725501" y="219118"/>
                  <a:pt x="720447" y="208694"/>
                </a:cubicBezTo>
                <a:cubicBezTo>
                  <a:pt x="715393" y="198270"/>
                  <a:pt x="717604" y="195744"/>
                  <a:pt x="722658" y="192900"/>
                </a:cubicBezTo>
                <a:cubicBezTo>
                  <a:pt x="720076" y="187452"/>
                  <a:pt x="718116" y="181735"/>
                  <a:pt x="716815" y="175844"/>
                </a:cubicBezTo>
                <a:cubicBezTo>
                  <a:pt x="715579" y="171042"/>
                  <a:pt x="717798" y="166005"/>
                  <a:pt x="722184" y="163682"/>
                </a:cubicBezTo>
                <a:cubicBezTo>
                  <a:pt x="724080" y="162261"/>
                  <a:pt x="724553" y="161945"/>
                  <a:pt x="724238" y="159103"/>
                </a:cubicBezTo>
                <a:cubicBezTo>
                  <a:pt x="723290" y="149468"/>
                  <a:pt x="720289" y="120092"/>
                  <a:pt x="719026" y="100034"/>
                </a:cubicBezTo>
                <a:cubicBezTo>
                  <a:pt x="717762" y="79976"/>
                  <a:pt x="719026" y="45861"/>
                  <a:pt x="719026" y="35438"/>
                </a:cubicBezTo>
                <a:cubicBezTo>
                  <a:pt x="719026" y="25015"/>
                  <a:pt x="719026" y="25488"/>
                  <a:pt x="709707" y="20908"/>
                </a:cubicBezTo>
                <a:cubicBezTo>
                  <a:pt x="704496" y="18697"/>
                  <a:pt x="699915" y="16327"/>
                  <a:pt x="695493" y="14117"/>
                </a:cubicBezTo>
                <a:cubicBezTo>
                  <a:pt x="691071" y="11906"/>
                  <a:pt x="684280" y="8589"/>
                  <a:pt x="678594" y="6377"/>
                </a:cubicBezTo>
                <a:cubicBezTo>
                  <a:pt x="673455" y="4372"/>
                  <a:pt x="668176" y="2730"/>
                  <a:pt x="662800" y="1481"/>
                </a:cubicBezTo>
                <a:lnTo>
                  <a:pt x="654745" y="-572"/>
                </a:lnTo>
                <a:cubicBezTo>
                  <a:pt x="654177" y="597"/>
                  <a:pt x="653702" y="1813"/>
                  <a:pt x="653324" y="3061"/>
                </a:cubicBezTo>
                <a:cubicBezTo>
                  <a:pt x="651113" y="8589"/>
                  <a:pt x="647480" y="18855"/>
                  <a:pt x="638478" y="16960"/>
                </a:cubicBezTo>
                <a:cubicBezTo>
                  <a:pt x="632476" y="16960"/>
                  <a:pt x="631213" y="16960"/>
                  <a:pt x="631055" y="16960"/>
                </a:cubicBezTo>
                <a:cubicBezTo>
                  <a:pt x="630897" y="16960"/>
                  <a:pt x="631055" y="18222"/>
                  <a:pt x="631055" y="18539"/>
                </a:cubicBezTo>
                <a:cubicBezTo>
                  <a:pt x="632319" y="39703"/>
                  <a:pt x="628686" y="43335"/>
                  <a:pt x="627422" y="44757"/>
                </a:cubicBezTo>
                <a:cubicBezTo>
                  <a:pt x="623341" y="47788"/>
                  <a:pt x="618052" y="48673"/>
                  <a:pt x="613208" y="47125"/>
                </a:cubicBezTo>
                <a:cubicBezTo>
                  <a:pt x="610537" y="46731"/>
                  <a:pt x="607824" y="46731"/>
                  <a:pt x="605153" y="47125"/>
                </a:cubicBezTo>
                <a:cubicBezTo>
                  <a:pt x="605153" y="47125"/>
                  <a:pt x="602942" y="50284"/>
                  <a:pt x="602784" y="50442"/>
                </a:cubicBezTo>
                <a:cubicBezTo>
                  <a:pt x="601598" y="54896"/>
                  <a:pt x="597742" y="58117"/>
                  <a:pt x="593150" y="58497"/>
                </a:cubicBezTo>
                <a:lnTo>
                  <a:pt x="591097" y="58497"/>
                </a:lnTo>
                <a:cubicBezTo>
                  <a:pt x="584780" y="58497"/>
                  <a:pt x="575303" y="59603"/>
                  <a:pt x="571671" y="50757"/>
                </a:cubicBezTo>
                <a:cubicBezTo>
                  <a:pt x="571671" y="49810"/>
                  <a:pt x="570407" y="48389"/>
                  <a:pt x="569144" y="48231"/>
                </a:cubicBezTo>
                <a:cubicBezTo>
                  <a:pt x="567797" y="47994"/>
                  <a:pt x="566421" y="48468"/>
                  <a:pt x="565511" y="49495"/>
                </a:cubicBezTo>
                <a:cubicBezTo>
                  <a:pt x="556559" y="56475"/>
                  <a:pt x="545190" y="59603"/>
                  <a:pt x="533924" y="58181"/>
                </a:cubicBezTo>
                <a:lnTo>
                  <a:pt x="527133" y="56286"/>
                </a:lnTo>
                <a:cubicBezTo>
                  <a:pt x="520342" y="54232"/>
                  <a:pt x="516235" y="53285"/>
                  <a:pt x="512761" y="56286"/>
                </a:cubicBezTo>
                <a:cubicBezTo>
                  <a:pt x="506682" y="61166"/>
                  <a:pt x="498816" y="63235"/>
                  <a:pt x="491123" y="61971"/>
                </a:cubicBezTo>
                <a:cubicBezTo>
                  <a:pt x="489253" y="61545"/>
                  <a:pt x="487308" y="61545"/>
                  <a:pt x="485438" y="61971"/>
                </a:cubicBezTo>
                <a:lnTo>
                  <a:pt x="485438" y="61971"/>
                </a:lnTo>
                <a:cubicBezTo>
                  <a:pt x="486309" y="66993"/>
                  <a:pt x="485175" y="72158"/>
                  <a:pt x="482279" y="76344"/>
                </a:cubicBezTo>
                <a:cubicBezTo>
                  <a:pt x="480301" y="78413"/>
                  <a:pt x="477555" y="79550"/>
                  <a:pt x="474698" y="79502"/>
                </a:cubicBezTo>
                <a:cubicBezTo>
                  <a:pt x="469816" y="79818"/>
                  <a:pt x="465215" y="81887"/>
                  <a:pt x="461747" y="85345"/>
                </a:cubicBezTo>
                <a:lnTo>
                  <a:pt x="460642" y="85345"/>
                </a:lnTo>
                <a:cubicBezTo>
                  <a:pt x="459981" y="85931"/>
                  <a:pt x="459236" y="86404"/>
                  <a:pt x="458430" y="86767"/>
                </a:cubicBezTo>
                <a:cubicBezTo>
                  <a:pt x="454109" y="88236"/>
                  <a:pt x="449572" y="88994"/>
                  <a:pt x="445006" y="88979"/>
                </a:cubicBezTo>
                <a:lnTo>
                  <a:pt x="438215" y="88979"/>
                </a:lnTo>
                <a:cubicBezTo>
                  <a:pt x="433140" y="88141"/>
                  <a:pt x="427928" y="88962"/>
                  <a:pt x="423369" y="91347"/>
                </a:cubicBezTo>
                <a:lnTo>
                  <a:pt x="421789" y="92138"/>
                </a:lnTo>
                <a:cubicBezTo>
                  <a:pt x="417514" y="93764"/>
                  <a:pt x="412679" y="92705"/>
                  <a:pt x="409470" y="89452"/>
                </a:cubicBezTo>
                <a:lnTo>
                  <a:pt x="407575" y="88189"/>
                </a:lnTo>
                <a:cubicBezTo>
                  <a:pt x="407575" y="88189"/>
                  <a:pt x="407575" y="90241"/>
                  <a:pt x="407575" y="91979"/>
                </a:cubicBezTo>
                <a:cubicBezTo>
                  <a:pt x="407926" y="97965"/>
                  <a:pt x="406070" y="103856"/>
                  <a:pt x="402363" y="108563"/>
                </a:cubicBezTo>
                <a:cubicBezTo>
                  <a:pt x="391824" y="117628"/>
                  <a:pt x="377921" y="121766"/>
                  <a:pt x="364142" y="119934"/>
                </a:cubicBezTo>
                <a:cubicBezTo>
                  <a:pt x="360706" y="119318"/>
                  <a:pt x="357613" y="117470"/>
                  <a:pt x="355456" y="114722"/>
                </a:cubicBezTo>
                <a:cubicBezTo>
                  <a:pt x="353719" y="112984"/>
                  <a:pt x="353245" y="112511"/>
                  <a:pt x="351507" y="112669"/>
                </a:cubicBezTo>
                <a:cubicBezTo>
                  <a:pt x="349770" y="112827"/>
                  <a:pt x="349770" y="112669"/>
                  <a:pt x="348349" y="116618"/>
                </a:cubicBezTo>
                <a:cubicBezTo>
                  <a:pt x="347000" y="120534"/>
                  <a:pt x="343996" y="123646"/>
                  <a:pt x="340136" y="125146"/>
                </a:cubicBezTo>
                <a:cubicBezTo>
                  <a:pt x="337767" y="125935"/>
                  <a:pt x="337609" y="126251"/>
                  <a:pt x="336977" y="127515"/>
                </a:cubicBezTo>
                <a:cubicBezTo>
                  <a:pt x="336268" y="129079"/>
                  <a:pt x="335308" y="130516"/>
                  <a:pt x="334134" y="131779"/>
                </a:cubicBezTo>
                <a:cubicBezTo>
                  <a:pt x="329478" y="134843"/>
                  <a:pt x="323749" y="135823"/>
                  <a:pt x="318341" y="134464"/>
                </a:cubicBezTo>
                <a:lnTo>
                  <a:pt x="314392" y="134464"/>
                </a:lnTo>
                <a:cubicBezTo>
                  <a:pt x="310602" y="134464"/>
                  <a:pt x="309496" y="134464"/>
                  <a:pt x="308707" y="139044"/>
                </a:cubicBezTo>
                <a:cubicBezTo>
                  <a:pt x="306969" y="148047"/>
                  <a:pt x="300178" y="150258"/>
                  <a:pt x="287385" y="151521"/>
                </a:cubicBezTo>
                <a:cubicBezTo>
                  <a:pt x="284069" y="151521"/>
                  <a:pt x="280910" y="151521"/>
                  <a:pt x="278067" y="152311"/>
                </a:cubicBezTo>
                <a:cubicBezTo>
                  <a:pt x="274510" y="152421"/>
                  <a:pt x="270969" y="152848"/>
                  <a:pt x="267485" y="153574"/>
                </a:cubicBezTo>
                <a:cubicBezTo>
                  <a:pt x="266324" y="156891"/>
                  <a:pt x="263793" y="159529"/>
                  <a:pt x="260536" y="160840"/>
                </a:cubicBezTo>
                <a:cubicBezTo>
                  <a:pt x="256600" y="161550"/>
                  <a:pt x="252543" y="161108"/>
                  <a:pt x="248849" y="159576"/>
                </a:cubicBezTo>
                <a:cubicBezTo>
                  <a:pt x="244426" y="155944"/>
                  <a:pt x="243321" y="157207"/>
                  <a:pt x="242531" y="158155"/>
                </a:cubicBezTo>
                <a:cubicBezTo>
                  <a:pt x="241465" y="159370"/>
                  <a:pt x="240462" y="160634"/>
                  <a:pt x="239531" y="161945"/>
                </a:cubicBezTo>
                <a:cubicBezTo>
                  <a:pt x="235836" y="168073"/>
                  <a:pt x="230312" y="172875"/>
                  <a:pt x="223737" y="175686"/>
                </a:cubicBezTo>
                <a:cubicBezTo>
                  <a:pt x="219788" y="176949"/>
                  <a:pt x="219473" y="178528"/>
                  <a:pt x="220104" y="181529"/>
                </a:cubicBezTo>
                <a:cubicBezTo>
                  <a:pt x="220856" y="186062"/>
                  <a:pt x="219319" y="190673"/>
                  <a:pt x="215998" y="193849"/>
                </a:cubicBezTo>
                <a:cubicBezTo>
                  <a:pt x="212943" y="196691"/>
                  <a:pt x="208595" y="197654"/>
                  <a:pt x="204627" y="196375"/>
                </a:cubicBezTo>
                <a:cubicBezTo>
                  <a:pt x="201582" y="195364"/>
                  <a:pt x="198966" y="193374"/>
                  <a:pt x="197204" y="190690"/>
                </a:cubicBezTo>
                <a:cubicBezTo>
                  <a:pt x="193255" y="189426"/>
                  <a:pt x="193255" y="189426"/>
                  <a:pt x="191044" y="189426"/>
                </a:cubicBezTo>
                <a:cubicBezTo>
                  <a:pt x="185674" y="190532"/>
                  <a:pt x="179357" y="193533"/>
                  <a:pt x="179357" y="197797"/>
                </a:cubicBezTo>
                <a:cubicBezTo>
                  <a:pt x="179897" y="202961"/>
                  <a:pt x="178033" y="208079"/>
                  <a:pt x="174303" y="211695"/>
                </a:cubicBezTo>
                <a:cubicBezTo>
                  <a:pt x="170154" y="214459"/>
                  <a:pt x="164943" y="215106"/>
                  <a:pt x="160246" y="213433"/>
                </a:cubicBezTo>
                <a:cubicBezTo>
                  <a:pt x="155567" y="211979"/>
                  <a:pt x="150554" y="211979"/>
                  <a:pt x="145874" y="213433"/>
                </a:cubicBezTo>
                <a:cubicBezTo>
                  <a:pt x="143488" y="214080"/>
                  <a:pt x="141060" y="214554"/>
                  <a:pt x="138609" y="214854"/>
                </a:cubicBezTo>
                <a:lnTo>
                  <a:pt x="136714" y="214854"/>
                </a:lnTo>
                <a:cubicBezTo>
                  <a:pt x="130133" y="214096"/>
                  <a:pt x="124287" y="210289"/>
                  <a:pt x="120920" y="204588"/>
                </a:cubicBezTo>
                <a:cubicBezTo>
                  <a:pt x="119148" y="202077"/>
                  <a:pt x="117019" y="199849"/>
                  <a:pt x="114603" y="197954"/>
                </a:cubicBezTo>
                <a:cubicBezTo>
                  <a:pt x="109193" y="193233"/>
                  <a:pt x="104928" y="187341"/>
                  <a:pt x="102126" y="180740"/>
                </a:cubicBezTo>
                <a:cubicBezTo>
                  <a:pt x="94229" y="184056"/>
                  <a:pt x="93281" y="191953"/>
                  <a:pt x="87912" y="203325"/>
                </a:cubicBezTo>
                <a:cubicBezTo>
                  <a:pt x="82998" y="213606"/>
                  <a:pt x="82998" y="225578"/>
                  <a:pt x="87912" y="235859"/>
                </a:cubicBezTo>
                <a:cubicBezTo>
                  <a:pt x="90818" y="246663"/>
                  <a:pt x="91621" y="257923"/>
                  <a:pt x="90281" y="269026"/>
                </a:cubicBezTo>
                <a:cubicBezTo>
                  <a:pt x="91501" y="282893"/>
                  <a:pt x="95761" y="296318"/>
                  <a:pt x="102758" y="308353"/>
                </a:cubicBezTo>
                <a:cubicBezTo>
                  <a:pt x="107864" y="320450"/>
                  <a:pt x="111215" y="333211"/>
                  <a:pt x="112708" y="346257"/>
                </a:cubicBezTo>
                <a:cubicBezTo>
                  <a:pt x="113815" y="357676"/>
                  <a:pt x="116471" y="368889"/>
                  <a:pt x="120604" y="379581"/>
                </a:cubicBezTo>
                <a:cubicBezTo>
                  <a:pt x="124412" y="395580"/>
                  <a:pt x="127364" y="411754"/>
                  <a:pt x="129449" y="428068"/>
                </a:cubicBezTo>
                <a:cubicBezTo>
                  <a:pt x="130938" y="441635"/>
                  <a:pt x="128471" y="455360"/>
                  <a:pt x="122342" y="467552"/>
                </a:cubicBezTo>
                <a:cubicBezTo>
                  <a:pt x="116182" y="483346"/>
                  <a:pt x="106548" y="517618"/>
                  <a:pt x="102284" y="525199"/>
                </a:cubicBezTo>
                <a:cubicBezTo>
                  <a:pt x="98019" y="532780"/>
                  <a:pt x="91702" y="556786"/>
                  <a:pt x="86490" y="568790"/>
                </a:cubicBezTo>
                <a:cubicBezTo>
                  <a:pt x="81278" y="580793"/>
                  <a:pt x="74013" y="603062"/>
                  <a:pt x="69433" y="616171"/>
                </a:cubicBezTo>
                <a:cubicBezTo>
                  <a:pt x="64853" y="629279"/>
                  <a:pt x="62168" y="643968"/>
                  <a:pt x="59009" y="650443"/>
                </a:cubicBezTo>
                <a:cubicBezTo>
                  <a:pt x="55185" y="656602"/>
                  <a:pt x="57014" y="664688"/>
                  <a:pt x="63115" y="668606"/>
                </a:cubicBezTo>
                <a:cubicBezTo>
                  <a:pt x="69275" y="672238"/>
                  <a:pt x="68327" y="678713"/>
                  <a:pt x="63115" y="676503"/>
                </a:cubicBezTo>
                <a:cubicBezTo>
                  <a:pt x="57904" y="674291"/>
                  <a:pt x="53955" y="676503"/>
                  <a:pt x="50639" y="681714"/>
                </a:cubicBezTo>
                <a:cubicBezTo>
                  <a:pt x="47322" y="686926"/>
                  <a:pt x="44953" y="696402"/>
                  <a:pt x="42742" y="700824"/>
                </a:cubicBezTo>
                <a:cubicBezTo>
                  <a:pt x="40531" y="705246"/>
                  <a:pt x="38793" y="710775"/>
                  <a:pt x="44953" y="712986"/>
                </a:cubicBezTo>
                <a:cubicBezTo>
                  <a:pt x="51112" y="715196"/>
                  <a:pt x="54113" y="718039"/>
                  <a:pt x="50165" y="721672"/>
                </a:cubicBezTo>
                <a:cubicBezTo>
                  <a:pt x="46216" y="725304"/>
                  <a:pt x="36582" y="720725"/>
                  <a:pt x="34371" y="726726"/>
                </a:cubicBezTo>
                <a:cubicBezTo>
                  <a:pt x="30386" y="740735"/>
                  <a:pt x="24374" y="754096"/>
                  <a:pt x="16524" y="766368"/>
                </a:cubicBezTo>
                <a:cubicBezTo>
                  <a:pt x="8627" y="774580"/>
                  <a:pt x="-3218" y="784372"/>
                  <a:pt x="731" y="795112"/>
                </a:cubicBezTo>
                <a:cubicBezTo>
                  <a:pt x="881" y="796313"/>
                  <a:pt x="881" y="797545"/>
                  <a:pt x="731" y="798745"/>
                </a:cubicBezTo>
                <a:cubicBezTo>
                  <a:pt x="8154" y="798745"/>
                  <a:pt x="17788" y="800482"/>
                  <a:pt x="26948" y="800798"/>
                </a:cubicBezTo>
                <a:lnTo>
                  <a:pt x="35319" y="800798"/>
                </a:lnTo>
                <a:cubicBezTo>
                  <a:pt x="48112" y="800798"/>
                  <a:pt x="51112" y="801746"/>
                  <a:pt x="57904" y="793849"/>
                </a:cubicBezTo>
                <a:cubicBezTo>
                  <a:pt x="70976" y="776555"/>
                  <a:pt x="82799" y="758344"/>
                  <a:pt x="93281" y="739361"/>
                </a:cubicBezTo>
                <a:cubicBezTo>
                  <a:pt x="94387" y="737466"/>
                  <a:pt x="95492" y="735571"/>
                  <a:pt x="96282" y="733833"/>
                </a:cubicBezTo>
                <a:cubicBezTo>
                  <a:pt x="99976" y="723725"/>
                  <a:pt x="108330" y="716018"/>
                  <a:pt x="118709" y="713143"/>
                </a:cubicBezTo>
                <a:lnTo>
                  <a:pt x="128343" y="709985"/>
                </a:lnTo>
                <a:cubicBezTo>
                  <a:pt x="136818" y="706478"/>
                  <a:pt x="145865" y="704552"/>
                  <a:pt x="155035" y="704299"/>
                </a:cubicBezTo>
                <a:cubicBezTo>
                  <a:pt x="168617" y="704299"/>
                  <a:pt x="202415" y="702088"/>
                  <a:pt x="214419" y="700193"/>
                </a:cubicBezTo>
                <a:cubicBezTo>
                  <a:pt x="223636" y="697903"/>
                  <a:pt x="232543" y="694507"/>
                  <a:pt x="240952" y="690085"/>
                </a:cubicBezTo>
                <a:lnTo>
                  <a:pt x="256746" y="683294"/>
                </a:lnTo>
                <a:cubicBezTo>
                  <a:pt x="262288" y="680877"/>
                  <a:pt x="267578" y="677908"/>
                  <a:pt x="272539" y="674449"/>
                </a:cubicBezTo>
                <a:cubicBezTo>
                  <a:pt x="278681" y="669916"/>
                  <a:pt x="285744" y="666789"/>
                  <a:pt x="293229" y="665289"/>
                </a:cubicBezTo>
                <a:cubicBezTo>
                  <a:pt x="302724" y="664910"/>
                  <a:pt x="311542" y="660266"/>
                  <a:pt x="317235" y="652654"/>
                </a:cubicBezTo>
                <a:cubicBezTo>
                  <a:pt x="330876" y="641109"/>
                  <a:pt x="348537" y="635423"/>
                  <a:pt x="366353" y="636860"/>
                </a:cubicBezTo>
                <a:lnTo>
                  <a:pt x="380410" y="636860"/>
                </a:lnTo>
                <a:cubicBezTo>
                  <a:pt x="393147" y="637160"/>
                  <a:pt x="405861" y="635612"/>
                  <a:pt x="418157" y="632280"/>
                </a:cubicBezTo>
                <a:lnTo>
                  <a:pt x="428896" y="628647"/>
                </a:lnTo>
                <a:lnTo>
                  <a:pt x="447217" y="623277"/>
                </a:lnTo>
                <a:lnTo>
                  <a:pt x="466169" y="617592"/>
                </a:lnTo>
                <a:cubicBezTo>
                  <a:pt x="498576" y="611495"/>
                  <a:pt x="531334" y="607436"/>
                  <a:pt x="564248" y="605431"/>
                </a:cubicBezTo>
                <a:cubicBezTo>
                  <a:pt x="571442" y="603062"/>
                  <a:pt x="578947" y="601798"/>
                  <a:pt x="586517" y="601640"/>
                </a:cubicBezTo>
                <a:cubicBezTo>
                  <a:pt x="601431" y="600330"/>
                  <a:pt x="616252" y="598118"/>
                  <a:pt x="630897" y="595007"/>
                </a:cubicBezTo>
                <a:cubicBezTo>
                  <a:pt x="644164" y="592795"/>
                  <a:pt x="646691" y="594217"/>
                  <a:pt x="651429" y="598797"/>
                </a:cubicBezTo>
                <a:cubicBezTo>
                  <a:pt x="656167" y="603378"/>
                  <a:pt x="665643" y="603062"/>
                  <a:pt x="676067" y="602587"/>
                </a:cubicBezTo>
                <a:cubicBezTo>
                  <a:pt x="686491" y="602114"/>
                  <a:pt x="684753" y="597691"/>
                  <a:pt x="694545" y="598639"/>
                </a:cubicBezTo>
                <a:cubicBezTo>
                  <a:pt x="704338" y="599587"/>
                  <a:pt x="703548" y="605746"/>
                  <a:pt x="710339" y="602587"/>
                </a:cubicBezTo>
                <a:cubicBezTo>
                  <a:pt x="717105" y="599287"/>
                  <a:pt x="723555" y="595370"/>
                  <a:pt x="729607" y="590900"/>
                </a:cubicBezTo>
                <a:cubicBezTo>
                  <a:pt x="737504" y="586162"/>
                  <a:pt x="735135" y="580635"/>
                  <a:pt x="734503" y="573053"/>
                </a:cubicBezTo>
                <a:cubicBezTo>
                  <a:pt x="733872" y="565473"/>
                  <a:pt x="723290" y="525672"/>
                  <a:pt x="721868" y="513512"/>
                </a:cubicBezTo>
                <a:cubicBezTo>
                  <a:pt x="720447" y="501351"/>
                  <a:pt x="728660" y="504351"/>
                  <a:pt x="727554" y="497718"/>
                </a:cubicBezTo>
                <a:cubicBezTo>
                  <a:pt x="727437" y="496517"/>
                  <a:pt x="727437" y="495302"/>
                  <a:pt x="727554" y="494085"/>
                </a:cubicBezTo>
                <a:lnTo>
                  <a:pt x="727554" y="494085"/>
                </a:lnTo>
                <a:cubicBezTo>
                  <a:pt x="725302" y="481767"/>
                  <a:pt x="723930" y="469321"/>
                  <a:pt x="723448" y="456812"/>
                </a:cubicBezTo>
                <a:cubicBezTo>
                  <a:pt x="720962" y="438097"/>
                  <a:pt x="720962" y="419144"/>
                  <a:pt x="723448" y="400429"/>
                </a:cubicBezTo>
                <a:cubicBezTo>
                  <a:pt x="726948" y="389579"/>
                  <a:pt x="728499" y="378192"/>
                  <a:pt x="728028" y="366788"/>
                </a:cubicBezTo>
                <a:cubicBezTo>
                  <a:pt x="728028" y="355734"/>
                  <a:pt x="726449" y="329516"/>
                  <a:pt x="726607" y="316565"/>
                </a:cubicBezTo>
                <a:cubicBezTo>
                  <a:pt x="726764" y="303614"/>
                  <a:pt x="733398" y="302982"/>
                  <a:pt x="743664" y="302982"/>
                </a:cubicBezTo>
                <a:cubicBezTo>
                  <a:pt x="753930" y="302982"/>
                  <a:pt x="752350" y="296981"/>
                  <a:pt x="752192" y="290348"/>
                </a:cubicBezTo>
                <a:close/>
              </a:path>
            </a:pathLst>
          </a:custGeom>
          <a:solidFill>
            <a:schemeClr val="accent5"/>
          </a:solidFill>
          <a:ln w="15677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Bild 12">
            <a:extLst>
              <a:ext uri="{FF2B5EF4-FFF2-40B4-BE49-F238E27FC236}">
                <a16:creationId xmlns:a16="http://schemas.microsoft.com/office/drawing/2014/main" id="{61171F26-F5F3-46E3-9FC2-6CE702B72E2B}"/>
              </a:ext>
            </a:extLst>
          </p:cNvPr>
          <p:cNvSpPr/>
          <p:nvPr/>
        </p:nvSpPr>
        <p:spPr>
          <a:xfrm>
            <a:off x="724853" y="4169930"/>
            <a:ext cx="803490" cy="910194"/>
          </a:xfrm>
          <a:custGeom>
            <a:avLst/>
            <a:gdLst>
              <a:gd name="connsiteX0" fmla="*/ 802418 w 803490"/>
              <a:gd name="connsiteY0" fmla="*/ 765578 h 910194"/>
              <a:gd name="connsiteX1" fmla="*/ 782044 w 803490"/>
              <a:gd name="connsiteY1" fmla="*/ 715196 h 910194"/>
              <a:gd name="connsiteX2" fmla="*/ 750456 w 803490"/>
              <a:gd name="connsiteY2" fmla="*/ 630384 h 910194"/>
              <a:gd name="connsiteX3" fmla="*/ 707656 w 803490"/>
              <a:gd name="connsiteY3" fmla="*/ 520776 h 910194"/>
              <a:gd name="connsiteX4" fmla="*/ 689335 w 803490"/>
              <a:gd name="connsiteY4" fmla="*/ 477659 h 910194"/>
              <a:gd name="connsiteX5" fmla="*/ 670541 w 803490"/>
              <a:gd name="connsiteY5" fmla="*/ 430278 h 910194"/>
              <a:gd name="connsiteX6" fmla="*/ 626160 w 803490"/>
              <a:gd name="connsiteY6" fmla="*/ 303929 h 910194"/>
              <a:gd name="connsiteX7" fmla="*/ 584623 w 803490"/>
              <a:gd name="connsiteY7" fmla="*/ 193373 h 910194"/>
              <a:gd name="connsiteX8" fmla="*/ 579885 w 803490"/>
              <a:gd name="connsiteY8" fmla="*/ 181844 h 910194"/>
              <a:gd name="connsiteX9" fmla="*/ 548298 w 803490"/>
              <a:gd name="connsiteY9" fmla="*/ 95769 h 910194"/>
              <a:gd name="connsiteX10" fmla="*/ 529345 w 803490"/>
              <a:gd name="connsiteY10" fmla="*/ 15222 h 910194"/>
              <a:gd name="connsiteX11" fmla="*/ 528082 w 803490"/>
              <a:gd name="connsiteY11" fmla="*/ -572 h 910194"/>
              <a:gd name="connsiteX12" fmla="*/ 472172 w 803490"/>
              <a:gd name="connsiteY12" fmla="*/ 7640 h 910194"/>
              <a:gd name="connsiteX13" fmla="*/ 452904 w 803490"/>
              <a:gd name="connsiteY13" fmla="*/ 13326 h 910194"/>
              <a:gd name="connsiteX14" fmla="*/ 424317 w 803490"/>
              <a:gd name="connsiteY14" fmla="*/ 22171 h 910194"/>
              <a:gd name="connsiteX15" fmla="*/ 383728 w 803490"/>
              <a:gd name="connsiteY15" fmla="*/ 27225 h 910194"/>
              <a:gd name="connsiteX16" fmla="*/ 369988 w 803490"/>
              <a:gd name="connsiteY16" fmla="*/ 27225 h 910194"/>
              <a:gd name="connsiteX17" fmla="*/ 327029 w 803490"/>
              <a:gd name="connsiteY17" fmla="*/ 40175 h 910194"/>
              <a:gd name="connsiteX18" fmla="*/ 297179 w 803490"/>
              <a:gd name="connsiteY18" fmla="*/ 55969 h 910194"/>
              <a:gd name="connsiteX19" fmla="*/ 280595 w 803490"/>
              <a:gd name="connsiteY19" fmla="*/ 63708 h 910194"/>
              <a:gd name="connsiteX20" fmla="*/ 263064 w 803490"/>
              <a:gd name="connsiteY20" fmla="*/ 73342 h 910194"/>
              <a:gd name="connsiteX21" fmla="*/ 247271 w 803490"/>
              <a:gd name="connsiteY21" fmla="*/ 79975 h 910194"/>
              <a:gd name="connsiteX22" fmla="*/ 218052 w 803490"/>
              <a:gd name="connsiteY22" fmla="*/ 90715 h 910194"/>
              <a:gd name="connsiteX23" fmla="*/ 157563 w 803490"/>
              <a:gd name="connsiteY23" fmla="*/ 94979 h 910194"/>
              <a:gd name="connsiteX24" fmla="*/ 148402 w 803490"/>
              <a:gd name="connsiteY24" fmla="*/ 95927 h 910194"/>
              <a:gd name="connsiteX25" fmla="*/ 148402 w 803490"/>
              <a:gd name="connsiteY25" fmla="*/ 95927 h 910194"/>
              <a:gd name="connsiteX26" fmla="*/ 134188 w 803490"/>
              <a:gd name="connsiteY26" fmla="*/ 99875 h 910194"/>
              <a:gd name="connsiteX27" fmla="*/ 124396 w 803490"/>
              <a:gd name="connsiteY27" fmla="*/ 103192 h 910194"/>
              <a:gd name="connsiteX28" fmla="*/ 107497 w 803490"/>
              <a:gd name="connsiteY28" fmla="*/ 118986 h 910194"/>
              <a:gd name="connsiteX29" fmla="*/ 104338 w 803490"/>
              <a:gd name="connsiteY29" fmla="*/ 124988 h 910194"/>
              <a:gd name="connsiteX30" fmla="*/ 67855 w 803490"/>
              <a:gd name="connsiteY30" fmla="*/ 180897 h 910194"/>
              <a:gd name="connsiteX31" fmla="*/ 45902 w 803490"/>
              <a:gd name="connsiteY31" fmla="*/ 191320 h 910194"/>
              <a:gd name="connsiteX32" fmla="*/ 37847 w 803490"/>
              <a:gd name="connsiteY32" fmla="*/ 191320 h 910194"/>
              <a:gd name="connsiteX33" fmla="*/ 29634 w 803490"/>
              <a:gd name="connsiteY33" fmla="*/ 191320 h 910194"/>
              <a:gd name="connsiteX34" fmla="*/ 1048 w 803490"/>
              <a:gd name="connsiteY34" fmla="*/ 188952 h 910194"/>
              <a:gd name="connsiteX35" fmla="*/ -216 w 803490"/>
              <a:gd name="connsiteY35" fmla="*/ 190689 h 910194"/>
              <a:gd name="connsiteX36" fmla="*/ 15578 w 803490"/>
              <a:gd name="connsiteY36" fmla="*/ 211536 h 910194"/>
              <a:gd name="connsiteX37" fmla="*/ 22369 w 803490"/>
              <a:gd name="connsiteY37" fmla="*/ 223855 h 910194"/>
              <a:gd name="connsiteX38" fmla="*/ 34373 w 803490"/>
              <a:gd name="connsiteY38" fmla="*/ 239649 h 910194"/>
              <a:gd name="connsiteX39" fmla="*/ 47323 w 803490"/>
              <a:gd name="connsiteY39" fmla="*/ 258759 h 910194"/>
              <a:gd name="connsiteX40" fmla="*/ 51429 w 803490"/>
              <a:gd name="connsiteY40" fmla="*/ 267604 h 910194"/>
              <a:gd name="connsiteX41" fmla="*/ 52851 w 803490"/>
              <a:gd name="connsiteY41" fmla="*/ 285609 h 910194"/>
              <a:gd name="connsiteX42" fmla="*/ 52851 w 803490"/>
              <a:gd name="connsiteY42" fmla="*/ 299822 h 910194"/>
              <a:gd name="connsiteX43" fmla="*/ 58852 w 803490"/>
              <a:gd name="connsiteY43" fmla="*/ 306930 h 910194"/>
              <a:gd name="connsiteX44" fmla="*/ 73067 w 803490"/>
              <a:gd name="connsiteY44" fmla="*/ 330147 h 910194"/>
              <a:gd name="connsiteX45" fmla="*/ 69908 w 803490"/>
              <a:gd name="connsiteY45" fmla="*/ 367578 h 910194"/>
              <a:gd name="connsiteX46" fmla="*/ 64696 w 803490"/>
              <a:gd name="connsiteY46" fmla="*/ 393005 h 910194"/>
              <a:gd name="connsiteX47" fmla="*/ 60748 w 803490"/>
              <a:gd name="connsiteY47" fmla="*/ 416064 h 910194"/>
              <a:gd name="connsiteX48" fmla="*/ 58379 w 803490"/>
              <a:gd name="connsiteY48" fmla="*/ 429015 h 910194"/>
              <a:gd name="connsiteX49" fmla="*/ 58379 w 803490"/>
              <a:gd name="connsiteY49" fmla="*/ 429015 h 910194"/>
              <a:gd name="connsiteX50" fmla="*/ 58379 w 803490"/>
              <a:gd name="connsiteY50" fmla="*/ 430278 h 910194"/>
              <a:gd name="connsiteX51" fmla="*/ 58379 w 803490"/>
              <a:gd name="connsiteY51" fmla="*/ 430278 h 910194"/>
              <a:gd name="connsiteX52" fmla="*/ 58379 w 803490"/>
              <a:gd name="connsiteY52" fmla="*/ 430278 h 910194"/>
              <a:gd name="connsiteX53" fmla="*/ 57431 w 803490"/>
              <a:gd name="connsiteY53" fmla="*/ 451600 h 910194"/>
              <a:gd name="connsiteX54" fmla="*/ 57431 w 803490"/>
              <a:gd name="connsiteY54" fmla="*/ 473237 h 910194"/>
              <a:gd name="connsiteX55" fmla="*/ 60116 w 803490"/>
              <a:gd name="connsiteY55" fmla="*/ 525514 h 910194"/>
              <a:gd name="connsiteX56" fmla="*/ 60116 w 803490"/>
              <a:gd name="connsiteY56" fmla="*/ 525514 h 910194"/>
              <a:gd name="connsiteX57" fmla="*/ 60116 w 803490"/>
              <a:gd name="connsiteY57" fmla="*/ 526620 h 910194"/>
              <a:gd name="connsiteX58" fmla="*/ 60116 w 803490"/>
              <a:gd name="connsiteY58" fmla="*/ 526620 h 910194"/>
              <a:gd name="connsiteX59" fmla="*/ 60116 w 803490"/>
              <a:gd name="connsiteY59" fmla="*/ 526620 h 910194"/>
              <a:gd name="connsiteX60" fmla="*/ 62643 w 803490"/>
              <a:gd name="connsiteY60" fmla="*/ 542413 h 910194"/>
              <a:gd name="connsiteX61" fmla="*/ 69119 w 803490"/>
              <a:gd name="connsiteY61" fmla="*/ 584898 h 910194"/>
              <a:gd name="connsiteX62" fmla="*/ 80332 w 803490"/>
              <a:gd name="connsiteY62" fmla="*/ 642386 h 910194"/>
              <a:gd name="connsiteX63" fmla="*/ 97863 w 803490"/>
              <a:gd name="connsiteY63" fmla="*/ 676343 h 910194"/>
              <a:gd name="connsiteX64" fmla="*/ 117131 w 803490"/>
              <a:gd name="connsiteY64" fmla="*/ 713774 h 910194"/>
              <a:gd name="connsiteX65" fmla="*/ 127081 w 803490"/>
              <a:gd name="connsiteY65" fmla="*/ 739043 h 910194"/>
              <a:gd name="connsiteX66" fmla="*/ 134662 w 803490"/>
              <a:gd name="connsiteY66" fmla="*/ 759733 h 910194"/>
              <a:gd name="connsiteX67" fmla="*/ 140664 w 803490"/>
              <a:gd name="connsiteY67" fmla="*/ 775527 h 910194"/>
              <a:gd name="connsiteX68" fmla="*/ 144770 w 803490"/>
              <a:gd name="connsiteY68" fmla="*/ 789268 h 910194"/>
              <a:gd name="connsiteX69" fmla="*/ 153772 w 803490"/>
              <a:gd name="connsiteY69" fmla="*/ 817538 h 910194"/>
              <a:gd name="connsiteX70" fmla="*/ 159616 w 803490"/>
              <a:gd name="connsiteY70" fmla="*/ 822276 h 910194"/>
              <a:gd name="connsiteX71" fmla="*/ 168619 w 803490"/>
              <a:gd name="connsiteY71" fmla="*/ 835069 h 910194"/>
              <a:gd name="connsiteX72" fmla="*/ 196415 w 803490"/>
              <a:gd name="connsiteY72" fmla="*/ 842966 h 910194"/>
              <a:gd name="connsiteX73" fmla="*/ 220580 w 803490"/>
              <a:gd name="connsiteY73" fmla="*/ 844703 h 910194"/>
              <a:gd name="connsiteX74" fmla="*/ 233372 w 803490"/>
              <a:gd name="connsiteY74" fmla="*/ 857654 h 910194"/>
              <a:gd name="connsiteX75" fmla="*/ 252957 w 803490"/>
              <a:gd name="connsiteY75" fmla="*/ 888135 h 910194"/>
              <a:gd name="connsiteX76" fmla="*/ 275384 w 803490"/>
              <a:gd name="connsiteY76" fmla="*/ 909615 h 910194"/>
              <a:gd name="connsiteX77" fmla="*/ 278068 w 803490"/>
              <a:gd name="connsiteY77" fmla="*/ 882766 h 910194"/>
              <a:gd name="connsiteX78" fmla="*/ 295283 w 803490"/>
              <a:gd name="connsiteY78" fmla="*/ 877238 h 910194"/>
              <a:gd name="connsiteX79" fmla="*/ 316289 w 803490"/>
              <a:gd name="connsiteY79" fmla="*/ 875343 h 910194"/>
              <a:gd name="connsiteX80" fmla="*/ 338558 w 803490"/>
              <a:gd name="connsiteY80" fmla="*/ 876923 h 910194"/>
              <a:gd name="connsiteX81" fmla="*/ 373936 w 803490"/>
              <a:gd name="connsiteY81" fmla="*/ 881818 h 910194"/>
              <a:gd name="connsiteX82" fmla="*/ 414526 w 803490"/>
              <a:gd name="connsiteY82" fmla="*/ 870763 h 910194"/>
              <a:gd name="connsiteX83" fmla="*/ 456379 w 803490"/>
              <a:gd name="connsiteY83" fmla="*/ 865867 h 910194"/>
              <a:gd name="connsiteX84" fmla="*/ 499495 w 803490"/>
              <a:gd name="connsiteY84" fmla="*/ 862550 h 910194"/>
              <a:gd name="connsiteX85" fmla="*/ 541664 w 803490"/>
              <a:gd name="connsiteY85" fmla="*/ 835543 h 910194"/>
              <a:gd name="connsiteX86" fmla="*/ 541664 w 803490"/>
              <a:gd name="connsiteY86" fmla="*/ 835543 h 910194"/>
              <a:gd name="connsiteX87" fmla="*/ 547982 w 803490"/>
              <a:gd name="connsiteY87" fmla="*/ 831437 h 910194"/>
              <a:gd name="connsiteX88" fmla="*/ 623160 w 803490"/>
              <a:gd name="connsiteY88" fmla="*/ 792742 h 910194"/>
              <a:gd name="connsiteX89" fmla="*/ 686334 w 803490"/>
              <a:gd name="connsiteY89" fmla="*/ 752310 h 910194"/>
              <a:gd name="connsiteX90" fmla="*/ 736400 w 803490"/>
              <a:gd name="connsiteY90" fmla="*/ 756733 h 910194"/>
              <a:gd name="connsiteX91" fmla="*/ 789941 w 803490"/>
              <a:gd name="connsiteY91" fmla="*/ 774895 h 910194"/>
              <a:gd name="connsiteX92" fmla="*/ 802418 w 803490"/>
              <a:gd name="connsiteY92" fmla="*/ 765578 h 91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03490" h="910194">
                <a:moveTo>
                  <a:pt x="802418" y="765578"/>
                </a:moveTo>
                <a:cubicBezTo>
                  <a:pt x="799574" y="757681"/>
                  <a:pt x="790099" y="735095"/>
                  <a:pt x="782044" y="715196"/>
                </a:cubicBezTo>
                <a:cubicBezTo>
                  <a:pt x="773989" y="695296"/>
                  <a:pt x="766250" y="663234"/>
                  <a:pt x="750456" y="630384"/>
                </a:cubicBezTo>
                <a:cubicBezTo>
                  <a:pt x="734663" y="597533"/>
                  <a:pt x="718869" y="545888"/>
                  <a:pt x="707656" y="520776"/>
                </a:cubicBezTo>
                <a:cubicBezTo>
                  <a:pt x="696442" y="495664"/>
                  <a:pt x="699127" y="484450"/>
                  <a:pt x="689335" y="477659"/>
                </a:cubicBezTo>
                <a:cubicBezTo>
                  <a:pt x="679543" y="470868"/>
                  <a:pt x="683492" y="457602"/>
                  <a:pt x="670541" y="430278"/>
                </a:cubicBezTo>
                <a:cubicBezTo>
                  <a:pt x="657590" y="402955"/>
                  <a:pt x="636110" y="333305"/>
                  <a:pt x="626160" y="303929"/>
                </a:cubicBezTo>
                <a:cubicBezTo>
                  <a:pt x="616210" y="274553"/>
                  <a:pt x="594573" y="214852"/>
                  <a:pt x="584623" y="193373"/>
                </a:cubicBezTo>
                <a:cubicBezTo>
                  <a:pt x="583044" y="190057"/>
                  <a:pt x="581622" y="186109"/>
                  <a:pt x="579885" y="181844"/>
                </a:cubicBezTo>
                <a:cubicBezTo>
                  <a:pt x="571198" y="157522"/>
                  <a:pt x="558090" y="117091"/>
                  <a:pt x="548298" y="95769"/>
                </a:cubicBezTo>
                <a:cubicBezTo>
                  <a:pt x="537084" y="70309"/>
                  <a:pt x="530656" y="43002"/>
                  <a:pt x="529345" y="15222"/>
                </a:cubicBezTo>
                <a:cubicBezTo>
                  <a:pt x="529345" y="7798"/>
                  <a:pt x="528240" y="2587"/>
                  <a:pt x="528082" y="-572"/>
                </a:cubicBezTo>
                <a:cubicBezTo>
                  <a:pt x="509303" y="1086"/>
                  <a:pt x="490635" y="3818"/>
                  <a:pt x="472172" y="7640"/>
                </a:cubicBezTo>
                <a:lnTo>
                  <a:pt x="452904" y="13326"/>
                </a:lnTo>
                <a:cubicBezTo>
                  <a:pt x="443112" y="16169"/>
                  <a:pt x="433004" y="19170"/>
                  <a:pt x="424317" y="22171"/>
                </a:cubicBezTo>
                <a:cubicBezTo>
                  <a:pt x="411130" y="25945"/>
                  <a:pt x="397437" y="27651"/>
                  <a:pt x="383728" y="27225"/>
                </a:cubicBezTo>
                <a:lnTo>
                  <a:pt x="369988" y="27225"/>
                </a:lnTo>
                <a:cubicBezTo>
                  <a:pt x="354557" y="26008"/>
                  <a:pt x="339221" y="30620"/>
                  <a:pt x="327029" y="40175"/>
                </a:cubicBezTo>
                <a:cubicBezTo>
                  <a:pt x="319858" y="49541"/>
                  <a:pt x="308961" y="55305"/>
                  <a:pt x="297179" y="55969"/>
                </a:cubicBezTo>
                <a:cubicBezTo>
                  <a:pt x="291161" y="57311"/>
                  <a:pt x="285491" y="59965"/>
                  <a:pt x="280595" y="63708"/>
                </a:cubicBezTo>
                <a:cubicBezTo>
                  <a:pt x="275052" y="67435"/>
                  <a:pt x="269177" y="70657"/>
                  <a:pt x="263064" y="73342"/>
                </a:cubicBezTo>
                <a:cubicBezTo>
                  <a:pt x="258168" y="75237"/>
                  <a:pt x="252957" y="77607"/>
                  <a:pt x="247271" y="79975"/>
                </a:cubicBezTo>
                <a:cubicBezTo>
                  <a:pt x="238031" y="84792"/>
                  <a:pt x="228208" y="88393"/>
                  <a:pt x="218052" y="90715"/>
                </a:cubicBezTo>
                <a:cubicBezTo>
                  <a:pt x="206207" y="92610"/>
                  <a:pt x="171619" y="94663"/>
                  <a:pt x="157563" y="94979"/>
                </a:cubicBezTo>
                <a:cubicBezTo>
                  <a:pt x="155668" y="94979"/>
                  <a:pt x="150614" y="94979"/>
                  <a:pt x="148402" y="95927"/>
                </a:cubicBezTo>
                <a:lnTo>
                  <a:pt x="148402" y="95927"/>
                </a:lnTo>
                <a:cubicBezTo>
                  <a:pt x="143570" y="96874"/>
                  <a:pt x="138816" y="98201"/>
                  <a:pt x="134188" y="99875"/>
                </a:cubicBezTo>
                <a:lnTo>
                  <a:pt x="124396" y="103192"/>
                </a:lnTo>
                <a:cubicBezTo>
                  <a:pt x="114130" y="106350"/>
                  <a:pt x="111919" y="110773"/>
                  <a:pt x="107497" y="118986"/>
                </a:cubicBezTo>
                <a:lnTo>
                  <a:pt x="104338" y="124988"/>
                </a:lnTo>
                <a:cubicBezTo>
                  <a:pt x="93488" y="144445"/>
                  <a:pt x="81295" y="163129"/>
                  <a:pt x="67855" y="180897"/>
                </a:cubicBezTo>
                <a:cubicBezTo>
                  <a:pt x="62801" y="187893"/>
                  <a:pt x="54525" y="191826"/>
                  <a:pt x="45902" y="191320"/>
                </a:cubicBezTo>
                <a:lnTo>
                  <a:pt x="37847" y="191320"/>
                </a:lnTo>
                <a:lnTo>
                  <a:pt x="29634" y="191320"/>
                </a:lnTo>
                <a:cubicBezTo>
                  <a:pt x="19368" y="191320"/>
                  <a:pt x="8945" y="189899"/>
                  <a:pt x="1048" y="188952"/>
                </a:cubicBezTo>
                <a:lnTo>
                  <a:pt x="-216" y="190689"/>
                </a:lnTo>
                <a:cubicBezTo>
                  <a:pt x="5691" y="197116"/>
                  <a:pt x="10982" y="204098"/>
                  <a:pt x="15578" y="211536"/>
                </a:cubicBezTo>
                <a:cubicBezTo>
                  <a:pt x="18421" y="216274"/>
                  <a:pt x="20632" y="220223"/>
                  <a:pt x="22369" y="223855"/>
                </a:cubicBezTo>
                <a:cubicBezTo>
                  <a:pt x="25007" y="230031"/>
                  <a:pt x="29129" y="235448"/>
                  <a:pt x="34373" y="239649"/>
                </a:cubicBezTo>
                <a:cubicBezTo>
                  <a:pt x="40437" y="244640"/>
                  <a:pt x="44923" y="251273"/>
                  <a:pt x="47323" y="258759"/>
                </a:cubicBezTo>
                <a:cubicBezTo>
                  <a:pt x="48524" y="261776"/>
                  <a:pt x="49897" y="264729"/>
                  <a:pt x="51429" y="267604"/>
                </a:cubicBezTo>
                <a:cubicBezTo>
                  <a:pt x="54162" y="273210"/>
                  <a:pt x="54667" y="279639"/>
                  <a:pt x="52851" y="285609"/>
                </a:cubicBezTo>
                <a:cubicBezTo>
                  <a:pt x="51903" y="291294"/>
                  <a:pt x="50956" y="296190"/>
                  <a:pt x="52851" y="299822"/>
                </a:cubicBezTo>
                <a:cubicBezTo>
                  <a:pt x="54746" y="303456"/>
                  <a:pt x="56957" y="304718"/>
                  <a:pt x="58852" y="306930"/>
                </a:cubicBezTo>
                <a:cubicBezTo>
                  <a:pt x="65249" y="313532"/>
                  <a:pt x="70098" y="321460"/>
                  <a:pt x="73067" y="330147"/>
                </a:cubicBezTo>
                <a:cubicBezTo>
                  <a:pt x="75515" y="342671"/>
                  <a:pt x="74425" y="355637"/>
                  <a:pt x="69908" y="367578"/>
                </a:cubicBezTo>
                <a:cubicBezTo>
                  <a:pt x="67697" y="375948"/>
                  <a:pt x="65960" y="384445"/>
                  <a:pt x="64696" y="393005"/>
                </a:cubicBezTo>
                <a:cubicBezTo>
                  <a:pt x="63433" y="401850"/>
                  <a:pt x="62011" y="408799"/>
                  <a:pt x="60748" y="416064"/>
                </a:cubicBezTo>
                <a:cubicBezTo>
                  <a:pt x="60748" y="418749"/>
                  <a:pt x="59011" y="425382"/>
                  <a:pt x="58379" y="429015"/>
                </a:cubicBezTo>
                <a:lnTo>
                  <a:pt x="58379" y="429015"/>
                </a:lnTo>
                <a:cubicBezTo>
                  <a:pt x="58300" y="429426"/>
                  <a:pt x="58300" y="429867"/>
                  <a:pt x="58379" y="430278"/>
                </a:cubicBezTo>
                <a:lnTo>
                  <a:pt x="58379" y="430278"/>
                </a:lnTo>
                <a:lnTo>
                  <a:pt x="58379" y="430278"/>
                </a:lnTo>
                <a:cubicBezTo>
                  <a:pt x="57321" y="437338"/>
                  <a:pt x="57005" y="444476"/>
                  <a:pt x="57431" y="451600"/>
                </a:cubicBezTo>
                <a:cubicBezTo>
                  <a:pt x="57431" y="457759"/>
                  <a:pt x="57431" y="465340"/>
                  <a:pt x="57431" y="473237"/>
                </a:cubicBezTo>
                <a:cubicBezTo>
                  <a:pt x="57431" y="487293"/>
                  <a:pt x="58379" y="508931"/>
                  <a:pt x="60116" y="525514"/>
                </a:cubicBezTo>
                <a:lnTo>
                  <a:pt x="60116" y="525514"/>
                </a:lnTo>
                <a:cubicBezTo>
                  <a:pt x="60179" y="525877"/>
                  <a:pt x="60179" y="526256"/>
                  <a:pt x="60116" y="526620"/>
                </a:cubicBezTo>
                <a:lnTo>
                  <a:pt x="60116" y="526620"/>
                </a:lnTo>
                <a:lnTo>
                  <a:pt x="60116" y="526620"/>
                </a:lnTo>
                <a:cubicBezTo>
                  <a:pt x="60116" y="531989"/>
                  <a:pt x="61537" y="537201"/>
                  <a:pt x="62643" y="542413"/>
                </a:cubicBezTo>
                <a:cubicBezTo>
                  <a:pt x="65328" y="555048"/>
                  <a:pt x="67381" y="570209"/>
                  <a:pt x="69119" y="584898"/>
                </a:cubicBezTo>
                <a:cubicBezTo>
                  <a:pt x="70698" y="604419"/>
                  <a:pt x="74457" y="623703"/>
                  <a:pt x="80332" y="642386"/>
                </a:cubicBezTo>
                <a:cubicBezTo>
                  <a:pt x="85591" y="653995"/>
                  <a:pt x="91435" y="665335"/>
                  <a:pt x="97863" y="676343"/>
                </a:cubicBezTo>
                <a:cubicBezTo>
                  <a:pt x="104954" y="688456"/>
                  <a:pt x="111398" y="700949"/>
                  <a:pt x="117131" y="713774"/>
                </a:cubicBezTo>
                <a:cubicBezTo>
                  <a:pt x="119500" y="719301"/>
                  <a:pt x="124712" y="732885"/>
                  <a:pt x="127081" y="739043"/>
                </a:cubicBezTo>
                <a:cubicBezTo>
                  <a:pt x="129450" y="745203"/>
                  <a:pt x="132451" y="753574"/>
                  <a:pt x="134662" y="759733"/>
                </a:cubicBezTo>
                <a:lnTo>
                  <a:pt x="140664" y="775527"/>
                </a:lnTo>
                <a:cubicBezTo>
                  <a:pt x="141927" y="778844"/>
                  <a:pt x="143191" y="783423"/>
                  <a:pt x="144770" y="789268"/>
                </a:cubicBezTo>
                <a:cubicBezTo>
                  <a:pt x="146349" y="795112"/>
                  <a:pt x="149824" y="807272"/>
                  <a:pt x="153772" y="817538"/>
                </a:cubicBezTo>
                <a:cubicBezTo>
                  <a:pt x="156394" y="818028"/>
                  <a:pt x="158589" y="819812"/>
                  <a:pt x="159616" y="822276"/>
                </a:cubicBezTo>
                <a:cubicBezTo>
                  <a:pt x="162301" y="827962"/>
                  <a:pt x="165776" y="824646"/>
                  <a:pt x="168619" y="835069"/>
                </a:cubicBezTo>
                <a:cubicBezTo>
                  <a:pt x="171461" y="845493"/>
                  <a:pt x="187097" y="841545"/>
                  <a:pt x="196415" y="842966"/>
                </a:cubicBezTo>
                <a:cubicBezTo>
                  <a:pt x="205733" y="844388"/>
                  <a:pt x="214578" y="844230"/>
                  <a:pt x="220580" y="844703"/>
                </a:cubicBezTo>
                <a:cubicBezTo>
                  <a:pt x="226581" y="845177"/>
                  <a:pt x="229108" y="847072"/>
                  <a:pt x="233372" y="857654"/>
                </a:cubicBezTo>
                <a:cubicBezTo>
                  <a:pt x="238174" y="868820"/>
                  <a:pt x="244791" y="879117"/>
                  <a:pt x="252957" y="888135"/>
                </a:cubicBezTo>
                <a:cubicBezTo>
                  <a:pt x="262117" y="899665"/>
                  <a:pt x="270172" y="909931"/>
                  <a:pt x="275384" y="909615"/>
                </a:cubicBezTo>
                <a:cubicBezTo>
                  <a:pt x="280595" y="909299"/>
                  <a:pt x="278700" y="893822"/>
                  <a:pt x="278068" y="882766"/>
                </a:cubicBezTo>
                <a:cubicBezTo>
                  <a:pt x="277437" y="871710"/>
                  <a:pt x="288018" y="875817"/>
                  <a:pt x="295283" y="877238"/>
                </a:cubicBezTo>
                <a:cubicBezTo>
                  <a:pt x="302549" y="878660"/>
                  <a:pt x="303970" y="870288"/>
                  <a:pt x="316289" y="875343"/>
                </a:cubicBezTo>
                <a:cubicBezTo>
                  <a:pt x="328608" y="880397"/>
                  <a:pt x="328608" y="875343"/>
                  <a:pt x="338558" y="876923"/>
                </a:cubicBezTo>
                <a:cubicBezTo>
                  <a:pt x="350245" y="879228"/>
                  <a:pt x="362059" y="880855"/>
                  <a:pt x="373936" y="881818"/>
                </a:cubicBezTo>
                <a:cubicBezTo>
                  <a:pt x="395415" y="883082"/>
                  <a:pt x="396363" y="878185"/>
                  <a:pt x="414526" y="870763"/>
                </a:cubicBezTo>
                <a:cubicBezTo>
                  <a:pt x="427571" y="864619"/>
                  <a:pt x="442259" y="862913"/>
                  <a:pt x="456379" y="865867"/>
                </a:cubicBezTo>
                <a:cubicBezTo>
                  <a:pt x="477542" y="867446"/>
                  <a:pt x="486229" y="871079"/>
                  <a:pt x="499495" y="862550"/>
                </a:cubicBezTo>
                <a:cubicBezTo>
                  <a:pt x="510077" y="855601"/>
                  <a:pt x="527450" y="844703"/>
                  <a:pt x="541664" y="835543"/>
                </a:cubicBezTo>
                <a:lnTo>
                  <a:pt x="541664" y="835543"/>
                </a:lnTo>
                <a:lnTo>
                  <a:pt x="547982" y="831437"/>
                </a:lnTo>
                <a:cubicBezTo>
                  <a:pt x="565829" y="820065"/>
                  <a:pt x="599469" y="805219"/>
                  <a:pt x="623160" y="792742"/>
                </a:cubicBezTo>
                <a:cubicBezTo>
                  <a:pt x="645002" y="780534"/>
                  <a:pt x="666103" y="767030"/>
                  <a:pt x="686334" y="752310"/>
                </a:cubicBezTo>
                <a:cubicBezTo>
                  <a:pt x="700707" y="742202"/>
                  <a:pt x="720764" y="750573"/>
                  <a:pt x="736400" y="756733"/>
                </a:cubicBezTo>
                <a:cubicBezTo>
                  <a:pt x="752036" y="762892"/>
                  <a:pt x="778253" y="771105"/>
                  <a:pt x="789941" y="774895"/>
                </a:cubicBezTo>
                <a:cubicBezTo>
                  <a:pt x="801628" y="778686"/>
                  <a:pt x="805102" y="773631"/>
                  <a:pt x="802418" y="765578"/>
                </a:cubicBezTo>
                <a:close/>
              </a:path>
            </a:pathLst>
          </a:custGeom>
          <a:solidFill>
            <a:schemeClr val="accent5"/>
          </a:solidFill>
          <a:ln w="1568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9" name="Bild 14">
            <a:extLst>
              <a:ext uri="{FF2B5EF4-FFF2-40B4-BE49-F238E27FC236}">
                <a16:creationId xmlns:a16="http://schemas.microsoft.com/office/drawing/2014/main" id="{EEA9F116-58E5-4A5A-ADF1-D4A83225ED12}"/>
              </a:ext>
            </a:extLst>
          </p:cNvPr>
          <p:cNvSpPr/>
          <p:nvPr/>
        </p:nvSpPr>
        <p:spPr>
          <a:xfrm>
            <a:off x="3198853" y="4238053"/>
            <a:ext cx="433061" cy="672019"/>
          </a:xfrm>
          <a:custGeom>
            <a:avLst/>
            <a:gdLst>
              <a:gd name="connsiteX0" fmla="*/ 421317 w 433061"/>
              <a:gd name="connsiteY0" fmla="*/ 595322 h 672019"/>
              <a:gd name="connsiteX1" fmla="*/ 417526 w 433061"/>
              <a:gd name="connsiteY1" fmla="*/ 582687 h 672019"/>
              <a:gd name="connsiteX2" fmla="*/ 411525 w 433061"/>
              <a:gd name="connsiteY2" fmla="*/ 566893 h 672019"/>
              <a:gd name="connsiteX3" fmla="*/ 394152 w 433061"/>
              <a:gd name="connsiteY3" fmla="*/ 521408 h 672019"/>
              <a:gd name="connsiteX4" fmla="*/ 375357 w 433061"/>
              <a:gd name="connsiteY4" fmla="*/ 484924 h 672019"/>
              <a:gd name="connsiteX5" fmla="*/ 357195 w 433061"/>
              <a:gd name="connsiteY5" fmla="*/ 450178 h 672019"/>
              <a:gd name="connsiteX6" fmla="*/ 348350 w 433061"/>
              <a:gd name="connsiteY6" fmla="*/ 411800 h 672019"/>
              <a:gd name="connsiteX7" fmla="*/ 345508 w 433061"/>
              <a:gd name="connsiteY7" fmla="*/ 390321 h 672019"/>
              <a:gd name="connsiteX8" fmla="*/ 339032 w 433061"/>
              <a:gd name="connsiteY8" fmla="*/ 348310 h 672019"/>
              <a:gd name="connsiteX9" fmla="*/ 333346 w 433061"/>
              <a:gd name="connsiteY9" fmla="*/ 276764 h 672019"/>
              <a:gd name="connsiteX10" fmla="*/ 333346 w 433061"/>
              <a:gd name="connsiteY10" fmla="*/ 255443 h 672019"/>
              <a:gd name="connsiteX11" fmla="*/ 337137 w 433061"/>
              <a:gd name="connsiteY11" fmla="*/ 217222 h 672019"/>
              <a:gd name="connsiteX12" fmla="*/ 339190 w 433061"/>
              <a:gd name="connsiteY12" fmla="*/ 205851 h 672019"/>
              <a:gd name="connsiteX13" fmla="*/ 339190 w 433061"/>
              <a:gd name="connsiteY13" fmla="*/ 205851 h 672019"/>
              <a:gd name="connsiteX14" fmla="*/ 339190 w 433061"/>
              <a:gd name="connsiteY14" fmla="*/ 205851 h 672019"/>
              <a:gd name="connsiteX15" fmla="*/ 339190 w 433061"/>
              <a:gd name="connsiteY15" fmla="*/ 205851 h 672019"/>
              <a:gd name="connsiteX16" fmla="*/ 340769 w 433061"/>
              <a:gd name="connsiteY16" fmla="*/ 195111 h 672019"/>
              <a:gd name="connsiteX17" fmla="*/ 346297 w 433061"/>
              <a:gd name="connsiteY17" fmla="*/ 168736 h 672019"/>
              <a:gd name="connsiteX18" fmla="*/ 349614 w 433061"/>
              <a:gd name="connsiteY18" fmla="*/ 137149 h 672019"/>
              <a:gd name="connsiteX19" fmla="*/ 337137 w 433061"/>
              <a:gd name="connsiteY19" fmla="*/ 116933 h 672019"/>
              <a:gd name="connsiteX20" fmla="*/ 330819 w 433061"/>
              <a:gd name="connsiteY20" fmla="*/ 109194 h 672019"/>
              <a:gd name="connsiteX21" fmla="*/ 328134 w 433061"/>
              <a:gd name="connsiteY21" fmla="*/ 88030 h 672019"/>
              <a:gd name="connsiteX22" fmla="*/ 328134 w 433061"/>
              <a:gd name="connsiteY22" fmla="*/ 76343 h 672019"/>
              <a:gd name="connsiteX23" fmla="*/ 323238 w 433061"/>
              <a:gd name="connsiteY23" fmla="*/ 66078 h 672019"/>
              <a:gd name="connsiteX24" fmla="*/ 313130 w 433061"/>
              <a:gd name="connsiteY24" fmla="*/ 50284 h 672019"/>
              <a:gd name="connsiteX25" fmla="*/ 298600 w 433061"/>
              <a:gd name="connsiteY25" fmla="*/ 30857 h 672019"/>
              <a:gd name="connsiteX26" fmla="*/ 292125 w 433061"/>
              <a:gd name="connsiteY26" fmla="*/ 19012 h 672019"/>
              <a:gd name="connsiteX27" fmla="*/ 277121 w 433061"/>
              <a:gd name="connsiteY27" fmla="*/ -572 h 672019"/>
              <a:gd name="connsiteX28" fmla="*/ 269540 w 433061"/>
              <a:gd name="connsiteY28" fmla="*/ 3693 h 672019"/>
              <a:gd name="connsiteX29" fmla="*/ 237953 w 433061"/>
              <a:gd name="connsiteY29" fmla="*/ 19486 h 672019"/>
              <a:gd name="connsiteX30" fmla="*/ 189466 w 433061"/>
              <a:gd name="connsiteY30" fmla="*/ 48704 h 672019"/>
              <a:gd name="connsiteX31" fmla="*/ 148245 w 433061"/>
              <a:gd name="connsiteY31" fmla="*/ 73184 h 672019"/>
              <a:gd name="connsiteX32" fmla="*/ 108129 w 433061"/>
              <a:gd name="connsiteY32" fmla="*/ 105719 h 672019"/>
              <a:gd name="connsiteX33" fmla="*/ 101811 w 433061"/>
              <a:gd name="connsiteY33" fmla="*/ 122618 h 672019"/>
              <a:gd name="connsiteX34" fmla="*/ 105760 w 433061"/>
              <a:gd name="connsiteY34" fmla="*/ 138412 h 672019"/>
              <a:gd name="connsiteX35" fmla="*/ 101496 w 433061"/>
              <a:gd name="connsiteY35" fmla="*/ 140307 h 672019"/>
              <a:gd name="connsiteX36" fmla="*/ 91388 w 433061"/>
              <a:gd name="connsiteY36" fmla="*/ 136517 h 672019"/>
              <a:gd name="connsiteX37" fmla="*/ 78658 w 433061"/>
              <a:gd name="connsiteY37" fmla="*/ 136469 h 672019"/>
              <a:gd name="connsiteX38" fmla="*/ 77173 w 433061"/>
              <a:gd name="connsiteY38" fmla="*/ 138412 h 672019"/>
              <a:gd name="connsiteX39" fmla="*/ 58537 w 433061"/>
              <a:gd name="connsiteY39" fmla="*/ 172052 h 672019"/>
              <a:gd name="connsiteX40" fmla="*/ 46850 w 433061"/>
              <a:gd name="connsiteY40" fmla="*/ 195901 h 672019"/>
              <a:gd name="connsiteX41" fmla="*/ 43375 w 433061"/>
              <a:gd name="connsiteY41" fmla="*/ 208694 h 672019"/>
              <a:gd name="connsiteX42" fmla="*/ 21738 w 433061"/>
              <a:gd name="connsiteY42" fmla="*/ 233648 h 672019"/>
              <a:gd name="connsiteX43" fmla="*/ -373 w 433061"/>
              <a:gd name="connsiteY43" fmla="*/ 257497 h 672019"/>
              <a:gd name="connsiteX44" fmla="*/ 13051 w 433061"/>
              <a:gd name="connsiteY44" fmla="*/ 272343 h 672019"/>
              <a:gd name="connsiteX45" fmla="*/ 16842 w 433061"/>
              <a:gd name="connsiteY45" fmla="*/ 275659 h 672019"/>
              <a:gd name="connsiteX46" fmla="*/ 25370 w 433061"/>
              <a:gd name="connsiteY46" fmla="*/ 284503 h 672019"/>
              <a:gd name="connsiteX47" fmla="*/ 38163 w 433061"/>
              <a:gd name="connsiteY47" fmla="*/ 291452 h 672019"/>
              <a:gd name="connsiteX48" fmla="*/ 40848 w 433061"/>
              <a:gd name="connsiteY48" fmla="*/ 291452 h 672019"/>
              <a:gd name="connsiteX49" fmla="*/ 59643 w 433061"/>
              <a:gd name="connsiteY49" fmla="*/ 295559 h 672019"/>
              <a:gd name="connsiteX50" fmla="*/ 64223 w 433061"/>
              <a:gd name="connsiteY50" fmla="*/ 296981 h 672019"/>
              <a:gd name="connsiteX51" fmla="*/ 68803 w 433061"/>
              <a:gd name="connsiteY51" fmla="*/ 301402 h 672019"/>
              <a:gd name="connsiteX52" fmla="*/ 71330 w 433061"/>
              <a:gd name="connsiteY52" fmla="*/ 303298 h 672019"/>
              <a:gd name="connsiteX53" fmla="*/ 72751 w 433061"/>
              <a:gd name="connsiteY53" fmla="*/ 303298 h 672019"/>
              <a:gd name="connsiteX54" fmla="*/ 83965 w 433061"/>
              <a:gd name="connsiteY54" fmla="*/ 320828 h 672019"/>
              <a:gd name="connsiteX55" fmla="*/ 79542 w 433061"/>
              <a:gd name="connsiteY55" fmla="*/ 372158 h 672019"/>
              <a:gd name="connsiteX56" fmla="*/ 79542 w 433061"/>
              <a:gd name="connsiteY56" fmla="*/ 377370 h 672019"/>
              <a:gd name="connsiteX57" fmla="*/ 80332 w 433061"/>
              <a:gd name="connsiteY57" fmla="*/ 382108 h 672019"/>
              <a:gd name="connsiteX58" fmla="*/ 85228 w 433061"/>
              <a:gd name="connsiteY58" fmla="*/ 397901 h 672019"/>
              <a:gd name="connsiteX59" fmla="*/ 83649 w 433061"/>
              <a:gd name="connsiteY59" fmla="*/ 401060 h 672019"/>
              <a:gd name="connsiteX60" fmla="*/ 82069 w 433061"/>
              <a:gd name="connsiteY60" fmla="*/ 403430 h 672019"/>
              <a:gd name="connsiteX61" fmla="*/ 70698 w 433061"/>
              <a:gd name="connsiteY61" fmla="*/ 417960 h 672019"/>
              <a:gd name="connsiteX62" fmla="*/ 67381 w 433061"/>
              <a:gd name="connsiteY62" fmla="*/ 420329 h 672019"/>
              <a:gd name="connsiteX63" fmla="*/ 60275 w 433061"/>
              <a:gd name="connsiteY63" fmla="*/ 439913 h 672019"/>
              <a:gd name="connsiteX64" fmla="*/ 60275 w 433061"/>
              <a:gd name="connsiteY64" fmla="*/ 442281 h 672019"/>
              <a:gd name="connsiteX65" fmla="*/ 52852 w 433061"/>
              <a:gd name="connsiteY65" fmla="*/ 463603 h 672019"/>
              <a:gd name="connsiteX66" fmla="*/ 56642 w 433061"/>
              <a:gd name="connsiteY66" fmla="*/ 468499 h 672019"/>
              <a:gd name="connsiteX67" fmla="*/ 61222 w 433061"/>
              <a:gd name="connsiteY67" fmla="*/ 470078 h 672019"/>
              <a:gd name="connsiteX68" fmla="*/ 72909 w 433061"/>
              <a:gd name="connsiteY68" fmla="*/ 478133 h 672019"/>
              <a:gd name="connsiteX69" fmla="*/ 71804 w 433061"/>
              <a:gd name="connsiteY69" fmla="*/ 489347 h 672019"/>
              <a:gd name="connsiteX70" fmla="*/ 70224 w 433061"/>
              <a:gd name="connsiteY70" fmla="*/ 493927 h 672019"/>
              <a:gd name="connsiteX71" fmla="*/ 72120 w 433061"/>
              <a:gd name="connsiteY71" fmla="*/ 496770 h 672019"/>
              <a:gd name="connsiteX72" fmla="*/ 77016 w 433061"/>
              <a:gd name="connsiteY72" fmla="*/ 507983 h 672019"/>
              <a:gd name="connsiteX73" fmla="*/ 82859 w 433061"/>
              <a:gd name="connsiteY73" fmla="*/ 528357 h 672019"/>
              <a:gd name="connsiteX74" fmla="*/ 94388 w 433061"/>
              <a:gd name="connsiteY74" fmla="*/ 566577 h 672019"/>
              <a:gd name="connsiteX75" fmla="*/ 95494 w 433061"/>
              <a:gd name="connsiteY75" fmla="*/ 573527 h 672019"/>
              <a:gd name="connsiteX76" fmla="*/ 104497 w 433061"/>
              <a:gd name="connsiteY76" fmla="*/ 599113 h 672019"/>
              <a:gd name="connsiteX77" fmla="*/ 114447 w 433061"/>
              <a:gd name="connsiteY77" fmla="*/ 609537 h 672019"/>
              <a:gd name="connsiteX78" fmla="*/ 119343 w 433061"/>
              <a:gd name="connsiteY78" fmla="*/ 614749 h 672019"/>
              <a:gd name="connsiteX79" fmla="*/ 125344 w 433061"/>
              <a:gd name="connsiteY79" fmla="*/ 632121 h 672019"/>
              <a:gd name="connsiteX80" fmla="*/ 103707 w 433061"/>
              <a:gd name="connsiteY80" fmla="*/ 641124 h 672019"/>
              <a:gd name="connsiteX81" fmla="*/ 100864 w 433061"/>
              <a:gd name="connsiteY81" fmla="*/ 642861 h 672019"/>
              <a:gd name="connsiteX82" fmla="*/ 102128 w 433061"/>
              <a:gd name="connsiteY82" fmla="*/ 646336 h 672019"/>
              <a:gd name="connsiteX83" fmla="*/ 107024 w 433061"/>
              <a:gd name="connsiteY83" fmla="*/ 656286 h 672019"/>
              <a:gd name="connsiteX84" fmla="*/ 109077 w 433061"/>
              <a:gd name="connsiteY84" fmla="*/ 661339 h 672019"/>
              <a:gd name="connsiteX85" fmla="*/ 124081 w 433061"/>
              <a:gd name="connsiteY85" fmla="*/ 671447 h 672019"/>
              <a:gd name="connsiteX86" fmla="*/ 124081 w 433061"/>
              <a:gd name="connsiteY86" fmla="*/ 671447 h 672019"/>
              <a:gd name="connsiteX87" fmla="*/ 129135 w 433061"/>
              <a:gd name="connsiteY87" fmla="*/ 658971 h 672019"/>
              <a:gd name="connsiteX88" fmla="*/ 137190 w 433061"/>
              <a:gd name="connsiteY88" fmla="*/ 654391 h 672019"/>
              <a:gd name="connsiteX89" fmla="*/ 192151 w 433061"/>
              <a:gd name="connsiteY89" fmla="*/ 654391 h 672019"/>
              <a:gd name="connsiteX90" fmla="*/ 252009 w 433061"/>
              <a:gd name="connsiteY90" fmla="*/ 646336 h 672019"/>
              <a:gd name="connsiteX91" fmla="*/ 255957 w 433061"/>
              <a:gd name="connsiteY91" fmla="*/ 646336 h 672019"/>
              <a:gd name="connsiteX92" fmla="*/ 299074 w 433061"/>
              <a:gd name="connsiteY92" fmla="*/ 644756 h 672019"/>
              <a:gd name="connsiteX93" fmla="*/ 365565 w 433061"/>
              <a:gd name="connsiteY93" fmla="*/ 641913 h 672019"/>
              <a:gd name="connsiteX94" fmla="*/ 377569 w 433061"/>
              <a:gd name="connsiteY94" fmla="*/ 657707 h 672019"/>
              <a:gd name="connsiteX95" fmla="*/ 413262 w 433061"/>
              <a:gd name="connsiteY95" fmla="*/ 651863 h 672019"/>
              <a:gd name="connsiteX96" fmla="*/ 420685 w 433061"/>
              <a:gd name="connsiteY96" fmla="*/ 637965 h 672019"/>
              <a:gd name="connsiteX97" fmla="*/ 432688 w 433061"/>
              <a:gd name="connsiteY97" fmla="*/ 632753 h 672019"/>
              <a:gd name="connsiteX98" fmla="*/ 421317 w 433061"/>
              <a:gd name="connsiteY98" fmla="*/ 595322 h 67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33061" h="672019">
                <a:moveTo>
                  <a:pt x="421317" y="595322"/>
                </a:moveTo>
                <a:cubicBezTo>
                  <a:pt x="419895" y="590111"/>
                  <a:pt x="418632" y="585530"/>
                  <a:pt x="417526" y="582687"/>
                </a:cubicBezTo>
                <a:cubicBezTo>
                  <a:pt x="416421" y="579844"/>
                  <a:pt x="414052" y="573685"/>
                  <a:pt x="411525" y="566893"/>
                </a:cubicBezTo>
                <a:cubicBezTo>
                  <a:pt x="406629" y="553784"/>
                  <a:pt x="400153" y="535306"/>
                  <a:pt x="394152" y="521408"/>
                </a:cubicBezTo>
                <a:cubicBezTo>
                  <a:pt x="389414" y="510352"/>
                  <a:pt x="382306" y="497402"/>
                  <a:pt x="375357" y="484924"/>
                </a:cubicBezTo>
                <a:cubicBezTo>
                  <a:pt x="368408" y="472448"/>
                  <a:pt x="361775" y="460761"/>
                  <a:pt x="357195" y="450178"/>
                </a:cubicBezTo>
                <a:cubicBezTo>
                  <a:pt x="352962" y="437717"/>
                  <a:pt x="349993" y="424862"/>
                  <a:pt x="348350" y="411800"/>
                </a:cubicBezTo>
                <a:cubicBezTo>
                  <a:pt x="347403" y="404851"/>
                  <a:pt x="346455" y="397586"/>
                  <a:pt x="345508" y="390321"/>
                </a:cubicBezTo>
                <a:cubicBezTo>
                  <a:pt x="343612" y="375791"/>
                  <a:pt x="341717" y="360787"/>
                  <a:pt x="339032" y="348310"/>
                </a:cubicBezTo>
                <a:cubicBezTo>
                  <a:pt x="334957" y="324682"/>
                  <a:pt x="333046" y="300739"/>
                  <a:pt x="333346" y="276764"/>
                </a:cubicBezTo>
                <a:cubicBezTo>
                  <a:pt x="333346" y="268868"/>
                  <a:pt x="333346" y="260971"/>
                  <a:pt x="333346" y="255443"/>
                </a:cubicBezTo>
                <a:cubicBezTo>
                  <a:pt x="332841" y="242587"/>
                  <a:pt x="334104" y="229731"/>
                  <a:pt x="337137" y="217222"/>
                </a:cubicBezTo>
                <a:cubicBezTo>
                  <a:pt x="337137" y="214854"/>
                  <a:pt x="338716" y="208694"/>
                  <a:pt x="339190" y="205851"/>
                </a:cubicBezTo>
                <a:lnTo>
                  <a:pt x="339190" y="205851"/>
                </a:lnTo>
                <a:lnTo>
                  <a:pt x="339190" y="205851"/>
                </a:lnTo>
                <a:lnTo>
                  <a:pt x="339190" y="205851"/>
                </a:lnTo>
                <a:cubicBezTo>
                  <a:pt x="339190" y="202534"/>
                  <a:pt x="340295" y="199060"/>
                  <a:pt x="340769" y="195111"/>
                </a:cubicBezTo>
                <a:cubicBezTo>
                  <a:pt x="342080" y="186220"/>
                  <a:pt x="343912" y="177406"/>
                  <a:pt x="346297" y="168736"/>
                </a:cubicBezTo>
                <a:cubicBezTo>
                  <a:pt x="350119" y="158675"/>
                  <a:pt x="351272" y="147793"/>
                  <a:pt x="349614" y="137149"/>
                </a:cubicBezTo>
                <a:cubicBezTo>
                  <a:pt x="347087" y="129536"/>
                  <a:pt x="342822" y="122603"/>
                  <a:pt x="337137" y="116933"/>
                </a:cubicBezTo>
                <a:cubicBezTo>
                  <a:pt x="335084" y="114563"/>
                  <a:pt x="333030" y="112195"/>
                  <a:pt x="330819" y="109194"/>
                </a:cubicBezTo>
                <a:cubicBezTo>
                  <a:pt x="326871" y="102876"/>
                  <a:pt x="325876" y="95137"/>
                  <a:pt x="328134" y="88030"/>
                </a:cubicBezTo>
                <a:cubicBezTo>
                  <a:pt x="329430" y="84240"/>
                  <a:pt x="329430" y="80133"/>
                  <a:pt x="328134" y="76343"/>
                </a:cubicBezTo>
                <a:cubicBezTo>
                  <a:pt x="326207" y="73074"/>
                  <a:pt x="324581" y="69631"/>
                  <a:pt x="323238" y="66078"/>
                </a:cubicBezTo>
                <a:cubicBezTo>
                  <a:pt x="321485" y="59933"/>
                  <a:pt x="317963" y="54453"/>
                  <a:pt x="313130" y="50284"/>
                </a:cubicBezTo>
                <a:cubicBezTo>
                  <a:pt x="306750" y="45104"/>
                  <a:pt x="301759" y="38439"/>
                  <a:pt x="298600" y="30857"/>
                </a:cubicBezTo>
                <a:cubicBezTo>
                  <a:pt x="296863" y="27541"/>
                  <a:pt x="294968" y="23593"/>
                  <a:pt x="292125" y="19012"/>
                </a:cubicBezTo>
                <a:cubicBezTo>
                  <a:pt x="287766" y="12015"/>
                  <a:pt x="282744" y="5461"/>
                  <a:pt x="277121" y="-572"/>
                </a:cubicBezTo>
                <a:cubicBezTo>
                  <a:pt x="274705" y="1039"/>
                  <a:pt x="272178" y="2476"/>
                  <a:pt x="269540" y="3693"/>
                </a:cubicBezTo>
                <a:cubicBezTo>
                  <a:pt x="258643" y="8178"/>
                  <a:pt x="248077" y="13468"/>
                  <a:pt x="237953" y="19486"/>
                </a:cubicBezTo>
                <a:cubicBezTo>
                  <a:pt x="226108" y="27541"/>
                  <a:pt x="202575" y="39860"/>
                  <a:pt x="189466" y="48704"/>
                </a:cubicBezTo>
                <a:cubicBezTo>
                  <a:pt x="176357" y="57548"/>
                  <a:pt x="170514" y="58338"/>
                  <a:pt x="148245" y="73184"/>
                </a:cubicBezTo>
                <a:cubicBezTo>
                  <a:pt x="134047" y="82961"/>
                  <a:pt x="120638" y="93843"/>
                  <a:pt x="108129" y="105719"/>
                </a:cubicBezTo>
                <a:cubicBezTo>
                  <a:pt x="101022" y="111247"/>
                  <a:pt x="96600" y="115827"/>
                  <a:pt x="101811" y="122618"/>
                </a:cubicBezTo>
                <a:cubicBezTo>
                  <a:pt x="107024" y="129409"/>
                  <a:pt x="108603" y="134463"/>
                  <a:pt x="105760" y="138412"/>
                </a:cubicBezTo>
                <a:cubicBezTo>
                  <a:pt x="104702" y="139660"/>
                  <a:pt x="103138" y="140354"/>
                  <a:pt x="101496" y="140307"/>
                </a:cubicBezTo>
                <a:cubicBezTo>
                  <a:pt x="98005" y="139391"/>
                  <a:pt x="94626" y="138127"/>
                  <a:pt x="91388" y="136517"/>
                </a:cubicBezTo>
                <a:cubicBezTo>
                  <a:pt x="87882" y="132995"/>
                  <a:pt x="82180" y="132964"/>
                  <a:pt x="78658" y="136469"/>
                </a:cubicBezTo>
                <a:cubicBezTo>
                  <a:pt x="78074" y="137054"/>
                  <a:pt x="77584" y="137701"/>
                  <a:pt x="77173" y="138412"/>
                </a:cubicBezTo>
                <a:cubicBezTo>
                  <a:pt x="69545" y="148773"/>
                  <a:pt x="63275" y="160081"/>
                  <a:pt x="58537" y="172052"/>
                </a:cubicBezTo>
                <a:cubicBezTo>
                  <a:pt x="55221" y="183424"/>
                  <a:pt x="42743" y="190847"/>
                  <a:pt x="46850" y="195901"/>
                </a:cubicBezTo>
                <a:cubicBezTo>
                  <a:pt x="50956" y="200955"/>
                  <a:pt x="53799" y="206167"/>
                  <a:pt x="43375" y="208694"/>
                </a:cubicBezTo>
                <a:cubicBezTo>
                  <a:pt x="32951" y="211220"/>
                  <a:pt x="29793" y="226541"/>
                  <a:pt x="21738" y="233648"/>
                </a:cubicBezTo>
                <a:cubicBezTo>
                  <a:pt x="13636" y="240882"/>
                  <a:pt x="6228" y="248873"/>
                  <a:pt x="-373" y="257497"/>
                </a:cubicBezTo>
                <a:cubicBezTo>
                  <a:pt x="5471" y="263972"/>
                  <a:pt x="11472" y="270763"/>
                  <a:pt x="13051" y="272343"/>
                </a:cubicBezTo>
                <a:cubicBezTo>
                  <a:pt x="14204" y="273558"/>
                  <a:pt x="15483" y="274679"/>
                  <a:pt x="16842" y="275659"/>
                </a:cubicBezTo>
                <a:cubicBezTo>
                  <a:pt x="20190" y="278075"/>
                  <a:pt x="23065" y="281076"/>
                  <a:pt x="25370" y="284503"/>
                </a:cubicBezTo>
                <a:cubicBezTo>
                  <a:pt x="27108" y="287189"/>
                  <a:pt x="28371" y="288768"/>
                  <a:pt x="38163" y="291452"/>
                </a:cubicBezTo>
                <a:lnTo>
                  <a:pt x="40848" y="291452"/>
                </a:lnTo>
                <a:cubicBezTo>
                  <a:pt x="46976" y="293395"/>
                  <a:pt x="53262" y="294769"/>
                  <a:pt x="59643" y="295559"/>
                </a:cubicBezTo>
                <a:cubicBezTo>
                  <a:pt x="61254" y="295717"/>
                  <a:pt x="62801" y="296207"/>
                  <a:pt x="64223" y="296981"/>
                </a:cubicBezTo>
                <a:cubicBezTo>
                  <a:pt x="64223" y="296981"/>
                  <a:pt x="68487" y="300771"/>
                  <a:pt x="68803" y="301402"/>
                </a:cubicBezTo>
                <a:cubicBezTo>
                  <a:pt x="69119" y="302034"/>
                  <a:pt x="69908" y="302982"/>
                  <a:pt x="71330" y="303298"/>
                </a:cubicBezTo>
                <a:lnTo>
                  <a:pt x="72751" y="303298"/>
                </a:lnTo>
                <a:cubicBezTo>
                  <a:pt x="79859" y="304877"/>
                  <a:pt x="85544" y="307404"/>
                  <a:pt x="83965" y="320828"/>
                </a:cubicBezTo>
                <a:cubicBezTo>
                  <a:pt x="82386" y="334253"/>
                  <a:pt x="79542" y="364893"/>
                  <a:pt x="79542" y="372158"/>
                </a:cubicBezTo>
                <a:cubicBezTo>
                  <a:pt x="79542" y="374211"/>
                  <a:pt x="79542" y="375949"/>
                  <a:pt x="79542" y="377370"/>
                </a:cubicBezTo>
                <a:cubicBezTo>
                  <a:pt x="79542" y="381476"/>
                  <a:pt x="79542" y="381476"/>
                  <a:pt x="80332" y="382108"/>
                </a:cubicBezTo>
                <a:cubicBezTo>
                  <a:pt x="85307" y="385694"/>
                  <a:pt x="87297" y="392137"/>
                  <a:pt x="85228" y="397901"/>
                </a:cubicBezTo>
                <a:cubicBezTo>
                  <a:pt x="84802" y="398992"/>
                  <a:pt x="84265" y="400050"/>
                  <a:pt x="83649" y="401060"/>
                </a:cubicBezTo>
                <a:cubicBezTo>
                  <a:pt x="83175" y="401882"/>
                  <a:pt x="82654" y="402671"/>
                  <a:pt x="82069" y="403430"/>
                </a:cubicBezTo>
                <a:cubicBezTo>
                  <a:pt x="78722" y="408610"/>
                  <a:pt x="74915" y="413474"/>
                  <a:pt x="70698" y="417960"/>
                </a:cubicBezTo>
                <a:lnTo>
                  <a:pt x="67381" y="420329"/>
                </a:lnTo>
                <a:cubicBezTo>
                  <a:pt x="63749" y="421908"/>
                  <a:pt x="62644" y="427278"/>
                  <a:pt x="60275" y="439913"/>
                </a:cubicBezTo>
                <a:lnTo>
                  <a:pt x="60275" y="442281"/>
                </a:lnTo>
                <a:cubicBezTo>
                  <a:pt x="58221" y="454601"/>
                  <a:pt x="57274" y="459181"/>
                  <a:pt x="52852" y="463603"/>
                </a:cubicBezTo>
                <a:cubicBezTo>
                  <a:pt x="53135" y="465798"/>
                  <a:pt x="54589" y="467662"/>
                  <a:pt x="56642" y="468499"/>
                </a:cubicBezTo>
                <a:cubicBezTo>
                  <a:pt x="58111" y="469163"/>
                  <a:pt x="59643" y="469700"/>
                  <a:pt x="61222" y="470078"/>
                </a:cubicBezTo>
                <a:cubicBezTo>
                  <a:pt x="66118" y="470916"/>
                  <a:pt x="70382" y="473869"/>
                  <a:pt x="72909" y="478133"/>
                </a:cubicBezTo>
                <a:cubicBezTo>
                  <a:pt x="74394" y="481829"/>
                  <a:pt x="73983" y="486015"/>
                  <a:pt x="71804" y="489347"/>
                </a:cubicBezTo>
                <a:cubicBezTo>
                  <a:pt x="70856" y="490689"/>
                  <a:pt x="70319" y="492284"/>
                  <a:pt x="70224" y="493927"/>
                </a:cubicBezTo>
                <a:cubicBezTo>
                  <a:pt x="70224" y="495033"/>
                  <a:pt x="70224" y="495506"/>
                  <a:pt x="72120" y="496770"/>
                </a:cubicBezTo>
                <a:cubicBezTo>
                  <a:pt x="75310" y="499612"/>
                  <a:pt x="77094" y="503719"/>
                  <a:pt x="77016" y="507983"/>
                </a:cubicBezTo>
                <a:cubicBezTo>
                  <a:pt x="76763" y="515217"/>
                  <a:pt x="78800" y="522355"/>
                  <a:pt x="82859" y="528357"/>
                </a:cubicBezTo>
                <a:cubicBezTo>
                  <a:pt x="89508" y="540076"/>
                  <a:pt x="93457" y="553138"/>
                  <a:pt x="94388" y="566577"/>
                </a:cubicBezTo>
                <a:cubicBezTo>
                  <a:pt x="94388" y="568947"/>
                  <a:pt x="95178" y="571316"/>
                  <a:pt x="95494" y="573527"/>
                </a:cubicBezTo>
                <a:cubicBezTo>
                  <a:pt x="95352" y="582861"/>
                  <a:pt x="98542" y="591927"/>
                  <a:pt x="104497" y="599113"/>
                </a:cubicBezTo>
                <a:cubicBezTo>
                  <a:pt x="108050" y="602350"/>
                  <a:pt x="111367" y="605841"/>
                  <a:pt x="114447" y="609537"/>
                </a:cubicBezTo>
                <a:cubicBezTo>
                  <a:pt x="115915" y="611416"/>
                  <a:pt x="117558" y="613169"/>
                  <a:pt x="119343" y="614749"/>
                </a:cubicBezTo>
                <a:cubicBezTo>
                  <a:pt x="124855" y="618665"/>
                  <a:pt x="127271" y="625646"/>
                  <a:pt x="125344" y="632121"/>
                </a:cubicBezTo>
                <a:cubicBezTo>
                  <a:pt x="122817" y="638597"/>
                  <a:pt x="113499" y="640176"/>
                  <a:pt x="103707" y="641124"/>
                </a:cubicBezTo>
                <a:cubicBezTo>
                  <a:pt x="101338" y="641124"/>
                  <a:pt x="101022" y="642388"/>
                  <a:pt x="100864" y="642861"/>
                </a:cubicBezTo>
                <a:cubicBezTo>
                  <a:pt x="100627" y="644156"/>
                  <a:pt x="101101" y="645498"/>
                  <a:pt x="102128" y="646336"/>
                </a:cubicBezTo>
                <a:cubicBezTo>
                  <a:pt x="105144" y="648768"/>
                  <a:pt x="106945" y="652400"/>
                  <a:pt x="107024" y="656286"/>
                </a:cubicBezTo>
                <a:cubicBezTo>
                  <a:pt x="107024" y="659602"/>
                  <a:pt x="107971" y="660708"/>
                  <a:pt x="109077" y="661339"/>
                </a:cubicBezTo>
                <a:cubicBezTo>
                  <a:pt x="114257" y="664435"/>
                  <a:pt x="119264" y="667815"/>
                  <a:pt x="124081" y="671447"/>
                </a:cubicBezTo>
                <a:lnTo>
                  <a:pt x="124081" y="671447"/>
                </a:lnTo>
                <a:cubicBezTo>
                  <a:pt x="132135" y="665130"/>
                  <a:pt x="130398" y="662130"/>
                  <a:pt x="129135" y="658971"/>
                </a:cubicBezTo>
                <a:cubicBezTo>
                  <a:pt x="127871" y="655812"/>
                  <a:pt x="130240" y="650758"/>
                  <a:pt x="137190" y="654391"/>
                </a:cubicBezTo>
                <a:cubicBezTo>
                  <a:pt x="155226" y="658939"/>
                  <a:pt x="174115" y="658939"/>
                  <a:pt x="192151" y="654391"/>
                </a:cubicBezTo>
                <a:cubicBezTo>
                  <a:pt x="216000" y="650600"/>
                  <a:pt x="239532" y="648231"/>
                  <a:pt x="252009" y="646336"/>
                </a:cubicBezTo>
                <a:lnTo>
                  <a:pt x="255957" y="646336"/>
                </a:lnTo>
                <a:cubicBezTo>
                  <a:pt x="270282" y="644978"/>
                  <a:pt x="284686" y="644456"/>
                  <a:pt x="299074" y="644756"/>
                </a:cubicBezTo>
                <a:cubicBezTo>
                  <a:pt x="321106" y="641755"/>
                  <a:pt x="343359" y="640808"/>
                  <a:pt x="365565" y="641913"/>
                </a:cubicBezTo>
                <a:cubicBezTo>
                  <a:pt x="378200" y="645072"/>
                  <a:pt x="372515" y="652338"/>
                  <a:pt x="377569" y="657707"/>
                </a:cubicBezTo>
                <a:cubicBezTo>
                  <a:pt x="382622" y="663077"/>
                  <a:pt x="405997" y="654864"/>
                  <a:pt x="413262" y="651863"/>
                </a:cubicBezTo>
                <a:cubicBezTo>
                  <a:pt x="420527" y="648863"/>
                  <a:pt x="413262" y="639229"/>
                  <a:pt x="420685" y="637965"/>
                </a:cubicBezTo>
                <a:cubicBezTo>
                  <a:pt x="425155" y="637649"/>
                  <a:pt x="429403" y="635802"/>
                  <a:pt x="432688" y="632753"/>
                </a:cubicBezTo>
                <a:cubicBezTo>
                  <a:pt x="427950" y="620576"/>
                  <a:pt x="424144" y="608067"/>
                  <a:pt x="421317" y="595322"/>
                </a:cubicBezTo>
                <a:close/>
              </a:path>
            </a:pathLst>
          </a:custGeom>
          <a:solidFill>
            <a:schemeClr val="accent5"/>
          </a:solidFill>
          <a:ln w="1552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Bild 16">
            <a:extLst>
              <a:ext uri="{FF2B5EF4-FFF2-40B4-BE49-F238E27FC236}">
                <a16:creationId xmlns:a16="http://schemas.microsoft.com/office/drawing/2014/main" id="{7E3D5989-91C1-4BCE-AC3A-521E51F438CB}"/>
              </a:ext>
            </a:extLst>
          </p:cNvPr>
          <p:cNvSpPr/>
          <p:nvPr/>
        </p:nvSpPr>
        <p:spPr>
          <a:xfrm>
            <a:off x="5425737" y="4297227"/>
            <a:ext cx="600353" cy="589419"/>
          </a:xfrm>
          <a:custGeom>
            <a:avLst/>
            <a:gdLst>
              <a:gd name="connsiteX0" fmla="*/ 582936 w 600353"/>
              <a:gd name="connsiteY0" fmla="*/ 462182 h 589419"/>
              <a:gd name="connsiteX1" fmla="*/ 584673 w 600353"/>
              <a:gd name="connsiteY1" fmla="*/ 444966 h 589419"/>
              <a:gd name="connsiteX2" fmla="*/ 595255 w 600353"/>
              <a:gd name="connsiteY2" fmla="*/ 426172 h 589419"/>
              <a:gd name="connsiteX3" fmla="*/ 591464 w 600353"/>
              <a:gd name="connsiteY3" fmla="*/ 411326 h 589419"/>
              <a:gd name="connsiteX4" fmla="*/ 577565 w 600353"/>
              <a:gd name="connsiteY4" fmla="*/ 402008 h 589419"/>
              <a:gd name="connsiteX5" fmla="*/ 570932 w 600353"/>
              <a:gd name="connsiteY5" fmla="*/ 390321 h 589419"/>
              <a:gd name="connsiteX6" fmla="*/ 569827 w 600353"/>
              <a:gd name="connsiteY6" fmla="*/ 386530 h 589419"/>
              <a:gd name="connsiteX7" fmla="*/ 564931 w 600353"/>
              <a:gd name="connsiteY7" fmla="*/ 373105 h 589419"/>
              <a:gd name="connsiteX8" fmla="*/ 575828 w 600353"/>
              <a:gd name="connsiteY8" fmla="*/ 364577 h 589419"/>
              <a:gd name="connsiteX9" fmla="*/ 589727 w 600353"/>
              <a:gd name="connsiteY9" fmla="*/ 361418 h 589419"/>
              <a:gd name="connsiteX10" fmla="*/ 586410 w 600353"/>
              <a:gd name="connsiteY10" fmla="*/ 354311 h 589419"/>
              <a:gd name="connsiteX11" fmla="*/ 580251 w 600353"/>
              <a:gd name="connsiteY11" fmla="*/ 348151 h 589419"/>
              <a:gd name="connsiteX12" fmla="*/ 571249 w 600353"/>
              <a:gd name="connsiteY12" fmla="*/ 338517 h 589419"/>
              <a:gd name="connsiteX13" fmla="*/ 559245 w 600353"/>
              <a:gd name="connsiteY13" fmla="*/ 306930 h 589419"/>
              <a:gd name="connsiteX14" fmla="*/ 558298 w 600353"/>
              <a:gd name="connsiteY14" fmla="*/ 299981 h 589419"/>
              <a:gd name="connsiteX15" fmla="*/ 548506 w 600353"/>
              <a:gd name="connsiteY15" fmla="*/ 265867 h 589419"/>
              <a:gd name="connsiteX16" fmla="*/ 540767 w 600353"/>
              <a:gd name="connsiteY16" fmla="*/ 240123 h 589419"/>
              <a:gd name="connsiteX17" fmla="*/ 538556 w 600353"/>
              <a:gd name="connsiteY17" fmla="*/ 235385 h 589419"/>
              <a:gd name="connsiteX18" fmla="*/ 533976 w 600353"/>
              <a:gd name="connsiteY18" fmla="*/ 226856 h 589419"/>
              <a:gd name="connsiteX19" fmla="*/ 535555 w 600353"/>
              <a:gd name="connsiteY19" fmla="*/ 218328 h 589419"/>
              <a:gd name="connsiteX20" fmla="*/ 536660 w 600353"/>
              <a:gd name="connsiteY20" fmla="*/ 215169 h 589419"/>
              <a:gd name="connsiteX21" fmla="*/ 530501 w 600353"/>
              <a:gd name="connsiteY21" fmla="*/ 212010 h 589419"/>
              <a:gd name="connsiteX22" fmla="*/ 524499 w 600353"/>
              <a:gd name="connsiteY22" fmla="*/ 209800 h 589419"/>
              <a:gd name="connsiteX23" fmla="*/ 515813 w 600353"/>
              <a:gd name="connsiteY23" fmla="*/ 199060 h 589419"/>
              <a:gd name="connsiteX24" fmla="*/ 518339 w 600353"/>
              <a:gd name="connsiteY24" fmla="*/ 190215 h 589419"/>
              <a:gd name="connsiteX25" fmla="*/ 523235 w 600353"/>
              <a:gd name="connsiteY25" fmla="*/ 174421 h 589419"/>
              <a:gd name="connsiteX26" fmla="*/ 523235 w 600353"/>
              <a:gd name="connsiteY26" fmla="*/ 172052 h 589419"/>
              <a:gd name="connsiteX27" fmla="*/ 535239 w 600353"/>
              <a:gd name="connsiteY27" fmla="*/ 145834 h 589419"/>
              <a:gd name="connsiteX28" fmla="*/ 546294 w 600353"/>
              <a:gd name="connsiteY28" fmla="*/ 132410 h 589419"/>
              <a:gd name="connsiteX29" fmla="*/ 548031 w 600353"/>
              <a:gd name="connsiteY29" fmla="*/ 129884 h 589419"/>
              <a:gd name="connsiteX30" fmla="*/ 547653 w 600353"/>
              <a:gd name="connsiteY30" fmla="*/ 124529 h 589419"/>
              <a:gd name="connsiteX31" fmla="*/ 546926 w 600353"/>
              <a:gd name="connsiteY31" fmla="*/ 124040 h 589419"/>
              <a:gd name="connsiteX32" fmla="*/ 542346 w 600353"/>
              <a:gd name="connsiteY32" fmla="*/ 111246 h 589419"/>
              <a:gd name="connsiteX33" fmla="*/ 542346 w 600353"/>
              <a:gd name="connsiteY33" fmla="*/ 106667 h 589419"/>
              <a:gd name="connsiteX34" fmla="*/ 542346 w 600353"/>
              <a:gd name="connsiteY34" fmla="*/ 96401 h 589419"/>
              <a:gd name="connsiteX35" fmla="*/ 546294 w 600353"/>
              <a:gd name="connsiteY35" fmla="*/ 54073 h 589419"/>
              <a:gd name="connsiteX36" fmla="*/ 541873 w 600353"/>
              <a:gd name="connsiteY36" fmla="*/ 46493 h 589419"/>
              <a:gd name="connsiteX37" fmla="*/ 540609 w 600353"/>
              <a:gd name="connsiteY37" fmla="*/ 46493 h 589419"/>
              <a:gd name="connsiteX38" fmla="*/ 532712 w 600353"/>
              <a:gd name="connsiteY38" fmla="*/ 40649 h 589419"/>
              <a:gd name="connsiteX39" fmla="*/ 530027 w 600353"/>
              <a:gd name="connsiteY39" fmla="*/ 38912 h 589419"/>
              <a:gd name="connsiteX40" fmla="*/ 509969 w 600353"/>
              <a:gd name="connsiteY40" fmla="*/ 34489 h 589419"/>
              <a:gd name="connsiteX41" fmla="*/ 507284 w 600353"/>
              <a:gd name="connsiteY41" fmla="*/ 34489 h 589419"/>
              <a:gd name="connsiteX42" fmla="*/ 489121 w 600353"/>
              <a:gd name="connsiteY42" fmla="*/ 23434 h 589419"/>
              <a:gd name="connsiteX43" fmla="*/ 483436 w 600353"/>
              <a:gd name="connsiteY43" fmla="*/ 17748 h 589419"/>
              <a:gd name="connsiteX44" fmla="*/ 483436 w 600353"/>
              <a:gd name="connsiteY44" fmla="*/ 17748 h 589419"/>
              <a:gd name="connsiteX45" fmla="*/ 477908 w 600353"/>
              <a:gd name="connsiteY45" fmla="*/ 12852 h 589419"/>
              <a:gd name="connsiteX46" fmla="*/ 465747 w 600353"/>
              <a:gd name="connsiteY46" fmla="*/ -572 h 589419"/>
              <a:gd name="connsiteX47" fmla="*/ 432896 w 600353"/>
              <a:gd name="connsiteY47" fmla="*/ 13800 h 589419"/>
              <a:gd name="connsiteX48" fmla="*/ 408258 w 600353"/>
              <a:gd name="connsiteY48" fmla="*/ 21539 h 589419"/>
              <a:gd name="connsiteX49" fmla="*/ 406521 w 600353"/>
              <a:gd name="connsiteY49" fmla="*/ 22329 h 589419"/>
              <a:gd name="connsiteX50" fmla="*/ 399256 w 600353"/>
              <a:gd name="connsiteY50" fmla="*/ 19801 h 589419"/>
              <a:gd name="connsiteX51" fmla="*/ 389622 w 600353"/>
              <a:gd name="connsiteY51" fmla="*/ 16643 h 589419"/>
              <a:gd name="connsiteX52" fmla="*/ 359140 w 600353"/>
              <a:gd name="connsiteY52" fmla="*/ 25803 h 589419"/>
              <a:gd name="connsiteX53" fmla="*/ 332923 w 600353"/>
              <a:gd name="connsiteY53" fmla="*/ 28330 h 589419"/>
              <a:gd name="connsiteX54" fmla="*/ 315076 w 600353"/>
              <a:gd name="connsiteY54" fmla="*/ 31015 h 589419"/>
              <a:gd name="connsiteX55" fmla="*/ 278119 w 600353"/>
              <a:gd name="connsiteY55" fmla="*/ 36543 h 589419"/>
              <a:gd name="connsiteX56" fmla="*/ 273065 w 600353"/>
              <a:gd name="connsiteY56" fmla="*/ 36543 h 589419"/>
              <a:gd name="connsiteX57" fmla="*/ 249532 w 600353"/>
              <a:gd name="connsiteY57" fmla="*/ 45229 h 589419"/>
              <a:gd name="connsiteX58" fmla="*/ 230738 w 600353"/>
              <a:gd name="connsiteY58" fmla="*/ 62444 h 589419"/>
              <a:gd name="connsiteX59" fmla="*/ 192833 w 600353"/>
              <a:gd name="connsiteY59" fmla="*/ 81239 h 589419"/>
              <a:gd name="connsiteX60" fmla="*/ 154771 w 600353"/>
              <a:gd name="connsiteY60" fmla="*/ 103034 h 589419"/>
              <a:gd name="connsiteX61" fmla="*/ 148295 w 600353"/>
              <a:gd name="connsiteY61" fmla="*/ 139676 h 589419"/>
              <a:gd name="connsiteX62" fmla="*/ 138503 w 600353"/>
              <a:gd name="connsiteY62" fmla="*/ 150730 h 589419"/>
              <a:gd name="connsiteX63" fmla="*/ 117182 w 600353"/>
              <a:gd name="connsiteY63" fmla="*/ 161786 h 589419"/>
              <a:gd name="connsiteX64" fmla="*/ 95386 w 600353"/>
              <a:gd name="connsiteY64" fmla="*/ 184687 h 589419"/>
              <a:gd name="connsiteX65" fmla="*/ 66010 w 600353"/>
              <a:gd name="connsiteY65" fmla="*/ 195269 h 589419"/>
              <a:gd name="connsiteX66" fmla="*/ 65220 w 600353"/>
              <a:gd name="connsiteY66" fmla="*/ 195269 h 589419"/>
              <a:gd name="connsiteX67" fmla="*/ 60956 w 600353"/>
              <a:gd name="connsiteY67" fmla="*/ 196216 h 589419"/>
              <a:gd name="connsiteX68" fmla="*/ 30474 w 600353"/>
              <a:gd name="connsiteY68" fmla="*/ 211062 h 589419"/>
              <a:gd name="connsiteX69" fmla="*/ 19419 w 600353"/>
              <a:gd name="connsiteY69" fmla="*/ 226856 h 589419"/>
              <a:gd name="connsiteX70" fmla="*/ 21630 w 600353"/>
              <a:gd name="connsiteY70" fmla="*/ 229542 h 589419"/>
              <a:gd name="connsiteX71" fmla="*/ 21630 w 600353"/>
              <a:gd name="connsiteY71" fmla="*/ 234121 h 589419"/>
              <a:gd name="connsiteX72" fmla="*/ 5836 w 600353"/>
              <a:gd name="connsiteY72" fmla="*/ 278028 h 589419"/>
              <a:gd name="connsiteX73" fmla="*/ -481 w 600353"/>
              <a:gd name="connsiteY73" fmla="*/ 296506 h 589419"/>
              <a:gd name="connsiteX74" fmla="*/ 27631 w 600353"/>
              <a:gd name="connsiteY74" fmla="*/ 302823 h 589419"/>
              <a:gd name="connsiteX75" fmla="*/ 66800 w 600353"/>
              <a:gd name="connsiteY75" fmla="*/ 302823 h 589419"/>
              <a:gd name="connsiteX76" fmla="*/ 71838 w 600353"/>
              <a:gd name="connsiteY76" fmla="*/ 306883 h 589419"/>
              <a:gd name="connsiteX77" fmla="*/ 68379 w 600353"/>
              <a:gd name="connsiteY77" fmla="*/ 311826 h 589419"/>
              <a:gd name="connsiteX78" fmla="*/ 59851 w 600353"/>
              <a:gd name="connsiteY78" fmla="*/ 314827 h 589419"/>
              <a:gd name="connsiteX79" fmla="*/ 57324 w 600353"/>
              <a:gd name="connsiteY79" fmla="*/ 319091 h 589419"/>
              <a:gd name="connsiteX80" fmla="*/ 58587 w 600353"/>
              <a:gd name="connsiteY80" fmla="*/ 320828 h 589419"/>
              <a:gd name="connsiteX81" fmla="*/ 68379 w 600353"/>
              <a:gd name="connsiteY81" fmla="*/ 321934 h 589419"/>
              <a:gd name="connsiteX82" fmla="*/ 80225 w 600353"/>
              <a:gd name="connsiteY82" fmla="*/ 323040 h 589419"/>
              <a:gd name="connsiteX83" fmla="*/ 89227 w 600353"/>
              <a:gd name="connsiteY83" fmla="*/ 329673 h 589419"/>
              <a:gd name="connsiteX84" fmla="*/ 87173 w 600353"/>
              <a:gd name="connsiteY84" fmla="*/ 340254 h 589419"/>
              <a:gd name="connsiteX85" fmla="*/ 90332 w 600353"/>
              <a:gd name="connsiteY85" fmla="*/ 340254 h 589419"/>
              <a:gd name="connsiteX86" fmla="*/ 121919 w 600353"/>
              <a:gd name="connsiteY86" fmla="*/ 340254 h 589419"/>
              <a:gd name="connsiteX87" fmla="*/ 149558 w 600353"/>
              <a:gd name="connsiteY87" fmla="*/ 369157 h 589419"/>
              <a:gd name="connsiteX88" fmla="*/ 168037 w 600353"/>
              <a:gd name="connsiteY88" fmla="*/ 390794 h 589419"/>
              <a:gd name="connsiteX89" fmla="*/ 181304 w 600353"/>
              <a:gd name="connsiteY89" fmla="*/ 400902 h 589419"/>
              <a:gd name="connsiteX90" fmla="*/ 224104 w 600353"/>
              <a:gd name="connsiteY90" fmla="*/ 419222 h 589419"/>
              <a:gd name="connsiteX91" fmla="*/ 239898 w 600353"/>
              <a:gd name="connsiteY91" fmla="*/ 417327 h 589419"/>
              <a:gd name="connsiteX92" fmla="*/ 269116 w 600353"/>
              <a:gd name="connsiteY92" fmla="*/ 405325 h 589419"/>
              <a:gd name="connsiteX93" fmla="*/ 276855 w 600353"/>
              <a:gd name="connsiteY93" fmla="*/ 401692 h 589419"/>
              <a:gd name="connsiteX94" fmla="*/ 296439 w 600353"/>
              <a:gd name="connsiteY94" fmla="*/ 402481 h 589419"/>
              <a:gd name="connsiteX95" fmla="*/ 312233 w 600353"/>
              <a:gd name="connsiteY95" fmla="*/ 404219 h 589419"/>
              <a:gd name="connsiteX96" fmla="*/ 325183 w 600353"/>
              <a:gd name="connsiteY96" fmla="*/ 402008 h 589419"/>
              <a:gd name="connsiteX97" fmla="*/ 340977 w 600353"/>
              <a:gd name="connsiteY97" fmla="*/ 405640 h 589419"/>
              <a:gd name="connsiteX98" fmla="*/ 348558 w 600353"/>
              <a:gd name="connsiteY98" fmla="*/ 410694 h 589419"/>
              <a:gd name="connsiteX99" fmla="*/ 353296 w 600353"/>
              <a:gd name="connsiteY99" fmla="*/ 412589 h 589419"/>
              <a:gd name="connsiteX100" fmla="*/ 360877 w 600353"/>
              <a:gd name="connsiteY100" fmla="*/ 411010 h 589419"/>
              <a:gd name="connsiteX101" fmla="*/ 365773 w 600353"/>
              <a:gd name="connsiteY101" fmla="*/ 411010 h 589419"/>
              <a:gd name="connsiteX102" fmla="*/ 367668 w 600353"/>
              <a:gd name="connsiteY102" fmla="*/ 415274 h 589419"/>
              <a:gd name="connsiteX103" fmla="*/ 358508 w 600353"/>
              <a:gd name="connsiteY103" fmla="*/ 478449 h 589419"/>
              <a:gd name="connsiteX104" fmla="*/ 353612 w 600353"/>
              <a:gd name="connsiteY104" fmla="*/ 516670 h 589419"/>
              <a:gd name="connsiteX105" fmla="*/ 369406 w 600353"/>
              <a:gd name="connsiteY105" fmla="*/ 520302 h 589419"/>
              <a:gd name="connsiteX106" fmla="*/ 375249 w 600353"/>
              <a:gd name="connsiteY106" fmla="*/ 531358 h 589419"/>
              <a:gd name="connsiteX107" fmla="*/ 382673 w 600353"/>
              <a:gd name="connsiteY107" fmla="*/ 542414 h 589419"/>
              <a:gd name="connsiteX108" fmla="*/ 395465 w 600353"/>
              <a:gd name="connsiteY108" fmla="*/ 552206 h 589419"/>
              <a:gd name="connsiteX109" fmla="*/ 408100 w 600353"/>
              <a:gd name="connsiteY109" fmla="*/ 546677 h 589419"/>
              <a:gd name="connsiteX110" fmla="*/ 422472 w 600353"/>
              <a:gd name="connsiteY110" fmla="*/ 545730 h 589419"/>
              <a:gd name="connsiteX111" fmla="*/ 425789 w 600353"/>
              <a:gd name="connsiteY111" fmla="*/ 548099 h 589419"/>
              <a:gd name="connsiteX112" fmla="*/ 447110 w 600353"/>
              <a:gd name="connsiteY112" fmla="*/ 588847 h 589419"/>
              <a:gd name="connsiteX113" fmla="*/ 458008 w 600353"/>
              <a:gd name="connsiteY113" fmla="*/ 581898 h 589419"/>
              <a:gd name="connsiteX114" fmla="*/ 523235 w 600353"/>
              <a:gd name="connsiteY114" fmla="*/ 546046 h 589419"/>
              <a:gd name="connsiteX115" fmla="*/ 520551 w 600353"/>
              <a:gd name="connsiteY115" fmla="*/ 530252 h 589419"/>
              <a:gd name="connsiteX116" fmla="*/ 544399 w 600353"/>
              <a:gd name="connsiteY116" fmla="*/ 514459 h 589419"/>
              <a:gd name="connsiteX117" fmla="*/ 597782 w 600353"/>
              <a:gd name="connsiteY117" fmla="*/ 485241 h 589419"/>
              <a:gd name="connsiteX118" fmla="*/ 582936 w 600353"/>
              <a:gd name="connsiteY118" fmla="*/ 462182 h 5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0353" h="589419">
                <a:moveTo>
                  <a:pt x="582936" y="462182"/>
                </a:moveTo>
                <a:cubicBezTo>
                  <a:pt x="576303" y="456654"/>
                  <a:pt x="575197" y="452548"/>
                  <a:pt x="584673" y="444966"/>
                </a:cubicBezTo>
                <a:cubicBezTo>
                  <a:pt x="594149" y="437386"/>
                  <a:pt x="602362" y="432173"/>
                  <a:pt x="595255" y="426172"/>
                </a:cubicBezTo>
                <a:cubicBezTo>
                  <a:pt x="590785" y="422634"/>
                  <a:pt x="589237" y="416570"/>
                  <a:pt x="591464" y="411326"/>
                </a:cubicBezTo>
                <a:cubicBezTo>
                  <a:pt x="587010" y="407962"/>
                  <a:pt x="582367" y="404851"/>
                  <a:pt x="577565" y="402008"/>
                </a:cubicBezTo>
                <a:cubicBezTo>
                  <a:pt x="573523" y="399497"/>
                  <a:pt x="571011" y="395091"/>
                  <a:pt x="570932" y="390321"/>
                </a:cubicBezTo>
                <a:cubicBezTo>
                  <a:pt x="570932" y="388899"/>
                  <a:pt x="570932" y="386846"/>
                  <a:pt x="569827" y="386530"/>
                </a:cubicBezTo>
                <a:cubicBezTo>
                  <a:pt x="565610" y="383466"/>
                  <a:pt x="563683" y="378159"/>
                  <a:pt x="564931" y="373105"/>
                </a:cubicBezTo>
                <a:cubicBezTo>
                  <a:pt x="566353" y="368209"/>
                  <a:pt x="570743" y="364782"/>
                  <a:pt x="575828" y="364577"/>
                </a:cubicBezTo>
                <a:cubicBezTo>
                  <a:pt x="587674" y="363630"/>
                  <a:pt x="589569" y="361734"/>
                  <a:pt x="589727" y="361418"/>
                </a:cubicBezTo>
                <a:cubicBezTo>
                  <a:pt x="589885" y="361102"/>
                  <a:pt x="588463" y="356206"/>
                  <a:pt x="586410" y="354311"/>
                </a:cubicBezTo>
                <a:cubicBezTo>
                  <a:pt x="584199" y="352416"/>
                  <a:pt x="582146" y="350362"/>
                  <a:pt x="580251" y="348151"/>
                </a:cubicBezTo>
                <a:cubicBezTo>
                  <a:pt x="577582" y="344645"/>
                  <a:pt x="574565" y="341408"/>
                  <a:pt x="571249" y="338517"/>
                </a:cubicBezTo>
                <a:cubicBezTo>
                  <a:pt x="563414" y="329878"/>
                  <a:pt x="559119" y="318602"/>
                  <a:pt x="559245" y="306930"/>
                </a:cubicBezTo>
                <a:lnTo>
                  <a:pt x="558298" y="299981"/>
                </a:lnTo>
                <a:cubicBezTo>
                  <a:pt x="557129" y="288105"/>
                  <a:pt x="553812" y="276543"/>
                  <a:pt x="548506" y="265867"/>
                </a:cubicBezTo>
                <a:cubicBezTo>
                  <a:pt x="543214" y="258349"/>
                  <a:pt x="540498" y="249314"/>
                  <a:pt x="540767" y="240123"/>
                </a:cubicBezTo>
                <a:cubicBezTo>
                  <a:pt x="540877" y="238275"/>
                  <a:pt x="540040" y="236491"/>
                  <a:pt x="538556" y="235385"/>
                </a:cubicBezTo>
                <a:cubicBezTo>
                  <a:pt x="536013" y="233221"/>
                  <a:pt x="534370" y="230173"/>
                  <a:pt x="533976" y="226856"/>
                </a:cubicBezTo>
                <a:cubicBezTo>
                  <a:pt x="533786" y="223919"/>
                  <a:pt x="534323" y="220997"/>
                  <a:pt x="535555" y="218328"/>
                </a:cubicBezTo>
                <a:cubicBezTo>
                  <a:pt x="536660" y="215958"/>
                  <a:pt x="536819" y="215643"/>
                  <a:pt x="536660" y="215169"/>
                </a:cubicBezTo>
                <a:cubicBezTo>
                  <a:pt x="536502" y="214696"/>
                  <a:pt x="533818" y="212957"/>
                  <a:pt x="530501" y="212010"/>
                </a:cubicBezTo>
                <a:cubicBezTo>
                  <a:pt x="528464" y="211394"/>
                  <a:pt x="526458" y="210652"/>
                  <a:pt x="524499" y="209800"/>
                </a:cubicBezTo>
                <a:cubicBezTo>
                  <a:pt x="520108" y="207746"/>
                  <a:pt x="516902" y="203781"/>
                  <a:pt x="515813" y="199060"/>
                </a:cubicBezTo>
                <a:cubicBezTo>
                  <a:pt x="515007" y="195869"/>
                  <a:pt x="515971" y="192490"/>
                  <a:pt x="518339" y="190215"/>
                </a:cubicBezTo>
                <a:cubicBezTo>
                  <a:pt x="520709" y="188004"/>
                  <a:pt x="521183" y="185161"/>
                  <a:pt x="523235" y="174421"/>
                </a:cubicBezTo>
                <a:lnTo>
                  <a:pt x="523235" y="172052"/>
                </a:lnTo>
                <a:cubicBezTo>
                  <a:pt x="525921" y="157523"/>
                  <a:pt x="527342" y="149626"/>
                  <a:pt x="535239" y="145834"/>
                </a:cubicBezTo>
                <a:cubicBezTo>
                  <a:pt x="539803" y="142170"/>
                  <a:pt x="543562" y="137591"/>
                  <a:pt x="546294" y="132410"/>
                </a:cubicBezTo>
                <a:lnTo>
                  <a:pt x="548031" y="129884"/>
                </a:lnTo>
                <a:cubicBezTo>
                  <a:pt x="549406" y="128304"/>
                  <a:pt x="549232" y="125903"/>
                  <a:pt x="547653" y="124529"/>
                </a:cubicBezTo>
                <a:cubicBezTo>
                  <a:pt x="547432" y="124340"/>
                  <a:pt x="547195" y="124182"/>
                  <a:pt x="546926" y="124040"/>
                </a:cubicBezTo>
                <a:cubicBezTo>
                  <a:pt x="542977" y="121087"/>
                  <a:pt x="541178" y="116048"/>
                  <a:pt x="542346" y="111246"/>
                </a:cubicBezTo>
                <a:cubicBezTo>
                  <a:pt x="542346" y="109984"/>
                  <a:pt x="542346" y="108404"/>
                  <a:pt x="542346" y="106667"/>
                </a:cubicBezTo>
                <a:cubicBezTo>
                  <a:pt x="542346" y="104929"/>
                  <a:pt x="542346" y="100823"/>
                  <a:pt x="542346" y="96401"/>
                </a:cubicBezTo>
                <a:cubicBezTo>
                  <a:pt x="543452" y="83292"/>
                  <a:pt x="545505" y="61655"/>
                  <a:pt x="546294" y="54073"/>
                </a:cubicBezTo>
                <a:cubicBezTo>
                  <a:pt x="547084" y="46493"/>
                  <a:pt x="547084" y="47757"/>
                  <a:pt x="541873" y="46493"/>
                </a:cubicBezTo>
                <a:lnTo>
                  <a:pt x="540609" y="46493"/>
                </a:lnTo>
                <a:cubicBezTo>
                  <a:pt x="537276" y="45735"/>
                  <a:pt x="534402" y="43618"/>
                  <a:pt x="532712" y="40649"/>
                </a:cubicBezTo>
                <a:cubicBezTo>
                  <a:pt x="531764" y="39227"/>
                  <a:pt x="531606" y="39070"/>
                  <a:pt x="530027" y="38912"/>
                </a:cubicBezTo>
                <a:cubicBezTo>
                  <a:pt x="523235" y="37980"/>
                  <a:pt x="516523" y="36511"/>
                  <a:pt x="509969" y="34489"/>
                </a:cubicBezTo>
                <a:lnTo>
                  <a:pt x="507284" y="34489"/>
                </a:lnTo>
                <a:cubicBezTo>
                  <a:pt x="496545" y="31647"/>
                  <a:pt x="492438" y="29120"/>
                  <a:pt x="489121" y="23434"/>
                </a:cubicBezTo>
                <a:cubicBezTo>
                  <a:pt x="487511" y="21271"/>
                  <a:pt x="485600" y="19359"/>
                  <a:pt x="483436" y="17748"/>
                </a:cubicBezTo>
                <a:lnTo>
                  <a:pt x="483436" y="17748"/>
                </a:lnTo>
                <a:lnTo>
                  <a:pt x="477908" y="12852"/>
                </a:lnTo>
                <a:cubicBezTo>
                  <a:pt x="476329" y="11273"/>
                  <a:pt x="471117" y="5430"/>
                  <a:pt x="465747" y="-572"/>
                </a:cubicBezTo>
                <a:cubicBezTo>
                  <a:pt x="459114" y="7483"/>
                  <a:pt x="445057" y="7798"/>
                  <a:pt x="432896" y="13800"/>
                </a:cubicBezTo>
                <a:cubicBezTo>
                  <a:pt x="424983" y="17275"/>
                  <a:pt x="416724" y="19865"/>
                  <a:pt x="408258" y="21539"/>
                </a:cubicBezTo>
                <a:lnTo>
                  <a:pt x="406521" y="22329"/>
                </a:lnTo>
                <a:cubicBezTo>
                  <a:pt x="401783" y="24697"/>
                  <a:pt x="398466" y="24224"/>
                  <a:pt x="399256" y="19801"/>
                </a:cubicBezTo>
                <a:cubicBezTo>
                  <a:pt x="400046" y="15380"/>
                  <a:pt x="395781" y="11747"/>
                  <a:pt x="389622" y="16643"/>
                </a:cubicBezTo>
                <a:cubicBezTo>
                  <a:pt x="383462" y="21539"/>
                  <a:pt x="375407" y="20749"/>
                  <a:pt x="359140" y="25803"/>
                </a:cubicBezTo>
                <a:cubicBezTo>
                  <a:pt x="350532" y="27683"/>
                  <a:pt x="341735" y="28535"/>
                  <a:pt x="332923" y="28330"/>
                </a:cubicBezTo>
                <a:cubicBezTo>
                  <a:pt x="326873" y="28282"/>
                  <a:pt x="320840" y="29183"/>
                  <a:pt x="315076" y="31015"/>
                </a:cubicBezTo>
                <a:cubicBezTo>
                  <a:pt x="302899" y="33715"/>
                  <a:pt x="290548" y="35563"/>
                  <a:pt x="278119" y="36543"/>
                </a:cubicBezTo>
                <a:lnTo>
                  <a:pt x="273065" y="36543"/>
                </a:lnTo>
                <a:cubicBezTo>
                  <a:pt x="260746" y="38123"/>
                  <a:pt x="251585" y="36543"/>
                  <a:pt x="249532" y="45229"/>
                </a:cubicBezTo>
                <a:cubicBezTo>
                  <a:pt x="247479" y="53916"/>
                  <a:pt x="247005" y="59444"/>
                  <a:pt x="230738" y="62444"/>
                </a:cubicBezTo>
                <a:cubicBezTo>
                  <a:pt x="216002" y="63029"/>
                  <a:pt x="202215" y="69867"/>
                  <a:pt x="192833" y="81239"/>
                </a:cubicBezTo>
                <a:cubicBezTo>
                  <a:pt x="172301" y="99401"/>
                  <a:pt x="171669" y="89925"/>
                  <a:pt x="154771" y="103034"/>
                </a:cubicBezTo>
                <a:cubicBezTo>
                  <a:pt x="137871" y="116143"/>
                  <a:pt x="154771" y="128304"/>
                  <a:pt x="148295" y="139676"/>
                </a:cubicBezTo>
                <a:cubicBezTo>
                  <a:pt x="145500" y="143750"/>
                  <a:pt x="142214" y="147462"/>
                  <a:pt x="138503" y="150730"/>
                </a:cubicBezTo>
                <a:cubicBezTo>
                  <a:pt x="131870" y="155264"/>
                  <a:pt x="124699" y="158975"/>
                  <a:pt x="117182" y="161786"/>
                </a:cubicBezTo>
                <a:cubicBezTo>
                  <a:pt x="104231" y="167315"/>
                  <a:pt x="107390" y="174106"/>
                  <a:pt x="95386" y="184687"/>
                </a:cubicBezTo>
                <a:cubicBezTo>
                  <a:pt x="86874" y="191084"/>
                  <a:pt x="76639" y="194764"/>
                  <a:pt x="66010" y="195269"/>
                </a:cubicBezTo>
                <a:lnTo>
                  <a:pt x="65220" y="195269"/>
                </a:lnTo>
                <a:lnTo>
                  <a:pt x="60956" y="196216"/>
                </a:lnTo>
                <a:cubicBezTo>
                  <a:pt x="49885" y="199044"/>
                  <a:pt x="39524" y="204098"/>
                  <a:pt x="30474" y="211062"/>
                </a:cubicBezTo>
                <a:cubicBezTo>
                  <a:pt x="25484" y="215280"/>
                  <a:pt x="21662" y="220713"/>
                  <a:pt x="19419" y="226856"/>
                </a:cubicBezTo>
                <a:lnTo>
                  <a:pt x="21630" y="229542"/>
                </a:lnTo>
                <a:cubicBezTo>
                  <a:pt x="22483" y="230947"/>
                  <a:pt x="22483" y="232716"/>
                  <a:pt x="21630" y="234121"/>
                </a:cubicBezTo>
                <a:cubicBezTo>
                  <a:pt x="21630" y="234121"/>
                  <a:pt x="8837" y="265709"/>
                  <a:pt x="5836" y="278028"/>
                </a:cubicBezTo>
                <a:cubicBezTo>
                  <a:pt x="4099" y="284313"/>
                  <a:pt x="1999" y="290473"/>
                  <a:pt x="-481" y="296506"/>
                </a:cubicBezTo>
                <a:cubicBezTo>
                  <a:pt x="5836" y="298244"/>
                  <a:pt x="17366" y="301086"/>
                  <a:pt x="27631" y="302823"/>
                </a:cubicBezTo>
                <a:cubicBezTo>
                  <a:pt x="40661" y="304134"/>
                  <a:pt x="53770" y="304134"/>
                  <a:pt x="66800" y="302823"/>
                </a:cubicBezTo>
                <a:cubicBezTo>
                  <a:pt x="69311" y="302555"/>
                  <a:pt x="71570" y="304372"/>
                  <a:pt x="71838" y="306883"/>
                </a:cubicBezTo>
                <a:cubicBezTo>
                  <a:pt x="72091" y="309173"/>
                  <a:pt x="70606" y="311274"/>
                  <a:pt x="68379" y="311826"/>
                </a:cubicBezTo>
                <a:cubicBezTo>
                  <a:pt x="65473" y="312632"/>
                  <a:pt x="62630" y="313642"/>
                  <a:pt x="59851" y="314827"/>
                </a:cubicBezTo>
                <a:cubicBezTo>
                  <a:pt x="58240" y="315633"/>
                  <a:pt x="57260" y="317291"/>
                  <a:pt x="57324" y="319091"/>
                </a:cubicBezTo>
                <a:cubicBezTo>
                  <a:pt x="57324" y="320670"/>
                  <a:pt x="58271" y="320828"/>
                  <a:pt x="58587" y="320828"/>
                </a:cubicBezTo>
                <a:cubicBezTo>
                  <a:pt x="61793" y="321555"/>
                  <a:pt x="65078" y="321919"/>
                  <a:pt x="68379" y="321934"/>
                </a:cubicBezTo>
                <a:cubicBezTo>
                  <a:pt x="72343" y="321998"/>
                  <a:pt x="76307" y="322377"/>
                  <a:pt x="80225" y="323040"/>
                </a:cubicBezTo>
                <a:cubicBezTo>
                  <a:pt x="84188" y="323498"/>
                  <a:pt x="87616" y="326009"/>
                  <a:pt x="89227" y="329673"/>
                </a:cubicBezTo>
                <a:cubicBezTo>
                  <a:pt x="90332" y="333321"/>
                  <a:pt x="89558" y="337285"/>
                  <a:pt x="87173" y="340254"/>
                </a:cubicBezTo>
                <a:cubicBezTo>
                  <a:pt x="87173" y="340254"/>
                  <a:pt x="88121" y="341045"/>
                  <a:pt x="90332" y="340254"/>
                </a:cubicBezTo>
                <a:cubicBezTo>
                  <a:pt x="100724" y="337901"/>
                  <a:pt x="111527" y="337901"/>
                  <a:pt x="121919" y="340254"/>
                </a:cubicBezTo>
                <a:cubicBezTo>
                  <a:pt x="136308" y="343082"/>
                  <a:pt x="147363" y="354659"/>
                  <a:pt x="149558" y="369157"/>
                </a:cubicBezTo>
                <a:cubicBezTo>
                  <a:pt x="150980" y="378791"/>
                  <a:pt x="158561" y="384951"/>
                  <a:pt x="168037" y="390794"/>
                </a:cubicBezTo>
                <a:cubicBezTo>
                  <a:pt x="172680" y="393859"/>
                  <a:pt x="177118" y="397238"/>
                  <a:pt x="181304" y="400902"/>
                </a:cubicBezTo>
                <a:cubicBezTo>
                  <a:pt x="192659" y="412337"/>
                  <a:pt x="207995" y="418907"/>
                  <a:pt x="224104" y="419222"/>
                </a:cubicBezTo>
                <a:cubicBezTo>
                  <a:pt x="229443" y="419491"/>
                  <a:pt x="234781" y="418844"/>
                  <a:pt x="239898" y="417327"/>
                </a:cubicBezTo>
                <a:cubicBezTo>
                  <a:pt x="249848" y="413869"/>
                  <a:pt x="259609" y="409858"/>
                  <a:pt x="269116" y="405325"/>
                </a:cubicBezTo>
                <a:lnTo>
                  <a:pt x="276855" y="401692"/>
                </a:lnTo>
                <a:cubicBezTo>
                  <a:pt x="283315" y="400002"/>
                  <a:pt x="290137" y="400271"/>
                  <a:pt x="296439" y="402481"/>
                </a:cubicBezTo>
                <a:cubicBezTo>
                  <a:pt x="301525" y="404156"/>
                  <a:pt x="306910" y="404756"/>
                  <a:pt x="312233" y="404219"/>
                </a:cubicBezTo>
                <a:lnTo>
                  <a:pt x="325183" y="402008"/>
                </a:lnTo>
                <a:cubicBezTo>
                  <a:pt x="330695" y="401645"/>
                  <a:pt x="336176" y="402908"/>
                  <a:pt x="340977" y="405640"/>
                </a:cubicBezTo>
                <a:cubicBezTo>
                  <a:pt x="343725" y="406951"/>
                  <a:pt x="346284" y="408657"/>
                  <a:pt x="348558" y="410694"/>
                </a:cubicBezTo>
                <a:cubicBezTo>
                  <a:pt x="350769" y="412274"/>
                  <a:pt x="351085" y="412589"/>
                  <a:pt x="353296" y="412589"/>
                </a:cubicBezTo>
                <a:cubicBezTo>
                  <a:pt x="355902" y="412574"/>
                  <a:pt x="358476" y="412037"/>
                  <a:pt x="360877" y="411010"/>
                </a:cubicBezTo>
                <a:cubicBezTo>
                  <a:pt x="362378" y="410063"/>
                  <a:pt x="364273" y="410063"/>
                  <a:pt x="365773" y="411010"/>
                </a:cubicBezTo>
                <a:cubicBezTo>
                  <a:pt x="367163" y="411958"/>
                  <a:pt x="367905" y="413616"/>
                  <a:pt x="367668" y="415274"/>
                </a:cubicBezTo>
                <a:lnTo>
                  <a:pt x="358508" y="478449"/>
                </a:lnTo>
                <a:cubicBezTo>
                  <a:pt x="356929" y="488399"/>
                  <a:pt x="354717" y="507193"/>
                  <a:pt x="353612" y="516670"/>
                </a:cubicBezTo>
                <a:cubicBezTo>
                  <a:pt x="359140" y="516038"/>
                  <a:pt x="364715" y="517318"/>
                  <a:pt x="369406" y="520302"/>
                </a:cubicBezTo>
                <a:cubicBezTo>
                  <a:pt x="372485" y="523256"/>
                  <a:pt x="374539" y="527141"/>
                  <a:pt x="375249" y="531358"/>
                </a:cubicBezTo>
                <a:cubicBezTo>
                  <a:pt x="375976" y="535954"/>
                  <a:pt x="378692" y="539997"/>
                  <a:pt x="382673" y="542414"/>
                </a:cubicBezTo>
                <a:cubicBezTo>
                  <a:pt x="387584" y="544720"/>
                  <a:pt x="391959" y="548067"/>
                  <a:pt x="395465" y="552206"/>
                </a:cubicBezTo>
                <a:cubicBezTo>
                  <a:pt x="399398" y="549789"/>
                  <a:pt x="403646" y="547926"/>
                  <a:pt x="408100" y="546677"/>
                </a:cubicBezTo>
                <a:cubicBezTo>
                  <a:pt x="412791" y="545445"/>
                  <a:pt x="417671" y="545114"/>
                  <a:pt x="422472" y="545730"/>
                </a:cubicBezTo>
                <a:cubicBezTo>
                  <a:pt x="423894" y="545952"/>
                  <a:pt x="425110" y="546835"/>
                  <a:pt x="425789" y="548099"/>
                </a:cubicBezTo>
                <a:lnTo>
                  <a:pt x="447110" y="588847"/>
                </a:lnTo>
                <a:cubicBezTo>
                  <a:pt x="449795" y="586794"/>
                  <a:pt x="453428" y="584741"/>
                  <a:pt x="458008" y="581898"/>
                </a:cubicBezTo>
                <a:cubicBezTo>
                  <a:pt x="474749" y="571948"/>
                  <a:pt x="516602" y="552048"/>
                  <a:pt x="523235" y="546046"/>
                </a:cubicBezTo>
                <a:cubicBezTo>
                  <a:pt x="529869" y="540044"/>
                  <a:pt x="516918" y="536254"/>
                  <a:pt x="520551" y="530252"/>
                </a:cubicBezTo>
                <a:cubicBezTo>
                  <a:pt x="527532" y="523666"/>
                  <a:pt x="535602" y="518313"/>
                  <a:pt x="544399" y="514459"/>
                </a:cubicBezTo>
                <a:cubicBezTo>
                  <a:pt x="555771" y="507984"/>
                  <a:pt x="589885" y="490452"/>
                  <a:pt x="597782" y="485241"/>
                </a:cubicBezTo>
                <a:cubicBezTo>
                  <a:pt x="605679" y="480029"/>
                  <a:pt x="589095" y="467709"/>
                  <a:pt x="582936" y="462182"/>
                </a:cubicBezTo>
                <a:close/>
              </a:path>
            </a:pathLst>
          </a:custGeom>
          <a:solidFill>
            <a:schemeClr val="accent5"/>
          </a:solidFill>
          <a:ln w="1579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56" name="Grupp 255">
            <a:extLst>
              <a:ext uri="{FF2B5EF4-FFF2-40B4-BE49-F238E27FC236}">
                <a16:creationId xmlns:a16="http://schemas.microsoft.com/office/drawing/2014/main" id="{2A7D6836-EA20-4013-9C23-0365A682F7CD}"/>
              </a:ext>
            </a:extLst>
          </p:cNvPr>
          <p:cNvGrpSpPr/>
          <p:nvPr/>
        </p:nvGrpSpPr>
        <p:grpSpPr>
          <a:xfrm>
            <a:off x="7461055" y="3632786"/>
            <a:ext cx="1652906" cy="2067881"/>
            <a:chOff x="7461055" y="3632786"/>
            <a:chExt cx="1652906" cy="2067881"/>
          </a:xfrm>
          <a:solidFill>
            <a:schemeClr val="accent5"/>
          </a:solidFill>
        </p:grpSpPr>
        <p:sp>
          <p:nvSpPr>
            <p:cNvPr id="206" name="Frihandsfigur: Form 205">
              <a:extLst>
                <a:ext uri="{FF2B5EF4-FFF2-40B4-BE49-F238E27FC236}">
                  <a16:creationId xmlns:a16="http://schemas.microsoft.com/office/drawing/2014/main" id="{FBD41025-5A1D-48E7-82B8-5C97370E3527}"/>
                </a:ext>
              </a:extLst>
            </p:cNvPr>
            <p:cNvSpPr/>
            <p:nvPr/>
          </p:nvSpPr>
          <p:spPr>
            <a:xfrm>
              <a:off x="8431018" y="4329647"/>
              <a:ext cx="117756" cy="82743"/>
            </a:xfrm>
            <a:custGeom>
              <a:avLst/>
              <a:gdLst>
                <a:gd name="connsiteX0" fmla="*/ 104977 w 117756"/>
                <a:gd name="connsiteY0" fmla="*/ 1972 h 82743"/>
                <a:gd name="connsiteX1" fmla="*/ 78128 w 117756"/>
                <a:gd name="connsiteY1" fmla="*/ 1972 h 82743"/>
                <a:gd name="connsiteX2" fmla="*/ 56175 w 117756"/>
                <a:gd name="connsiteY2" fmla="*/ 16343 h 82743"/>
                <a:gd name="connsiteX3" fmla="*/ 43066 w 117756"/>
                <a:gd name="connsiteY3" fmla="*/ 12711 h 82743"/>
                <a:gd name="connsiteX4" fmla="*/ 29009 w 117756"/>
                <a:gd name="connsiteY4" fmla="*/ 15554 h 82743"/>
                <a:gd name="connsiteX5" fmla="*/ 10531 w 117756"/>
                <a:gd name="connsiteY5" fmla="*/ 11921 h 82743"/>
                <a:gd name="connsiteX6" fmla="*/ 7372 w 117756"/>
                <a:gd name="connsiteY6" fmla="*/ 28820 h 82743"/>
                <a:gd name="connsiteX7" fmla="*/ 21271 w 117756"/>
                <a:gd name="connsiteY7" fmla="*/ 41771 h 82743"/>
                <a:gd name="connsiteX8" fmla="*/ 34221 w 117756"/>
                <a:gd name="connsiteY8" fmla="*/ 61355 h 82743"/>
                <a:gd name="connsiteX9" fmla="*/ 53806 w 117756"/>
                <a:gd name="connsiteY9" fmla="*/ 78887 h 82743"/>
                <a:gd name="connsiteX10" fmla="*/ 69599 w 117756"/>
                <a:gd name="connsiteY10" fmla="*/ 79676 h 82743"/>
                <a:gd name="connsiteX11" fmla="*/ 78760 w 117756"/>
                <a:gd name="connsiteY11" fmla="*/ 68304 h 82743"/>
                <a:gd name="connsiteX12" fmla="*/ 101344 w 117756"/>
                <a:gd name="connsiteY12" fmla="*/ 54249 h 82743"/>
                <a:gd name="connsiteX13" fmla="*/ 117138 w 117756"/>
                <a:gd name="connsiteY13" fmla="*/ 30242 h 82743"/>
                <a:gd name="connsiteX14" fmla="*/ 104977 w 117756"/>
                <a:gd name="connsiteY14" fmla="*/ 1972 h 8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56" h="82743">
                  <a:moveTo>
                    <a:pt x="104977" y="1972"/>
                  </a:moveTo>
                  <a:cubicBezTo>
                    <a:pt x="95501" y="-3082"/>
                    <a:pt x="89183" y="392"/>
                    <a:pt x="78128" y="1972"/>
                  </a:cubicBezTo>
                  <a:cubicBezTo>
                    <a:pt x="67072" y="3551"/>
                    <a:pt x="64229" y="12395"/>
                    <a:pt x="56175" y="16343"/>
                  </a:cubicBezTo>
                  <a:cubicBezTo>
                    <a:pt x="48120" y="20292"/>
                    <a:pt x="48278" y="13817"/>
                    <a:pt x="43066" y="12711"/>
                  </a:cubicBezTo>
                  <a:cubicBezTo>
                    <a:pt x="37854" y="11606"/>
                    <a:pt x="37854" y="13659"/>
                    <a:pt x="29009" y="15554"/>
                  </a:cubicBezTo>
                  <a:cubicBezTo>
                    <a:pt x="20165" y="17449"/>
                    <a:pt x="17954" y="13343"/>
                    <a:pt x="10531" y="11921"/>
                  </a:cubicBezTo>
                  <a:cubicBezTo>
                    <a:pt x="-209" y="10026"/>
                    <a:pt x="-5263" y="23293"/>
                    <a:pt x="7372" y="28820"/>
                  </a:cubicBezTo>
                  <a:cubicBezTo>
                    <a:pt x="20007" y="34348"/>
                    <a:pt x="15743" y="37823"/>
                    <a:pt x="21271" y="41771"/>
                  </a:cubicBezTo>
                  <a:cubicBezTo>
                    <a:pt x="26767" y="47426"/>
                    <a:pt x="31173" y="54074"/>
                    <a:pt x="34221" y="61355"/>
                  </a:cubicBezTo>
                  <a:cubicBezTo>
                    <a:pt x="39276" y="68652"/>
                    <a:pt x="45988" y="74669"/>
                    <a:pt x="53806" y="78887"/>
                  </a:cubicBezTo>
                  <a:cubicBezTo>
                    <a:pt x="58228" y="82819"/>
                    <a:pt x="64798" y="83150"/>
                    <a:pt x="69599" y="79676"/>
                  </a:cubicBezTo>
                  <a:cubicBezTo>
                    <a:pt x="73548" y="75728"/>
                    <a:pt x="70863" y="71621"/>
                    <a:pt x="78760" y="68304"/>
                  </a:cubicBezTo>
                  <a:cubicBezTo>
                    <a:pt x="86656" y="64988"/>
                    <a:pt x="91552" y="57091"/>
                    <a:pt x="101344" y="54249"/>
                  </a:cubicBezTo>
                  <a:cubicBezTo>
                    <a:pt x="111137" y="51405"/>
                    <a:pt x="114453" y="40665"/>
                    <a:pt x="117138" y="30242"/>
                  </a:cubicBezTo>
                  <a:cubicBezTo>
                    <a:pt x="119381" y="19202"/>
                    <a:pt x="114532" y="7942"/>
                    <a:pt x="104977" y="1972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7" name="Frihandsfigur: Form 206">
              <a:extLst>
                <a:ext uri="{FF2B5EF4-FFF2-40B4-BE49-F238E27FC236}">
                  <a16:creationId xmlns:a16="http://schemas.microsoft.com/office/drawing/2014/main" id="{D1B42D30-829D-41A9-9AF1-E5A99F697E7A}"/>
                </a:ext>
              </a:extLst>
            </p:cNvPr>
            <p:cNvSpPr/>
            <p:nvPr/>
          </p:nvSpPr>
          <p:spPr>
            <a:xfrm>
              <a:off x="8553574" y="4360354"/>
              <a:ext cx="56617" cy="54111"/>
            </a:xfrm>
            <a:custGeom>
              <a:avLst/>
              <a:gdLst>
                <a:gd name="connsiteX0" fmla="*/ 50808 w 56617"/>
                <a:gd name="connsiteY0" fmla="*/ 34281 h 54111"/>
                <a:gd name="connsiteX1" fmla="*/ 56430 w 56617"/>
                <a:gd name="connsiteY1" fmla="*/ 26226 h 54111"/>
                <a:gd name="connsiteX2" fmla="*/ 53177 w 56617"/>
                <a:gd name="connsiteY2" fmla="*/ 21488 h 54111"/>
                <a:gd name="connsiteX3" fmla="*/ 39594 w 56617"/>
                <a:gd name="connsiteY3" fmla="*/ 2377 h 54111"/>
                <a:gd name="connsiteX4" fmla="*/ 20326 w 56617"/>
                <a:gd name="connsiteY4" fmla="*/ 3325 h 54111"/>
                <a:gd name="connsiteX5" fmla="*/ 7849 w 56617"/>
                <a:gd name="connsiteY5" fmla="*/ 4589 h 54111"/>
                <a:gd name="connsiteX6" fmla="*/ 268 w 56617"/>
                <a:gd name="connsiteY6" fmla="*/ 16592 h 54111"/>
                <a:gd name="connsiteX7" fmla="*/ 7375 w 56617"/>
                <a:gd name="connsiteY7" fmla="*/ 30490 h 54111"/>
                <a:gd name="connsiteX8" fmla="*/ 22379 w 56617"/>
                <a:gd name="connsiteY8" fmla="*/ 40756 h 54111"/>
                <a:gd name="connsiteX9" fmla="*/ 36909 w 56617"/>
                <a:gd name="connsiteY9" fmla="*/ 52759 h 54111"/>
                <a:gd name="connsiteX10" fmla="*/ 45391 w 56617"/>
                <a:gd name="connsiteY10" fmla="*/ 49963 h 54111"/>
                <a:gd name="connsiteX11" fmla="*/ 45596 w 56617"/>
                <a:gd name="connsiteY11" fmla="*/ 44704 h 54111"/>
                <a:gd name="connsiteX12" fmla="*/ 48455 w 56617"/>
                <a:gd name="connsiteY12" fmla="*/ 35070 h 54111"/>
                <a:gd name="connsiteX13" fmla="*/ 50808 w 56617"/>
                <a:gd name="connsiteY13" fmla="*/ 34281 h 5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617" h="54111">
                  <a:moveTo>
                    <a:pt x="50808" y="34281"/>
                  </a:moveTo>
                  <a:cubicBezTo>
                    <a:pt x="54582" y="33601"/>
                    <a:pt x="57109" y="30001"/>
                    <a:pt x="56430" y="26226"/>
                  </a:cubicBezTo>
                  <a:cubicBezTo>
                    <a:pt x="56083" y="24252"/>
                    <a:pt x="54898" y="22530"/>
                    <a:pt x="53177" y="21488"/>
                  </a:cubicBezTo>
                  <a:cubicBezTo>
                    <a:pt x="47017" y="16434"/>
                    <a:pt x="46070" y="8379"/>
                    <a:pt x="39594" y="2377"/>
                  </a:cubicBezTo>
                  <a:cubicBezTo>
                    <a:pt x="33119" y="-3624"/>
                    <a:pt x="25538" y="640"/>
                    <a:pt x="20326" y="3325"/>
                  </a:cubicBezTo>
                  <a:cubicBezTo>
                    <a:pt x="15114" y="6009"/>
                    <a:pt x="11639" y="3325"/>
                    <a:pt x="7849" y="4589"/>
                  </a:cubicBezTo>
                  <a:cubicBezTo>
                    <a:pt x="4059" y="5851"/>
                    <a:pt x="2005" y="7589"/>
                    <a:pt x="268" y="16592"/>
                  </a:cubicBezTo>
                  <a:cubicBezTo>
                    <a:pt x="-1469" y="25593"/>
                    <a:pt x="3743" y="26226"/>
                    <a:pt x="7375" y="30490"/>
                  </a:cubicBezTo>
                  <a:cubicBezTo>
                    <a:pt x="11734" y="34770"/>
                    <a:pt x="16820" y="38244"/>
                    <a:pt x="22379" y="40756"/>
                  </a:cubicBezTo>
                  <a:cubicBezTo>
                    <a:pt x="28697" y="44073"/>
                    <a:pt x="30434" y="50232"/>
                    <a:pt x="36909" y="52759"/>
                  </a:cubicBezTo>
                  <a:cubicBezTo>
                    <a:pt x="40021" y="54338"/>
                    <a:pt x="43827" y="53091"/>
                    <a:pt x="45391" y="49963"/>
                  </a:cubicBezTo>
                  <a:cubicBezTo>
                    <a:pt x="46228" y="48321"/>
                    <a:pt x="46307" y="46410"/>
                    <a:pt x="45596" y="44704"/>
                  </a:cubicBezTo>
                  <a:cubicBezTo>
                    <a:pt x="43716" y="41261"/>
                    <a:pt x="44996" y="36934"/>
                    <a:pt x="48455" y="35070"/>
                  </a:cubicBezTo>
                  <a:cubicBezTo>
                    <a:pt x="49181" y="34660"/>
                    <a:pt x="49987" y="34407"/>
                    <a:pt x="50808" y="34281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8" name="Frihandsfigur: Form 207">
              <a:extLst>
                <a:ext uri="{FF2B5EF4-FFF2-40B4-BE49-F238E27FC236}">
                  <a16:creationId xmlns:a16="http://schemas.microsoft.com/office/drawing/2014/main" id="{48526820-884C-4DE0-BDEA-027BC32D521F}"/>
                </a:ext>
              </a:extLst>
            </p:cNvPr>
            <p:cNvSpPr/>
            <p:nvPr/>
          </p:nvSpPr>
          <p:spPr>
            <a:xfrm>
              <a:off x="8554077" y="4447455"/>
              <a:ext cx="69883" cy="93319"/>
            </a:xfrm>
            <a:custGeom>
              <a:avLst/>
              <a:gdLst>
                <a:gd name="connsiteX0" fmla="*/ 53464 w 69883"/>
                <a:gd name="connsiteY0" fmla="*/ 91060 h 93319"/>
                <a:gd name="connsiteX1" fmla="*/ 69257 w 69883"/>
                <a:gd name="connsiteY1" fmla="*/ 87269 h 93319"/>
                <a:gd name="connsiteX2" fmla="*/ 57886 w 69883"/>
                <a:gd name="connsiteY2" fmla="*/ 64052 h 93319"/>
                <a:gd name="connsiteX3" fmla="*/ 51095 w 69883"/>
                <a:gd name="connsiteY3" fmla="*/ 49996 h 93319"/>
                <a:gd name="connsiteX4" fmla="*/ 45725 w 69883"/>
                <a:gd name="connsiteY4" fmla="*/ 29149 h 93319"/>
                <a:gd name="connsiteX5" fmla="*/ 47936 w 69883"/>
                <a:gd name="connsiteY5" fmla="*/ 13355 h 93319"/>
                <a:gd name="connsiteX6" fmla="*/ 46830 w 69883"/>
                <a:gd name="connsiteY6" fmla="*/ 562 h 93319"/>
                <a:gd name="connsiteX7" fmla="*/ 28510 w 69883"/>
                <a:gd name="connsiteY7" fmla="*/ 562 h 93319"/>
                <a:gd name="connsiteX8" fmla="*/ 21087 w 69883"/>
                <a:gd name="connsiteY8" fmla="*/ 14461 h 93319"/>
                <a:gd name="connsiteX9" fmla="*/ 8926 w 69883"/>
                <a:gd name="connsiteY9" fmla="*/ 27095 h 93319"/>
                <a:gd name="connsiteX10" fmla="*/ -77 w 69883"/>
                <a:gd name="connsiteY10" fmla="*/ 43995 h 93319"/>
                <a:gd name="connsiteX11" fmla="*/ 9399 w 69883"/>
                <a:gd name="connsiteY11" fmla="*/ 60893 h 93319"/>
                <a:gd name="connsiteX12" fmla="*/ 32300 w 69883"/>
                <a:gd name="connsiteY12" fmla="*/ 65158 h 93319"/>
                <a:gd name="connsiteX13" fmla="*/ 43671 w 69883"/>
                <a:gd name="connsiteY13" fmla="*/ 77792 h 93319"/>
                <a:gd name="connsiteX14" fmla="*/ 53464 w 69883"/>
                <a:gd name="connsiteY14" fmla="*/ 91060 h 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83" h="93319">
                  <a:moveTo>
                    <a:pt x="53464" y="91060"/>
                  </a:moveTo>
                  <a:cubicBezTo>
                    <a:pt x="60571" y="93902"/>
                    <a:pt x="66414" y="93113"/>
                    <a:pt x="69257" y="87269"/>
                  </a:cubicBezTo>
                  <a:cubicBezTo>
                    <a:pt x="72100" y="81426"/>
                    <a:pt x="63256" y="71476"/>
                    <a:pt x="57886" y="64052"/>
                  </a:cubicBezTo>
                  <a:cubicBezTo>
                    <a:pt x="52516" y="56630"/>
                    <a:pt x="55043" y="54418"/>
                    <a:pt x="51095" y="49996"/>
                  </a:cubicBezTo>
                  <a:cubicBezTo>
                    <a:pt x="47178" y="43773"/>
                    <a:pt x="45298" y="36492"/>
                    <a:pt x="45725" y="29149"/>
                  </a:cubicBezTo>
                  <a:cubicBezTo>
                    <a:pt x="45725" y="22515"/>
                    <a:pt x="50937" y="18093"/>
                    <a:pt x="47936" y="13355"/>
                  </a:cubicBezTo>
                  <a:cubicBezTo>
                    <a:pt x="44935" y="8616"/>
                    <a:pt x="50463" y="3878"/>
                    <a:pt x="46830" y="562"/>
                  </a:cubicBezTo>
                  <a:cubicBezTo>
                    <a:pt x="43198" y="-2755"/>
                    <a:pt x="40039" y="1825"/>
                    <a:pt x="28510" y="562"/>
                  </a:cubicBezTo>
                  <a:cubicBezTo>
                    <a:pt x="22666" y="-228"/>
                    <a:pt x="22192" y="7195"/>
                    <a:pt x="21087" y="14461"/>
                  </a:cubicBezTo>
                  <a:cubicBezTo>
                    <a:pt x="19981" y="21725"/>
                    <a:pt x="13032" y="22989"/>
                    <a:pt x="8926" y="27095"/>
                  </a:cubicBezTo>
                  <a:cubicBezTo>
                    <a:pt x="3666" y="31202"/>
                    <a:pt x="397" y="37345"/>
                    <a:pt x="-77" y="43995"/>
                  </a:cubicBezTo>
                  <a:cubicBezTo>
                    <a:pt x="-77" y="52049"/>
                    <a:pt x="4187" y="55682"/>
                    <a:pt x="9399" y="60893"/>
                  </a:cubicBezTo>
                  <a:cubicBezTo>
                    <a:pt x="14611" y="66105"/>
                    <a:pt x="24245" y="64052"/>
                    <a:pt x="32300" y="65158"/>
                  </a:cubicBezTo>
                  <a:cubicBezTo>
                    <a:pt x="38886" y="65585"/>
                    <a:pt x="43940" y="71191"/>
                    <a:pt x="43671" y="77792"/>
                  </a:cubicBezTo>
                  <a:cubicBezTo>
                    <a:pt x="43577" y="83920"/>
                    <a:pt x="47588" y="89353"/>
                    <a:pt x="53464" y="91060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9" name="Frihandsfigur: Form 208">
              <a:extLst>
                <a:ext uri="{FF2B5EF4-FFF2-40B4-BE49-F238E27FC236}">
                  <a16:creationId xmlns:a16="http://schemas.microsoft.com/office/drawing/2014/main" id="{2C83F4E1-2D8D-4347-B42A-34DB85C44742}"/>
                </a:ext>
              </a:extLst>
            </p:cNvPr>
            <p:cNvSpPr/>
            <p:nvPr/>
          </p:nvSpPr>
          <p:spPr>
            <a:xfrm>
              <a:off x="8511145" y="4485484"/>
              <a:ext cx="35095" cy="103538"/>
            </a:xfrm>
            <a:custGeom>
              <a:avLst/>
              <a:gdLst>
                <a:gd name="connsiteX0" fmla="*/ 22324 w 35095"/>
                <a:gd name="connsiteY0" fmla="*/ -668 h 103538"/>
                <a:gd name="connsiteX1" fmla="*/ 8899 w 35095"/>
                <a:gd name="connsiteY1" fmla="*/ 10862 h 103538"/>
                <a:gd name="connsiteX2" fmla="*/ 54 w 35095"/>
                <a:gd name="connsiteY2" fmla="*/ 25708 h 103538"/>
                <a:gd name="connsiteX3" fmla="*/ 2897 w 35095"/>
                <a:gd name="connsiteY3" fmla="*/ 54136 h 103538"/>
                <a:gd name="connsiteX4" fmla="*/ 4319 w 35095"/>
                <a:gd name="connsiteY4" fmla="*/ 87618 h 103538"/>
                <a:gd name="connsiteX5" fmla="*/ 20112 w 35095"/>
                <a:gd name="connsiteY5" fmla="*/ 102465 h 103538"/>
                <a:gd name="connsiteX6" fmla="*/ 22639 w 35095"/>
                <a:gd name="connsiteY6" fmla="*/ 86671 h 103538"/>
                <a:gd name="connsiteX7" fmla="*/ 24851 w 35095"/>
                <a:gd name="connsiteY7" fmla="*/ 64559 h 103538"/>
                <a:gd name="connsiteX8" fmla="*/ 29115 w 35095"/>
                <a:gd name="connsiteY8" fmla="*/ 38816 h 103538"/>
                <a:gd name="connsiteX9" fmla="*/ 34800 w 35095"/>
                <a:gd name="connsiteY9" fmla="*/ 15125 h 103538"/>
                <a:gd name="connsiteX10" fmla="*/ 23982 w 35095"/>
                <a:gd name="connsiteY10" fmla="*/ -479 h 103538"/>
                <a:gd name="connsiteX11" fmla="*/ 22324 w 35095"/>
                <a:gd name="connsiteY11" fmla="*/ -668 h 10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95" h="103538">
                  <a:moveTo>
                    <a:pt x="22324" y="-668"/>
                  </a:moveTo>
                  <a:cubicBezTo>
                    <a:pt x="15216" y="-668"/>
                    <a:pt x="12373" y="6123"/>
                    <a:pt x="8899" y="10862"/>
                  </a:cubicBezTo>
                  <a:cubicBezTo>
                    <a:pt x="5424" y="15599"/>
                    <a:pt x="1160" y="18442"/>
                    <a:pt x="54" y="25708"/>
                  </a:cubicBezTo>
                  <a:cubicBezTo>
                    <a:pt x="-1051" y="32972"/>
                    <a:pt x="5266" y="44659"/>
                    <a:pt x="2897" y="54136"/>
                  </a:cubicBezTo>
                  <a:cubicBezTo>
                    <a:pt x="2045" y="65318"/>
                    <a:pt x="2518" y="76547"/>
                    <a:pt x="4319" y="87618"/>
                  </a:cubicBezTo>
                  <a:cubicBezTo>
                    <a:pt x="4319" y="97569"/>
                    <a:pt x="11742" y="104676"/>
                    <a:pt x="20112" y="102465"/>
                  </a:cubicBezTo>
                  <a:cubicBezTo>
                    <a:pt x="28483" y="100253"/>
                    <a:pt x="25324" y="92514"/>
                    <a:pt x="22639" y="86671"/>
                  </a:cubicBezTo>
                  <a:cubicBezTo>
                    <a:pt x="19954" y="80827"/>
                    <a:pt x="29431" y="72772"/>
                    <a:pt x="24851" y="64559"/>
                  </a:cubicBezTo>
                  <a:cubicBezTo>
                    <a:pt x="20270" y="56347"/>
                    <a:pt x="31168" y="45134"/>
                    <a:pt x="29115" y="38816"/>
                  </a:cubicBezTo>
                  <a:cubicBezTo>
                    <a:pt x="27062" y="32499"/>
                    <a:pt x="33537" y="22074"/>
                    <a:pt x="34800" y="15125"/>
                  </a:cubicBezTo>
                  <a:cubicBezTo>
                    <a:pt x="36127" y="7829"/>
                    <a:pt x="31279" y="848"/>
                    <a:pt x="23982" y="-479"/>
                  </a:cubicBezTo>
                  <a:cubicBezTo>
                    <a:pt x="23429" y="-573"/>
                    <a:pt x="22876" y="-637"/>
                    <a:pt x="22324" y="-668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0" name="Frihandsfigur: Form 209">
              <a:extLst>
                <a:ext uri="{FF2B5EF4-FFF2-40B4-BE49-F238E27FC236}">
                  <a16:creationId xmlns:a16="http://schemas.microsoft.com/office/drawing/2014/main" id="{6143D555-6945-4C98-A00D-E4011B1D71F9}"/>
                </a:ext>
              </a:extLst>
            </p:cNvPr>
            <p:cNvSpPr/>
            <p:nvPr/>
          </p:nvSpPr>
          <p:spPr>
            <a:xfrm>
              <a:off x="8380756" y="4478893"/>
              <a:ext cx="110175" cy="163728"/>
            </a:xfrm>
            <a:custGeom>
              <a:avLst/>
              <a:gdLst>
                <a:gd name="connsiteX0" fmla="*/ 100436 w 110175"/>
                <a:gd name="connsiteY0" fmla="*/ 116164 h 163728"/>
                <a:gd name="connsiteX1" fmla="*/ 88906 w 110175"/>
                <a:gd name="connsiteY1" fmla="*/ 121060 h 163728"/>
                <a:gd name="connsiteX2" fmla="*/ 73112 w 110175"/>
                <a:gd name="connsiteY2" fmla="*/ 110635 h 163728"/>
                <a:gd name="connsiteX3" fmla="*/ 73112 w 110175"/>
                <a:gd name="connsiteY3" fmla="*/ 99738 h 163728"/>
                <a:gd name="connsiteX4" fmla="*/ 76271 w 110175"/>
                <a:gd name="connsiteY4" fmla="*/ 83944 h 163728"/>
                <a:gd name="connsiteX5" fmla="*/ 104858 w 110175"/>
                <a:gd name="connsiteY5" fmla="*/ 66413 h 163728"/>
                <a:gd name="connsiteX6" fmla="*/ 93802 w 110175"/>
                <a:gd name="connsiteY6" fmla="*/ 32141 h 163728"/>
                <a:gd name="connsiteX7" fmla="*/ 73744 w 110175"/>
                <a:gd name="connsiteY7" fmla="*/ 10188 h 163728"/>
                <a:gd name="connsiteX8" fmla="*/ 38682 w 110175"/>
                <a:gd name="connsiteY8" fmla="*/ 3870 h 163728"/>
                <a:gd name="connsiteX9" fmla="*/ 21625 w 110175"/>
                <a:gd name="connsiteY9" fmla="*/ 3870 h 163728"/>
                <a:gd name="connsiteX10" fmla="*/ 11201 w 110175"/>
                <a:gd name="connsiteY10" fmla="*/ 30246 h 163728"/>
                <a:gd name="connsiteX11" fmla="*/ 620 w 110175"/>
                <a:gd name="connsiteY11" fmla="*/ 48724 h 163728"/>
                <a:gd name="connsiteX12" fmla="*/ 3478 w 110175"/>
                <a:gd name="connsiteY12" fmla="*/ 57427 h 163728"/>
                <a:gd name="connsiteX13" fmla="*/ 10728 w 110175"/>
                <a:gd name="connsiteY13" fmla="*/ 56463 h 163728"/>
                <a:gd name="connsiteX14" fmla="*/ 30627 w 110175"/>
                <a:gd name="connsiteY14" fmla="*/ 49356 h 163728"/>
                <a:gd name="connsiteX15" fmla="*/ 39946 w 110175"/>
                <a:gd name="connsiteY15" fmla="*/ 74468 h 163728"/>
                <a:gd name="connsiteX16" fmla="*/ 47685 w 110175"/>
                <a:gd name="connsiteY16" fmla="*/ 102107 h 163728"/>
                <a:gd name="connsiteX17" fmla="*/ 49896 w 110175"/>
                <a:gd name="connsiteY17" fmla="*/ 128640 h 163728"/>
                <a:gd name="connsiteX18" fmla="*/ 69480 w 110175"/>
                <a:gd name="connsiteY18" fmla="*/ 144434 h 163728"/>
                <a:gd name="connsiteX19" fmla="*/ 96803 w 110175"/>
                <a:gd name="connsiteY19" fmla="*/ 162912 h 163728"/>
                <a:gd name="connsiteX20" fmla="*/ 106595 w 110175"/>
                <a:gd name="connsiteY20" fmla="*/ 142381 h 163728"/>
                <a:gd name="connsiteX21" fmla="*/ 110070 w 110175"/>
                <a:gd name="connsiteY21" fmla="*/ 123902 h 163728"/>
                <a:gd name="connsiteX22" fmla="*/ 103341 w 110175"/>
                <a:gd name="connsiteY22" fmla="*/ 115847 h 163728"/>
                <a:gd name="connsiteX23" fmla="*/ 100436 w 110175"/>
                <a:gd name="connsiteY23" fmla="*/ 116164 h 1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175" h="163728">
                  <a:moveTo>
                    <a:pt x="100436" y="116164"/>
                  </a:moveTo>
                  <a:cubicBezTo>
                    <a:pt x="96171" y="118532"/>
                    <a:pt x="95381" y="123586"/>
                    <a:pt x="88906" y="121060"/>
                  </a:cubicBezTo>
                  <a:cubicBezTo>
                    <a:pt x="83457" y="117884"/>
                    <a:pt x="78182" y="114395"/>
                    <a:pt x="73112" y="110635"/>
                  </a:cubicBezTo>
                  <a:cubicBezTo>
                    <a:pt x="68059" y="108109"/>
                    <a:pt x="68374" y="103371"/>
                    <a:pt x="73112" y="99738"/>
                  </a:cubicBezTo>
                  <a:cubicBezTo>
                    <a:pt x="77850" y="96105"/>
                    <a:pt x="74218" y="90420"/>
                    <a:pt x="76271" y="83944"/>
                  </a:cubicBezTo>
                  <a:cubicBezTo>
                    <a:pt x="79272" y="74626"/>
                    <a:pt x="98698" y="82523"/>
                    <a:pt x="104858" y="66413"/>
                  </a:cubicBezTo>
                  <a:cubicBezTo>
                    <a:pt x="111017" y="50303"/>
                    <a:pt x="99014" y="44618"/>
                    <a:pt x="93802" y="32141"/>
                  </a:cubicBezTo>
                  <a:cubicBezTo>
                    <a:pt x="90738" y="22191"/>
                    <a:pt x="83378" y="14136"/>
                    <a:pt x="73744" y="10188"/>
                  </a:cubicBezTo>
                  <a:cubicBezTo>
                    <a:pt x="62373" y="4186"/>
                    <a:pt x="43894" y="8766"/>
                    <a:pt x="38682" y="3870"/>
                  </a:cubicBezTo>
                  <a:cubicBezTo>
                    <a:pt x="33470" y="-1026"/>
                    <a:pt x="27311" y="-3236"/>
                    <a:pt x="21625" y="3870"/>
                  </a:cubicBezTo>
                  <a:cubicBezTo>
                    <a:pt x="15939" y="10977"/>
                    <a:pt x="20362" y="23455"/>
                    <a:pt x="11201" y="30246"/>
                  </a:cubicBezTo>
                  <a:cubicBezTo>
                    <a:pt x="2041" y="37037"/>
                    <a:pt x="3620" y="43354"/>
                    <a:pt x="620" y="48724"/>
                  </a:cubicBezTo>
                  <a:cubicBezTo>
                    <a:pt x="-991" y="51915"/>
                    <a:pt x="288" y="55815"/>
                    <a:pt x="3478" y="57427"/>
                  </a:cubicBezTo>
                  <a:cubicBezTo>
                    <a:pt x="5863" y="58627"/>
                    <a:pt x="8738" y="58248"/>
                    <a:pt x="10728" y="56463"/>
                  </a:cubicBezTo>
                  <a:cubicBezTo>
                    <a:pt x="17835" y="50936"/>
                    <a:pt x="24942" y="45407"/>
                    <a:pt x="30627" y="49356"/>
                  </a:cubicBezTo>
                  <a:cubicBezTo>
                    <a:pt x="36313" y="53304"/>
                    <a:pt x="31733" y="66887"/>
                    <a:pt x="39946" y="74468"/>
                  </a:cubicBezTo>
                  <a:cubicBezTo>
                    <a:pt x="46516" y="82065"/>
                    <a:pt x="49359" y="92204"/>
                    <a:pt x="47685" y="102107"/>
                  </a:cubicBezTo>
                  <a:cubicBezTo>
                    <a:pt x="47685" y="110477"/>
                    <a:pt x="41841" y="123902"/>
                    <a:pt x="49896" y="128640"/>
                  </a:cubicBezTo>
                  <a:cubicBezTo>
                    <a:pt x="57951" y="133378"/>
                    <a:pt x="62689" y="133536"/>
                    <a:pt x="69480" y="144434"/>
                  </a:cubicBezTo>
                  <a:cubicBezTo>
                    <a:pt x="76271" y="155331"/>
                    <a:pt x="86537" y="164334"/>
                    <a:pt x="96803" y="162912"/>
                  </a:cubicBezTo>
                  <a:cubicBezTo>
                    <a:pt x="107069" y="161491"/>
                    <a:pt x="107227" y="149330"/>
                    <a:pt x="106595" y="142381"/>
                  </a:cubicBezTo>
                  <a:cubicBezTo>
                    <a:pt x="105963" y="135431"/>
                    <a:pt x="109912" y="130693"/>
                    <a:pt x="110070" y="123902"/>
                  </a:cubicBezTo>
                  <a:cubicBezTo>
                    <a:pt x="110433" y="119811"/>
                    <a:pt x="107416" y="116211"/>
                    <a:pt x="103341" y="115847"/>
                  </a:cubicBezTo>
                  <a:cubicBezTo>
                    <a:pt x="102362" y="115753"/>
                    <a:pt x="101367" y="115863"/>
                    <a:pt x="100436" y="116164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1" name="Frihandsfigur: Form 210">
              <a:extLst>
                <a:ext uri="{FF2B5EF4-FFF2-40B4-BE49-F238E27FC236}">
                  <a16:creationId xmlns:a16="http://schemas.microsoft.com/office/drawing/2014/main" id="{02DFBC8F-5729-4CEE-97BA-D8B0318F3C06}"/>
                </a:ext>
              </a:extLst>
            </p:cNvPr>
            <p:cNvSpPr/>
            <p:nvPr/>
          </p:nvSpPr>
          <p:spPr>
            <a:xfrm>
              <a:off x="8013270" y="4383752"/>
              <a:ext cx="149756" cy="192505"/>
            </a:xfrm>
            <a:custGeom>
              <a:avLst/>
              <a:gdLst>
                <a:gd name="connsiteX0" fmla="*/ 102457 w 149756"/>
                <a:gd name="connsiteY0" fmla="*/ 4407 h 192505"/>
                <a:gd name="connsiteX1" fmla="*/ 77819 w 149756"/>
                <a:gd name="connsiteY1" fmla="*/ 8040 h 192505"/>
                <a:gd name="connsiteX2" fmla="*/ 83346 w 149756"/>
                <a:gd name="connsiteY2" fmla="*/ 33941 h 192505"/>
                <a:gd name="connsiteX3" fmla="*/ 59972 w 149756"/>
                <a:gd name="connsiteY3" fmla="*/ 38206 h 192505"/>
                <a:gd name="connsiteX4" fmla="*/ 44178 w 149756"/>
                <a:gd name="connsiteY4" fmla="*/ 52262 h 192505"/>
                <a:gd name="connsiteX5" fmla="*/ 12591 w 149756"/>
                <a:gd name="connsiteY5" fmla="*/ 59370 h 192505"/>
                <a:gd name="connsiteX6" fmla="*/ 2167 w 149756"/>
                <a:gd name="connsiteY6" fmla="*/ 108329 h 192505"/>
                <a:gd name="connsiteX7" fmla="*/ 9432 w 149756"/>
                <a:gd name="connsiteY7" fmla="*/ 144023 h 192505"/>
                <a:gd name="connsiteX8" fmla="*/ 26805 w 149756"/>
                <a:gd name="connsiteY8" fmla="*/ 167081 h 192505"/>
                <a:gd name="connsiteX9" fmla="*/ 64552 w 149756"/>
                <a:gd name="connsiteY9" fmla="*/ 179085 h 192505"/>
                <a:gd name="connsiteX10" fmla="*/ 109564 w 149756"/>
                <a:gd name="connsiteY10" fmla="*/ 188561 h 192505"/>
                <a:gd name="connsiteX11" fmla="*/ 114776 w 149756"/>
                <a:gd name="connsiteY11" fmla="*/ 159659 h 192505"/>
                <a:gd name="connsiteX12" fmla="*/ 133728 w 149756"/>
                <a:gd name="connsiteY12" fmla="*/ 145602 h 192505"/>
                <a:gd name="connsiteX13" fmla="*/ 128200 w 149756"/>
                <a:gd name="connsiteY13" fmla="*/ 122544 h 192505"/>
                <a:gd name="connsiteX14" fmla="*/ 134992 w 149756"/>
                <a:gd name="connsiteY14" fmla="*/ 100591 h 192505"/>
                <a:gd name="connsiteX15" fmla="*/ 143046 w 149756"/>
                <a:gd name="connsiteY15" fmla="*/ 45313 h 192505"/>
                <a:gd name="connsiteX16" fmla="*/ 102457 w 149756"/>
                <a:gd name="connsiteY16" fmla="*/ 4407 h 19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756" h="192505">
                  <a:moveTo>
                    <a:pt x="102457" y="4407"/>
                  </a:moveTo>
                  <a:cubicBezTo>
                    <a:pt x="95350" y="-3016"/>
                    <a:pt x="78766" y="-2700"/>
                    <a:pt x="77819" y="8040"/>
                  </a:cubicBezTo>
                  <a:cubicBezTo>
                    <a:pt x="76871" y="18780"/>
                    <a:pt x="91717" y="26519"/>
                    <a:pt x="83346" y="33941"/>
                  </a:cubicBezTo>
                  <a:cubicBezTo>
                    <a:pt x="74976" y="41365"/>
                    <a:pt x="68974" y="35836"/>
                    <a:pt x="59972" y="38206"/>
                  </a:cubicBezTo>
                  <a:cubicBezTo>
                    <a:pt x="50969" y="40575"/>
                    <a:pt x="53023" y="49735"/>
                    <a:pt x="44178" y="52262"/>
                  </a:cubicBezTo>
                  <a:cubicBezTo>
                    <a:pt x="35334" y="54789"/>
                    <a:pt x="23331" y="47050"/>
                    <a:pt x="12591" y="59370"/>
                  </a:cubicBezTo>
                  <a:cubicBezTo>
                    <a:pt x="1851" y="71688"/>
                    <a:pt x="8327" y="95695"/>
                    <a:pt x="2167" y="108329"/>
                  </a:cubicBezTo>
                  <a:cubicBezTo>
                    <a:pt x="-2539" y="120633"/>
                    <a:pt x="288" y="134546"/>
                    <a:pt x="9432" y="144023"/>
                  </a:cubicBezTo>
                  <a:cubicBezTo>
                    <a:pt x="17171" y="153499"/>
                    <a:pt x="7063" y="165186"/>
                    <a:pt x="26805" y="167081"/>
                  </a:cubicBezTo>
                  <a:cubicBezTo>
                    <a:pt x="40277" y="167398"/>
                    <a:pt x="53370" y="171551"/>
                    <a:pt x="64552" y="179085"/>
                  </a:cubicBezTo>
                  <a:cubicBezTo>
                    <a:pt x="74976" y="185876"/>
                    <a:pt x="96139" y="197564"/>
                    <a:pt x="109564" y="188561"/>
                  </a:cubicBezTo>
                  <a:cubicBezTo>
                    <a:pt x="122988" y="179559"/>
                    <a:pt x="110985" y="165819"/>
                    <a:pt x="114776" y="159659"/>
                  </a:cubicBezTo>
                  <a:cubicBezTo>
                    <a:pt x="118566" y="153499"/>
                    <a:pt x="131991" y="154763"/>
                    <a:pt x="133728" y="145602"/>
                  </a:cubicBezTo>
                  <a:cubicBezTo>
                    <a:pt x="135465" y="136442"/>
                    <a:pt x="135623" y="125545"/>
                    <a:pt x="128200" y="122544"/>
                  </a:cubicBezTo>
                  <a:cubicBezTo>
                    <a:pt x="120777" y="119543"/>
                    <a:pt x="118092" y="113542"/>
                    <a:pt x="134992" y="100591"/>
                  </a:cubicBezTo>
                  <a:cubicBezTo>
                    <a:pt x="150927" y="86660"/>
                    <a:pt x="154339" y="63207"/>
                    <a:pt x="143046" y="45313"/>
                  </a:cubicBezTo>
                  <a:cubicBezTo>
                    <a:pt x="132938" y="24939"/>
                    <a:pt x="119672" y="22412"/>
                    <a:pt x="102457" y="4407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2" name="Frihandsfigur: Form 211">
              <a:extLst>
                <a:ext uri="{FF2B5EF4-FFF2-40B4-BE49-F238E27FC236}">
                  <a16:creationId xmlns:a16="http://schemas.microsoft.com/office/drawing/2014/main" id="{3CFCD8BC-C6F9-4DE1-8B18-801D1813FF34}"/>
                </a:ext>
              </a:extLst>
            </p:cNvPr>
            <p:cNvSpPr/>
            <p:nvPr/>
          </p:nvSpPr>
          <p:spPr>
            <a:xfrm>
              <a:off x="7941243" y="3988266"/>
              <a:ext cx="149490" cy="206483"/>
            </a:xfrm>
            <a:custGeom>
              <a:avLst/>
              <a:gdLst>
                <a:gd name="connsiteX0" fmla="*/ 9756 w 149490"/>
                <a:gd name="connsiteY0" fmla="*/ 112134 h 206483"/>
                <a:gd name="connsiteX1" fmla="*/ 9756 w 149490"/>
                <a:gd name="connsiteY1" fmla="*/ 140878 h 206483"/>
                <a:gd name="connsiteX2" fmla="*/ 4070 w 149490"/>
                <a:gd name="connsiteY2" fmla="*/ 162673 h 206483"/>
                <a:gd name="connsiteX3" fmla="*/ 4070 w 149490"/>
                <a:gd name="connsiteY3" fmla="*/ 198999 h 206483"/>
                <a:gd name="connsiteX4" fmla="*/ 26971 w 149490"/>
                <a:gd name="connsiteY4" fmla="*/ 193313 h 206483"/>
                <a:gd name="connsiteX5" fmla="*/ 29814 w 149490"/>
                <a:gd name="connsiteY5" fmla="*/ 159356 h 206483"/>
                <a:gd name="connsiteX6" fmla="*/ 63770 w 149490"/>
                <a:gd name="connsiteY6" fmla="*/ 173571 h 206483"/>
                <a:gd name="connsiteX7" fmla="*/ 80669 w 149490"/>
                <a:gd name="connsiteY7" fmla="*/ 148775 h 206483"/>
                <a:gd name="connsiteX8" fmla="*/ 107992 w 149490"/>
                <a:gd name="connsiteY8" fmla="*/ 143879 h 206483"/>
                <a:gd name="connsiteX9" fmla="*/ 115889 w 149490"/>
                <a:gd name="connsiteY9" fmla="*/ 132507 h 206483"/>
                <a:gd name="connsiteX10" fmla="*/ 134526 w 149490"/>
                <a:gd name="connsiteY10" fmla="*/ 119872 h 206483"/>
                <a:gd name="connsiteX11" fmla="*/ 132946 w 149490"/>
                <a:gd name="connsiteY11" fmla="*/ 82915 h 206483"/>
                <a:gd name="connsiteX12" fmla="*/ 145897 w 149490"/>
                <a:gd name="connsiteY12" fmla="*/ 59224 h 206483"/>
                <a:gd name="connsiteX13" fmla="*/ 137527 w 149490"/>
                <a:gd name="connsiteY13" fmla="*/ 30323 h 206483"/>
                <a:gd name="connsiteX14" fmla="*/ 110046 w 149490"/>
                <a:gd name="connsiteY14" fmla="*/ 472 h 206483"/>
                <a:gd name="connsiteX15" fmla="*/ 104834 w 149490"/>
                <a:gd name="connsiteY15" fmla="*/ 17530 h 206483"/>
                <a:gd name="connsiteX16" fmla="*/ 92357 w 149490"/>
                <a:gd name="connsiteY16" fmla="*/ 30323 h 206483"/>
                <a:gd name="connsiteX17" fmla="*/ 86671 w 149490"/>
                <a:gd name="connsiteY17" fmla="*/ 48485 h 206483"/>
                <a:gd name="connsiteX18" fmla="*/ 92199 w 149490"/>
                <a:gd name="connsiteY18" fmla="*/ 69649 h 206483"/>
                <a:gd name="connsiteX19" fmla="*/ 95673 w 149490"/>
                <a:gd name="connsiteY19" fmla="*/ 88285 h 206483"/>
                <a:gd name="connsiteX20" fmla="*/ 85565 w 149490"/>
                <a:gd name="connsiteY20" fmla="*/ 97919 h 206483"/>
                <a:gd name="connsiteX21" fmla="*/ 67403 w 149490"/>
                <a:gd name="connsiteY21" fmla="*/ 88601 h 206483"/>
                <a:gd name="connsiteX22" fmla="*/ 51609 w 149490"/>
                <a:gd name="connsiteY22" fmla="*/ 80704 h 206483"/>
                <a:gd name="connsiteX23" fmla="*/ 35815 w 149490"/>
                <a:gd name="connsiteY23" fmla="*/ 79441 h 206483"/>
                <a:gd name="connsiteX24" fmla="*/ 15915 w 149490"/>
                <a:gd name="connsiteY24" fmla="*/ 52907 h 206483"/>
                <a:gd name="connsiteX25" fmla="*/ 122 w 149490"/>
                <a:gd name="connsiteY25" fmla="*/ 58909 h 206483"/>
                <a:gd name="connsiteX26" fmla="*/ 15915 w 149490"/>
                <a:gd name="connsiteY26" fmla="*/ 86074 h 206483"/>
                <a:gd name="connsiteX27" fmla="*/ 9756 w 149490"/>
                <a:gd name="connsiteY27" fmla="*/ 112134 h 20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9490" h="206483">
                  <a:moveTo>
                    <a:pt x="9756" y="112134"/>
                  </a:moveTo>
                  <a:cubicBezTo>
                    <a:pt x="3596" y="123031"/>
                    <a:pt x="16389" y="136297"/>
                    <a:pt x="9756" y="140878"/>
                  </a:cubicBezTo>
                  <a:cubicBezTo>
                    <a:pt x="3123" y="145458"/>
                    <a:pt x="1543" y="148143"/>
                    <a:pt x="4070" y="162673"/>
                  </a:cubicBezTo>
                  <a:cubicBezTo>
                    <a:pt x="6597" y="177203"/>
                    <a:pt x="-5248" y="184784"/>
                    <a:pt x="4070" y="198999"/>
                  </a:cubicBezTo>
                  <a:cubicBezTo>
                    <a:pt x="13389" y="213212"/>
                    <a:pt x="18127" y="202158"/>
                    <a:pt x="26971" y="193313"/>
                  </a:cubicBezTo>
                  <a:cubicBezTo>
                    <a:pt x="35815" y="184468"/>
                    <a:pt x="20969" y="165831"/>
                    <a:pt x="29814" y="159356"/>
                  </a:cubicBezTo>
                  <a:cubicBezTo>
                    <a:pt x="38658" y="152880"/>
                    <a:pt x="50188" y="178467"/>
                    <a:pt x="63770" y="173571"/>
                  </a:cubicBezTo>
                  <a:cubicBezTo>
                    <a:pt x="77353" y="168674"/>
                    <a:pt x="73878" y="156356"/>
                    <a:pt x="80669" y="148775"/>
                  </a:cubicBezTo>
                  <a:cubicBezTo>
                    <a:pt x="87461" y="141193"/>
                    <a:pt x="100411" y="143721"/>
                    <a:pt x="107992" y="143879"/>
                  </a:cubicBezTo>
                  <a:cubicBezTo>
                    <a:pt x="115573" y="144036"/>
                    <a:pt x="114626" y="138351"/>
                    <a:pt x="115889" y="132507"/>
                  </a:cubicBezTo>
                  <a:cubicBezTo>
                    <a:pt x="117153" y="126663"/>
                    <a:pt x="123154" y="128085"/>
                    <a:pt x="134526" y="119872"/>
                  </a:cubicBezTo>
                  <a:cubicBezTo>
                    <a:pt x="145897" y="111659"/>
                    <a:pt x="144634" y="95866"/>
                    <a:pt x="132946" y="82915"/>
                  </a:cubicBezTo>
                  <a:cubicBezTo>
                    <a:pt x="121259" y="69964"/>
                    <a:pt x="138474" y="67121"/>
                    <a:pt x="145897" y="59224"/>
                  </a:cubicBezTo>
                  <a:cubicBezTo>
                    <a:pt x="153320" y="51327"/>
                    <a:pt x="148266" y="41694"/>
                    <a:pt x="137527" y="30323"/>
                  </a:cubicBezTo>
                  <a:cubicBezTo>
                    <a:pt x="126787" y="18951"/>
                    <a:pt x="130577" y="-6319"/>
                    <a:pt x="110046" y="472"/>
                  </a:cubicBezTo>
                  <a:cubicBezTo>
                    <a:pt x="101991" y="3157"/>
                    <a:pt x="107992" y="10264"/>
                    <a:pt x="104834" y="17530"/>
                  </a:cubicBezTo>
                  <a:cubicBezTo>
                    <a:pt x="101675" y="24794"/>
                    <a:pt x="94410" y="21004"/>
                    <a:pt x="92357" y="30323"/>
                  </a:cubicBezTo>
                  <a:cubicBezTo>
                    <a:pt x="90303" y="39640"/>
                    <a:pt x="93304" y="38377"/>
                    <a:pt x="86671" y="48485"/>
                  </a:cubicBezTo>
                  <a:cubicBezTo>
                    <a:pt x="80038" y="58593"/>
                    <a:pt x="86671" y="63173"/>
                    <a:pt x="92199" y="69649"/>
                  </a:cubicBezTo>
                  <a:cubicBezTo>
                    <a:pt x="97726" y="76124"/>
                    <a:pt x="89514" y="77387"/>
                    <a:pt x="95673" y="88285"/>
                  </a:cubicBezTo>
                  <a:cubicBezTo>
                    <a:pt x="101833" y="99183"/>
                    <a:pt x="91093" y="100130"/>
                    <a:pt x="85565" y="97919"/>
                  </a:cubicBezTo>
                  <a:cubicBezTo>
                    <a:pt x="80038" y="95708"/>
                    <a:pt x="74668" y="88285"/>
                    <a:pt x="67403" y="88601"/>
                  </a:cubicBezTo>
                  <a:cubicBezTo>
                    <a:pt x="60138" y="88916"/>
                    <a:pt x="57295" y="84337"/>
                    <a:pt x="51609" y="80704"/>
                  </a:cubicBezTo>
                  <a:cubicBezTo>
                    <a:pt x="45923" y="77071"/>
                    <a:pt x="45765" y="82758"/>
                    <a:pt x="35815" y="79441"/>
                  </a:cubicBezTo>
                  <a:cubicBezTo>
                    <a:pt x="25866" y="76124"/>
                    <a:pt x="21601" y="61594"/>
                    <a:pt x="15915" y="52907"/>
                  </a:cubicBezTo>
                  <a:cubicBezTo>
                    <a:pt x="10230" y="44221"/>
                    <a:pt x="2017" y="50380"/>
                    <a:pt x="122" y="58909"/>
                  </a:cubicBezTo>
                  <a:cubicBezTo>
                    <a:pt x="-1773" y="67437"/>
                    <a:pt x="10388" y="77071"/>
                    <a:pt x="15915" y="86074"/>
                  </a:cubicBezTo>
                  <a:cubicBezTo>
                    <a:pt x="21443" y="95076"/>
                    <a:pt x="15915" y="101236"/>
                    <a:pt x="9756" y="112134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3" name="Frihandsfigur: Form 212">
              <a:extLst>
                <a:ext uri="{FF2B5EF4-FFF2-40B4-BE49-F238E27FC236}">
                  <a16:creationId xmlns:a16="http://schemas.microsoft.com/office/drawing/2014/main" id="{07D914EC-C0B7-4246-A74C-CCA82B57EA02}"/>
                </a:ext>
              </a:extLst>
            </p:cNvPr>
            <p:cNvSpPr/>
            <p:nvPr/>
          </p:nvSpPr>
          <p:spPr>
            <a:xfrm>
              <a:off x="7702103" y="4093872"/>
              <a:ext cx="272194" cy="373646"/>
            </a:xfrm>
            <a:custGeom>
              <a:avLst/>
              <a:gdLst>
                <a:gd name="connsiteX0" fmla="*/ 32366 w 272194"/>
                <a:gd name="connsiteY0" fmla="*/ 245485 h 373646"/>
                <a:gd name="connsiteX1" fmla="*/ 58109 w 272194"/>
                <a:gd name="connsiteY1" fmla="*/ 228428 h 373646"/>
                <a:gd name="connsiteX2" fmla="*/ 60794 w 272194"/>
                <a:gd name="connsiteY2" fmla="*/ 256224 h 373646"/>
                <a:gd name="connsiteX3" fmla="*/ 76588 w 272194"/>
                <a:gd name="connsiteY3" fmla="*/ 275808 h 373646"/>
                <a:gd name="connsiteX4" fmla="*/ 91276 w 272194"/>
                <a:gd name="connsiteY4" fmla="*/ 285284 h 373646"/>
                <a:gd name="connsiteX5" fmla="*/ 97120 w 272194"/>
                <a:gd name="connsiteY5" fmla="*/ 301078 h 373646"/>
                <a:gd name="connsiteX6" fmla="*/ 99963 w 272194"/>
                <a:gd name="connsiteY6" fmla="*/ 325085 h 373646"/>
                <a:gd name="connsiteX7" fmla="*/ 115756 w 272194"/>
                <a:gd name="connsiteY7" fmla="*/ 335508 h 373646"/>
                <a:gd name="connsiteX8" fmla="*/ 131550 w 272194"/>
                <a:gd name="connsiteY8" fmla="*/ 345143 h 373646"/>
                <a:gd name="connsiteX9" fmla="*/ 144974 w 272194"/>
                <a:gd name="connsiteY9" fmla="*/ 326506 h 373646"/>
                <a:gd name="connsiteX10" fmla="*/ 167559 w 272194"/>
                <a:gd name="connsiteY10" fmla="*/ 327611 h 373646"/>
                <a:gd name="connsiteX11" fmla="*/ 182090 w 272194"/>
                <a:gd name="connsiteY11" fmla="*/ 347827 h 373646"/>
                <a:gd name="connsiteX12" fmla="*/ 193461 w 272194"/>
                <a:gd name="connsiteY12" fmla="*/ 366780 h 373646"/>
                <a:gd name="connsiteX13" fmla="*/ 211308 w 272194"/>
                <a:gd name="connsiteY13" fmla="*/ 363937 h 373646"/>
                <a:gd name="connsiteX14" fmla="*/ 218415 w 272194"/>
                <a:gd name="connsiteY14" fmla="*/ 344827 h 373646"/>
                <a:gd name="connsiteX15" fmla="*/ 231839 w 272194"/>
                <a:gd name="connsiteY15" fmla="*/ 325874 h 373646"/>
                <a:gd name="connsiteX16" fmla="*/ 234209 w 272194"/>
                <a:gd name="connsiteY16" fmla="*/ 297446 h 373646"/>
                <a:gd name="connsiteX17" fmla="*/ 248265 w 272194"/>
                <a:gd name="connsiteY17" fmla="*/ 275334 h 373646"/>
                <a:gd name="connsiteX18" fmla="*/ 262479 w 272194"/>
                <a:gd name="connsiteY18" fmla="*/ 242484 h 373646"/>
                <a:gd name="connsiteX19" fmla="*/ 271008 w 272194"/>
                <a:gd name="connsiteY19" fmla="*/ 221162 h 373646"/>
                <a:gd name="connsiteX20" fmla="*/ 250792 w 272194"/>
                <a:gd name="connsiteY20" fmla="*/ 208685 h 373646"/>
                <a:gd name="connsiteX21" fmla="*/ 241632 w 272194"/>
                <a:gd name="connsiteY21" fmla="*/ 158935 h 373646"/>
                <a:gd name="connsiteX22" fmla="*/ 228365 w 272194"/>
                <a:gd name="connsiteY22" fmla="*/ 132244 h 373646"/>
                <a:gd name="connsiteX23" fmla="*/ 228365 w 272194"/>
                <a:gd name="connsiteY23" fmla="*/ 100657 h 373646"/>
                <a:gd name="connsiteX24" fmla="*/ 225996 w 272194"/>
                <a:gd name="connsiteY24" fmla="*/ 64648 h 373646"/>
                <a:gd name="connsiteX25" fmla="*/ 221416 w 272194"/>
                <a:gd name="connsiteY25" fmla="*/ 42063 h 373646"/>
                <a:gd name="connsiteX26" fmla="*/ 201832 w 272194"/>
                <a:gd name="connsiteY26" fmla="*/ 28638 h 373646"/>
                <a:gd name="connsiteX27" fmla="*/ 167559 w 272194"/>
                <a:gd name="connsiteY27" fmla="*/ 14108 h 373646"/>
                <a:gd name="connsiteX28" fmla="*/ 135972 w 272194"/>
                <a:gd name="connsiteY28" fmla="*/ 525 h 373646"/>
                <a:gd name="connsiteX29" fmla="*/ 129181 w 272194"/>
                <a:gd name="connsiteY29" fmla="*/ 10791 h 373646"/>
                <a:gd name="connsiteX30" fmla="*/ 122863 w 272194"/>
                <a:gd name="connsiteY30" fmla="*/ 26584 h 373646"/>
                <a:gd name="connsiteX31" fmla="*/ 122863 w 272194"/>
                <a:gd name="connsiteY31" fmla="*/ 48380 h 373646"/>
                <a:gd name="connsiteX32" fmla="*/ 129181 w 272194"/>
                <a:gd name="connsiteY32" fmla="*/ 64173 h 373646"/>
                <a:gd name="connsiteX33" fmla="*/ 112124 w 272194"/>
                <a:gd name="connsiteY33" fmla="*/ 63226 h 373646"/>
                <a:gd name="connsiteX34" fmla="*/ 106438 w 272194"/>
                <a:gd name="connsiteY34" fmla="*/ 72861 h 373646"/>
                <a:gd name="connsiteX35" fmla="*/ 99331 w 272194"/>
                <a:gd name="connsiteY35" fmla="*/ 83600 h 373646"/>
                <a:gd name="connsiteX36" fmla="*/ 92224 w 272194"/>
                <a:gd name="connsiteY36" fmla="*/ 99394 h 373646"/>
                <a:gd name="connsiteX37" fmla="*/ 79273 w 272194"/>
                <a:gd name="connsiteY37" fmla="*/ 95603 h 373646"/>
                <a:gd name="connsiteX38" fmla="*/ 66610 w 272194"/>
                <a:gd name="connsiteY38" fmla="*/ 94292 h 373646"/>
                <a:gd name="connsiteX39" fmla="*/ 63479 w 272194"/>
                <a:gd name="connsiteY39" fmla="*/ 99394 h 373646"/>
                <a:gd name="connsiteX40" fmla="*/ 56846 w 272194"/>
                <a:gd name="connsiteY40" fmla="*/ 110449 h 373646"/>
                <a:gd name="connsiteX41" fmla="*/ 42000 w 272194"/>
                <a:gd name="connsiteY41" fmla="*/ 112187 h 373646"/>
                <a:gd name="connsiteX42" fmla="*/ 23837 w 272194"/>
                <a:gd name="connsiteY42" fmla="*/ 97972 h 373646"/>
                <a:gd name="connsiteX43" fmla="*/ 8044 w 272194"/>
                <a:gd name="connsiteY43" fmla="*/ 100341 h 373646"/>
                <a:gd name="connsiteX44" fmla="*/ 7096 w 272194"/>
                <a:gd name="connsiteY44" fmla="*/ 127348 h 373646"/>
                <a:gd name="connsiteX45" fmla="*/ 9781 w 272194"/>
                <a:gd name="connsiteY45" fmla="*/ 154039 h 373646"/>
                <a:gd name="connsiteX46" fmla="*/ 8675 w 272194"/>
                <a:gd name="connsiteY46" fmla="*/ 180730 h 373646"/>
                <a:gd name="connsiteX47" fmla="*/ 1726 w 272194"/>
                <a:gd name="connsiteY47" fmla="*/ 208054 h 373646"/>
                <a:gd name="connsiteX48" fmla="*/ 5359 w 272194"/>
                <a:gd name="connsiteY48" fmla="*/ 245958 h 373646"/>
                <a:gd name="connsiteX49" fmla="*/ 32366 w 272194"/>
                <a:gd name="connsiteY49" fmla="*/ 245485 h 37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72194" h="373646">
                  <a:moveTo>
                    <a:pt x="32366" y="245485"/>
                  </a:moveTo>
                  <a:cubicBezTo>
                    <a:pt x="36946" y="235061"/>
                    <a:pt x="45948" y="223215"/>
                    <a:pt x="58109" y="228428"/>
                  </a:cubicBezTo>
                  <a:cubicBezTo>
                    <a:pt x="70271" y="233640"/>
                    <a:pt x="66480" y="244221"/>
                    <a:pt x="60794" y="256224"/>
                  </a:cubicBezTo>
                  <a:cubicBezTo>
                    <a:pt x="55109" y="268228"/>
                    <a:pt x="71850" y="278020"/>
                    <a:pt x="76588" y="275808"/>
                  </a:cubicBezTo>
                  <a:cubicBezTo>
                    <a:pt x="81326" y="273597"/>
                    <a:pt x="89065" y="274545"/>
                    <a:pt x="91276" y="285284"/>
                  </a:cubicBezTo>
                  <a:cubicBezTo>
                    <a:pt x="93487" y="296024"/>
                    <a:pt x="100594" y="293339"/>
                    <a:pt x="97120" y="301078"/>
                  </a:cubicBezTo>
                  <a:cubicBezTo>
                    <a:pt x="93645" y="308818"/>
                    <a:pt x="92066" y="323979"/>
                    <a:pt x="99963" y="325085"/>
                  </a:cubicBezTo>
                  <a:cubicBezTo>
                    <a:pt x="107859" y="326190"/>
                    <a:pt x="109597" y="334877"/>
                    <a:pt x="115756" y="335508"/>
                  </a:cubicBezTo>
                  <a:cubicBezTo>
                    <a:pt x="121916" y="336140"/>
                    <a:pt x="122863" y="346406"/>
                    <a:pt x="131550" y="345143"/>
                  </a:cubicBezTo>
                  <a:cubicBezTo>
                    <a:pt x="140236" y="343879"/>
                    <a:pt x="139763" y="334560"/>
                    <a:pt x="144974" y="326506"/>
                  </a:cubicBezTo>
                  <a:cubicBezTo>
                    <a:pt x="150186" y="318451"/>
                    <a:pt x="158715" y="321294"/>
                    <a:pt x="167559" y="327611"/>
                  </a:cubicBezTo>
                  <a:cubicBezTo>
                    <a:pt x="176404" y="333929"/>
                    <a:pt x="173719" y="341984"/>
                    <a:pt x="182090" y="347827"/>
                  </a:cubicBezTo>
                  <a:cubicBezTo>
                    <a:pt x="190460" y="353671"/>
                    <a:pt x="189986" y="357303"/>
                    <a:pt x="193461" y="366780"/>
                  </a:cubicBezTo>
                  <a:cubicBezTo>
                    <a:pt x="196936" y="376256"/>
                    <a:pt x="209255" y="374519"/>
                    <a:pt x="211308" y="363937"/>
                  </a:cubicBezTo>
                  <a:cubicBezTo>
                    <a:pt x="213361" y="353355"/>
                    <a:pt x="213045" y="348144"/>
                    <a:pt x="218415" y="344827"/>
                  </a:cubicBezTo>
                  <a:cubicBezTo>
                    <a:pt x="223785" y="341510"/>
                    <a:pt x="234209" y="333139"/>
                    <a:pt x="231839" y="325874"/>
                  </a:cubicBezTo>
                  <a:cubicBezTo>
                    <a:pt x="229470" y="318610"/>
                    <a:pt x="235946" y="310080"/>
                    <a:pt x="234209" y="297446"/>
                  </a:cubicBezTo>
                  <a:cubicBezTo>
                    <a:pt x="232471" y="284811"/>
                    <a:pt x="242895" y="286706"/>
                    <a:pt x="248265" y="275334"/>
                  </a:cubicBezTo>
                  <a:cubicBezTo>
                    <a:pt x="253635" y="263963"/>
                    <a:pt x="254109" y="250854"/>
                    <a:pt x="262479" y="242484"/>
                  </a:cubicBezTo>
                  <a:cubicBezTo>
                    <a:pt x="270850" y="234113"/>
                    <a:pt x="274009" y="228111"/>
                    <a:pt x="271008" y="221162"/>
                  </a:cubicBezTo>
                  <a:cubicBezTo>
                    <a:pt x="268007" y="214213"/>
                    <a:pt x="259478" y="216740"/>
                    <a:pt x="250792" y="208685"/>
                  </a:cubicBezTo>
                  <a:cubicBezTo>
                    <a:pt x="242105" y="200631"/>
                    <a:pt x="246370" y="172675"/>
                    <a:pt x="241632" y="158935"/>
                  </a:cubicBezTo>
                  <a:cubicBezTo>
                    <a:pt x="236893" y="145195"/>
                    <a:pt x="225838" y="144563"/>
                    <a:pt x="228365" y="132244"/>
                  </a:cubicBezTo>
                  <a:cubicBezTo>
                    <a:pt x="230892" y="119925"/>
                    <a:pt x="226785" y="112345"/>
                    <a:pt x="228365" y="100657"/>
                  </a:cubicBezTo>
                  <a:cubicBezTo>
                    <a:pt x="231524" y="88717"/>
                    <a:pt x="230702" y="76067"/>
                    <a:pt x="225996" y="64648"/>
                  </a:cubicBezTo>
                  <a:cubicBezTo>
                    <a:pt x="220468" y="55961"/>
                    <a:pt x="224259" y="51539"/>
                    <a:pt x="221416" y="42063"/>
                  </a:cubicBezTo>
                  <a:cubicBezTo>
                    <a:pt x="218573" y="32586"/>
                    <a:pt x="211150" y="38904"/>
                    <a:pt x="201832" y="28638"/>
                  </a:cubicBezTo>
                  <a:cubicBezTo>
                    <a:pt x="192513" y="18372"/>
                    <a:pt x="181458" y="18846"/>
                    <a:pt x="167559" y="14108"/>
                  </a:cubicBezTo>
                  <a:cubicBezTo>
                    <a:pt x="153661" y="9370"/>
                    <a:pt x="153345" y="-4845"/>
                    <a:pt x="135972" y="525"/>
                  </a:cubicBezTo>
                  <a:cubicBezTo>
                    <a:pt x="131234" y="2104"/>
                    <a:pt x="127759" y="5579"/>
                    <a:pt x="129181" y="10791"/>
                  </a:cubicBezTo>
                  <a:cubicBezTo>
                    <a:pt x="130602" y="16003"/>
                    <a:pt x="129181" y="19793"/>
                    <a:pt x="122863" y="26584"/>
                  </a:cubicBezTo>
                  <a:cubicBezTo>
                    <a:pt x="116546" y="33376"/>
                    <a:pt x="122863" y="42378"/>
                    <a:pt x="122863" y="48380"/>
                  </a:cubicBezTo>
                  <a:cubicBezTo>
                    <a:pt x="122863" y="54381"/>
                    <a:pt x="132813" y="58330"/>
                    <a:pt x="129181" y="64173"/>
                  </a:cubicBezTo>
                  <a:cubicBezTo>
                    <a:pt x="125548" y="70017"/>
                    <a:pt x="118125" y="66068"/>
                    <a:pt x="112124" y="63226"/>
                  </a:cubicBezTo>
                  <a:cubicBezTo>
                    <a:pt x="106122" y="60383"/>
                    <a:pt x="103753" y="68280"/>
                    <a:pt x="106438" y="72861"/>
                  </a:cubicBezTo>
                  <a:cubicBezTo>
                    <a:pt x="109123" y="77440"/>
                    <a:pt x="106438" y="81073"/>
                    <a:pt x="99331" y="83600"/>
                  </a:cubicBezTo>
                  <a:cubicBezTo>
                    <a:pt x="92224" y="86127"/>
                    <a:pt x="95067" y="97024"/>
                    <a:pt x="92224" y="99394"/>
                  </a:cubicBezTo>
                  <a:cubicBezTo>
                    <a:pt x="89381" y="101762"/>
                    <a:pt x="83853" y="102395"/>
                    <a:pt x="79273" y="95603"/>
                  </a:cubicBezTo>
                  <a:cubicBezTo>
                    <a:pt x="76139" y="91749"/>
                    <a:pt x="70471" y="91149"/>
                    <a:pt x="66610" y="94292"/>
                  </a:cubicBezTo>
                  <a:cubicBezTo>
                    <a:pt x="65014" y="95587"/>
                    <a:pt x="63909" y="97388"/>
                    <a:pt x="63479" y="99394"/>
                  </a:cubicBezTo>
                  <a:cubicBezTo>
                    <a:pt x="62374" y="105553"/>
                    <a:pt x="59057" y="103026"/>
                    <a:pt x="56846" y="110449"/>
                  </a:cubicBezTo>
                  <a:cubicBezTo>
                    <a:pt x="54635" y="117872"/>
                    <a:pt x="46738" y="115503"/>
                    <a:pt x="42000" y="112187"/>
                  </a:cubicBezTo>
                  <a:cubicBezTo>
                    <a:pt x="37262" y="108870"/>
                    <a:pt x="33945" y="106500"/>
                    <a:pt x="23837" y="97972"/>
                  </a:cubicBezTo>
                  <a:cubicBezTo>
                    <a:pt x="13729" y="89444"/>
                    <a:pt x="9307" y="92760"/>
                    <a:pt x="8044" y="100341"/>
                  </a:cubicBezTo>
                  <a:cubicBezTo>
                    <a:pt x="6835" y="109296"/>
                    <a:pt x="6518" y="118330"/>
                    <a:pt x="7096" y="127348"/>
                  </a:cubicBezTo>
                  <a:cubicBezTo>
                    <a:pt x="8044" y="136192"/>
                    <a:pt x="16730" y="146300"/>
                    <a:pt x="9781" y="154039"/>
                  </a:cubicBezTo>
                  <a:cubicBezTo>
                    <a:pt x="2832" y="161778"/>
                    <a:pt x="5201" y="165569"/>
                    <a:pt x="8675" y="180730"/>
                  </a:cubicBezTo>
                  <a:cubicBezTo>
                    <a:pt x="12150" y="195893"/>
                    <a:pt x="5359" y="195418"/>
                    <a:pt x="1726" y="208054"/>
                  </a:cubicBezTo>
                  <a:cubicBezTo>
                    <a:pt x="-1591" y="220721"/>
                    <a:pt x="-303" y="234145"/>
                    <a:pt x="5359" y="245958"/>
                  </a:cubicBezTo>
                  <a:cubicBezTo>
                    <a:pt x="11044" y="253224"/>
                    <a:pt x="27786" y="255750"/>
                    <a:pt x="32366" y="245485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4" name="Frihandsfigur: Form 213">
              <a:extLst>
                <a:ext uri="{FF2B5EF4-FFF2-40B4-BE49-F238E27FC236}">
                  <a16:creationId xmlns:a16="http://schemas.microsoft.com/office/drawing/2014/main" id="{189CC67A-D6B5-40E7-A2A4-8D7A66F1871E}"/>
                </a:ext>
              </a:extLst>
            </p:cNvPr>
            <p:cNvSpPr/>
            <p:nvPr/>
          </p:nvSpPr>
          <p:spPr>
            <a:xfrm>
              <a:off x="7711009" y="4107963"/>
              <a:ext cx="63060" cy="46211"/>
            </a:xfrm>
            <a:custGeom>
              <a:avLst/>
              <a:gdLst>
                <a:gd name="connsiteX0" fmla="*/ 8140 w 63060"/>
                <a:gd name="connsiteY0" fmla="*/ 26550 h 46211"/>
                <a:gd name="connsiteX1" fmla="*/ 30883 w 63060"/>
                <a:gd name="connsiteY1" fmla="*/ 44081 h 46211"/>
                <a:gd name="connsiteX2" fmla="*/ 57258 w 63060"/>
                <a:gd name="connsiteY2" fmla="*/ 41080 h 46211"/>
                <a:gd name="connsiteX3" fmla="*/ 60417 w 63060"/>
                <a:gd name="connsiteY3" fmla="*/ 22287 h 46211"/>
                <a:gd name="connsiteX4" fmla="*/ 59153 w 63060"/>
                <a:gd name="connsiteY4" fmla="*/ 6493 h 46211"/>
                <a:gd name="connsiteX5" fmla="*/ 27566 w 63060"/>
                <a:gd name="connsiteY5" fmla="*/ 18495 h 46211"/>
                <a:gd name="connsiteX6" fmla="*/ 5139 w 63060"/>
                <a:gd name="connsiteY6" fmla="*/ 965 h 46211"/>
                <a:gd name="connsiteX7" fmla="*/ 3989 w 63060"/>
                <a:gd name="connsiteY7" fmla="*/ 23265 h 46211"/>
                <a:gd name="connsiteX8" fmla="*/ 8140 w 63060"/>
                <a:gd name="connsiteY8" fmla="*/ 26550 h 4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0" h="46211">
                  <a:moveTo>
                    <a:pt x="8140" y="26550"/>
                  </a:moveTo>
                  <a:cubicBezTo>
                    <a:pt x="17616" y="32394"/>
                    <a:pt x="18248" y="43292"/>
                    <a:pt x="30883" y="44081"/>
                  </a:cubicBezTo>
                  <a:cubicBezTo>
                    <a:pt x="43517" y="44872"/>
                    <a:pt x="50625" y="48188"/>
                    <a:pt x="57258" y="41080"/>
                  </a:cubicBezTo>
                  <a:cubicBezTo>
                    <a:pt x="63891" y="33974"/>
                    <a:pt x="57258" y="27972"/>
                    <a:pt x="60417" y="22287"/>
                  </a:cubicBezTo>
                  <a:cubicBezTo>
                    <a:pt x="63575" y="16600"/>
                    <a:pt x="64523" y="8388"/>
                    <a:pt x="59153" y="6493"/>
                  </a:cubicBezTo>
                  <a:cubicBezTo>
                    <a:pt x="48887" y="2545"/>
                    <a:pt x="38621" y="28287"/>
                    <a:pt x="27566" y="18495"/>
                  </a:cubicBezTo>
                  <a:cubicBezTo>
                    <a:pt x="16510" y="8703"/>
                    <a:pt x="15247" y="-5510"/>
                    <a:pt x="5139" y="965"/>
                  </a:cubicBezTo>
                  <a:cubicBezTo>
                    <a:pt x="-1338" y="6808"/>
                    <a:pt x="-1853" y="16790"/>
                    <a:pt x="3989" y="23265"/>
                  </a:cubicBezTo>
                  <a:cubicBezTo>
                    <a:pt x="5178" y="24593"/>
                    <a:pt x="6581" y="25697"/>
                    <a:pt x="8140" y="26550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5" name="Frihandsfigur: Form 214">
              <a:extLst>
                <a:ext uri="{FF2B5EF4-FFF2-40B4-BE49-F238E27FC236}">
                  <a16:creationId xmlns:a16="http://schemas.microsoft.com/office/drawing/2014/main" id="{FB9D7BC6-5D5E-4DF9-A72F-0843D2197E60}"/>
                </a:ext>
              </a:extLst>
            </p:cNvPr>
            <p:cNvSpPr/>
            <p:nvPr/>
          </p:nvSpPr>
          <p:spPr>
            <a:xfrm>
              <a:off x="7461055" y="4171857"/>
              <a:ext cx="241987" cy="174962"/>
            </a:xfrm>
            <a:custGeom>
              <a:avLst/>
              <a:gdLst>
                <a:gd name="connsiteX0" fmla="*/ 43458 w 241987"/>
                <a:gd name="connsiteY0" fmla="*/ 81898 h 174962"/>
                <a:gd name="connsiteX1" fmla="*/ 32561 w 241987"/>
                <a:gd name="connsiteY1" fmla="*/ 93901 h 174962"/>
                <a:gd name="connsiteX2" fmla="*/ 44722 w 241987"/>
                <a:gd name="connsiteY2" fmla="*/ 108274 h 174962"/>
                <a:gd name="connsiteX3" fmla="*/ 68412 w 241987"/>
                <a:gd name="connsiteY3" fmla="*/ 114907 h 174962"/>
                <a:gd name="connsiteX4" fmla="*/ 93682 w 241987"/>
                <a:gd name="connsiteY4" fmla="*/ 116486 h 174962"/>
                <a:gd name="connsiteX5" fmla="*/ 109476 w 241987"/>
                <a:gd name="connsiteY5" fmla="*/ 126910 h 174962"/>
                <a:gd name="connsiteX6" fmla="*/ 120057 w 241987"/>
                <a:gd name="connsiteY6" fmla="*/ 139229 h 174962"/>
                <a:gd name="connsiteX7" fmla="*/ 135851 w 241987"/>
                <a:gd name="connsiteY7" fmla="*/ 148231 h 174962"/>
                <a:gd name="connsiteX8" fmla="*/ 147223 w 241987"/>
                <a:gd name="connsiteY8" fmla="*/ 162446 h 174962"/>
                <a:gd name="connsiteX9" fmla="*/ 166017 w 241987"/>
                <a:gd name="connsiteY9" fmla="*/ 162446 h 174962"/>
                <a:gd name="connsiteX10" fmla="*/ 184338 w 241987"/>
                <a:gd name="connsiteY10" fmla="*/ 174291 h 174962"/>
                <a:gd name="connsiteX11" fmla="*/ 197604 w 241987"/>
                <a:gd name="connsiteY11" fmla="*/ 166553 h 174962"/>
                <a:gd name="connsiteX12" fmla="*/ 213398 w 241987"/>
                <a:gd name="connsiteY12" fmla="*/ 162761 h 174962"/>
                <a:gd name="connsiteX13" fmla="*/ 213398 w 241987"/>
                <a:gd name="connsiteY13" fmla="*/ 141757 h 174962"/>
                <a:gd name="connsiteX14" fmla="*/ 226191 w 241987"/>
                <a:gd name="connsiteY14" fmla="*/ 127384 h 174962"/>
                <a:gd name="connsiteX15" fmla="*/ 237878 w 241987"/>
                <a:gd name="connsiteY15" fmla="*/ 118381 h 174962"/>
                <a:gd name="connsiteX16" fmla="*/ 236930 w 241987"/>
                <a:gd name="connsiteY16" fmla="*/ 98166 h 174962"/>
                <a:gd name="connsiteX17" fmla="*/ 233772 w 241987"/>
                <a:gd name="connsiteY17" fmla="*/ 77002 h 174962"/>
                <a:gd name="connsiteX18" fmla="*/ 229665 w 241987"/>
                <a:gd name="connsiteY18" fmla="*/ 57260 h 174962"/>
                <a:gd name="connsiteX19" fmla="*/ 232982 w 241987"/>
                <a:gd name="connsiteY19" fmla="*/ 42572 h 174962"/>
                <a:gd name="connsiteX20" fmla="*/ 241826 w 241987"/>
                <a:gd name="connsiteY20" fmla="*/ 23778 h 174962"/>
                <a:gd name="connsiteX21" fmla="*/ 236457 w 241987"/>
                <a:gd name="connsiteY21" fmla="*/ 1667 h 174962"/>
                <a:gd name="connsiteX22" fmla="*/ 216876 w 241987"/>
                <a:gd name="connsiteY22" fmla="*/ 6215 h 174962"/>
                <a:gd name="connsiteX23" fmla="*/ 214819 w 241987"/>
                <a:gd name="connsiteY23" fmla="*/ 12090 h 174962"/>
                <a:gd name="connsiteX24" fmla="*/ 207870 w 241987"/>
                <a:gd name="connsiteY24" fmla="*/ 26620 h 174962"/>
                <a:gd name="connsiteX25" fmla="*/ 197288 w 241987"/>
                <a:gd name="connsiteY25" fmla="*/ 42414 h 174962"/>
                <a:gd name="connsiteX26" fmla="*/ 191129 w 241987"/>
                <a:gd name="connsiteY26" fmla="*/ 19040 h 174962"/>
                <a:gd name="connsiteX27" fmla="*/ 170281 w 241987"/>
                <a:gd name="connsiteY27" fmla="*/ 3246 h 174962"/>
                <a:gd name="connsiteX28" fmla="*/ 156225 w 241987"/>
                <a:gd name="connsiteY28" fmla="*/ 10669 h 174962"/>
                <a:gd name="connsiteX29" fmla="*/ 152435 w 241987"/>
                <a:gd name="connsiteY29" fmla="*/ 44783 h 174962"/>
                <a:gd name="connsiteX30" fmla="*/ 139484 w 241987"/>
                <a:gd name="connsiteY30" fmla="*/ 64525 h 174962"/>
                <a:gd name="connsiteX31" fmla="*/ 104106 w 241987"/>
                <a:gd name="connsiteY31" fmla="*/ 66737 h 174962"/>
                <a:gd name="connsiteX32" fmla="*/ 63042 w 241987"/>
                <a:gd name="connsiteY32" fmla="*/ 37203 h 174962"/>
                <a:gd name="connsiteX33" fmla="*/ 33824 w 241987"/>
                <a:gd name="connsiteY33" fmla="*/ 24725 h 174962"/>
                <a:gd name="connsiteX34" fmla="*/ 12977 w 241987"/>
                <a:gd name="connsiteY34" fmla="*/ 26305 h 174962"/>
                <a:gd name="connsiteX35" fmla="*/ 3185 w 241987"/>
                <a:gd name="connsiteY35" fmla="*/ 41151 h 174962"/>
                <a:gd name="connsiteX36" fmla="*/ 10766 w 241987"/>
                <a:gd name="connsiteY36" fmla="*/ 54417 h 174962"/>
                <a:gd name="connsiteX37" fmla="*/ 23400 w 241987"/>
                <a:gd name="connsiteY37" fmla="*/ 70211 h 174962"/>
                <a:gd name="connsiteX38" fmla="*/ 34140 w 241987"/>
                <a:gd name="connsiteY38" fmla="*/ 74949 h 174962"/>
                <a:gd name="connsiteX39" fmla="*/ 43108 w 241987"/>
                <a:gd name="connsiteY39" fmla="*/ 79482 h 174962"/>
                <a:gd name="connsiteX40" fmla="*/ 43458 w 241987"/>
                <a:gd name="connsiteY40" fmla="*/ 81898 h 1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1987" h="174962">
                  <a:moveTo>
                    <a:pt x="43458" y="81898"/>
                  </a:moveTo>
                  <a:cubicBezTo>
                    <a:pt x="43458" y="87584"/>
                    <a:pt x="33824" y="88216"/>
                    <a:pt x="32561" y="93901"/>
                  </a:cubicBezTo>
                  <a:cubicBezTo>
                    <a:pt x="31297" y="99587"/>
                    <a:pt x="39194" y="103535"/>
                    <a:pt x="44722" y="108274"/>
                  </a:cubicBezTo>
                  <a:cubicBezTo>
                    <a:pt x="50250" y="113012"/>
                    <a:pt x="60515" y="111748"/>
                    <a:pt x="68412" y="114907"/>
                  </a:cubicBezTo>
                  <a:cubicBezTo>
                    <a:pt x="76309" y="118066"/>
                    <a:pt x="87838" y="113012"/>
                    <a:pt x="93682" y="116486"/>
                  </a:cubicBezTo>
                  <a:cubicBezTo>
                    <a:pt x="98483" y="120609"/>
                    <a:pt x="103790" y="124115"/>
                    <a:pt x="109476" y="126910"/>
                  </a:cubicBezTo>
                  <a:cubicBezTo>
                    <a:pt x="117215" y="129753"/>
                    <a:pt x="116425" y="133070"/>
                    <a:pt x="120057" y="139229"/>
                  </a:cubicBezTo>
                  <a:cubicBezTo>
                    <a:pt x="123690" y="145389"/>
                    <a:pt x="129060" y="143019"/>
                    <a:pt x="135851" y="148231"/>
                  </a:cubicBezTo>
                  <a:cubicBezTo>
                    <a:pt x="142642" y="153444"/>
                    <a:pt x="135851" y="156444"/>
                    <a:pt x="147223" y="162446"/>
                  </a:cubicBezTo>
                  <a:cubicBezTo>
                    <a:pt x="158594" y="168448"/>
                    <a:pt x="158278" y="156603"/>
                    <a:pt x="166017" y="162446"/>
                  </a:cubicBezTo>
                  <a:cubicBezTo>
                    <a:pt x="173756" y="168290"/>
                    <a:pt x="171703" y="174449"/>
                    <a:pt x="184338" y="174291"/>
                  </a:cubicBezTo>
                  <a:cubicBezTo>
                    <a:pt x="196973" y="174133"/>
                    <a:pt x="190813" y="166553"/>
                    <a:pt x="197604" y="166553"/>
                  </a:cubicBezTo>
                  <a:cubicBezTo>
                    <a:pt x="204395" y="166553"/>
                    <a:pt x="210081" y="166553"/>
                    <a:pt x="213398" y="162761"/>
                  </a:cubicBezTo>
                  <a:cubicBezTo>
                    <a:pt x="216715" y="158971"/>
                    <a:pt x="213398" y="150601"/>
                    <a:pt x="213398" y="141757"/>
                  </a:cubicBezTo>
                  <a:cubicBezTo>
                    <a:pt x="213398" y="132912"/>
                    <a:pt x="216399" y="125963"/>
                    <a:pt x="226191" y="127384"/>
                  </a:cubicBezTo>
                  <a:cubicBezTo>
                    <a:pt x="235983" y="128806"/>
                    <a:pt x="238984" y="126278"/>
                    <a:pt x="237878" y="118381"/>
                  </a:cubicBezTo>
                  <a:cubicBezTo>
                    <a:pt x="236818" y="111701"/>
                    <a:pt x="236501" y="104925"/>
                    <a:pt x="236930" y="98166"/>
                  </a:cubicBezTo>
                  <a:cubicBezTo>
                    <a:pt x="238454" y="90964"/>
                    <a:pt x="237333" y="83446"/>
                    <a:pt x="233772" y="77002"/>
                  </a:cubicBezTo>
                  <a:cubicBezTo>
                    <a:pt x="228876" y="69738"/>
                    <a:pt x="226033" y="63578"/>
                    <a:pt x="229665" y="57260"/>
                  </a:cubicBezTo>
                  <a:cubicBezTo>
                    <a:pt x="233298" y="50943"/>
                    <a:pt x="227928" y="46205"/>
                    <a:pt x="232982" y="42572"/>
                  </a:cubicBezTo>
                  <a:cubicBezTo>
                    <a:pt x="239115" y="38371"/>
                    <a:pt x="242498" y="31185"/>
                    <a:pt x="241826" y="23778"/>
                  </a:cubicBezTo>
                  <a:cubicBezTo>
                    <a:pt x="240879" y="14775"/>
                    <a:pt x="244038" y="5773"/>
                    <a:pt x="236457" y="1667"/>
                  </a:cubicBezTo>
                  <a:cubicBezTo>
                    <a:pt x="229795" y="-2487"/>
                    <a:pt x="221028" y="-450"/>
                    <a:pt x="216876" y="6215"/>
                  </a:cubicBezTo>
                  <a:cubicBezTo>
                    <a:pt x="215764" y="8000"/>
                    <a:pt x="215062" y="10005"/>
                    <a:pt x="214819" y="12090"/>
                  </a:cubicBezTo>
                  <a:cubicBezTo>
                    <a:pt x="212608" y="20777"/>
                    <a:pt x="205185" y="21251"/>
                    <a:pt x="207870" y="26620"/>
                  </a:cubicBezTo>
                  <a:cubicBezTo>
                    <a:pt x="210555" y="31991"/>
                    <a:pt x="204711" y="50943"/>
                    <a:pt x="197288" y="42414"/>
                  </a:cubicBezTo>
                  <a:cubicBezTo>
                    <a:pt x="189865" y="33886"/>
                    <a:pt x="198394" y="27884"/>
                    <a:pt x="191129" y="19040"/>
                  </a:cubicBezTo>
                  <a:cubicBezTo>
                    <a:pt x="183864" y="10195"/>
                    <a:pt x="175335" y="9406"/>
                    <a:pt x="170281" y="3246"/>
                  </a:cubicBezTo>
                  <a:cubicBezTo>
                    <a:pt x="165227" y="-2914"/>
                    <a:pt x="157015" y="-2756"/>
                    <a:pt x="156225" y="10669"/>
                  </a:cubicBezTo>
                  <a:cubicBezTo>
                    <a:pt x="155435" y="24094"/>
                    <a:pt x="159384" y="39571"/>
                    <a:pt x="152435" y="44783"/>
                  </a:cubicBezTo>
                  <a:cubicBezTo>
                    <a:pt x="145485" y="49995"/>
                    <a:pt x="148802" y="60577"/>
                    <a:pt x="139484" y="64525"/>
                  </a:cubicBezTo>
                  <a:cubicBezTo>
                    <a:pt x="129055" y="71885"/>
                    <a:pt x="115370" y="72738"/>
                    <a:pt x="104106" y="66737"/>
                  </a:cubicBezTo>
                  <a:cubicBezTo>
                    <a:pt x="89260" y="58050"/>
                    <a:pt x="78046" y="47153"/>
                    <a:pt x="63042" y="37203"/>
                  </a:cubicBezTo>
                  <a:cubicBezTo>
                    <a:pt x="48039" y="27253"/>
                    <a:pt x="39826" y="17934"/>
                    <a:pt x="33824" y="24725"/>
                  </a:cubicBezTo>
                  <a:cubicBezTo>
                    <a:pt x="27823" y="31516"/>
                    <a:pt x="27033" y="24725"/>
                    <a:pt x="12977" y="26305"/>
                  </a:cubicBezTo>
                  <a:cubicBezTo>
                    <a:pt x="-1080" y="27884"/>
                    <a:pt x="-2817" y="35939"/>
                    <a:pt x="3185" y="41151"/>
                  </a:cubicBezTo>
                  <a:cubicBezTo>
                    <a:pt x="9186" y="46362"/>
                    <a:pt x="4448" y="50311"/>
                    <a:pt x="10766" y="54417"/>
                  </a:cubicBezTo>
                  <a:cubicBezTo>
                    <a:pt x="17083" y="58524"/>
                    <a:pt x="23243" y="62788"/>
                    <a:pt x="23400" y="70211"/>
                  </a:cubicBezTo>
                  <a:cubicBezTo>
                    <a:pt x="23558" y="77634"/>
                    <a:pt x="29086" y="76845"/>
                    <a:pt x="34140" y="74949"/>
                  </a:cubicBezTo>
                  <a:cubicBezTo>
                    <a:pt x="37870" y="73733"/>
                    <a:pt x="41885" y="75755"/>
                    <a:pt x="43108" y="79482"/>
                  </a:cubicBezTo>
                  <a:cubicBezTo>
                    <a:pt x="43362" y="80272"/>
                    <a:pt x="43480" y="81077"/>
                    <a:pt x="43458" y="81898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6" name="Frihandsfigur: Form 215">
              <a:extLst>
                <a:ext uri="{FF2B5EF4-FFF2-40B4-BE49-F238E27FC236}">
                  <a16:creationId xmlns:a16="http://schemas.microsoft.com/office/drawing/2014/main" id="{3A9BC684-3F93-41FD-B3BA-F7B96E0755A7}"/>
                </a:ext>
              </a:extLst>
            </p:cNvPr>
            <p:cNvSpPr/>
            <p:nvPr/>
          </p:nvSpPr>
          <p:spPr>
            <a:xfrm>
              <a:off x="7493281" y="4310919"/>
              <a:ext cx="75239" cy="49980"/>
            </a:xfrm>
            <a:custGeom>
              <a:avLst/>
              <a:gdLst>
                <a:gd name="connsiteX0" fmla="*/ 71090 w 75239"/>
                <a:gd name="connsiteY0" fmla="*/ 13593 h 49980"/>
                <a:gd name="connsiteX1" fmla="*/ 48978 w 75239"/>
                <a:gd name="connsiteY1" fmla="*/ 8697 h 49980"/>
                <a:gd name="connsiteX2" fmla="*/ 23077 w 75239"/>
                <a:gd name="connsiteY2" fmla="*/ 958 h 49980"/>
                <a:gd name="connsiteX3" fmla="*/ 9178 w 75239"/>
                <a:gd name="connsiteY3" fmla="*/ 21015 h 49980"/>
                <a:gd name="connsiteX4" fmla="*/ 5230 w 75239"/>
                <a:gd name="connsiteY4" fmla="*/ 45811 h 49980"/>
                <a:gd name="connsiteX5" fmla="*/ 33659 w 75239"/>
                <a:gd name="connsiteY5" fmla="*/ 42179 h 49980"/>
                <a:gd name="connsiteX6" fmla="*/ 54032 w 75239"/>
                <a:gd name="connsiteY6" fmla="*/ 42179 h 49980"/>
                <a:gd name="connsiteX7" fmla="*/ 72985 w 75239"/>
                <a:gd name="connsiteY7" fmla="*/ 29386 h 49980"/>
                <a:gd name="connsiteX8" fmla="*/ 71090 w 75239"/>
                <a:gd name="connsiteY8" fmla="*/ 13593 h 4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39" h="49980">
                  <a:moveTo>
                    <a:pt x="71090" y="13593"/>
                  </a:moveTo>
                  <a:cubicBezTo>
                    <a:pt x="61139" y="6802"/>
                    <a:pt x="55296" y="13593"/>
                    <a:pt x="48978" y="8697"/>
                  </a:cubicBezTo>
                  <a:cubicBezTo>
                    <a:pt x="42661" y="3801"/>
                    <a:pt x="33185" y="-4096"/>
                    <a:pt x="23077" y="958"/>
                  </a:cubicBezTo>
                  <a:cubicBezTo>
                    <a:pt x="12969" y="6011"/>
                    <a:pt x="15812" y="17699"/>
                    <a:pt x="9178" y="21015"/>
                  </a:cubicBezTo>
                  <a:cubicBezTo>
                    <a:pt x="2545" y="24332"/>
                    <a:pt x="-5668" y="37598"/>
                    <a:pt x="5230" y="45811"/>
                  </a:cubicBezTo>
                  <a:cubicBezTo>
                    <a:pt x="14345" y="51608"/>
                    <a:pt x="26292" y="50076"/>
                    <a:pt x="33659" y="42179"/>
                  </a:cubicBezTo>
                  <a:cubicBezTo>
                    <a:pt x="39818" y="37125"/>
                    <a:pt x="48031" y="44706"/>
                    <a:pt x="54032" y="42179"/>
                  </a:cubicBezTo>
                  <a:cubicBezTo>
                    <a:pt x="61901" y="40853"/>
                    <a:pt x="68810" y="36193"/>
                    <a:pt x="72985" y="29386"/>
                  </a:cubicBezTo>
                  <a:cubicBezTo>
                    <a:pt x="76933" y="20542"/>
                    <a:pt x="75038" y="16435"/>
                    <a:pt x="71090" y="13593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7" name="Frihandsfigur: Form 216">
              <a:extLst>
                <a:ext uri="{FF2B5EF4-FFF2-40B4-BE49-F238E27FC236}">
                  <a16:creationId xmlns:a16="http://schemas.microsoft.com/office/drawing/2014/main" id="{8D525BD1-3227-4137-9774-A874D771CFAF}"/>
                </a:ext>
              </a:extLst>
            </p:cNvPr>
            <p:cNvSpPr/>
            <p:nvPr/>
          </p:nvSpPr>
          <p:spPr>
            <a:xfrm>
              <a:off x="7572851" y="4341321"/>
              <a:ext cx="41650" cy="54434"/>
            </a:xfrm>
            <a:custGeom>
              <a:avLst/>
              <a:gdLst>
                <a:gd name="connsiteX0" fmla="*/ 35900 w 41650"/>
                <a:gd name="connsiteY0" fmla="*/ 15409 h 54434"/>
                <a:gd name="connsiteX1" fmla="*/ 6998 w 41650"/>
                <a:gd name="connsiteY1" fmla="*/ -385 h 54434"/>
                <a:gd name="connsiteX2" fmla="*/ 2417 w 41650"/>
                <a:gd name="connsiteY2" fmla="*/ 12250 h 54434"/>
                <a:gd name="connsiteX3" fmla="*/ 2705 w 41650"/>
                <a:gd name="connsiteY3" fmla="*/ 24980 h 54434"/>
                <a:gd name="connsiteX4" fmla="*/ 4786 w 41650"/>
                <a:gd name="connsiteY4" fmla="*/ 26465 h 54434"/>
                <a:gd name="connsiteX5" fmla="*/ 26266 w 41650"/>
                <a:gd name="connsiteY5" fmla="*/ 34835 h 54434"/>
                <a:gd name="connsiteX6" fmla="*/ 35268 w 41650"/>
                <a:gd name="connsiteY6" fmla="*/ 53314 h 54434"/>
                <a:gd name="connsiteX7" fmla="*/ 39848 w 41650"/>
                <a:gd name="connsiteY7" fmla="*/ 37521 h 54434"/>
                <a:gd name="connsiteX8" fmla="*/ 35900 w 41650"/>
                <a:gd name="connsiteY8" fmla="*/ 15409 h 5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50" h="54434">
                  <a:moveTo>
                    <a:pt x="35900" y="15409"/>
                  </a:moveTo>
                  <a:cubicBezTo>
                    <a:pt x="26898" y="7039"/>
                    <a:pt x="13631" y="-2438"/>
                    <a:pt x="6998" y="-385"/>
                  </a:cubicBezTo>
                  <a:cubicBezTo>
                    <a:pt x="364" y="1669"/>
                    <a:pt x="5576" y="8460"/>
                    <a:pt x="2417" y="12250"/>
                  </a:cubicBezTo>
                  <a:cubicBezTo>
                    <a:pt x="-1018" y="15852"/>
                    <a:pt x="-888" y="21537"/>
                    <a:pt x="2705" y="24980"/>
                  </a:cubicBezTo>
                  <a:cubicBezTo>
                    <a:pt x="3326" y="25564"/>
                    <a:pt x="4025" y="26070"/>
                    <a:pt x="4786" y="26465"/>
                  </a:cubicBezTo>
                  <a:cubicBezTo>
                    <a:pt x="11262" y="30887"/>
                    <a:pt x="23107" y="29466"/>
                    <a:pt x="26266" y="34835"/>
                  </a:cubicBezTo>
                  <a:cubicBezTo>
                    <a:pt x="29425" y="40205"/>
                    <a:pt x="29109" y="50629"/>
                    <a:pt x="35268" y="53314"/>
                  </a:cubicBezTo>
                  <a:cubicBezTo>
                    <a:pt x="41428" y="55999"/>
                    <a:pt x="43323" y="46207"/>
                    <a:pt x="39848" y="37521"/>
                  </a:cubicBezTo>
                  <a:cubicBezTo>
                    <a:pt x="36374" y="28833"/>
                    <a:pt x="45060" y="23622"/>
                    <a:pt x="35900" y="15409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8" name="Frihandsfigur: Form 217">
              <a:extLst>
                <a:ext uri="{FF2B5EF4-FFF2-40B4-BE49-F238E27FC236}">
                  <a16:creationId xmlns:a16="http://schemas.microsoft.com/office/drawing/2014/main" id="{DF7135AD-4D1C-4DE9-BDA1-035095336816}"/>
                </a:ext>
              </a:extLst>
            </p:cNvPr>
            <p:cNvSpPr/>
            <p:nvPr/>
          </p:nvSpPr>
          <p:spPr>
            <a:xfrm>
              <a:off x="7577923" y="4466550"/>
              <a:ext cx="182645" cy="111322"/>
            </a:xfrm>
            <a:custGeom>
              <a:avLst/>
              <a:gdLst>
                <a:gd name="connsiteX0" fmla="*/ 114377 w 182645"/>
                <a:gd name="connsiteY0" fmla="*/ 92970 h 111322"/>
                <a:gd name="connsiteX1" fmla="*/ 124011 w 182645"/>
                <a:gd name="connsiteY1" fmla="*/ 99920 h 111322"/>
                <a:gd name="connsiteX2" fmla="*/ 138541 w 182645"/>
                <a:gd name="connsiteY2" fmla="*/ 104341 h 111322"/>
                <a:gd name="connsiteX3" fmla="*/ 156230 w 182645"/>
                <a:gd name="connsiteY3" fmla="*/ 110185 h 111322"/>
                <a:gd name="connsiteX4" fmla="*/ 172023 w 182645"/>
                <a:gd name="connsiteY4" fmla="*/ 102130 h 111322"/>
                <a:gd name="connsiteX5" fmla="*/ 179288 w 182645"/>
                <a:gd name="connsiteY5" fmla="*/ 84599 h 111322"/>
                <a:gd name="connsiteX6" fmla="*/ 177709 w 182645"/>
                <a:gd name="connsiteY6" fmla="*/ 71017 h 111322"/>
                <a:gd name="connsiteX7" fmla="*/ 163021 w 182645"/>
                <a:gd name="connsiteY7" fmla="*/ 62015 h 111322"/>
                <a:gd name="connsiteX8" fmla="*/ 144385 w 182645"/>
                <a:gd name="connsiteY8" fmla="*/ 63278 h 111322"/>
                <a:gd name="connsiteX9" fmla="*/ 133329 w 182645"/>
                <a:gd name="connsiteY9" fmla="*/ 50959 h 111322"/>
                <a:gd name="connsiteX10" fmla="*/ 116114 w 182645"/>
                <a:gd name="connsiteY10" fmla="*/ 49695 h 111322"/>
                <a:gd name="connsiteX11" fmla="*/ 109007 w 182645"/>
                <a:gd name="connsiteY11" fmla="*/ 25057 h 111322"/>
                <a:gd name="connsiteX12" fmla="*/ 86896 w 182645"/>
                <a:gd name="connsiteY12" fmla="*/ 12738 h 111322"/>
                <a:gd name="connsiteX13" fmla="*/ 62100 w 182645"/>
                <a:gd name="connsiteY13" fmla="*/ 11633 h 111322"/>
                <a:gd name="connsiteX14" fmla="*/ 50728 w 182645"/>
                <a:gd name="connsiteY14" fmla="*/ 3420 h 111322"/>
                <a:gd name="connsiteX15" fmla="*/ 33197 w 182645"/>
                <a:gd name="connsiteY15" fmla="*/ -212 h 111322"/>
                <a:gd name="connsiteX16" fmla="*/ 17404 w 182645"/>
                <a:gd name="connsiteY16" fmla="*/ 29480 h 111322"/>
                <a:gd name="connsiteX17" fmla="*/ 1610 w 182645"/>
                <a:gd name="connsiteY17" fmla="*/ 59172 h 111322"/>
                <a:gd name="connsiteX18" fmla="*/ 18825 w 182645"/>
                <a:gd name="connsiteY18" fmla="*/ 66121 h 111322"/>
                <a:gd name="connsiteX19" fmla="*/ 31776 w 182645"/>
                <a:gd name="connsiteY19" fmla="*/ 85389 h 111322"/>
                <a:gd name="connsiteX20" fmla="*/ 47569 w 182645"/>
                <a:gd name="connsiteY20" fmla="*/ 88706 h 111322"/>
                <a:gd name="connsiteX21" fmla="*/ 69996 w 182645"/>
                <a:gd name="connsiteY21" fmla="*/ 88706 h 111322"/>
                <a:gd name="connsiteX22" fmla="*/ 81842 w 182645"/>
                <a:gd name="connsiteY22" fmla="*/ 76229 h 111322"/>
                <a:gd name="connsiteX23" fmla="*/ 97635 w 182645"/>
                <a:gd name="connsiteY23" fmla="*/ 70543 h 111322"/>
                <a:gd name="connsiteX24" fmla="*/ 110112 w 182645"/>
                <a:gd name="connsiteY24" fmla="*/ 77492 h 111322"/>
                <a:gd name="connsiteX25" fmla="*/ 114377 w 182645"/>
                <a:gd name="connsiteY25" fmla="*/ 92970 h 11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2645" h="111322">
                  <a:moveTo>
                    <a:pt x="114377" y="92970"/>
                  </a:moveTo>
                  <a:cubicBezTo>
                    <a:pt x="119273" y="97708"/>
                    <a:pt x="120536" y="95181"/>
                    <a:pt x="124011" y="99920"/>
                  </a:cubicBezTo>
                  <a:cubicBezTo>
                    <a:pt x="127106" y="104767"/>
                    <a:pt x="133269" y="106647"/>
                    <a:pt x="138541" y="104341"/>
                  </a:cubicBezTo>
                  <a:cubicBezTo>
                    <a:pt x="144227" y="101973"/>
                    <a:pt x="152755" y="108132"/>
                    <a:pt x="156230" y="110185"/>
                  </a:cubicBezTo>
                  <a:cubicBezTo>
                    <a:pt x="159704" y="112238"/>
                    <a:pt x="168549" y="107184"/>
                    <a:pt x="172023" y="102130"/>
                  </a:cubicBezTo>
                  <a:cubicBezTo>
                    <a:pt x="175498" y="97076"/>
                    <a:pt x="174392" y="91075"/>
                    <a:pt x="179288" y="84599"/>
                  </a:cubicBezTo>
                  <a:cubicBezTo>
                    <a:pt x="184184" y="78124"/>
                    <a:pt x="183553" y="73228"/>
                    <a:pt x="177709" y="71017"/>
                  </a:cubicBezTo>
                  <a:cubicBezTo>
                    <a:pt x="171865" y="68806"/>
                    <a:pt x="170286" y="61540"/>
                    <a:pt x="163021" y="62015"/>
                  </a:cubicBezTo>
                  <a:cubicBezTo>
                    <a:pt x="155756" y="62489"/>
                    <a:pt x="149754" y="67069"/>
                    <a:pt x="144385" y="63278"/>
                  </a:cubicBezTo>
                  <a:cubicBezTo>
                    <a:pt x="139015" y="59488"/>
                    <a:pt x="140910" y="53486"/>
                    <a:pt x="133329" y="50959"/>
                  </a:cubicBezTo>
                  <a:cubicBezTo>
                    <a:pt x="125748" y="48432"/>
                    <a:pt x="124011" y="55697"/>
                    <a:pt x="116114" y="49695"/>
                  </a:cubicBezTo>
                  <a:cubicBezTo>
                    <a:pt x="108217" y="43694"/>
                    <a:pt x="122273" y="32639"/>
                    <a:pt x="109007" y="25057"/>
                  </a:cubicBezTo>
                  <a:cubicBezTo>
                    <a:pt x="101312" y="21567"/>
                    <a:pt x="93916" y="17445"/>
                    <a:pt x="86896" y="12738"/>
                  </a:cubicBezTo>
                  <a:cubicBezTo>
                    <a:pt x="81684" y="8159"/>
                    <a:pt x="69523" y="14950"/>
                    <a:pt x="62100" y="11633"/>
                  </a:cubicBezTo>
                  <a:cubicBezTo>
                    <a:pt x="54677" y="8316"/>
                    <a:pt x="58151" y="5789"/>
                    <a:pt x="50728" y="3420"/>
                  </a:cubicBezTo>
                  <a:cubicBezTo>
                    <a:pt x="43305" y="1051"/>
                    <a:pt x="38567" y="-1791"/>
                    <a:pt x="33197" y="-212"/>
                  </a:cubicBezTo>
                  <a:cubicBezTo>
                    <a:pt x="15350" y="5473"/>
                    <a:pt x="33197" y="19213"/>
                    <a:pt x="17404" y="29480"/>
                  </a:cubicBezTo>
                  <a:cubicBezTo>
                    <a:pt x="1610" y="39746"/>
                    <a:pt x="-2970" y="50327"/>
                    <a:pt x="1610" y="59172"/>
                  </a:cubicBezTo>
                  <a:cubicBezTo>
                    <a:pt x="6190" y="68016"/>
                    <a:pt x="9981" y="60277"/>
                    <a:pt x="18825" y="66121"/>
                  </a:cubicBezTo>
                  <a:cubicBezTo>
                    <a:pt x="27670" y="71965"/>
                    <a:pt x="23563" y="79387"/>
                    <a:pt x="31776" y="85389"/>
                  </a:cubicBezTo>
                  <a:cubicBezTo>
                    <a:pt x="39989" y="91390"/>
                    <a:pt x="42200" y="85389"/>
                    <a:pt x="47569" y="88706"/>
                  </a:cubicBezTo>
                  <a:cubicBezTo>
                    <a:pt x="54171" y="93823"/>
                    <a:pt x="63395" y="93823"/>
                    <a:pt x="69996" y="88706"/>
                  </a:cubicBezTo>
                  <a:cubicBezTo>
                    <a:pt x="77577" y="81757"/>
                    <a:pt x="74103" y="76544"/>
                    <a:pt x="81842" y="76229"/>
                  </a:cubicBezTo>
                  <a:cubicBezTo>
                    <a:pt x="87606" y="76229"/>
                    <a:pt x="93193" y="74223"/>
                    <a:pt x="97635" y="70543"/>
                  </a:cubicBezTo>
                  <a:cubicBezTo>
                    <a:pt x="103479" y="66752"/>
                    <a:pt x="110902" y="69122"/>
                    <a:pt x="110112" y="77492"/>
                  </a:cubicBezTo>
                  <a:cubicBezTo>
                    <a:pt x="109323" y="85863"/>
                    <a:pt x="109481" y="88390"/>
                    <a:pt x="114377" y="92970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9" name="Frihandsfigur: Form 218">
              <a:extLst>
                <a:ext uri="{FF2B5EF4-FFF2-40B4-BE49-F238E27FC236}">
                  <a16:creationId xmlns:a16="http://schemas.microsoft.com/office/drawing/2014/main" id="{3F31AB64-DEDA-4E4F-BA01-86F80A63C745}"/>
                </a:ext>
              </a:extLst>
            </p:cNvPr>
            <p:cNvSpPr/>
            <p:nvPr/>
          </p:nvSpPr>
          <p:spPr>
            <a:xfrm>
              <a:off x="7974559" y="4147816"/>
              <a:ext cx="153759" cy="187718"/>
            </a:xfrm>
            <a:custGeom>
              <a:avLst/>
              <a:gdLst>
                <a:gd name="connsiteX0" fmla="*/ 99789 w 153759"/>
                <a:gd name="connsiteY0" fmla="*/ -668 h 187718"/>
                <a:gd name="connsiteX1" fmla="*/ 74361 w 153759"/>
                <a:gd name="connsiteY1" fmla="*/ 2807 h 187718"/>
                <a:gd name="connsiteX2" fmla="*/ 53198 w 153759"/>
                <a:gd name="connsiteY2" fmla="*/ 18600 h 187718"/>
                <a:gd name="connsiteX3" fmla="*/ 22716 w 153759"/>
                <a:gd name="connsiteY3" fmla="*/ 34394 h 187718"/>
                <a:gd name="connsiteX4" fmla="*/ 9133 w 153759"/>
                <a:gd name="connsiteY4" fmla="*/ 49240 h 187718"/>
                <a:gd name="connsiteX5" fmla="*/ 2974 w 153759"/>
                <a:gd name="connsiteY5" fmla="*/ 76879 h 187718"/>
                <a:gd name="connsiteX6" fmla="*/ 23348 w 153759"/>
                <a:gd name="connsiteY6" fmla="*/ 101675 h 187718"/>
                <a:gd name="connsiteX7" fmla="*/ 41510 w 153759"/>
                <a:gd name="connsiteY7" fmla="*/ 117469 h 187718"/>
                <a:gd name="connsiteX8" fmla="*/ 58725 w 153759"/>
                <a:gd name="connsiteY8" fmla="*/ 124418 h 187718"/>
                <a:gd name="connsiteX9" fmla="*/ 69465 w 153759"/>
                <a:gd name="connsiteY9" fmla="*/ 146528 h 187718"/>
                <a:gd name="connsiteX10" fmla="*/ 74045 w 153759"/>
                <a:gd name="connsiteY10" fmla="*/ 165481 h 187718"/>
                <a:gd name="connsiteX11" fmla="*/ 80521 w 153759"/>
                <a:gd name="connsiteY11" fmla="*/ 183012 h 187718"/>
                <a:gd name="connsiteX12" fmla="*/ 95367 w 153759"/>
                <a:gd name="connsiteY12" fmla="*/ 180327 h 187718"/>
                <a:gd name="connsiteX13" fmla="*/ 113687 w 153759"/>
                <a:gd name="connsiteY13" fmla="*/ 164533 h 187718"/>
                <a:gd name="connsiteX14" fmla="*/ 144011 w 153759"/>
                <a:gd name="connsiteY14" fmla="*/ 119364 h 187718"/>
                <a:gd name="connsiteX15" fmla="*/ 153645 w 153759"/>
                <a:gd name="connsiteY15" fmla="*/ 92514 h 187718"/>
                <a:gd name="connsiteX16" fmla="*/ 142748 w 153759"/>
                <a:gd name="connsiteY16" fmla="*/ 69298 h 187718"/>
                <a:gd name="connsiteX17" fmla="*/ 140221 w 153759"/>
                <a:gd name="connsiteY17" fmla="*/ 44659 h 187718"/>
                <a:gd name="connsiteX18" fmla="*/ 134219 w 153759"/>
                <a:gd name="connsiteY18" fmla="*/ 23338 h 187718"/>
                <a:gd name="connsiteX19" fmla="*/ 129165 w 153759"/>
                <a:gd name="connsiteY19" fmla="*/ 9598 h 187718"/>
                <a:gd name="connsiteX20" fmla="*/ 112266 w 153759"/>
                <a:gd name="connsiteY20" fmla="*/ 4702 h 187718"/>
                <a:gd name="connsiteX21" fmla="*/ 99789 w 153759"/>
                <a:gd name="connsiteY21" fmla="*/ -668 h 18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3759" h="187718">
                  <a:moveTo>
                    <a:pt x="99789" y="-668"/>
                  </a:moveTo>
                  <a:cubicBezTo>
                    <a:pt x="91197" y="-558"/>
                    <a:pt x="82669" y="612"/>
                    <a:pt x="74361" y="2807"/>
                  </a:cubicBezTo>
                  <a:cubicBezTo>
                    <a:pt x="64806" y="3406"/>
                    <a:pt x="56498" y="9598"/>
                    <a:pt x="53198" y="18600"/>
                  </a:cubicBezTo>
                  <a:cubicBezTo>
                    <a:pt x="47828" y="28866"/>
                    <a:pt x="33140" y="26970"/>
                    <a:pt x="22716" y="34394"/>
                  </a:cubicBezTo>
                  <a:cubicBezTo>
                    <a:pt x="12292" y="41817"/>
                    <a:pt x="17820" y="42764"/>
                    <a:pt x="9133" y="49240"/>
                  </a:cubicBezTo>
                  <a:cubicBezTo>
                    <a:pt x="-106" y="55242"/>
                    <a:pt x="-2838" y="67529"/>
                    <a:pt x="2974" y="76879"/>
                  </a:cubicBezTo>
                  <a:cubicBezTo>
                    <a:pt x="9765" y="84301"/>
                    <a:pt x="9449" y="95673"/>
                    <a:pt x="23348" y="101675"/>
                  </a:cubicBezTo>
                  <a:cubicBezTo>
                    <a:pt x="37246" y="107677"/>
                    <a:pt x="31718" y="113520"/>
                    <a:pt x="41510" y="117469"/>
                  </a:cubicBezTo>
                  <a:cubicBezTo>
                    <a:pt x="51302" y="121417"/>
                    <a:pt x="53040" y="117469"/>
                    <a:pt x="58725" y="124418"/>
                  </a:cubicBezTo>
                  <a:cubicBezTo>
                    <a:pt x="64411" y="131367"/>
                    <a:pt x="63779" y="140212"/>
                    <a:pt x="69465" y="146528"/>
                  </a:cubicBezTo>
                  <a:cubicBezTo>
                    <a:pt x="75151" y="152846"/>
                    <a:pt x="69465" y="160585"/>
                    <a:pt x="74045" y="165481"/>
                  </a:cubicBezTo>
                  <a:cubicBezTo>
                    <a:pt x="78625" y="170377"/>
                    <a:pt x="75625" y="176221"/>
                    <a:pt x="80521" y="183012"/>
                  </a:cubicBezTo>
                  <a:cubicBezTo>
                    <a:pt x="85417" y="189803"/>
                    <a:pt x="89207" y="187434"/>
                    <a:pt x="95367" y="180327"/>
                  </a:cubicBezTo>
                  <a:cubicBezTo>
                    <a:pt x="101526" y="173220"/>
                    <a:pt x="109581" y="174009"/>
                    <a:pt x="113687" y="164533"/>
                  </a:cubicBezTo>
                  <a:cubicBezTo>
                    <a:pt x="119215" y="152846"/>
                    <a:pt x="132166" y="138948"/>
                    <a:pt x="144011" y="119364"/>
                  </a:cubicBezTo>
                  <a:cubicBezTo>
                    <a:pt x="150629" y="112036"/>
                    <a:pt x="154087" y="102385"/>
                    <a:pt x="153645" y="92514"/>
                  </a:cubicBezTo>
                  <a:cubicBezTo>
                    <a:pt x="151592" y="78616"/>
                    <a:pt x="148749" y="80827"/>
                    <a:pt x="142748" y="69298"/>
                  </a:cubicBezTo>
                  <a:cubicBezTo>
                    <a:pt x="136746" y="57768"/>
                    <a:pt x="144643" y="55873"/>
                    <a:pt x="140221" y="44659"/>
                  </a:cubicBezTo>
                  <a:cubicBezTo>
                    <a:pt x="135798" y="33446"/>
                    <a:pt x="133745" y="31235"/>
                    <a:pt x="134219" y="23338"/>
                  </a:cubicBezTo>
                  <a:cubicBezTo>
                    <a:pt x="134693" y="15441"/>
                    <a:pt x="134219" y="12757"/>
                    <a:pt x="129165" y="9598"/>
                  </a:cubicBezTo>
                  <a:cubicBezTo>
                    <a:pt x="124111" y="6439"/>
                    <a:pt x="117478" y="8650"/>
                    <a:pt x="112266" y="4702"/>
                  </a:cubicBezTo>
                  <a:cubicBezTo>
                    <a:pt x="108918" y="1417"/>
                    <a:pt x="104480" y="-494"/>
                    <a:pt x="99789" y="-668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0" name="Frihandsfigur: Form 219">
              <a:extLst>
                <a:ext uri="{FF2B5EF4-FFF2-40B4-BE49-F238E27FC236}">
                  <a16:creationId xmlns:a16="http://schemas.microsoft.com/office/drawing/2014/main" id="{C9F7F22C-1290-439F-AC8A-67F7B478354E}"/>
                </a:ext>
              </a:extLst>
            </p:cNvPr>
            <p:cNvSpPr/>
            <p:nvPr/>
          </p:nvSpPr>
          <p:spPr>
            <a:xfrm>
              <a:off x="7999716" y="4334338"/>
              <a:ext cx="32617" cy="56938"/>
            </a:xfrm>
            <a:custGeom>
              <a:avLst/>
              <a:gdLst>
                <a:gd name="connsiteX0" fmla="*/ 2139 w 32617"/>
                <a:gd name="connsiteY0" fmla="*/ 52715 h 56938"/>
                <a:gd name="connsiteX1" fmla="*/ 14458 w 32617"/>
                <a:gd name="connsiteY1" fmla="*/ 52715 h 56938"/>
                <a:gd name="connsiteX2" fmla="*/ 30252 w 32617"/>
                <a:gd name="connsiteY2" fmla="*/ 29499 h 56938"/>
                <a:gd name="connsiteX3" fmla="*/ 18406 w 32617"/>
                <a:gd name="connsiteY3" fmla="*/ -667 h 56938"/>
                <a:gd name="connsiteX4" fmla="*/ 560 w 32617"/>
                <a:gd name="connsiteY4" fmla="*/ 20338 h 56938"/>
                <a:gd name="connsiteX5" fmla="*/ 4034 w 32617"/>
                <a:gd name="connsiteY5" fmla="*/ 38502 h 56938"/>
                <a:gd name="connsiteX6" fmla="*/ 2139 w 32617"/>
                <a:gd name="connsiteY6" fmla="*/ 52715 h 5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17" h="56938">
                  <a:moveTo>
                    <a:pt x="2139" y="52715"/>
                  </a:moveTo>
                  <a:cubicBezTo>
                    <a:pt x="3402" y="57296"/>
                    <a:pt x="8772" y="57611"/>
                    <a:pt x="14458" y="52715"/>
                  </a:cubicBezTo>
                  <a:cubicBezTo>
                    <a:pt x="21944" y="46745"/>
                    <a:pt x="27456" y="38660"/>
                    <a:pt x="30252" y="29499"/>
                  </a:cubicBezTo>
                  <a:cubicBezTo>
                    <a:pt x="36095" y="15917"/>
                    <a:pt x="30252" y="-824"/>
                    <a:pt x="18406" y="-667"/>
                  </a:cubicBezTo>
                  <a:cubicBezTo>
                    <a:pt x="10826" y="-667"/>
                    <a:pt x="2613" y="13864"/>
                    <a:pt x="560" y="20338"/>
                  </a:cubicBezTo>
                  <a:cubicBezTo>
                    <a:pt x="-972" y="26609"/>
                    <a:pt x="291" y="33242"/>
                    <a:pt x="4034" y="38502"/>
                  </a:cubicBezTo>
                  <a:cubicBezTo>
                    <a:pt x="6561" y="43556"/>
                    <a:pt x="402" y="48135"/>
                    <a:pt x="2139" y="52715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1" name="Frihandsfigur: Form 220">
              <a:extLst>
                <a:ext uri="{FF2B5EF4-FFF2-40B4-BE49-F238E27FC236}">
                  <a16:creationId xmlns:a16="http://schemas.microsoft.com/office/drawing/2014/main" id="{C5A77C15-4D8F-48A0-A92A-61D1CC6C0E3A}"/>
                </a:ext>
              </a:extLst>
            </p:cNvPr>
            <p:cNvSpPr/>
            <p:nvPr/>
          </p:nvSpPr>
          <p:spPr>
            <a:xfrm>
              <a:off x="7854889" y="4524825"/>
              <a:ext cx="82288" cy="65007"/>
            </a:xfrm>
            <a:custGeom>
              <a:avLst/>
              <a:gdLst>
                <a:gd name="connsiteX0" fmla="*/ 558 w 82288"/>
                <a:gd name="connsiteY0" fmla="*/ 48751 h 65007"/>
                <a:gd name="connsiteX1" fmla="*/ 16684 w 82288"/>
                <a:gd name="connsiteY1" fmla="*/ 61133 h 65007"/>
                <a:gd name="connsiteX2" fmla="*/ 22511 w 82288"/>
                <a:gd name="connsiteY2" fmla="*/ 59017 h 65007"/>
                <a:gd name="connsiteX3" fmla="*/ 42727 w 82288"/>
                <a:gd name="connsiteY3" fmla="*/ 59017 h 65007"/>
                <a:gd name="connsiteX4" fmla="*/ 60890 w 82288"/>
                <a:gd name="connsiteY4" fmla="*/ 63597 h 65007"/>
                <a:gd name="connsiteX5" fmla="*/ 80158 w 82288"/>
                <a:gd name="connsiteY5" fmla="*/ 47804 h 65007"/>
                <a:gd name="connsiteX6" fmla="*/ 80000 w 82288"/>
                <a:gd name="connsiteY6" fmla="*/ 37538 h 65007"/>
                <a:gd name="connsiteX7" fmla="*/ 74630 w 82288"/>
                <a:gd name="connsiteY7" fmla="*/ 35485 h 65007"/>
                <a:gd name="connsiteX8" fmla="*/ 61364 w 82288"/>
                <a:gd name="connsiteY8" fmla="*/ 33905 h 65007"/>
                <a:gd name="connsiteX9" fmla="*/ 58205 w 82288"/>
                <a:gd name="connsiteY9" fmla="*/ 14321 h 65007"/>
                <a:gd name="connsiteX10" fmla="*/ 46770 w 82288"/>
                <a:gd name="connsiteY10" fmla="*/ -556 h 65007"/>
                <a:gd name="connsiteX11" fmla="*/ 35620 w 82288"/>
                <a:gd name="connsiteY11" fmla="*/ 3265 h 65007"/>
                <a:gd name="connsiteX12" fmla="*/ 23775 w 82288"/>
                <a:gd name="connsiteY12" fmla="*/ 5162 h 65007"/>
                <a:gd name="connsiteX13" fmla="*/ 7981 w 82288"/>
                <a:gd name="connsiteY13" fmla="*/ 13058 h 65007"/>
                <a:gd name="connsiteX14" fmla="*/ 4507 w 82288"/>
                <a:gd name="connsiteY14" fmla="*/ 30273 h 65007"/>
                <a:gd name="connsiteX15" fmla="*/ 558 w 82288"/>
                <a:gd name="connsiteY15" fmla="*/ 48751 h 6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288" h="65007">
                  <a:moveTo>
                    <a:pt x="558" y="48751"/>
                  </a:moveTo>
                  <a:cubicBezTo>
                    <a:pt x="1585" y="56617"/>
                    <a:pt x="8803" y="62160"/>
                    <a:pt x="16684" y="61133"/>
                  </a:cubicBezTo>
                  <a:cubicBezTo>
                    <a:pt x="18753" y="60865"/>
                    <a:pt x="20743" y="60139"/>
                    <a:pt x="22511" y="59017"/>
                  </a:cubicBezTo>
                  <a:cubicBezTo>
                    <a:pt x="33725" y="53174"/>
                    <a:pt x="37357" y="54753"/>
                    <a:pt x="42727" y="59017"/>
                  </a:cubicBezTo>
                  <a:cubicBezTo>
                    <a:pt x="47497" y="63724"/>
                    <a:pt x="54446" y="65477"/>
                    <a:pt x="60890" y="63597"/>
                  </a:cubicBezTo>
                  <a:cubicBezTo>
                    <a:pt x="68945" y="62176"/>
                    <a:pt x="74630" y="52858"/>
                    <a:pt x="80158" y="47804"/>
                  </a:cubicBezTo>
                  <a:cubicBezTo>
                    <a:pt x="82954" y="44929"/>
                    <a:pt x="82891" y="40317"/>
                    <a:pt x="80000" y="37538"/>
                  </a:cubicBezTo>
                  <a:cubicBezTo>
                    <a:pt x="78579" y="36133"/>
                    <a:pt x="76620" y="35406"/>
                    <a:pt x="74630" y="35485"/>
                  </a:cubicBezTo>
                  <a:cubicBezTo>
                    <a:pt x="70256" y="37427"/>
                    <a:pt x="65170" y="36811"/>
                    <a:pt x="61364" y="33905"/>
                  </a:cubicBezTo>
                  <a:cubicBezTo>
                    <a:pt x="56926" y="28393"/>
                    <a:pt x="55725" y="20955"/>
                    <a:pt x="58205" y="14321"/>
                  </a:cubicBezTo>
                  <a:cubicBezTo>
                    <a:pt x="59153" y="7057"/>
                    <a:pt x="54035" y="392"/>
                    <a:pt x="46770" y="-556"/>
                  </a:cubicBezTo>
                  <a:cubicBezTo>
                    <a:pt x="42664" y="-1094"/>
                    <a:pt x="38542" y="313"/>
                    <a:pt x="35620" y="3265"/>
                  </a:cubicBezTo>
                  <a:cubicBezTo>
                    <a:pt x="31040" y="7057"/>
                    <a:pt x="30724" y="5793"/>
                    <a:pt x="23775" y="5162"/>
                  </a:cubicBezTo>
                  <a:cubicBezTo>
                    <a:pt x="16826" y="4529"/>
                    <a:pt x="17773" y="11320"/>
                    <a:pt x="7981" y="13058"/>
                  </a:cubicBezTo>
                  <a:cubicBezTo>
                    <a:pt x="-1811" y="14795"/>
                    <a:pt x="1822" y="22850"/>
                    <a:pt x="4507" y="30273"/>
                  </a:cubicBezTo>
                  <a:cubicBezTo>
                    <a:pt x="7192" y="37696"/>
                    <a:pt x="-2600" y="38959"/>
                    <a:pt x="558" y="48751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2" name="Frihandsfigur: Form 221">
              <a:extLst>
                <a:ext uri="{FF2B5EF4-FFF2-40B4-BE49-F238E27FC236}">
                  <a16:creationId xmlns:a16="http://schemas.microsoft.com/office/drawing/2014/main" id="{D48FACB2-FB61-43FA-86CD-DA1EB4DF574A}"/>
                </a:ext>
              </a:extLst>
            </p:cNvPr>
            <p:cNvSpPr/>
            <p:nvPr/>
          </p:nvSpPr>
          <p:spPr>
            <a:xfrm>
              <a:off x="8013985" y="4563032"/>
              <a:ext cx="78338" cy="65441"/>
            </a:xfrm>
            <a:custGeom>
              <a:avLst/>
              <a:gdLst>
                <a:gd name="connsiteX0" fmla="*/ 56887 w 78338"/>
                <a:gd name="connsiteY0" fmla="*/ 64559 h 65441"/>
                <a:gd name="connsiteX1" fmla="*/ 77735 w 78338"/>
                <a:gd name="connsiteY1" fmla="*/ 49713 h 65441"/>
                <a:gd name="connsiteX2" fmla="*/ 73471 w 78338"/>
                <a:gd name="connsiteY2" fmla="*/ 35499 h 65441"/>
                <a:gd name="connsiteX3" fmla="*/ 61152 w 78338"/>
                <a:gd name="connsiteY3" fmla="*/ 15125 h 65441"/>
                <a:gd name="connsiteX4" fmla="*/ 29564 w 78338"/>
                <a:gd name="connsiteY4" fmla="*/ -668 h 65441"/>
                <a:gd name="connsiteX5" fmla="*/ 9980 w 78338"/>
                <a:gd name="connsiteY5" fmla="*/ 15125 h 65441"/>
                <a:gd name="connsiteX6" fmla="*/ 30 w 78338"/>
                <a:gd name="connsiteY6" fmla="*/ 33287 h 65441"/>
                <a:gd name="connsiteX7" fmla="*/ 20878 w 78338"/>
                <a:gd name="connsiteY7" fmla="*/ 53187 h 65441"/>
                <a:gd name="connsiteX8" fmla="*/ 56887 w 78338"/>
                <a:gd name="connsiteY8" fmla="*/ 64559 h 6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8" h="65441">
                  <a:moveTo>
                    <a:pt x="56887" y="64559"/>
                  </a:moveTo>
                  <a:cubicBezTo>
                    <a:pt x="75524" y="66455"/>
                    <a:pt x="75208" y="55241"/>
                    <a:pt x="77735" y="49713"/>
                  </a:cubicBezTo>
                  <a:cubicBezTo>
                    <a:pt x="80262" y="44185"/>
                    <a:pt x="72839" y="41500"/>
                    <a:pt x="73471" y="35499"/>
                  </a:cubicBezTo>
                  <a:cubicBezTo>
                    <a:pt x="74102" y="29497"/>
                    <a:pt x="69838" y="22548"/>
                    <a:pt x="61152" y="15125"/>
                  </a:cubicBezTo>
                  <a:cubicBezTo>
                    <a:pt x="53302" y="5665"/>
                    <a:pt x="41836" y="-52"/>
                    <a:pt x="29564" y="-668"/>
                  </a:cubicBezTo>
                  <a:cubicBezTo>
                    <a:pt x="17877" y="-668"/>
                    <a:pt x="15034" y="8649"/>
                    <a:pt x="9980" y="15125"/>
                  </a:cubicBezTo>
                  <a:cubicBezTo>
                    <a:pt x="4926" y="21600"/>
                    <a:pt x="1294" y="21916"/>
                    <a:pt x="30" y="33287"/>
                  </a:cubicBezTo>
                  <a:cubicBezTo>
                    <a:pt x="-1233" y="44659"/>
                    <a:pt x="8875" y="51924"/>
                    <a:pt x="20878" y="53187"/>
                  </a:cubicBezTo>
                  <a:cubicBezTo>
                    <a:pt x="32881" y="54451"/>
                    <a:pt x="38251" y="62821"/>
                    <a:pt x="56887" y="64559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3" name="Frihandsfigur: Form 222">
              <a:extLst>
                <a:ext uri="{FF2B5EF4-FFF2-40B4-BE49-F238E27FC236}">
                  <a16:creationId xmlns:a16="http://schemas.microsoft.com/office/drawing/2014/main" id="{4C30D1E6-9F18-45FD-B8FA-F5F2255029A3}"/>
                </a:ext>
              </a:extLst>
            </p:cNvPr>
            <p:cNvSpPr/>
            <p:nvPr/>
          </p:nvSpPr>
          <p:spPr>
            <a:xfrm>
              <a:off x="7585330" y="4590736"/>
              <a:ext cx="163782" cy="98506"/>
            </a:xfrm>
            <a:custGeom>
              <a:avLst/>
              <a:gdLst>
                <a:gd name="connsiteX0" fmla="*/ 48691 w 163782"/>
                <a:gd name="connsiteY0" fmla="*/ 60229 h 98506"/>
                <a:gd name="connsiteX1" fmla="*/ 50270 w 163782"/>
                <a:gd name="connsiteY1" fmla="*/ 74759 h 98506"/>
                <a:gd name="connsiteX2" fmla="*/ 66064 w 163782"/>
                <a:gd name="connsiteY2" fmla="*/ 68442 h 98506"/>
                <a:gd name="connsiteX3" fmla="*/ 81858 w 163782"/>
                <a:gd name="connsiteY3" fmla="*/ 58492 h 98506"/>
                <a:gd name="connsiteX4" fmla="*/ 69065 w 163782"/>
                <a:gd name="connsiteY4" fmla="*/ 79024 h 98506"/>
                <a:gd name="connsiteX5" fmla="*/ 75066 w 163782"/>
                <a:gd name="connsiteY5" fmla="*/ 97660 h 98506"/>
                <a:gd name="connsiteX6" fmla="*/ 90860 w 163782"/>
                <a:gd name="connsiteY6" fmla="*/ 88026 h 98506"/>
                <a:gd name="connsiteX7" fmla="*/ 106654 w 163782"/>
                <a:gd name="connsiteY7" fmla="*/ 74917 h 98506"/>
                <a:gd name="connsiteX8" fmla="*/ 122447 w 163782"/>
                <a:gd name="connsiteY8" fmla="*/ 55491 h 98506"/>
                <a:gd name="connsiteX9" fmla="*/ 145822 w 163782"/>
                <a:gd name="connsiteY9" fmla="*/ 37645 h 98506"/>
                <a:gd name="connsiteX10" fmla="*/ 163353 w 163782"/>
                <a:gd name="connsiteY10" fmla="*/ 26273 h 98506"/>
                <a:gd name="connsiteX11" fmla="*/ 157667 w 163782"/>
                <a:gd name="connsiteY11" fmla="*/ 12217 h 98506"/>
                <a:gd name="connsiteX12" fmla="*/ 135556 w 163782"/>
                <a:gd name="connsiteY12" fmla="*/ 1319 h 98506"/>
                <a:gd name="connsiteX13" fmla="*/ 100494 w 163782"/>
                <a:gd name="connsiteY13" fmla="*/ 4162 h 98506"/>
                <a:gd name="connsiteX14" fmla="*/ 79331 w 163782"/>
                <a:gd name="connsiteY14" fmla="*/ 12217 h 98506"/>
                <a:gd name="connsiteX15" fmla="*/ 68117 w 163782"/>
                <a:gd name="connsiteY15" fmla="*/ 9689 h 98506"/>
                <a:gd name="connsiteX16" fmla="*/ 55008 w 163782"/>
                <a:gd name="connsiteY16" fmla="*/ 1319 h 98506"/>
                <a:gd name="connsiteX17" fmla="*/ 53745 w 163782"/>
                <a:gd name="connsiteY17" fmla="*/ 19956 h 98506"/>
                <a:gd name="connsiteX18" fmla="*/ 57062 w 163782"/>
                <a:gd name="connsiteY18" fmla="*/ 39065 h 98506"/>
                <a:gd name="connsiteX19" fmla="*/ 38425 w 163782"/>
                <a:gd name="connsiteY19" fmla="*/ 44278 h 98506"/>
                <a:gd name="connsiteX20" fmla="*/ 20263 w 163782"/>
                <a:gd name="connsiteY20" fmla="*/ 55650 h 98506"/>
                <a:gd name="connsiteX21" fmla="*/ 205 w 163782"/>
                <a:gd name="connsiteY21" fmla="*/ 73338 h 98506"/>
                <a:gd name="connsiteX22" fmla="*/ 14128 w 163782"/>
                <a:gd name="connsiteY22" fmla="*/ 82245 h 98506"/>
                <a:gd name="connsiteX23" fmla="*/ 19631 w 163782"/>
                <a:gd name="connsiteY23" fmla="*/ 79340 h 98506"/>
                <a:gd name="connsiteX24" fmla="*/ 48691 w 163782"/>
                <a:gd name="connsiteY24" fmla="*/ 60229 h 9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782" h="98506">
                  <a:moveTo>
                    <a:pt x="48691" y="60229"/>
                  </a:moveTo>
                  <a:cubicBezTo>
                    <a:pt x="53587" y="63546"/>
                    <a:pt x="45848" y="71285"/>
                    <a:pt x="50270" y="74759"/>
                  </a:cubicBezTo>
                  <a:cubicBezTo>
                    <a:pt x="54693" y="78234"/>
                    <a:pt x="60694" y="76023"/>
                    <a:pt x="66064" y="68442"/>
                  </a:cubicBezTo>
                  <a:cubicBezTo>
                    <a:pt x="71434" y="60861"/>
                    <a:pt x="76962" y="52649"/>
                    <a:pt x="81858" y="58492"/>
                  </a:cubicBezTo>
                  <a:cubicBezTo>
                    <a:pt x="86754" y="64336"/>
                    <a:pt x="76330" y="70021"/>
                    <a:pt x="69065" y="79024"/>
                  </a:cubicBezTo>
                  <a:cubicBezTo>
                    <a:pt x="61800" y="88026"/>
                    <a:pt x="67643" y="99397"/>
                    <a:pt x="75066" y="97660"/>
                  </a:cubicBezTo>
                  <a:cubicBezTo>
                    <a:pt x="81425" y="96744"/>
                    <a:pt x="87131" y="93254"/>
                    <a:pt x="90860" y="88026"/>
                  </a:cubicBezTo>
                  <a:cubicBezTo>
                    <a:pt x="95241" y="82688"/>
                    <a:pt x="100602" y="78234"/>
                    <a:pt x="106654" y="74917"/>
                  </a:cubicBezTo>
                  <a:cubicBezTo>
                    <a:pt x="114001" y="70464"/>
                    <a:pt x="119579" y="63594"/>
                    <a:pt x="122447" y="55491"/>
                  </a:cubicBezTo>
                  <a:cubicBezTo>
                    <a:pt x="125619" y="45163"/>
                    <a:pt x="135014" y="37976"/>
                    <a:pt x="145822" y="37645"/>
                  </a:cubicBezTo>
                  <a:cubicBezTo>
                    <a:pt x="160352" y="35433"/>
                    <a:pt x="162563" y="30221"/>
                    <a:pt x="163353" y="26273"/>
                  </a:cubicBezTo>
                  <a:cubicBezTo>
                    <a:pt x="164635" y="20856"/>
                    <a:pt x="162355" y="15218"/>
                    <a:pt x="157667" y="12217"/>
                  </a:cubicBezTo>
                  <a:cubicBezTo>
                    <a:pt x="146296" y="6373"/>
                    <a:pt x="145822" y="1319"/>
                    <a:pt x="135556" y="1319"/>
                  </a:cubicBezTo>
                  <a:cubicBezTo>
                    <a:pt x="125290" y="1319"/>
                    <a:pt x="114866" y="9374"/>
                    <a:pt x="100494" y="4162"/>
                  </a:cubicBezTo>
                  <a:cubicBezTo>
                    <a:pt x="86122" y="-1050"/>
                    <a:pt x="84700" y="4162"/>
                    <a:pt x="79331" y="12217"/>
                  </a:cubicBezTo>
                  <a:cubicBezTo>
                    <a:pt x="73961" y="20271"/>
                    <a:pt x="68117" y="18692"/>
                    <a:pt x="68117" y="9689"/>
                  </a:cubicBezTo>
                  <a:cubicBezTo>
                    <a:pt x="68117" y="687"/>
                    <a:pt x="58799" y="-3420"/>
                    <a:pt x="55008" y="1319"/>
                  </a:cubicBezTo>
                  <a:cubicBezTo>
                    <a:pt x="51218" y="6057"/>
                    <a:pt x="52481" y="12217"/>
                    <a:pt x="53745" y="19956"/>
                  </a:cubicBezTo>
                  <a:cubicBezTo>
                    <a:pt x="55008" y="27694"/>
                    <a:pt x="62589" y="32749"/>
                    <a:pt x="57062" y="39065"/>
                  </a:cubicBezTo>
                  <a:cubicBezTo>
                    <a:pt x="51534" y="45383"/>
                    <a:pt x="46796" y="44436"/>
                    <a:pt x="38425" y="44278"/>
                  </a:cubicBezTo>
                  <a:cubicBezTo>
                    <a:pt x="30054" y="44120"/>
                    <a:pt x="31318" y="48542"/>
                    <a:pt x="20263" y="55650"/>
                  </a:cubicBezTo>
                  <a:cubicBezTo>
                    <a:pt x="9207" y="62756"/>
                    <a:pt x="-2007" y="65757"/>
                    <a:pt x="205" y="73338"/>
                  </a:cubicBezTo>
                  <a:cubicBezTo>
                    <a:pt x="1590" y="79640"/>
                    <a:pt x="7823" y="83635"/>
                    <a:pt x="14128" y="82245"/>
                  </a:cubicBezTo>
                  <a:cubicBezTo>
                    <a:pt x="16191" y="81788"/>
                    <a:pt x="18092" y="80793"/>
                    <a:pt x="19631" y="79340"/>
                  </a:cubicBezTo>
                  <a:cubicBezTo>
                    <a:pt x="29739" y="71916"/>
                    <a:pt x="43795" y="56597"/>
                    <a:pt x="48691" y="60229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4" name="Frihandsfigur: Form 223">
              <a:extLst>
                <a:ext uri="{FF2B5EF4-FFF2-40B4-BE49-F238E27FC236}">
                  <a16:creationId xmlns:a16="http://schemas.microsoft.com/office/drawing/2014/main" id="{CAAB345E-2B5C-49F9-BBB3-A81E03E008A3}"/>
                </a:ext>
              </a:extLst>
            </p:cNvPr>
            <p:cNvSpPr/>
            <p:nvPr/>
          </p:nvSpPr>
          <p:spPr>
            <a:xfrm>
              <a:off x="7562928" y="4576020"/>
              <a:ext cx="52371" cy="78650"/>
            </a:xfrm>
            <a:custGeom>
              <a:avLst/>
              <a:gdLst>
                <a:gd name="connsiteX0" fmla="*/ 44086 w 52371"/>
                <a:gd name="connsiteY0" fmla="*/ 59152 h 78650"/>
                <a:gd name="connsiteX1" fmla="*/ 48034 w 52371"/>
                <a:gd name="connsiteY1" fmla="*/ 35778 h 78650"/>
                <a:gd name="connsiteX2" fmla="*/ 40769 w 52371"/>
                <a:gd name="connsiteY2" fmla="*/ 17298 h 78650"/>
                <a:gd name="connsiteX3" fmla="*/ 49613 w 52371"/>
                <a:gd name="connsiteY3" fmla="*/ 7506 h 78650"/>
                <a:gd name="connsiteX4" fmla="*/ 49613 w 52371"/>
                <a:gd name="connsiteY4" fmla="*/ -74 h 78650"/>
                <a:gd name="connsiteX5" fmla="*/ 24186 w 52371"/>
                <a:gd name="connsiteY5" fmla="*/ 10823 h 78650"/>
                <a:gd name="connsiteX6" fmla="*/ 8392 w 52371"/>
                <a:gd name="connsiteY6" fmla="*/ 21879 h 78650"/>
                <a:gd name="connsiteX7" fmla="*/ 19606 w 52371"/>
                <a:gd name="connsiteY7" fmla="*/ 25195 h 78650"/>
                <a:gd name="connsiteX8" fmla="*/ 24660 w 52371"/>
                <a:gd name="connsiteY8" fmla="*/ 43042 h 78650"/>
                <a:gd name="connsiteX9" fmla="*/ 7918 w 52371"/>
                <a:gd name="connsiteY9" fmla="*/ 58836 h 78650"/>
                <a:gd name="connsiteX10" fmla="*/ 66 w 52371"/>
                <a:gd name="connsiteY10" fmla="*/ 69971 h 78650"/>
                <a:gd name="connsiteX11" fmla="*/ 4760 w 52371"/>
                <a:gd name="connsiteY11" fmla="*/ 76683 h 78650"/>
                <a:gd name="connsiteX12" fmla="*/ 24028 w 52371"/>
                <a:gd name="connsiteY12" fmla="*/ 71313 h 78650"/>
                <a:gd name="connsiteX13" fmla="*/ 44086 w 52371"/>
                <a:gd name="connsiteY13" fmla="*/ 59152 h 7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371" h="78650">
                  <a:moveTo>
                    <a:pt x="44086" y="59152"/>
                  </a:moveTo>
                  <a:cubicBezTo>
                    <a:pt x="48911" y="52376"/>
                    <a:pt x="50367" y="43769"/>
                    <a:pt x="48034" y="35778"/>
                  </a:cubicBezTo>
                  <a:cubicBezTo>
                    <a:pt x="44244" y="28512"/>
                    <a:pt x="38716" y="23142"/>
                    <a:pt x="40769" y="17298"/>
                  </a:cubicBezTo>
                  <a:cubicBezTo>
                    <a:pt x="42330" y="13003"/>
                    <a:pt x="45502" y="9497"/>
                    <a:pt x="49613" y="7506"/>
                  </a:cubicBezTo>
                  <a:cubicBezTo>
                    <a:pt x="53720" y="4822"/>
                    <a:pt x="52614" y="1348"/>
                    <a:pt x="49613" y="-74"/>
                  </a:cubicBezTo>
                  <a:cubicBezTo>
                    <a:pt x="43454" y="-3391"/>
                    <a:pt x="34768" y="8139"/>
                    <a:pt x="24186" y="10823"/>
                  </a:cubicBezTo>
                  <a:cubicBezTo>
                    <a:pt x="13604" y="13508"/>
                    <a:pt x="7445" y="16667"/>
                    <a:pt x="8392" y="21879"/>
                  </a:cubicBezTo>
                  <a:cubicBezTo>
                    <a:pt x="9340" y="27090"/>
                    <a:pt x="14078" y="24722"/>
                    <a:pt x="19606" y="25195"/>
                  </a:cubicBezTo>
                  <a:cubicBezTo>
                    <a:pt x="25133" y="25670"/>
                    <a:pt x="30977" y="37831"/>
                    <a:pt x="24660" y="43042"/>
                  </a:cubicBezTo>
                  <a:cubicBezTo>
                    <a:pt x="18342" y="48254"/>
                    <a:pt x="16289" y="56625"/>
                    <a:pt x="7918" y="58836"/>
                  </a:cubicBezTo>
                  <a:cubicBezTo>
                    <a:pt x="2675" y="59736"/>
                    <a:pt x="-841" y="64728"/>
                    <a:pt x="66" y="69971"/>
                  </a:cubicBezTo>
                  <a:cubicBezTo>
                    <a:pt x="554" y="72798"/>
                    <a:pt x="2274" y="75262"/>
                    <a:pt x="4760" y="76683"/>
                  </a:cubicBezTo>
                  <a:cubicBezTo>
                    <a:pt x="13130" y="80631"/>
                    <a:pt x="18816" y="74629"/>
                    <a:pt x="24028" y="71313"/>
                  </a:cubicBezTo>
                  <a:cubicBezTo>
                    <a:pt x="29240" y="67996"/>
                    <a:pt x="40927" y="66259"/>
                    <a:pt x="44086" y="59152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5" name="Frihandsfigur: Form 224">
              <a:extLst>
                <a:ext uri="{FF2B5EF4-FFF2-40B4-BE49-F238E27FC236}">
                  <a16:creationId xmlns:a16="http://schemas.microsoft.com/office/drawing/2014/main" id="{DFFB130D-2CE9-4131-9FB6-CF133DA61EE2}"/>
                </a:ext>
              </a:extLst>
            </p:cNvPr>
            <p:cNvSpPr/>
            <p:nvPr/>
          </p:nvSpPr>
          <p:spPr>
            <a:xfrm>
              <a:off x="7665199" y="4619315"/>
              <a:ext cx="362939" cy="356476"/>
            </a:xfrm>
            <a:custGeom>
              <a:avLst/>
              <a:gdLst>
                <a:gd name="connsiteX0" fmla="*/ 345500 w 362939"/>
                <a:gd name="connsiteY0" fmla="*/ 139837 h 356476"/>
                <a:gd name="connsiteX1" fmla="*/ 359398 w 362939"/>
                <a:gd name="connsiteY1" fmla="*/ 117410 h 356476"/>
                <a:gd name="connsiteX2" fmla="*/ 356871 w 362939"/>
                <a:gd name="connsiteY2" fmla="*/ 103986 h 356476"/>
                <a:gd name="connsiteX3" fmla="*/ 343604 w 362939"/>
                <a:gd name="connsiteY3" fmla="*/ 96721 h 356476"/>
                <a:gd name="connsiteX4" fmla="*/ 338866 w 362939"/>
                <a:gd name="connsiteY4" fmla="*/ 86139 h 356476"/>
                <a:gd name="connsiteX5" fmla="*/ 340288 w 362939"/>
                <a:gd name="connsiteY5" fmla="*/ 57711 h 356476"/>
                <a:gd name="connsiteX6" fmla="*/ 324494 w 362939"/>
                <a:gd name="connsiteY6" fmla="*/ 43970 h 356476"/>
                <a:gd name="connsiteX7" fmla="*/ 310280 w 362939"/>
                <a:gd name="connsiteY7" fmla="*/ 38284 h 356476"/>
                <a:gd name="connsiteX8" fmla="*/ 301435 w 362939"/>
                <a:gd name="connsiteY8" fmla="*/ 24386 h 356476"/>
                <a:gd name="connsiteX9" fmla="*/ 284378 w 362939"/>
                <a:gd name="connsiteY9" fmla="*/ 32440 h 356476"/>
                <a:gd name="connsiteX10" fmla="*/ 264636 w 362939"/>
                <a:gd name="connsiteY10" fmla="*/ 32440 h 356476"/>
                <a:gd name="connsiteX11" fmla="*/ 248843 w 362939"/>
                <a:gd name="connsiteY11" fmla="*/ 27544 h 356476"/>
                <a:gd name="connsiteX12" fmla="*/ 236681 w 362939"/>
                <a:gd name="connsiteY12" fmla="*/ 17436 h 356476"/>
                <a:gd name="connsiteX13" fmla="*/ 217729 w 362939"/>
                <a:gd name="connsiteY13" fmla="*/ 13015 h 356476"/>
                <a:gd name="connsiteX14" fmla="*/ 203989 w 362939"/>
                <a:gd name="connsiteY14" fmla="*/ 21701 h 356476"/>
                <a:gd name="connsiteX15" fmla="*/ 188195 w 362939"/>
                <a:gd name="connsiteY15" fmla="*/ 19648 h 356476"/>
                <a:gd name="connsiteX16" fmla="*/ 143025 w 362939"/>
                <a:gd name="connsiteY16" fmla="*/ -94 h 356476"/>
                <a:gd name="connsiteX17" fmla="*/ 116176 w 362939"/>
                <a:gd name="connsiteY17" fmla="*/ 14278 h 356476"/>
                <a:gd name="connsiteX18" fmla="*/ 100382 w 362939"/>
                <a:gd name="connsiteY18" fmla="*/ 36074 h 356476"/>
                <a:gd name="connsiteX19" fmla="*/ 92170 w 362939"/>
                <a:gd name="connsiteY19" fmla="*/ 56605 h 356476"/>
                <a:gd name="connsiteX20" fmla="*/ 73691 w 362939"/>
                <a:gd name="connsiteY20" fmla="*/ 65133 h 356476"/>
                <a:gd name="connsiteX21" fmla="*/ 51896 w 362939"/>
                <a:gd name="connsiteY21" fmla="*/ 84875 h 356476"/>
                <a:gd name="connsiteX22" fmla="*/ 28205 w 362939"/>
                <a:gd name="connsiteY22" fmla="*/ 94984 h 356476"/>
                <a:gd name="connsiteX23" fmla="*/ 18729 w 362939"/>
                <a:gd name="connsiteY23" fmla="*/ 108882 h 356476"/>
                <a:gd name="connsiteX24" fmla="*/ -65 w 362939"/>
                <a:gd name="connsiteY24" fmla="*/ 121675 h 356476"/>
                <a:gd name="connsiteX25" fmla="*/ 20624 w 362939"/>
                <a:gd name="connsiteY25" fmla="*/ 120569 h 356476"/>
                <a:gd name="connsiteX26" fmla="*/ 38155 w 362939"/>
                <a:gd name="connsiteY26" fmla="*/ 123728 h 356476"/>
                <a:gd name="connsiteX27" fmla="*/ 68163 w 362939"/>
                <a:gd name="connsiteY27" fmla="*/ 126413 h 356476"/>
                <a:gd name="connsiteX28" fmla="*/ 93433 w 362939"/>
                <a:gd name="connsiteY28" fmla="*/ 119622 h 356476"/>
                <a:gd name="connsiteX29" fmla="*/ 114439 w 362939"/>
                <a:gd name="connsiteY29" fmla="*/ 119622 h 356476"/>
                <a:gd name="connsiteX30" fmla="*/ 139235 w 362939"/>
                <a:gd name="connsiteY30" fmla="*/ 121201 h 356476"/>
                <a:gd name="connsiteX31" fmla="*/ 153607 w 362939"/>
                <a:gd name="connsiteY31" fmla="*/ 141890 h 356476"/>
                <a:gd name="connsiteX32" fmla="*/ 170822 w 362939"/>
                <a:gd name="connsiteY32" fmla="*/ 163212 h 356476"/>
                <a:gd name="connsiteX33" fmla="*/ 153765 w 362939"/>
                <a:gd name="connsiteY33" fmla="*/ 178216 h 356476"/>
                <a:gd name="connsiteX34" fmla="*/ 142551 w 362939"/>
                <a:gd name="connsiteY34" fmla="*/ 203802 h 356476"/>
                <a:gd name="connsiteX35" fmla="*/ 126758 w 362939"/>
                <a:gd name="connsiteY35" fmla="*/ 206487 h 356476"/>
                <a:gd name="connsiteX36" fmla="*/ 118861 w 362939"/>
                <a:gd name="connsiteY36" fmla="*/ 222280 h 356476"/>
                <a:gd name="connsiteX37" fmla="*/ 104489 w 362939"/>
                <a:gd name="connsiteY37" fmla="*/ 234442 h 356476"/>
                <a:gd name="connsiteX38" fmla="*/ 90748 w 362939"/>
                <a:gd name="connsiteY38" fmla="*/ 252920 h 356476"/>
                <a:gd name="connsiteX39" fmla="*/ 77482 w 362939"/>
                <a:gd name="connsiteY39" fmla="*/ 256552 h 356476"/>
                <a:gd name="connsiteX40" fmla="*/ 67848 w 362939"/>
                <a:gd name="connsiteY40" fmla="*/ 239338 h 356476"/>
                <a:gd name="connsiteX41" fmla="*/ 52054 w 362939"/>
                <a:gd name="connsiteY41" fmla="*/ 223544 h 356476"/>
                <a:gd name="connsiteX42" fmla="*/ 40051 w 362939"/>
                <a:gd name="connsiteY42" fmla="*/ 207750 h 356476"/>
                <a:gd name="connsiteX43" fmla="*/ 31522 w 362939"/>
                <a:gd name="connsiteY43" fmla="*/ 224965 h 356476"/>
                <a:gd name="connsiteX44" fmla="*/ 12412 w 362939"/>
                <a:gd name="connsiteY44" fmla="*/ 236810 h 356476"/>
                <a:gd name="connsiteX45" fmla="*/ 1040 w 362939"/>
                <a:gd name="connsiteY45" fmla="*/ 251498 h 356476"/>
                <a:gd name="connsiteX46" fmla="*/ 10517 w 362939"/>
                <a:gd name="connsiteY46" fmla="*/ 270451 h 356476"/>
                <a:gd name="connsiteX47" fmla="*/ 29469 w 362939"/>
                <a:gd name="connsiteY47" fmla="*/ 289087 h 356476"/>
                <a:gd name="connsiteX48" fmla="*/ 49527 w 362939"/>
                <a:gd name="connsiteY48" fmla="*/ 300774 h 356476"/>
                <a:gd name="connsiteX49" fmla="*/ 70848 w 362939"/>
                <a:gd name="connsiteY49" fmla="*/ 292877 h 356476"/>
                <a:gd name="connsiteX50" fmla="*/ 86642 w 362939"/>
                <a:gd name="connsiteY50" fmla="*/ 297300 h 356476"/>
                <a:gd name="connsiteX51" fmla="*/ 100066 w 362939"/>
                <a:gd name="connsiteY51" fmla="*/ 281507 h 356476"/>
                <a:gd name="connsiteX52" fmla="*/ 117913 w 362939"/>
                <a:gd name="connsiteY52" fmla="*/ 273293 h 356476"/>
                <a:gd name="connsiteX53" fmla="*/ 137497 w 362939"/>
                <a:gd name="connsiteY53" fmla="*/ 290667 h 356476"/>
                <a:gd name="connsiteX54" fmla="*/ 162135 w 362939"/>
                <a:gd name="connsiteY54" fmla="*/ 290667 h 356476"/>
                <a:gd name="connsiteX55" fmla="*/ 185194 w 362939"/>
                <a:gd name="connsiteY55" fmla="*/ 290667 h 356476"/>
                <a:gd name="connsiteX56" fmla="*/ 206831 w 362939"/>
                <a:gd name="connsiteY56" fmla="*/ 290667 h 356476"/>
                <a:gd name="connsiteX57" fmla="*/ 206831 w 362939"/>
                <a:gd name="connsiteY57" fmla="*/ 301249 h 356476"/>
                <a:gd name="connsiteX58" fmla="*/ 189301 w 362939"/>
                <a:gd name="connsiteY58" fmla="*/ 319885 h 356476"/>
                <a:gd name="connsiteX59" fmla="*/ 176350 w 362939"/>
                <a:gd name="connsiteY59" fmla="*/ 333625 h 356476"/>
                <a:gd name="connsiteX60" fmla="*/ 175086 w 362939"/>
                <a:gd name="connsiteY60" fmla="*/ 351156 h 356476"/>
                <a:gd name="connsiteX61" fmla="*/ 193249 w 362939"/>
                <a:gd name="connsiteY61" fmla="*/ 353209 h 356476"/>
                <a:gd name="connsiteX62" fmla="*/ 220730 w 362939"/>
                <a:gd name="connsiteY62" fmla="*/ 350208 h 356476"/>
                <a:gd name="connsiteX63" fmla="*/ 238735 w 362939"/>
                <a:gd name="connsiteY63" fmla="*/ 334415 h 356476"/>
                <a:gd name="connsiteX64" fmla="*/ 259898 w 362939"/>
                <a:gd name="connsiteY64" fmla="*/ 337574 h 356476"/>
                <a:gd name="connsiteX65" fmla="*/ 263373 w 362939"/>
                <a:gd name="connsiteY65" fmla="*/ 320201 h 356476"/>
                <a:gd name="connsiteX66" fmla="*/ 272059 w 362939"/>
                <a:gd name="connsiteY66" fmla="*/ 298564 h 356476"/>
                <a:gd name="connsiteX67" fmla="*/ 287853 w 362939"/>
                <a:gd name="connsiteY67" fmla="*/ 275821 h 356476"/>
                <a:gd name="connsiteX68" fmla="*/ 306331 w 362939"/>
                <a:gd name="connsiteY68" fmla="*/ 263502 h 356476"/>
                <a:gd name="connsiteX69" fmla="*/ 312175 w 362939"/>
                <a:gd name="connsiteY69" fmla="*/ 253393 h 356476"/>
                <a:gd name="connsiteX70" fmla="*/ 310122 w 362939"/>
                <a:gd name="connsiteY70" fmla="*/ 217384 h 356476"/>
                <a:gd name="connsiteX71" fmla="*/ 323546 w 362939"/>
                <a:gd name="connsiteY71" fmla="*/ 208224 h 356476"/>
                <a:gd name="connsiteX72" fmla="*/ 328285 w 362939"/>
                <a:gd name="connsiteY72" fmla="*/ 226071 h 356476"/>
                <a:gd name="connsiteX73" fmla="*/ 339972 w 362939"/>
                <a:gd name="connsiteY73" fmla="*/ 210277 h 356476"/>
                <a:gd name="connsiteX74" fmla="*/ 342499 w 362939"/>
                <a:gd name="connsiteY74" fmla="*/ 193220 h 356476"/>
                <a:gd name="connsiteX75" fmla="*/ 338393 w 362939"/>
                <a:gd name="connsiteY75" fmla="*/ 180901 h 356476"/>
                <a:gd name="connsiteX76" fmla="*/ 336023 w 362939"/>
                <a:gd name="connsiteY76" fmla="*/ 163370 h 356476"/>
                <a:gd name="connsiteX77" fmla="*/ 345500 w 362939"/>
                <a:gd name="connsiteY77" fmla="*/ 139837 h 35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62939" h="356476">
                  <a:moveTo>
                    <a:pt x="345500" y="139837"/>
                  </a:moveTo>
                  <a:cubicBezTo>
                    <a:pt x="349385" y="131925"/>
                    <a:pt x="354044" y="124407"/>
                    <a:pt x="359398" y="117410"/>
                  </a:cubicBezTo>
                  <a:cubicBezTo>
                    <a:pt x="364926" y="112198"/>
                    <a:pt x="363662" y="105723"/>
                    <a:pt x="356871" y="103986"/>
                  </a:cubicBezTo>
                  <a:cubicBezTo>
                    <a:pt x="350080" y="102248"/>
                    <a:pt x="345026" y="101933"/>
                    <a:pt x="343604" y="96721"/>
                  </a:cubicBezTo>
                  <a:cubicBezTo>
                    <a:pt x="342183" y="91509"/>
                    <a:pt x="336813" y="91351"/>
                    <a:pt x="338866" y="86139"/>
                  </a:cubicBezTo>
                  <a:cubicBezTo>
                    <a:pt x="340919" y="80927"/>
                    <a:pt x="346447" y="66870"/>
                    <a:pt x="340288" y="57711"/>
                  </a:cubicBezTo>
                  <a:cubicBezTo>
                    <a:pt x="334128" y="48550"/>
                    <a:pt x="330338" y="44286"/>
                    <a:pt x="324494" y="43970"/>
                  </a:cubicBezTo>
                  <a:cubicBezTo>
                    <a:pt x="318650" y="43654"/>
                    <a:pt x="313281" y="43970"/>
                    <a:pt x="310280" y="38284"/>
                  </a:cubicBezTo>
                  <a:cubicBezTo>
                    <a:pt x="307279" y="32599"/>
                    <a:pt x="308385" y="26281"/>
                    <a:pt x="301435" y="24386"/>
                  </a:cubicBezTo>
                  <a:cubicBezTo>
                    <a:pt x="294486" y="22490"/>
                    <a:pt x="289748" y="28334"/>
                    <a:pt x="284378" y="32440"/>
                  </a:cubicBezTo>
                  <a:cubicBezTo>
                    <a:pt x="278614" y="37052"/>
                    <a:pt x="270401" y="37052"/>
                    <a:pt x="264636" y="32440"/>
                  </a:cubicBezTo>
                  <a:cubicBezTo>
                    <a:pt x="257529" y="26913"/>
                    <a:pt x="255476" y="33230"/>
                    <a:pt x="248843" y="27544"/>
                  </a:cubicBezTo>
                  <a:cubicBezTo>
                    <a:pt x="242209" y="21859"/>
                    <a:pt x="242209" y="19806"/>
                    <a:pt x="236681" y="17436"/>
                  </a:cubicBezTo>
                  <a:cubicBezTo>
                    <a:pt x="231154" y="15068"/>
                    <a:pt x="225310" y="8908"/>
                    <a:pt x="217729" y="13015"/>
                  </a:cubicBezTo>
                  <a:cubicBezTo>
                    <a:pt x="210148" y="17121"/>
                    <a:pt x="211096" y="20122"/>
                    <a:pt x="203989" y="21701"/>
                  </a:cubicBezTo>
                  <a:cubicBezTo>
                    <a:pt x="198635" y="22554"/>
                    <a:pt x="193154" y="21844"/>
                    <a:pt x="188195" y="19648"/>
                  </a:cubicBezTo>
                  <a:cubicBezTo>
                    <a:pt x="170348" y="14910"/>
                    <a:pt x="160240" y="-4201"/>
                    <a:pt x="143025" y="-94"/>
                  </a:cubicBezTo>
                  <a:cubicBezTo>
                    <a:pt x="125810" y="4012"/>
                    <a:pt x="127232" y="9382"/>
                    <a:pt x="116176" y="14278"/>
                  </a:cubicBezTo>
                  <a:cubicBezTo>
                    <a:pt x="107344" y="18131"/>
                    <a:pt x="101298" y="26486"/>
                    <a:pt x="100382" y="36074"/>
                  </a:cubicBezTo>
                  <a:cubicBezTo>
                    <a:pt x="98171" y="44760"/>
                    <a:pt x="91696" y="47603"/>
                    <a:pt x="92170" y="56605"/>
                  </a:cubicBezTo>
                  <a:cubicBezTo>
                    <a:pt x="92644" y="65608"/>
                    <a:pt x="82536" y="60554"/>
                    <a:pt x="73691" y="65133"/>
                  </a:cubicBezTo>
                  <a:cubicBezTo>
                    <a:pt x="64847" y="69713"/>
                    <a:pt x="61530" y="76347"/>
                    <a:pt x="51896" y="84875"/>
                  </a:cubicBezTo>
                  <a:cubicBezTo>
                    <a:pt x="45474" y="90988"/>
                    <a:pt x="37063" y="94573"/>
                    <a:pt x="28205" y="94984"/>
                  </a:cubicBezTo>
                  <a:cubicBezTo>
                    <a:pt x="20309" y="96247"/>
                    <a:pt x="23783" y="102091"/>
                    <a:pt x="18729" y="108882"/>
                  </a:cubicBezTo>
                  <a:cubicBezTo>
                    <a:pt x="13675" y="115673"/>
                    <a:pt x="-539" y="113620"/>
                    <a:pt x="-65" y="121675"/>
                  </a:cubicBezTo>
                  <a:cubicBezTo>
                    <a:pt x="409" y="129730"/>
                    <a:pt x="10043" y="127677"/>
                    <a:pt x="20624" y="120569"/>
                  </a:cubicBezTo>
                  <a:cubicBezTo>
                    <a:pt x="31206" y="113462"/>
                    <a:pt x="31048" y="119622"/>
                    <a:pt x="38155" y="123728"/>
                  </a:cubicBezTo>
                  <a:cubicBezTo>
                    <a:pt x="47060" y="129651"/>
                    <a:pt x="58351" y="130646"/>
                    <a:pt x="68163" y="126413"/>
                  </a:cubicBezTo>
                  <a:cubicBezTo>
                    <a:pt x="75209" y="120601"/>
                    <a:pt x="84425" y="118121"/>
                    <a:pt x="93433" y="119622"/>
                  </a:cubicBezTo>
                  <a:cubicBezTo>
                    <a:pt x="104963" y="121359"/>
                    <a:pt x="106858" y="122306"/>
                    <a:pt x="114439" y="119622"/>
                  </a:cubicBezTo>
                  <a:cubicBezTo>
                    <a:pt x="122075" y="114347"/>
                    <a:pt x="132330" y="115010"/>
                    <a:pt x="139235" y="121201"/>
                  </a:cubicBezTo>
                  <a:cubicBezTo>
                    <a:pt x="147605" y="129414"/>
                    <a:pt x="143341" y="133835"/>
                    <a:pt x="153607" y="141890"/>
                  </a:cubicBezTo>
                  <a:cubicBezTo>
                    <a:pt x="163873" y="149945"/>
                    <a:pt x="174928" y="152788"/>
                    <a:pt x="170822" y="163212"/>
                  </a:cubicBezTo>
                  <a:cubicBezTo>
                    <a:pt x="166716" y="173636"/>
                    <a:pt x="161820" y="165897"/>
                    <a:pt x="153765" y="178216"/>
                  </a:cubicBezTo>
                  <a:cubicBezTo>
                    <a:pt x="145710" y="190535"/>
                    <a:pt x="147605" y="197642"/>
                    <a:pt x="142551" y="203802"/>
                  </a:cubicBezTo>
                  <a:cubicBezTo>
                    <a:pt x="137497" y="209961"/>
                    <a:pt x="134497" y="203802"/>
                    <a:pt x="126758" y="206487"/>
                  </a:cubicBezTo>
                  <a:cubicBezTo>
                    <a:pt x="119019" y="209171"/>
                    <a:pt x="123599" y="216437"/>
                    <a:pt x="118861" y="222280"/>
                  </a:cubicBezTo>
                  <a:cubicBezTo>
                    <a:pt x="114123" y="228124"/>
                    <a:pt x="109859" y="225439"/>
                    <a:pt x="104489" y="234442"/>
                  </a:cubicBezTo>
                  <a:cubicBezTo>
                    <a:pt x="99119" y="243443"/>
                    <a:pt x="93117" y="242022"/>
                    <a:pt x="90748" y="252920"/>
                  </a:cubicBezTo>
                  <a:cubicBezTo>
                    <a:pt x="88379" y="263818"/>
                    <a:pt x="78903" y="264765"/>
                    <a:pt x="77482" y="256552"/>
                  </a:cubicBezTo>
                  <a:cubicBezTo>
                    <a:pt x="77508" y="249524"/>
                    <a:pt x="73854" y="242985"/>
                    <a:pt x="67848" y="239338"/>
                  </a:cubicBezTo>
                  <a:cubicBezTo>
                    <a:pt x="59003" y="232072"/>
                    <a:pt x="58529" y="226071"/>
                    <a:pt x="52054" y="223544"/>
                  </a:cubicBezTo>
                  <a:cubicBezTo>
                    <a:pt x="45578" y="221017"/>
                    <a:pt x="49053" y="208698"/>
                    <a:pt x="40051" y="207750"/>
                  </a:cubicBezTo>
                  <a:cubicBezTo>
                    <a:pt x="31048" y="206803"/>
                    <a:pt x="28048" y="214384"/>
                    <a:pt x="31522" y="224965"/>
                  </a:cubicBezTo>
                  <a:cubicBezTo>
                    <a:pt x="34997" y="235546"/>
                    <a:pt x="21098" y="233336"/>
                    <a:pt x="12412" y="236810"/>
                  </a:cubicBezTo>
                  <a:cubicBezTo>
                    <a:pt x="3725" y="240285"/>
                    <a:pt x="882" y="244391"/>
                    <a:pt x="1040" y="251498"/>
                  </a:cubicBezTo>
                  <a:cubicBezTo>
                    <a:pt x="1198" y="258606"/>
                    <a:pt x="11306" y="260975"/>
                    <a:pt x="10517" y="270451"/>
                  </a:cubicBezTo>
                  <a:cubicBezTo>
                    <a:pt x="9727" y="279927"/>
                    <a:pt x="19361" y="286244"/>
                    <a:pt x="29469" y="289087"/>
                  </a:cubicBezTo>
                  <a:cubicBezTo>
                    <a:pt x="39577" y="291930"/>
                    <a:pt x="40682" y="298090"/>
                    <a:pt x="49527" y="300774"/>
                  </a:cubicBezTo>
                  <a:cubicBezTo>
                    <a:pt x="58371" y="303460"/>
                    <a:pt x="61846" y="293194"/>
                    <a:pt x="70848" y="292877"/>
                  </a:cubicBezTo>
                  <a:cubicBezTo>
                    <a:pt x="79851" y="292562"/>
                    <a:pt x="79061" y="298564"/>
                    <a:pt x="86642" y="297300"/>
                  </a:cubicBezTo>
                  <a:cubicBezTo>
                    <a:pt x="94223" y="296036"/>
                    <a:pt x="94855" y="289561"/>
                    <a:pt x="100066" y="281507"/>
                  </a:cubicBezTo>
                  <a:cubicBezTo>
                    <a:pt x="105278" y="273452"/>
                    <a:pt x="109385" y="265713"/>
                    <a:pt x="117913" y="273293"/>
                  </a:cubicBezTo>
                  <a:cubicBezTo>
                    <a:pt x="126442" y="280875"/>
                    <a:pt x="127705" y="286876"/>
                    <a:pt x="137497" y="290667"/>
                  </a:cubicBezTo>
                  <a:cubicBezTo>
                    <a:pt x="147290" y="294457"/>
                    <a:pt x="153291" y="287823"/>
                    <a:pt x="162135" y="290667"/>
                  </a:cubicBezTo>
                  <a:cubicBezTo>
                    <a:pt x="170980" y="293510"/>
                    <a:pt x="174297" y="289087"/>
                    <a:pt x="185194" y="290667"/>
                  </a:cubicBezTo>
                  <a:cubicBezTo>
                    <a:pt x="196092" y="292246"/>
                    <a:pt x="202567" y="289245"/>
                    <a:pt x="206831" y="290667"/>
                  </a:cubicBezTo>
                  <a:cubicBezTo>
                    <a:pt x="211096" y="292088"/>
                    <a:pt x="214255" y="298879"/>
                    <a:pt x="206831" y="301249"/>
                  </a:cubicBezTo>
                  <a:cubicBezTo>
                    <a:pt x="198619" y="304707"/>
                    <a:pt x="192254" y="311483"/>
                    <a:pt x="189301" y="319885"/>
                  </a:cubicBezTo>
                  <a:cubicBezTo>
                    <a:pt x="186142" y="328413"/>
                    <a:pt x="182351" y="329835"/>
                    <a:pt x="176350" y="333625"/>
                  </a:cubicBezTo>
                  <a:cubicBezTo>
                    <a:pt x="170348" y="337416"/>
                    <a:pt x="165452" y="347366"/>
                    <a:pt x="175086" y="351156"/>
                  </a:cubicBezTo>
                  <a:cubicBezTo>
                    <a:pt x="184720" y="354946"/>
                    <a:pt x="185668" y="349735"/>
                    <a:pt x="193249" y="353209"/>
                  </a:cubicBezTo>
                  <a:cubicBezTo>
                    <a:pt x="202236" y="357553"/>
                    <a:pt x="212896" y="356384"/>
                    <a:pt x="220730" y="350208"/>
                  </a:cubicBezTo>
                  <a:cubicBezTo>
                    <a:pt x="227521" y="343417"/>
                    <a:pt x="226889" y="333309"/>
                    <a:pt x="238735" y="334415"/>
                  </a:cubicBezTo>
                  <a:cubicBezTo>
                    <a:pt x="250580" y="335520"/>
                    <a:pt x="252791" y="340733"/>
                    <a:pt x="259898" y="337574"/>
                  </a:cubicBezTo>
                  <a:cubicBezTo>
                    <a:pt x="267005" y="334415"/>
                    <a:pt x="261951" y="324308"/>
                    <a:pt x="263373" y="320201"/>
                  </a:cubicBezTo>
                  <a:cubicBezTo>
                    <a:pt x="264794" y="316095"/>
                    <a:pt x="272691" y="308514"/>
                    <a:pt x="272059" y="298564"/>
                  </a:cubicBezTo>
                  <a:cubicBezTo>
                    <a:pt x="272375" y="288535"/>
                    <a:pt x="278566" y="279627"/>
                    <a:pt x="287853" y="275821"/>
                  </a:cubicBezTo>
                  <a:cubicBezTo>
                    <a:pt x="297171" y="270925"/>
                    <a:pt x="301278" y="262554"/>
                    <a:pt x="306331" y="263502"/>
                  </a:cubicBezTo>
                  <a:cubicBezTo>
                    <a:pt x="311385" y="264449"/>
                    <a:pt x="313755" y="260343"/>
                    <a:pt x="312175" y="253393"/>
                  </a:cubicBezTo>
                  <a:cubicBezTo>
                    <a:pt x="310596" y="246444"/>
                    <a:pt x="305542" y="224017"/>
                    <a:pt x="310122" y="217384"/>
                  </a:cubicBezTo>
                  <a:cubicBezTo>
                    <a:pt x="314702" y="210751"/>
                    <a:pt x="318966" y="206171"/>
                    <a:pt x="323546" y="208224"/>
                  </a:cubicBezTo>
                  <a:cubicBezTo>
                    <a:pt x="328127" y="210277"/>
                    <a:pt x="321967" y="221491"/>
                    <a:pt x="328285" y="226071"/>
                  </a:cubicBezTo>
                  <a:cubicBezTo>
                    <a:pt x="334602" y="230650"/>
                    <a:pt x="338077" y="217384"/>
                    <a:pt x="339972" y="210277"/>
                  </a:cubicBezTo>
                  <a:cubicBezTo>
                    <a:pt x="341867" y="203170"/>
                    <a:pt x="339972" y="199854"/>
                    <a:pt x="342499" y="193220"/>
                  </a:cubicBezTo>
                  <a:cubicBezTo>
                    <a:pt x="345026" y="186587"/>
                    <a:pt x="344394" y="182796"/>
                    <a:pt x="338393" y="180901"/>
                  </a:cubicBezTo>
                  <a:cubicBezTo>
                    <a:pt x="332391" y="179006"/>
                    <a:pt x="334602" y="171267"/>
                    <a:pt x="336023" y="163370"/>
                  </a:cubicBezTo>
                  <a:cubicBezTo>
                    <a:pt x="337698" y="155015"/>
                    <a:pt x="340919" y="147023"/>
                    <a:pt x="345500" y="139837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6" name="Frihandsfigur: Form 225">
              <a:extLst>
                <a:ext uri="{FF2B5EF4-FFF2-40B4-BE49-F238E27FC236}">
                  <a16:creationId xmlns:a16="http://schemas.microsoft.com/office/drawing/2014/main" id="{8934233D-80F2-47F5-9482-3363A9DC1F6A}"/>
                </a:ext>
              </a:extLst>
            </p:cNvPr>
            <p:cNvSpPr/>
            <p:nvPr/>
          </p:nvSpPr>
          <p:spPr>
            <a:xfrm>
              <a:off x="7951789" y="4766324"/>
              <a:ext cx="237023" cy="298429"/>
            </a:xfrm>
            <a:custGeom>
              <a:avLst/>
              <a:gdLst>
                <a:gd name="connsiteX0" fmla="*/ 218741 w 237023"/>
                <a:gd name="connsiteY0" fmla="*/ 217730 h 298429"/>
                <a:gd name="connsiteX1" fmla="*/ 204527 w 237023"/>
                <a:gd name="connsiteY1" fmla="*/ 204305 h 298429"/>
                <a:gd name="connsiteX2" fmla="*/ 195051 w 237023"/>
                <a:gd name="connsiteY2" fmla="*/ 184405 h 298429"/>
                <a:gd name="connsiteX3" fmla="*/ 170887 w 237023"/>
                <a:gd name="connsiteY3" fmla="*/ 174771 h 298429"/>
                <a:gd name="connsiteX4" fmla="*/ 170887 w 237023"/>
                <a:gd name="connsiteY4" fmla="*/ 161031 h 298429"/>
                <a:gd name="connsiteX5" fmla="*/ 183048 w 237023"/>
                <a:gd name="connsiteY5" fmla="*/ 149817 h 298429"/>
                <a:gd name="connsiteX6" fmla="*/ 167254 w 237023"/>
                <a:gd name="connsiteY6" fmla="*/ 129918 h 298429"/>
                <a:gd name="connsiteX7" fmla="*/ 167254 w 237023"/>
                <a:gd name="connsiteY7" fmla="*/ 116334 h 298429"/>
                <a:gd name="connsiteX8" fmla="*/ 180521 w 237023"/>
                <a:gd name="connsiteY8" fmla="*/ 102279 h 298429"/>
                <a:gd name="connsiteX9" fmla="*/ 196314 w 237023"/>
                <a:gd name="connsiteY9" fmla="*/ 91854 h 298429"/>
                <a:gd name="connsiteX10" fmla="*/ 198683 w 237023"/>
                <a:gd name="connsiteY10" fmla="*/ 74955 h 298429"/>
                <a:gd name="connsiteX11" fmla="*/ 200105 w 237023"/>
                <a:gd name="connsiteY11" fmla="*/ 51423 h 298429"/>
                <a:gd name="connsiteX12" fmla="*/ 208475 w 237023"/>
                <a:gd name="connsiteY12" fmla="*/ 38314 h 298429"/>
                <a:gd name="connsiteX13" fmla="*/ 209613 w 237023"/>
                <a:gd name="connsiteY13" fmla="*/ 22489 h 298429"/>
                <a:gd name="connsiteX14" fmla="*/ 207528 w 237023"/>
                <a:gd name="connsiteY14" fmla="*/ 20625 h 298429"/>
                <a:gd name="connsiteX15" fmla="*/ 194103 w 237023"/>
                <a:gd name="connsiteY15" fmla="*/ 14465 h 298429"/>
                <a:gd name="connsiteX16" fmla="*/ 181468 w 237023"/>
                <a:gd name="connsiteY16" fmla="*/ 10517 h 298429"/>
                <a:gd name="connsiteX17" fmla="*/ 164727 w 237023"/>
                <a:gd name="connsiteY17" fmla="*/ 883 h 298429"/>
                <a:gd name="connsiteX18" fmla="*/ 164727 w 237023"/>
                <a:gd name="connsiteY18" fmla="*/ 12886 h 298429"/>
                <a:gd name="connsiteX19" fmla="*/ 157462 w 237023"/>
                <a:gd name="connsiteY19" fmla="*/ 20941 h 298429"/>
                <a:gd name="connsiteX20" fmla="*/ 152250 w 237023"/>
                <a:gd name="connsiteY20" fmla="*/ 39419 h 298429"/>
                <a:gd name="connsiteX21" fmla="*/ 127612 w 237023"/>
                <a:gd name="connsiteY21" fmla="*/ 37051 h 298429"/>
                <a:gd name="connsiteX22" fmla="*/ 109449 w 237023"/>
                <a:gd name="connsiteY22" fmla="*/ 52844 h 298429"/>
                <a:gd name="connsiteX23" fmla="*/ 102658 w 237023"/>
                <a:gd name="connsiteY23" fmla="*/ 64532 h 298429"/>
                <a:gd name="connsiteX24" fmla="*/ 89076 w 237023"/>
                <a:gd name="connsiteY24" fmla="*/ 71954 h 298429"/>
                <a:gd name="connsiteX25" fmla="*/ 71387 w 237023"/>
                <a:gd name="connsiteY25" fmla="*/ 74955 h 298429"/>
                <a:gd name="connsiteX26" fmla="*/ 73282 w 237023"/>
                <a:gd name="connsiteY26" fmla="*/ 104331 h 298429"/>
                <a:gd name="connsiteX27" fmla="*/ 91129 w 237023"/>
                <a:gd name="connsiteY27" fmla="*/ 122810 h 298429"/>
                <a:gd name="connsiteX28" fmla="*/ 87496 w 237023"/>
                <a:gd name="connsiteY28" fmla="*/ 135603 h 298429"/>
                <a:gd name="connsiteX29" fmla="*/ 55909 w 237023"/>
                <a:gd name="connsiteY29" fmla="*/ 165768 h 298429"/>
                <a:gd name="connsiteX30" fmla="*/ 48328 w 237023"/>
                <a:gd name="connsiteY30" fmla="*/ 210307 h 298429"/>
                <a:gd name="connsiteX31" fmla="*/ 29913 w 237023"/>
                <a:gd name="connsiteY31" fmla="*/ 215756 h 298429"/>
                <a:gd name="connsiteX32" fmla="*/ 28744 w 237023"/>
                <a:gd name="connsiteY32" fmla="*/ 215045 h 298429"/>
                <a:gd name="connsiteX33" fmla="*/ 5527 w 237023"/>
                <a:gd name="connsiteY33" fmla="*/ 222941 h 298429"/>
                <a:gd name="connsiteX34" fmla="*/ 7896 w 237023"/>
                <a:gd name="connsiteY34" fmla="*/ 238735 h 298429"/>
                <a:gd name="connsiteX35" fmla="*/ 29060 w 237023"/>
                <a:gd name="connsiteY35" fmla="*/ 236050 h 298429"/>
                <a:gd name="connsiteX36" fmla="*/ 53698 w 237023"/>
                <a:gd name="connsiteY36" fmla="*/ 243316 h 298429"/>
                <a:gd name="connsiteX37" fmla="*/ 85285 w 237023"/>
                <a:gd name="connsiteY37" fmla="*/ 257688 h 298429"/>
                <a:gd name="connsiteX38" fmla="*/ 96341 w 237023"/>
                <a:gd name="connsiteY38" fmla="*/ 272217 h 298429"/>
                <a:gd name="connsiteX39" fmla="*/ 116556 w 237023"/>
                <a:gd name="connsiteY39" fmla="*/ 286905 h 298429"/>
                <a:gd name="connsiteX40" fmla="*/ 136456 w 237023"/>
                <a:gd name="connsiteY40" fmla="*/ 286905 h 298429"/>
                <a:gd name="connsiteX41" fmla="*/ 160937 w 237023"/>
                <a:gd name="connsiteY41" fmla="*/ 286905 h 298429"/>
                <a:gd name="connsiteX42" fmla="*/ 188733 w 237023"/>
                <a:gd name="connsiteY42" fmla="*/ 297646 h 298429"/>
                <a:gd name="connsiteX43" fmla="*/ 207054 w 237023"/>
                <a:gd name="connsiteY43" fmla="*/ 273955 h 298429"/>
                <a:gd name="connsiteX44" fmla="*/ 228691 w 237023"/>
                <a:gd name="connsiteY44" fmla="*/ 265268 h 298429"/>
                <a:gd name="connsiteX45" fmla="*/ 234535 w 237023"/>
                <a:gd name="connsiteY45" fmla="*/ 233681 h 298429"/>
                <a:gd name="connsiteX46" fmla="*/ 218741 w 237023"/>
                <a:gd name="connsiteY46" fmla="*/ 217730 h 29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37023" h="298429">
                  <a:moveTo>
                    <a:pt x="218741" y="217730"/>
                  </a:moveTo>
                  <a:cubicBezTo>
                    <a:pt x="213529" y="205569"/>
                    <a:pt x="212424" y="208570"/>
                    <a:pt x="204527" y="204305"/>
                  </a:cubicBezTo>
                  <a:cubicBezTo>
                    <a:pt x="196630" y="200040"/>
                    <a:pt x="201526" y="195935"/>
                    <a:pt x="195051" y="184405"/>
                  </a:cubicBezTo>
                  <a:cubicBezTo>
                    <a:pt x="188575" y="172876"/>
                    <a:pt x="181152" y="178719"/>
                    <a:pt x="170887" y="174771"/>
                  </a:cubicBezTo>
                  <a:cubicBezTo>
                    <a:pt x="160621" y="170823"/>
                    <a:pt x="164569" y="162926"/>
                    <a:pt x="170887" y="161031"/>
                  </a:cubicBezTo>
                  <a:cubicBezTo>
                    <a:pt x="177204" y="159135"/>
                    <a:pt x="182574" y="155818"/>
                    <a:pt x="183048" y="149817"/>
                  </a:cubicBezTo>
                  <a:cubicBezTo>
                    <a:pt x="183521" y="143815"/>
                    <a:pt x="180047" y="135603"/>
                    <a:pt x="167254" y="129918"/>
                  </a:cubicBezTo>
                  <a:cubicBezTo>
                    <a:pt x="154461" y="124231"/>
                    <a:pt x="159989" y="115229"/>
                    <a:pt x="167254" y="116334"/>
                  </a:cubicBezTo>
                  <a:cubicBezTo>
                    <a:pt x="174519" y="117440"/>
                    <a:pt x="178783" y="112544"/>
                    <a:pt x="180521" y="102279"/>
                  </a:cubicBezTo>
                  <a:cubicBezTo>
                    <a:pt x="182258" y="92012"/>
                    <a:pt x="191102" y="97540"/>
                    <a:pt x="196314" y="91854"/>
                  </a:cubicBezTo>
                  <a:cubicBezTo>
                    <a:pt x="201526" y="86169"/>
                    <a:pt x="194735" y="79378"/>
                    <a:pt x="198683" y="74955"/>
                  </a:cubicBezTo>
                  <a:cubicBezTo>
                    <a:pt x="201937" y="67532"/>
                    <a:pt x="202442" y="59193"/>
                    <a:pt x="200105" y="51423"/>
                  </a:cubicBezTo>
                  <a:cubicBezTo>
                    <a:pt x="198683" y="43842"/>
                    <a:pt x="203737" y="40841"/>
                    <a:pt x="208475" y="38314"/>
                  </a:cubicBezTo>
                  <a:cubicBezTo>
                    <a:pt x="213150" y="34255"/>
                    <a:pt x="213672" y="27180"/>
                    <a:pt x="209613" y="22489"/>
                  </a:cubicBezTo>
                  <a:cubicBezTo>
                    <a:pt x="208997" y="21794"/>
                    <a:pt x="208302" y="21162"/>
                    <a:pt x="207528" y="20625"/>
                  </a:cubicBezTo>
                  <a:cubicBezTo>
                    <a:pt x="200579" y="15729"/>
                    <a:pt x="199789" y="13676"/>
                    <a:pt x="194103" y="14465"/>
                  </a:cubicBezTo>
                  <a:cubicBezTo>
                    <a:pt x="188418" y="15256"/>
                    <a:pt x="188733" y="12255"/>
                    <a:pt x="181468" y="10517"/>
                  </a:cubicBezTo>
                  <a:cubicBezTo>
                    <a:pt x="174203" y="8780"/>
                    <a:pt x="170413" y="-5277"/>
                    <a:pt x="164727" y="883"/>
                  </a:cubicBezTo>
                  <a:cubicBezTo>
                    <a:pt x="162200" y="3252"/>
                    <a:pt x="164727" y="6726"/>
                    <a:pt x="164727" y="12886"/>
                  </a:cubicBezTo>
                  <a:cubicBezTo>
                    <a:pt x="164727" y="19046"/>
                    <a:pt x="159989" y="16676"/>
                    <a:pt x="157462" y="20941"/>
                  </a:cubicBezTo>
                  <a:cubicBezTo>
                    <a:pt x="154935" y="25206"/>
                    <a:pt x="159357" y="37682"/>
                    <a:pt x="152250" y="39419"/>
                  </a:cubicBezTo>
                  <a:cubicBezTo>
                    <a:pt x="145143" y="41156"/>
                    <a:pt x="134087" y="34050"/>
                    <a:pt x="127612" y="37051"/>
                  </a:cubicBezTo>
                  <a:cubicBezTo>
                    <a:pt x="121137" y="40052"/>
                    <a:pt x="118294" y="50475"/>
                    <a:pt x="109449" y="52844"/>
                  </a:cubicBezTo>
                  <a:cubicBezTo>
                    <a:pt x="100605" y="55213"/>
                    <a:pt x="100131" y="59161"/>
                    <a:pt x="102658" y="64532"/>
                  </a:cubicBezTo>
                  <a:cubicBezTo>
                    <a:pt x="105185" y="69901"/>
                    <a:pt x="99973" y="73691"/>
                    <a:pt x="89076" y="71954"/>
                  </a:cubicBezTo>
                  <a:cubicBezTo>
                    <a:pt x="78178" y="70217"/>
                    <a:pt x="74545" y="69901"/>
                    <a:pt x="71387" y="74955"/>
                  </a:cubicBezTo>
                  <a:cubicBezTo>
                    <a:pt x="68986" y="84716"/>
                    <a:pt x="69649" y="94966"/>
                    <a:pt x="73282" y="104331"/>
                  </a:cubicBezTo>
                  <a:cubicBezTo>
                    <a:pt x="74387" y="113808"/>
                    <a:pt x="81700" y="121373"/>
                    <a:pt x="91129" y="122810"/>
                  </a:cubicBezTo>
                  <a:cubicBezTo>
                    <a:pt x="98552" y="124547"/>
                    <a:pt x="99499" y="135761"/>
                    <a:pt x="87496" y="135603"/>
                  </a:cubicBezTo>
                  <a:cubicBezTo>
                    <a:pt x="75493" y="135445"/>
                    <a:pt x="66333" y="155976"/>
                    <a:pt x="55909" y="165768"/>
                  </a:cubicBezTo>
                  <a:cubicBezTo>
                    <a:pt x="45485" y="175560"/>
                    <a:pt x="53856" y="203041"/>
                    <a:pt x="48328" y="210307"/>
                  </a:cubicBezTo>
                  <a:cubicBezTo>
                    <a:pt x="44743" y="216892"/>
                    <a:pt x="36498" y="219341"/>
                    <a:pt x="29913" y="215756"/>
                  </a:cubicBezTo>
                  <a:cubicBezTo>
                    <a:pt x="29502" y="215534"/>
                    <a:pt x="29123" y="215297"/>
                    <a:pt x="28744" y="215045"/>
                  </a:cubicBezTo>
                  <a:cubicBezTo>
                    <a:pt x="19426" y="211096"/>
                    <a:pt x="15793" y="213307"/>
                    <a:pt x="5527" y="222941"/>
                  </a:cubicBezTo>
                  <a:cubicBezTo>
                    <a:pt x="-4739" y="232576"/>
                    <a:pt x="947" y="240157"/>
                    <a:pt x="7896" y="238735"/>
                  </a:cubicBezTo>
                  <a:cubicBezTo>
                    <a:pt x="14845" y="237314"/>
                    <a:pt x="24953" y="244737"/>
                    <a:pt x="29060" y="236050"/>
                  </a:cubicBezTo>
                  <a:cubicBezTo>
                    <a:pt x="33166" y="227364"/>
                    <a:pt x="44853" y="236050"/>
                    <a:pt x="53698" y="243316"/>
                  </a:cubicBezTo>
                  <a:cubicBezTo>
                    <a:pt x="63284" y="249949"/>
                    <a:pt x="73977" y="254829"/>
                    <a:pt x="85285" y="257688"/>
                  </a:cubicBezTo>
                  <a:cubicBezTo>
                    <a:pt x="92550" y="258793"/>
                    <a:pt x="98394" y="263531"/>
                    <a:pt x="96341" y="272217"/>
                  </a:cubicBezTo>
                  <a:cubicBezTo>
                    <a:pt x="94287" y="280905"/>
                    <a:pt x="109133" y="281852"/>
                    <a:pt x="116556" y="286905"/>
                  </a:cubicBezTo>
                  <a:cubicBezTo>
                    <a:pt x="123979" y="291959"/>
                    <a:pt x="127612" y="284853"/>
                    <a:pt x="136456" y="286905"/>
                  </a:cubicBezTo>
                  <a:cubicBezTo>
                    <a:pt x="144574" y="288090"/>
                    <a:pt x="152819" y="288090"/>
                    <a:pt x="160937" y="286905"/>
                  </a:cubicBezTo>
                  <a:cubicBezTo>
                    <a:pt x="169149" y="286905"/>
                    <a:pt x="180363" y="299067"/>
                    <a:pt x="188733" y="297646"/>
                  </a:cubicBezTo>
                  <a:cubicBezTo>
                    <a:pt x="197104" y="296224"/>
                    <a:pt x="200421" y="280589"/>
                    <a:pt x="207054" y="273955"/>
                  </a:cubicBezTo>
                  <a:cubicBezTo>
                    <a:pt x="213687" y="267321"/>
                    <a:pt x="222848" y="273955"/>
                    <a:pt x="228691" y="265268"/>
                  </a:cubicBezTo>
                  <a:cubicBezTo>
                    <a:pt x="236936" y="256930"/>
                    <a:pt x="239241" y="244405"/>
                    <a:pt x="234535" y="233681"/>
                  </a:cubicBezTo>
                  <a:cubicBezTo>
                    <a:pt x="230745" y="222152"/>
                    <a:pt x="223795" y="229891"/>
                    <a:pt x="218741" y="217730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7" name="Frihandsfigur: Form 226">
              <a:extLst>
                <a:ext uri="{FF2B5EF4-FFF2-40B4-BE49-F238E27FC236}">
                  <a16:creationId xmlns:a16="http://schemas.microsoft.com/office/drawing/2014/main" id="{08D9F2FA-D76A-4E02-AA61-B7FD9040CE72}"/>
                </a:ext>
              </a:extLst>
            </p:cNvPr>
            <p:cNvSpPr/>
            <p:nvPr/>
          </p:nvSpPr>
          <p:spPr>
            <a:xfrm>
              <a:off x="8161689" y="4776135"/>
              <a:ext cx="43780" cy="78804"/>
            </a:xfrm>
            <a:custGeom>
              <a:avLst/>
              <a:gdLst>
                <a:gd name="connsiteX0" fmla="*/ 40271 w 43780"/>
                <a:gd name="connsiteY0" fmla="*/ 48561 h 78804"/>
                <a:gd name="connsiteX1" fmla="*/ 32374 w 43780"/>
                <a:gd name="connsiteY1" fmla="*/ 36399 h 78804"/>
                <a:gd name="connsiteX2" fmla="*/ 34428 w 43780"/>
                <a:gd name="connsiteY2" fmla="*/ 19185 h 78804"/>
                <a:gd name="connsiteX3" fmla="*/ 38218 w 43780"/>
                <a:gd name="connsiteY3" fmla="*/ 3391 h 78804"/>
                <a:gd name="connsiteX4" fmla="*/ 26483 w 43780"/>
                <a:gd name="connsiteY4" fmla="*/ 595 h 78804"/>
                <a:gd name="connsiteX5" fmla="*/ 23688 w 43780"/>
                <a:gd name="connsiteY5" fmla="*/ 3391 h 78804"/>
                <a:gd name="connsiteX6" fmla="*/ 17213 w 43780"/>
                <a:gd name="connsiteY6" fmla="*/ 13183 h 78804"/>
                <a:gd name="connsiteX7" fmla="*/ 8684 w 43780"/>
                <a:gd name="connsiteY7" fmla="*/ 18395 h 78804"/>
                <a:gd name="connsiteX8" fmla="*/ 6157 w 43780"/>
                <a:gd name="connsiteY8" fmla="*/ 28660 h 78804"/>
                <a:gd name="connsiteX9" fmla="*/ 1577 w 43780"/>
                <a:gd name="connsiteY9" fmla="*/ 36873 h 78804"/>
                <a:gd name="connsiteX10" fmla="*/ 5999 w 43780"/>
                <a:gd name="connsiteY10" fmla="*/ 49508 h 78804"/>
                <a:gd name="connsiteX11" fmla="*/ 155 w 43780"/>
                <a:gd name="connsiteY11" fmla="*/ 63248 h 78804"/>
                <a:gd name="connsiteX12" fmla="*/ 5841 w 43780"/>
                <a:gd name="connsiteY12" fmla="*/ 71303 h 78804"/>
                <a:gd name="connsiteX13" fmla="*/ 17528 w 43780"/>
                <a:gd name="connsiteY13" fmla="*/ 78095 h 78804"/>
                <a:gd name="connsiteX14" fmla="*/ 30637 w 43780"/>
                <a:gd name="connsiteY14" fmla="*/ 69882 h 78804"/>
                <a:gd name="connsiteX15" fmla="*/ 40271 w 43780"/>
                <a:gd name="connsiteY15" fmla="*/ 60722 h 78804"/>
                <a:gd name="connsiteX16" fmla="*/ 42672 w 43780"/>
                <a:gd name="connsiteY16" fmla="*/ 50961 h 78804"/>
                <a:gd name="connsiteX17" fmla="*/ 40271 w 43780"/>
                <a:gd name="connsiteY17" fmla="*/ 48561 h 7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780" h="78804">
                  <a:moveTo>
                    <a:pt x="40271" y="48561"/>
                  </a:moveTo>
                  <a:cubicBezTo>
                    <a:pt x="35533" y="46034"/>
                    <a:pt x="31269" y="42717"/>
                    <a:pt x="32374" y="36399"/>
                  </a:cubicBezTo>
                  <a:cubicBezTo>
                    <a:pt x="33480" y="30082"/>
                    <a:pt x="29058" y="24239"/>
                    <a:pt x="34428" y="19185"/>
                  </a:cubicBezTo>
                  <a:cubicBezTo>
                    <a:pt x="39797" y="14130"/>
                    <a:pt x="42482" y="8129"/>
                    <a:pt x="38218" y="3391"/>
                  </a:cubicBezTo>
                  <a:cubicBezTo>
                    <a:pt x="35754" y="-621"/>
                    <a:pt x="30495" y="-1868"/>
                    <a:pt x="26483" y="595"/>
                  </a:cubicBezTo>
                  <a:cubicBezTo>
                    <a:pt x="25346" y="1290"/>
                    <a:pt x="24383" y="2253"/>
                    <a:pt x="23688" y="3391"/>
                  </a:cubicBezTo>
                  <a:cubicBezTo>
                    <a:pt x="20845" y="8918"/>
                    <a:pt x="20529" y="11761"/>
                    <a:pt x="17213" y="13183"/>
                  </a:cubicBezTo>
                  <a:cubicBezTo>
                    <a:pt x="13896" y="14604"/>
                    <a:pt x="10263" y="13183"/>
                    <a:pt x="8684" y="18395"/>
                  </a:cubicBezTo>
                  <a:cubicBezTo>
                    <a:pt x="7105" y="23606"/>
                    <a:pt x="8684" y="25028"/>
                    <a:pt x="6157" y="28660"/>
                  </a:cubicBezTo>
                  <a:cubicBezTo>
                    <a:pt x="4483" y="31314"/>
                    <a:pt x="2951" y="34046"/>
                    <a:pt x="1577" y="36873"/>
                  </a:cubicBezTo>
                  <a:cubicBezTo>
                    <a:pt x="-1898" y="41138"/>
                    <a:pt x="471" y="44138"/>
                    <a:pt x="5999" y="49508"/>
                  </a:cubicBezTo>
                  <a:cubicBezTo>
                    <a:pt x="11527" y="54878"/>
                    <a:pt x="1261" y="57721"/>
                    <a:pt x="155" y="63248"/>
                  </a:cubicBezTo>
                  <a:cubicBezTo>
                    <a:pt x="-950" y="68777"/>
                    <a:pt x="2051" y="70672"/>
                    <a:pt x="5841" y="71303"/>
                  </a:cubicBezTo>
                  <a:cubicBezTo>
                    <a:pt x="9632" y="71935"/>
                    <a:pt x="10895" y="77936"/>
                    <a:pt x="17528" y="78095"/>
                  </a:cubicBezTo>
                  <a:cubicBezTo>
                    <a:pt x="23230" y="78552"/>
                    <a:pt x="28568" y="75220"/>
                    <a:pt x="30637" y="69882"/>
                  </a:cubicBezTo>
                  <a:cubicBezTo>
                    <a:pt x="32706" y="65823"/>
                    <a:pt x="36117" y="62585"/>
                    <a:pt x="40271" y="60722"/>
                  </a:cubicBezTo>
                  <a:cubicBezTo>
                    <a:pt x="43635" y="58684"/>
                    <a:pt x="44709" y="54325"/>
                    <a:pt x="42672" y="50961"/>
                  </a:cubicBezTo>
                  <a:cubicBezTo>
                    <a:pt x="42072" y="49982"/>
                    <a:pt x="41250" y="49161"/>
                    <a:pt x="40271" y="48561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8" name="Frihandsfigur: Form 227">
              <a:extLst>
                <a:ext uri="{FF2B5EF4-FFF2-40B4-BE49-F238E27FC236}">
                  <a16:creationId xmlns:a16="http://schemas.microsoft.com/office/drawing/2014/main" id="{7FE8745D-DEDB-4F99-94B6-1FB502682AB8}"/>
                </a:ext>
              </a:extLst>
            </p:cNvPr>
            <p:cNvSpPr/>
            <p:nvPr/>
          </p:nvSpPr>
          <p:spPr>
            <a:xfrm>
              <a:off x="8243991" y="4531964"/>
              <a:ext cx="60305" cy="115757"/>
            </a:xfrm>
            <a:custGeom>
              <a:avLst/>
              <a:gdLst>
                <a:gd name="connsiteX0" fmla="*/ 60154 w 60305"/>
                <a:gd name="connsiteY0" fmla="*/ 48246 h 115757"/>
                <a:gd name="connsiteX1" fmla="*/ 44360 w 60305"/>
                <a:gd name="connsiteY1" fmla="*/ 30872 h 115757"/>
                <a:gd name="connsiteX2" fmla="*/ 30304 w 60305"/>
                <a:gd name="connsiteY2" fmla="*/ 13184 h 115757"/>
                <a:gd name="connsiteX3" fmla="*/ 14510 w 60305"/>
                <a:gd name="connsiteY3" fmla="*/ -399 h 115757"/>
                <a:gd name="connsiteX4" fmla="*/ 3928 w 60305"/>
                <a:gd name="connsiteY4" fmla="*/ 10499 h 115757"/>
                <a:gd name="connsiteX5" fmla="*/ 4876 w 60305"/>
                <a:gd name="connsiteY5" fmla="*/ 43665 h 115757"/>
                <a:gd name="connsiteX6" fmla="*/ -20 w 60305"/>
                <a:gd name="connsiteY6" fmla="*/ 77464 h 115757"/>
                <a:gd name="connsiteX7" fmla="*/ 12299 w 60305"/>
                <a:gd name="connsiteY7" fmla="*/ 98943 h 115757"/>
                <a:gd name="connsiteX8" fmla="*/ 33146 w 60305"/>
                <a:gd name="connsiteY8" fmla="*/ 114737 h 115757"/>
                <a:gd name="connsiteX9" fmla="*/ 57153 w 60305"/>
                <a:gd name="connsiteY9" fmla="*/ 95153 h 115757"/>
                <a:gd name="connsiteX10" fmla="*/ 55731 w 60305"/>
                <a:gd name="connsiteY10" fmla="*/ 67356 h 115757"/>
                <a:gd name="connsiteX11" fmla="*/ 60154 w 60305"/>
                <a:gd name="connsiteY11" fmla="*/ 48246 h 11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05" h="115757">
                  <a:moveTo>
                    <a:pt x="60154" y="48246"/>
                  </a:moveTo>
                  <a:cubicBezTo>
                    <a:pt x="59048" y="41770"/>
                    <a:pt x="52730" y="36559"/>
                    <a:pt x="44360" y="30872"/>
                  </a:cubicBezTo>
                  <a:cubicBezTo>
                    <a:pt x="35989" y="25187"/>
                    <a:pt x="36621" y="16974"/>
                    <a:pt x="30304" y="13184"/>
                  </a:cubicBezTo>
                  <a:cubicBezTo>
                    <a:pt x="23986" y="9393"/>
                    <a:pt x="24776" y="-2610"/>
                    <a:pt x="14510" y="-399"/>
                  </a:cubicBezTo>
                  <a:cubicBezTo>
                    <a:pt x="9772" y="707"/>
                    <a:pt x="8982" y="5761"/>
                    <a:pt x="3928" y="10499"/>
                  </a:cubicBezTo>
                  <a:cubicBezTo>
                    <a:pt x="-1126" y="15237"/>
                    <a:pt x="769" y="30083"/>
                    <a:pt x="4876" y="43665"/>
                  </a:cubicBezTo>
                  <a:cubicBezTo>
                    <a:pt x="8982" y="57248"/>
                    <a:pt x="454" y="64671"/>
                    <a:pt x="-20" y="77464"/>
                  </a:cubicBezTo>
                  <a:cubicBezTo>
                    <a:pt x="-494" y="90257"/>
                    <a:pt x="1875" y="96890"/>
                    <a:pt x="12299" y="98943"/>
                  </a:cubicBezTo>
                  <a:cubicBezTo>
                    <a:pt x="22723" y="100996"/>
                    <a:pt x="22881" y="112052"/>
                    <a:pt x="33146" y="114737"/>
                  </a:cubicBezTo>
                  <a:cubicBezTo>
                    <a:pt x="43412" y="117422"/>
                    <a:pt x="53678" y="104155"/>
                    <a:pt x="57153" y="95153"/>
                  </a:cubicBezTo>
                  <a:cubicBezTo>
                    <a:pt x="60043" y="86024"/>
                    <a:pt x="59538" y="76153"/>
                    <a:pt x="55731" y="67356"/>
                  </a:cubicBezTo>
                  <a:cubicBezTo>
                    <a:pt x="52730" y="60564"/>
                    <a:pt x="61101" y="54879"/>
                    <a:pt x="60154" y="48246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9" name="Frihandsfigur: Form 228">
              <a:extLst>
                <a:ext uri="{FF2B5EF4-FFF2-40B4-BE49-F238E27FC236}">
                  <a16:creationId xmlns:a16="http://schemas.microsoft.com/office/drawing/2014/main" id="{F0EA9612-B96A-41C7-9210-1F41061E6440}"/>
                </a:ext>
              </a:extLst>
            </p:cNvPr>
            <p:cNvSpPr/>
            <p:nvPr/>
          </p:nvSpPr>
          <p:spPr>
            <a:xfrm>
              <a:off x="7624668" y="4916684"/>
              <a:ext cx="134221" cy="116613"/>
            </a:xfrm>
            <a:custGeom>
              <a:avLst/>
              <a:gdLst>
                <a:gd name="connsiteX0" fmla="*/ 102851 w 134221"/>
                <a:gd name="connsiteY0" fmla="*/ 86164 h 116613"/>
                <a:gd name="connsiteX1" fmla="*/ 117381 w 134221"/>
                <a:gd name="connsiteY1" fmla="*/ 90902 h 116613"/>
                <a:gd name="connsiteX2" fmla="*/ 130490 w 134221"/>
                <a:gd name="connsiteY2" fmla="*/ 78741 h 116613"/>
                <a:gd name="connsiteX3" fmla="*/ 131753 w 134221"/>
                <a:gd name="connsiteY3" fmla="*/ 60736 h 116613"/>
                <a:gd name="connsiteX4" fmla="*/ 127173 w 134221"/>
                <a:gd name="connsiteY4" fmla="*/ 42573 h 116613"/>
                <a:gd name="connsiteX5" fmla="*/ 109800 w 134221"/>
                <a:gd name="connsiteY5" fmla="*/ 29148 h 116613"/>
                <a:gd name="connsiteX6" fmla="*/ 83898 w 134221"/>
                <a:gd name="connsiteY6" fmla="*/ 20304 h 116613"/>
                <a:gd name="connsiteX7" fmla="*/ 70158 w 134221"/>
                <a:gd name="connsiteY7" fmla="*/ 9880 h 116613"/>
                <a:gd name="connsiteX8" fmla="*/ 49310 w 134221"/>
                <a:gd name="connsiteY8" fmla="*/ -228 h 116613"/>
                <a:gd name="connsiteX9" fmla="*/ 35570 w 134221"/>
                <a:gd name="connsiteY9" fmla="*/ 14302 h 116613"/>
                <a:gd name="connsiteX10" fmla="*/ 28937 w 134221"/>
                <a:gd name="connsiteY10" fmla="*/ 26464 h 116613"/>
                <a:gd name="connsiteX11" fmla="*/ 23409 w 134221"/>
                <a:gd name="connsiteY11" fmla="*/ 33729 h 116613"/>
                <a:gd name="connsiteX12" fmla="*/ 4772 w 134221"/>
                <a:gd name="connsiteY12" fmla="*/ 30254 h 116613"/>
                <a:gd name="connsiteX13" fmla="*/ 4772 w 134221"/>
                <a:gd name="connsiteY13" fmla="*/ 46048 h 116613"/>
                <a:gd name="connsiteX14" fmla="*/ 26094 w 134221"/>
                <a:gd name="connsiteY14" fmla="*/ 47153 h 116613"/>
                <a:gd name="connsiteX15" fmla="*/ 39202 w 134221"/>
                <a:gd name="connsiteY15" fmla="*/ 51576 h 116613"/>
                <a:gd name="connsiteX16" fmla="*/ 51521 w 134221"/>
                <a:gd name="connsiteY16" fmla="*/ 48732 h 116613"/>
                <a:gd name="connsiteX17" fmla="*/ 61472 w 134221"/>
                <a:gd name="connsiteY17" fmla="*/ 48732 h 116613"/>
                <a:gd name="connsiteX18" fmla="*/ 78687 w 134221"/>
                <a:gd name="connsiteY18" fmla="*/ 51260 h 116613"/>
                <a:gd name="connsiteX19" fmla="*/ 88005 w 134221"/>
                <a:gd name="connsiteY19" fmla="*/ 67053 h 116613"/>
                <a:gd name="connsiteX20" fmla="*/ 67631 w 134221"/>
                <a:gd name="connsiteY20" fmla="*/ 71318 h 116613"/>
                <a:gd name="connsiteX21" fmla="*/ 53575 w 134221"/>
                <a:gd name="connsiteY21" fmla="*/ 72581 h 116613"/>
                <a:gd name="connsiteX22" fmla="*/ 34148 w 134221"/>
                <a:gd name="connsiteY22" fmla="*/ 74476 h 116613"/>
                <a:gd name="connsiteX23" fmla="*/ 13459 w 134221"/>
                <a:gd name="connsiteY23" fmla="*/ 74476 h 116613"/>
                <a:gd name="connsiteX24" fmla="*/ 8563 w 134221"/>
                <a:gd name="connsiteY24" fmla="*/ 87112 h 116613"/>
                <a:gd name="connsiteX25" fmla="*/ 22777 w 134221"/>
                <a:gd name="connsiteY25" fmla="*/ 96113 h 116613"/>
                <a:gd name="connsiteX26" fmla="*/ 35412 w 134221"/>
                <a:gd name="connsiteY26" fmla="*/ 104010 h 116613"/>
                <a:gd name="connsiteX27" fmla="*/ 41887 w 134221"/>
                <a:gd name="connsiteY27" fmla="*/ 110170 h 116613"/>
                <a:gd name="connsiteX28" fmla="*/ 52311 w 134221"/>
                <a:gd name="connsiteY28" fmla="*/ 114908 h 116613"/>
                <a:gd name="connsiteX29" fmla="*/ 69052 w 134221"/>
                <a:gd name="connsiteY29" fmla="*/ 110959 h 116613"/>
                <a:gd name="connsiteX30" fmla="*/ 92901 w 134221"/>
                <a:gd name="connsiteY30" fmla="*/ 105116 h 116613"/>
                <a:gd name="connsiteX31" fmla="*/ 102851 w 134221"/>
                <a:gd name="connsiteY31" fmla="*/ 86164 h 11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4221" h="116613">
                  <a:moveTo>
                    <a:pt x="102851" y="86164"/>
                  </a:moveTo>
                  <a:cubicBezTo>
                    <a:pt x="107273" y="83795"/>
                    <a:pt x="111853" y="89796"/>
                    <a:pt x="117381" y="90902"/>
                  </a:cubicBezTo>
                  <a:cubicBezTo>
                    <a:pt x="122909" y="92008"/>
                    <a:pt x="124962" y="86321"/>
                    <a:pt x="130490" y="78741"/>
                  </a:cubicBezTo>
                  <a:cubicBezTo>
                    <a:pt x="136018" y="71160"/>
                    <a:pt x="134280" y="68317"/>
                    <a:pt x="131753" y="60736"/>
                  </a:cubicBezTo>
                  <a:cubicBezTo>
                    <a:pt x="129226" y="53155"/>
                    <a:pt x="132859" y="44942"/>
                    <a:pt x="127173" y="42573"/>
                  </a:cubicBezTo>
                  <a:cubicBezTo>
                    <a:pt x="121012" y="38593"/>
                    <a:pt x="115200" y="34108"/>
                    <a:pt x="109800" y="29148"/>
                  </a:cubicBezTo>
                  <a:cubicBezTo>
                    <a:pt x="102085" y="24000"/>
                    <a:pt x="93155" y="20952"/>
                    <a:pt x="83898" y="20304"/>
                  </a:cubicBezTo>
                  <a:cubicBezTo>
                    <a:pt x="74738" y="20304"/>
                    <a:pt x="75844" y="13513"/>
                    <a:pt x="70158" y="9880"/>
                  </a:cubicBezTo>
                  <a:cubicBezTo>
                    <a:pt x="64472" y="6247"/>
                    <a:pt x="59734" y="-2754"/>
                    <a:pt x="49310" y="-228"/>
                  </a:cubicBezTo>
                  <a:cubicBezTo>
                    <a:pt x="41414" y="1667"/>
                    <a:pt x="43625" y="10196"/>
                    <a:pt x="35570" y="14302"/>
                  </a:cubicBezTo>
                  <a:cubicBezTo>
                    <a:pt x="27515" y="18409"/>
                    <a:pt x="25936" y="23937"/>
                    <a:pt x="28937" y="26464"/>
                  </a:cubicBezTo>
                  <a:cubicBezTo>
                    <a:pt x="31937" y="28990"/>
                    <a:pt x="30358" y="37835"/>
                    <a:pt x="23409" y="33729"/>
                  </a:cubicBezTo>
                  <a:cubicBezTo>
                    <a:pt x="17870" y="30222"/>
                    <a:pt x="11200" y="28990"/>
                    <a:pt x="4772" y="30254"/>
                  </a:cubicBezTo>
                  <a:cubicBezTo>
                    <a:pt x="-282" y="31676"/>
                    <a:pt x="-2967" y="37835"/>
                    <a:pt x="4772" y="46048"/>
                  </a:cubicBezTo>
                  <a:cubicBezTo>
                    <a:pt x="12511" y="54261"/>
                    <a:pt x="20566" y="47153"/>
                    <a:pt x="26094" y="47153"/>
                  </a:cubicBezTo>
                  <a:cubicBezTo>
                    <a:pt x="31622" y="47153"/>
                    <a:pt x="33359" y="49838"/>
                    <a:pt x="39202" y="51576"/>
                  </a:cubicBezTo>
                  <a:cubicBezTo>
                    <a:pt x="43486" y="53455"/>
                    <a:pt x="48495" y="52302"/>
                    <a:pt x="51521" y="48732"/>
                  </a:cubicBezTo>
                  <a:cubicBezTo>
                    <a:pt x="53575" y="45889"/>
                    <a:pt x="55944" y="44469"/>
                    <a:pt x="61472" y="48732"/>
                  </a:cubicBezTo>
                  <a:cubicBezTo>
                    <a:pt x="66999" y="52997"/>
                    <a:pt x="70474" y="49523"/>
                    <a:pt x="78687" y="51260"/>
                  </a:cubicBezTo>
                  <a:cubicBezTo>
                    <a:pt x="86899" y="52997"/>
                    <a:pt x="92743" y="62474"/>
                    <a:pt x="88005" y="67053"/>
                  </a:cubicBezTo>
                  <a:cubicBezTo>
                    <a:pt x="83267" y="71633"/>
                    <a:pt x="76633" y="68632"/>
                    <a:pt x="67631" y="71318"/>
                  </a:cubicBezTo>
                  <a:cubicBezTo>
                    <a:pt x="58629" y="74003"/>
                    <a:pt x="58787" y="71318"/>
                    <a:pt x="53575" y="72581"/>
                  </a:cubicBezTo>
                  <a:cubicBezTo>
                    <a:pt x="47265" y="74366"/>
                    <a:pt x="40686" y="75013"/>
                    <a:pt x="34148" y="74476"/>
                  </a:cubicBezTo>
                  <a:cubicBezTo>
                    <a:pt x="27324" y="73070"/>
                    <a:pt x="20283" y="73070"/>
                    <a:pt x="13459" y="74476"/>
                  </a:cubicBezTo>
                  <a:cubicBezTo>
                    <a:pt x="1456" y="75898"/>
                    <a:pt x="2403" y="84900"/>
                    <a:pt x="8563" y="87112"/>
                  </a:cubicBezTo>
                  <a:cubicBezTo>
                    <a:pt x="13776" y="89291"/>
                    <a:pt x="18582" y="92323"/>
                    <a:pt x="22777" y="96113"/>
                  </a:cubicBezTo>
                  <a:cubicBezTo>
                    <a:pt x="26883" y="99114"/>
                    <a:pt x="30358" y="103695"/>
                    <a:pt x="35412" y="104010"/>
                  </a:cubicBezTo>
                  <a:cubicBezTo>
                    <a:pt x="40466" y="104326"/>
                    <a:pt x="42361" y="106063"/>
                    <a:pt x="41887" y="110170"/>
                  </a:cubicBezTo>
                  <a:cubicBezTo>
                    <a:pt x="41414" y="114276"/>
                    <a:pt x="45046" y="117751"/>
                    <a:pt x="52311" y="114908"/>
                  </a:cubicBezTo>
                  <a:cubicBezTo>
                    <a:pt x="59576" y="112065"/>
                    <a:pt x="59260" y="110170"/>
                    <a:pt x="69052" y="110959"/>
                  </a:cubicBezTo>
                  <a:cubicBezTo>
                    <a:pt x="77434" y="111781"/>
                    <a:pt x="85844" y="109712"/>
                    <a:pt x="92901" y="105116"/>
                  </a:cubicBezTo>
                  <a:cubicBezTo>
                    <a:pt x="101903" y="99114"/>
                    <a:pt x="98587" y="88533"/>
                    <a:pt x="102851" y="86164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0" name="Frihandsfigur: Form 229">
              <a:extLst>
                <a:ext uri="{FF2B5EF4-FFF2-40B4-BE49-F238E27FC236}">
                  <a16:creationId xmlns:a16="http://schemas.microsoft.com/office/drawing/2014/main" id="{4C651741-2557-4A94-9269-DE1ABE9B711D}"/>
                </a:ext>
              </a:extLst>
            </p:cNvPr>
            <p:cNvSpPr/>
            <p:nvPr/>
          </p:nvSpPr>
          <p:spPr>
            <a:xfrm>
              <a:off x="7736428" y="5018588"/>
              <a:ext cx="55980" cy="51065"/>
            </a:xfrm>
            <a:custGeom>
              <a:avLst/>
              <a:gdLst>
                <a:gd name="connsiteX0" fmla="*/ 49054 w 55980"/>
                <a:gd name="connsiteY0" fmla="*/ 13004 h 51065"/>
                <a:gd name="connsiteX1" fmla="*/ 30418 w 55980"/>
                <a:gd name="connsiteY1" fmla="*/ -578 h 51065"/>
                <a:gd name="connsiteX2" fmla="*/ 14624 w 55980"/>
                <a:gd name="connsiteY2" fmla="*/ 20744 h 51065"/>
                <a:gd name="connsiteX3" fmla="*/ -64 w 55980"/>
                <a:gd name="connsiteY3" fmla="*/ 40801 h 51065"/>
                <a:gd name="connsiteX4" fmla="*/ 22047 w 55980"/>
                <a:gd name="connsiteY4" fmla="*/ 46645 h 51065"/>
                <a:gd name="connsiteX5" fmla="*/ 49844 w 55980"/>
                <a:gd name="connsiteY5" fmla="*/ 40012 h 51065"/>
                <a:gd name="connsiteX6" fmla="*/ 51715 w 55980"/>
                <a:gd name="connsiteY6" fmla="*/ 15515 h 51065"/>
                <a:gd name="connsiteX7" fmla="*/ 49054 w 55980"/>
                <a:gd name="connsiteY7" fmla="*/ 13004 h 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80" h="51065">
                  <a:moveTo>
                    <a:pt x="49054" y="13004"/>
                  </a:moveTo>
                  <a:cubicBezTo>
                    <a:pt x="42105" y="7635"/>
                    <a:pt x="38314" y="-1684"/>
                    <a:pt x="30418" y="-578"/>
                  </a:cubicBezTo>
                  <a:cubicBezTo>
                    <a:pt x="16361" y="1159"/>
                    <a:pt x="19994" y="11741"/>
                    <a:pt x="14624" y="20744"/>
                  </a:cubicBezTo>
                  <a:cubicBezTo>
                    <a:pt x="9254" y="29745"/>
                    <a:pt x="410" y="28956"/>
                    <a:pt x="-64" y="40801"/>
                  </a:cubicBezTo>
                  <a:cubicBezTo>
                    <a:pt x="-538" y="52646"/>
                    <a:pt x="12571" y="52173"/>
                    <a:pt x="22047" y="46645"/>
                  </a:cubicBezTo>
                  <a:cubicBezTo>
                    <a:pt x="31523" y="41117"/>
                    <a:pt x="39736" y="46645"/>
                    <a:pt x="49844" y="40012"/>
                  </a:cubicBezTo>
                  <a:cubicBezTo>
                    <a:pt x="57124" y="33757"/>
                    <a:pt x="57963" y="22796"/>
                    <a:pt x="51715" y="15515"/>
                  </a:cubicBezTo>
                  <a:cubicBezTo>
                    <a:pt x="50918" y="14584"/>
                    <a:pt x="50027" y="13746"/>
                    <a:pt x="49054" y="13004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1" name="Frihandsfigur: Form 230">
              <a:extLst>
                <a:ext uri="{FF2B5EF4-FFF2-40B4-BE49-F238E27FC236}">
                  <a16:creationId xmlns:a16="http://schemas.microsoft.com/office/drawing/2014/main" id="{90323DB5-B761-45C6-BCDF-15DEA2E498C3}"/>
                </a:ext>
              </a:extLst>
            </p:cNvPr>
            <p:cNvSpPr/>
            <p:nvPr/>
          </p:nvSpPr>
          <p:spPr>
            <a:xfrm>
              <a:off x="7820591" y="5042159"/>
              <a:ext cx="88827" cy="56879"/>
            </a:xfrm>
            <a:custGeom>
              <a:avLst/>
              <a:gdLst>
                <a:gd name="connsiteX0" fmla="*/ 69444 w 88827"/>
                <a:gd name="connsiteY0" fmla="*/ 6174 h 56879"/>
                <a:gd name="connsiteX1" fmla="*/ 57599 w 88827"/>
                <a:gd name="connsiteY1" fmla="*/ 14861 h 56879"/>
                <a:gd name="connsiteX2" fmla="*/ 40700 w 88827"/>
                <a:gd name="connsiteY2" fmla="*/ 6174 h 56879"/>
                <a:gd name="connsiteX3" fmla="*/ 25854 w 88827"/>
                <a:gd name="connsiteY3" fmla="*/ 21968 h 56879"/>
                <a:gd name="connsiteX4" fmla="*/ 7849 w 88827"/>
                <a:gd name="connsiteY4" fmla="*/ 17388 h 56879"/>
                <a:gd name="connsiteX5" fmla="*/ 4375 w 88827"/>
                <a:gd name="connsiteY5" fmla="*/ 27496 h 56879"/>
                <a:gd name="connsiteX6" fmla="*/ 1532 w 88827"/>
                <a:gd name="connsiteY6" fmla="*/ 43290 h 56879"/>
                <a:gd name="connsiteX7" fmla="*/ 15430 w 88827"/>
                <a:gd name="connsiteY7" fmla="*/ 50870 h 56879"/>
                <a:gd name="connsiteX8" fmla="*/ 28602 w 88827"/>
                <a:gd name="connsiteY8" fmla="*/ 55135 h 56879"/>
                <a:gd name="connsiteX9" fmla="*/ 29171 w 88827"/>
                <a:gd name="connsiteY9" fmla="*/ 54819 h 56879"/>
                <a:gd name="connsiteX10" fmla="*/ 46228 w 88827"/>
                <a:gd name="connsiteY10" fmla="*/ 39025 h 56879"/>
                <a:gd name="connsiteX11" fmla="*/ 66759 w 88827"/>
                <a:gd name="connsiteY11" fmla="*/ 39025 h 56879"/>
                <a:gd name="connsiteX12" fmla="*/ 82553 w 88827"/>
                <a:gd name="connsiteY12" fmla="*/ 23231 h 56879"/>
                <a:gd name="connsiteX13" fmla="*/ 83974 w 88827"/>
                <a:gd name="connsiteY13" fmla="*/ 1436 h 56879"/>
                <a:gd name="connsiteX14" fmla="*/ 71292 w 88827"/>
                <a:gd name="connsiteY14" fmla="*/ 2542 h 56879"/>
                <a:gd name="connsiteX15" fmla="*/ 69444 w 88827"/>
                <a:gd name="connsiteY15" fmla="*/ 6174 h 5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827" h="56879">
                  <a:moveTo>
                    <a:pt x="69444" y="6174"/>
                  </a:moveTo>
                  <a:cubicBezTo>
                    <a:pt x="67707" y="11228"/>
                    <a:pt x="62811" y="17072"/>
                    <a:pt x="57599" y="14861"/>
                  </a:cubicBezTo>
                  <a:cubicBezTo>
                    <a:pt x="52387" y="12650"/>
                    <a:pt x="48439" y="5701"/>
                    <a:pt x="40700" y="6174"/>
                  </a:cubicBezTo>
                  <a:cubicBezTo>
                    <a:pt x="32961" y="6648"/>
                    <a:pt x="31382" y="16598"/>
                    <a:pt x="25854" y="21968"/>
                  </a:cubicBezTo>
                  <a:cubicBezTo>
                    <a:pt x="20326" y="27338"/>
                    <a:pt x="15114" y="13281"/>
                    <a:pt x="7849" y="17388"/>
                  </a:cubicBezTo>
                  <a:cubicBezTo>
                    <a:pt x="3743" y="19757"/>
                    <a:pt x="6270" y="25916"/>
                    <a:pt x="4375" y="27496"/>
                  </a:cubicBezTo>
                  <a:cubicBezTo>
                    <a:pt x="-223" y="31413"/>
                    <a:pt x="-1415" y="38015"/>
                    <a:pt x="1532" y="43290"/>
                  </a:cubicBezTo>
                  <a:cubicBezTo>
                    <a:pt x="5638" y="52765"/>
                    <a:pt x="12903" y="47711"/>
                    <a:pt x="15430" y="50870"/>
                  </a:cubicBezTo>
                  <a:cubicBezTo>
                    <a:pt x="17894" y="55687"/>
                    <a:pt x="23785" y="57599"/>
                    <a:pt x="28602" y="55135"/>
                  </a:cubicBezTo>
                  <a:cubicBezTo>
                    <a:pt x="28791" y="55040"/>
                    <a:pt x="28981" y="54930"/>
                    <a:pt x="29171" y="54819"/>
                  </a:cubicBezTo>
                  <a:cubicBezTo>
                    <a:pt x="36372" y="51486"/>
                    <a:pt x="42342" y="45959"/>
                    <a:pt x="46228" y="39025"/>
                  </a:cubicBezTo>
                  <a:cubicBezTo>
                    <a:pt x="50492" y="32234"/>
                    <a:pt x="54756" y="39025"/>
                    <a:pt x="66759" y="39025"/>
                  </a:cubicBezTo>
                  <a:cubicBezTo>
                    <a:pt x="78763" y="39025"/>
                    <a:pt x="77025" y="30812"/>
                    <a:pt x="82553" y="23231"/>
                  </a:cubicBezTo>
                  <a:cubicBezTo>
                    <a:pt x="88081" y="15651"/>
                    <a:pt x="92503" y="7438"/>
                    <a:pt x="83974" y="1436"/>
                  </a:cubicBezTo>
                  <a:cubicBezTo>
                    <a:pt x="80168" y="-1754"/>
                    <a:pt x="74482" y="-1264"/>
                    <a:pt x="71292" y="2542"/>
                  </a:cubicBezTo>
                  <a:cubicBezTo>
                    <a:pt x="70408" y="3600"/>
                    <a:pt x="69776" y="4832"/>
                    <a:pt x="69444" y="6174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2" name="Frihandsfigur: Form 231">
              <a:extLst>
                <a:ext uri="{FF2B5EF4-FFF2-40B4-BE49-F238E27FC236}">
                  <a16:creationId xmlns:a16="http://schemas.microsoft.com/office/drawing/2014/main" id="{10DABE84-E4FC-4616-A2CC-4FE0C264EAB2}"/>
                </a:ext>
              </a:extLst>
            </p:cNvPr>
            <p:cNvSpPr/>
            <p:nvPr/>
          </p:nvSpPr>
          <p:spPr>
            <a:xfrm>
              <a:off x="7823973" y="5111228"/>
              <a:ext cx="204747" cy="394047"/>
            </a:xfrm>
            <a:custGeom>
              <a:avLst/>
              <a:gdLst>
                <a:gd name="connsiteX0" fmla="*/ 173617 w 204747"/>
                <a:gd name="connsiteY0" fmla="*/ 386434 h 394047"/>
                <a:gd name="connsiteX1" fmla="*/ 163194 w 204747"/>
                <a:gd name="connsiteY1" fmla="*/ 366534 h 394047"/>
                <a:gd name="connsiteX2" fmla="*/ 156244 w 204747"/>
                <a:gd name="connsiteY2" fmla="*/ 350740 h 394047"/>
                <a:gd name="connsiteX3" fmla="*/ 160351 w 204747"/>
                <a:gd name="connsiteY3" fmla="*/ 329735 h 394047"/>
                <a:gd name="connsiteX4" fmla="*/ 182936 w 204747"/>
                <a:gd name="connsiteY4" fmla="*/ 329735 h 394047"/>
                <a:gd name="connsiteX5" fmla="*/ 189727 w 204747"/>
                <a:gd name="connsiteY5" fmla="*/ 348845 h 394047"/>
                <a:gd name="connsiteX6" fmla="*/ 204573 w 204747"/>
                <a:gd name="connsiteY6" fmla="*/ 341106 h 394047"/>
                <a:gd name="connsiteX7" fmla="*/ 187832 w 204747"/>
                <a:gd name="connsiteY7" fmla="*/ 317416 h 394047"/>
                <a:gd name="connsiteX8" fmla="*/ 166668 w 204747"/>
                <a:gd name="connsiteY8" fmla="*/ 301622 h 394047"/>
                <a:gd name="connsiteX9" fmla="*/ 148821 w 204747"/>
                <a:gd name="connsiteY9" fmla="*/ 288356 h 394047"/>
                <a:gd name="connsiteX10" fmla="*/ 155771 w 204747"/>
                <a:gd name="connsiteY10" fmla="*/ 268298 h 394047"/>
                <a:gd name="connsiteX11" fmla="*/ 159908 w 204747"/>
                <a:gd name="connsiteY11" fmla="*/ 258158 h 394047"/>
                <a:gd name="connsiteX12" fmla="*/ 167142 w 204747"/>
                <a:gd name="connsiteY12" fmla="*/ 258822 h 394047"/>
                <a:gd name="connsiteX13" fmla="*/ 178513 w 204747"/>
                <a:gd name="connsiteY13" fmla="*/ 253768 h 394047"/>
                <a:gd name="connsiteX14" fmla="*/ 169353 w 204747"/>
                <a:gd name="connsiteY14" fmla="*/ 240027 h 394047"/>
                <a:gd name="connsiteX15" fmla="*/ 172670 w 204747"/>
                <a:gd name="connsiteY15" fmla="*/ 224234 h 394047"/>
                <a:gd name="connsiteX16" fmla="*/ 161298 w 204747"/>
                <a:gd name="connsiteY16" fmla="*/ 210809 h 394047"/>
                <a:gd name="connsiteX17" fmla="*/ 143925 w 204747"/>
                <a:gd name="connsiteY17" fmla="*/ 207018 h 394047"/>
                <a:gd name="connsiteX18" fmla="*/ 151506 w 204747"/>
                <a:gd name="connsiteY18" fmla="*/ 195489 h 394047"/>
                <a:gd name="connsiteX19" fmla="*/ 172828 w 204747"/>
                <a:gd name="connsiteY19" fmla="*/ 187434 h 394047"/>
                <a:gd name="connsiteX20" fmla="*/ 168405 w 204747"/>
                <a:gd name="connsiteY20" fmla="*/ 161059 h 394047"/>
                <a:gd name="connsiteX21" fmla="*/ 167300 w 204747"/>
                <a:gd name="connsiteY21" fmla="*/ 132157 h 394047"/>
                <a:gd name="connsiteX22" fmla="*/ 152849 w 204747"/>
                <a:gd name="connsiteY22" fmla="*/ 105686 h 394047"/>
                <a:gd name="connsiteX23" fmla="*/ 152612 w 204747"/>
                <a:gd name="connsiteY23" fmla="*/ 105623 h 394047"/>
                <a:gd name="connsiteX24" fmla="*/ 140925 w 204747"/>
                <a:gd name="connsiteY24" fmla="*/ 87618 h 394047"/>
                <a:gd name="connsiteX25" fmla="*/ 158140 w 204747"/>
                <a:gd name="connsiteY25" fmla="*/ 88724 h 394047"/>
                <a:gd name="connsiteX26" fmla="*/ 160667 w 204747"/>
                <a:gd name="connsiteY26" fmla="*/ 74826 h 394047"/>
                <a:gd name="connsiteX27" fmla="*/ 164299 w 204747"/>
                <a:gd name="connsiteY27" fmla="*/ 56504 h 394047"/>
                <a:gd name="connsiteX28" fmla="*/ 164299 w 204747"/>
                <a:gd name="connsiteY28" fmla="*/ 39132 h 394047"/>
                <a:gd name="connsiteX29" fmla="*/ 166036 w 204747"/>
                <a:gd name="connsiteY29" fmla="*/ 23338 h 394047"/>
                <a:gd name="connsiteX30" fmla="*/ 154507 w 204747"/>
                <a:gd name="connsiteY30" fmla="*/ 13230 h 394047"/>
                <a:gd name="connsiteX31" fmla="*/ 107126 w 204747"/>
                <a:gd name="connsiteY31" fmla="*/ -668 h 394047"/>
                <a:gd name="connsiteX32" fmla="*/ 98282 w 204747"/>
                <a:gd name="connsiteY32" fmla="*/ 14021 h 394047"/>
                <a:gd name="connsiteX33" fmla="*/ 90701 w 204747"/>
                <a:gd name="connsiteY33" fmla="*/ 37711 h 394047"/>
                <a:gd name="connsiteX34" fmla="*/ 71590 w 204747"/>
                <a:gd name="connsiteY34" fmla="*/ 43396 h 394047"/>
                <a:gd name="connsiteX35" fmla="*/ 47426 w 204747"/>
                <a:gd name="connsiteY35" fmla="*/ 34236 h 394047"/>
                <a:gd name="connsiteX36" fmla="*/ 32580 w 204747"/>
                <a:gd name="connsiteY36" fmla="*/ 26970 h 394047"/>
                <a:gd name="connsiteX37" fmla="*/ 29263 w 204747"/>
                <a:gd name="connsiteY37" fmla="*/ 45292 h 394047"/>
                <a:gd name="connsiteX38" fmla="*/ 21841 w 204747"/>
                <a:gd name="connsiteY38" fmla="*/ 59348 h 394047"/>
                <a:gd name="connsiteX39" fmla="*/ 29311 w 204747"/>
                <a:gd name="connsiteY39" fmla="*/ 69376 h 394047"/>
                <a:gd name="connsiteX40" fmla="*/ 37634 w 204747"/>
                <a:gd name="connsiteY40" fmla="*/ 65981 h 394047"/>
                <a:gd name="connsiteX41" fmla="*/ 55165 w 204747"/>
                <a:gd name="connsiteY41" fmla="*/ 72141 h 394047"/>
                <a:gd name="connsiteX42" fmla="*/ 31948 w 204747"/>
                <a:gd name="connsiteY42" fmla="*/ 80985 h 394047"/>
                <a:gd name="connsiteX43" fmla="*/ 24209 w 204747"/>
                <a:gd name="connsiteY43" fmla="*/ 91251 h 394047"/>
                <a:gd name="connsiteX44" fmla="*/ 41109 w 204747"/>
                <a:gd name="connsiteY44" fmla="*/ 98989 h 394047"/>
                <a:gd name="connsiteX45" fmla="*/ 58956 w 204747"/>
                <a:gd name="connsiteY45" fmla="*/ 111940 h 394047"/>
                <a:gd name="connsiteX46" fmla="*/ 73012 w 204747"/>
                <a:gd name="connsiteY46" fmla="*/ 124891 h 394047"/>
                <a:gd name="connsiteX47" fmla="*/ 83120 w 204747"/>
                <a:gd name="connsiteY47" fmla="*/ 144791 h 394047"/>
                <a:gd name="connsiteX48" fmla="*/ 76250 w 204747"/>
                <a:gd name="connsiteY48" fmla="*/ 157079 h 394047"/>
                <a:gd name="connsiteX49" fmla="*/ 72854 w 204747"/>
                <a:gd name="connsiteY49" fmla="*/ 157426 h 394047"/>
                <a:gd name="connsiteX50" fmla="*/ 57060 w 204747"/>
                <a:gd name="connsiteY50" fmla="*/ 143528 h 394047"/>
                <a:gd name="connsiteX51" fmla="*/ 47426 w 204747"/>
                <a:gd name="connsiteY51" fmla="*/ 130893 h 394047"/>
                <a:gd name="connsiteX52" fmla="*/ 29421 w 204747"/>
                <a:gd name="connsiteY52" fmla="*/ 135631 h 394047"/>
                <a:gd name="connsiteX53" fmla="*/ 10785 w 204747"/>
                <a:gd name="connsiteY53" fmla="*/ 131682 h 394047"/>
                <a:gd name="connsiteX54" fmla="*/ 993 w 204747"/>
                <a:gd name="connsiteY54" fmla="*/ 142580 h 394047"/>
                <a:gd name="connsiteX55" fmla="*/ 17576 w 204747"/>
                <a:gd name="connsiteY55" fmla="*/ 146687 h 394047"/>
                <a:gd name="connsiteX56" fmla="*/ 23420 w 204747"/>
                <a:gd name="connsiteY56" fmla="*/ 160112 h 394047"/>
                <a:gd name="connsiteX57" fmla="*/ 8574 w 204747"/>
                <a:gd name="connsiteY57" fmla="*/ 161059 h 394047"/>
                <a:gd name="connsiteX58" fmla="*/ 11101 w 204747"/>
                <a:gd name="connsiteY58" fmla="*/ 178590 h 394047"/>
                <a:gd name="connsiteX59" fmla="*/ 25473 w 204747"/>
                <a:gd name="connsiteY59" fmla="*/ 190119 h 394047"/>
                <a:gd name="connsiteX60" fmla="*/ 39371 w 204747"/>
                <a:gd name="connsiteY60" fmla="*/ 194542 h 394047"/>
                <a:gd name="connsiteX61" fmla="*/ 49479 w 204747"/>
                <a:gd name="connsiteY61" fmla="*/ 201175 h 394047"/>
                <a:gd name="connsiteX62" fmla="*/ 70327 w 204747"/>
                <a:gd name="connsiteY62" fmla="*/ 203228 h 394047"/>
                <a:gd name="connsiteX63" fmla="*/ 73802 w 204747"/>
                <a:gd name="connsiteY63" fmla="*/ 216968 h 394047"/>
                <a:gd name="connsiteX64" fmla="*/ 63694 w 204747"/>
                <a:gd name="connsiteY64" fmla="*/ 222181 h 394047"/>
                <a:gd name="connsiteX65" fmla="*/ 46321 w 204747"/>
                <a:gd name="connsiteY65" fmla="*/ 224865 h 394047"/>
                <a:gd name="connsiteX66" fmla="*/ 58482 w 204747"/>
                <a:gd name="connsiteY66" fmla="*/ 238922 h 394047"/>
                <a:gd name="connsiteX67" fmla="*/ 46637 w 204747"/>
                <a:gd name="connsiteY67" fmla="*/ 251398 h 394047"/>
                <a:gd name="connsiteX68" fmla="*/ 42530 w 204747"/>
                <a:gd name="connsiteY68" fmla="*/ 267192 h 394047"/>
                <a:gd name="connsiteX69" fmla="*/ 47426 w 204747"/>
                <a:gd name="connsiteY69" fmla="*/ 293725 h 394047"/>
                <a:gd name="connsiteX70" fmla="*/ 45847 w 204747"/>
                <a:gd name="connsiteY70" fmla="*/ 330050 h 394047"/>
                <a:gd name="connsiteX71" fmla="*/ 52164 w 204747"/>
                <a:gd name="connsiteY71" fmla="*/ 357374 h 394047"/>
                <a:gd name="connsiteX72" fmla="*/ 66852 w 204747"/>
                <a:gd name="connsiteY72" fmla="*/ 381696 h 394047"/>
                <a:gd name="connsiteX73" fmla="*/ 88016 w 204747"/>
                <a:gd name="connsiteY73" fmla="*/ 388329 h 394047"/>
                <a:gd name="connsiteX74" fmla="*/ 112970 w 204747"/>
                <a:gd name="connsiteY74" fmla="*/ 392436 h 394047"/>
                <a:gd name="connsiteX75" fmla="*/ 135555 w 204747"/>
                <a:gd name="connsiteY75" fmla="*/ 387381 h 394047"/>
                <a:gd name="connsiteX76" fmla="*/ 158613 w 204747"/>
                <a:gd name="connsiteY76" fmla="*/ 391488 h 394047"/>
                <a:gd name="connsiteX77" fmla="*/ 173617 w 204747"/>
                <a:gd name="connsiteY77" fmla="*/ 386434 h 3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04747" h="394047">
                  <a:moveTo>
                    <a:pt x="173617" y="386434"/>
                  </a:moveTo>
                  <a:cubicBezTo>
                    <a:pt x="173112" y="378616"/>
                    <a:pt x="169321" y="371399"/>
                    <a:pt x="163194" y="366534"/>
                  </a:cubicBezTo>
                  <a:cubicBezTo>
                    <a:pt x="157192" y="362902"/>
                    <a:pt x="159719" y="358164"/>
                    <a:pt x="156244" y="350740"/>
                  </a:cubicBezTo>
                  <a:cubicBezTo>
                    <a:pt x="152770" y="343318"/>
                    <a:pt x="156244" y="336842"/>
                    <a:pt x="160351" y="329735"/>
                  </a:cubicBezTo>
                  <a:cubicBezTo>
                    <a:pt x="164457" y="322628"/>
                    <a:pt x="176144" y="324523"/>
                    <a:pt x="182936" y="329735"/>
                  </a:cubicBezTo>
                  <a:cubicBezTo>
                    <a:pt x="189727" y="334946"/>
                    <a:pt x="184515" y="343318"/>
                    <a:pt x="189727" y="348845"/>
                  </a:cubicBezTo>
                  <a:cubicBezTo>
                    <a:pt x="194939" y="354373"/>
                    <a:pt x="204257" y="349793"/>
                    <a:pt x="204573" y="341106"/>
                  </a:cubicBezTo>
                  <a:cubicBezTo>
                    <a:pt x="205599" y="330161"/>
                    <a:pt x="198492" y="320100"/>
                    <a:pt x="187832" y="317416"/>
                  </a:cubicBezTo>
                  <a:cubicBezTo>
                    <a:pt x="173459" y="311888"/>
                    <a:pt x="176776" y="304939"/>
                    <a:pt x="166668" y="301622"/>
                  </a:cubicBezTo>
                  <a:cubicBezTo>
                    <a:pt x="156560" y="298306"/>
                    <a:pt x="149927" y="301622"/>
                    <a:pt x="148821" y="288356"/>
                  </a:cubicBezTo>
                  <a:cubicBezTo>
                    <a:pt x="147716" y="275089"/>
                    <a:pt x="158140" y="275089"/>
                    <a:pt x="155771" y="268298"/>
                  </a:cubicBezTo>
                  <a:cubicBezTo>
                    <a:pt x="154112" y="264365"/>
                    <a:pt x="155960" y="259817"/>
                    <a:pt x="159908" y="258158"/>
                  </a:cubicBezTo>
                  <a:cubicBezTo>
                    <a:pt x="162278" y="257163"/>
                    <a:pt x="164994" y="257416"/>
                    <a:pt x="167142" y="258822"/>
                  </a:cubicBezTo>
                  <a:cubicBezTo>
                    <a:pt x="173933" y="263244"/>
                    <a:pt x="177724" y="258822"/>
                    <a:pt x="178513" y="253768"/>
                  </a:cubicBezTo>
                  <a:cubicBezTo>
                    <a:pt x="179303" y="248714"/>
                    <a:pt x="172986" y="248556"/>
                    <a:pt x="169353" y="240027"/>
                  </a:cubicBezTo>
                  <a:cubicBezTo>
                    <a:pt x="165721" y="231498"/>
                    <a:pt x="172670" y="231025"/>
                    <a:pt x="172670" y="224234"/>
                  </a:cubicBezTo>
                  <a:cubicBezTo>
                    <a:pt x="172670" y="217442"/>
                    <a:pt x="168721" y="213493"/>
                    <a:pt x="161298" y="210809"/>
                  </a:cubicBezTo>
                  <a:cubicBezTo>
                    <a:pt x="153875" y="208124"/>
                    <a:pt x="148505" y="212546"/>
                    <a:pt x="143925" y="207018"/>
                  </a:cubicBezTo>
                  <a:cubicBezTo>
                    <a:pt x="139345" y="201491"/>
                    <a:pt x="144715" y="195647"/>
                    <a:pt x="151506" y="195489"/>
                  </a:cubicBezTo>
                  <a:cubicBezTo>
                    <a:pt x="159372" y="195552"/>
                    <a:pt x="166968" y="192677"/>
                    <a:pt x="172828" y="187434"/>
                  </a:cubicBezTo>
                  <a:cubicBezTo>
                    <a:pt x="179461" y="181591"/>
                    <a:pt x="175355" y="171641"/>
                    <a:pt x="168405" y="161059"/>
                  </a:cubicBezTo>
                  <a:cubicBezTo>
                    <a:pt x="162957" y="152293"/>
                    <a:pt x="162546" y="141317"/>
                    <a:pt x="167300" y="132157"/>
                  </a:cubicBezTo>
                  <a:cubicBezTo>
                    <a:pt x="170617" y="120864"/>
                    <a:pt x="164141" y="109003"/>
                    <a:pt x="152849" y="105686"/>
                  </a:cubicBezTo>
                  <a:cubicBezTo>
                    <a:pt x="152770" y="105671"/>
                    <a:pt x="152691" y="105639"/>
                    <a:pt x="152612" y="105623"/>
                  </a:cubicBezTo>
                  <a:cubicBezTo>
                    <a:pt x="139977" y="101359"/>
                    <a:pt x="136818" y="92673"/>
                    <a:pt x="140925" y="87618"/>
                  </a:cubicBezTo>
                  <a:cubicBezTo>
                    <a:pt x="145031" y="82564"/>
                    <a:pt x="152296" y="89988"/>
                    <a:pt x="158140" y="88724"/>
                  </a:cubicBezTo>
                  <a:cubicBezTo>
                    <a:pt x="163983" y="87460"/>
                    <a:pt x="162562" y="79722"/>
                    <a:pt x="160667" y="74826"/>
                  </a:cubicBezTo>
                  <a:cubicBezTo>
                    <a:pt x="159403" y="68477"/>
                    <a:pt x="160714" y="61890"/>
                    <a:pt x="164299" y="56504"/>
                  </a:cubicBezTo>
                  <a:cubicBezTo>
                    <a:pt x="167142" y="51056"/>
                    <a:pt x="167142" y="44581"/>
                    <a:pt x="164299" y="39132"/>
                  </a:cubicBezTo>
                  <a:cubicBezTo>
                    <a:pt x="161614" y="32499"/>
                    <a:pt x="170617" y="27287"/>
                    <a:pt x="166036" y="23338"/>
                  </a:cubicBezTo>
                  <a:cubicBezTo>
                    <a:pt x="161456" y="19390"/>
                    <a:pt x="162246" y="16389"/>
                    <a:pt x="154507" y="13230"/>
                  </a:cubicBezTo>
                  <a:cubicBezTo>
                    <a:pt x="139898" y="5254"/>
                    <a:pt x="123725" y="516"/>
                    <a:pt x="107126" y="-668"/>
                  </a:cubicBezTo>
                  <a:cubicBezTo>
                    <a:pt x="99545" y="-668"/>
                    <a:pt x="96702" y="6281"/>
                    <a:pt x="98282" y="14021"/>
                  </a:cubicBezTo>
                  <a:cubicBezTo>
                    <a:pt x="98361" y="22532"/>
                    <a:pt x="95707" y="30824"/>
                    <a:pt x="90701" y="37711"/>
                  </a:cubicBezTo>
                  <a:cubicBezTo>
                    <a:pt x="87384" y="43396"/>
                    <a:pt x="81225" y="44659"/>
                    <a:pt x="71590" y="43396"/>
                  </a:cubicBezTo>
                  <a:cubicBezTo>
                    <a:pt x="61956" y="42133"/>
                    <a:pt x="54375" y="35342"/>
                    <a:pt x="47426" y="34236"/>
                  </a:cubicBezTo>
                  <a:cubicBezTo>
                    <a:pt x="40477" y="33130"/>
                    <a:pt x="39056" y="24760"/>
                    <a:pt x="32580" y="26970"/>
                  </a:cubicBezTo>
                  <a:cubicBezTo>
                    <a:pt x="26105" y="29182"/>
                    <a:pt x="29421" y="38659"/>
                    <a:pt x="29263" y="45292"/>
                  </a:cubicBezTo>
                  <a:cubicBezTo>
                    <a:pt x="29106" y="51925"/>
                    <a:pt x="22630" y="51608"/>
                    <a:pt x="21841" y="59348"/>
                  </a:cubicBezTo>
                  <a:cubicBezTo>
                    <a:pt x="21130" y="64181"/>
                    <a:pt x="24478" y="68666"/>
                    <a:pt x="29311" y="69376"/>
                  </a:cubicBezTo>
                  <a:cubicBezTo>
                    <a:pt x="32501" y="69851"/>
                    <a:pt x="35692" y="68540"/>
                    <a:pt x="37634" y="65981"/>
                  </a:cubicBezTo>
                  <a:cubicBezTo>
                    <a:pt x="45057" y="59505"/>
                    <a:pt x="56429" y="63770"/>
                    <a:pt x="55165" y="72141"/>
                  </a:cubicBezTo>
                  <a:cubicBezTo>
                    <a:pt x="53902" y="80511"/>
                    <a:pt x="39371" y="80038"/>
                    <a:pt x="31948" y="80985"/>
                  </a:cubicBezTo>
                  <a:cubicBezTo>
                    <a:pt x="24525" y="81933"/>
                    <a:pt x="22630" y="85249"/>
                    <a:pt x="24209" y="91251"/>
                  </a:cubicBezTo>
                  <a:cubicBezTo>
                    <a:pt x="25789" y="97252"/>
                    <a:pt x="33054" y="97727"/>
                    <a:pt x="41109" y="98989"/>
                  </a:cubicBezTo>
                  <a:cubicBezTo>
                    <a:pt x="49179" y="99132"/>
                    <a:pt x="56302" y="104312"/>
                    <a:pt x="58956" y="111940"/>
                  </a:cubicBezTo>
                  <a:cubicBezTo>
                    <a:pt x="63852" y="122207"/>
                    <a:pt x="70801" y="119364"/>
                    <a:pt x="73012" y="124891"/>
                  </a:cubicBezTo>
                  <a:cubicBezTo>
                    <a:pt x="75223" y="130420"/>
                    <a:pt x="80909" y="138158"/>
                    <a:pt x="83120" y="144791"/>
                  </a:cubicBezTo>
                  <a:cubicBezTo>
                    <a:pt x="84620" y="150083"/>
                    <a:pt x="81540" y="155578"/>
                    <a:pt x="76250" y="157079"/>
                  </a:cubicBezTo>
                  <a:cubicBezTo>
                    <a:pt x="75144" y="157379"/>
                    <a:pt x="74007" y="157505"/>
                    <a:pt x="72854" y="157426"/>
                  </a:cubicBezTo>
                  <a:cubicBezTo>
                    <a:pt x="66063" y="157426"/>
                    <a:pt x="62904" y="149214"/>
                    <a:pt x="57060" y="143528"/>
                  </a:cubicBezTo>
                  <a:cubicBezTo>
                    <a:pt x="51217" y="137842"/>
                    <a:pt x="52638" y="133736"/>
                    <a:pt x="47426" y="130893"/>
                  </a:cubicBezTo>
                  <a:cubicBezTo>
                    <a:pt x="42214" y="128050"/>
                    <a:pt x="35581" y="135473"/>
                    <a:pt x="29421" y="135631"/>
                  </a:cubicBezTo>
                  <a:cubicBezTo>
                    <a:pt x="23262" y="135789"/>
                    <a:pt x="21209" y="129945"/>
                    <a:pt x="10785" y="131682"/>
                  </a:cubicBezTo>
                  <a:cubicBezTo>
                    <a:pt x="361" y="133420"/>
                    <a:pt x="-1692" y="138000"/>
                    <a:pt x="993" y="142580"/>
                  </a:cubicBezTo>
                  <a:cubicBezTo>
                    <a:pt x="3678" y="147161"/>
                    <a:pt x="9995" y="146687"/>
                    <a:pt x="17576" y="146687"/>
                  </a:cubicBezTo>
                  <a:cubicBezTo>
                    <a:pt x="25157" y="146687"/>
                    <a:pt x="28790" y="158374"/>
                    <a:pt x="23420" y="160112"/>
                  </a:cubicBezTo>
                  <a:cubicBezTo>
                    <a:pt x="18050" y="161849"/>
                    <a:pt x="12364" y="157268"/>
                    <a:pt x="8574" y="161059"/>
                  </a:cubicBezTo>
                  <a:cubicBezTo>
                    <a:pt x="4783" y="164850"/>
                    <a:pt x="6994" y="171957"/>
                    <a:pt x="11101" y="178590"/>
                  </a:cubicBezTo>
                  <a:cubicBezTo>
                    <a:pt x="15207" y="185223"/>
                    <a:pt x="22630" y="184434"/>
                    <a:pt x="25473" y="190119"/>
                  </a:cubicBezTo>
                  <a:cubicBezTo>
                    <a:pt x="28316" y="195805"/>
                    <a:pt x="33528" y="194542"/>
                    <a:pt x="39371" y="194542"/>
                  </a:cubicBezTo>
                  <a:cubicBezTo>
                    <a:pt x="45215" y="194542"/>
                    <a:pt x="44741" y="199911"/>
                    <a:pt x="49479" y="201175"/>
                  </a:cubicBezTo>
                  <a:cubicBezTo>
                    <a:pt x="54217" y="202439"/>
                    <a:pt x="67958" y="197858"/>
                    <a:pt x="70327" y="203228"/>
                  </a:cubicBezTo>
                  <a:cubicBezTo>
                    <a:pt x="72696" y="208597"/>
                    <a:pt x="70327" y="211598"/>
                    <a:pt x="73802" y="216968"/>
                  </a:cubicBezTo>
                  <a:cubicBezTo>
                    <a:pt x="77276" y="222338"/>
                    <a:pt x="73802" y="226602"/>
                    <a:pt x="63694" y="222181"/>
                  </a:cubicBezTo>
                  <a:cubicBezTo>
                    <a:pt x="53586" y="217758"/>
                    <a:pt x="46163" y="218705"/>
                    <a:pt x="46321" y="224865"/>
                  </a:cubicBezTo>
                  <a:cubicBezTo>
                    <a:pt x="46479" y="231025"/>
                    <a:pt x="58640" y="230709"/>
                    <a:pt x="58482" y="238922"/>
                  </a:cubicBezTo>
                  <a:cubicBezTo>
                    <a:pt x="58324" y="247134"/>
                    <a:pt x="49953" y="246819"/>
                    <a:pt x="46637" y="251398"/>
                  </a:cubicBezTo>
                  <a:cubicBezTo>
                    <a:pt x="43320" y="255978"/>
                    <a:pt x="37002" y="256926"/>
                    <a:pt x="42530" y="267192"/>
                  </a:cubicBezTo>
                  <a:cubicBezTo>
                    <a:pt x="48058" y="277458"/>
                    <a:pt x="43478" y="282986"/>
                    <a:pt x="47426" y="293725"/>
                  </a:cubicBezTo>
                  <a:cubicBezTo>
                    <a:pt x="50364" y="305744"/>
                    <a:pt x="49811" y="318332"/>
                    <a:pt x="45847" y="330050"/>
                  </a:cubicBezTo>
                  <a:cubicBezTo>
                    <a:pt x="42688" y="341896"/>
                    <a:pt x="49321" y="348214"/>
                    <a:pt x="52164" y="357374"/>
                  </a:cubicBezTo>
                  <a:cubicBezTo>
                    <a:pt x="54881" y="366613"/>
                    <a:pt x="59950" y="374984"/>
                    <a:pt x="66852" y="381696"/>
                  </a:cubicBezTo>
                  <a:cubicBezTo>
                    <a:pt x="72159" y="387634"/>
                    <a:pt x="80277" y="390177"/>
                    <a:pt x="88016" y="388329"/>
                  </a:cubicBezTo>
                  <a:cubicBezTo>
                    <a:pt x="97808" y="385961"/>
                    <a:pt x="105073" y="393383"/>
                    <a:pt x="112970" y="392436"/>
                  </a:cubicBezTo>
                  <a:cubicBezTo>
                    <a:pt x="120709" y="391930"/>
                    <a:pt x="128337" y="390224"/>
                    <a:pt x="135555" y="387381"/>
                  </a:cubicBezTo>
                  <a:cubicBezTo>
                    <a:pt x="143451" y="384949"/>
                    <a:pt x="152043" y="386481"/>
                    <a:pt x="158613" y="391488"/>
                  </a:cubicBezTo>
                  <a:cubicBezTo>
                    <a:pt x="166826" y="394963"/>
                    <a:pt x="174249" y="393857"/>
                    <a:pt x="173617" y="386434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3" name="Frihandsfigur: Form 232">
              <a:extLst>
                <a:ext uri="{FF2B5EF4-FFF2-40B4-BE49-F238E27FC236}">
                  <a16:creationId xmlns:a16="http://schemas.microsoft.com/office/drawing/2014/main" id="{E973FE96-6932-4AF3-B7E9-3A3A133F1E8B}"/>
                </a:ext>
              </a:extLst>
            </p:cNvPr>
            <p:cNvSpPr/>
            <p:nvPr/>
          </p:nvSpPr>
          <p:spPr>
            <a:xfrm>
              <a:off x="7629107" y="5159748"/>
              <a:ext cx="56423" cy="35552"/>
            </a:xfrm>
            <a:custGeom>
              <a:avLst/>
              <a:gdLst>
                <a:gd name="connsiteX0" fmla="*/ 5546 w 56423"/>
                <a:gd name="connsiteY0" fmla="*/ 18883 h 35552"/>
                <a:gd name="connsiteX1" fmla="*/ 33027 w 56423"/>
                <a:gd name="connsiteY1" fmla="*/ 34677 h 35552"/>
                <a:gd name="connsiteX2" fmla="*/ 52295 w 56423"/>
                <a:gd name="connsiteY2" fmla="*/ 25043 h 35552"/>
                <a:gd name="connsiteX3" fmla="*/ 55296 w 56423"/>
                <a:gd name="connsiteY3" fmla="*/ 10039 h 35552"/>
                <a:gd name="connsiteX4" fmla="*/ 23709 w 56423"/>
                <a:gd name="connsiteY4" fmla="*/ -543 h 35552"/>
                <a:gd name="connsiteX5" fmla="*/ 6967 w 56423"/>
                <a:gd name="connsiteY5" fmla="*/ 1037 h 35552"/>
                <a:gd name="connsiteX6" fmla="*/ 5546 w 56423"/>
                <a:gd name="connsiteY6" fmla="*/ 18883 h 3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423" h="35552">
                  <a:moveTo>
                    <a:pt x="5546" y="18883"/>
                  </a:moveTo>
                  <a:cubicBezTo>
                    <a:pt x="12235" y="27601"/>
                    <a:pt x="22128" y="33287"/>
                    <a:pt x="33027" y="34677"/>
                  </a:cubicBezTo>
                  <a:cubicBezTo>
                    <a:pt x="46925" y="35782"/>
                    <a:pt x="51506" y="32466"/>
                    <a:pt x="52295" y="25043"/>
                  </a:cubicBezTo>
                  <a:cubicBezTo>
                    <a:pt x="53085" y="17620"/>
                    <a:pt x="58613" y="19357"/>
                    <a:pt x="55296" y="10039"/>
                  </a:cubicBezTo>
                  <a:cubicBezTo>
                    <a:pt x="51979" y="721"/>
                    <a:pt x="39502" y="-701"/>
                    <a:pt x="23709" y="-543"/>
                  </a:cubicBezTo>
                  <a:cubicBezTo>
                    <a:pt x="18080" y="-937"/>
                    <a:pt x="12424" y="-400"/>
                    <a:pt x="6967" y="1037"/>
                  </a:cubicBezTo>
                  <a:cubicBezTo>
                    <a:pt x="-1245" y="2458"/>
                    <a:pt x="-2983" y="11460"/>
                    <a:pt x="5546" y="18883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4" name="Frihandsfigur: Form 233">
              <a:extLst>
                <a:ext uri="{FF2B5EF4-FFF2-40B4-BE49-F238E27FC236}">
                  <a16:creationId xmlns:a16="http://schemas.microsoft.com/office/drawing/2014/main" id="{94DD464D-C276-450D-BDD3-4ED1DDAA212A}"/>
                </a:ext>
              </a:extLst>
            </p:cNvPr>
            <p:cNvSpPr/>
            <p:nvPr/>
          </p:nvSpPr>
          <p:spPr>
            <a:xfrm>
              <a:off x="7614820" y="5198884"/>
              <a:ext cx="89879" cy="125183"/>
            </a:xfrm>
            <a:custGeom>
              <a:avLst/>
              <a:gdLst>
                <a:gd name="connsiteX0" fmla="*/ 77006 w 89879"/>
                <a:gd name="connsiteY0" fmla="*/ 52240 h 125183"/>
                <a:gd name="connsiteX1" fmla="*/ 68161 w 89879"/>
                <a:gd name="connsiteY1" fmla="*/ 38183 h 125183"/>
                <a:gd name="connsiteX2" fmla="*/ 45419 w 89879"/>
                <a:gd name="connsiteY2" fmla="*/ 31076 h 125183"/>
                <a:gd name="connsiteX3" fmla="*/ 26940 w 89879"/>
                <a:gd name="connsiteY3" fmla="*/ 45922 h 125183"/>
                <a:gd name="connsiteX4" fmla="*/ 21254 w 89879"/>
                <a:gd name="connsiteY4" fmla="*/ 21442 h 125183"/>
                <a:gd name="connsiteX5" fmla="*/ 11304 w 89879"/>
                <a:gd name="connsiteY5" fmla="*/ -668 h 125183"/>
                <a:gd name="connsiteX6" fmla="*/ 2144 w 89879"/>
                <a:gd name="connsiteY6" fmla="*/ 14178 h 125183"/>
                <a:gd name="connsiteX7" fmla="*/ 5145 w 89879"/>
                <a:gd name="connsiteY7" fmla="*/ 39920 h 125183"/>
                <a:gd name="connsiteX8" fmla="*/ 20938 w 89879"/>
                <a:gd name="connsiteY8" fmla="*/ 57136 h 125183"/>
                <a:gd name="connsiteX9" fmla="*/ 41154 w 89879"/>
                <a:gd name="connsiteY9" fmla="*/ 65349 h 125183"/>
                <a:gd name="connsiteX10" fmla="*/ 39575 w 89879"/>
                <a:gd name="connsiteY10" fmla="*/ 76247 h 125183"/>
                <a:gd name="connsiteX11" fmla="*/ 20938 w 89879"/>
                <a:gd name="connsiteY11" fmla="*/ 73877 h 125183"/>
                <a:gd name="connsiteX12" fmla="*/ 14621 w 89879"/>
                <a:gd name="connsiteY12" fmla="*/ 101043 h 125183"/>
                <a:gd name="connsiteX13" fmla="*/ 32942 w 89879"/>
                <a:gd name="connsiteY13" fmla="*/ 114467 h 125183"/>
                <a:gd name="connsiteX14" fmla="*/ 51894 w 89879"/>
                <a:gd name="connsiteY14" fmla="*/ 124417 h 125183"/>
                <a:gd name="connsiteX15" fmla="*/ 71162 w 89879"/>
                <a:gd name="connsiteY15" fmla="*/ 108623 h 125183"/>
                <a:gd name="connsiteX16" fmla="*/ 80796 w 89879"/>
                <a:gd name="connsiteY16" fmla="*/ 86670 h 125183"/>
                <a:gd name="connsiteX17" fmla="*/ 89167 w 89879"/>
                <a:gd name="connsiteY17" fmla="*/ 66928 h 125183"/>
                <a:gd name="connsiteX18" fmla="*/ 77006 w 89879"/>
                <a:gd name="connsiteY18" fmla="*/ 52240 h 12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79" h="125183">
                  <a:moveTo>
                    <a:pt x="77006" y="52240"/>
                  </a:moveTo>
                  <a:cubicBezTo>
                    <a:pt x="70057" y="49239"/>
                    <a:pt x="70057" y="45291"/>
                    <a:pt x="68161" y="38183"/>
                  </a:cubicBezTo>
                  <a:cubicBezTo>
                    <a:pt x="66266" y="31076"/>
                    <a:pt x="56316" y="28866"/>
                    <a:pt x="45419" y="31076"/>
                  </a:cubicBezTo>
                  <a:cubicBezTo>
                    <a:pt x="34521" y="33287"/>
                    <a:pt x="32626" y="49397"/>
                    <a:pt x="26940" y="45922"/>
                  </a:cubicBezTo>
                  <a:cubicBezTo>
                    <a:pt x="21254" y="42448"/>
                    <a:pt x="26940" y="31076"/>
                    <a:pt x="21254" y="21442"/>
                  </a:cubicBezTo>
                  <a:cubicBezTo>
                    <a:pt x="15569" y="11808"/>
                    <a:pt x="23781" y="-668"/>
                    <a:pt x="11304" y="-668"/>
                  </a:cubicBezTo>
                  <a:cubicBezTo>
                    <a:pt x="4987" y="-668"/>
                    <a:pt x="5619" y="6912"/>
                    <a:pt x="2144" y="14178"/>
                  </a:cubicBezTo>
                  <a:cubicBezTo>
                    <a:pt x="-1330" y="21442"/>
                    <a:pt x="-1015" y="36130"/>
                    <a:pt x="5145" y="39920"/>
                  </a:cubicBezTo>
                  <a:cubicBezTo>
                    <a:pt x="11304" y="43712"/>
                    <a:pt x="11620" y="56663"/>
                    <a:pt x="20938" y="57136"/>
                  </a:cubicBezTo>
                  <a:cubicBezTo>
                    <a:pt x="28313" y="57925"/>
                    <a:pt x="35317" y="60768"/>
                    <a:pt x="41154" y="65349"/>
                  </a:cubicBezTo>
                  <a:cubicBezTo>
                    <a:pt x="46050" y="68823"/>
                    <a:pt x="47314" y="74508"/>
                    <a:pt x="39575" y="76247"/>
                  </a:cubicBezTo>
                  <a:cubicBezTo>
                    <a:pt x="31836" y="77984"/>
                    <a:pt x="31520" y="70403"/>
                    <a:pt x="20938" y="73877"/>
                  </a:cubicBezTo>
                  <a:cubicBezTo>
                    <a:pt x="10357" y="77352"/>
                    <a:pt x="10673" y="91724"/>
                    <a:pt x="14621" y="101043"/>
                  </a:cubicBezTo>
                  <a:cubicBezTo>
                    <a:pt x="18569" y="110360"/>
                    <a:pt x="25992" y="111940"/>
                    <a:pt x="32942" y="114467"/>
                  </a:cubicBezTo>
                  <a:cubicBezTo>
                    <a:pt x="39891" y="116993"/>
                    <a:pt x="42260" y="125523"/>
                    <a:pt x="51894" y="124417"/>
                  </a:cubicBezTo>
                  <a:cubicBezTo>
                    <a:pt x="61528" y="123311"/>
                    <a:pt x="64371" y="113677"/>
                    <a:pt x="71162" y="108623"/>
                  </a:cubicBezTo>
                  <a:cubicBezTo>
                    <a:pt x="78032" y="103522"/>
                    <a:pt x="81697" y="95183"/>
                    <a:pt x="80796" y="86670"/>
                  </a:cubicBezTo>
                  <a:cubicBezTo>
                    <a:pt x="79375" y="79247"/>
                    <a:pt x="86166" y="75456"/>
                    <a:pt x="89167" y="66928"/>
                  </a:cubicBezTo>
                  <a:cubicBezTo>
                    <a:pt x="92168" y="58400"/>
                    <a:pt x="83955" y="56030"/>
                    <a:pt x="77006" y="52240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5" name="Frihandsfigur: Form 234">
              <a:extLst>
                <a:ext uri="{FF2B5EF4-FFF2-40B4-BE49-F238E27FC236}">
                  <a16:creationId xmlns:a16="http://schemas.microsoft.com/office/drawing/2014/main" id="{23562FC0-820A-4518-BEE7-59A5F4BD3D31}"/>
                </a:ext>
              </a:extLst>
            </p:cNvPr>
            <p:cNvSpPr/>
            <p:nvPr/>
          </p:nvSpPr>
          <p:spPr>
            <a:xfrm>
              <a:off x="7793029" y="5508157"/>
              <a:ext cx="98540" cy="133087"/>
            </a:xfrm>
            <a:custGeom>
              <a:avLst/>
              <a:gdLst>
                <a:gd name="connsiteX0" fmla="*/ 90689 w 98540"/>
                <a:gd name="connsiteY0" fmla="*/ 18881 h 133087"/>
                <a:gd name="connsiteX1" fmla="*/ 51048 w 98540"/>
                <a:gd name="connsiteY1" fmla="*/ 1667 h 133087"/>
                <a:gd name="connsiteX2" fmla="*/ 41729 w 98540"/>
                <a:gd name="connsiteY2" fmla="*/ 16513 h 133087"/>
                <a:gd name="connsiteX3" fmla="*/ 25936 w 98540"/>
                <a:gd name="connsiteY3" fmla="*/ 19197 h 133087"/>
                <a:gd name="connsiteX4" fmla="*/ 7457 w 98540"/>
                <a:gd name="connsiteY4" fmla="*/ 19197 h 133087"/>
                <a:gd name="connsiteX5" fmla="*/ 14564 w 98540"/>
                <a:gd name="connsiteY5" fmla="*/ 37676 h 133087"/>
                <a:gd name="connsiteX6" fmla="*/ 26567 w 98540"/>
                <a:gd name="connsiteY6" fmla="*/ 54575 h 133087"/>
                <a:gd name="connsiteX7" fmla="*/ 2561 w 98540"/>
                <a:gd name="connsiteY7" fmla="*/ 61366 h 133087"/>
                <a:gd name="connsiteX8" fmla="*/ 11721 w 98540"/>
                <a:gd name="connsiteY8" fmla="*/ 86320 h 133087"/>
                <a:gd name="connsiteX9" fmla="*/ 31305 w 98540"/>
                <a:gd name="connsiteY9" fmla="*/ 124384 h 133087"/>
                <a:gd name="connsiteX10" fmla="*/ 70474 w 98540"/>
                <a:gd name="connsiteY10" fmla="*/ 127542 h 133087"/>
                <a:gd name="connsiteX11" fmla="*/ 78528 w 98540"/>
                <a:gd name="connsiteY11" fmla="*/ 90901 h 133087"/>
                <a:gd name="connsiteX12" fmla="*/ 69842 w 98540"/>
                <a:gd name="connsiteY12" fmla="*/ 70527 h 133087"/>
                <a:gd name="connsiteX13" fmla="*/ 85636 w 98540"/>
                <a:gd name="connsiteY13" fmla="*/ 48731 h 133087"/>
                <a:gd name="connsiteX14" fmla="*/ 90689 w 98540"/>
                <a:gd name="connsiteY14" fmla="*/ 18881 h 1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540" h="133087">
                  <a:moveTo>
                    <a:pt x="90689" y="18881"/>
                  </a:moveTo>
                  <a:cubicBezTo>
                    <a:pt x="76791" y="9405"/>
                    <a:pt x="64314" y="-6704"/>
                    <a:pt x="51048" y="1667"/>
                  </a:cubicBezTo>
                  <a:cubicBezTo>
                    <a:pt x="43624" y="6247"/>
                    <a:pt x="45678" y="11459"/>
                    <a:pt x="41729" y="16513"/>
                  </a:cubicBezTo>
                  <a:cubicBezTo>
                    <a:pt x="37781" y="21567"/>
                    <a:pt x="34306" y="25041"/>
                    <a:pt x="25936" y="19197"/>
                  </a:cubicBezTo>
                  <a:cubicBezTo>
                    <a:pt x="20593" y="14712"/>
                    <a:pt x="12800" y="14712"/>
                    <a:pt x="7457" y="19197"/>
                  </a:cubicBezTo>
                  <a:cubicBezTo>
                    <a:pt x="2561" y="22356"/>
                    <a:pt x="4298" y="34991"/>
                    <a:pt x="14564" y="37676"/>
                  </a:cubicBezTo>
                  <a:cubicBezTo>
                    <a:pt x="24830" y="40361"/>
                    <a:pt x="34148" y="50311"/>
                    <a:pt x="26567" y="54575"/>
                  </a:cubicBezTo>
                  <a:cubicBezTo>
                    <a:pt x="18986" y="58840"/>
                    <a:pt x="9668" y="52522"/>
                    <a:pt x="2561" y="61366"/>
                  </a:cubicBezTo>
                  <a:cubicBezTo>
                    <a:pt x="-4546" y="70211"/>
                    <a:pt x="4140" y="77160"/>
                    <a:pt x="11721" y="86320"/>
                  </a:cubicBezTo>
                  <a:cubicBezTo>
                    <a:pt x="19302" y="95481"/>
                    <a:pt x="17565" y="111748"/>
                    <a:pt x="31305" y="124384"/>
                  </a:cubicBezTo>
                  <a:cubicBezTo>
                    <a:pt x="42314" y="133796"/>
                    <a:pt x="58107" y="135060"/>
                    <a:pt x="70474" y="127542"/>
                  </a:cubicBezTo>
                  <a:cubicBezTo>
                    <a:pt x="80740" y="122962"/>
                    <a:pt x="73632" y="101641"/>
                    <a:pt x="78528" y="90901"/>
                  </a:cubicBezTo>
                  <a:cubicBezTo>
                    <a:pt x="83424" y="80161"/>
                    <a:pt x="76949" y="77318"/>
                    <a:pt x="69842" y="70527"/>
                  </a:cubicBezTo>
                  <a:cubicBezTo>
                    <a:pt x="62735" y="63736"/>
                    <a:pt x="73316" y="54733"/>
                    <a:pt x="85636" y="48731"/>
                  </a:cubicBezTo>
                  <a:cubicBezTo>
                    <a:pt x="97955" y="42730"/>
                    <a:pt x="104588" y="28358"/>
                    <a:pt x="90689" y="18881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6" name="Frihandsfigur: Form 235">
              <a:extLst>
                <a:ext uri="{FF2B5EF4-FFF2-40B4-BE49-F238E27FC236}">
                  <a16:creationId xmlns:a16="http://schemas.microsoft.com/office/drawing/2014/main" id="{F5810E9C-3B9B-40E4-801F-170B25654FF9}"/>
                </a:ext>
              </a:extLst>
            </p:cNvPr>
            <p:cNvSpPr/>
            <p:nvPr/>
          </p:nvSpPr>
          <p:spPr>
            <a:xfrm>
              <a:off x="7722238" y="5564739"/>
              <a:ext cx="69097" cy="112878"/>
            </a:xfrm>
            <a:custGeom>
              <a:avLst/>
              <a:gdLst>
                <a:gd name="connsiteX0" fmla="*/ 65139 w 69097"/>
                <a:gd name="connsiteY0" fmla="*/ 19157 h 112878"/>
                <a:gd name="connsiteX1" fmla="*/ 48240 w 69097"/>
                <a:gd name="connsiteY1" fmla="*/ 4784 h 112878"/>
                <a:gd name="connsiteX2" fmla="*/ 23602 w 69097"/>
                <a:gd name="connsiteY2" fmla="*/ 9049 h 112878"/>
                <a:gd name="connsiteX3" fmla="*/ 3070 w 69097"/>
                <a:gd name="connsiteY3" fmla="*/ 45690 h 112878"/>
                <a:gd name="connsiteX4" fmla="*/ 4176 w 69097"/>
                <a:gd name="connsiteY4" fmla="*/ 71592 h 112878"/>
                <a:gd name="connsiteX5" fmla="*/ 12546 w 69097"/>
                <a:gd name="connsiteY5" fmla="*/ 96388 h 112878"/>
                <a:gd name="connsiteX6" fmla="*/ 26445 w 69097"/>
                <a:gd name="connsiteY6" fmla="*/ 80594 h 112878"/>
                <a:gd name="connsiteX7" fmla="*/ 41133 w 69097"/>
                <a:gd name="connsiteY7" fmla="*/ 91018 h 112878"/>
                <a:gd name="connsiteX8" fmla="*/ 45397 w 69097"/>
                <a:gd name="connsiteY8" fmla="*/ 110760 h 112878"/>
                <a:gd name="connsiteX9" fmla="*/ 65771 w 69097"/>
                <a:gd name="connsiteY9" fmla="*/ 96861 h 112878"/>
                <a:gd name="connsiteX10" fmla="*/ 61823 w 69097"/>
                <a:gd name="connsiteY10" fmla="*/ 72698 h 112878"/>
                <a:gd name="connsiteX11" fmla="*/ 68930 w 69097"/>
                <a:gd name="connsiteY11" fmla="*/ 51692 h 112878"/>
                <a:gd name="connsiteX12" fmla="*/ 65139 w 69097"/>
                <a:gd name="connsiteY12" fmla="*/ 19157 h 1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97" h="112878">
                  <a:moveTo>
                    <a:pt x="65139" y="19157"/>
                  </a:moveTo>
                  <a:cubicBezTo>
                    <a:pt x="63086" y="11576"/>
                    <a:pt x="56769" y="11102"/>
                    <a:pt x="48240" y="4784"/>
                  </a:cubicBezTo>
                  <a:cubicBezTo>
                    <a:pt x="39712" y="-1533"/>
                    <a:pt x="27866" y="-4850"/>
                    <a:pt x="23602" y="9049"/>
                  </a:cubicBezTo>
                  <a:cubicBezTo>
                    <a:pt x="17913" y="21873"/>
                    <a:pt x="11040" y="34145"/>
                    <a:pt x="3070" y="45690"/>
                  </a:cubicBezTo>
                  <a:cubicBezTo>
                    <a:pt x="-2773" y="57061"/>
                    <a:pt x="11915" y="58325"/>
                    <a:pt x="4176" y="71592"/>
                  </a:cubicBezTo>
                  <a:cubicBezTo>
                    <a:pt x="-3563" y="84858"/>
                    <a:pt x="-720" y="97336"/>
                    <a:pt x="12546" y="96388"/>
                  </a:cubicBezTo>
                  <a:cubicBezTo>
                    <a:pt x="25813" y="95441"/>
                    <a:pt x="17443" y="82963"/>
                    <a:pt x="26445" y="80594"/>
                  </a:cubicBezTo>
                  <a:cubicBezTo>
                    <a:pt x="35447" y="78225"/>
                    <a:pt x="44923" y="83437"/>
                    <a:pt x="41133" y="91018"/>
                  </a:cubicBezTo>
                  <a:cubicBezTo>
                    <a:pt x="37343" y="98598"/>
                    <a:pt x="34974" y="106811"/>
                    <a:pt x="45397" y="110760"/>
                  </a:cubicBezTo>
                  <a:cubicBezTo>
                    <a:pt x="55821" y="114708"/>
                    <a:pt x="62454" y="110760"/>
                    <a:pt x="65771" y="96861"/>
                  </a:cubicBezTo>
                  <a:cubicBezTo>
                    <a:pt x="69088" y="82963"/>
                    <a:pt x="63560" y="83752"/>
                    <a:pt x="61823" y="72698"/>
                  </a:cubicBezTo>
                  <a:cubicBezTo>
                    <a:pt x="60085" y="61642"/>
                    <a:pt x="69088" y="61484"/>
                    <a:pt x="68930" y="51692"/>
                  </a:cubicBezTo>
                  <a:cubicBezTo>
                    <a:pt x="69389" y="40715"/>
                    <a:pt x="68110" y="29738"/>
                    <a:pt x="65139" y="19157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7" name="Frihandsfigur: Form 236">
              <a:extLst>
                <a:ext uri="{FF2B5EF4-FFF2-40B4-BE49-F238E27FC236}">
                  <a16:creationId xmlns:a16="http://schemas.microsoft.com/office/drawing/2014/main" id="{5C7F705E-BCAA-4765-A617-71B060978FCD}"/>
                </a:ext>
              </a:extLst>
            </p:cNvPr>
            <p:cNvSpPr/>
            <p:nvPr/>
          </p:nvSpPr>
          <p:spPr>
            <a:xfrm>
              <a:off x="7973487" y="5611098"/>
              <a:ext cx="99404" cy="89569"/>
            </a:xfrm>
            <a:custGeom>
              <a:avLst/>
              <a:gdLst>
                <a:gd name="connsiteX0" fmla="*/ 75748 w 99404"/>
                <a:gd name="connsiteY0" fmla="*/ 9124 h 89569"/>
                <a:gd name="connsiteX1" fmla="*/ 51742 w 99404"/>
                <a:gd name="connsiteY1" fmla="*/ 9124 h 89569"/>
                <a:gd name="connsiteX2" fmla="*/ 27420 w 99404"/>
                <a:gd name="connsiteY2" fmla="*/ -668 h 89569"/>
                <a:gd name="connsiteX3" fmla="*/ 8941 w 99404"/>
                <a:gd name="connsiteY3" fmla="*/ 6439 h 89569"/>
                <a:gd name="connsiteX4" fmla="*/ 3414 w 99404"/>
                <a:gd name="connsiteY4" fmla="*/ 23970 h 89569"/>
                <a:gd name="connsiteX5" fmla="*/ 26472 w 99404"/>
                <a:gd name="connsiteY5" fmla="*/ 33445 h 89569"/>
                <a:gd name="connsiteX6" fmla="*/ 37844 w 99404"/>
                <a:gd name="connsiteY6" fmla="*/ 59980 h 89569"/>
                <a:gd name="connsiteX7" fmla="*/ 27420 w 99404"/>
                <a:gd name="connsiteY7" fmla="*/ 79879 h 89569"/>
                <a:gd name="connsiteX8" fmla="*/ 57270 w 99404"/>
                <a:gd name="connsiteY8" fmla="*/ 87934 h 89569"/>
                <a:gd name="connsiteX9" fmla="*/ 93911 w 99404"/>
                <a:gd name="connsiteY9" fmla="*/ 72140 h 89569"/>
                <a:gd name="connsiteX10" fmla="*/ 88067 w 99404"/>
                <a:gd name="connsiteY10" fmla="*/ 31393 h 89569"/>
                <a:gd name="connsiteX11" fmla="*/ 75748 w 99404"/>
                <a:gd name="connsiteY11" fmla="*/ 9124 h 8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404" h="89569">
                  <a:moveTo>
                    <a:pt x="75748" y="9124"/>
                  </a:moveTo>
                  <a:cubicBezTo>
                    <a:pt x="63113" y="-1932"/>
                    <a:pt x="60745" y="11966"/>
                    <a:pt x="51742" y="9124"/>
                  </a:cubicBezTo>
                  <a:cubicBezTo>
                    <a:pt x="42740" y="6281"/>
                    <a:pt x="44161" y="-668"/>
                    <a:pt x="27420" y="-668"/>
                  </a:cubicBezTo>
                  <a:cubicBezTo>
                    <a:pt x="18575" y="-668"/>
                    <a:pt x="19523" y="7386"/>
                    <a:pt x="8941" y="6439"/>
                  </a:cubicBezTo>
                  <a:cubicBezTo>
                    <a:pt x="-1640" y="5491"/>
                    <a:pt x="-2114" y="16547"/>
                    <a:pt x="3414" y="23970"/>
                  </a:cubicBezTo>
                  <a:cubicBezTo>
                    <a:pt x="8941" y="31393"/>
                    <a:pt x="13679" y="27287"/>
                    <a:pt x="26472" y="33445"/>
                  </a:cubicBezTo>
                  <a:cubicBezTo>
                    <a:pt x="39265" y="39605"/>
                    <a:pt x="37370" y="52872"/>
                    <a:pt x="37844" y="59980"/>
                  </a:cubicBezTo>
                  <a:cubicBezTo>
                    <a:pt x="38317" y="67086"/>
                    <a:pt x="18260" y="67560"/>
                    <a:pt x="27420" y="79879"/>
                  </a:cubicBezTo>
                  <a:cubicBezTo>
                    <a:pt x="36580" y="92198"/>
                    <a:pt x="41634" y="83038"/>
                    <a:pt x="57270" y="87934"/>
                  </a:cubicBezTo>
                  <a:cubicBezTo>
                    <a:pt x="71642" y="91488"/>
                    <a:pt x="86614" y="85028"/>
                    <a:pt x="93911" y="72140"/>
                  </a:cubicBezTo>
                  <a:cubicBezTo>
                    <a:pt x="102977" y="59126"/>
                    <a:pt x="100418" y="41327"/>
                    <a:pt x="88067" y="31393"/>
                  </a:cubicBezTo>
                  <a:cubicBezTo>
                    <a:pt x="74169" y="19074"/>
                    <a:pt x="87752" y="20179"/>
                    <a:pt x="75748" y="9124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8" name="Frihandsfigur: Form 237">
              <a:extLst>
                <a:ext uri="{FF2B5EF4-FFF2-40B4-BE49-F238E27FC236}">
                  <a16:creationId xmlns:a16="http://schemas.microsoft.com/office/drawing/2014/main" id="{2355AAFD-7D0E-4761-9FFD-8F81E56A9135}"/>
                </a:ext>
              </a:extLst>
            </p:cNvPr>
            <p:cNvSpPr/>
            <p:nvPr/>
          </p:nvSpPr>
          <p:spPr>
            <a:xfrm>
              <a:off x="8262645" y="4457021"/>
              <a:ext cx="38303" cy="55292"/>
            </a:xfrm>
            <a:custGeom>
              <a:avLst/>
              <a:gdLst>
                <a:gd name="connsiteX0" fmla="*/ 19547 w 38303"/>
                <a:gd name="connsiteY0" fmla="*/ 52908 h 55292"/>
                <a:gd name="connsiteX1" fmla="*/ 37078 w 38303"/>
                <a:gd name="connsiteY1" fmla="*/ 34903 h 55292"/>
                <a:gd name="connsiteX2" fmla="*/ 21284 w 38303"/>
                <a:gd name="connsiteY2" fmla="*/ 15635 h 55292"/>
                <a:gd name="connsiteX3" fmla="*/ 3911 w 38303"/>
                <a:gd name="connsiteY3" fmla="*/ -159 h 55292"/>
                <a:gd name="connsiteX4" fmla="*/ 2806 w 38303"/>
                <a:gd name="connsiteY4" fmla="*/ 23532 h 55292"/>
                <a:gd name="connsiteX5" fmla="*/ 19547 w 38303"/>
                <a:gd name="connsiteY5" fmla="*/ 52908 h 5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03" h="55292">
                  <a:moveTo>
                    <a:pt x="19547" y="52908"/>
                  </a:moveTo>
                  <a:cubicBezTo>
                    <a:pt x="35341" y="59857"/>
                    <a:pt x="40868" y="44063"/>
                    <a:pt x="37078" y="34903"/>
                  </a:cubicBezTo>
                  <a:cubicBezTo>
                    <a:pt x="33287" y="25742"/>
                    <a:pt x="25706" y="23532"/>
                    <a:pt x="21284" y="15635"/>
                  </a:cubicBezTo>
                  <a:cubicBezTo>
                    <a:pt x="16862" y="7738"/>
                    <a:pt x="9597" y="-3160"/>
                    <a:pt x="3911" y="-159"/>
                  </a:cubicBezTo>
                  <a:cubicBezTo>
                    <a:pt x="-1775" y="2842"/>
                    <a:pt x="-669" y="12476"/>
                    <a:pt x="2806" y="23532"/>
                  </a:cubicBezTo>
                  <a:cubicBezTo>
                    <a:pt x="6280" y="34586"/>
                    <a:pt x="3753" y="45958"/>
                    <a:pt x="19547" y="52908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9" name="Frihandsfigur: Form 238">
              <a:extLst>
                <a:ext uri="{FF2B5EF4-FFF2-40B4-BE49-F238E27FC236}">
                  <a16:creationId xmlns:a16="http://schemas.microsoft.com/office/drawing/2014/main" id="{63688F98-50A5-4942-9372-9A328F34AD6E}"/>
                </a:ext>
              </a:extLst>
            </p:cNvPr>
            <p:cNvSpPr/>
            <p:nvPr/>
          </p:nvSpPr>
          <p:spPr>
            <a:xfrm>
              <a:off x="8162379" y="4536769"/>
              <a:ext cx="31760" cy="77947"/>
            </a:xfrm>
            <a:custGeom>
              <a:avLst/>
              <a:gdLst>
                <a:gd name="connsiteX0" fmla="*/ 8625 w 31760"/>
                <a:gd name="connsiteY0" fmla="*/ 76766 h 77947"/>
                <a:gd name="connsiteX1" fmla="*/ 21576 w 31760"/>
                <a:gd name="connsiteY1" fmla="*/ 56550 h 77947"/>
                <a:gd name="connsiteX2" fmla="*/ 27262 w 31760"/>
                <a:gd name="connsiteY2" fmla="*/ 39177 h 77947"/>
                <a:gd name="connsiteX3" fmla="*/ 30104 w 31760"/>
                <a:gd name="connsiteY3" fmla="*/ 19277 h 77947"/>
                <a:gd name="connsiteX4" fmla="*/ 25524 w 31760"/>
                <a:gd name="connsiteY4" fmla="*/ -307 h 77947"/>
                <a:gd name="connsiteX5" fmla="*/ 10994 w 31760"/>
                <a:gd name="connsiteY5" fmla="*/ 5537 h 77947"/>
                <a:gd name="connsiteX6" fmla="*/ 7835 w 31760"/>
                <a:gd name="connsiteY6" fmla="*/ 25437 h 77947"/>
                <a:gd name="connsiteX7" fmla="*/ 1202 w 31760"/>
                <a:gd name="connsiteY7" fmla="*/ 54339 h 77947"/>
                <a:gd name="connsiteX8" fmla="*/ 8625 w 31760"/>
                <a:gd name="connsiteY8" fmla="*/ 76766 h 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60" h="77947">
                  <a:moveTo>
                    <a:pt x="8625" y="76766"/>
                  </a:moveTo>
                  <a:cubicBezTo>
                    <a:pt x="16996" y="80398"/>
                    <a:pt x="15574" y="63815"/>
                    <a:pt x="21576" y="56550"/>
                  </a:cubicBezTo>
                  <a:cubicBezTo>
                    <a:pt x="27577" y="49285"/>
                    <a:pt x="28683" y="47863"/>
                    <a:pt x="27262" y="39177"/>
                  </a:cubicBezTo>
                  <a:cubicBezTo>
                    <a:pt x="25840" y="30491"/>
                    <a:pt x="35316" y="26226"/>
                    <a:pt x="30104" y="19277"/>
                  </a:cubicBezTo>
                  <a:cubicBezTo>
                    <a:pt x="24892" y="12328"/>
                    <a:pt x="30104" y="1904"/>
                    <a:pt x="25524" y="-307"/>
                  </a:cubicBezTo>
                  <a:cubicBezTo>
                    <a:pt x="20944" y="-2518"/>
                    <a:pt x="19681" y="6168"/>
                    <a:pt x="10994" y="5537"/>
                  </a:cubicBezTo>
                  <a:cubicBezTo>
                    <a:pt x="2308" y="4905"/>
                    <a:pt x="4677" y="13750"/>
                    <a:pt x="7835" y="25437"/>
                  </a:cubicBezTo>
                  <a:cubicBezTo>
                    <a:pt x="10994" y="37124"/>
                    <a:pt x="3413" y="46916"/>
                    <a:pt x="1202" y="54339"/>
                  </a:cubicBezTo>
                  <a:cubicBezTo>
                    <a:pt x="-2051" y="62630"/>
                    <a:pt x="1076" y="72059"/>
                    <a:pt x="8625" y="76766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0" name="Frihandsfigur: Form 239">
              <a:extLst>
                <a:ext uri="{FF2B5EF4-FFF2-40B4-BE49-F238E27FC236}">
                  <a16:creationId xmlns:a16="http://schemas.microsoft.com/office/drawing/2014/main" id="{12AB97CE-0FAE-4BC2-8C49-858F9D365D68}"/>
                </a:ext>
              </a:extLst>
            </p:cNvPr>
            <p:cNvSpPr/>
            <p:nvPr/>
          </p:nvSpPr>
          <p:spPr>
            <a:xfrm>
              <a:off x="8665553" y="4841445"/>
              <a:ext cx="39793" cy="46792"/>
            </a:xfrm>
            <a:custGeom>
              <a:avLst/>
              <a:gdLst>
                <a:gd name="connsiteX0" fmla="*/ 25220 w 39793"/>
                <a:gd name="connsiteY0" fmla="*/ 782 h 46792"/>
                <a:gd name="connsiteX1" fmla="*/ 424 w 39793"/>
                <a:gd name="connsiteY1" fmla="*/ 21629 h 46792"/>
                <a:gd name="connsiteX2" fmla="*/ 34381 w 39793"/>
                <a:gd name="connsiteY2" fmla="*/ 40108 h 46792"/>
                <a:gd name="connsiteX3" fmla="*/ 25220 w 39793"/>
                <a:gd name="connsiteY3" fmla="*/ 782 h 4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93" h="46792">
                  <a:moveTo>
                    <a:pt x="25220" y="782"/>
                  </a:moveTo>
                  <a:cubicBezTo>
                    <a:pt x="15271" y="5994"/>
                    <a:pt x="-3366" y="5046"/>
                    <a:pt x="424" y="21629"/>
                  </a:cubicBezTo>
                  <a:cubicBezTo>
                    <a:pt x="4215" y="38212"/>
                    <a:pt x="25220" y="55586"/>
                    <a:pt x="34381" y="40108"/>
                  </a:cubicBezTo>
                  <a:cubicBezTo>
                    <a:pt x="43541" y="24630"/>
                    <a:pt x="41172" y="-7905"/>
                    <a:pt x="25220" y="782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1" name="Frihandsfigur: Form 240">
              <a:extLst>
                <a:ext uri="{FF2B5EF4-FFF2-40B4-BE49-F238E27FC236}">
                  <a16:creationId xmlns:a16="http://schemas.microsoft.com/office/drawing/2014/main" id="{C19DFB5D-A807-47AD-A3FE-1FC4230D0C9F}"/>
                </a:ext>
              </a:extLst>
            </p:cNvPr>
            <p:cNvSpPr/>
            <p:nvPr/>
          </p:nvSpPr>
          <p:spPr>
            <a:xfrm>
              <a:off x="8598903" y="4746682"/>
              <a:ext cx="26404" cy="20357"/>
            </a:xfrm>
            <a:custGeom>
              <a:avLst/>
              <a:gdLst>
                <a:gd name="connsiteX0" fmla="*/ 20483 w 26404"/>
                <a:gd name="connsiteY0" fmla="*/ 2205 h 20357"/>
                <a:gd name="connsiteX1" fmla="*/ 8322 w 26404"/>
                <a:gd name="connsiteY1" fmla="*/ -323 h 20357"/>
                <a:gd name="connsiteX2" fmla="*/ 46 w 26404"/>
                <a:gd name="connsiteY2" fmla="*/ 11064 h 20357"/>
                <a:gd name="connsiteX3" fmla="*/ 3583 w 26404"/>
                <a:gd name="connsiteY3" fmla="*/ 17209 h 20357"/>
                <a:gd name="connsiteX4" fmla="*/ 22694 w 26404"/>
                <a:gd name="connsiteY4" fmla="*/ 14681 h 20357"/>
                <a:gd name="connsiteX5" fmla="*/ 20483 w 26404"/>
                <a:gd name="connsiteY5" fmla="*/ 2205 h 2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04" h="20357">
                  <a:moveTo>
                    <a:pt x="20483" y="2205"/>
                  </a:moveTo>
                  <a:cubicBezTo>
                    <a:pt x="14481" y="309"/>
                    <a:pt x="14007" y="-1429"/>
                    <a:pt x="8322" y="-323"/>
                  </a:cubicBezTo>
                  <a:cubicBezTo>
                    <a:pt x="2888" y="530"/>
                    <a:pt x="-807" y="5632"/>
                    <a:pt x="46" y="11064"/>
                  </a:cubicBezTo>
                  <a:cubicBezTo>
                    <a:pt x="440" y="13481"/>
                    <a:pt x="1688" y="15661"/>
                    <a:pt x="3583" y="17209"/>
                  </a:cubicBezTo>
                  <a:cubicBezTo>
                    <a:pt x="8479" y="22105"/>
                    <a:pt x="16376" y="18946"/>
                    <a:pt x="22694" y="14681"/>
                  </a:cubicBezTo>
                  <a:cubicBezTo>
                    <a:pt x="29011" y="10417"/>
                    <a:pt x="26326" y="4100"/>
                    <a:pt x="20483" y="2205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2" name="Frihandsfigur: Form 241">
              <a:extLst>
                <a:ext uri="{FF2B5EF4-FFF2-40B4-BE49-F238E27FC236}">
                  <a16:creationId xmlns:a16="http://schemas.microsoft.com/office/drawing/2014/main" id="{AC75AE27-2FD9-46AC-843E-504106B1FAA8}"/>
                </a:ext>
              </a:extLst>
            </p:cNvPr>
            <p:cNvSpPr/>
            <p:nvPr/>
          </p:nvSpPr>
          <p:spPr>
            <a:xfrm>
              <a:off x="8493105" y="4644530"/>
              <a:ext cx="27665" cy="32703"/>
            </a:xfrm>
            <a:custGeom>
              <a:avLst/>
              <a:gdLst>
                <a:gd name="connsiteX0" fmla="*/ 25676 w 27665"/>
                <a:gd name="connsiteY0" fmla="*/ 9120 h 32703"/>
                <a:gd name="connsiteX1" fmla="*/ 5302 w 27665"/>
                <a:gd name="connsiteY1" fmla="*/ -39 h 32703"/>
                <a:gd name="connsiteX2" fmla="*/ 1670 w 27665"/>
                <a:gd name="connsiteY2" fmla="*/ 20492 h 32703"/>
                <a:gd name="connsiteX3" fmla="*/ 16358 w 27665"/>
                <a:gd name="connsiteY3" fmla="*/ 31548 h 32703"/>
                <a:gd name="connsiteX4" fmla="*/ 26150 w 27665"/>
                <a:gd name="connsiteY4" fmla="*/ 21598 h 32703"/>
                <a:gd name="connsiteX5" fmla="*/ 25676 w 27665"/>
                <a:gd name="connsiteY5" fmla="*/ 9120 h 3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65" h="32703">
                  <a:moveTo>
                    <a:pt x="25676" y="9120"/>
                  </a:moveTo>
                  <a:cubicBezTo>
                    <a:pt x="21964" y="1571"/>
                    <a:pt x="13404" y="-2267"/>
                    <a:pt x="5302" y="-39"/>
                  </a:cubicBezTo>
                  <a:cubicBezTo>
                    <a:pt x="-1173" y="2171"/>
                    <a:pt x="-1016" y="13543"/>
                    <a:pt x="1670" y="20492"/>
                  </a:cubicBezTo>
                  <a:cubicBezTo>
                    <a:pt x="4354" y="27441"/>
                    <a:pt x="7671" y="29020"/>
                    <a:pt x="16358" y="31548"/>
                  </a:cubicBezTo>
                  <a:cubicBezTo>
                    <a:pt x="25044" y="34074"/>
                    <a:pt x="26623" y="26178"/>
                    <a:pt x="26150" y="21598"/>
                  </a:cubicBezTo>
                  <a:cubicBezTo>
                    <a:pt x="25676" y="17017"/>
                    <a:pt x="29940" y="14649"/>
                    <a:pt x="25676" y="9120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3" name="Frihandsfigur: Form 242">
              <a:extLst>
                <a:ext uri="{FF2B5EF4-FFF2-40B4-BE49-F238E27FC236}">
                  <a16:creationId xmlns:a16="http://schemas.microsoft.com/office/drawing/2014/main" id="{064C61AD-D428-4B0F-9832-019517F39E84}"/>
                </a:ext>
              </a:extLst>
            </p:cNvPr>
            <p:cNvSpPr/>
            <p:nvPr/>
          </p:nvSpPr>
          <p:spPr>
            <a:xfrm>
              <a:off x="8712025" y="4895477"/>
              <a:ext cx="45210" cy="29071"/>
            </a:xfrm>
            <a:custGeom>
              <a:avLst/>
              <a:gdLst>
                <a:gd name="connsiteX0" fmla="*/ 36237 w 45210"/>
                <a:gd name="connsiteY0" fmla="*/ 8187 h 29071"/>
                <a:gd name="connsiteX1" fmla="*/ 20444 w 45210"/>
                <a:gd name="connsiteY1" fmla="*/ 2974 h 29071"/>
                <a:gd name="connsiteX2" fmla="*/ 8440 w 45210"/>
                <a:gd name="connsiteY2" fmla="*/ 448 h 29071"/>
                <a:gd name="connsiteX3" fmla="*/ 3702 w 45210"/>
                <a:gd name="connsiteY3" fmla="*/ 18768 h 29071"/>
                <a:gd name="connsiteX4" fmla="*/ 29288 w 45210"/>
                <a:gd name="connsiteY4" fmla="*/ 28403 h 29071"/>
                <a:gd name="connsiteX5" fmla="*/ 42081 w 45210"/>
                <a:gd name="connsiteY5" fmla="*/ 18453 h 29071"/>
                <a:gd name="connsiteX6" fmla="*/ 36237 w 45210"/>
                <a:gd name="connsiteY6" fmla="*/ 8187 h 2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210" h="29071">
                  <a:moveTo>
                    <a:pt x="36237" y="8187"/>
                  </a:moveTo>
                  <a:cubicBezTo>
                    <a:pt x="30488" y="8565"/>
                    <a:pt x="24834" y="6702"/>
                    <a:pt x="20444" y="2974"/>
                  </a:cubicBezTo>
                  <a:cubicBezTo>
                    <a:pt x="15074" y="-1132"/>
                    <a:pt x="12231" y="-1447"/>
                    <a:pt x="8440" y="448"/>
                  </a:cubicBezTo>
                  <a:cubicBezTo>
                    <a:pt x="544" y="4238"/>
                    <a:pt x="-3563" y="15452"/>
                    <a:pt x="3702" y="18768"/>
                  </a:cubicBezTo>
                  <a:cubicBezTo>
                    <a:pt x="11504" y="23664"/>
                    <a:pt x="20207" y="26934"/>
                    <a:pt x="29288" y="28403"/>
                  </a:cubicBezTo>
                  <a:cubicBezTo>
                    <a:pt x="37974" y="28403"/>
                    <a:pt x="36079" y="19084"/>
                    <a:pt x="42081" y="18453"/>
                  </a:cubicBezTo>
                  <a:cubicBezTo>
                    <a:pt x="48082" y="17820"/>
                    <a:pt x="44766" y="8187"/>
                    <a:pt x="36237" y="8187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4" name="Frihandsfigur: Form 243">
              <a:extLst>
                <a:ext uri="{FF2B5EF4-FFF2-40B4-BE49-F238E27FC236}">
                  <a16:creationId xmlns:a16="http://schemas.microsoft.com/office/drawing/2014/main" id="{FFF5396B-F115-4E88-A4BC-FBED14F7C97C}"/>
                </a:ext>
              </a:extLst>
            </p:cNvPr>
            <p:cNvSpPr/>
            <p:nvPr/>
          </p:nvSpPr>
          <p:spPr>
            <a:xfrm>
              <a:off x="8413614" y="3632786"/>
              <a:ext cx="700347" cy="1185112"/>
            </a:xfrm>
            <a:custGeom>
              <a:avLst/>
              <a:gdLst>
                <a:gd name="connsiteX0" fmla="*/ 666946 w 700347"/>
                <a:gd name="connsiteY0" fmla="*/ 620969 h 1185112"/>
                <a:gd name="connsiteX1" fmla="*/ 611195 w 700347"/>
                <a:gd name="connsiteY1" fmla="*/ 606597 h 1185112"/>
                <a:gd name="connsiteX2" fmla="*/ 519434 w 700347"/>
                <a:gd name="connsiteY2" fmla="*/ 557953 h 1185112"/>
                <a:gd name="connsiteX3" fmla="*/ 499849 w 700347"/>
                <a:gd name="connsiteY3" fmla="*/ 542159 h 1185112"/>
                <a:gd name="connsiteX4" fmla="*/ 475685 w 700347"/>
                <a:gd name="connsiteY4" fmla="*/ 522259 h 1185112"/>
                <a:gd name="connsiteX5" fmla="*/ 474264 w 700347"/>
                <a:gd name="connsiteY5" fmla="*/ 521154 h 1185112"/>
                <a:gd name="connsiteX6" fmla="*/ 457522 w 700347"/>
                <a:gd name="connsiteY6" fmla="*/ 502991 h 1185112"/>
                <a:gd name="connsiteX7" fmla="*/ 447099 w 700347"/>
                <a:gd name="connsiteY7" fmla="*/ 490830 h 1185112"/>
                <a:gd name="connsiteX8" fmla="*/ 427831 w 700347"/>
                <a:gd name="connsiteY8" fmla="*/ 469192 h 1185112"/>
                <a:gd name="connsiteX9" fmla="*/ 421039 w 700347"/>
                <a:gd name="connsiteY9" fmla="*/ 461138 h 1185112"/>
                <a:gd name="connsiteX10" fmla="*/ 421039 w 700347"/>
                <a:gd name="connsiteY10" fmla="*/ 461138 h 1185112"/>
                <a:gd name="connsiteX11" fmla="*/ 411405 w 700347"/>
                <a:gd name="connsiteY11" fmla="*/ 440764 h 1185112"/>
                <a:gd name="connsiteX12" fmla="*/ 423408 w 700347"/>
                <a:gd name="connsiteY12" fmla="*/ 432078 h 1185112"/>
                <a:gd name="connsiteX13" fmla="*/ 430358 w 700347"/>
                <a:gd name="connsiteY13" fmla="*/ 428445 h 1185112"/>
                <a:gd name="connsiteX14" fmla="*/ 429252 w 700347"/>
                <a:gd name="connsiteY14" fmla="*/ 415495 h 1185112"/>
                <a:gd name="connsiteX15" fmla="*/ 429252 w 700347"/>
                <a:gd name="connsiteY15" fmla="*/ 413757 h 1185112"/>
                <a:gd name="connsiteX16" fmla="*/ 429252 w 700347"/>
                <a:gd name="connsiteY16" fmla="*/ 386434 h 1185112"/>
                <a:gd name="connsiteX17" fmla="*/ 429252 w 700347"/>
                <a:gd name="connsiteY17" fmla="*/ 383749 h 1185112"/>
                <a:gd name="connsiteX18" fmla="*/ 425461 w 700347"/>
                <a:gd name="connsiteY18" fmla="*/ 375220 h 1185112"/>
                <a:gd name="connsiteX19" fmla="*/ 420092 w 700347"/>
                <a:gd name="connsiteY19" fmla="*/ 357531 h 1185112"/>
                <a:gd name="connsiteX20" fmla="*/ 434622 w 700347"/>
                <a:gd name="connsiteY20" fmla="*/ 347424 h 1185112"/>
                <a:gd name="connsiteX21" fmla="*/ 440465 w 700347"/>
                <a:gd name="connsiteY21" fmla="*/ 345528 h 1185112"/>
                <a:gd name="connsiteX22" fmla="*/ 442361 w 700347"/>
                <a:gd name="connsiteY22" fmla="*/ 337000 h 1185112"/>
                <a:gd name="connsiteX23" fmla="*/ 442361 w 700347"/>
                <a:gd name="connsiteY23" fmla="*/ 334315 h 1185112"/>
                <a:gd name="connsiteX24" fmla="*/ 453574 w 700347"/>
                <a:gd name="connsiteY24" fmla="*/ 319627 h 1185112"/>
                <a:gd name="connsiteX25" fmla="*/ 473474 w 700347"/>
                <a:gd name="connsiteY25" fmla="*/ 314731 h 1185112"/>
                <a:gd name="connsiteX26" fmla="*/ 478844 w 700347"/>
                <a:gd name="connsiteY26" fmla="*/ 313625 h 1185112"/>
                <a:gd name="connsiteX27" fmla="*/ 480739 w 700347"/>
                <a:gd name="connsiteY27" fmla="*/ 306518 h 1185112"/>
                <a:gd name="connsiteX28" fmla="*/ 480739 w 700347"/>
                <a:gd name="connsiteY28" fmla="*/ 304781 h 1185112"/>
                <a:gd name="connsiteX29" fmla="*/ 479160 w 700347"/>
                <a:gd name="connsiteY29" fmla="*/ 302095 h 1185112"/>
                <a:gd name="connsiteX30" fmla="*/ 477738 w 700347"/>
                <a:gd name="connsiteY30" fmla="*/ 289777 h 1185112"/>
                <a:gd name="connsiteX31" fmla="*/ 477738 w 700347"/>
                <a:gd name="connsiteY31" fmla="*/ 287724 h 1185112"/>
                <a:gd name="connsiteX32" fmla="*/ 479002 w 700347"/>
                <a:gd name="connsiteY32" fmla="*/ 276984 h 1185112"/>
                <a:gd name="connsiteX33" fmla="*/ 497006 w 700347"/>
                <a:gd name="connsiteY33" fmla="*/ 269403 h 1185112"/>
                <a:gd name="connsiteX34" fmla="*/ 491637 w 700347"/>
                <a:gd name="connsiteY34" fmla="*/ 251872 h 1185112"/>
                <a:gd name="connsiteX35" fmla="*/ 504272 w 700347"/>
                <a:gd name="connsiteY35" fmla="*/ 237184 h 1185112"/>
                <a:gd name="connsiteX36" fmla="*/ 506167 w 700347"/>
                <a:gd name="connsiteY36" fmla="*/ 235920 h 1185112"/>
                <a:gd name="connsiteX37" fmla="*/ 510115 w 700347"/>
                <a:gd name="connsiteY37" fmla="*/ 215547 h 1185112"/>
                <a:gd name="connsiteX38" fmla="*/ 510115 w 700347"/>
                <a:gd name="connsiteY38" fmla="*/ 210177 h 1185112"/>
                <a:gd name="connsiteX39" fmla="*/ 510115 w 700347"/>
                <a:gd name="connsiteY39" fmla="*/ 203543 h 1185112"/>
                <a:gd name="connsiteX40" fmla="*/ 513906 w 700347"/>
                <a:gd name="connsiteY40" fmla="*/ 185381 h 1185112"/>
                <a:gd name="connsiteX41" fmla="*/ 517223 w 700347"/>
                <a:gd name="connsiteY41" fmla="*/ 176694 h 1185112"/>
                <a:gd name="connsiteX42" fmla="*/ 522434 w 700347"/>
                <a:gd name="connsiteY42" fmla="*/ 164849 h 1185112"/>
                <a:gd name="connsiteX43" fmla="*/ 549442 w 700347"/>
                <a:gd name="connsiteY43" fmla="*/ 161374 h 1185112"/>
                <a:gd name="connsiteX44" fmla="*/ 560181 w 700347"/>
                <a:gd name="connsiteY44" fmla="*/ 161374 h 1185112"/>
                <a:gd name="connsiteX45" fmla="*/ 563498 w 700347"/>
                <a:gd name="connsiteY45" fmla="*/ 156637 h 1185112"/>
                <a:gd name="connsiteX46" fmla="*/ 543914 w 700347"/>
                <a:gd name="connsiteY46" fmla="*/ 130893 h 1185112"/>
                <a:gd name="connsiteX47" fmla="*/ 523382 w 700347"/>
                <a:gd name="connsiteY47" fmla="*/ 109414 h 1185112"/>
                <a:gd name="connsiteX48" fmla="*/ 496059 w 700347"/>
                <a:gd name="connsiteY48" fmla="*/ 109414 h 1185112"/>
                <a:gd name="connsiteX49" fmla="*/ 482634 w 700347"/>
                <a:gd name="connsiteY49" fmla="*/ 105939 h 1185112"/>
                <a:gd name="connsiteX50" fmla="*/ 482634 w 700347"/>
                <a:gd name="connsiteY50" fmla="*/ 95041 h 1185112"/>
                <a:gd name="connsiteX51" fmla="*/ 482634 w 700347"/>
                <a:gd name="connsiteY51" fmla="*/ 93146 h 1185112"/>
                <a:gd name="connsiteX52" fmla="*/ 480423 w 700347"/>
                <a:gd name="connsiteY52" fmla="*/ 93146 h 1185112"/>
                <a:gd name="connsiteX53" fmla="*/ 470000 w 700347"/>
                <a:gd name="connsiteY53" fmla="*/ 92040 h 1185112"/>
                <a:gd name="connsiteX54" fmla="*/ 455627 w 700347"/>
                <a:gd name="connsiteY54" fmla="*/ 89672 h 1185112"/>
                <a:gd name="connsiteX55" fmla="*/ 450257 w 700347"/>
                <a:gd name="connsiteY55" fmla="*/ 80669 h 1185112"/>
                <a:gd name="connsiteX56" fmla="*/ 451521 w 700347"/>
                <a:gd name="connsiteY56" fmla="*/ 74035 h 1185112"/>
                <a:gd name="connsiteX57" fmla="*/ 428146 w 700347"/>
                <a:gd name="connsiteY57" fmla="*/ 72930 h 1185112"/>
                <a:gd name="connsiteX58" fmla="*/ 394032 w 700347"/>
                <a:gd name="connsiteY58" fmla="*/ 65191 h 1185112"/>
                <a:gd name="connsiteX59" fmla="*/ 391189 w 700347"/>
                <a:gd name="connsiteY59" fmla="*/ 62664 h 1185112"/>
                <a:gd name="connsiteX60" fmla="*/ 391189 w 700347"/>
                <a:gd name="connsiteY60" fmla="*/ 58874 h 1185112"/>
                <a:gd name="connsiteX61" fmla="*/ 399086 w 700347"/>
                <a:gd name="connsiteY61" fmla="*/ 36762 h 1185112"/>
                <a:gd name="connsiteX62" fmla="*/ 412827 w 700347"/>
                <a:gd name="connsiteY62" fmla="*/ -668 h 1185112"/>
                <a:gd name="connsiteX63" fmla="*/ 392926 w 700347"/>
                <a:gd name="connsiteY63" fmla="*/ 4386 h 1185112"/>
                <a:gd name="connsiteX64" fmla="*/ 374606 w 700347"/>
                <a:gd name="connsiteY64" fmla="*/ 20179 h 1185112"/>
                <a:gd name="connsiteX65" fmla="*/ 338281 w 700347"/>
                <a:gd name="connsiteY65" fmla="*/ 21285 h 1185112"/>
                <a:gd name="connsiteX66" fmla="*/ 324224 w 700347"/>
                <a:gd name="connsiteY66" fmla="*/ 9913 h 1185112"/>
                <a:gd name="connsiteX67" fmla="*/ 302745 w 700347"/>
                <a:gd name="connsiteY67" fmla="*/ 9913 h 1185112"/>
                <a:gd name="connsiteX68" fmla="*/ 286951 w 700347"/>
                <a:gd name="connsiteY68" fmla="*/ 29655 h 1185112"/>
                <a:gd name="connsiteX69" fmla="*/ 263103 w 700347"/>
                <a:gd name="connsiteY69" fmla="*/ 34551 h 1185112"/>
                <a:gd name="connsiteX70" fmla="*/ 254100 w 700347"/>
                <a:gd name="connsiteY70" fmla="*/ 58084 h 1185112"/>
                <a:gd name="connsiteX71" fmla="*/ 250784 w 700347"/>
                <a:gd name="connsiteY71" fmla="*/ 91882 h 1185112"/>
                <a:gd name="connsiteX72" fmla="*/ 229462 w 700347"/>
                <a:gd name="connsiteY72" fmla="*/ 95673 h 1185112"/>
                <a:gd name="connsiteX73" fmla="*/ 225988 w 700347"/>
                <a:gd name="connsiteY73" fmla="*/ 74509 h 1185112"/>
                <a:gd name="connsiteX74" fmla="*/ 205298 w 700347"/>
                <a:gd name="connsiteY74" fmla="*/ 75931 h 1185112"/>
                <a:gd name="connsiteX75" fmla="*/ 200560 w 700347"/>
                <a:gd name="connsiteY75" fmla="*/ 91725 h 1185112"/>
                <a:gd name="connsiteX76" fmla="*/ 207035 w 700347"/>
                <a:gd name="connsiteY76" fmla="*/ 99779 h 1185112"/>
                <a:gd name="connsiteX77" fmla="*/ 207825 w 700347"/>
                <a:gd name="connsiteY77" fmla="*/ 100726 h 1185112"/>
                <a:gd name="connsiteX78" fmla="*/ 207035 w 700347"/>
                <a:gd name="connsiteY78" fmla="*/ 99779 h 1185112"/>
                <a:gd name="connsiteX79" fmla="*/ 202771 w 700347"/>
                <a:gd name="connsiteY79" fmla="*/ 110993 h 1185112"/>
                <a:gd name="connsiteX80" fmla="*/ 187925 w 700347"/>
                <a:gd name="connsiteY80" fmla="*/ 124733 h 1185112"/>
                <a:gd name="connsiteX81" fmla="*/ 164708 w 700347"/>
                <a:gd name="connsiteY81" fmla="*/ 119837 h 1185112"/>
                <a:gd name="connsiteX82" fmla="*/ 126014 w 700347"/>
                <a:gd name="connsiteY82" fmla="*/ 107202 h 1185112"/>
                <a:gd name="connsiteX83" fmla="*/ 104061 w 700347"/>
                <a:gd name="connsiteY83" fmla="*/ 104518 h 1185112"/>
                <a:gd name="connsiteX84" fmla="*/ 83055 w 700347"/>
                <a:gd name="connsiteY84" fmla="*/ 127103 h 1185112"/>
                <a:gd name="connsiteX85" fmla="*/ 69157 w 700347"/>
                <a:gd name="connsiteY85" fmla="*/ 145265 h 1185112"/>
                <a:gd name="connsiteX86" fmla="*/ 47204 w 700347"/>
                <a:gd name="connsiteY86" fmla="*/ 165797 h 1185112"/>
                <a:gd name="connsiteX87" fmla="*/ 42624 w 700347"/>
                <a:gd name="connsiteY87" fmla="*/ 198174 h 1185112"/>
                <a:gd name="connsiteX88" fmla="*/ 52100 w 700347"/>
                <a:gd name="connsiteY88" fmla="*/ 227708 h 1185112"/>
                <a:gd name="connsiteX89" fmla="*/ 53363 w 700347"/>
                <a:gd name="connsiteY89" fmla="*/ 251872 h 1185112"/>
                <a:gd name="connsiteX90" fmla="*/ 43413 w 700347"/>
                <a:gd name="connsiteY90" fmla="*/ 262454 h 1185112"/>
                <a:gd name="connsiteX91" fmla="*/ 27620 w 700347"/>
                <a:gd name="connsiteY91" fmla="*/ 275089 h 1185112"/>
                <a:gd name="connsiteX92" fmla="*/ 39307 w 700347"/>
                <a:gd name="connsiteY92" fmla="*/ 293094 h 1185112"/>
                <a:gd name="connsiteX93" fmla="*/ 38359 w 700347"/>
                <a:gd name="connsiteY93" fmla="*/ 314888 h 1185112"/>
                <a:gd name="connsiteX94" fmla="*/ 16090 w 700347"/>
                <a:gd name="connsiteY94" fmla="*/ 317574 h 1185112"/>
                <a:gd name="connsiteX95" fmla="*/ 2350 w 700347"/>
                <a:gd name="connsiteY95" fmla="*/ 326418 h 1185112"/>
                <a:gd name="connsiteX96" fmla="*/ 12932 w 700347"/>
                <a:gd name="connsiteY96" fmla="*/ 355005 h 1185112"/>
                <a:gd name="connsiteX97" fmla="*/ 23671 w 700347"/>
                <a:gd name="connsiteY97" fmla="*/ 386592 h 1185112"/>
                <a:gd name="connsiteX98" fmla="*/ 42466 w 700347"/>
                <a:gd name="connsiteY98" fmla="*/ 389751 h 1185112"/>
                <a:gd name="connsiteX99" fmla="*/ 55416 w 700347"/>
                <a:gd name="connsiteY99" fmla="*/ 364322 h 1185112"/>
                <a:gd name="connsiteX100" fmla="*/ 78633 w 700347"/>
                <a:gd name="connsiteY100" fmla="*/ 324838 h 1185112"/>
                <a:gd name="connsiteX101" fmla="*/ 86846 w 700347"/>
                <a:gd name="connsiteY101" fmla="*/ 290883 h 1185112"/>
                <a:gd name="connsiteX102" fmla="*/ 106272 w 700347"/>
                <a:gd name="connsiteY102" fmla="*/ 319311 h 1185112"/>
                <a:gd name="connsiteX103" fmla="*/ 114485 w 700347"/>
                <a:gd name="connsiteY103" fmla="*/ 356900 h 1185112"/>
                <a:gd name="connsiteX104" fmla="*/ 75474 w 700347"/>
                <a:gd name="connsiteY104" fmla="*/ 388487 h 1185112"/>
                <a:gd name="connsiteX105" fmla="*/ 42308 w 700347"/>
                <a:gd name="connsiteY105" fmla="*/ 442975 h 1185112"/>
                <a:gd name="connsiteX106" fmla="*/ 33305 w 700347"/>
                <a:gd name="connsiteY106" fmla="*/ 482459 h 1185112"/>
                <a:gd name="connsiteX107" fmla="*/ 22250 w 700347"/>
                <a:gd name="connsiteY107" fmla="*/ 521311 h 1185112"/>
                <a:gd name="connsiteX108" fmla="*/ -19 w 700347"/>
                <a:gd name="connsiteY108" fmla="*/ 554637 h 1185112"/>
                <a:gd name="connsiteX109" fmla="*/ 10878 w 700347"/>
                <a:gd name="connsiteY109" fmla="*/ 577853 h 1185112"/>
                <a:gd name="connsiteX110" fmla="*/ 29989 w 700347"/>
                <a:gd name="connsiteY110" fmla="*/ 584013 h 1185112"/>
                <a:gd name="connsiteX111" fmla="*/ 33305 w 700347"/>
                <a:gd name="connsiteY111" fmla="*/ 604860 h 1185112"/>
                <a:gd name="connsiteX112" fmla="*/ 39781 w 700347"/>
                <a:gd name="connsiteY112" fmla="*/ 620654 h 1185112"/>
                <a:gd name="connsiteX113" fmla="*/ 45940 w 700347"/>
                <a:gd name="connsiteY113" fmla="*/ 630761 h 1185112"/>
                <a:gd name="connsiteX114" fmla="*/ 54785 w 700347"/>
                <a:gd name="connsiteY114" fmla="*/ 639132 h 1185112"/>
                <a:gd name="connsiteX115" fmla="*/ 54785 w 700347"/>
                <a:gd name="connsiteY115" fmla="*/ 628076 h 1185112"/>
                <a:gd name="connsiteX116" fmla="*/ 50205 w 700347"/>
                <a:gd name="connsiteY116" fmla="*/ 611177 h 1185112"/>
                <a:gd name="connsiteX117" fmla="*/ 52416 w 700347"/>
                <a:gd name="connsiteY117" fmla="*/ 596174 h 1185112"/>
                <a:gd name="connsiteX118" fmla="*/ 71526 w 700347"/>
                <a:gd name="connsiteY118" fmla="*/ 587487 h 1185112"/>
                <a:gd name="connsiteX119" fmla="*/ 87320 w 700347"/>
                <a:gd name="connsiteY119" fmla="*/ 600279 h 1185112"/>
                <a:gd name="connsiteX120" fmla="*/ 106904 w 700347"/>
                <a:gd name="connsiteY120" fmla="*/ 609282 h 1185112"/>
                <a:gd name="connsiteX121" fmla="*/ 117959 w 700347"/>
                <a:gd name="connsiteY121" fmla="*/ 626181 h 1185112"/>
                <a:gd name="connsiteX122" fmla="*/ 117959 w 700347"/>
                <a:gd name="connsiteY122" fmla="*/ 628551 h 1185112"/>
                <a:gd name="connsiteX123" fmla="*/ 105009 w 700347"/>
                <a:gd name="connsiteY123" fmla="*/ 644344 h 1185112"/>
                <a:gd name="connsiteX124" fmla="*/ 116538 w 700347"/>
                <a:gd name="connsiteY124" fmla="*/ 648766 h 1185112"/>
                <a:gd name="connsiteX125" fmla="*/ 126804 w 700347"/>
                <a:gd name="connsiteY125" fmla="*/ 650977 h 1185112"/>
                <a:gd name="connsiteX126" fmla="*/ 109747 w 700347"/>
                <a:gd name="connsiteY126" fmla="*/ 665982 h 1185112"/>
                <a:gd name="connsiteX127" fmla="*/ 118591 w 700347"/>
                <a:gd name="connsiteY127" fmla="*/ 686197 h 1185112"/>
                <a:gd name="connsiteX128" fmla="*/ 140702 w 700347"/>
                <a:gd name="connsiteY128" fmla="*/ 708625 h 1185112"/>
                <a:gd name="connsiteX129" fmla="*/ 170173 w 700347"/>
                <a:gd name="connsiteY129" fmla="*/ 715968 h 1185112"/>
                <a:gd name="connsiteX130" fmla="*/ 170552 w 700347"/>
                <a:gd name="connsiteY130" fmla="*/ 715731 h 1185112"/>
                <a:gd name="connsiteX131" fmla="*/ 196438 w 700347"/>
                <a:gd name="connsiteY131" fmla="*/ 724213 h 1185112"/>
                <a:gd name="connsiteX132" fmla="*/ 196770 w 700347"/>
                <a:gd name="connsiteY132" fmla="*/ 724892 h 1185112"/>
                <a:gd name="connsiteX133" fmla="*/ 208299 w 700347"/>
                <a:gd name="connsiteY133" fmla="*/ 753794 h 1185112"/>
                <a:gd name="connsiteX134" fmla="*/ 219670 w 700347"/>
                <a:gd name="connsiteY134" fmla="*/ 758059 h 1185112"/>
                <a:gd name="connsiteX135" fmla="*/ 234043 w 700347"/>
                <a:gd name="connsiteY135" fmla="*/ 763112 h 1185112"/>
                <a:gd name="connsiteX136" fmla="*/ 235780 w 700347"/>
                <a:gd name="connsiteY136" fmla="*/ 802123 h 1185112"/>
                <a:gd name="connsiteX137" fmla="*/ 225198 w 700347"/>
                <a:gd name="connsiteY137" fmla="*/ 818864 h 1185112"/>
                <a:gd name="connsiteX138" fmla="*/ 233569 w 700347"/>
                <a:gd name="connsiteY138" fmla="*/ 852821 h 1185112"/>
                <a:gd name="connsiteX139" fmla="*/ 265156 w 700347"/>
                <a:gd name="connsiteY139" fmla="*/ 858664 h 1185112"/>
                <a:gd name="connsiteX140" fmla="*/ 275580 w 700347"/>
                <a:gd name="connsiteY140" fmla="*/ 841765 h 1185112"/>
                <a:gd name="connsiteX141" fmla="*/ 285372 w 700347"/>
                <a:gd name="connsiteY141" fmla="*/ 844291 h 1185112"/>
                <a:gd name="connsiteX142" fmla="*/ 289004 w 700347"/>
                <a:gd name="connsiteY142" fmla="*/ 864192 h 1185112"/>
                <a:gd name="connsiteX143" fmla="*/ 273211 w 700347"/>
                <a:gd name="connsiteY143" fmla="*/ 882828 h 1185112"/>
                <a:gd name="connsiteX144" fmla="*/ 268788 w 700347"/>
                <a:gd name="connsiteY144" fmla="*/ 919785 h 1185112"/>
                <a:gd name="connsiteX145" fmla="*/ 248257 w 700347"/>
                <a:gd name="connsiteY145" fmla="*/ 930840 h 1185112"/>
                <a:gd name="connsiteX146" fmla="*/ 248257 w 700347"/>
                <a:gd name="connsiteY146" fmla="*/ 962428 h 1185112"/>
                <a:gd name="connsiteX147" fmla="*/ 255364 w 700347"/>
                <a:gd name="connsiteY147" fmla="*/ 998121 h 1185112"/>
                <a:gd name="connsiteX148" fmla="*/ 250152 w 700347"/>
                <a:gd name="connsiteY148" fmla="*/ 1023550 h 1185112"/>
                <a:gd name="connsiteX149" fmla="*/ 242255 w 700347"/>
                <a:gd name="connsiteY149" fmla="*/ 1041554 h 1185112"/>
                <a:gd name="connsiteX150" fmla="*/ 246993 w 700347"/>
                <a:gd name="connsiteY150" fmla="*/ 1047714 h 1185112"/>
                <a:gd name="connsiteX151" fmla="*/ 259944 w 700347"/>
                <a:gd name="connsiteY151" fmla="*/ 1069667 h 1185112"/>
                <a:gd name="connsiteX152" fmla="*/ 281423 w 700347"/>
                <a:gd name="connsiteY152" fmla="*/ 1069667 h 1185112"/>
                <a:gd name="connsiteX153" fmla="*/ 282687 w 700347"/>
                <a:gd name="connsiteY153" fmla="*/ 1091462 h 1185112"/>
                <a:gd name="connsiteX154" fmla="*/ 271789 w 700347"/>
                <a:gd name="connsiteY154" fmla="*/ 1108835 h 1185112"/>
                <a:gd name="connsiteX155" fmla="*/ 262945 w 700347"/>
                <a:gd name="connsiteY155" fmla="*/ 1132525 h 1185112"/>
                <a:gd name="connsiteX156" fmla="*/ 288215 w 700347"/>
                <a:gd name="connsiteY156" fmla="*/ 1125734 h 1185112"/>
                <a:gd name="connsiteX157" fmla="*/ 302587 w 700347"/>
                <a:gd name="connsiteY157" fmla="*/ 1106150 h 1185112"/>
                <a:gd name="connsiteX158" fmla="*/ 313800 w 700347"/>
                <a:gd name="connsiteY158" fmla="*/ 1081670 h 1185112"/>
                <a:gd name="connsiteX159" fmla="*/ 333147 w 700347"/>
                <a:gd name="connsiteY159" fmla="*/ 1078212 h 1185112"/>
                <a:gd name="connsiteX160" fmla="*/ 335754 w 700347"/>
                <a:gd name="connsiteY160" fmla="*/ 1080565 h 1185112"/>
                <a:gd name="connsiteX161" fmla="*/ 326435 w 700347"/>
                <a:gd name="connsiteY161" fmla="*/ 1099991 h 1185112"/>
                <a:gd name="connsiteX162" fmla="*/ 307483 w 700347"/>
                <a:gd name="connsiteY162" fmla="*/ 1114205 h 1185112"/>
                <a:gd name="connsiteX163" fmla="*/ 317591 w 700347"/>
                <a:gd name="connsiteY163" fmla="*/ 1127946 h 1185112"/>
                <a:gd name="connsiteX164" fmla="*/ 332121 w 700347"/>
                <a:gd name="connsiteY164" fmla="*/ 1137896 h 1185112"/>
                <a:gd name="connsiteX165" fmla="*/ 328488 w 700347"/>
                <a:gd name="connsiteY165" fmla="*/ 1156374 h 1185112"/>
                <a:gd name="connsiteX166" fmla="*/ 322803 w 700347"/>
                <a:gd name="connsiteY166" fmla="*/ 1173115 h 1185112"/>
                <a:gd name="connsiteX167" fmla="*/ 336701 w 700347"/>
                <a:gd name="connsiteY167" fmla="*/ 1169009 h 1185112"/>
                <a:gd name="connsiteX168" fmla="*/ 349494 w 700347"/>
                <a:gd name="connsiteY168" fmla="*/ 1158743 h 1185112"/>
                <a:gd name="connsiteX169" fmla="*/ 371447 w 700347"/>
                <a:gd name="connsiteY169" fmla="*/ 1156690 h 1185112"/>
                <a:gd name="connsiteX170" fmla="*/ 393558 w 700347"/>
                <a:gd name="connsiteY170" fmla="*/ 1165218 h 1185112"/>
                <a:gd name="connsiteX171" fmla="*/ 390873 w 700347"/>
                <a:gd name="connsiteY171" fmla="*/ 1181012 h 1185112"/>
                <a:gd name="connsiteX172" fmla="*/ 411563 w 700347"/>
                <a:gd name="connsiteY172" fmla="*/ 1181012 h 1185112"/>
                <a:gd name="connsiteX173" fmla="*/ 423724 w 700347"/>
                <a:gd name="connsiteY173" fmla="*/ 1161270 h 1185112"/>
                <a:gd name="connsiteX174" fmla="*/ 424514 w 700347"/>
                <a:gd name="connsiteY174" fmla="*/ 1141844 h 1185112"/>
                <a:gd name="connsiteX175" fmla="*/ 415512 w 700347"/>
                <a:gd name="connsiteY175" fmla="*/ 1116732 h 1185112"/>
                <a:gd name="connsiteX176" fmla="*/ 401455 w 700347"/>
                <a:gd name="connsiteY176" fmla="*/ 1107098 h 1185112"/>
                <a:gd name="connsiteX177" fmla="*/ 407141 w 700347"/>
                <a:gd name="connsiteY177" fmla="*/ 1096516 h 1185112"/>
                <a:gd name="connsiteX178" fmla="*/ 405088 w 700347"/>
                <a:gd name="connsiteY178" fmla="*/ 1089251 h 1185112"/>
                <a:gd name="connsiteX179" fmla="*/ 405088 w 700347"/>
                <a:gd name="connsiteY179" fmla="*/ 1075036 h 1185112"/>
                <a:gd name="connsiteX180" fmla="*/ 430358 w 700347"/>
                <a:gd name="connsiteY180" fmla="*/ 1082302 h 1185112"/>
                <a:gd name="connsiteX181" fmla="*/ 460208 w 700347"/>
                <a:gd name="connsiteY181" fmla="*/ 1078353 h 1185112"/>
                <a:gd name="connsiteX182" fmla="*/ 487846 w 700347"/>
                <a:gd name="connsiteY182" fmla="*/ 1075827 h 1185112"/>
                <a:gd name="connsiteX183" fmla="*/ 496217 w 700347"/>
                <a:gd name="connsiteY183" fmla="*/ 1033342 h 1185112"/>
                <a:gd name="connsiteX184" fmla="*/ 496217 w 700347"/>
                <a:gd name="connsiteY184" fmla="*/ 992436 h 1185112"/>
                <a:gd name="connsiteX185" fmla="*/ 500481 w 700347"/>
                <a:gd name="connsiteY185" fmla="*/ 945055 h 1185112"/>
                <a:gd name="connsiteX186" fmla="*/ 520381 w 700347"/>
                <a:gd name="connsiteY186" fmla="*/ 916943 h 1185112"/>
                <a:gd name="connsiteX187" fmla="*/ 509484 w 700347"/>
                <a:gd name="connsiteY187" fmla="*/ 885355 h 1185112"/>
                <a:gd name="connsiteX188" fmla="*/ 506957 w 700347"/>
                <a:gd name="connsiteY188" fmla="*/ 839554 h 1185112"/>
                <a:gd name="connsiteX189" fmla="*/ 516433 w 700347"/>
                <a:gd name="connsiteY189" fmla="*/ 811283 h 1185112"/>
                <a:gd name="connsiteX190" fmla="*/ 522119 w 700347"/>
                <a:gd name="connsiteY190" fmla="*/ 792962 h 1185112"/>
                <a:gd name="connsiteX191" fmla="*/ 523224 w 700347"/>
                <a:gd name="connsiteY191" fmla="*/ 792962 h 1185112"/>
                <a:gd name="connsiteX192" fmla="*/ 532384 w 700347"/>
                <a:gd name="connsiteY192" fmla="*/ 778116 h 1185112"/>
                <a:gd name="connsiteX193" fmla="*/ 548178 w 700347"/>
                <a:gd name="connsiteY193" fmla="*/ 758690 h 1185112"/>
                <a:gd name="connsiteX194" fmla="*/ 550547 w 700347"/>
                <a:gd name="connsiteY194" fmla="*/ 757426 h 1185112"/>
                <a:gd name="connsiteX195" fmla="*/ 555917 w 700347"/>
                <a:gd name="connsiteY195" fmla="*/ 750319 h 1185112"/>
                <a:gd name="connsiteX196" fmla="*/ 571711 w 700347"/>
                <a:gd name="connsiteY196" fmla="*/ 733263 h 1185112"/>
                <a:gd name="connsiteX197" fmla="*/ 589715 w 700347"/>
                <a:gd name="connsiteY197" fmla="*/ 719364 h 1185112"/>
                <a:gd name="connsiteX198" fmla="*/ 599034 w 700347"/>
                <a:gd name="connsiteY198" fmla="*/ 711783 h 1185112"/>
                <a:gd name="connsiteX199" fmla="*/ 614827 w 700347"/>
                <a:gd name="connsiteY199" fmla="*/ 708625 h 1185112"/>
                <a:gd name="connsiteX200" fmla="*/ 634569 w 700347"/>
                <a:gd name="connsiteY200" fmla="*/ 706255 h 1185112"/>
                <a:gd name="connsiteX201" fmla="*/ 654153 w 700347"/>
                <a:gd name="connsiteY201" fmla="*/ 695199 h 1185112"/>
                <a:gd name="connsiteX202" fmla="*/ 667262 w 700347"/>
                <a:gd name="connsiteY202" fmla="*/ 686829 h 1185112"/>
                <a:gd name="connsiteX203" fmla="*/ 672790 w 700347"/>
                <a:gd name="connsiteY203" fmla="*/ 679248 h 1185112"/>
                <a:gd name="connsiteX204" fmla="*/ 672790 w 700347"/>
                <a:gd name="connsiteY204" fmla="*/ 671036 h 1185112"/>
                <a:gd name="connsiteX205" fmla="*/ 684477 w 700347"/>
                <a:gd name="connsiteY205" fmla="*/ 655242 h 1185112"/>
                <a:gd name="connsiteX206" fmla="*/ 690479 w 700347"/>
                <a:gd name="connsiteY206" fmla="*/ 650819 h 1185112"/>
                <a:gd name="connsiteX207" fmla="*/ 692216 w 700347"/>
                <a:gd name="connsiteY207" fmla="*/ 642449 h 1185112"/>
                <a:gd name="connsiteX208" fmla="*/ 697270 w 700347"/>
                <a:gd name="connsiteY208" fmla="*/ 629340 h 1185112"/>
                <a:gd name="connsiteX209" fmla="*/ 700271 w 700347"/>
                <a:gd name="connsiteY209" fmla="*/ 624602 h 118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700347" h="1185112">
                  <a:moveTo>
                    <a:pt x="666946" y="620969"/>
                  </a:moveTo>
                  <a:cubicBezTo>
                    <a:pt x="647820" y="618584"/>
                    <a:pt x="629089" y="613752"/>
                    <a:pt x="611195" y="606597"/>
                  </a:cubicBezTo>
                  <a:cubicBezTo>
                    <a:pt x="579181" y="593236"/>
                    <a:pt x="548462" y="576952"/>
                    <a:pt x="519434" y="557953"/>
                  </a:cubicBezTo>
                  <a:cubicBezTo>
                    <a:pt x="514380" y="554004"/>
                    <a:pt x="507272" y="548161"/>
                    <a:pt x="499849" y="542159"/>
                  </a:cubicBezTo>
                  <a:lnTo>
                    <a:pt x="475685" y="522259"/>
                  </a:lnTo>
                  <a:lnTo>
                    <a:pt x="474264" y="521154"/>
                  </a:lnTo>
                  <a:cubicBezTo>
                    <a:pt x="467899" y="515878"/>
                    <a:pt x="462261" y="509767"/>
                    <a:pt x="457522" y="502991"/>
                  </a:cubicBezTo>
                  <a:cubicBezTo>
                    <a:pt x="454427" y="498617"/>
                    <a:pt x="450952" y="494557"/>
                    <a:pt x="447099" y="490830"/>
                  </a:cubicBezTo>
                  <a:cubicBezTo>
                    <a:pt x="440307" y="483959"/>
                    <a:pt x="433879" y="476726"/>
                    <a:pt x="427831" y="469192"/>
                  </a:cubicBezTo>
                  <a:lnTo>
                    <a:pt x="421039" y="461138"/>
                  </a:lnTo>
                  <a:lnTo>
                    <a:pt x="421039" y="461138"/>
                  </a:lnTo>
                  <a:cubicBezTo>
                    <a:pt x="416301" y="455926"/>
                    <a:pt x="408404" y="446291"/>
                    <a:pt x="411405" y="440764"/>
                  </a:cubicBezTo>
                  <a:cubicBezTo>
                    <a:pt x="414406" y="435237"/>
                    <a:pt x="420092" y="433657"/>
                    <a:pt x="423408" y="432078"/>
                  </a:cubicBezTo>
                  <a:cubicBezTo>
                    <a:pt x="425840" y="431098"/>
                    <a:pt x="428162" y="429882"/>
                    <a:pt x="430358" y="428445"/>
                  </a:cubicBezTo>
                  <a:cubicBezTo>
                    <a:pt x="432884" y="426707"/>
                    <a:pt x="430358" y="419916"/>
                    <a:pt x="429252" y="415495"/>
                  </a:cubicBezTo>
                  <a:lnTo>
                    <a:pt x="429252" y="413757"/>
                  </a:lnTo>
                  <a:cubicBezTo>
                    <a:pt x="427862" y="404707"/>
                    <a:pt x="427862" y="395484"/>
                    <a:pt x="429252" y="386434"/>
                  </a:cubicBezTo>
                  <a:lnTo>
                    <a:pt x="429252" y="383749"/>
                  </a:lnTo>
                  <a:cubicBezTo>
                    <a:pt x="428336" y="380764"/>
                    <a:pt x="427072" y="377906"/>
                    <a:pt x="425461" y="375220"/>
                  </a:cubicBezTo>
                  <a:cubicBezTo>
                    <a:pt x="421860" y="370040"/>
                    <a:pt x="419981" y="363849"/>
                    <a:pt x="420092" y="357531"/>
                  </a:cubicBezTo>
                  <a:cubicBezTo>
                    <a:pt x="421671" y="350898"/>
                    <a:pt x="428778" y="349003"/>
                    <a:pt x="434622" y="347424"/>
                  </a:cubicBezTo>
                  <a:lnTo>
                    <a:pt x="440465" y="345528"/>
                  </a:lnTo>
                  <a:cubicBezTo>
                    <a:pt x="442518" y="344580"/>
                    <a:pt x="442834" y="343001"/>
                    <a:pt x="442361" y="337000"/>
                  </a:cubicBezTo>
                  <a:cubicBezTo>
                    <a:pt x="442440" y="336099"/>
                    <a:pt x="442440" y="335215"/>
                    <a:pt x="442361" y="334315"/>
                  </a:cubicBezTo>
                  <a:cubicBezTo>
                    <a:pt x="442361" y="325786"/>
                    <a:pt x="445993" y="322628"/>
                    <a:pt x="453574" y="319627"/>
                  </a:cubicBezTo>
                  <a:cubicBezTo>
                    <a:pt x="460034" y="317337"/>
                    <a:pt x="466699" y="315694"/>
                    <a:pt x="473474" y="314731"/>
                  </a:cubicBezTo>
                  <a:lnTo>
                    <a:pt x="478844" y="313625"/>
                  </a:lnTo>
                  <a:cubicBezTo>
                    <a:pt x="480265" y="313625"/>
                    <a:pt x="480739" y="311730"/>
                    <a:pt x="480739" y="306518"/>
                  </a:cubicBezTo>
                  <a:lnTo>
                    <a:pt x="480739" y="304781"/>
                  </a:lnTo>
                  <a:cubicBezTo>
                    <a:pt x="480455" y="303770"/>
                    <a:pt x="479902" y="302838"/>
                    <a:pt x="479160" y="302095"/>
                  </a:cubicBezTo>
                  <a:cubicBezTo>
                    <a:pt x="476175" y="298684"/>
                    <a:pt x="475606" y="293773"/>
                    <a:pt x="477738" y="289777"/>
                  </a:cubicBezTo>
                  <a:cubicBezTo>
                    <a:pt x="477738" y="289777"/>
                    <a:pt x="477738" y="289777"/>
                    <a:pt x="477738" y="287724"/>
                  </a:cubicBezTo>
                  <a:cubicBezTo>
                    <a:pt x="476427" y="284139"/>
                    <a:pt x="476901" y="280158"/>
                    <a:pt x="479002" y="276984"/>
                  </a:cubicBezTo>
                  <a:cubicBezTo>
                    <a:pt x="483582" y="271915"/>
                    <a:pt x="490184" y="269134"/>
                    <a:pt x="497006" y="269403"/>
                  </a:cubicBezTo>
                  <a:cubicBezTo>
                    <a:pt x="493864" y="264065"/>
                    <a:pt x="492032" y="258063"/>
                    <a:pt x="491637" y="251872"/>
                  </a:cubicBezTo>
                  <a:cubicBezTo>
                    <a:pt x="492584" y="244449"/>
                    <a:pt x="497796" y="241132"/>
                    <a:pt x="504272" y="237184"/>
                  </a:cubicBezTo>
                  <a:lnTo>
                    <a:pt x="506167" y="235920"/>
                  </a:lnTo>
                  <a:cubicBezTo>
                    <a:pt x="509957" y="233552"/>
                    <a:pt x="510115" y="221864"/>
                    <a:pt x="510115" y="215547"/>
                  </a:cubicBezTo>
                  <a:cubicBezTo>
                    <a:pt x="510115" y="213651"/>
                    <a:pt x="510115" y="211756"/>
                    <a:pt x="510115" y="210177"/>
                  </a:cubicBezTo>
                  <a:cubicBezTo>
                    <a:pt x="510115" y="208597"/>
                    <a:pt x="510115" y="205913"/>
                    <a:pt x="510115" y="203543"/>
                  </a:cubicBezTo>
                  <a:cubicBezTo>
                    <a:pt x="508583" y="197226"/>
                    <a:pt x="509973" y="190561"/>
                    <a:pt x="513906" y="185381"/>
                  </a:cubicBezTo>
                  <a:cubicBezTo>
                    <a:pt x="515801" y="182854"/>
                    <a:pt x="516938" y="179837"/>
                    <a:pt x="517223" y="176694"/>
                  </a:cubicBezTo>
                  <a:cubicBezTo>
                    <a:pt x="517633" y="172288"/>
                    <a:pt x="519465" y="168134"/>
                    <a:pt x="522434" y="164849"/>
                  </a:cubicBezTo>
                  <a:cubicBezTo>
                    <a:pt x="526856" y="160427"/>
                    <a:pt x="536017" y="160585"/>
                    <a:pt x="549442" y="161374"/>
                  </a:cubicBezTo>
                  <a:cubicBezTo>
                    <a:pt x="553011" y="161659"/>
                    <a:pt x="556612" y="161659"/>
                    <a:pt x="560181" y="161374"/>
                  </a:cubicBezTo>
                  <a:cubicBezTo>
                    <a:pt x="562550" y="161374"/>
                    <a:pt x="563182" y="157900"/>
                    <a:pt x="563498" y="156637"/>
                  </a:cubicBezTo>
                  <a:cubicBezTo>
                    <a:pt x="553469" y="151393"/>
                    <a:pt x="546283" y="141964"/>
                    <a:pt x="543914" y="130893"/>
                  </a:cubicBezTo>
                  <a:cubicBezTo>
                    <a:pt x="542018" y="120248"/>
                    <a:pt x="533932" y="111782"/>
                    <a:pt x="523382" y="109414"/>
                  </a:cubicBezTo>
                  <a:cubicBezTo>
                    <a:pt x="514380" y="107519"/>
                    <a:pt x="505061" y="107519"/>
                    <a:pt x="496059" y="109414"/>
                  </a:cubicBezTo>
                  <a:cubicBezTo>
                    <a:pt x="491321" y="111435"/>
                    <a:pt x="485809" y="110013"/>
                    <a:pt x="482634" y="105939"/>
                  </a:cubicBezTo>
                  <a:cubicBezTo>
                    <a:pt x="480344" y="102670"/>
                    <a:pt x="480344" y="98311"/>
                    <a:pt x="482634" y="95041"/>
                  </a:cubicBezTo>
                  <a:cubicBezTo>
                    <a:pt x="482634" y="94093"/>
                    <a:pt x="483582" y="93304"/>
                    <a:pt x="482634" y="93146"/>
                  </a:cubicBezTo>
                  <a:cubicBezTo>
                    <a:pt x="481908" y="92972"/>
                    <a:pt x="481150" y="92972"/>
                    <a:pt x="480423" y="93146"/>
                  </a:cubicBezTo>
                  <a:cubicBezTo>
                    <a:pt x="476996" y="92467"/>
                    <a:pt x="473506" y="92104"/>
                    <a:pt x="470000" y="92040"/>
                  </a:cubicBezTo>
                  <a:cubicBezTo>
                    <a:pt x="466525" y="92040"/>
                    <a:pt x="459102" y="90303"/>
                    <a:pt x="455627" y="89672"/>
                  </a:cubicBezTo>
                  <a:cubicBezTo>
                    <a:pt x="452500" y="87713"/>
                    <a:pt x="450494" y="84365"/>
                    <a:pt x="450257" y="80669"/>
                  </a:cubicBezTo>
                  <a:cubicBezTo>
                    <a:pt x="450194" y="78394"/>
                    <a:pt x="450621" y="76137"/>
                    <a:pt x="451521" y="74035"/>
                  </a:cubicBezTo>
                  <a:cubicBezTo>
                    <a:pt x="443719" y="74462"/>
                    <a:pt x="435885" y="74099"/>
                    <a:pt x="428146" y="72930"/>
                  </a:cubicBezTo>
                  <a:cubicBezTo>
                    <a:pt x="416649" y="70972"/>
                    <a:pt x="405261" y="68382"/>
                    <a:pt x="394032" y="65191"/>
                  </a:cubicBezTo>
                  <a:cubicBezTo>
                    <a:pt x="392784" y="64765"/>
                    <a:pt x="391758" y="63849"/>
                    <a:pt x="391189" y="62664"/>
                  </a:cubicBezTo>
                  <a:cubicBezTo>
                    <a:pt x="390715" y="61448"/>
                    <a:pt x="390715" y="60089"/>
                    <a:pt x="391189" y="58874"/>
                  </a:cubicBezTo>
                  <a:cubicBezTo>
                    <a:pt x="394411" y="51735"/>
                    <a:pt x="397049" y="44328"/>
                    <a:pt x="399086" y="36762"/>
                  </a:cubicBezTo>
                  <a:cubicBezTo>
                    <a:pt x="401771" y="27760"/>
                    <a:pt x="408720" y="9598"/>
                    <a:pt x="412827" y="-668"/>
                  </a:cubicBezTo>
                  <a:cubicBezTo>
                    <a:pt x="406383" y="1685"/>
                    <a:pt x="399718" y="3374"/>
                    <a:pt x="392926" y="4386"/>
                  </a:cubicBezTo>
                  <a:cubicBezTo>
                    <a:pt x="384556" y="6597"/>
                    <a:pt x="383608" y="14020"/>
                    <a:pt x="374606" y="20179"/>
                  </a:cubicBezTo>
                  <a:cubicBezTo>
                    <a:pt x="362919" y="24348"/>
                    <a:pt x="350205" y="24728"/>
                    <a:pt x="338281" y="21285"/>
                  </a:cubicBezTo>
                  <a:cubicBezTo>
                    <a:pt x="328173" y="19548"/>
                    <a:pt x="331963" y="10387"/>
                    <a:pt x="324224" y="9913"/>
                  </a:cubicBezTo>
                  <a:cubicBezTo>
                    <a:pt x="316485" y="9440"/>
                    <a:pt x="311116" y="6123"/>
                    <a:pt x="302745" y="9913"/>
                  </a:cubicBezTo>
                  <a:cubicBezTo>
                    <a:pt x="294374" y="13704"/>
                    <a:pt x="297691" y="23180"/>
                    <a:pt x="286951" y="29655"/>
                  </a:cubicBezTo>
                  <a:cubicBezTo>
                    <a:pt x="276211" y="36131"/>
                    <a:pt x="270368" y="29655"/>
                    <a:pt x="263103" y="34551"/>
                  </a:cubicBezTo>
                  <a:cubicBezTo>
                    <a:pt x="255838" y="39448"/>
                    <a:pt x="260892" y="46554"/>
                    <a:pt x="254100" y="58084"/>
                  </a:cubicBezTo>
                  <a:cubicBezTo>
                    <a:pt x="247309" y="69613"/>
                    <a:pt x="252521" y="83512"/>
                    <a:pt x="250784" y="91882"/>
                  </a:cubicBezTo>
                  <a:cubicBezTo>
                    <a:pt x="249046" y="100253"/>
                    <a:pt x="240360" y="101832"/>
                    <a:pt x="229462" y="95673"/>
                  </a:cubicBezTo>
                  <a:cubicBezTo>
                    <a:pt x="218565" y="89514"/>
                    <a:pt x="230884" y="79880"/>
                    <a:pt x="225988" y="74509"/>
                  </a:cubicBezTo>
                  <a:cubicBezTo>
                    <a:pt x="221092" y="69139"/>
                    <a:pt x="214458" y="74509"/>
                    <a:pt x="205298" y="75931"/>
                  </a:cubicBezTo>
                  <a:cubicBezTo>
                    <a:pt x="196138" y="77352"/>
                    <a:pt x="190452" y="83196"/>
                    <a:pt x="200560" y="91725"/>
                  </a:cubicBezTo>
                  <a:cubicBezTo>
                    <a:pt x="203419" y="93762"/>
                    <a:pt x="205661" y="96557"/>
                    <a:pt x="207035" y="99779"/>
                  </a:cubicBezTo>
                  <a:lnTo>
                    <a:pt x="207825" y="100726"/>
                  </a:lnTo>
                  <a:lnTo>
                    <a:pt x="207035" y="99779"/>
                  </a:lnTo>
                  <a:cubicBezTo>
                    <a:pt x="208457" y="107202"/>
                    <a:pt x="204982" y="110045"/>
                    <a:pt x="202771" y="110993"/>
                  </a:cubicBezTo>
                  <a:cubicBezTo>
                    <a:pt x="196612" y="113835"/>
                    <a:pt x="195506" y="121259"/>
                    <a:pt x="187925" y="124733"/>
                  </a:cubicBezTo>
                  <a:cubicBezTo>
                    <a:pt x="180344" y="128208"/>
                    <a:pt x="176396" y="119679"/>
                    <a:pt x="164708" y="119837"/>
                  </a:cubicBezTo>
                  <a:cubicBezTo>
                    <a:pt x="150921" y="119079"/>
                    <a:pt x="137591" y="114720"/>
                    <a:pt x="126014" y="107202"/>
                  </a:cubicBezTo>
                  <a:cubicBezTo>
                    <a:pt x="115590" y="100095"/>
                    <a:pt x="108167" y="97410"/>
                    <a:pt x="104061" y="104518"/>
                  </a:cubicBezTo>
                  <a:cubicBezTo>
                    <a:pt x="99954" y="111624"/>
                    <a:pt x="89215" y="117626"/>
                    <a:pt x="83055" y="127103"/>
                  </a:cubicBezTo>
                  <a:cubicBezTo>
                    <a:pt x="76896" y="136578"/>
                    <a:pt x="78949" y="146528"/>
                    <a:pt x="69157" y="145265"/>
                  </a:cubicBezTo>
                  <a:cubicBezTo>
                    <a:pt x="59365" y="144002"/>
                    <a:pt x="50047" y="151424"/>
                    <a:pt x="47204" y="165797"/>
                  </a:cubicBezTo>
                  <a:cubicBezTo>
                    <a:pt x="44361" y="180169"/>
                    <a:pt x="35517" y="190750"/>
                    <a:pt x="42624" y="198174"/>
                  </a:cubicBezTo>
                  <a:cubicBezTo>
                    <a:pt x="50141" y="206054"/>
                    <a:pt x="53632" y="216937"/>
                    <a:pt x="52100" y="227708"/>
                  </a:cubicBezTo>
                  <a:cubicBezTo>
                    <a:pt x="48388" y="235447"/>
                    <a:pt x="48862" y="244560"/>
                    <a:pt x="53363" y="251872"/>
                  </a:cubicBezTo>
                  <a:cubicBezTo>
                    <a:pt x="59207" y="259927"/>
                    <a:pt x="50836" y="261664"/>
                    <a:pt x="43413" y="262454"/>
                  </a:cubicBezTo>
                  <a:cubicBezTo>
                    <a:pt x="35990" y="263244"/>
                    <a:pt x="29357" y="261190"/>
                    <a:pt x="27620" y="275089"/>
                  </a:cubicBezTo>
                  <a:cubicBezTo>
                    <a:pt x="25882" y="288987"/>
                    <a:pt x="32990" y="287407"/>
                    <a:pt x="39307" y="293094"/>
                  </a:cubicBezTo>
                  <a:cubicBezTo>
                    <a:pt x="45625" y="298779"/>
                    <a:pt x="42150" y="310467"/>
                    <a:pt x="38359" y="314888"/>
                  </a:cubicBezTo>
                  <a:cubicBezTo>
                    <a:pt x="32010" y="319863"/>
                    <a:pt x="23434" y="320890"/>
                    <a:pt x="16090" y="317574"/>
                  </a:cubicBezTo>
                  <a:cubicBezTo>
                    <a:pt x="8352" y="314099"/>
                    <a:pt x="297" y="317574"/>
                    <a:pt x="2350" y="326418"/>
                  </a:cubicBezTo>
                  <a:cubicBezTo>
                    <a:pt x="4403" y="335263"/>
                    <a:pt x="14353" y="339527"/>
                    <a:pt x="12932" y="355005"/>
                  </a:cubicBezTo>
                  <a:cubicBezTo>
                    <a:pt x="11510" y="370482"/>
                    <a:pt x="16406" y="373167"/>
                    <a:pt x="23671" y="386592"/>
                  </a:cubicBezTo>
                  <a:cubicBezTo>
                    <a:pt x="30936" y="400016"/>
                    <a:pt x="40886" y="397648"/>
                    <a:pt x="42466" y="389751"/>
                  </a:cubicBezTo>
                  <a:cubicBezTo>
                    <a:pt x="45040" y="380496"/>
                    <a:pt x="49446" y="371857"/>
                    <a:pt x="55416" y="364322"/>
                  </a:cubicBezTo>
                  <a:cubicBezTo>
                    <a:pt x="61260" y="356268"/>
                    <a:pt x="72158" y="334788"/>
                    <a:pt x="78633" y="324838"/>
                  </a:cubicBezTo>
                  <a:cubicBezTo>
                    <a:pt x="85109" y="314888"/>
                    <a:pt x="75001" y="293251"/>
                    <a:pt x="86846" y="290883"/>
                  </a:cubicBezTo>
                  <a:cubicBezTo>
                    <a:pt x="98691" y="288513"/>
                    <a:pt x="98533" y="308413"/>
                    <a:pt x="106272" y="319311"/>
                  </a:cubicBezTo>
                  <a:cubicBezTo>
                    <a:pt x="116332" y="329040"/>
                    <a:pt x="119570" y="343854"/>
                    <a:pt x="114485" y="356900"/>
                  </a:cubicBezTo>
                  <a:cubicBezTo>
                    <a:pt x="108799" y="375378"/>
                    <a:pt x="90636" y="370956"/>
                    <a:pt x="75474" y="388487"/>
                  </a:cubicBezTo>
                  <a:cubicBezTo>
                    <a:pt x="61939" y="405008"/>
                    <a:pt x="50773" y="423360"/>
                    <a:pt x="42308" y="442975"/>
                  </a:cubicBezTo>
                  <a:cubicBezTo>
                    <a:pt x="34569" y="458769"/>
                    <a:pt x="42308" y="468403"/>
                    <a:pt x="33305" y="482459"/>
                  </a:cubicBezTo>
                  <a:cubicBezTo>
                    <a:pt x="27699" y="494794"/>
                    <a:pt x="23987" y="507887"/>
                    <a:pt x="22250" y="521311"/>
                  </a:cubicBezTo>
                  <a:cubicBezTo>
                    <a:pt x="16880" y="539474"/>
                    <a:pt x="1402" y="542791"/>
                    <a:pt x="-19" y="554637"/>
                  </a:cubicBezTo>
                  <a:cubicBezTo>
                    <a:pt x="-619" y="563734"/>
                    <a:pt x="3503" y="572499"/>
                    <a:pt x="10878" y="577853"/>
                  </a:cubicBezTo>
                  <a:cubicBezTo>
                    <a:pt x="16406" y="583380"/>
                    <a:pt x="24303" y="579117"/>
                    <a:pt x="29989" y="584013"/>
                  </a:cubicBezTo>
                  <a:cubicBezTo>
                    <a:pt x="35674" y="588908"/>
                    <a:pt x="35674" y="595858"/>
                    <a:pt x="33305" y="604860"/>
                  </a:cubicBezTo>
                  <a:cubicBezTo>
                    <a:pt x="30936" y="613863"/>
                    <a:pt x="37570" y="615600"/>
                    <a:pt x="39781" y="620654"/>
                  </a:cubicBezTo>
                  <a:cubicBezTo>
                    <a:pt x="41992" y="625708"/>
                    <a:pt x="44835" y="626656"/>
                    <a:pt x="45940" y="630761"/>
                  </a:cubicBezTo>
                  <a:cubicBezTo>
                    <a:pt x="47046" y="634868"/>
                    <a:pt x="50047" y="640080"/>
                    <a:pt x="54785" y="639132"/>
                  </a:cubicBezTo>
                  <a:cubicBezTo>
                    <a:pt x="59523" y="638185"/>
                    <a:pt x="58259" y="633289"/>
                    <a:pt x="54785" y="628076"/>
                  </a:cubicBezTo>
                  <a:cubicBezTo>
                    <a:pt x="51310" y="622864"/>
                    <a:pt x="56206" y="619074"/>
                    <a:pt x="50205" y="611177"/>
                  </a:cubicBezTo>
                  <a:cubicBezTo>
                    <a:pt x="44203" y="603280"/>
                    <a:pt x="47836" y="599174"/>
                    <a:pt x="52416" y="596174"/>
                  </a:cubicBezTo>
                  <a:cubicBezTo>
                    <a:pt x="58085" y="591941"/>
                    <a:pt x="64608" y="588971"/>
                    <a:pt x="71526" y="587487"/>
                  </a:cubicBezTo>
                  <a:cubicBezTo>
                    <a:pt x="81476" y="585118"/>
                    <a:pt x="81160" y="594278"/>
                    <a:pt x="87320" y="600279"/>
                  </a:cubicBezTo>
                  <a:cubicBezTo>
                    <a:pt x="93479" y="606281"/>
                    <a:pt x="101060" y="600279"/>
                    <a:pt x="106904" y="609282"/>
                  </a:cubicBezTo>
                  <a:cubicBezTo>
                    <a:pt x="112747" y="618284"/>
                    <a:pt x="119223" y="616389"/>
                    <a:pt x="117959" y="626181"/>
                  </a:cubicBezTo>
                  <a:cubicBezTo>
                    <a:pt x="118117" y="626955"/>
                    <a:pt x="118117" y="627777"/>
                    <a:pt x="117959" y="628551"/>
                  </a:cubicBezTo>
                  <a:cubicBezTo>
                    <a:pt x="115748" y="635026"/>
                    <a:pt x="106272" y="639448"/>
                    <a:pt x="105009" y="644344"/>
                  </a:cubicBezTo>
                  <a:cubicBezTo>
                    <a:pt x="103745" y="649240"/>
                    <a:pt x="112116" y="654294"/>
                    <a:pt x="116538" y="648766"/>
                  </a:cubicBezTo>
                  <a:cubicBezTo>
                    <a:pt x="120960" y="643239"/>
                    <a:pt x="128541" y="642922"/>
                    <a:pt x="126804" y="650977"/>
                  </a:cubicBezTo>
                  <a:cubicBezTo>
                    <a:pt x="125066" y="659032"/>
                    <a:pt x="119223" y="658874"/>
                    <a:pt x="109747" y="665982"/>
                  </a:cubicBezTo>
                  <a:cubicBezTo>
                    <a:pt x="100270" y="673089"/>
                    <a:pt x="108325" y="681775"/>
                    <a:pt x="118591" y="686197"/>
                  </a:cubicBezTo>
                  <a:cubicBezTo>
                    <a:pt x="128715" y="690351"/>
                    <a:pt x="136690" y="698453"/>
                    <a:pt x="140702" y="708625"/>
                  </a:cubicBezTo>
                  <a:cubicBezTo>
                    <a:pt x="146814" y="718795"/>
                    <a:pt x="160018" y="722081"/>
                    <a:pt x="170173" y="715968"/>
                  </a:cubicBezTo>
                  <a:cubicBezTo>
                    <a:pt x="170299" y="715889"/>
                    <a:pt x="170426" y="715810"/>
                    <a:pt x="170552" y="715731"/>
                  </a:cubicBezTo>
                  <a:cubicBezTo>
                    <a:pt x="180044" y="710930"/>
                    <a:pt x="191637" y="714721"/>
                    <a:pt x="196438" y="724213"/>
                  </a:cubicBezTo>
                  <a:cubicBezTo>
                    <a:pt x="196564" y="724434"/>
                    <a:pt x="196659" y="724671"/>
                    <a:pt x="196770" y="724892"/>
                  </a:cubicBezTo>
                  <a:cubicBezTo>
                    <a:pt x="202455" y="735000"/>
                    <a:pt x="198665" y="745897"/>
                    <a:pt x="208299" y="753794"/>
                  </a:cubicBezTo>
                  <a:cubicBezTo>
                    <a:pt x="211537" y="756400"/>
                    <a:pt x="215517" y="757901"/>
                    <a:pt x="219670" y="758059"/>
                  </a:cubicBezTo>
                  <a:cubicBezTo>
                    <a:pt x="224851" y="758279"/>
                    <a:pt x="229857" y="760033"/>
                    <a:pt x="234043" y="763112"/>
                  </a:cubicBezTo>
                  <a:cubicBezTo>
                    <a:pt x="241939" y="771325"/>
                    <a:pt x="239254" y="792962"/>
                    <a:pt x="235780" y="802123"/>
                  </a:cubicBezTo>
                  <a:cubicBezTo>
                    <a:pt x="232305" y="811283"/>
                    <a:pt x="225988" y="809861"/>
                    <a:pt x="225198" y="818864"/>
                  </a:cubicBezTo>
                  <a:cubicBezTo>
                    <a:pt x="222545" y="830867"/>
                    <a:pt x="225640" y="843423"/>
                    <a:pt x="233569" y="852821"/>
                  </a:cubicBezTo>
                  <a:cubicBezTo>
                    <a:pt x="245256" y="868614"/>
                    <a:pt x="257575" y="861665"/>
                    <a:pt x="265156" y="858664"/>
                  </a:cubicBezTo>
                  <a:cubicBezTo>
                    <a:pt x="272737" y="855663"/>
                    <a:pt x="273843" y="848714"/>
                    <a:pt x="275580" y="841765"/>
                  </a:cubicBezTo>
                  <a:cubicBezTo>
                    <a:pt x="277317" y="834816"/>
                    <a:pt x="285056" y="834658"/>
                    <a:pt x="285372" y="844291"/>
                  </a:cubicBezTo>
                  <a:cubicBezTo>
                    <a:pt x="285688" y="853925"/>
                    <a:pt x="292005" y="855505"/>
                    <a:pt x="289004" y="864192"/>
                  </a:cubicBezTo>
                  <a:cubicBezTo>
                    <a:pt x="286003" y="872878"/>
                    <a:pt x="279844" y="870509"/>
                    <a:pt x="273211" y="882828"/>
                  </a:cubicBezTo>
                  <a:cubicBezTo>
                    <a:pt x="266577" y="895147"/>
                    <a:pt x="275106" y="914415"/>
                    <a:pt x="268788" y="919785"/>
                  </a:cubicBezTo>
                  <a:cubicBezTo>
                    <a:pt x="262471" y="925155"/>
                    <a:pt x="254574" y="918680"/>
                    <a:pt x="248257" y="930840"/>
                  </a:cubicBezTo>
                  <a:cubicBezTo>
                    <a:pt x="241939" y="943002"/>
                    <a:pt x="248257" y="952636"/>
                    <a:pt x="248257" y="962428"/>
                  </a:cubicBezTo>
                  <a:cubicBezTo>
                    <a:pt x="248257" y="972220"/>
                    <a:pt x="244466" y="988329"/>
                    <a:pt x="255364" y="998121"/>
                  </a:cubicBezTo>
                  <a:cubicBezTo>
                    <a:pt x="266261" y="1007913"/>
                    <a:pt x="258365" y="1019127"/>
                    <a:pt x="250152" y="1023550"/>
                  </a:cubicBezTo>
                  <a:cubicBezTo>
                    <a:pt x="242998" y="1026345"/>
                    <a:pt x="239460" y="1034399"/>
                    <a:pt x="242255" y="1041554"/>
                  </a:cubicBezTo>
                  <a:cubicBezTo>
                    <a:pt x="243219" y="1044018"/>
                    <a:pt x="244861" y="1046150"/>
                    <a:pt x="246993" y="1047714"/>
                  </a:cubicBezTo>
                  <a:cubicBezTo>
                    <a:pt x="257575" y="1055610"/>
                    <a:pt x="252995" y="1067139"/>
                    <a:pt x="259944" y="1069667"/>
                  </a:cubicBezTo>
                  <a:cubicBezTo>
                    <a:pt x="266893" y="1072194"/>
                    <a:pt x="269420" y="1065244"/>
                    <a:pt x="281423" y="1069667"/>
                  </a:cubicBezTo>
                  <a:cubicBezTo>
                    <a:pt x="293427" y="1074089"/>
                    <a:pt x="288846" y="1087356"/>
                    <a:pt x="282687" y="1091462"/>
                  </a:cubicBezTo>
                  <a:cubicBezTo>
                    <a:pt x="276527" y="1095569"/>
                    <a:pt x="275264" y="1101096"/>
                    <a:pt x="271789" y="1108835"/>
                  </a:cubicBezTo>
                  <a:cubicBezTo>
                    <a:pt x="268315" y="1116574"/>
                    <a:pt x="256785" y="1122575"/>
                    <a:pt x="262945" y="1132525"/>
                  </a:cubicBezTo>
                  <a:cubicBezTo>
                    <a:pt x="269104" y="1142475"/>
                    <a:pt x="286319" y="1134105"/>
                    <a:pt x="288215" y="1125734"/>
                  </a:cubicBezTo>
                  <a:cubicBezTo>
                    <a:pt x="290110" y="1117364"/>
                    <a:pt x="295006" y="1113258"/>
                    <a:pt x="302587" y="1106150"/>
                  </a:cubicBezTo>
                  <a:cubicBezTo>
                    <a:pt x="310168" y="1099043"/>
                    <a:pt x="306693" y="1090357"/>
                    <a:pt x="313800" y="1081670"/>
                  </a:cubicBezTo>
                  <a:cubicBezTo>
                    <a:pt x="318191" y="1075368"/>
                    <a:pt x="326846" y="1073821"/>
                    <a:pt x="333147" y="1078212"/>
                  </a:cubicBezTo>
                  <a:cubicBezTo>
                    <a:pt x="334111" y="1078875"/>
                    <a:pt x="334995" y="1079680"/>
                    <a:pt x="335754" y="1080565"/>
                  </a:cubicBezTo>
                  <a:cubicBezTo>
                    <a:pt x="339544" y="1086724"/>
                    <a:pt x="331963" y="1093674"/>
                    <a:pt x="326435" y="1099991"/>
                  </a:cubicBezTo>
                  <a:cubicBezTo>
                    <a:pt x="320908" y="1106308"/>
                    <a:pt x="309378" y="1107414"/>
                    <a:pt x="307483" y="1114205"/>
                  </a:cubicBezTo>
                  <a:cubicBezTo>
                    <a:pt x="305588" y="1120996"/>
                    <a:pt x="309694" y="1129999"/>
                    <a:pt x="317591" y="1127946"/>
                  </a:cubicBezTo>
                  <a:cubicBezTo>
                    <a:pt x="325488" y="1125892"/>
                    <a:pt x="328488" y="1132209"/>
                    <a:pt x="332121" y="1137896"/>
                  </a:cubicBezTo>
                  <a:cubicBezTo>
                    <a:pt x="335754" y="1143581"/>
                    <a:pt x="331015" y="1152267"/>
                    <a:pt x="328488" y="1156374"/>
                  </a:cubicBezTo>
                  <a:cubicBezTo>
                    <a:pt x="325962" y="1160480"/>
                    <a:pt x="317749" y="1166640"/>
                    <a:pt x="322803" y="1173115"/>
                  </a:cubicBezTo>
                  <a:cubicBezTo>
                    <a:pt x="327857" y="1179590"/>
                    <a:pt x="334174" y="1175485"/>
                    <a:pt x="336701" y="1169009"/>
                  </a:cubicBezTo>
                  <a:cubicBezTo>
                    <a:pt x="339228" y="1162534"/>
                    <a:pt x="346177" y="1164745"/>
                    <a:pt x="349494" y="1158743"/>
                  </a:cubicBezTo>
                  <a:cubicBezTo>
                    <a:pt x="352811" y="1152742"/>
                    <a:pt x="363235" y="1152742"/>
                    <a:pt x="371447" y="1156690"/>
                  </a:cubicBezTo>
                  <a:cubicBezTo>
                    <a:pt x="379660" y="1160639"/>
                    <a:pt x="388346" y="1160164"/>
                    <a:pt x="393558" y="1165218"/>
                  </a:cubicBezTo>
                  <a:cubicBezTo>
                    <a:pt x="398770" y="1170272"/>
                    <a:pt x="388504" y="1175327"/>
                    <a:pt x="390873" y="1181012"/>
                  </a:cubicBezTo>
                  <a:cubicBezTo>
                    <a:pt x="393242" y="1186697"/>
                    <a:pt x="402245" y="1184329"/>
                    <a:pt x="411563" y="1181012"/>
                  </a:cubicBezTo>
                  <a:cubicBezTo>
                    <a:pt x="420881" y="1177695"/>
                    <a:pt x="422145" y="1169641"/>
                    <a:pt x="423724" y="1161270"/>
                  </a:cubicBezTo>
                  <a:cubicBezTo>
                    <a:pt x="425303" y="1152900"/>
                    <a:pt x="420092" y="1148319"/>
                    <a:pt x="424514" y="1141844"/>
                  </a:cubicBezTo>
                  <a:cubicBezTo>
                    <a:pt x="428936" y="1135368"/>
                    <a:pt x="419144" y="1121944"/>
                    <a:pt x="415512" y="1116732"/>
                  </a:cubicBezTo>
                  <a:cubicBezTo>
                    <a:pt x="411879" y="1111520"/>
                    <a:pt x="403034" y="1112152"/>
                    <a:pt x="401455" y="1107098"/>
                  </a:cubicBezTo>
                  <a:cubicBezTo>
                    <a:pt x="399876" y="1102044"/>
                    <a:pt x="405877" y="1098727"/>
                    <a:pt x="407141" y="1096516"/>
                  </a:cubicBezTo>
                  <a:cubicBezTo>
                    <a:pt x="408404" y="1094305"/>
                    <a:pt x="408404" y="1091936"/>
                    <a:pt x="405088" y="1089251"/>
                  </a:cubicBezTo>
                  <a:cubicBezTo>
                    <a:pt x="401771" y="1086566"/>
                    <a:pt x="396717" y="1077564"/>
                    <a:pt x="405088" y="1075036"/>
                  </a:cubicBezTo>
                  <a:cubicBezTo>
                    <a:pt x="413458" y="1072510"/>
                    <a:pt x="418512" y="1077248"/>
                    <a:pt x="430358" y="1082302"/>
                  </a:cubicBezTo>
                  <a:cubicBezTo>
                    <a:pt x="442203" y="1087356"/>
                    <a:pt x="451205" y="1074563"/>
                    <a:pt x="460208" y="1078353"/>
                  </a:cubicBezTo>
                  <a:cubicBezTo>
                    <a:pt x="469210" y="1082144"/>
                    <a:pt x="479160" y="1085619"/>
                    <a:pt x="487846" y="1075827"/>
                  </a:cubicBezTo>
                  <a:cubicBezTo>
                    <a:pt x="497149" y="1063760"/>
                    <a:pt x="500260" y="1048030"/>
                    <a:pt x="496217" y="1033342"/>
                  </a:cubicBezTo>
                  <a:cubicBezTo>
                    <a:pt x="492726" y="1019933"/>
                    <a:pt x="492726" y="1005845"/>
                    <a:pt x="496217" y="992436"/>
                  </a:cubicBezTo>
                  <a:cubicBezTo>
                    <a:pt x="498902" y="973641"/>
                    <a:pt x="497006" y="957690"/>
                    <a:pt x="500481" y="945055"/>
                  </a:cubicBezTo>
                  <a:cubicBezTo>
                    <a:pt x="503956" y="932420"/>
                    <a:pt x="519118" y="935105"/>
                    <a:pt x="520381" y="916943"/>
                  </a:cubicBezTo>
                  <a:cubicBezTo>
                    <a:pt x="521645" y="898780"/>
                    <a:pt x="515801" y="898780"/>
                    <a:pt x="509484" y="885355"/>
                  </a:cubicBezTo>
                  <a:cubicBezTo>
                    <a:pt x="502929" y="870951"/>
                    <a:pt x="502029" y="854605"/>
                    <a:pt x="506957" y="839554"/>
                  </a:cubicBezTo>
                  <a:cubicBezTo>
                    <a:pt x="512405" y="831056"/>
                    <a:pt x="515675" y="821343"/>
                    <a:pt x="516433" y="811283"/>
                  </a:cubicBezTo>
                  <a:cubicBezTo>
                    <a:pt x="516433" y="799595"/>
                    <a:pt x="516433" y="795490"/>
                    <a:pt x="522119" y="792962"/>
                  </a:cubicBezTo>
                  <a:lnTo>
                    <a:pt x="523224" y="792962"/>
                  </a:lnTo>
                  <a:cubicBezTo>
                    <a:pt x="528010" y="789313"/>
                    <a:pt x="531279" y="784023"/>
                    <a:pt x="532384" y="778116"/>
                  </a:cubicBezTo>
                  <a:cubicBezTo>
                    <a:pt x="532384" y="768798"/>
                    <a:pt x="537280" y="763586"/>
                    <a:pt x="548178" y="758690"/>
                  </a:cubicBezTo>
                  <a:cubicBezTo>
                    <a:pt x="549015" y="758359"/>
                    <a:pt x="549805" y="757948"/>
                    <a:pt x="550547" y="757426"/>
                  </a:cubicBezTo>
                  <a:cubicBezTo>
                    <a:pt x="551495" y="756163"/>
                    <a:pt x="554969" y="752057"/>
                    <a:pt x="555917" y="750319"/>
                  </a:cubicBezTo>
                  <a:cubicBezTo>
                    <a:pt x="559676" y="743418"/>
                    <a:pt x="565109" y="737543"/>
                    <a:pt x="571711" y="733263"/>
                  </a:cubicBezTo>
                  <a:cubicBezTo>
                    <a:pt x="578186" y="729266"/>
                    <a:pt x="584219" y="724607"/>
                    <a:pt x="589715" y="719364"/>
                  </a:cubicBezTo>
                  <a:cubicBezTo>
                    <a:pt x="592606" y="716584"/>
                    <a:pt x="595717" y="714041"/>
                    <a:pt x="599034" y="711783"/>
                  </a:cubicBezTo>
                  <a:cubicBezTo>
                    <a:pt x="603835" y="709082"/>
                    <a:pt x="609363" y="707977"/>
                    <a:pt x="614827" y="708625"/>
                  </a:cubicBezTo>
                  <a:cubicBezTo>
                    <a:pt x="621492" y="709114"/>
                    <a:pt x="628204" y="708308"/>
                    <a:pt x="634569" y="706255"/>
                  </a:cubicBezTo>
                  <a:cubicBezTo>
                    <a:pt x="641771" y="703918"/>
                    <a:pt x="648436" y="700159"/>
                    <a:pt x="654153" y="695199"/>
                  </a:cubicBezTo>
                  <a:cubicBezTo>
                    <a:pt x="658212" y="691946"/>
                    <a:pt x="662603" y="689135"/>
                    <a:pt x="667262" y="686829"/>
                  </a:cubicBezTo>
                  <a:cubicBezTo>
                    <a:pt x="672948" y="684302"/>
                    <a:pt x="672948" y="683828"/>
                    <a:pt x="672790" y="679248"/>
                  </a:cubicBezTo>
                  <a:cubicBezTo>
                    <a:pt x="672490" y="676516"/>
                    <a:pt x="672490" y="673768"/>
                    <a:pt x="672790" y="671036"/>
                  </a:cubicBezTo>
                  <a:cubicBezTo>
                    <a:pt x="673627" y="664086"/>
                    <a:pt x="678081" y="658085"/>
                    <a:pt x="684477" y="655242"/>
                  </a:cubicBezTo>
                  <a:cubicBezTo>
                    <a:pt x="686688" y="654073"/>
                    <a:pt x="688710" y="652588"/>
                    <a:pt x="690479" y="650819"/>
                  </a:cubicBezTo>
                  <a:cubicBezTo>
                    <a:pt x="691947" y="648293"/>
                    <a:pt x="692548" y="645355"/>
                    <a:pt x="692216" y="642449"/>
                  </a:cubicBezTo>
                  <a:cubicBezTo>
                    <a:pt x="691758" y="637521"/>
                    <a:pt x="693622" y="632673"/>
                    <a:pt x="697270" y="629340"/>
                  </a:cubicBezTo>
                  <a:cubicBezTo>
                    <a:pt x="698802" y="628155"/>
                    <a:pt x="699860" y="626481"/>
                    <a:pt x="700271" y="624602"/>
                  </a:cubicBezTo>
                  <a:close/>
                </a:path>
              </a:pathLst>
            </a:custGeom>
            <a:grpFill/>
            <a:ln w="15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57" name="Grupp 256">
            <a:extLst>
              <a:ext uri="{FF2B5EF4-FFF2-40B4-BE49-F238E27FC236}">
                <a16:creationId xmlns:a16="http://schemas.microsoft.com/office/drawing/2014/main" id="{131270C6-2A3B-4482-8D33-C63F7BEFD9BD}"/>
              </a:ext>
            </a:extLst>
          </p:cNvPr>
          <p:cNvGrpSpPr/>
          <p:nvPr/>
        </p:nvGrpSpPr>
        <p:grpSpPr>
          <a:xfrm>
            <a:off x="10553486" y="3633259"/>
            <a:ext cx="903148" cy="1727665"/>
            <a:chOff x="10553486" y="3633259"/>
            <a:chExt cx="903148" cy="1727665"/>
          </a:xfrm>
          <a:solidFill>
            <a:schemeClr val="accent5"/>
          </a:solidFill>
        </p:grpSpPr>
        <p:sp>
          <p:nvSpPr>
            <p:cNvPr id="246" name="Frihandsfigur: Form 245">
              <a:extLst>
                <a:ext uri="{FF2B5EF4-FFF2-40B4-BE49-F238E27FC236}">
                  <a16:creationId xmlns:a16="http://schemas.microsoft.com/office/drawing/2014/main" id="{1045D094-87E6-4979-B02F-08BF0A8B6454}"/>
                </a:ext>
              </a:extLst>
            </p:cNvPr>
            <p:cNvSpPr/>
            <p:nvPr/>
          </p:nvSpPr>
          <p:spPr>
            <a:xfrm>
              <a:off x="10638961" y="4739906"/>
              <a:ext cx="90470" cy="92348"/>
            </a:xfrm>
            <a:custGeom>
              <a:avLst/>
              <a:gdLst>
                <a:gd name="connsiteX0" fmla="*/ 4952 w 90470"/>
                <a:gd name="connsiteY0" fmla="*/ 35512 h 92348"/>
                <a:gd name="connsiteX1" fmla="*/ 7321 w 90470"/>
                <a:gd name="connsiteY1" fmla="*/ 52727 h 92348"/>
                <a:gd name="connsiteX2" fmla="*/ 21219 w 90470"/>
                <a:gd name="connsiteY2" fmla="*/ 74996 h 92348"/>
                <a:gd name="connsiteX3" fmla="*/ 21219 w 90470"/>
                <a:gd name="connsiteY3" fmla="*/ 90790 h 92348"/>
                <a:gd name="connsiteX4" fmla="*/ 39540 w 90470"/>
                <a:gd name="connsiteY4" fmla="*/ 88421 h 92348"/>
                <a:gd name="connsiteX5" fmla="*/ 63073 w 90470"/>
                <a:gd name="connsiteY5" fmla="*/ 89368 h 92348"/>
                <a:gd name="connsiteX6" fmla="*/ 77603 w 90470"/>
                <a:gd name="connsiteY6" fmla="*/ 79576 h 92348"/>
                <a:gd name="connsiteX7" fmla="*/ 89290 w 90470"/>
                <a:gd name="connsiteY7" fmla="*/ 78629 h 92348"/>
                <a:gd name="connsiteX8" fmla="*/ 87711 w 90470"/>
                <a:gd name="connsiteY8" fmla="*/ 64888 h 92348"/>
                <a:gd name="connsiteX9" fmla="*/ 70496 w 90470"/>
                <a:gd name="connsiteY9" fmla="*/ 59361 h 92348"/>
                <a:gd name="connsiteX10" fmla="*/ 54702 w 90470"/>
                <a:gd name="connsiteY10" fmla="*/ 44515 h 92348"/>
                <a:gd name="connsiteX11" fmla="*/ 53123 w 90470"/>
                <a:gd name="connsiteY11" fmla="*/ 31248 h 92348"/>
                <a:gd name="connsiteX12" fmla="*/ 43552 w 90470"/>
                <a:gd name="connsiteY12" fmla="*/ 17776 h 92348"/>
                <a:gd name="connsiteX13" fmla="*/ 42699 w 90470"/>
                <a:gd name="connsiteY13" fmla="*/ 17665 h 92348"/>
                <a:gd name="connsiteX14" fmla="*/ 21536 w 90470"/>
                <a:gd name="connsiteY14" fmla="*/ 3609 h 92348"/>
                <a:gd name="connsiteX15" fmla="*/ 8269 w 90470"/>
                <a:gd name="connsiteY15" fmla="*/ 3609 h 92348"/>
                <a:gd name="connsiteX16" fmla="*/ 10480 w 90470"/>
                <a:gd name="connsiteY16" fmla="*/ 19402 h 92348"/>
                <a:gd name="connsiteX17" fmla="*/ 4952 w 90470"/>
                <a:gd name="connsiteY17" fmla="*/ 35512 h 9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470" h="92348">
                  <a:moveTo>
                    <a:pt x="4952" y="35512"/>
                  </a:moveTo>
                  <a:cubicBezTo>
                    <a:pt x="-1997" y="38039"/>
                    <a:pt x="-3102" y="48463"/>
                    <a:pt x="7321" y="52727"/>
                  </a:cubicBezTo>
                  <a:cubicBezTo>
                    <a:pt x="15992" y="56707"/>
                    <a:pt x="21457" y="65457"/>
                    <a:pt x="21219" y="74996"/>
                  </a:cubicBezTo>
                  <a:cubicBezTo>
                    <a:pt x="21219" y="81156"/>
                    <a:pt x="14902" y="87158"/>
                    <a:pt x="21219" y="90790"/>
                  </a:cubicBezTo>
                  <a:cubicBezTo>
                    <a:pt x="27537" y="94422"/>
                    <a:pt x="29116" y="85578"/>
                    <a:pt x="39540" y="88421"/>
                  </a:cubicBezTo>
                  <a:cubicBezTo>
                    <a:pt x="47011" y="91611"/>
                    <a:pt x="55381" y="91943"/>
                    <a:pt x="63073" y="89368"/>
                  </a:cubicBezTo>
                  <a:cubicBezTo>
                    <a:pt x="70022" y="86210"/>
                    <a:pt x="71601" y="77839"/>
                    <a:pt x="77603" y="79576"/>
                  </a:cubicBezTo>
                  <a:cubicBezTo>
                    <a:pt x="83604" y="81314"/>
                    <a:pt x="87395" y="81314"/>
                    <a:pt x="89290" y="78629"/>
                  </a:cubicBezTo>
                  <a:cubicBezTo>
                    <a:pt x="91186" y="75944"/>
                    <a:pt x="89290" y="71048"/>
                    <a:pt x="87711" y="64888"/>
                  </a:cubicBezTo>
                  <a:cubicBezTo>
                    <a:pt x="84236" y="54149"/>
                    <a:pt x="74760" y="62677"/>
                    <a:pt x="70496" y="59361"/>
                  </a:cubicBezTo>
                  <a:cubicBezTo>
                    <a:pt x="66231" y="56044"/>
                    <a:pt x="60388" y="48147"/>
                    <a:pt x="54702" y="44515"/>
                  </a:cubicBezTo>
                  <a:cubicBezTo>
                    <a:pt x="49016" y="40882"/>
                    <a:pt x="51543" y="35986"/>
                    <a:pt x="53123" y="31248"/>
                  </a:cubicBezTo>
                  <a:cubicBezTo>
                    <a:pt x="54197" y="24883"/>
                    <a:pt x="49917" y="18850"/>
                    <a:pt x="43552" y="17776"/>
                  </a:cubicBezTo>
                  <a:cubicBezTo>
                    <a:pt x="43268" y="17729"/>
                    <a:pt x="42983" y="17697"/>
                    <a:pt x="42699" y="17665"/>
                  </a:cubicBezTo>
                  <a:cubicBezTo>
                    <a:pt x="34328" y="15360"/>
                    <a:pt x="26905" y="10432"/>
                    <a:pt x="21536" y="3609"/>
                  </a:cubicBezTo>
                  <a:cubicBezTo>
                    <a:pt x="17903" y="-1445"/>
                    <a:pt x="9217" y="-2708"/>
                    <a:pt x="8269" y="3609"/>
                  </a:cubicBezTo>
                  <a:cubicBezTo>
                    <a:pt x="7321" y="9927"/>
                    <a:pt x="13481" y="13875"/>
                    <a:pt x="10480" y="19402"/>
                  </a:cubicBezTo>
                  <a:cubicBezTo>
                    <a:pt x="7479" y="24931"/>
                    <a:pt x="11744" y="32985"/>
                    <a:pt x="4952" y="35512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7" name="Frihandsfigur: Form 246">
              <a:extLst>
                <a:ext uri="{FF2B5EF4-FFF2-40B4-BE49-F238E27FC236}">
                  <a16:creationId xmlns:a16="http://schemas.microsoft.com/office/drawing/2014/main" id="{5579D1A9-0D9E-4FFA-9D99-24B6B26687F6}"/>
                </a:ext>
              </a:extLst>
            </p:cNvPr>
            <p:cNvSpPr/>
            <p:nvPr/>
          </p:nvSpPr>
          <p:spPr>
            <a:xfrm>
              <a:off x="10561373" y="4827746"/>
              <a:ext cx="175291" cy="158409"/>
            </a:xfrm>
            <a:custGeom>
              <a:avLst/>
              <a:gdLst>
                <a:gd name="connsiteX0" fmla="*/ 150610 w 175291"/>
                <a:gd name="connsiteY0" fmla="*/ 146041 h 158409"/>
                <a:gd name="connsiteX1" fmla="*/ 161351 w 175291"/>
                <a:gd name="connsiteY1" fmla="*/ 125193 h 158409"/>
                <a:gd name="connsiteX2" fmla="*/ 163719 w 175291"/>
                <a:gd name="connsiteY2" fmla="*/ 103556 h 158409"/>
                <a:gd name="connsiteX3" fmla="*/ 170669 w 175291"/>
                <a:gd name="connsiteY3" fmla="*/ 83814 h 158409"/>
                <a:gd name="connsiteX4" fmla="*/ 171774 w 175291"/>
                <a:gd name="connsiteY4" fmla="*/ 63124 h 158409"/>
                <a:gd name="connsiteX5" fmla="*/ 173038 w 175291"/>
                <a:gd name="connsiteY5" fmla="*/ 49384 h 158409"/>
                <a:gd name="connsiteX6" fmla="*/ 164035 w 175291"/>
                <a:gd name="connsiteY6" fmla="*/ 36591 h 158409"/>
                <a:gd name="connsiteX7" fmla="*/ 164035 w 175291"/>
                <a:gd name="connsiteY7" fmla="*/ 14006 h 158409"/>
                <a:gd name="connsiteX8" fmla="*/ 164035 w 175291"/>
                <a:gd name="connsiteY8" fmla="*/ 1213 h 158409"/>
                <a:gd name="connsiteX9" fmla="*/ 154559 w 175291"/>
                <a:gd name="connsiteY9" fmla="*/ 3582 h 158409"/>
                <a:gd name="connsiteX10" fmla="*/ 144293 w 175291"/>
                <a:gd name="connsiteY10" fmla="*/ 11321 h 158409"/>
                <a:gd name="connsiteX11" fmla="*/ 142082 w 175291"/>
                <a:gd name="connsiteY11" fmla="*/ 29958 h 158409"/>
                <a:gd name="connsiteX12" fmla="*/ 129921 w 175291"/>
                <a:gd name="connsiteY12" fmla="*/ 29958 h 158409"/>
                <a:gd name="connsiteX13" fmla="*/ 120445 w 175291"/>
                <a:gd name="connsiteY13" fmla="*/ 37222 h 158409"/>
                <a:gd name="connsiteX14" fmla="*/ 103861 w 175291"/>
                <a:gd name="connsiteY14" fmla="*/ 24588 h 158409"/>
                <a:gd name="connsiteX15" fmla="*/ 81277 w 175291"/>
                <a:gd name="connsiteY15" fmla="*/ 26641 h 158409"/>
                <a:gd name="connsiteX16" fmla="*/ 66589 w 175291"/>
                <a:gd name="connsiteY16" fmla="*/ 26641 h 158409"/>
                <a:gd name="connsiteX17" fmla="*/ 47794 w 175291"/>
                <a:gd name="connsiteY17" fmla="*/ 40697 h 158409"/>
                <a:gd name="connsiteX18" fmla="*/ 33264 w 175291"/>
                <a:gd name="connsiteY18" fmla="*/ 35169 h 158409"/>
                <a:gd name="connsiteX19" fmla="*/ 23630 w 175291"/>
                <a:gd name="connsiteY19" fmla="*/ 41960 h 158409"/>
                <a:gd name="connsiteX20" fmla="*/ 23630 w 175291"/>
                <a:gd name="connsiteY20" fmla="*/ 56491 h 158409"/>
                <a:gd name="connsiteX21" fmla="*/ 25841 w 175291"/>
                <a:gd name="connsiteY21" fmla="*/ 71337 h 158409"/>
                <a:gd name="connsiteX22" fmla="*/ 37370 w 175291"/>
                <a:gd name="connsiteY22" fmla="*/ 76865 h 158409"/>
                <a:gd name="connsiteX23" fmla="*/ 33738 w 175291"/>
                <a:gd name="connsiteY23" fmla="*/ 81602 h 158409"/>
                <a:gd name="connsiteX24" fmla="*/ 17944 w 175291"/>
                <a:gd name="connsiteY24" fmla="*/ 81602 h 158409"/>
                <a:gd name="connsiteX25" fmla="*/ 13996 w 175291"/>
                <a:gd name="connsiteY25" fmla="*/ 101029 h 158409"/>
                <a:gd name="connsiteX26" fmla="*/ 7363 w 175291"/>
                <a:gd name="connsiteY26" fmla="*/ 114927 h 158409"/>
                <a:gd name="connsiteX27" fmla="*/ 97 w 175291"/>
                <a:gd name="connsiteY27" fmla="*/ 126615 h 158409"/>
                <a:gd name="connsiteX28" fmla="*/ 3256 w 175291"/>
                <a:gd name="connsiteY28" fmla="*/ 133721 h 158409"/>
                <a:gd name="connsiteX29" fmla="*/ 10679 w 175291"/>
                <a:gd name="connsiteY29" fmla="*/ 130089 h 158409"/>
                <a:gd name="connsiteX30" fmla="*/ 19524 w 175291"/>
                <a:gd name="connsiteY30" fmla="*/ 140671 h 158409"/>
                <a:gd name="connsiteX31" fmla="*/ 29316 w 175291"/>
                <a:gd name="connsiteY31" fmla="*/ 140671 h 158409"/>
                <a:gd name="connsiteX32" fmla="*/ 42108 w 175291"/>
                <a:gd name="connsiteY32" fmla="*/ 141776 h 158409"/>
                <a:gd name="connsiteX33" fmla="*/ 59166 w 175291"/>
                <a:gd name="connsiteY33" fmla="*/ 141776 h 158409"/>
                <a:gd name="connsiteX34" fmla="*/ 59292 w 175291"/>
                <a:gd name="connsiteY34" fmla="*/ 133058 h 158409"/>
                <a:gd name="connsiteX35" fmla="*/ 56797 w 175291"/>
                <a:gd name="connsiteY35" fmla="*/ 131511 h 158409"/>
                <a:gd name="connsiteX36" fmla="*/ 45741 w 175291"/>
                <a:gd name="connsiteY36" fmla="*/ 117454 h 158409"/>
                <a:gd name="connsiteX37" fmla="*/ 53006 w 175291"/>
                <a:gd name="connsiteY37" fmla="*/ 99607 h 158409"/>
                <a:gd name="connsiteX38" fmla="*/ 64062 w 175291"/>
                <a:gd name="connsiteY38" fmla="*/ 92027 h 158409"/>
                <a:gd name="connsiteX39" fmla="*/ 85067 w 175291"/>
                <a:gd name="connsiteY39" fmla="*/ 97870 h 158409"/>
                <a:gd name="connsiteX40" fmla="*/ 106547 w 175291"/>
                <a:gd name="connsiteY40" fmla="*/ 106241 h 158409"/>
                <a:gd name="connsiteX41" fmla="*/ 116180 w 175291"/>
                <a:gd name="connsiteY41" fmla="*/ 126457 h 158409"/>
                <a:gd name="connsiteX42" fmla="*/ 116180 w 175291"/>
                <a:gd name="connsiteY42" fmla="*/ 144619 h 158409"/>
                <a:gd name="connsiteX43" fmla="*/ 123130 w 175291"/>
                <a:gd name="connsiteY43" fmla="*/ 157412 h 158409"/>
                <a:gd name="connsiteX44" fmla="*/ 135291 w 175291"/>
                <a:gd name="connsiteY44" fmla="*/ 153148 h 158409"/>
                <a:gd name="connsiteX45" fmla="*/ 150610 w 175291"/>
                <a:gd name="connsiteY45" fmla="*/ 146041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5291" h="158409">
                  <a:moveTo>
                    <a:pt x="150610" y="146041"/>
                  </a:moveTo>
                  <a:cubicBezTo>
                    <a:pt x="153769" y="141934"/>
                    <a:pt x="163088" y="134038"/>
                    <a:pt x="161351" y="125193"/>
                  </a:cubicBezTo>
                  <a:cubicBezTo>
                    <a:pt x="159076" y="117959"/>
                    <a:pt x="159929" y="110110"/>
                    <a:pt x="163719" y="103556"/>
                  </a:cubicBezTo>
                  <a:cubicBezTo>
                    <a:pt x="168931" y="98391"/>
                    <a:pt x="171490" y="91110"/>
                    <a:pt x="170669" y="83814"/>
                  </a:cubicBezTo>
                  <a:cubicBezTo>
                    <a:pt x="168931" y="75286"/>
                    <a:pt x="167984" y="68020"/>
                    <a:pt x="171774" y="63124"/>
                  </a:cubicBezTo>
                  <a:cubicBezTo>
                    <a:pt x="175407" y="59428"/>
                    <a:pt x="175944" y="53679"/>
                    <a:pt x="173038" y="49384"/>
                  </a:cubicBezTo>
                  <a:cubicBezTo>
                    <a:pt x="170353" y="45593"/>
                    <a:pt x="165299" y="43698"/>
                    <a:pt x="164035" y="36591"/>
                  </a:cubicBezTo>
                  <a:cubicBezTo>
                    <a:pt x="162377" y="29152"/>
                    <a:pt x="162377" y="21445"/>
                    <a:pt x="164035" y="14006"/>
                  </a:cubicBezTo>
                  <a:cubicBezTo>
                    <a:pt x="166247" y="7057"/>
                    <a:pt x="167036" y="5004"/>
                    <a:pt x="164035" y="1213"/>
                  </a:cubicBezTo>
                  <a:cubicBezTo>
                    <a:pt x="161034" y="-2577"/>
                    <a:pt x="158350" y="-50"/>
                    <a:pt x="154559" y="3582"/>
                  </a:cubicBezTo>
                  <a:cubicBezTo>
                    <a:pt x="150769" y="7215"/>
                    <a:pt x="144293" y="6425"/>
                    <a:pt x="144293" y="11321"/>
                  </a:cubicBezTo>
                  <a:cubicBezTo>
                    <a:pt x="144293" y="16217"/>
                    <a:pt x="145083" y="27114"/>
                    <a:pt x="142082" y="29958"/>
                  </a:cubicBezTo>
                  <a:cubicBezTo>
                    <a:pt x="139081" y="32801"/>
                    <a:pt x="133080" y="26957"/>
                    <a:pt x="129921" y="29958"/>
                  </a:cubicBezTo>
                  <a:cubicBezTo>
                    <a:pt x="126762" y="32959"/>
                    <a:pt x="126446" y="39592"/>
                    <a:pt x="120445" y="37222"/>
                  </a:cubicBezTo>
                  <a:cubicBezTo>
                    <a:pt x="114443" y="34854"/>
                    <a:pt x="110811" y="27589"/>
                    <a:pt x="103861" y="24588"/>
                  </a:cubicBezTo>
                  <a:cubicBezTo>
                    <a:pt x="96912" y="21587"/>
                    <a:pt x="88068" y="24588"/>
                    <a:pt x="81277" y="26641"/>
                  </a:cubicBezTo>
                  <a:cubicBezTo>
                    <a:pt x="74486" y="28694"/>
                    <a:pt x="75907" y="24113"/>
                    <a:pt x="66589" y="26641"/>
                  </a:cubicBezTo>
                  <a:cubicBezTo>
                    <a:pt x="57271" y="29167"/>
                    <a:pt x="56639" y="36749"/>
                    <a:pt x="47794" y="40697"/>
                  </a:cubicBezTo>
                  <a:cubicBezTo>
                    <a:pt x="38950" y="44646"/>
                    <a:pt x="37844" y="38644"/>
                    <a:pt x="33264" y="35169"/>
                  </a:cubicBezTo>
                  <a:cubicBezTo>
                    <a:pt x="28684" y="31695"/>
                    <a:pt x="23788" y="36591"/>
                    <a:pt x="23630" y="41960"/>
                  </a:cubicBezTo>
                  <a:cubicBezTo>
                    <a:pt x="23472" y="47331"/>
                    <a:pt x="25683" y="52227"/>
                    <a:pt x="23630" y="56491"/>
                  </a:cubicBezTo>
                  <a:cubicBezTo>
                    <a:pt x="21577" y="60755"/>
                    <a:pt x="21577" y="70232"/>
                    <a:pt x="25841" y="71337"/>
                  </a:cubicBezTo>
                  <a:cubicBezTo>
                    <a:pt x="30105" y="72443"/>
                    <a:pt x="36107" y="74338"/>
                    <a:pt x="37370" y="76865"/>
                  </a:cubicBezTo>
                  <a:cubicBezTo>
                    <a:pt x="38634" y="79391"/>
                    <a:pt x="37370" y="81761"/>
                    <a:pt x="33738" y="81602"/>
                  </a:cubicBezTo>
                  <a:cubicBezTo>
                    <a:pt x="30105" y="81444"/>
                    <a:pt x="23946" y="77970"/>
                    <a:pt x="17944" y="81602"/>
                  </a:cubicBezTo>
                  <a:cubicBezTo>
                    <a:pt x="11942" y="85236"/>
                    <a:pt x="17944" y="95659"/>
                    <a:pt x="13996" y="101029"/>
                  </a:cubicBezTo>
                  <a:cubicBezTo>
                    <a:pt x="11043" y="105278"/>
                    <a:pt x="8800" y="109968"/>
                    <a:pt x="7363" y="114927"/>
                  </a:cubicBezTo>
                  <a:cubicBezTo>
                    <a:pt x="5467" y="120771"/>
                    <a:pt x="1361" y="121719"/>
                    <a:pt x="97" y="126615"/>
                  </a:cubicBezTo>
                  <a:cubicBezTo>
                    <a:pt x="-1166" y="131511"/>
                    <a:pt x="97" y="133564"/>
                    <a:pt x="3256" y="133721"/>
                  </a:cubicBezTo>
                  <a:cubicBezTo>
                    <a:pt x="6415" y="133879"/>
                    <a:pt x="6573" y="128194"/>
                    <a:pt x="10679" y="130089"/>
                  </a:cubicBezTo>
                  <a:cubicBezTo>
                    <a:pt x="14786" y="131984"/>
                    <a:pt x="13996" y="139092"/>
                    <a:pt x="19524" y="140671"/>
                  </a:cubicBezTo>
                  <a:cubicBezTo>
                    <a:pt x="25051" y="142251"/>
                    <a:pt x="24735" y="137670"/>
                    <a:pt x="29316" y="140671"/>
                  </a:cubicBezTo>
                  <a:cubicBezTo>
                    <a:pt x="32948" y="143641"/>
                    <a:pt x="38018" y="144082"/>
                    <a:pt x="42108" y="141776"/>
                  </a:cubicBezTo>
                  <a:cubicBezTo>
                    <a:pt x="46057" y="139723"/>
                    <a:pt x="56007" y="143671"/>
                    <a:pt x="59166" y="141776"/>
                  </a:cubicBezTo>
                  <a:cubicBezTo>
                    <a:pt x="61598" y="139408"/>
                    <a:pt x="61661" y="135507"/>
                    <a:pt x="59292" y="133058"/>
                  </a:cubicBezTo>
                  <a:cubicBezTo>
                    <a:pt x="58597" y="132348"/>
                    <a:pt x="57744" y="131826"/>
                    <a:pt x="56797" y="131511"/>
                  </a:cubicBezTo>
                  <a:cubicBezTo>
                    <a:pt x="51900" y="129142"/>
                    <a:pt x="44003" y="123614"/>
                    <a:pt x="45741" y="117454"/>
                  </a:cubicBezTo>
                  <a:cubicBezTo>
                    <a:pt x="47478" y="111295"/>
                    <a:pt x="47478" y="102766"/>
                    <a:pt x="53006" y="99607"/>
                  </a:cubicBezTo>
                  <a:cubicBezTo>
                    <a:pt x="58534" y="96449"/>
                    <a:pt x="57428" y="91236"/>
                    <a:pt x="64062" y="92027"/>
                  </a:cubicBezTo>
                  <a:cubicBezTo>
                    <a:pt x="71437" y="92263"/>
                    <a:pt x="78639" y="94269"/>
                    <a:pt x="85067" y="97870"/>
                  </a:cubicBezTo>
                  <a:cubicBezTo>
                    <a:pt x="91669" y="101913"/>
                    <a:pt x="98950" y="104741"/>
                    <a:pt x="106547" y="106241"/>
                  </a:cubicBezTo>
                  <a:cubicBezTo>
                    <a:pt x="113022" y="107188"/>
                    <a:pt x="116339" y="117138"/>
                    <a:pt x="116180" y="126457"/>
                  </a:cubicBezTo>
                  <a:cubicBezTo>
                    <a:pt x="116023" y="135775"/>
                    <a:pt x="114443" y="138144"/>
                    <a:pt x="116180" y="144619"/>
                  </a:cubicBezTo>
                  <a:cubicBezTo>
                    <a:pt x="117918" y="151095"/>
                    <a:pt x="118549" y="155675"/>
                    <a:pt x="123130" y="157412"/>
                  </a:cubicBezTo>
                  <a:cubicBezTo>
                    <a:pt x="127710" y="159150"/>
                    <a:pt x="131974" y="153463"/>
                    <a:pt x="135291" y="153148"/>
                  </a:cubicBezTo>
                  <a:cubicBezTo>
                    <a:pt x="141166" y="153005"/>
                    <a:pt x="146710" y="150432"/>
                    <a:pt x="150610" y="146041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8" name="Frihandsfigur: Form 247">
              <a:extLst>
                <a:ext uri="{FF2B5EF4-FFF2-40B4-BE49-F238E27FC236}">
                  <a16:creationId xmlns:a16="http://schemas.microsoft.com/office/drawing/2014/main" id="{1FF7021F-3B62-4DDD-94E3-AA392620EBAB}"/>
                </a:ext>
              </a:extLst>
            </p:cNvPr>
            <p:cNvSpPr/>
            <p:nvPr/>
          </p:nvSpPr>
          <p:spPr>
            <a:xfrm>
              <a:off x="10780865" y="5119372"/>
              <a:ext cx="46694" cy="35476"/>
            </a:xfrm>
            <a:custGeom>
              <a:avLst/>
              <a:gdLst>
                <a:gd name="connsiteX0" fmla="*/ 21775 w 46694"/>
                <a:gd name="connsiteY0" fmla="*/ 30514 h 35476"/>
                <a:gd name="connsiteX1" fmla="*/ 43728 w 46694"/>
                <a:gd name="connsiteY1" fmla="*/ 21353 h 35476"/>
                <a:gd name="connsiteX2" fmla="*/ 40253 w 46694"/>
                <a:gd name="connsiteY2" fmla="*/ 1295 h 35476"/>
                <a:gd name="connsiteX3" fmla="*/ 13562 w 46694"/>
                <a:gd name="connsiteY3" fmla="*/ 7613 h 35476"/>
                <a:gd name="connsiteX4" fmla="*/ -21 w 46694"/>
                <a:gd name="connsiteY4" fmla="*/ 28934 h 35476"/>
                <a:gd name="connsiteX5" fmla="*/ 21775 w 46694"/>
                <a:gd name="connsiteY5" fmla="*/ 30514 h 3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94" h="35476">
                  <a:moveTo>
                    <a:pt x="21775" y="30514"/>
                  </a:moveTo>
                  <a:cubicBezTo>
                    <a:pt x="28092" y="24512"/>
                    <a:pt x="37568" y="30514"/>
                    <a:pt x="43728" y="21353"/>
                  </a:cubicBezTo>
                  <a:cubicBezTo>
                    <a:pt x="47676" y="15352"/>
                    <a:pt x="47518" y="4454"/>
                    <a:pt x="40253" y="1295"/>
                  </a:cubicBezTo>
                  <a:cubicBezTo>
                    <a:pt x="30951" y="-2859"/>
                    <a:pt x="20022" y="-269"/>
                    <a:pt x="13562" y="7613"/>
                  </a:cubicBezTo>
                  <a:cubicBezTo>
                    <a:pt x="5981" y="15194"/>
                    <a:pt x="-2232" y="21985"/>
                    <a:pt x="-21" y="28934"/>
                  </a:cubicBezTo>
                  <a:cubicBezTo>
                    <a:pt x="2190" y="35883"/>
                    <a:pt x="15457" y="36989"/>
                    <a:pt x="21775" y="30514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9" name="Frihandsfigur: Form 248">
              <a:extLst>
                <a:ext uri="{FF2B5EF4-FFF2-40B4-BE49-F238E27FC236}">
                  <a16:creationId xmlns:a16="http://schemas.microsoft.com/office/drawing/2014/main" id="{3A659DA2-5769-4D61-B0E7-09E86860E48B}"/>
                </a:ext>
              </a:extLst>
            </p:cNvPr>
            <p:cNvSpPr/>
            <p:nvPr/>
          </p:nvSpPr>
          <p:spPr>
            <a:xfrm>
              <a:off x="10643850" y="5092567"/>
              <a:ext cx="40777" cy="41636"/>
            </a:xfrm>
            <a:custGeom>
              <a:avLst/>
              <a:gdLst>
                <a:gd name="connsiteX0" fmla="*/ 35283 w 40777"/>
                <a:gd name="connsiteY0" fmla="*/ 3620 h 41636"/>
                <a:gd name="connsiteX1" fmla="*/ 5907 w 40777"/>
                <a:gd name="connsiteY1" fmla="*/ 5357 h 41636"/>
                <a:gd name="connsiteX2" fmla="*/ 8750 w 40777"/>
                <a:gd name="connsiteY2" fmla="*/ 36944 h 41636"/>
                <a:gd name="connsiteX3" fmla="*/ 35773 w 40777"/>
                <a:gd name="connsiteY3" fmla="*/ 33486 h 41636"/>
                <a:gd name="connsiteX4" fmla="*/ 37179 w 40777"/>
                <a:gd name="connsiteY4" fmla="*/ 31417 h 41636"/>
                <a:gd name="connsiteX5" fmla="*/ 35283 w 40777"/>
                <a:gd name="connsiteY5" fmla="*/ 3620 h 4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77" h="41636">
                  <a:moveTo>
                    <a:pt x="35283" y="3620"/>
                  </a:moveTo>
                  <a:cubicBezTo>
                    <a:pt x="28334" y="-1118"/>
                    <a:pt x="12382" y="-3646"/>
                    <a:pt x="5907" y="5357"/>
                  </a:cubicBezTo>
                  <a:cubicBezTo>
                    <a:pt x="-568" y="14359"/>
                    <a:pt x="-5306" y="29206"/>
                    <a:pt x="8750" y="36944"/>
                  </a:cubicBezTo>
                  <a:cubicBezTo>
                    <a:pt x="17168" y="43451"/>
                    <a:pt x="29266" y="41904"/>
                    <a:pt x="35773" y="33486"/>
                  </a:cubicBezTo>
                  <a:cubicBezTo>
                    <a:pt x="36294" y="32822"/>
                    <a:pt x="36752" y="32143"/>
                    <a:pt x="37179" y="31417"/>
                  </a:cubicBezTo>
                  <a:cubicBezTo>
                    <a:pt x="41443" y="23678"/>
                    <a:pt x="42075" y="8042"/>
                    <a:pt x="35283" y="3620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0" name="Frihandsfigur: Form 249">
              <a:extLst>
                <a:ext uri="{FF2B5EF4-FFF2-40B4-BE49-F238E27FC236}">
                  <a16:creationId xmlns:a16="http://schemas.microsoft.com/office/drawing/2014/main" id="{FA34956F-730C-491F-A5B3-53BCA1059A15}"/>
                </a:ext>
              </a:extLst>
            </p:cNvPr>
            <p:cNvSpPr/>
            <p:nvPr/>
          </p:nvSpPr>
          <p:spPr>
            <a:xfrm>
              <a:off x="10576085" y="4997662"/>
              <a:ext cx="45689" cy="44666"/>
            </a:xfrm>
            <a:custGeom>
              <a:avLst/>
              <a:gdLst>
                <a:gd name="connsiteX0" fmla="*/ 15235 w 45689"/>
                <a:gd name="connsiteY0" fmla="*/ 43721 h 44666"/>
                <a:gd name="connsiteX1" fmla="*/ 40505 w 45689"/>
                <a:gd name="connsiteY1" fmla="*/ 34562 h 44666"/>
                <a:gd name="connsiteX2" fmla="*/ 40505 w 45689"/>
                <a:gd name="connsiteY2" fmla="*/ 22400 h 44666"/>
                <a:gd name="connsiteX3" fmla="*/ 33240 w 45689"/>
                <a:gd name="connsiteY3" fmla="*/ 1552 h 44666"/>
                <a:gd name="connsiteX4" fmla="*/ 11603 w 45689"/>
                <a:gd name="connsiteY4" fmla="*/ 10239 h 44666"/>
                <a:gd name="connsiteX5" fmla="*/ -274 w 45689"/>
                <a:gd name="connsiteY5" fmla="*/ 25622 h 44666"/>
                <a:gd name="connsiteX6" fmla="*/ 231 w 45689"/>
                <a:gd name="connsiteY6" fmla="*/ 27928 h 44666"/>
                <a:gd name="connsiteX7" fmla="*/ 15235 w 45689"/>
                <a:gd name="connsiteY7" fmla="*/ 43721 h 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89" h="44666">
                  <a:moveTo>
                    <a:pt x="15235" y="43721"/>
                  </a:moveTo>
                  <a:cubicBezTo>
                    <a:pt x="26607" y="45617"/>
                    <a:pt x="34030" y="37246"/>
                    <a:pt x="40505" y="34562"/>
                  </a:cubicBezTo>
                  <a:cubicBezTo>
                    <a:pt x="46981" y="31876"/>
                    <a:pt x="46823" y="25875"/>
                    <a:pt x="40505" y="22400"/>
                  </a:cubicBezTo>
                  <a:cubicBezTo>
                    <a:pt x="34188" y="18926"/>
                    <a:pt x="38926" y="6606"/>
                    <a:pt x="33240" y="1552"/>
                  </a:cubicBezTo>
                  <a:cubicBezTo>
                    <a:pt x="24554" y="-6186"/>
                    <a:pt x="19658" y="8660"/>
                    <a:pt x="11603" y="10239"/>
                  </a:cubicBezTo>
                  <a:cubicBezTo>
                    <a:pt x="4069" y="11203"/>
                    <a:pt x="-1237" y="18088"/>
                    <a:pt x="-274" y="25622"/>
                  </a:cubicBezTo>
                  <a:cubicBezTo>
                    <a:pt x="-164" y="26396"/>
                    <a:pt x="-5" y="27170"/>
                    <a:pt x="231" y="27928"/>
                  </a:cubicBezTo>
                  <a:cubicBezTo>
                    <a:pt x="2758" y="38668"/>
                    <a:pt x="4022" y="41826"/>
                    <a:pt x="15235" y="43721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1" name="Frihandsfigur: Form 250">
              <a:extLst>
                <a:ext uri="{FF2B5EF4-FFF2-40B4-BE49-F238E27FC236}">
                  <a16:creationId xmlns:a16="http://schemas.microsoft.com/office/drawing/2014/main" id="{20C5742F-5635-4C9B-B72B-6C183C5EF1DF}"/>
                </a:ext>
              </a:extLst>
            </p:cNvPr>
            <p:cNvSpPr/>
            <p:nvPr/>
          </p:nvSpPr>
          <p:spPr>
            <a:xfrm>
              <a:off x="10623568" y="5187580"/>
              <a:ext cx="57025" cy="37366"/>
            </a:xfrm>
            <a:custGeom>
              <a:avLst/>
              <a:gdLst>
                <a:gd name="connsiteX0" fmla="*/ 17186 w 57025"/>
                <a:gd name="connsiteY0" fmla="*/ 369 h 37366"/>
                <a:gd name="connsiteX1" fmla="*/ 2340 w 57025"/>
                <a:gd name="connsiteY1" fmla="*/ 7476 h 37366"/>
                <a:gd name="connsiteX2" fmla="*/ 5894 w 57025"/>
                <a:gd name="connsiteY2" fmla="*/ 28166 h 37366"/>
                <a:gd name="connsiteX3" fmla="*/ 13395 w 57025"/>
                <a:gd name="connsiteY3" fmla="*/ 30850 h 37366"/>
                <a:gd name="connsiteX4" fmla="*/ 44193 w 57025"/>
                <a:gd name="connsiteY4" fmla="*/ 36694 h 37366"/>
                <a:gd name="connsiteX5" fmla="*/ 50037 w 57025"/>
                <a:gd name="connsiteY5" fmla="*/ 9055 h 37366"/>
                <a:gd name="connsiteX6" fmla="*/ 17186 w 57025"/>
                <a:gd name="connsiteY6" fmla="*/ 369 h 3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25" h="37366">
                  <a:moveTo>
                    <a:pt x="17186" y="369"/>
                  </a:moveTo>
                  <a:cubicBezTo>
                    <a:pt x="14343" y="-1210"/>
                    <a:pt x="7552" y="-2316"/>
                    <a:pt x="2340" y="7476"/>
                  </a:cubicBezTo>
                  <a:cubicBezTo>
                    <a:pt x="-2398" y="14173"/>
                    <a:pt x="-803" y="23443"/>
                    <a:pt x="5894" y="28166"/>
                  </a:cubicBezTo>
                  <a:cubicBezTo>
                    <a:pt x="8105" y="29729"/>
                    <a:pt x="10695" y="30661"/>
                    <a:pt x="13395" y="30850"/>
                  </a:cubicBezTo>
                  <a:cubicBezTo>
                    <a:pt x="27294" y="30850"/>
                    <a:pt x="29189" y="36379"/>
                    <a:pt x="44193" y="36694"/>
                  </a:cubicBezTo>
                  <a:cubicBezTo>
                    <a:pt x="59197" y="37010"/>
                    <a:pt x="59987" y="18532"/>
                    <a:pt x="50037" y="9055"/>
                  </a:cubicBezTo>
                  <a:cubicBezTo>
                    <a:pt x="40087" y="-421"/>
                    <a:pt x="25399" y="4317"/>
                    <a:pt x="17186" y="369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2" name="Frihandsfigur: Form 251">
              <a:extLst>
                <a:ext uri="{FF2B5EF4-FFF2-40B4-BE49-F238E27FC236}">
                  <a16:creationId xmlns:a16="http://schemas.microsoft.com/office/drawing/2014/main" id="{2C0141DF-0E42-488B-9A1F-0511687BC503}"/>
                </a:ext>
              </a:extLst>
            </p:cNvPr>
            <p:cNvSpPr/>
            <p:nvPr/>
          </p:nvSpPr>
          <p:spPr>
            <a:xfrm>
              <a:off x="10561040" y="5231444"/>
              <a:ext cx="73715" cy="54015"/>
            </a:xfrm>
            <a:custGeom>
              <a:avLst/>
              <a:gdLst>
                <a:gd name="connsiteX0" fmla="*/ 56814 w 73715"/>
                <a:gd name="connsiteY0" fmla="*/ 19679 h 54015"/>
                <a:gd name="connsiteX1" fmla="*/ 49865 w 73715"/>
                <a:gd name="connsiteY1" fmla="*/ 95 h 54015"/>
                <a:gd name="connsiteX2" fmla="*/ 23173 w 73715"/>
                <a:gd name="connsiteY2" fmla="*/ 2622 h 54015"/>
                <a:gd name="connsiteX3" fmla="*/ 2326 w 73715"/>
                <a:gd name="connsiteY3" fmla="*/ 8939 h 54015"/>
                <a:gd name="connsiteX4" fmla="*/ 10381 w 73715"/>
                <a:gd name="connsiteY4" fmla="*/ 36420 h 54015"/>
                <a:gd name="connsiteX5" fmla="*/ 20963 w 73715"/>
                <a:gd name="connsiteY5" fmla="*/ 52214 h 54015"/>
                <a:gd name="connsiteX6" fmla="*/ 55235 w 73715"/>
                <a:gd name="connsiteY6" fmla="*/ 52214 h 54015"/>
                <a:gd name="connsiteX7" fmla="*/ 73081 w 73715"/>
                <a:gd name="connsiteY7" fmla="*/ 37526 h 54015"/>
                <a:gd name="connsiteX8" fmla="*/ 56814 w 73715"/>
                <a:gd name="connsiteY8" fmla="*/ 19679 h 5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15" h="54015">
                  <a:moveTo>
                    <a:pt x="56814" y="19679"/>
                  </a:moveTo>
                  <a:cubicBezTo>
                    <a:pt x="50023" y="13519"/>
                    <a:pt x="57762" y="3885"/>
                    <a:pt x="49865" y="95"/>
                  </a:cubicBezTo>
                  <a:cubicBezTo>
                    <a:pt x="41968" y="-3695"/>
                    <a:pt x="34071" y="8150"/>
                    <a:pt x="23173" y="2622"/>
                  </a:cubicBezTo>
                  <a:cubicBezTo>
                    <a:pt x="14487" y="-1485"/>
                    <a:pt x="8959" y="411"/>
                    <a:pt x="2326" y="8939"/>
                  </a:cubicBezTo>
                  <a:cubicBezTo>
                    <a:pt x="-4307" y="17468"/>
                    <a:pt x="2326" y="28207"/>
                    <a:pt x="10381" y="36420"/>
                  </a:cubicBezTo>
                  <a:cubicBezTo>
                    <a:pt x="18436" y="44633"/>
                    <a:pt x="11644" y="48897"/>
                    <a:pt x="20963" y="52214"/>
                  </a:cubicBezTo>
                  <a:cubicBezTo>
                    <a:pt x="30281" y="55531"/>
                    <a:pt x="41810" y="50319"/>
                    <a:pt x="55235" y="52214"/>
                  </a:cubicBezTo>
                  <a:cubicBezTo>
                    <a:pt x="68659" y="54109"/>
                    <a:pt x="74661" y="47476"/>
                    <a:pt x="73081" y="37526"/>
                  </a:cubicBezTo>
                  <a:cubicBezTo>
                    <a:pt x="71502" y="27576"/>
                    <a:pt x="63605" y="25997"/>
                    <a:pt x="56814" y="19679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3" name="Frihandsfigur: Form 252">
              <a:extLst>
                <a:ext uri="{FF2B5EF4-FFF2-40B4-BE49-F238E27FC236}">
                  <a16:creationId xmlns:a16="http://schemas.microsoft.com/office/drawing/2014/main" id="{BD937BFE-ABB1-4FBE-93FF-F4DA4621A3F0}"/>
                </a:ext>
              </a:extLst>
            </p:cNvPr>
            <p:cNvSpPr/>
            <p:nvPr/>
          </p:nvSpPr>
          <p:spPr>
            <a:xfrm>
              <a:off x="10697783" y="5243895"/>
              <a:ext cx="49971" cy="57136"/>
            </a:xfrm>
            <a:custGeom>
              <a:avLst/>
              <a:gdLst>
                <a:gd name="connsiteX0" fmla="*/ 26678 w 49971"/>
                <a:gd name="connsiteY0" fmla="*/ 15125 h 57136"/>
                <a:gd name="connsiteX1" fmla="*/ 10884 w 49971"/>
                <a:gd name="connsiteY1" fmla="*/ -668 h 57136"/>
                <a:gd name="connsiteX2" fmla="*/ 7252 w 49971"/>
                <a:gd name="connsiteY2" fmla="*/ 17495 h 57136"/>
                <a:gd name="connsiteX3" fmla="*/ 2987 w 49971"/>
                <a:gd name="connsiteY3" fmla="*/ 36604 h 57136"/>
                <a:gd name="connsiteX4" fmla="*/ 5988 w 49971"/>
                <a:gd name="connsiteY4" fmla="*/ 55715 h 57136"/>
                <a:gd name="connsiteX5" fmla="*/ 27468 w 49971"/>
                <a:gd name="connsiteY5" fmla="*/ 47344 h 57136"/>
                <a:gd name="connsiteX6" fmla="*/ 31637 w 49971"/>
                <a:gd name="connsiteY6" fmla="*/ 36747 h 57136"/>
                <a:gd name="connsiteX7" fmla="*/ 28257 w 49971"/>
                <a:gd name="connsiteY7" fmla="*/ 32972 h 57136"/>
                <a:gd name="connsiteX8" fmla="*/ 30311 w 49971"/>
                <a:gd name="connsiteY8" fmla="*/ 26812 h 57136"/>
                <a:gd name="connsiteX9" fmla="*/ 43893 w 49971"/>
                <a:gd name="connsiteY9" fmla="*/ 25549 h 57136"/>
                <a:gd name="connsiteX10" fmla="*/ 48473 w 49971"/>
                <a:gd name="connsiteY10" fmla="*/ 14967 h 57136"/>
                <a:gd name="connsiteX11" fmla="*/ 26678 w 49971"/>
                <a:gd name="connsiteY11" fmla="*/ 15125 h 5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71" h="57136">
                  <a:moveTo>
                    <a:pt x="26678" y="15125"/>
                  </a:moveTo>
                  <a:cubicBezTo>
                    <a:pt x="16886" y="12441"/>
                    <a:pt x="19097" y="-668"/>
                    <a:pt x="10884" y="-668"/>
                  </a:cubicBezTo>
                  <a:cubicBezTo>
                    <a:pt x="2672" y="-668"/>
                    <a:pt x="-171" y="10703"/>
                    <a:pt x="7252" y="17495"/>
                  </a:cubicBezTo>
                  <a:cubicBezTo>
                    <a:pt x="14675" y="24286"/>
                    <a:pt x="7252" y="32025"/>
                    <a:pt x="2987" y="36604"/>
                  </a:cubicBezTo>
                  <a:cubicBezTo>
                    <a:pt x="-1277" y="41185"/>
                    <a:pt x="-2698" y="52398"/>
                    <a:pt x="5988" y="55715"/>
                  </a:cubicBezTo>
                  <a:cubicBezTo>
                    <a:pt x="14675" y="59032"/>
                    <a:pt x="21782" y="50503"/>
                    <a:pt x="27468" y="47344"/>
                  </a:cubicBezTo>
                  <a:cubicBezTo>
                    <a:pt x="31542" y="45560"/>
                    <a:pt x="33406" y="40822"/>
                    <a:pt x="31637" y="36747"/>
                  </a:cubicBezTo>
                  <a:cubicBezTo>
                    <a:pt x="30942" y="35152"/>
                    <a:pt x="29758" y="33841"/>
                    <a:pt x="28257" y="32972"/>
                  </a:cubicBezTo>
                  <a:cubicBezTo>
                    <a:pt x="22414" y="29497"/>
                    <a:pt x="25098" y="23970"/>
                    <a:pt x="30311" y="26812"/>
                  </a:cubicBezTo>
                  <a:cubicBezTo>
                    <a:pt x="34543" y="29751"/>
                    <a:pt x="40276" y="29229"/>
                    <a:pt x="43893" y="25549"/>
                  </a:cubicBezTo>
                  <a:cubicBezTo>
                    <a:pt x="48315" y="21600"/>
                    <a:pt x="51316" y="19074"/>
                    <a:pt x="48473" y="14967"/>
                  </a:cubicBezTo>
                  <a:cubicBezTo>
                    <a:pt x="44525" y="7228"/>
                    <a:pt x="36628" y="17810"/>
                    <a:pt x="26678" y="15125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4" name="Frihandsfigur: Form 253">
              <a:extLst>
                <a:ext uri="{FF2B5EF4-FFF2-40B4-BE49-F238E27FC236}">
                  <a16:creationId xmlns:a16="http://schemas.microsoft.com/office/drawing/2014/main" id="{F6218067-C232-4A27-95CA-EB04ABC2ABF8}"/>
                </a:ext>
              </a:extLst>
            </p:cNvPr>
            <p:cNvSpPr/>
            <p:nvPr/>
          </p:nvSpPr>
          <p:spPr>
            <a:xfrm>
              <a:off x="10634329" y="5022813"/>
              <a:ext cx="49160" cy="48727"/>
            </a:xfrm>
            <a:custGeom>
              <a:avLst/>
              <a:gdLst>
                <a:gd name="connsiteX0" fmla="*/ 3899 w 49160"/>
                <a:gd name="connsiteY0" fmla="*/ 23782 h 48727"/>
                <a:gd name="connsiteX1" fmla="*/ 6583 w 49160"/>
                <a:gd name="connsiteY1" fmla="*/ 39575 h 48727"/>
                <a:gd name="connsiteX2" fmla="*/ 42751 w 49160"/>
                <a:gd name="connsiteY2" fmla="*/ 46525 h 48727"/>
                <a:gd name="connsiteX3" fmla="*/ 45910 w 49160"/>
                <a:gd name="connsiteY3" fmla="*/ 23940 h 48727"/>
                <a:gd name="connsiteX4" fmla="*/ 43541 w 49160"/>
                <a:gd name="connsiteY4" fmla="*/ 5145 h 48727"/>
                <a:gd name="connsiteX5" fmla="*/ 29642 w 49160"/>
                <a:gd name="connsiteY5" fmla="*/ 5145 h 48727"/>
                <a:gd name="connsiteX6" fmla="*/ 16849 w 49160"/>
                <a:gd name="connsiteY6" fmla="*/ -540 h 48727"/>
                <a:gd name="connsiteX7" fmla="*/ 13375 w 49160"/>
                <a:gd name="connsiteY7" fmla="*/ 11147 h 48727"/>
                <a:gd name="connsiteX8" fmla="*/ 23325 w 49160"/>
                <a:gd name="connsiteY8" fmla="*/ 26941 h 48727"/>
                <a:gd name="connsiteX9" fmla="*/ 3899 w 49160"/>
                <a:gd name="connsiteY9" fmla="*/ 23782 h 4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160" h="48727">
                  <a:moveTo>
                    <a:pt x="3899" y="23782"/>
                  </a:moveTo>
                  <a:cubicBezTo>
                    <a:pt x="-1156" y="28678"/>
                    <a:pt x="-3366" y="35785"/>
                    <a:pt x="6583" y="39575"/>
                  </a:cubicBezTo>
                  <a:cubicBezTo>
                    <a:pt x="16533" y="43366"/>
                    <a:pt x="35644" y="51421"/>
                    <a:pt x="42751" y="46525"/>
                  </a:cubicBezTo>
                  <a:cubicBezTo>
                    <a:pt x="49352" y="40871"/>
                    <a:pt x="50711" y="31189"/>
                    <a:pt x="45910" y="23940"/>
                  </a:cubicBezTo>
                  <a:cubicBezTo>
                    <a:pt x="41803" y="17307"/>
                    <a:pt x="48752" y="9725"/>
                    <a:pt x="43541" y="5145"/>
                  </a:cubicBezTo>
                  <a:cubicBezTo>
                    <a:pt x="38329" y="566"/>
                    <a:pt x="33274" y="3408"/>
                    <a:pt x="29642" y="5145"/>
                  </a:cubicBezTo>
                  <a:cubicBezTo>
                    <a:pt x="26010" y="6883"/>
                    <a:pt x="20324" y="-67"/>
                    <a:pt x="16849" y="-540"/>
                  </a:cubicBezTo>
                  <a:cubicBezTo>
                    <a:pt x="8321" y="-1804"/>
                    <a:pt x="8479" y="6567"/>
                    <a:pt x="13375" y="11147"/>
                  </a:cubicBezTo>
                  <a:cubicBezTo>
                    <a:pt x="18271" y="15727"/>
                    <a:pt x="26325" y="21887"/>
                    <a:pt x="23325" y="26941"/>
                  </a:cubicBezTo>
                  <a:cubicBezTo>
                    <a:pt x="20324" y="31995"/>
                    <a:pt x="8795" y="18886"/>
                    <a:pt x="3899" y="23782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5" name="Frihandsfigur: Form 254">
              <a:extLst>
                <a:ext uri="{FF2B5EF4-FFF2-40B4-BE49-F238E27FC236}">
                  <a16:creationId xmlns:a16="http://schemas.microsoft.com/office/drawing/2014/main" id="{CA1CC7FA-EEF7-4257-9264-E3444A6640D3}"/>
                </a:ext>
              </a:extLst>
            </p:cNvPr>
            <p:cNvSpPr/>
            <p:nvPr/>
          </p:nvSpPr>
          <p:spPr>
            <a:xfrm>
              <a:off x="10553486" y="3633259"/>
              <a:ext cx="903148" cy="1727665"/>
            </a:xfrm>
            <a:custGeom>
              <a:avLst/>
              <a:gdLst>
                <a:gd name="connsiteX0" fmla="*/ 899534 w 903148"/>
                <a:gd name="connsiteY0" fmla="*/ 1582012 h 1727665"/>
                <a:gd name="connsiteX1" fmla="*/ 867947 w 903148"/>
                <a:gd name="connsiteY1" fmla="*/ 1504624 h 1727665"/>
                <a:gd name="connsiteX2" fmla="*/ 819303 w 903148"/>
                <a:gd name="connsiteY2" fmla="*/ 1386171 h 1727665"/>
                <a:gd name="connsiteX3" fmla="*/ 826726 w 903148"/>
                <a:gd name="connsiteY3" fmla="*/ 1366429 h 1727665"/>
                <a:gd name="connsiteX4" fmla="*/ 828779 w 903148"/>
                <a:gd name="connsiteY4" fmla="*/ 1327893 h 1727665"/>
                <a:gd name="connsiteX5" fmla="*/ 822935 w 903148"/>
                <a:gd name="connsiteY5" fmla="*/ 1302780 h 1727665"/>
                <a:gd name="connsiteX6" fmla="*/ 817724 w 903148"/>
                <a:gd name="connsiteY6" fmla="*/ 1271193 h 1727665"/>
                <a:gd name="connsiteX7" fmla="*/ 821356 w 903148"/>
                <a:gd name="connsiteY7" fmla="*/ 1208019 h 1727665"/>
                <a:gd name="connsiteX8" fmla="*/ 835886 w 903148"/>
                <a:gd name="connsiteY8" fmla="*/ 1166481 h 1727665"/>
                <a:gd name="connsiteX9" fmla="*/ 829726 w 903148"/>
                <a:gd name="connsiteY9" fmla="*/ 1144055 h 1727665"/>
                <a:gd name="connsiteX10" fmla="*/ 784557 w 903148"/>
                <a:gd name="connsiteY10" fmla="*/ 1106466 h 1727665"/>
                <a:gd name="connsiteX11" fmla="*/ 761182 w 903148"/>
                <a:gd name="connsiteY11" fmla="*/ 1086092 h 1727665"/>
                <a:gd name="connsiteX12" fmla="*/ 761182 w 903148"/>
                <a:gd name="connsiteY12" fmla="*/ 1054505 h 1727665"/>
                <a:gd name="connsiteX13" fmla="*/ 737176 w 903148"/>
                <a:gd name="connsiteY13" fmla="*/ 1048029 h 1727665"/>
                <a:gd name="connsiteX14" fmla="*/ 702430 w 903148"/>
                <a:gd name="connsiteY14" fmla="*/ 967955 h 1727665"/>
                <a:gd name="connsiteX15" fmla="*/ 633728 w 903148"/>
                <a:gd name="connsiteY15" fmla="*/ 810019 h 1727665"/>
                <a:gd name="connsiteX16" fmla="*/ 570553 w 903148"/>
                <a:gd name="connsiteY16" fmla="*/ 701516 h 1727665"/>
                <a:gd name="connsiteX17" fmla="*/ 535807 w 903148"/>
                <a:gd name="connsiteY17" fmla="*/ 639606 h 1727665"/>
                <a:gd name="connsiteX18" fmla="*/ 523488 w 903148"/>
                <a:gd name="connsiteY18" fmla="*/ 608018 h 1727665"/>
                <a:gd name="connsiteX19" fmla="*/ 521277 w 903148"/>
                <a:gd name="connsiteY19" fmla="*/ 582275 h 1727665"/>
                <a:gd name="connsiteX20" fmla="*/ 531543 w 903148"/>
                <a:gd name="connsiteY20" fmla="*/ 565375 h 1727665"/>
                <a:gd name="connsiteX21" fmla="*/ 525068 w 903148"/>
                <a:gd name="connsiteY21" fmla="*/ 523838 h 1727665"/>
                <a:gd name="connsiteX22" fmla="*/ 510222 w 903148"/>
                <a:gd name="connsiteY22" fmla="*/ 518627 h 1727665"/>
                <a:gd name="connsiteX23" fmla="*/ 511169 w 903148"/>
                <a:gd name="connsiteY23" fmla="*/ 474878 h 1727665"/>
                <a:gd name="connsiteX24" fmla="*/ 509590 w 903148"/>
                <a:gd name="connsiteY24" fmla="*/ 462401 h 1727665"/>
                <a:gd name="connsiteX25" fmla="*/ 509590 w 903148"/>
                <a:gd name="connsiteY25" fmla="*/ 437605 h 1727665"/>
                <a:gd name="connsiteX26" fmla="*/ 502957 w 903148"/>
                <a:gd name="connsiteY26" fmla="*/ 407124 h 1727665"/>
                <a:gd name="connsiteX27" fmla="*/ 472159 w 903148"/>
                <a:gd name="connsiteY27" fmla="*/ 395752 h 1727665"/>
                <a:gd name="connsiteX28" fmla="*/ 456365 w 903148"/>
                <a:gd name="connsiteY28" fmla="*/ 368429 h 1727665"/>
                <a:gd name="connsiteX29" fmla="*/ 473106 w 903148"/>
                <a:gd name="connsiteY29" fmla="*/ 349634 h 1727665"/>
                <a:gd name="connsiteX30" fmla="*/ 476423 w 903148"/>
                <a:gd name="connsiteY30" fmla="*/ 328155 h 1727665"/>
                <a:gd name="connsiteX31" fmla="*/ 459840 w 903148"/>
                <a:gd name="connsiteY31" fmla="*/ 282827 h 1727665"/>
                <a:gd name="connsiteX32" fmla="*/ 428253 w 903148"/>
                <a:gd name="connsiteY32" fmla="*/ 212704 h 1727665"/>
                <a:gd name="connsiteX33" fmla="*/ 422567 w 903148"/>
                <a:gd name="connsiteY33" fmla="*/ 196910 h 1727665"/>
                <a:gd name="connsiteX34" fmla="*/ 399350 w 903148"/>
                <a:gd name="connsiteY34" fmla="*/ 152687 h 1727665"/>
                <a:gd name="connsiteX35" fmla="*/ 399350 w 903148"/>
                <a:gd name="connsiteY35" fmla="*/ 152687 h 1727665"/>
                <a:gd name="connsiteX36" fmla="*/ 390664 w 903148"/>
                <a:gd name="connsiteY36" fmla="*/ 153793 h 1727665"/>
                <a:gd name="connsiteX37" fmla="*/ 377397 w 903148"/>
                <a:gd name="connsiteY37" fmla="*/ 160426 h 1727665"/>
                <a:gd name="connsiteX38" fmla="*/ 373133 w 903148"/>
                <a:gd name="connsiteY38" fmla="*/ 160426 h 1727665"/>
                <a:gd name="connsiteX39" fmla="*/ 370132 w 903148"/>
                <a:gd name="connsiteY39" fmla="*/ 157583 h 1727665"/>
                <a:gd name="connsiteX40" fmla="*/ 359234 w 903148"/>
                <a:gd name="connsiteY40" fmla="*/ 147949 h 1727665"/>
                <a:gd name="connsiteX41" fmla="*/ 347073 w 903148"/>
                <a:gd name="connsiteY41" fmla="*/ 131208 h 1727665"/>
                <a:gd name="connsiteX42" fmla="*/ 344230 w 903148"/>
                <a:gd name="connsiteY42" fmla="*/ 124890 h 1727665"/>
                <a:gd name="connsiteX43" fmla="*/ 329858 w 903148"/>
                <a:gd name="connsiteY43" fmla="*/ 123943 h 1727665"/>
                <a:gd name="connsiteX44" fmla="*/ 329858 w 903148"/>
                <a:gd name="connsiteY44" fmla="*/ 123943 h 1727665"/>
                <a:gd name="connsiteX45" fmla="*/ 326226 w 903148"/>
                <a:gd name="connsiteY45" fmla="*/ 122995 h 1727665"/>
                <a:gd name="connsiteX46" fmla="*/ 324804 w 903148"/>
                <a:gd name="connsiteY46" fmla="*/ 118573 h 1727665"/>
                <a:gd name="connsiteX47" fmla="*/ 324804 w 903148"/>
                <a:gd name="connsiteY47" fmla="*/ 118573 h 1727665"/>
                <a:gd name="connsiteX48" fmla="*/ 330332 w 903148"/>
                <a:gd name="connsiteY48" fmla="*/ 74667 h 1727665"/>
                <a:gd name="connsiteX49" fmla="*/ 338387 w 903148"/>
                <a:gd name="connsiteY49" fmla="*/ 18916 h 1727665"/>
                <a:gd name="connsiteX50" fmla="*/ 334123 w 903148"/>
                <a:gd name="connsiteY50" fmla="*/ 18916 h 1727665"/>
                <a:gd name="connsiteX51" fmla="*/ 334123 w 903148"/>
                <a:gd name="connsiteY51" fmla="*/ 18916 h 1727665"/>
                <a:gd name="connsiteX52" fmla="*/ 324014 w 903148"/>
                <a:gd name="connsiteY52" fmla="*/ 14967 h 1727665"/>
                <a:gd name="connsiteX53" fmla="*/ 317697 w 903148"/>
                <a:gd name="connsiteY53" fmla="*/ 10861 h 1727665"/>
                <a:gd name="connsiteX54" fmla="*/ 295744 w 903148"/>
                <a:gd name="connsiteY54" fmla="*/ 10861 h 1727665"/>
                <a:gd name="connsiteX55" fmla="*/ 275844 w 903148"/>
                <a:gd name="connsiteY55" fmla="*/ 9124 h 1727665"/>
                <a:gd name="connsiteX56" fmla="*/ 261787 w 903148"/>
                <a:gd name="connsiteY56" fmla="*/ 7860 h 1727665"/>
                <a:gd name="connsiteX57" fmla="*/ 254681 w 903148"/>
                <a:gd name="connsiteY57" fmla="*/ 11177 h 1727665"/>
                <a:gd name="connsiteX58" fmla="*/ 205720 w 903148"/>
                <a:gd name="connsiteY58" fmla="*/ 26023 h 1727665"/>
                <a:gd name="connsiteX59" fmla="*/ 180608 w 903148"/>
                <a:gd name="connsiteY59" fmla="*/ 20811 h 1727665"/>
                <a:gd name="connsiteX60" fmla="*/ 157392 w 903148"/>
                <a:gd name="connsiteY60" fmla="*/ 5017 h 1727665"/>
                <a:gd name="connsiteX61" fmla="*/ 150126 w 903148"/>
                <a:gd name="connsiteY61" fmla="*/ -668 h 1727665"/>
                <a:gd name="connsiteX62" fmla="*/ 140651 w 903148"/>
                <a:gd name="connsiteY62" fmla="*/ 7386 h 1727665"/>
                <a:gd name="connsiteX63" fmla="*/ 127700 w 903148"/>
                <a:gd name="connsiteY63" fmla="*/ 7386 h 1727665"/>
                <a:gd name="connsiteX64" fmla="*/ 107641 w 903148"/>
                <a:gd name="connsiteY64" fmla="*/ 8176 h 1727665"/>
                <a:gd name="connsiteX65" fmla="*/ 104957 w 903148"/>
                <a:gd name="connsiteY65" fmla="*/ 15440 h 1727665"/>
                <a:gd name="connsiteX66" fmla="*/ 99587 w 903148"/>
                <a:gd name="connsiteY66" fmla="*/ 28233 h 1727665"/>
                <a:gd name="connsiteX67" fmla="*/ 97850 w 903148"/>
                <a:gd name="connsiteY67" fmla="*/ 39605 h 1727665"/>
                <a:gd name="connsiteX68" fmla="*/ 97850 w 903148"/>
                <a:gd name="connsiteY68" fmla="*/ 47660 h 1727665"/>
                <a:gd name="connsiteX69" fmla="*/ 97850 w 903148"/>
                <a:gd name="connsiteY69" fmla="*/ 52556 h 1727665"/>
                <a:gd name="connsiteX70" fmla="*/ 89163 w 903148"/>
                <a:gd name="connsiteY70" fmla="*/ 80826 h 1727665"/>
                <a:gd name="connsiteX71" fmla="*/ 89163 w 903148"/>
                <a:gd name="connsiteY71" fmla="*/ 80826 h 1727665"/>
                <a:gd name="connsiteX72" fmla="*/ 87742 w 903148"/>
                <a:gd name="connsiteY72" fmla="*/ 81774 h 1727665"/>
                <a:gd name="connsiteX73" fmla="*/ 79371 w 903148"/>
                <a:gd name="connsiteY73" fmla="*/ 89829 h 1727665"/>
                <a:gd name="connsiteX74" fmla="*/ 87268 w 903148"/>
                <a:gd name="connsiteY74" fmla="*/ 108465 h 1727665"/>
                <a:gd name="connsiteX75" fmla="*/ 87268 w 903148"/>
                <a:gd name="connsiteY75" fmla="*/ 113203 h 1727665"/>
                <a:gd name="connsiteX76" fmla="*/ 83162 w 903148"/>
                <a:gd name="connsiteY76" fmla="*/ 115414 h 1727665"/>
                <a:gd name="connsiteX77" fmla="*/ 65631 w 903148"/>
                <a:gd name="connsiteY77" fmla="*/ 118573 h 1727665"/>
                <a:gd name="connsiteX78" fmla="*/ 65631 w 903148"/>
                <a:gd name="connsiteY78" fmla="*/ 121890 h 1727665"/>
                <a:gd name="connsiteX79" fmla="*/ 64841 w 903148"/>
                <a:gd name="connsiteY79" fmla="*/ 131208 h 1727665"/>
                <a:gd name="connsiteX80" fmla="*/ 66105 w 903148"/>
                <a:gd name="connsiteY80" fmla="*/ 133893 h 1727665"/>
                <a:gd name="connsiteX81" fmla="*/ 69105 w 903148"/>
                <a:gd name="connsiteY81" fmla="*/ 142106 h 1727665"/>
                <a:gd name="connsiteX82" fmla="*/ 69105 w 903148"/>
                <a:gd name="connsiteY82" fmla="*/ 143528 h 1727665"/>
                <a:gd name="connsiteX83" fmla="*/ 60103 w 903148"/>
                <a:gd name="connsiteY83" fmla="*/ 159321 h 1727665"/>
                <a:gd name="connsiteX84" fmla="*/ 54417 w 903148"/>
                <a:gd name="connsiteY84" fmla="*/ 160426 h 1727665"/>
                <a:gd name="connsiteX85" fmla="*/ 36254 w 903148"/>
                <a:gd name="connsiteY85" fmla="*/ 164849 h 1727665"/>
                <a:gd name="connsiteX86" fmla="*/ 30885 w 903148"/>
                <a:gd name="connsiteY86" fmla="*/ 170692 h 1727665"/>
                <a:gd name="connsiteX87" fmla="*/ 30885 w 903148"/>
                <a:gd name="connsiteY87" fmla="*/ 173220 h 1727665"/>
                <a:gd name="connsiteX88" fmla="*/ 23620 w 903148"/>
                <a:gd name="connsiteY88" fmla="*/ 190592 h 1727665"/>
                <a:gd name="connsiteX89" fmla="*/ 16512 w 903148"/>
                <a:gd name="connsiteY89" fmla="*/ 192962 h 1727665"/>
                <a:gd name="connsiteX90" fmla="*/ 8300 w 903148"/>
                <a:gd name="connsiteY90" fmla="*/ 196436 h 1727665"/>
                <a:gd name="connsiteX91" fmla="*/ 13038 w 903148"/>
                <a:gd name="connsiteY91" fmla="*/ 207965 h 1727665"/>
                <a:gd name="connsiteX92" fmla="*/ 17776 w 903148"/>
                <a:gd name="connsiteY92" fmla="*/ 221074 h 1727665"/>
                <a:gd name="connsiteX93" fmla="*/ 17776 w 903148"/>
                <a:gd name="connsiteY93" fmla="*/ 223917 h 1727665"/>
                <a:gd name="connsiteX94" fmla="*/ 16986 w 903148"/>
                <a:gd name="connsiteY94" fmla="*/ 238447 h 1727665"/>
                <a:gd name="connsiteX95" fmla="*/ 17776 w 903148"/>
                <a:gd name="connsiteY95" fmla="*/ 247765 h 1727665"/>
                <a:gd name="connsiteX96" fmla="*/ 17776 w 903148"/>
                <a:gd name="connsiteY96" fmla="*/ 249344 h 1727665"/>
                <a:gd name="connsiteX97" fmla="*/ 15723 w 903148"/>
                <a:gd name="connsiteY97" fmla="*/ 272561 h 1727665"/>
                <a:gd name="connsiteX98" fmla="*/ 6879 w 903148"/>
                <a:gd name="connsiteY98" fmla="*/ 277141 h 1727665"/>
                <a:gd name="connsiteX99" fmla="*/ -387 w 903148"/>
                <a:gd name="connsiteY99" fmla="*/ 281406 h 1727665"/>
                <a:gd name="connsiteX100" fmla="*/ 6247 w 903148"/>
                <a:gd name="connsiteY100" fmla="*/ 290250 h 1727665"/>
                <a:gd name="connsiteX101" fmla="*/ 14617 w 903148"/>
                <a:gd name="connsiteY101" fmla="*/ 300042 h 1727665"/>
                <a:gd name="connsiteX102" fmla="*/ 33412 w 903148"/>
                <a:gd name="connsiteY102" fmla="*/ 320890 h 1727665"/>
                <a:gd name="connsiteX103" fmla="*/ 44783 w 903148"/>
                <a:gd name="connsiteY103" fmla="*/ 334314 h 1727665"/>
                <a:gd name="connsiteX104" fmla="*/ 60577 w 903148"/>
                <a:gd name="connsiteY104" fmla="*/ 350898 h 1727665"/>
                <a:gd name="connsiteX105" fmla="*/ 105589 w 903148"/>
                <a:gd name="connsiteY105" fmla="*/ 387697 h 1727665"/>
                <a:gd name="connsiteX106" fmla="*/ 146336 w 903148"/>
                <a:gd name="connsiteY106" fmla="*/ 411861 h 1727665"/>
                <a:gd name="connsiteX107" fmla="*/ 146336 w 903148"/>
                <a:gd name="connsiteY107" fmla="*/ 411861 h 1727665"/>
                <a:gd name="connsiteX108" fmla="*/ 193717 w 903148"/>
                <a:gd name="connsiteY108" fmla="*/ 434762 h 1727665"/>
                <a:gd name="connsiteX109" fmla="*/ 246941 w 903148"/>
                <a:gd name="connsiteY109" fmla="*/ 448660 h 1727665"/>
                <a:gd name="connsiteX110" fmla="*/ 284215 w 903148"/>
                <a:gd name="connsiteY110" fmla="*/ 450240 h 1727665"/>
                <a:gd name="connsiteX111" fmla="*/ 284215 w 903148"/>
                <a:gd name="connsiteY111" fmla="*/ 450240 h 1727665"/>
                <a:gd name="connsiteX112" fmla="*/ 289900 w 903148"/>
                <a:gd name="connsiteY112" fmla="*/ 456083 h 1727665"/>
                <a:gd name="connsiteX113" fmla="*/ 282477 w 903148"/>
                <a:gd name="connsiteY113" fmla="*/ 471877 h 1727665"/>
                <a:gd name="connsiteX114" fmla="*/ 281371 w 903148"/>
                <a:gd name="connsiteY114" fmla="*/ 477721 h 1727665"/>
                <a:gd name="connsiteX115" fmla="*/ 277265 w 903148"/>
                <a:gd name="connsiteY115" fmla="*/ 491777 h 1727665"/>
                <a:gd name="connsiteX116" fmla="*/ 269052 w 903148"/>
                <a:gd name="connsiteY116" fmla="*/ 498094 h 1727665"/>
                <a:gd name="connsiteX117" fmla="*/ 261787 w 903148"/>
                <a:gd name="connsiteY117" fmla="*/ 506465 h 1727665"/>
                <a:gd name="connsiteX118" fmla="*/ 261787 w 903148"/>
                <a:gd name="connsiteY118" fmla="*/ 513098 h 1727665"/>
                <a:gd name="connsiteX119" fmla="*/ 250890 w 903148"/>
                <a:gd name="connsiteY119" fmla="*/ 528892 h 1727665"/>
                <a:gd name="connsiteX120" fmla="*/ 239677 w 903148"/>
                <a:gd name="connsiteY120" fmla="*/ 536157 h 1727665"/>
                <a:gd name="connsiteX121" fmla="*/ 217249 w 903148"/>
                <a:gd name="connsiteY121" fmla="*/ 548634 h 1727665"/>
                <a:gd name="connsiteX122" fmla="*/ 194506 w 903148"/>
                <a:gd name="connsiteY122" fmla="*/ 551477 h 1727665"/>
                <a:gd name="connsiteX123" fmla="*/ 183609 w 903148"/>
                <a:gd name="connsiteY123" fmla="*/ 553057 h 1727665"/>
                <a:gd name="connsiteX124" fmla="*/ 175396 w 903148"/>
                <a:gd name="connsiteY124" fmla="*/ 559848 h 1727665"/>
                <a:gd name="connsiteX125" fmla="*/ 156128 w 903148"/>
                <a:gd name="connsiteY125" fmla="*/ 574694 h 1727665"/>
                <a:gd name="connsiteX126" fmla="*/ 142861 w 903148"/>
                <a:gd name="connsiteY126" fmla="*/ 588908 h 1727665"/>
                <a:gd name="connsiteX127" fmla="*/ 131174 w 903148"/>
                <a:gd name="connsiteY127" fmla="*/ 600753 h 1727665"/>
                <a:gd name="connsiteX128" fmla="*/ 120909 w 903148"/>
                <a:gd name="connsiteY128" fmla="*/ 612441 h 1727665"/>
                <a:gd name="connsiteX129" fmla="*/ 108590 w 903148"/>
                <a:gd name="connsiteY129" fmla="*/ 633604 h 1727665"/>
                <a:gd name="connsiteX130" fmla="*/ 106536 w 903148"/>
                <a:gd name="connsiteY130" fmla="*/ 635657 h 1727665"/>
                <a:gd name="connsiteX131" fmla="*/ 106536 w 903148"/>
                <a:gd name="connsiteY131" fmla="*/ 656505 h 1727665"/>
                <a:gd name="connsiteX132" fmla="*/ 104799 w 903148"/>
                <a:gd name="connsiteY132" fmla="*/ 698358 h 1727665"/>
                <a:gd name="connsiteX133" fmla="*/ 119487 w 903148"/>
                <a:gd name="connsiteY133" fmla="*/ 744949 h 1727665"/>
                <a:gd name="connsiteX134" fmla="*/ 146494 w 903148"/>
                <a:gd name="connsiteY134" fmla="*/ 772272 h 1727665"/>
                <a:gd name="connsiteX135" fmla="*/ 146494 w 903148"/>
                <a:gd name="connsiteY135" fmla="*/ 793435 h 1727665"/>
                <a:gd name="connsiteX136" fmla="*/ 153348 w 903148"/>
                <a:gd name="connsiteY136" fmla="*/ 807239 h 1727665"/>
                <a:gd name="connsiteX137" fmla="*/ 156760 w 903148"/>
                <a:gd name="connsiteY137" fmla="*/ 807808 h 1727665"/>
                <a:gd name="connsiteX138" fmla="*/ 169142 w 903148"/>
                <a:gd name="connsiteY138" fmla="*/ 797905 h 1727665"/>
                <a:gd name="connsiteX139" fmla="*/ 166868 w 903148"/>
                <a:gd name="connsiteY139" fmla="*/ 789803 h 1727665"/>
                <a:gd name="connsiteX140" fmla="*/ 165604 w 903148"/>
                <a:gd name="connsiteY140" fmla="*/ 766586 h 1727665"/>
                <a:gd name="connsiteX141" fmla="*/ 181398 w 903148"/>
                <a:gd name="connsiteY141" fmla="*/ 746844 h 1727665"/>
                <a:gd name="connsiteX142" fmla="*/ 211090 w 903148"/>
                <a:gd name="connsiteY142" fmla="*/ 750319 h 1727665"/>
                <a:gd name="connsiteX143" fmla="*/ 239835 w 903148"/>
                <a:gd name="connsiteY143" fmla="*/ 777327 h 1727665"/>
                <a:gd name="connsiteX144" fmla="*/ 244257 w 903148"/>
                <a:gd name="connsiteY144" fmla="*/ 789487 h 1727665"/>
                <a:gd name="connsiteX145" fmla="*/ 257997 w 903148"/>
                <a:gd name="connsiteY145" fmla="*/ 812546 h 1727665"/>
                <a:gd name="connsiteX146" fmla="*/ 255628 w 903148"/>
                <a:gd name="connsiteY146" fmla="*/ 838132 h 1727665"/>
                <a:gd name="connsiteX147" fmla="*/ 234622 w 903148"/>
                <a:gd name="connsiteY147" fmla="*/ 857716 h 1727665"/>
                <a:gd name="connsiteX148" fmla="*/ 204141 w 903148"/>
                <a:gd name="connsiteY148" fmla="*/ 857716 h 1727665"/>
                <a:gd name="connsiteX149" fmla="*/ 200034 w 903148"/>
                <a:gd name="connsiteY149" fmla="*/ 875404 h 1727665"/>
                <a:gd name="connsiteX150" fmla="*/ 192611 w 903148"/>
                <a:gd name="connsiteY150" fmla="*/ 900201 h 1727665"/>
                <a:gd name="connsiteX151" fmla="*/ 199561 w 903148"/>
                <a:gd name="connsiteY151" fmla="*/ 926102 h 1727665"/>
                <a:gd name="connsiteX152" fmla="*/ 194823 w 903148"/>
                <a:gd name="connsiteY152" fmla="*/ 956426 h 1727665"/>
                <a:gd name="connsiteX153" fmla="*/ 188505 w 903148"/>
                <a:gd name="connsiteY153" fmla="*/ 967482 h 1727665"/>
                <a:gd name="connsiteX154" fmla="*/ 189453 w 903148"/>
                <a:gd name="connsiteY154" fmla="*/ 980591 h 1727665"/>
                <a:gd name="connsiteX155" fmla="*/ 188032 w 903148"/>
                <a:gd name="connsiteY155" fmla="*/ 999227 h 1727665"/>
                <a:gd name="connsiteX156" fmla="*/ 173659 w 903148"/>
                <a:gd name="connsiteY156" fmla="*/ 1002070 h 1727665"/>
                <a:gd name="connsiteX157" fmla="*/ 172395 w 903148"/>
                <a:gd name="connsiteY157" fmla="*/ 1025444 h 1727665"/>
                <a:gd name="connsiteX158" fmla="*/ 184873 w 903148"/>
                <a:gd name="connsiteY158" fmla="*/ 1032077 h 1727665"/>
                <a:gd name="connsiteX159" fmla="*/ 195296 w 903148"/>
                <a:gd name="connsiteY159" fmla="*/ 1036184 h 1727665"/>
                <a:gd name="connsiteX160" fmla="*/ 190874 w 903148"/>
                <a:gd name="connsiteY160" fmla="*/ 1074405 h 1727665"/>
                <a:gd name="connsiteX161" fmla="*/ 200192 w 903148"/>
                <a:gd name="connsiteY161" fmla="*/ 1112309 h 1727665"/>
                <a:gd name="connsiteX162" fmla="*/ 213459 w 903148"/>
                <a:gd name="connsiteY162" fmla="*/ 1154478 h 1727665"/>
                <a:gd name="connsiteX163" fmla="*/ 190874 w 903148"/>
                <a:gd name="connsiteY163" fmla="*/ 1182433 h 1727665"/>
                <a:gd name="connsiteX164" fmla="*/ 182187 w 903148"/>
                <a:gd name="connsiteY164" fmla="*/ 1214020 h 1727665"/>
                <a:gd name="connsiteX165" fmla="*/ 189137 w 903148"/>
                <a:gd name="connsiteY165" fmla="*/ 1238500 h 1727665"/>
                <a:gd name="connsiteX166" fmla="*/ 201456 w 903148"/>
                <a:gd name="connsiteY166" fmla="*/ 1257927 h 1727665"/>
                <a:gd name="connsiteX167" fmla="*/ 207774 w 903148"/>
                <a:gd name="connsiteY167" fmla="*/ 1298201 h 1727665"/>
                <a:gd name="connsiteX168" fmla="*/ 234622 w 903148"/>
                <a:gd name="connsiteY168" fmla="*/ 1313994 h 1727665"/>
                <a:gd name="connsiteX169" fmla="*/ 238729 w 903148"/>
                <a:gd name="connsiteY169" fmla="*/ 1336263 h 1727665"/>
                <a:gd name="connsiteX170" fmla="*/ 252943 w 903148"/>
                <a:gd name="connsiteY170" fmla="*/ 1352057 h 1727665"/>
                <a:gd name="connsiteX171" fmla="*/ 249627 w 903148"/>
                <a:gd name="connsiteY171" fmla="*/ 1363112 h 1727665"/>
                <a:gd name="connsiteX172" fmla="*/ 228779 w 903148"/>
                <a:gd name="connsiteY172" fmla="*/ 1357743 h 1727665"/>
                <a:gd name="connsiteX173" fmla="*/ 228779 w 903148"/>
                <a:gd name="connsiteY173" fmla="*/ 1385382 h 1727665"/>
                <a:gd name="connsiteX174" fmla="*/ 250100 w 903148"/>
                <a:gd name="connsiteY174" fmla="*/ 1396595 h 1727665"/>
                <a:gd name="connsiteX175" fmla="*/ 261156 w 903148"/>
                <a:gd name="connsiteY175" fmla="*/ 1377011 h 1727665"/>
                <a:gd name="connsiteX176" fmla="*/ 270948 w 903148"/>
                <a:gd name="connsiteY176" fmla="*/ 1390278 h 1727665"/>
                <a:gd name="connsiteX177" fmla="*/ 289900 w 903148"/>
                <a:gd name="connsiteY177" fmla="*/ 1402438 h 1727665"/>
                <a:gd name="connsiteX178" fmla="*/ 283583 w 903148"/>
                <a:gd name="connsiteY178" fmla="*/ 1424392 h 1727665"/>
                <a:gd name="connsiteX179" fmla="*/ 279950 w 903148"/>
                <a:gd name="connsiteY179" fmla="*/ 1449504 h 1727665"/>
                <a:gd name="connsiteX180" fmla="*/ 275891 w 903148"/>
                <a:gd name="connsiteY180" fmla="*/ 1462975 h 1727665"/>
                <a:gd name="connsiteX181" fmla="*/ 279950 w 903148"/>
                <a:gd name="connsiteY181" fmla="*/ 1467035 h 1727665"/>
                <a:gd name="connsiteX182" fmla="*/ 302377 w 903148"/>
                <a:gd name="connsiteY182" fmla="*/ 1468298 h 1727665"/>
                <a:gd name="connsiteX183" fmla="*/ 298271 w 903148"/>
                <a:gd name="connsiteY183" fmla="*/ 1481881 h 1727665"/>
                <a:gd name="connsiteX184" fmla="*/ 289900 w 903148"/>
                <a:gd name="connsiteY184" fmla="*/ 1493568 h 1727665"/>
                <a:gd name="connsiteX185" fmla="*/ 317539 w 903148"/>
                <a:gd name="connsiteY185" fmla="*/ 1498464 h 1727665"/>
                <a:gd name="connsiteX186" fmla="*/ 328910 w 903148"/>
                <a:gd name="connsiteY186" fmla="*/ 1536211 h 1727665"/>
                <a:gd name="connsiteX187" fmla="*/ 285794 w 903148"/>
                <a:gd name="connsiteY187" fmla="*/ 1573957 h 1727665"/>
                <a:gd name="connsiteX188" fmla="*/ 277739 w 903148"/>
                <a:gd name="connsiteY188" fmla="*/ 1589751 h 1727665"/>
                <a:gd name="connsiteX189" fmla="*/ 279792 w 903148"/>
                <a:gd name="connsiteY189" fmla="*/ 1603965 h 1727665"/>
                <a:gd name="connsiteX190" fmla="*/ 279792 w 903148"/>
                <a:gd name="connsiteY190" fmla="*/ 1619759 h 1727665"/>
                <a:gd name="connsiteX191" fmla="*/ 269369 w 903148"/>
                <a:gd name="connsiteY191" fmla="*/ 1632868 h 1727665"/>
                <a:gd name="connsiteX192" fmla="*/ 241887 w 903148"/>
                <a:gd name="connsiteY192" fmla="*/ 1626550 h 1727665"/>
                <a:gd name="connsiteX193" fmla="*/ 223409 w 903148"/>
                <a:gd name="connsiteY193" fmla="*/ 1647714 h 1727665"/>
                <a:gd name="connsiteX194" fmla="*/ 224672 w 903148"/>
                <a:gd name="connsiteY194" fmla="*/ 1681355 h 1727665"/>
                <a:gd name="connsiteX195" fmla="*/ 241414 w 903148"/>
                <a:gd name="connsiteY195" fmla="*/ 1700306 h 1727665"/>
                <a:gd name="connsiteX196" fmla="*/ 250574 w 903148"/>
                <a:gd name="connsiteY196" fmla="*/ 1710889 h 1727665"/>
                <a:gd name="connsiteX197" fmla="*/ 266368 w 903148"/>
                <a:gd name="connsiteY197" fmla="*/ 1719417 h 1727665"/>
                <a:gd name="connsiteX198" fmla="*/ 282161 w 903148"/>
                <a:gd name="connsiteY198" fmla="*/ 1714995 h 1727665"/>
                <a:gd name="connsiteX199" fmla="*/ 314696 w 903148"/>
                <a:gd name="connsiteY199" fmla="*/ 1720839 h 1727665"/>
                <a:gd name="connsiteX200" fmla="*/ 336175 w 903148"/>
                <a:gd name="connsiteY200" fmla="*/ 1719101 h 1727665"/>
                <a:gd name="connsiteX201" fmla="*/ 371237 w 903148"/>
                <a:gd name="connsiteY201" fmla="*/ 1726997 h 1727665"/>
                <a:gd name="connsiteX202" fmla="*/ 402825 w 903148"/>
                <a:gd name="connsiteY202" fmla="*/ 1713415 h 1727665"/>
                <a:gd name="connsiteX203" fmla="*/ 430621 w 903148"/>
                <a:gd name="connsiteY203" fmla="*/ 1707255 h 1727665"/>
                <a:gd name="connsiteX204" fmla="*/ 450995 w 903148"/>
                <a:gd name="connsiteY204" fmla="*/ 1697148 h 1727665"/>
                <a:gd name="connsiteX205" fmla="*/ 471843 w 903148"/>
                <a:gd name="connsiteY205" fmla="*/ 1701255 h 1727665"/>
                <a:gd name="connsiteX206" fmla="*/ 495534 w 903148"/>
                <a:gd name="connsiteY206" fmla="*/ 1687198 h 1727665"/>
                <a:gd name="connsiteX207" fmla="*/ 550495 w 903148"/>
                <a:gd name="connsiteY207" fmla="*/ 1714995 h 1727665"/>
                <a:gd name="connsiteX208" fmla="*/ 571817 w 903148"/>
                <a:gd name="connsiteY208" fmla="*/ 1692094 h 1727665"/>
                <a:gd name="connsiteX209" fmla="*/ 591717 w 903148"/>
                <a:gd name="connsiteY209" fmla="*/ 1693989 h 1727665"/>
                <a:gd name="connsiteX210" fmla="*/ 607510 w 903148"/>
                <a:gd name="connsiteY210" fmla="*/ 1696990 h 1727665"/>
                <a:gd name="connsiteX211" fmla="*/ 626621 w 903148"/>
                <a:gd name="connsiteY211" fmla="*/ 1703623 h 1727665"/>
                <a:gd name="connsiteX212" fmla="*/ 633570 w 903148"/>
                <a:gd name="connsiteY212" fmla="*/ 1719417 h 1727665"/>
                <a:gd name="connsiteX213" fmla="*/ 655681 w 903148"/>
                <a:gd name="connsiteY213" fmla="*/ 1705993 h 1727665"/>
                <a:gd name="connsiteX214" fmla="*/ 668632 w 903148"/>
                <a:gd name="connsiteY214" fmla="*/ 1682302 h 1727665"/>
                <a:gd name="connsiteX215" fmla="*/ 725173 w 903148"/>
                <a:gd name="connsiteY215" fmla="*/ 1670299 h 1727665"/>
                <a:gd name="connsiteX216" fmla="*/ 758813 w 903148"/>
                <a:gd name="connsiteY216" fmla="*/ 1648662 h 1727665"/>
                <a:gd name="connsiteX217" fmla="*/ 782504 w 903148"/>
                <a:gd name="connsiteY217" fmla="*/ 1645977 h 1727665"/>
                <a:gd name="connsiteX218" fmla="*/ 808879 w 903148"/>
                <a:gd name="connsiteY218" fmla="*/ 1633657 h 1727665"/>
                <a:gd name="connsiteX219" fmla="*/ 821514 w 903148"/>
                <a:gd name="connsiteY219" fmla="*/ 1652136 h 1727665"/>
                <a:gd name="connsiteX220" fmla="*/ 859103 w 903148"/>
                <a:gd name="connsiteY220" fmla="*/ 1643766 h 1727665"/>
                <a:gd name="connsiteX221" fmla="*/ 887057 w 903148"/>
                <a:gd name="connsiteY221" fmla="*/ 1613284 h 1727665"/>
                <a:gd name="connsiteX222" fmla="*/ 899534 w 903148"/>
                <a:gd name="connsiteY222" fmla="*/ 1582012 h 1727665"/>
                <a:gd name="connsiteX223" fmla="*/ 143651 w 903148"/>
                <a:gd name="connsiteY223" fmla="*/ 385960 h 1727665"/>
                <a:gd name="connsiteX224" fmla="*/ 143651 w 903148"/>
                <a:gd name="connsiteY224" fmla="*/ 385960 h 1727665"/>
                <a:gd name="connsiteX225" fmla="*/ 143651 w 903148"/>
                <a:gd name="connsiteY225" fmla="*/ 398121 h 1727665"/>
                <a:gd name="connsiteX226" fmla="*/ 143651 w 903148"/>
                <a:gd name="connsiteY226" fmla="*/ 385960 h 1727665"/>
                <a:gd name="connsiteX227" fmla="*/ 283583 w 903148"/>
                <a:gd name="connsiteY227" fmla="*/ 436499 h 1727665"/>
                <a:gd name="connsiteX228" fmla="*/ 283583 w 903148"/>
                <a:gd name="connsiteY228" fmla="*/ 436499 h 1727665"/>
                <a:gd name="connsiteX229" fmla="*/ 282477 w 903148"/>
                <a:gd name="connsiteY229" fmla="*/ 442816 h 172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903148" h="1727665">
                  <a:moveTo>
                    <a:pt x="899534" y="1582012"/>
                  </a:moveTo>
                  <a:cubicBezTo>
                    <a:pt x="895112" y="1570641"/>
                    <a:pt x="882478" y="1536526"/>
                    <a:pt x="867947" y="1504624"/>
                  </a:cubicBezTo>
                  <a:cubicBezTo>
                    <a:pt x="853417" y="1472720"/>
                    <a:pt x="826094" y="1401807"/>
                    <a:pt x="819303" y="1386171"/>
                  </a:cubicBezTo>
                  <a:cubicBezTo>
                    <a:pt x="812511" y="1370536"/>
                    <a:pt x="823883" y="1371640"/>
                    <a:pt x="826726" y="1366429"/>
                  </a:cubicBezTo>
                  <a:cubicBezTo>
                    <a:pt x="828890" y="1353699"/>
                    <a:pt x="829585" y="1340780"/>
                    <a:pt x="828779" y="1327893"/>
                  </a:cubicBezTo>
                  <a:cubicBezTo>
                    <a:pt x="828779" y="1317785"/>
                    <a:pt x="822620" y="1318101"/>
                    <a:pt x="822935" y="1302780"/>
                  </a:cubicBezTo>
                  <a:cubicBezTo>
                    <a:pt x="823251" y="1287461"/>
                    <a:pt x="817724" y="1287934"/>
                    <a:pt x="817724" y="1271193"/>
                  </a:cubicBezTo>
                  <a:cubicBezTo>
                    <a:pt x="817724" y="1254452"/>
                    <a:pt x="819934" y="1220022"/>
                    <a:pt x="821356" y="1208019"/>
                  </a:cubicBezTo>
                  <a:cubicBezTo>
                    <a:pt x="825194" y="1193836"/>
                    <a:pt x="830058" y="1179954"/>
                    <a:pt x="835886" y="1166481"/>
                  </a:cubicBezTo>
                  <a:cubicBezTo>
                    <a:pt x="841414" y="1154478"/>
                    <a:pt x="843941" y="1150688"/>
                    <a:pt x="829726" y="1144055"/>
                  </a:cubicBezTo>
                  <a:cubicBezTo>
                    <a:pt x="815512" y="1137421"/>
                    <a:pt x="802404" y="1116574"/>
                    <a:pt x="784557" y="1106466"/>
                  </a:cubicBezTo>
                  <a:cubicBezTo>
                    <a:pt x="766710" y="1096357"/>
                    <a:pt x="757550" y="1095095"/>
                    <a:pt x="761182" y="1086092"/>
                  </a:cubicBezTo>
                  <a:cubicBezTo>
                    <a:pt x="764815" y="1077090"/>
                    <a:pt x="770658" y="1058768"/>
                    <a:pt x="761182" y="1054505"/>
                  </a:cubicBezTo>
                  <a:cubicBezTo>
                    <a:pt x="751706" y="1050240"/>
                    <a:pt x="745388" y="1059085"/>
                    <a:pt x="737176" y="1048029"/>
                  </a:cubicBezTo>
                  <a:cubicBezTo>
                    <a:pt x="728963" y="1036973"/>
                    <a:pt x="719961" y="1008387"/>
                    <a:pt x="702430" y="967955"/>
                  </a:cubicBezTo>
                  <a:cubicBezTo>
                    <a:pt x="684899" y="927523"/>
                    <a:pt x="655996" y="849819"/>
                    <a:pt x="633728" y="810019"/>
                  </a:cubicBezTo>
                  <a:cubicBezTo>
                    <a:pt x="611459" y="770219"/>
                    <a:pt x="586347" y="724892"/>
                    <a:pt x="570553" y="701516"/>
                  </a:cubicBezTo>
                  <a:cubicBezTo>
                    <a:pt x="554760" y="678142"/>
                    <a:pt x="544810" y="651925"/>
                    <a:pt x="535807" y="639606"/>
                  </a:cubicBezTo>
                  <a:cubicBezTo>
                    <a:pt x="526805" y="627287"/>
                    <a:pt x="528384" y="619547"/>
                    <a:pt x="523488" y="608018"/>
                  </a:cubicBezTo>
                  <a:cubicBezTo>
                    <a:pt x="518592" y="596489"/>
                    <a:pt x="512749" y="584328"/>
                    <a:pt x="521277" y="582275"/>
                  </a:cubicBezTo>
                  <a:cubicBezTo>
                    <a:pt x="529805" y="580221"/>
                    <a:pt x="537070" y="579432"/>
                    <a:pt x="531543" y="565375"/>
                  </a:cubicBezTo>
                  <a:cubicBezTo>
                    <a:pt x="526015" y="551319"/>
                    <a:pt x="529964" y="529050"/>
                    <a:pt x="525068" y="523838"/>
                  </a:cubicBezTo>
                  <a:cubicBezTo>
                    <a:pt x="520172" y="518627"/>
                    <a:pt x="512432" y="526523"/>
                    <a:pt x="510222" y="518627"/>
                  </a:cubicBezTo>
                  <a:cubicBezTo>
                    <a:pt x="508010" y="510730"/>
                    <a:pt x="513380" y="483564"/>
                    <a:pt x="511169" y="474878"/>
                  </a:cubicBezTo>
                  <a:cubicBezTo>
                    <a:pt x="510332" y="470771"/>
                    <a:pt x="509795" y="466586"/>
                    <a:pt x="509590" y="462401"/>
                  </a:cubicBezTo>
                  <a:cubicBezTo>
                    <a:pt x="509590" y="456557"/>
                    <a:pt x="509590" y="444080"/>
                    <a:pt x="509590" y="437605"/>
                  </a:cubicBezTo>
                  <a:cubicBezTo>
                    <a:pt x="509590" y="422917"/>
                    <a:pt x="511485" y="414862"/>
                    <a:pt x="502957" y="407124"/>
                  </a:cubicBezTo>
                  <a:cubicBezTo>
                    <a:pt x="493480" y="401484"/>
                    <a:pt x="483041" y="397631"/>
                    <a:pt x="472159" y="395752"/>
                  </a:cubicBezTo>
                  <a:cubicBezTo>
                    <a:pt x="462841" y="392435"/>
                    <a:pt x="459208" y="387223"/>
                    <a:pt x="456365" y="368429"/>
                  </a:cubicBezTo>
                  <a:cubicBezTo>
                    <a:pt x="453522" y="349634"/>
                    <a:pt x="466315" y="354847"/>
                    <a:pt x="473106" y="349634"/>
                  </a:cubicBezTo>
                  <a:cubicBezTo>
                    <a:pt x="479898" y="344422"/>
                    <a:pt x="474528" y="339526"/>
                    <a:pt x="476423" y="328155"/>
                  </a:cubicBezTo>
                  <a:cubicBezTo>
                    <a:pt x="478318" y="316783"/>
                    <a:pt x="467895" y="302885"/>
                    <a:pt x="459840" y="282827"/>
                  </a:cubicBezTo>
                  <a:cubicBezTo>
                    <a:pt x="451785" y="262769"/>
                    <a:pt x="438044" y="232603"/>
                    <a:pt x="428253" y="212704"/>
                  </a:cubicBezTo>
                  <a:cubicBezTo>
                    <a:pt x="425252" y="207902"/>
                    <a:pt x="423309" y="202517"/>
                    <a:pt x="422567" y="196910"/>
                  </a:cubicBezTo>
                  <a:lnTo>
                    <a:pt x="399350" y="152687"/>
                  </a:lnTo>
                  <a:lnTo>
                    <a:pt x="399350" y="152687"/>
                  </a:lnTo>
                  <a:cubicBezTo>
                    <a:pt x="396428" y="152719"/>
                    <a:pt x="393506" y="153082"/>
                    <a:pt x="390664" y="153793"/>
                  </a:cubicBezTo>
                  <a:cubicBezTo>
                    <a:pt x="385863" y="155168"/>
                    <a:pt x="381377" y="157410"/>
                    <a:pt x="377397" y="160426"/>
                  </a:cubicBezTo>
                  <a:cubicBezTo>
                    <a:pt x="376055" y="161121"/>
                    <a:pt x="374475" y="161121"/>
                    <a:pt x="373133" y="160426"/>
                  </a:cubicBezTo>
                  <a:cubicBezTo>
                    <a:pt x="371711" y="160064"/>
                    <a:pt x="370574" y="158990"/>
                    <a:pt x="370132" y="157583"/>
                  </a:cubicBezTo>
                  <a:cubicBezTo>
                    <a:pt x="367826" y="153130"/>
                    <a:pt x="363941" y="149703"/>
                    <a:pt x="359234" y="147949"/>
                  </a:cubicBezTo>
                  <a:cubicBezTo>
                    <a:pt x="352838" y="144506"/>
                    <a:pt x="348368" y="138347"/>
                    <a:pt x="347073" y="131208"/>
                  </a:cubicBezTo>
                  <a:cubicBezTo>
                    <a:pt x="346710" y="128887"/>
                    <a:pt x="345731" y="126707"/>
                    <a:pt x="344230" y="124890"/>
                  </a:cubicBezTo>
                  <a:cubicBezTo>
                    <a:pt x="339698" y="122932"/>
                    <a:pt x="334612" y="122601"/>
                    <a:pt x="329858" y="123943"/>
                  </a:cubicBezTo>
                  <a:lnTo>
                    <a:pt x="329858" y="123943"/>
                  </a:lnTo>
                  <a:lnTo>
                    <a:pt x="326226" y="122995"/>
                  </a:lnTo>
                  <a:cubicBezTo>
                    <a:pt x="326226" y="122995"/>
                    <a:pt x="326226" y="120627"/>
                    <a:pt x="324804" y="118573"/>
                  </a:cubicBezTo>
                  <a:lnTo>
                    <a:pt x="324804" y="118573"/>
                  </a:lnTo>
                  <a:cubicBezTo>
                    <a:pt x="324804" y="114941"/>
                    <a:pt x="328437" y="86986"/>
                    <a:pt x="330332" y="74667"/>
                  </a:cubicBezTo>
                  <a:cubicBezTo>
                    <a:pt x="332227" y="62348"/>
                    <a:pt x="336333" y="32972"/>
                    <a:pt x="338387" y="18916"/>
                  </a:cubicBezTo>
                  <a:lnTo>
                    <a:pt x="334123" y="18916"/>
                  </a:lnTo>
                  <a:lnTo>
                    <a:pt x="334123" y="18916"/>
                  </a:lnTo>
                  <a:cubicBezTo>
                    <a:pt x="330364" y="19026"/>
                    <a:pt x="326715" y="17605"/>
                    <a:pt x="324014" y="14967"/>
                  </a:cubicBezTo>
                  <a:cubicBezTo>
                    <a:pt x="322024" y="13435"/>
                    <a:pt x="319908" y="12061"/>
                    <a:pt x="317697" y="10861"/>
                  </a:cubicBezTo>
                  <a:cubicBezTo>
                    <a:pt x="310748" y="7070"/>
                    <a:pt x="306641" y="7860"/>
                    <a:pt x="295744" y="10861"/>
                  </a:cubicBezTo>
                  <a:cubicBezTo>
                    <a:pt x="289063" y="11697"/>
                    <a:pt x="282272" y="11113"/>
                    <a:pt x="275844" y="9124"/>
                  </a:cubicBezTo>
                  <a:cubicBezTo>
                    <a:pt x="271343" y="7528"/>
                    <a:pt x="266510" y="7102"/>
                    <a:pt x="261787" y="7860"/>
                  </a:cubicBezTo>
                  <a:cubicBezTo>
                    <a:pt x="260050" y="7860"/>
                    <a:pt x="257681" y="9755"/>
                    <a:pt x="254681" y="11177"/>
                  </a:cubicBezTo>
                  <a:cubicBezTo>
                    <a:pt x="239740" y="19879"/>
                    <a:pt x="222983" y="24964"/>
                    <a:pt x="205720" y="26023"/>
                  </a:cubicBezTo>
                  <a:cubicBezTo>
                    <a:pt x="197176" y="25281"/>
                    <a:pt x="188742" y="23527"/>
                    <a:pt x="180608" y="20811"/>
                  </a:cubicBezTo>
                  <a:cubicBezTo>
                    <a:pt x="171985" y="16973"/>
                    <a:pt x="164120" y="11618"/>
                    <a:pt x="157392" y="5017"/>
                  </a:cubicBezTo>
                  <a:cubicBezTo>
                    <a:pt x="155022" y="2964"/>
                    <a:pt x="152496" y="1069"/>
                    <a:pt x="150126" y="-668"/>
                  </a:cubicBezTo>
                  <a:cubicBezTo>
                    <a:pt x="148658" y="3533"/>
                    <a:pt x="145025" y="6612"/>
                    <a:pt x="140651" y="7386"/>
                  </a:cubicBezTo>
                  <a:cubicBezTo>
                    <a:pt x="136355" y="7939"/>
                    <a:pt x="131996" y="7939"/>
                    <a:pt x="127700" y="7386"/>
                  </a:cubicBezTo>
                  <a:cubicBezTo>
                    <a:pt x="121019" y="6454"/>
                    <a:pt x="114228" y="6722"/>
                    <a:pt x="107641" y="8176"/>
                  </a:cubicBezTo>
                  <a:cubicBezTo>
                    <a:pt x="106078" y="10292"/>
                    <a:pt x="105146" y="12819"/>
                    <a:pt x="104957" y="15440"/>
                  </a:cubicBezTo>
                  <a:cubicBezTo>
                    <a:pt x="104357" y="20116"/>
                    <a:pt x="102493" y="24538"/>
                    <a:pt x="99587" y="28233"/>
                  </a:cubicBezTo>
                  <a:cubicBezTo>
                    <a:pt x="97218" y="31077"/>
                    <a:pt x="97376" y="34235"/>
                    <a:pt x="97850" y="39605"/>
                  </a:cubicBezTo>
                  <a:cubicBezTo>
                    <a:pt x="98103" y="42290"/>
                    <a:pt x="98103" y="44974"/>
                    <a:pt x="97850" y="47660"/>
                  </a:cubicBezTo>
                  <a:cubicBezTo>
                    <a:pt x="97755" y="49286"/>
                    <a:pt x="97755" y="50929"/>
                    <a:pt x="97850" y="52556"/>
                  </a:cubicBezTo>
                  <a:cubicBezTo>
                    <a:pt x="98687" y="62742"/>
                    <a:pt x="95576" y="72867"/>
                    <a:pt x="89163" y="80826"/>
                  </a:cubicBezTo>
                  <a:lnTo>
                    <a:pt x="89163" y="80826"/>
                  </a:lnTo>
                  <a:lnTo>
                    <a:pt x="87742" y="81774"/>
                  </a:lnTo>
                  <a:cubicBezTo>
                    <a:pt x="81898" y="85406"/>
                    <a:pt x="79687" y="86828"/>
                    <a:pt x="79371" y="89829"/>
                  </a:cubicBezTo>
                  <a:cubicBezTo>
                    <a:pt x="80761" y="96494"/>
                    <a:pt x="83446" y="102827"/>
                    <a:pt x="87268" y="108465"/>
                  </a:cubicBezTo>
                  <a:cubicBezTo>
                    <a:pt x="88152" y="109918"/>
                    <a:pt x="88152" y="111750"/>
                    <a:pt x="87268" y="113203"/>
                  </a:cubicBezTo>
                  <a:cubicBezTo>
                    <a:pt x="86368" y="114593"/>
                    <a:pt x="84820" y="115414"/>
                    <a:pt x="83162" y="115414"/>
                  </a:cubicBezTo>
                  <a:cubicBezTo>
                    <a:pt x="77129" y="114593"/>
                    <a:pt x="71001" y="115699"/>
                    <a:pt x="65631" y="118573"/>
                  </a:cubicBezTo>
                  <a:cubicBezTo>
                    <a:pt x="65046" y="119600"/>
                    <a:pt x="65046" y="120864"/>
                    <a:pt x="65631" y="121890"/>
                  </a:cubicBezTo>
                  <a:cubicBezTo>
                    <a:pt x="66831" y="124954"/>
                    <a:pt x="66531" y="128397"/>
                    <a:pt x="64841" y="131208"/>
                  </a:cubicBezTo>
                  <a:cubicBezTo>
                    <a:pt x="64841" y="131208"/>
                    <a:pt x="65631" y="133103"/>
                    <a:pt x="66105" y="133893"/>
                  </a:cubicBezTo>
                  <a:cubicBezTo>
                    <a:pt x="67921" y="136262"/>
                    <a:pt x="68979" y="139120"/>
                    <a:pt x="69105" y="142106"/>
                  </a:cubicBezTo>
                  <a:lnTo>
                    <a:pt x="69105" y="143528"/>
                  </a:lnTo>
                  <a:cubicBezTo>
                    <a:pt x="69105" y="148424"/>
                    <a:pt x="69105" y="157583"/>
                    <a:pt x="60103" y="159321"/>
                  </a:cubicBezTo>
                  <a:lnTo>
                    <a:pt x="54417" y="160426"/>
                  </a:lnTo>
                  <a:cubicBezTo>
                    <a:pt x="48242" y="161326"/>
                    <a:pt x="42161" y="162795"/>
                    <a:pt x="36254" y="164849"/>
                  </a:cubicBezTo>
                  <a:cubicBezTo>
                    <a:pt x="30727" y="167060"/>
                    <a:pt x="30727" y="167375"/>
                    <a:pt x="30885" y="170692"/>
                  </a:cubicBezTo>
                  <a:lnTo>
                    <a:pt x="30885" y="173220"/>
                  </a:lnTo>
                  <a:cubicBezTo>
                    <a:pt x="32559" y="179979"/>
                    <a:pt x="29605" y="187039"/>
                    <a:pt x="23620" y="190592"/>
                  </a:cubicBezTo>
                  <a:cubicBezTo>
                    <a:pt x="21408" y="191540"/>
                    <a:pt x="18881" y="192171"/>
                    <a:pt x="16512" y="192962"/>
                  </a:cubicBezTo>
                  <a:cubicBezTo>
                    <a:pt x="14143" y="193751"/>
                    <a:pt x="8616" y="195014"/>
                    <a:pt x="8300" y="196436"/>
                  </a:cubicBezTo>
                  <a:cubicBezTo>
                    <a:pt x="9358" y="200463"/>
                    <a:pt x="10953" y="204348"/>
                    <a:pt x="13038" y="207965"/>
                  </a:cubicBezTo>
                  <a:cubicBezTo>
                    <a:pt x="15723" y="211851"/>
                    <a:pt x="17350" y="216368"/>
                    <a:pt x="17776" y="221074"/>
                  </a:cubicBezTo>
                  <a:lnTo>
                    <a:pt x="17776" y="223917"/>
                  </a:lnTo>
                  <a:cubicBezTo>
                    <a:pt x="17776" y="226444"/>
                    <a:pt x="17776" y="234341"/>
                    <a:pt x="16986" y="238447"/>
                  </a:cubicBezTo>
                  <a:cubicBezTo>
                    <a:pt x="16844" y="241574"/>
                    <a:pt x="17112" y="244702"/>
                    <a:pt x="17776" y="247765"/>
                  </a:cubicBezTo>
                  <a:lnTo>
                    <a:pt x="17776" y="249344"/>
                  </a:lnTo>
                  <a:cubicBezTo>
                    <a:pt x="19987" y="256452"/>
                    <a:pt x="23462" y="266876"/>
                    <a:pt x="15723" y="272561"/>
                  </a:cubicBezTo>
                  <a:cubicBezTo>
                    <a:pt x="12959" y="274425"/>
                    <a:pt x="9990" y="275956"/>
                    <a:pt x="6879" y="277141"/>
                  </a:cubicBezTo>
                  <a:cubicBezTo>
                    <a:pt x="4272" y="278231"/>
                    <a:pt x="1840" y="279669"/>
                    <a:pt x="-387" y="281406"/>
                  </a:cubicBezTo>
                  <a:cubicBezTo>
                    <a:pt x="-387" y="283143"/>
                    <a:pt x="3720" y="287566"/>
                    <a:pt x="6247" y="290250"/>
                  </a:cubicBezTo>
                  <a:cubicBezTo>
                    <a:pt x="8774" y="292935"/>
                    <a:pt x="11458" y="296252"/>
                    <a:pt x="14617" y="300042"/>
                  </a:cubicBezTo>
                  <a:cubicBezTo>
                    <a:pt x="20524" y="307308"/>
                    <a:pt x="26794" y="314272"/>
                    <a:pt x="33412" y="320890"/>
                  </a:cubicBezTo>
                  <a:cubicBezTo>
                    <a:pt x="37518" y="325091"/>
                    <a:pt x="41324" y="329576"/>
                    <a:pt x="44783" y="334314"/>
                  </a:cubicBezTo>
                  <a:cubicBezTo>
                    <a:pt x="49253" y="340553"/>
                    <a:pt x="54575" y="346129"/>
                    <a:pt x="60577" y="350898"/>
                  </a:cubicBezTo>
                  <a:cubicBezTo>
                    <a:pt x="72580" y="360847"/>
                    <a:pt x="94375" y="378852"/>
                    <a:pt x="105589" y="387697"/>
                  </a:cubicBezTo>
                  <a:cubicBezTo>
                    <a:pt x="118713" y="396510"/>
                    <a:pt x="132311" y="404581"/>
                    <a:pt x="146336" y="411861"/>
                  </a:cubicBezTo>
                  <a:lnTo>
                    <a:pt x="146336" y="411861"/>
                  </a:lnTo>
                  <a:cubicBezTo>
                    <a:pt x="161609" y="420532"/>
                    <a:pt x="177434" y="428192"/>
                    <a:pt x="193717" y="434762"/>
                  </a:cubicBezTo>
                  <a:cubicBezTo>
                    <a:pt x="210853" y="441458"/>
                    <a:pt x="228716" y="446118"/>
                    <a:pt x="246941" y="448660"/>
                  </a:cubicBezTo>
                  <a:lnTo>
                    <a:pt x="284215" y="450240"/>
                  </a:lnTo>
                  <a:lnTo>
                    <a:pt x="284215" y="450240"/>
                  </a:lnTo>
                  <a:cubicBezTo>
                    <a:pt x="287279" y="450540"/>
                    <a:pt x="289679" y="453004"/>
                    <a:pt x="289900" y="456083"/>
                  </a:cubicBezTo>
                  <a:cubicBezTo>
                    <a:pt x="289916" y="462196"/>
                    <a:pt x="287200" y="467991"/>
                    <a:pt x="282477" y="471877"/>
                  </a:cubicBezTo>
                  <a:cubicBezTo>
                    <a:pt x="281530" y="471877"/>
                    <a:pt x="281371" y="474562"/>
                    <a:pt x="281371" y="477721"/>
                  </a:cubicBezTo>
                  <a:cubicBezTo>
                    <a:pt x="281704" y="482743"/>
                    <a:pt x="280250" y="487718"/>
                    <a:pt x="277265" y="491777"/>
                  </a:cubicBezTo>
                  <a:cubicBezTo>
                    <a:pt x="274928" y="494351"/>
                    <a:pt x="272148" y="496500"/>
                    <a:pt x="269052" y="498094"/>
                  </a:cubicBezTo>
                  <a:cubicBezTo>
                    <a:pt x="264473" y="500780"/>
                    <a:pt x="262419" y="502201"/>
                    <a:pt x="261787" y="506465"/>
                  </a:cubicBezTo>
                  <a:cubicBezTo>
                    <a:pt x="261551" y="508677"/>
                    <a:pt x="261551" y="510887"/>
                    <a:pt x="261787" y="513098"/>
                  </a:cubicBezTo>
                  <a:cubicBezTo>
                    <a:pt x="261787" y="519889"/>
                    <a:pt x="261787" y="524628"/>
                    <a:pt x="250890" y="528892"/>
                  </a:cubicBezTo>
                  <a:cubicBezTo>
                    <a:pt x="246862" y="530851"/>
                    <a:pt x="243104" y="533283"/>
                    <a:pt x="239677" y="536157"/>
                  </a:cubicBezTo>
                  <a:cubicBezTo>
                    <a:pt x="233106" y="541780"/>
                    <a:pt x="225478" y="546012"/>
                    <a:pt x="217249" y="548634"/>
                  </a:cubicBezTo>
                  <a:cubicBezTo>
                    <a:pt x="209921" y="551019"/>
                    <a:pt x="202198" y="551983"/>
                    <a:pt x="194506" y="551477"/>
                  </a:cubicBezTo>
                  <a:cubicBezTo>
                    <a:pt x="190795" y="550830"/>
                    <a:pt x="186973" y="551382"/>
                    <a:pt x="183609" y="553057"/>
                  </a:cubicBezTo>
                  <a:cubicBezTo>
                    <a:pt x="180687" y="555078"/>
                    <a:pt x="177939" y="557352"/>
                    <a:pt x="175396" y="559848"/>
                  </a:cubicBezTo>
                  <a:cubicBezTo>
                    <a:pt x="169521" y="565471"/>
                    <a:pt x="163061" y="570446"/>
                    <a:pt x="156128" y="574694"/>
                  </a:cubicBezTo>
                  <a:cubicBezTo>
                    <a:pt x="150553" y="578200"/>
                    <a:pt x="145973" y="583096"/>
                    <a:pt x="142861" y="588908"/>
                  </a:cubicBezTo>
                  <a:cubicBezTo>
                    <a:pt x="140350" y="594009"/>
                    <a:pt x="136244" y="598163"/>
                    <a:pt x="131174" y="600753"/>
                  </a:cubicBezTo>
                  <a:cubicBezTo>
                    <a:pt x="122014" y="604859"/>
                    <a:pt x="121224" y="608018"/>
                    <a:pt x="120909" y="612441"/>
                  </a:cubicBezTo>
                  <a:cubicBezTo>
                    <a:pt x="119629" y="620796"/>
                    <a:pt x="115223" y="628361"/>
                    <a:pt x="108590" y="633604"/>
                  </a:cubicBezTo>
                  <a:lnTo>
                    <a:pt x="106536" y="635657"/>
                  </a:lnTo>
                  <a:cubicBezTo>
                    <a:pt x="107405" y="642575"/>
                    <a:pt x="107405" y="649587"/>
                    <a:pt x="106536" y="656505"/>
                  </a:cubicBezTo>
                  <a:cubicBezTo>
                    <a:pt x="104799" y="669771"/>
                    <a:pt x="105589" y="682722"/>
                    <a:pt x="104799" y="698358"/>
                  </a:cubicBezTo>
                  <a:cubicBezTo>
                    <a:pt x="106821" y="714657"/>
                    <a:pt x="111795" y="730434"/>
                    <a:pt x="119487" y="744949"/>
                  </a:cubicBezTo>
                  <a:cubicBezTo>
                    <a:pt x="124225" y="758216"/>
                    <a:pt x="140177" y="764691"/>
                    <a:pt x="146494" y="772272"/>
                  </a:cubicBezTo>
                  <a:cubicBezTo>
                    <a:pt x="150300" y="778811"/>
                    <a:pt x="150300" y="786897"/>
                    <a:pt x="146494" y="793435"/>
                  </a:cubicBezTo>
                  <a:cubicBezTo>
                    <a:pt x="144567" y="799137"/>
                    <a:pt x="147647" y="805328"/>
                    <a:pt x="153348" y="807239"/>
                  </a:cubicBezTo>
                  <a:cubicBezTo>
                    <a:pt x="154454" y="807618"/>
                    <a:pt x="155607" y="807808"/>
                    <a:pt x="156760" y="807808"/>
                  </a:cubicBezTo>
                  <a:cubicBezTo>
                    <a:pt x="162919" y="808487"/>
                    <a:pt x="168463" y="804049"/>
                    <a:pt x="169142" y="797905"/>
                  </a:cubicBezTo>
                  <a:cubicBezTo>
                    <a:pt x="169458" y="795015"/>
                    <a:pt x="168652" y="792109"/>
                    <a:pt x="166868" y="789803"/>
                  </a:cubicBezTo>
                  <a:cubicBezTo>
                    <a:pt x="161072" y="783312"/>
                    <a:pt x="160550" y="773678"/>
                    <a:pt x="165604" y="766586"/>
                  </a:cubicBezTo>
                  <a:cubicBezTo>
                    <a:pt x="170974" y="760584"/>
                    <a:pt x="174133" y="748424"/>
                    <a:pt x="181398" y="746844"/>
                  </a:cubicBezTo>
                  <a:cubicBezTo>
                    <a:pt x="188663" y="745265"/>
                    <a:pt x="200824" y="738947"/>
                    <a:pt x="211090" y="750319"/>
                  </a:cubicBezTo>
                  <a:cubicBezTo>
                    <a:pt x="221356" y="761690"/>
                    <a:pt x="236044" y="763585"/>
                    <a:pt x="239835" y="777327"/>
                  </a:cubicBezTo>
                  <a:cubicBezTo>
                    <a:pt x="240624" y="780326"/>
                    <a:pt x="243151" y="786644"/>
                    <a:pt x="244257" y="789487"/>
                  </a:cubicBezTo>
                  <a:cubicBezTo>
                    <a:pt x="248157" y="797557"/>
                    <a:pt x="252770" y="805265"/>
                    <a:pt x="257997" y="812546"/>
                  </a:cubicBezTo>
                  <a:cubicBezTo>
                    <a:pt x="265578" y="823602"/>
                    <a:pt x="264788" y="830551"/>
                    <a:pt x="255628" y="838132"/>
                  </a:cubicBezTo>
                  <a:cubicBezTo>
                    <a:pt x="246468" y="845712"/>
                    <a:pt x="245362" y="853925"/>
                    <a:pt x="234622" y="857716"/>
                  </a:cubicBezTo>
                  <a:cubicBezTo>
                    <a:pt x="223883" y="861506"/>
                    <a:pt x="210616" y="852503"/>
                    <a:pt x="204141" y="857716"/>
                  </a:cubicBezTo>
                  <a:cubicBezTo>
                    <a:pt x="197665" y="862928"/>
                    <a:pt x="204930" y="870350"/>
                    <a:pt x="200034" y="875404"/>
                  </a:cubicBezTo>
                  <a:cubicBezTo>
                    <a:pt x="195138" y="880459"/>
                    <a:pt x="194506" y="885196"/>
                    <a:pt x="192611" y="900201"/>
                  </a:cubicBezTo>
                  <a:cubicBezTo>
                    <a:pt x="190369" y="909456"/>
                    <a:pt x="192991" y="919216"/>
                    <a:pt x="199561" y="926102"/>
                  </a:cubicBezTo>
                  <a:cubicBezTo>
                    <a:pt x="205247" y="936083"/>
                    <a:pt x="203272" y="948655"/>
                    <a:pt x="194823" y="956426"/>
                  </a:cubicBezTo>
                  <a:cubicBezTo>
                    <a:pt x="192122" y="959743"/>
                    <a:pt x="189990" y="963470"/>
                    <a:pt x="188505" y="967482"/>
                  </a:cubicBezTo>
                  <a:cubicBezTo>
                    <a:pt x="187794" y="971873"/>
                    <a:pt x="188126" y="976358"/>
                    <a:pt x="189453" y="980591"/>
                  </a:cubicBezTo>
                  <a:cubicBezTo>
                    <a:pt x="191190" y="985960"/>
                    <a:pt x="193875" y="995437"/>
                    <a:pt x="188032" y="999227"/>
                  </a:cubicBezTo>
                  <a:cubicBezTo>
                    <a:pt x="182187" y="1003017"/>
                    <a:pt x="180135" y="996384"/>
                    <a:pt x="173659" y="1002070"/>
                  </a:cubicBezTo>
                  <a:cubicBezTo>
                    <a:pt x="167184" y="1007755"/>
                    <a:pt x="173659" y="1014546"/>
                    <a:pt x="172395" y="1025444"/>
                  </a:cubicBezTo>
                  <a:cubicBezTo>
                    <a:pt x="171132" y="1036342"/>
                    <a:pt x="180608" y="1036342"/>
                    <a:pt x="184873" y="1032077"/>
                  </a:cubicBezTo>
                  <a:cubicBezTo>
                    <a:pt x="189137" y="1027814"/>
                    <a:pt x="193559" y="1030182"/>
                    <a:pt x="195296" y="1036184"/>
                  </a:cubicBezTo>
                  <a:cubicBezTo>
                    <a:pt x="196023" y="1049087"/>
                    <a:pt x="194522" y="1062006"/>
                    <a:pt x="190874" y="1074405"/>
                  </a:cubicBezTo>
                  <a:cubicBezTo>
                    <a:pt x="187558" y="1087987"/>
                    <a:pt x="185978" y="1102833"/>
                    <a:pt x="200192" y="1112309"/>
                  </a:cubicBezTo>
                  <a:cubicBezTo>
                    <a:pt x="214407" y="1121786"/>
                    <a:pt x="213143" y="1136947"/>
                    <a:pt x="213459" y="1154478"/>
                  </a:cubicBezTo>
                  <a:cubicBezTo>
                    <a:pt x="213775" y="1172010"/>
                    <a:pt x="202561" y="1173905"/>
                    <a:pt x="190874" y="1182433"/>
                  </a:cubicBezTo>
                  <a:cubicBezTo>
                    <a:pt x="179187" y="1190961"/>
                    <a:pt x="183925" y="1203755"/>
                    <a:pt x="182187" y="1214020"/>
                  </a:cubicBezTo>
                  <a:cubicBezTo>
                    <a:pt x="180450" y="1224286"/>
                    <a:pt x="182187" y="1235342"/>
                    <a:pt x="189137" y="1238500"/>
                  </a:cubicBezTo>
                  <a:cubicBezTo>
                    <a:pt x="196086" y="1241659"/>
                    <a:pt x="198455" y="1248925"/>
                    <a:pt x="201456" y="1257927"/>
                  </a:cubicBezTo>
                  <a:cubicBezTo>
                    <a:pt x="202293" y="1271525"/>
                    <a:pt x="204409" y="1285013"/>
                    <a:pt x="207774" y="1298201"/>
                  </a:cubicBezTo>
                  <a:cubicBezTo>
                    <a:pt x="213775" y="1310835"/>
                    <a:pt x="230516" y="1307361"/>
                    <a:pt x="234622" y="1313994"/>
                  </a:cubicBezTo>
                  <a:cubicBezTo>
                    <a:pt x="238729" y="1320627"/>
                    <a:pt x="227673" y="1330894"/>
                    <a:pt x="238729" y="1336263"/>
                  </a:cubicBezTo>
                  <a:cubicBezTo>
                    <a:pt x="249784" y="1341633"/>
                    <a:pt x="246468" y="1347793"/>
                    <a:pt x="252943" y="1352057"/>
                  </a:cubicBezTo>
                  <a:cubicBezTo>
                    <a:pt x="259419" y="1356321"/>
                    <a:pt x="255786" y="1363744"/>
                    <a:pt x="249627" y="1363112"/>
                  </a:cubicBezTo>
                  <a:cubicBezTo>
                    <a:pt x="243467" y="1362481"/>
                    <a:pt x="233833" y="1350951"/>
                    <a:pt x="228779" y="1357743"/>
                  </a:cubicBezTo>
                  <a:cubicBezTo>
                    <a:pt x="223725" y="1364534"/>
                    <a:pt x="223409" y="1370851"/>
                    <a:pt x="228779" y="1385382"/>
                  </a:cubicBezTo>
                  <a:cubicBezTo>
                    <a:pt x="234149" y="1399912"/>
                    <a:pt x="243151" y="1401175"/>
                    <a:pt x="250100" y="1396595"/>
                  </a:cubicBezTo>
                  <a:cubicBezTo>
                    <a:pt x="257050" y="1392015"/>
                    <a:pt x="254207" y="1377011"/>
                    <a:pt x="261156" y="1377011"/>
                  </a:cubicBezTo>
                  <a:cubicBezTo>
                    <a:pt x="268105" y="1377011"/>
                    <a:pt x="266210" y="1382381"/>
                    <a:pt x="270948" y="1390278"/>
                  </a:cubicBezTo>
                  <a:cubicBezTo>
                    <a:pt x="275686" y="1398175"/>
                    <a:pt x="282003" y="1395489"/>
                    <a:pt x="289900" y="1402438"/>
                  </a:cubicBezTo>
                  <a:cubicBezTo>
                    <a:pt x="297797" y="1409388"/>
                    <a:pt x="289900" y="1411283"/>
                    <a:pt x="283583" y="1424392"/>
                  </a:cubicBezTo>
                  <a:cubicBezTo>
                    <a:pt x="277265" y="1437501"/>
                    <a:pt x="286268" y="1445713"/>
                    <a:pt x="279950" y="1449504"/>
                  </a:cubicBezTo>
                  <a:cubicBezTo>
                    <a:pt x="275102" y="1452110"/>
                    <a:pt x="273285" y="1458143"/>
                    <a:pt x="275891" y="1462975"/>
                  </a:cubicBezTo>
                  <a:cubicBezTo>
                    <a:pt x="276823" y="1464697"/>
                    <a:pt x="278229" y="1466119"/>
                    <a:pt x="279950" y="1467035"/>
                  </a:cubicBezTo>
                  <a:cubicBezTo>
                    <a:pt x="287531" y="1470667"/>
                    <a:pt x="291638" y="1467035"/>
                    <a:pt x="302377" y="1468298"/>
                  </a:cubicBezTo>
                  <a:cubicBezTo>
                    <a:pt x="313117" y="1469561"/>
                    <a:pt x="307747" y="1484092"/>
                    <a:pt x="298271" y="1481881"/>
                  </a:cubicBezTo>
                  <a:cubicBezTo>
                    <a:pt x="288794" y="1479669"/>
                    <a:pt x="281371" y="1487882"/>
                    <a:pt x="289900" y="1493568"/>
                  </a:cubicBezTo>
                  <a:cubicBezTo>
                    <a:pt x="298429" y="1499253"/>
                    <a:pt x="302377" y="1493568"/>
                    <a:pt x="317539" y="1498464"/>
                  </a:cubicBezTo>
                  <a:cubicBezTo>
                    <a:pt x="332701" y="1503360"/>
                    <a:pt x="335386" y="1517416"/>
                    <a:pt x="328910" y="1536211"/>
                  </a:cubicBezTo>
                  <a:cubicBezTo>
                    <a:pt x="322435" y="1555005"/>
                    <a:pt x="294796" y="1570167"/>
                    <a:pt x="285794" y="1573957"/>
                  </a:cubicBezTo>
                  <a:cubicBezTo>
                    <a:pt x="276792" y="1577748"/>
                    <a:pt x="274265" y="1585645"/>
                    <a:pt x="277739" y="1589751"/>
                  </a:cubicBezTo>
                  <a:cubicBezTo>
                    <a:pt x="281214" y="1593857"/>
                    <a:pt x="284372" y="1597806"/>
                    <a:pt x="279792" y="1603965"/>
                  </a:cubicBezTo>
                  <a:cubicBezTo>
                    <a:pt x="275212" y="1610125"/>
                    <a:pt x="284688" y="1615021"/>
                    <a:pt x="279792" y="1619759"/>
                  </a:cubicBezTo>
                  <a:cubicBezTo>
                    <a:pt x="274896" y="1624497"/>
                    <a:pt x="281056" y="1632394"/>
                    <a:pt x="269369" y="1632868"/>
                  </a:cubicBezTo>
                  <a:cubicBezTo>
                    <a:pt x="257681" y="1633341"/>
                    <a:pt x="252785" y="1625286"/>
                    <a:pt x="241887" y="1626550"/>
                  </a:cubicBezTo>
                  <a:cubicBezTo>
                    <a:pt x="230990" y="1627814"/>
                    <a:pt x="226094" y="1633499"/>
                    <a:pt x="223409" y="1647714"/>
                  </a:cubicBezTo>
                  <a:cubicBezTo>
                    <a:pt x="220519" y="1658801"/>
                    <a:pt x="220945" y="1670504"/>
                    <a:pt x="224672" y="1681355"/>
                  </a:cubicBezTo>
                  <a:cubicBezTo>
                    <a:pt x="228147" y="1692252"/>
                    <a:pt x="237623" y="1697148"/>
                    <a:pt x="241414" y="1700306"/>
                  </a:cubicBezTo>
                  <a:cubicBezTo>
                    <a:pt x="245204" y="1703465"/>
                    <a:pt x="243941" y="1711047"/>
                    <a:pt x="250574" y="1710889"/>
                  </a:cubicBezTo>
                  <a:cubicBezTo>
                    <a:pt x="257207" y="1710730"/>
                    <a:pt x="257839" y="1718627"/>
                    <a:pt x="266368" y="1719417"/>
                  </a:cubicBezTo>
                  <a:cubicBezTo>
                    <a:pt x="274896" y="1720206"/>
                    <a:pt x="273001" y="1715152"/>
                    <a:pt x="282161" y="1714995"/>
                  </a:cubicBezTo>
                  <a:cubicBezTo>
                    <a:pt x="291322" y="1714837"/>
                    <a:pt x="297955" y="1719259"/>
                    <a:pt x="314696" y="1720839"/>
                  </a:cubicBezTo>
                  <a:cubicBezTo>
                    <a:pt x="331437" y="1722418"/>
                    <a:pt x="325594" y="1717996"/>
                    <a:pt x="336175" y="1719101"/>
                  </a:cubicBezTo>
                  <a:cubicBezTo>
                    <a:pt x="347705" y="1722386"/>
                    <a:pt x="359408" y="1725008"/>
                    <a:pt x="371237" y="1726997"/>
                  </a:cubicBezTo>
                  <a:cubicBezTo>
                    <a:pt x="384504" y="1726997"/>
                    <a:pt x="388927" y="1723523"/>
                    <a:pt x="402825" y="1713415"/>
                  </a:cubicBezTo>
                  <a:cubicBezTo>
                    <a:pt x="416723" y="1703307"/>
                    <a:pt x="418618" y="1708835"/>
                    <a:pt x="430621" y="1707255"/>
                  </a:cubicBezTo>
                  <a:cubicBezTo>
                    <a:pt x="442625" y="1705676"/>
                    <a:pt x="440887" y="1697780"/>
                    <a:pt x="450995" y="1697148"/>
                  </a:cubicBezTo>
                  <a:cubicBezTo>
                    <a:pt x="461103" y="1696516"/>
                    <a:pt x="457313" y="1703465"/>
                    <a:pt x="471843" y="1701255"/>
                  </a:cubicBezTo>
                  <a:cubicBezTo>
                    <a:pt x="486373" y="1699043"/>
                    <a:pt x="483215" y="1682302"/>
                    <a:pt x="495534" y="1687198"/>
                  </a:cubicBezTo>
                  <a:cubicBezTo>
                    <a:pt x="507853" y="1692094"/>
                    <a:pt x="536913" y="1715310"/>
                    <a:pt x="550495" y="1714995"/>
                  </a:cubicBezTo>
                  <a:cubicBezTo>
                    <a:pt x="564078" y="1714679"/>
                    <a:pt x="565499" y="1699991"/>
                    <a:pt x="571817" y="1692094"/>
                  </a:cubicBezTo>
                  <a:cubicBezTo>
                    <a:pt x="578134" y="1684197"/>
                    <a:pt x="584609" y="1688619"/>
                    <a:pt x="591717" y="1693989"/>
                  </a:cubicBezTo>
                  <a:cubicBezTo>
                    <a:pt x="598824" y="1699359"/>
                    <a:pt x="601824" y="1690672"/>
                    <a:pt x="607510" y="1696990"/>
                  </a:cubicBezTo>
                  <a:cubicBezTo>
                    <a:pt x="613196" y="1703307"/>
                    <a:pt x="621251" y="1698411"/>
                    <a:pt x="626621" y="1703623"/>
                  </a:cubicBezTo>
                  <a:cubicBezTo>
                    <a:pt x="631990" y="1708835"/>
                    <a:pt x="624883" y="1716890"/>
                    <a:pt x="633570" y="1719417"/>
                  </a:cubicBezTo>
                  <a:cubicBezTo>
                    <a:pt x="642256" y="1721944"/>
                    <a:pt x="646047" y="1717364"/>
                    <a:pt x="655681" y="1705993"/>
                  </a:cubicBezTo>
                  <a:cubicBezTo>
                    <a:pt x="665315" y="1694621"/>
                    <a:pt x="656944" y="1684987"/>
                    <a:pt x="668632" y="1682302"/>
                  </a:cubicBezTo>
                  <a:cubicBezTo>
                    <a:pt x="680319" y="1679616"/>
                    <a:pt x="703377" y="1673931"/>
                    <a:pt x="725173" y="1670299"/>
                  </a:cubicBezTo>
                  <a:cubicBezTo>
                    <a:pt x="746968" y="1666667"/>
                    <a:pt x="749495" y="1654505"/>
                    <a:pt x="758813" y="1648662"/>
                  </a:cubicBezTo>
                  <a:cubicBezTo>
                    <a:pt x="768131" y="1642818"/>
                    <a:pt x="773185" y="1649925"/>
                    <a:pt x="782504" y="1645977"/>
                  </a:cubicBezTo>
                  <a:cubicBezTo>
                    <a:pt x="791822" y="1642029"/>
                    <a:pt x="796560" y="1625919"/>
                    <a:pt x="808879" y="1633657"/>
                  </a:cubicBezTo>
                  <a:cubicBezTo>
                    <a:pt x="821198" y="1641396"/>
                    <a:pt x="815355" y="1653874"/>
                    <a:pt x="821514" y="1652136"/>
                  </a:cubicBezTo>
                  <a:cubicBezTo>
                    <a:pt x="834291" y="1650636"/>
                    <a:pt x="846894" y="1647840"/>
                    <a:pt x="859103" y="1643766"/>
                  </a:cubicBezTo>
                  <a:cubicBezTo>
                    <a:pt x="867947" y="1638553"/>
                    <a:pt x="867000" y="1629867"/>
                    <a:pt x="887057" y="1613284"/>
                  </a:cubicBezTo>
                  <a:cubicBezTo>
                    <a:pt x="907116" y="1596700"/>
                    <a:pt x="903799" y="1593542"/>
                    <a:pt x="899534" y="1582012"/>
                  </a:cubicBezTo>
                  <a:close/>
                  <a:moveTo>
                    <a:pt x="143651" y="385960"/>
                  </a:moveTo>
                  <a:lnTo>
                    <a:pt x="143651" y="385960"/>
                  </a:lnTo>
                  <a:cubicBezTo>
                    <a:pt x="143651" y="390066"/>
                    <a:pt x="143651" y="394173"/>
                    <a:pt x="143651" y="398121"/>
                  </a:cubicBezTo>
                  <a:cubicBezTo>
                    <a:pt x="143809" y="394331"/>
                    <a:pt x="143651" y="390224"/>
                    <a:pt x="143651" y="385960"/>
                  </a:cubicBezTo>
                  <a:close/>
                  <a:moveTo>
                    <a:pt x="283583" y="436499"/>
                  </a:moveTo>
                  <a:lnTo>
                    <a:pt x="283583" y="436499"/>
                  </a:lnTo>
                  <a:cubicBezTo>
                    <a:pt x="283583" y="438711"/>
                    <a:pt x="282793" y="440921"/>
                    <a:pt x="282477" y="442816"/>
                  </a:cubicBezTo>
                  <a:close/>
                </a:path>
              </a:pathLst>
            </a:custGeom>
            <a:grpFill/>
            <a:ln w="157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697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upp 243">
            <a:extLst>
              <a:ext uri="{FF2B5EF4-FFF2-40B4-BE49-F238E27FC236}">
                <a16:creationId xmlns:a16="http://schemas.microsoft.com/office/drawing/2014/main" id="{D2C0AE7C-27EB-44C6-8B4F-4E16FF465F71}"/>
              </a:ext>
            </a:extLst>
          </p:cNvPr>
          <p:cNvGrpSpPr/>
          <p:nvPr/>
        </p:nvGrpSpPr>
        <p:grpSpPr>
          <a:xfrm>
            <a:off x="7881699" y="1635968"/>
            <a:ext cx="3376241" cy="3726024"/>
            <a:chOff x="6962730" y="2519423"/>
            <a:chExt cx="1643012" cy="1813230"/>
          </a:xfrm>
          <a:solidFill>
            <a:srgbClr val="B8E1C8"/>
          </a:solidFill>
        </p:grpSpPr>
        <p:sp>
          <p:nvSpPr>
            <p:cNvPr id="170" name="Frihandsfigur: Form 169">
              <a:extLst>
                <a:ext uri="{FF2B5EF4-FFF2-40B4-BE49-F238E27FC236}">
                  <a16:creationId xmlns:a16="http://schemas.microsoft.com/office/drawing/2014/main" id="{BBE0E3B5-5EB2-444A-87FA-BF170C5DAB4F}"/>
                </a:ext>
              </a:extLst>
            </p:cNvPr>
            <p:cNvSpPr/>
            <p:nvPr/>
          </p:nvSpPr>
          <p:spPr>
            <a:xfrm>
              <a:off x="7375779" y="2526984"/>
              <a:ext cx="523875" cy="809625"/>
            </a:xfrm>
            <a:custGeom>
              <a:avLst/>
              <a:gdLst>
                <a:gd name="connsiteX0" fmla="*/ 42291 w 523875"/>
                <a:gd name="connsiteY0" fmla="*/ 490155 h 809625"/>
                <a:gd name="connsiteX1" fmla="*/ 88011 w 523875"/>
                <a:gd name="connsiteY1" fmla="*/ 511681 h 809625"/>
                <a:gd name="connsiteX2" fmla="*/ 133826 w 523875"/>
                <a:gd name="connsiteY2" fmla="*/ 543876 h 809625"/>
                <a:gd name="connsiteX3" fmla="*/ 130874 w 523875"/>
                <a:gd name="connsiteY3" fmla="*/ 602835 h 809625"/>
                <a:gd name="connsiteX4" fmla="*/ 123825 w 523875"/>
                <a:gd name="connsiteY4" fmla="*/ 617790 h 809625"/>
                <a:gd name="connsiteX5" fmla="*/ 137636 w 523875"/>
                <a:gd name="connsiteY5" fmla="*/ 624838 h 809625"/>
                <a:gd name="connsiteX6" fmla="*/ 154210 w 523875"/>
                <a:gd name="connsiteY6" fmla="*/ 626362 h 809625"/>
                <a:gd name="connsiteX7" fmla="*/ 179070 w 523875"/>
                <a:gd name="connsiteY7" fmla="*/ 650746 h 809625"/>
                <a:gd name="connsiteX8" fmla="*/ 192500 w 523875"/>
                <a:gd name="connsiteY8" fmla="*/ 667510 h 809625"/>
                <a:gd name="connsiteX9" fmla="*/ 204311 w 523875"/>
                <a:gd name="connsiteY9" fmla="*/ 667891 h 809625"/>
                <a:gd name="connsiteX10" fmla="*/ 222314 w 523875"/>
                <a:gd name="connsiteY10" fmla="*/ 668272 h 809625"/>
                <a:gd name="connsiteX11" fmla="*/ 236316 w 523875"/>
                <a:gd name="connsiteY11" fmla="*/ 672749 h 809625"/>
                <a:gd name="connsiteX12" fmla="*/ 268415 w 523875"/>
                <a:gd name="connsiteY12" fmla="*/ 688560 h 809625"/>
                <a:gd name="connsiteX13" fmla="*/ 279273 w 523875"/>
                <a:gd name="connsiteY13" fmla="*/ 721422 h 809625"/>
                <a:gd name="connsiteX14" fmla="*/ 284417 w 523875"/>
                <a:gd name="connsiteY14" fmla="*/ 745901 h 809625"/>
                <a:gd name="connsiteX15" fmla="*/ 295847 w 523875"/>
                <a:gd name="connsiteY15" fmla="*/ 747139 h 809625"/>
                <a:gd name="connsiteX16" fmla="*/ 311753 w 523875"/>
                <a:gd name="connsiteY16" fmla="*/ 749330 h 809625"/>
                <a:gd name="connsiteX17" fmla="*/ 322517 w 523875"/>
                <a:gd name="connsiteY17" fmla="*/ 763617 h 809625"/>
                <a:gd name="connsiteX18" fmla="*/ 332232 w 523875"/>
                <a:gd name="connsiteY18" fmla="*/ 776667 h 809625"/>
                <a:gd name="connsiteX19" fmla="*/ 350330 w 523875"/>
                <a:gd name="connsiteY19" fmla="*/ 775143 h 809625"/>
                <a:gd name="connsiteX20" fmla="*/ 366427 w 523875"/>
                <a:gd name="connsiteY20" fmla="*/ 772666 h 809625"/>
                <a:gd name="connsiteX21" fmla="*/ 377952 w 523875"/>
                <a:gd name="connsiteY21" fmla="*/ 780858 h 809625"/>
                <a:gd name="connsiteX22" fmla="*/ 394145 w 523875"/>
                <a:gd name="connsiteY22" fmla="*/ 792478 h 809625"/>
                <a:gd name="connsiteX23" fmla="*/ 415100 w 523875"/>
                <a:gd name="connsiteY23" fmla="*/ 794955 h 809625"/>
                <a:gd name="connsiteX24" fmla="*/ 433388 w 523875"/>
                <a:gd name="connsiteY24" fmla="*/ 796669 h 809625"/>
                <a:gd name="connsiteX25" fmla="*/ 454247 w 523875"/>
                <a:gd name="connsiteY25" fmla="*/ 810957 h 809625"/>
                <a:gd name="connsiteX26" fmla="*/ 483489 w 523875"/>
                <a:gd name="connsiteY26" fmla="*/ 735804 h 809625"/>
                <a:gd name="connsiteX27" fmla="*/ 488537 w 523875"/>
                <a:gd name="connsiteY27" fmla="*/ 661224 h 809625"/>
                <a:gd name="connsiteX28" fmla="*/ 488537 w 523875"/>
                <a:gd name="connsiteY28" fmla="*/ 574832 h 809625"/>
                <a:gd name="connsiteX29" fmla="*/ 506825 w 523875"/>
                <a:gd name="connsiteY29" fmla="*/ 505109 h 809625"/>
                <a:gd name="connsiteX30" fmla="*/ 513588 w 523875"/>
                <a:gd name="connsiteY30" fmla="*/ 429004 h 809625"/>
                <a:gd name="connsiteX31" fmla="*/ 527590 w 523875"/>
                <a:gd name="connsiteY31" fmla="*/ 338136 h 809625"/>
                <a:gd name="connsiteX32" fmla="*/ 517398 w 523875"/>
                <a:gd name="connsiteY32" fmla="*/ 244505 h 809625"/>
                <a:gd name="connsiteX33" fmla="*/ 518827 w 523875"/>
                <a:gd name="connsiteY33" fmla="*/ 124109 h 809625"/>
                <a:gd name="connsiteX34" fmla="*/ 511778 w 523875"/>
                <a:gd name="connsiteY34" fmla="*/ 46671 h 809625"/>
                <a:gd name="connsiteX35" fmla="*/ 474631 w 523875"/>
                <a:gd name="connsiteY35" fmla="*/ 18286 h 809625"/>
                <a:gd name="connsiteX36" fmla="*/ 419100 w 523875"/>
                <a:gd name="connsiteY36" fmla="*/ 3046 h 809625"/>
                <a:gd name="connsiteX37" fmla="*/ 391954 w 523875"/>
                <a:gd name="connsiteY37" fmla="*/ 28478 h 809625"/>
                <a:gd name="connsiteX38" fmla="*/ 358902 w 523875"/>
                <a:gd name="connsiteY38" fmla="*/ 96296 h 809625"/>
                <a:gd name="connsiteX39" fmla="*/ 319183 w 523875"/>
                <a:gd name="connsiteY39" fmla="*/ 107154 h 809625"/>
                <a:gd name="connsiteX40" fmla="*/ 249650 w 523875"/>
                <a:gd name="connsiteY40" fmla="*/ 121156 h 809625"/>
                <a:gd name="connsiteX41" fmla="*/ 212217 w 523875"/>
                <a:gd name="connsiteY41" fmla="*/ 129348 h 809625"/>
                <a:gd name="connsiteX42" fmla="*/ 199930 w 523875"/>
                <a:gd name="connsiteY42" fmla="*/ 198880 h 809625"/>
                <a:gd name="connsiteX43" fmla="*/ 118491 w 523875"/>
                <a:gd name="connsiteY43" fmla="*/ 295749 h 809625"/>
                <a:gd name="connsiteX44" fmla="*/ 61913 w 523875"/>
                <a:gd name="connsiteY44" fmla="*/ 369854 h 809625"/>
                <a:gd name="connsiteX45" fmla="*/ 0 w 523875"/>
                <a:gd name="connsiteY45" fmla="*/ 419574 h 809625"/>
                <a:gd name="connsiteX46" fmla="*/ 42291 w 523875"/>
                <a:gd name="connsiteY46" fmla="*/ 49015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3875" h="809625">
                  <a:moveTo>
                    <a:pt x="42291" y="490155"/>
                  </a:moveTo>
                  <a:cubicBezTo>
                    <a:pt x="63437" y="502061"/>
                    <a:pt x="77058" y="507395"/>
                    <a:pt x="88011" y="511681"/>
                  </a:cubicBezTo>
                  <a:cubicBezTo>
                    <a:pt x="104870" y="518349"/>
                    <a:pt x="115062" y="522349"/>
                    <a:pt x="133826" y="543876"/>
                  </a:cubicBezTo>
                  <a:cubicBezTo>
                    <a:pt x="155067" y="568164"/>
                    <a:pt x="140494" y="589024"/>
                    <a:pt x="130874" y="602835"/>
                  </a:cubicBezTo>
                  <a:cubicBezTo>
                    <a:pt x="126587" y="609027"/>
                    <a:pt x="122492" y="614837"/>
                    <a:pt x="123825" y="617790"/>
                  </a:cubicBezTo>
                  <a:cubicBezTo>
                    <a:pt x="126778" y="624648"/>
                    <a:pt x="129731" y="624743"/>
                    <a:pt x="137636" y="624838"/>
                  </a:cubicBezTo>
                  <a:cubicBezTo>
                    <a:pt x="142018" y="624933"/>
                    <a:pt x="147352" y="624933"/>
                    <a:pt x="154210" y="626362"/>
                  </a:cubicBezTo>
                  <a:cubicBezTo>
                    <a:pt x="166307" y="628839"/>
                    <a:pt x="173069" y="640459"/>
                    <a:pt x="179070" y="650746"/>
                  </a:cubicBezTo>
                  <a:cubicBezTo>
                    <a:pt x="183356" y="658080"/>
                    <a:pt x="187357" y="664938"/>
                    <a:pt x="192500" y="667510"/>
                  </a:cubicBezTo>
                  <a:cubicBezTo>
                    <a:pt x="198120" y="670272"/>
                    <a:pt x="200692" y="669320"/>
                    <a:pt x="204311" y="667891"/>
                  </a:cubicBezTo>
                  <a:cubicBezTo>
                    <a:pt x="208407" y="666272"/>
                    <a:pt x="213360" y="664367"/>
                    <a:pt x="222314" y="668272"/>
                  </a:cubicBezTo>
                  <a:cubicBezTo>
                    <a:pt x="226600" y="670177"/>
                    <a:pt x="231362" y="671415"/>
                    <a:pt x="236316" y="672749"/>
                  </a:cubicBezTo>
                  <a:cubicBezTo>
                    <a:pt x="246793" y="675606"/>
                    <a:pt x="258604" y="678750"/>
                    <a:pt x="268415" y="688560"/>
                  </a:cubicBezTo>
                  <a:cubicBezTo>
                    <a:pt x="282988" y="703134"/>
                    <a:pt x="282893" y="709420"/>
                    <a:pt x="279273" y="721422"/>
                  </a:cubicBezTo>
                  <a:cubicBezTo>
                    <a:pt x="276987" y="728946"/>
                    <a:pt x="274606" y="742281"/>
                    <a:pt x="284417" y="745901"/>
                  </a:cubicBezTo>
                  <a:cubicBezTo>
                    <a:pt x="289084" y="747615"/>
                    <a:pt x="292227" y="747425"/>
                    <a:pt x="295847" y="747139"/>
                  </a:cubicBezTo>
                  <a:cubicBezTo>
                    <a:pt x="300038" y="746853"/>
                    <a:pt x="304800" y="746472"/>
                    <a:pt x="311753" y="749330"/>
                  </a:cubicBezTo>
                  <a:cubicBezTo>
                    <a:pt x="318897" y="752187"/>
                    <a:pt x="320802" y="758283"/>
                    <a:pt x="322517" y="763617"/>
                  </a:cubicBezTo>
                  <a:cubicBezTo>
                    <a:pt x="324326" y="769142"/>
                    <a:pt x="325850" y="774000"/>
                    <a:pt x="332232" y="776667"/>
                  </a:cubicBezTo>
                  <a:cubicBezTo>
                    <a:pt x="339281" y="779619"/>
                    <a:pt x="344615" y="777429"/>
                    <a:pt x="350330" y="775143"/>
                  </a:cubicBezTo>
                  <a:cubicBezTo>
                    <a:pt x="355283" y="773142"/>
                    <a:pt x="360426" y="771047"/>
                    <a:pt x="366427" y="772666"/>
                  </a:cubicBezTo>
                  <a:cubicBezTo>
                    <a:pt x="372523" y="774285"/>
                    <a:pt x="375095" y="777429"/>
                    <a:pt x="377952" y="780858"/>
                  </a:cubicBezTo>
                  <a:cubicBezTo>
                    <a:pt x="381000" y="784572"/>
                    <a:pt x="384429" y="788668"/>
                    <a:pt x="394145" y="792478"/>
                  </a:cubicBezTo>
                  <a:cubicBezTo>
                    <a:pt x="403670" y="796193"/>
                    <a:pt x="409480" y="795526"/>
                    <a:pt x="415100" y="794955"/>
                  </a:cubicBezTo>
                  <a:cubicBezTo>
                    <a:pt x="420338" y="794383"/>
                    <a:pt x="425768" y="793812"/>
                    <a:pt x="433388" y="796669"/>
                  </a:cubicBezTo>
                  <a:cubicBezTo>
                    <a:pt x="442341" y="800003"/>
                    <a:pt x="449580" y="806194"/>
                    <a:pt x="454247" y="810957"/>
                  </a:cubicBezTo>
                  <a:cubicBezTo>
                    <a:pt x="468059" y="794002"/>
                    <a:pt x="474536" y="761331"/>
                    <a:pt x="483489" y="735804"/>
                  </a:cubicBezTo>
                  <a:cubicBezTo>
                    <a:pt x="494633" y="704086"/>
                    <a:pt x="500444" y="681607"/>
                    <a:pt x="488537" y="661224"/>
                  </a:cubicBezTo>
                  <a:cubicBezTo>
                    <a:pt x="476631" y="640935"/>
                    <a:pt x="469964" y="588834"/>
                    <a:pt x="488537" y="574832"/>
                  </a:cubicBezTo>
                  <a:cubicBezTo>
                    <a:pt x="507111" y="560735"/>
                    <a:pt x="513969" y="529112"/>
                    <a:pt x="506825" y="505109"/>
                  </a:cubicBezTo>
                  <a:cubicBezTo>
                    <a:pt x="499682" y="481106"/>
                    <a:pt x="503016" y="453293"/>
                    <a:pt x="513588" y="429004"/>
                  </a:cubicBezTo>
                  <a:cubicBezTo>
                    <a:pt x="524161" y="404715"/>
                    <a:pt x="526447" y="368806"/>
                    <a:pt x="527590" y="338136"/>
                  </a:cubicBezTo>
                  <a:cubicBezTo>
                    <a:pt x="528733" y="307465"/>
                    <a:pt x="524161" y="264888"/>
                    <a:pt x="517398" y="244505"/>
                  </a:cubicBezTo>
                  <a:cubicBezTo>
                    <a:pt x="510635" y="224121"/>
                    <a:pt x="516827" y="147826"/>
                    <a:pt x="518827" y="124109"/>
                  </a:cubicBezTo>
                  <a:cubicBezTo>
                    <a:pt x="520827" y="100392"/>
                    <a:pt x="516827" y="59815"/>
                    <a:pt x="511778" y="46671"/>
                  </a:cubicBezTo>
                  <a:cubicBezTo>
                    <a:pt x="506825" y="33526"/>
                    <a:pt x="490252" y="34479"/>
                    <a:pt x="474631" y="18286"/>
                  </a:cubicBezTo>
                  <a:cubicBezTo>
                    <a:pt x="459105" y="2189"/>
                    <a:pt x="435102" y="-4383"/>
                    <a:pt x="419100" y="3046"/>
                  </a:cubicBezTo>
                  <a:cubicBezTo>
                    <a:pt x="407099" y="8571"/>
                    <a:pt x="405384" y="12095"/>
                    <a:pt x="391954" y="28478"/>
                  </a:cubicBezTo>
                  <a:cubicBezTo>
                    <a:pt x="378524" y="44861"/>
                    <a:pt x="372999" y="83151"/>
                    <a:pt x="358902" y="96296"/>
                  </a:cubicBezTo>
                  <a:cubicBezTo>
                    <a:pt x="344900" y="109440"/>
                    <a:pt x="333185" y="86676"/>
                    <a:pt x="319183" y="107154"/>
                  </a:cubicBezTo>
                  <a:cubicBezTo>
                    <a:pt x="305181" y="127633"/>
                    <a:pt x="270701" y="126490"/>
                    <a:pt x="249650" y="121156"/>
                  </a:cubicBezTo>
                  <a:cubicBezTo>
                    <a:pt x="228600" y="115917"/>
                    <a:pt x="218694" y="112393"/>
                    <a:pt x="212217" y="129348"/>
                  </a:cubicBezTo>
                  <a:cubicBezTo>
                    <a:pt x="205740" y="146302"/>
                    <a:pt x="217456" y="173734"/>
                    <a:pt x="199930" y="198880"/>
                  </a:cubicBezTo>
                  <a:cubicBezTo>
                    <a:pt x="182404" y="224026"/>
                    <a:pt x="147733" y="253077"/>
                    <a:pt x="118491" y="295749"/>
                  </a:cubicBezTo>
                  <a:cubicBezTo>
                    <a:pt x="89440" y="338136"/>
                    <a:pt x="71247" y="353185"/>
                    <a:pt x="61913" y="369854"/>
                  </a:cubicBezTo>
                  <a:cubicBezTo>
                    <a:pt x="54007" y="384046"/>
                    <a:pt x="32099" y="404144"/>
                    <a:pt x="0" y="419574"/>
                  </a:cubicBezTo>
                  <a:cubicBezTo>
                    <a:pt x="3429" y="443768"/>
                    <a:pt x="13621" y="473962"/>
                    <a:pt x="42291" y="4901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1" name="Frihandsfigur: Form 170">
              <a:extLst>
                <a:ext uri="{FF2B5EF4-FFF2-40B4-BE49-F238E27FC236}">
                  <a16:creationId xmlns:a16="http://schemas.microsoft.com/office/drawing/2014/main" id="{B2DB79E6-8DBA-4E47-A47C-FE89349EFA27}"/>
                </a:ext>
              </a:extLst>
            </p:cNvPr>
            <p:cNvSpPr/>
            <p:nvPr/>
          </p:nvSpPr>
          <p:spPr>
            <a:xfrm>
              <a:off x="6962730" y="2949035"/>
              <a:ext cx="647700" cy="600075"/>
            </a:xfrm>
            <a:custGeom>
              <a:avLst/>
              <a:gdLst>
                <a:gd name="connsiteX0" fmla="*/ 436481 w 647700"/>
                <a:gd name="connsiteY0" fmla="*/ 571214 h 600075"/>
                <a:gd name="connsiteX1" fmla="*/ 473342 w 647700"/>
                <a:gd name="connsiteY1" fmla="*/ 587693 h 600075"/>
                <a:gd name="connsiteX2" fmla="*/ 520967 w 647700"/>
                <a:gd name="connsiteY2" fmla="*/ 567785 h 600075"/>
                <a:gd name="connsiteX3" fmla="*/ 556877 w 647700"/>
                <a:gd name="connsiteY3" fmla="*/ 577786 h 600075"/>
                <a:gd name="connsiteX4" fmla="*/ 596310 w 647700"/>
                <a:gd name="connsiteY4" fmla="*/ 561594 h 600075"/>
                <a:gd name="connsiteX5" fmla="*/ 585737 w 647700"/>
                <a:gd name="connsiteY5" fmla="*/ 535781 h 600075"/>
                <a:gd name="connsiteX6" fmla="*/ 578594 w 647700"/>
                <a:gd name="connsiteY6" fmla="*/ 515112 h 600075"/>
                <a:gd name="connsiteX7" fmla="*/ 577832 w 647700"/>
                <a:gd name="connsiteY7" fmla="*/ 513874 h 600075"/>
                <a:gd name="connsiteX8" fmla="*/ 574212 w 647700"/>
                <a:gd name="connsiteY8" fmla="*/ 472250 h 600075"/>
                <a:gd name="connsiteX9" fmla="*/ 607359 w 647700"/>
                <a:gd name="connsiteY9" fmla="*/ 442913 h 600075"/>
                <a:gd name="connsiteX10" fmla="*/ 613074 w 647700"/>
                <a:gd name="connsiteY10" fmla="*/ 440150 h 600075"/>
                <a:gd name="connsiteX11" fmla="*/ 622980 w 647700"/>
                <a:gd name="connsiteY11" fmla="*/ 429578 h 600075"/>
                <a:gd name="connsiteX12" fmla="*/ 635744 w 647700"/>
                <a:gd name="connsiteY12" fmla="*/ 422910 h 600075"/>
                <a:gd name="connsiteX13" fmla="*/ 650984 w 647700"/>
                <a:gd name="connsiteY13" fmla="*/ 419671 h 600075"/>
                <a:gd name="connsiteX14" fmla="*/ 651936 w 647700"/>
                <a:gd name="connsiteY14" fmla="*/ 414147 h 600075"/>
                <a:gd name="connsiteX15" fmla="*/ 649269 w 647700"/>
                <a:gd name="connsiteY15" fmla="*/ 403193 h 600075"/>
                <a:gd name="connsiteX16" fmla="*/ 646031 w 647700"/>
                <a:gd name="connsiteY16" fmla="*/ 395669 h 600075"/>
                <a:gd name="connsiteX17" fmla="*/ 639554 w 647700"/>
                <a:gd name="connsiteY17" fmla="*/ 392525 h 600075"/>
                <a:gd name="connsiteX18" fmla="*/ 627361 w 647700"/>
                <a:gd name="connsiteY18" fmla="*/ 380524 h 600075"/>
                <a:gd name="connsiteX19" fmla="*/ 620027 w 647700"/>
                <a:gd name="connsiteY19" fmla="*/ 366808 h 600075"/>
                <a:gd name="connsiteX20" fmla="*/ 615646 w 647700"/>
                <a:gd name="connsiteY20" fmla="*/ 360140 h 600075"/>
                <a:gd name="connsiteX21" fmla="*/ 617836 w 647700"/>
                <a:gd name="connsiteY21" fmla="*/ 350234 h 600075"/>
                <a:gd name="connsiteX22" fmla="*/ 620313 w 647700"/>
                <a:gd name="connsiteY22" fmla="*/ 342900 h 600075"/>
                <a:gd name="connsiteX23" fmla="*/ 615455 w 647700"/>
                <a:gd name="connsiteY23" fmla="*/ 336423 h 600075"/>
                <a:gd name="connsiteX24" fmla="*/ 605073 w 647700"/>
                <a:gd name="connsiteY24" fmla="*/ 322898 h 600075"/>
                <a:gd name="connsiteX25" fmla="*/ 601358 w 647700"/>
                <a:gd name="connsiteY25" fmla="*/ 306800 h 600075"/>
                <a:gd name="connsiteX26" fmla="*/ 592881 w 647700"/>
                <a:gd name="connsiteY26" fmla="*/ 288322 h 600075"/>
                <a:gd name="connsiteX27" fmla="*/ 580689 w 647700"/>
                <a:gd name="connsiteY27" fmla="*/ 291084 h 600075"/>
                <a:gd name="connsiteX28" fmla="*/ 563354 w 647700"/>
                <a:gd name="connsiteY28" fmla="*/ 294132 h 600075"/>
                <a:gd name="connsiteX29" fmla="*/ 539160 w 647700"/>
                <a:gd name="connsiteY29" fmla="*/ 272606 h 600075"/>
                <a:gd name="connsiteX30" fmla="*/ 531540 w 647700"/>
                <a:gd name="connsiteY30" fmla="*/ 261747 h 600075"/>
                <a:gd name="connsiteX31" fmla="*/ 519253 w 647700"/>
                <a:gd name="connsiteY31" fmla="*/ 238315 h 600075"/>
                <a:gd name="connsiteX32" fmla="*/ 531159 w 647700"/>
                <a:gd name="connsiteY32" fmla="*/ 197358 h 600075"/>
                <a:gd name="connsiteX33" fmla="*/ 538969 w 647700"/>
                <a:gd name="connsiteY33" fmla="*/ 177260 h 600075"/>
                <a:gd name="connsiteX34" fmla="*/ 542303 w 647700"/>
                <a:gd name="connsiteY34" fmla="*/ 125444 h 600075"/>
                <a:gd name="connsiteX35" fmla="*/ 498679 w 647700"/>
                <a:gd name="connsiteY35" fmla="*/ 94869 h 600075"/>
                <a:gd name="connsiteX36" fmla="*/ 452292 w 647700"/>
                <a:gd name="connsiteY36" fmla="*/ 72962 h 600075"/>
                <a:gd name="connsiteX37" fmla="*/ 407525 w 647700"/>
                <a:gd name="connsiteY37" fmla="*/ 0 h 600075"/>
                <a:gd name="connsiteX38" fmla="*/ 394761 w 647700"/>
                <a:gd name="connsiteY38" fmla="*/ 5239 h 600075"/>
                <a:gd name="connsiteX39" fmla="*/ 338659 w 647700"/>
                <a:gd name="connsiteY39" fmla="*/ 49721 h 600075"/>
                <a:gd name="connsiteX40" fmla="*/ 291891 w 647700"/>
                <a:gd name="connsiteY40" fmla="*/ 96488 h 600075"/>
                <a:gd name="connsiteX41" fmla="*/ 240456 w 647700"/>
                <a:gd name="connsiteY41" fmla="*/ 148495 h 600075"/>
                <a:gd name="connsiteX42" fmla="*/ 290177 w 647700"/>
                <a:gd name="connsiteY42" fmla="*/ 176594 h 600075"/>
                <a:gd name="connsiteX43" fmla="*/ 265983 w 647700"/>
                <a:gd name="connsiteY43" fmla="*/ 211931 h 600075"/>
                <a:gd name="connsiteX44" fmla="*/ 225311 w 647700"/>
                <a:gd name="connsiteY44" fmla="*/ 259366 h 600075"/>
                <a:gd name="connsiteX45" fmla="*/ 131109 w 647700"/>
                <a:gd name="connsiteY45" fmla="*/ 273082 h 600075"/>
                <a:gd name="connsiteX46" fmla="*/ 62624 w 647700"/>
                <a:gd name="connsiteY46" fmla="*/ 296609 h 600075"/>
                <a:gd name="connsiteX47" fmla="*/ 51004 w 647700"/>
                <a:gd name="connsiteY47" fmla="*/ 356711 h 600075"/>
                <a:gd name="connsiteX48" fmla="*/ 5379 w 647700"/>
                <a:gd name="connsiteY48" fmla="*/ 401765 h 600075"/>
                <a:gd name="connsiteX49" fmla="*/ 4998 w 647700"/>
                <a:gd name="connsiteY49" fmla="*/ 469487 h 600075"/>
                <a:gd name="connsiteX50" fmla="*/ 52814 w 647700"/>
                <a:gd name="connsiteY50" fmla="*/ 537401 h 600075"/>
                <a:gd name="connsiteX51" fmla="*/ 116917 w 647700"/>
                <a:gd name="connsiteY51" fmla="*/ 540639 h 600075"/>
                <a:gd name="connsiteX52" fmla="*/ 156065 w 647700"/>
                <a:gd name="connsiteY52" fmla="*/ 588074 h 600075"/>
                <a:gd name="connsiteX53" fmla="*/ 206071 w 647700"/>
                <a:gd name="connsiteY53" fmla="*/ 596741 h 600075"/>
                <a:gd name="connsiteX54" fmla="*/ 197022 w 647700"/>
                <a:gd name="connsiteY54" fmla="*/ 551974 h 600075"/>
                <a:gd name="connsiteX55" fmla="*/ 215310 w 647700"/>
                <a:gd name="connsiteY55" fmla="*/ 547402 h 600075"/>
                <a:gd name="connsiteX56" fmla="*/ 244076 w 647700"/>
                <a:gd name="connsiteY56" fmla="*/ 550831 h 600075"/>
                <a:gd name="connsiteX57" fmla="*/ 257792 w 647700"/>
                <a:gd name="connsiteY57" fmla="*/ 527113 h 600075"/>
                <a:gd name="connsiteX58" fmla="*/ 271222 w 647700"/>
                <a:gd name="connsiteY58" fmla="*/ 505206 h 600075"/>
                <a:gd name="connsiteX59" fmla="*/ 274460 w 647700"/>
                <a:gd name="connsiteY59" fmla="*/ 452533 h 600075"/>
                <a:gd name="connsiteX60" fmla="*/ 291701 w 647700"/>
                <a:gd name="connsiteY60" fmla="*/ 468440 h 600075"/>
                <a:gd name="connsiteX61" fmla="*/ 308369 w 647700"/>
                <a:gd name="connsiteY61" fmla="*/ 476250 h 600075"/>
                <a:gd name="connsiteX62" fmla="*/ 323324 w 647700"/>
                <a:gd name="connsiteY62" fmla="*/ 497681 h 600075"/>
                <a:gd name="connsiteX63" fmla="*/ 331229 w 647700"/>
                <a:gd name="connsiteY63" fmla="*/ 555022 h 600075"/>
                <a:gd name="connsiteX64" fmla="*/ 375044 w 647700"/>
                <a:gd name="connsiteY64" fmla="*/ 567785 h 600075"/>
                <a:gd name="connsiteX65" fmla="*/ 418764 w 647700"/>
                <a:gd name="connsiteY65" fmla="*/ 581692 h 600075"/>
                <a:gd name="connsiteX66" fmla="*/ 436481 w 647700"/>
                <a:gd name="connsiteY66" fmla="*/ 57121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47700" h="600075">
                  <a:moveTo>
                    <a:pt x="436481" y="571214"/>
                  </a:moveTo>
                  <a:cubicBezTo>
                    <a:pt x="442767" y="578549"/>
                    <a:pt x="444672" y="591503"/>
                    <a:pt x="473342" y="587693"/>
                  </a:cubicBezTo>
                  <a:cubicBezTo>
                    <a:pt x="502013" y="583883"/>
                    <a:pt x="506204" y="567690"/>
                    <a:pt x="520967" y="567785"/>
                  </a:cubicBezTo>
                  <a:cubicBezTo>
                    <a:pt x="535731" y="567881"/>
                    <a:pt x="535160" y="573977"/>
                    <a:pt x="556877" y="577786"/>
                  </a:cubicBezTo>
                  <a:cubicBezTo>
                    <a:pt x="571640" y="580358"/>
                    <a:pt x="584309" y="570929"/>
                    <a:pt x="596310" y="561594"/>
                  </a:cubicBezTo>
                  <a:cubicBezTo>
                    <a:pt x="590024" y="553879"/>
                    <a:pt x="587833" y="544735"/>
                    <a:pt x="585737" y="535781"/>
                  </a:cubicBezTo>
                  <a:cubicBezTo>
                    <a:pt x="584118" y="528733"/>
                    <a:pt x="582404" y="521398"/>
                    <a:pt x="578594" y="515112"/>
                  </a:cubicBezTo>
                  <a:lnTo>
                    <a:pt x="577832" y="513874"/>
                  </a:lnTo>
                  <a:cubicBezTo>
                    <a:pt x="572307" y="504730"/>
                    <a:pt x="564782" y="492157"/>
                    <a:pt x="574212" y="472250"/>
                  </a:cubicBezTo>
                  <a:cubicBezTo>
                    <a:pt x="582499" y="454628"/>
                    <a:pt x="595167" y="448628"/>
                    <a:pt x="607359" y="442913"/>
                  </a:cubicBezTo>
                  <a:cubicBezTo>
                    <a:pt x="609264" y="441960"/>
                    <a:pt x="611169" y="441103"/>
                    <a:pt x="613074" y="440150"/>
                  </a:cubicBezTo>
                  <a:cubicBezTo>
                    <a:pt x="618789" y="437293"/>
                    <a:pt x="620980" y="433197"/>
                    <a:pt x="622980" y="429578"/>
                  </a:cubicBezTo>
                  <a:cubicBezTo>
                    <a:pt x="625266" y="425482"/>
                    <a:pt x="628028" y="420338"/>
                    <a:pt x="635744" y="422910"/>
                  </a:cubicBezTo>
                  <a:cubicBezTo>
                    <a:pt x="641649" y="424910"/>
                    <a:pt x="648221" y="422815"/>
                    <a:pt x="650984" y="419671"/>
                  </a:cubicBezTo>
                  <a:cubicBezTo>
                    <a:pt x="652508" y="417957"/>
                    <a:pt x="652793" y="416147"/>
                    <a:pt x="651936" y="414147"/>
                  </a:cubicBezTo>
                  <a:cubicBezTo>
                    <a:pt x="649936" y="409765"/>
                    <a:pt x="649650" y="406146"/>
                    <a:pt x="649269" y="403193"/>
                  </a:cubicBezTo>
                  <a:cubicBezTo>
                    <a:pt x="648888" y="399288"/>
                    <a:pt x="648602" y="397478"/>
                    <a:pt x="646031" y="395669"/>
                  </a:cubicBezTo>
                  <a:cubicBezTo>
                    <a:pt x="644221" y="394335"/>
                    <a:pt x="641935" y="393478"/>
                    <a:pt x="639554" y="392525"/>
                  </a:cubicBezTo>
                  <a:cubicBezTo>
                    <a:pt x="634696" y="390715"/>
                    <a:pt x="628600" y="388430"/>
                    <a:pt x="627361" y="380524"/>
                  </a:cubicBezTo>
                  <a:cubicBezTo>
                    <a:pt x="626504" y="375190"/>
                    <a:pt x="623075" y="370713"/>
                    <a:pt x="620027" y="366808"/>
                  </a:cubicBezTo>
                  <a:cubicBezTo>
                    <a:pt x="618218" y="364522"/>
                    <a:pt x="616598" y="362331"/>
                    <a:pt x="615646" y="360140"/>
                  </a:cubicBezTo>
                  <a:cubicBezTo>
                    <a:pt x="613836" y="356140"/>
                    <a:pt x="616027" y="352901"/>
                    <a:pt x="617836" y="350234"/>
                  </a:cubicBezTo>
                  <a:cubicBezTo>
                    <a:pt x="619456" y="347853"/>
                    <a:pt x="620980" y="345758"/>
                    <a:pt x="620313" y="342900"/>
                  </a:cubicBezTo>
                  <a:cubicBezTo>
                    <a:pt x="619742" y="340138"/>
                    <a:pt x="618027" y="338614"/>
                    <a:pt x="615455" y="336423"/>
                  </a:cubicBezTo>
                  <a:cubicBezTo>
                    <a:pt x="612217" y="333661"/>
                    <a:pt x="608311" y="330232"/>
                    <a:pt x="605073" y="322898"/>
                  </a:cubicBezTo>
                  <a:cubicBezTo>
                    <a:pt x="602882" y="317944"/>
                    <a:pt x="602120" y="312230"/>
                    <a:pt x="601358" y="306800"/>
                  </a:cubicBezTo>
                  <a:cubicBezTo>
                    <a:pt x="599930" y="296513"/>
                    <a:pt x="598596" y="290227"/>
                    <a:pt x="592881" y="288322"/>
                  </a:cubicBezTo>
                  <a:cubicBezTo>
                    <a:pt x="588023" y="286703"/>
                    <a:pt x="584785" y="288608"/>
                    <a:pt x="580689" y="291084"/>
                  </a:cubicBezTo>
                  <a:cubicBezTo>
                    <a:pt x="576117" y="293751"/>
                    <a:pt x="570878" y="296799"/>
                    <a:pt x="563354" y="294132"/>
                  </a:cubicBezTo>
                  <a:cubicBezTo>
                    <a:pt x="550400" y="289465"/>
                    <a:pt x="545637" y="286131"/>
                    <a:pt x="539160" y="272606"/>
                  </a:cubicBezTo>
                  <a:cubicBezTo>
                    <a:pt x="536969" y="268034"/>
                    <a:pt x="534302" y="264986"/>
                    <a:pt x="531540" y="261747"/>
                  </a:cubicBezTo>
                  <a:cubicBezTo>
                    <a:pt x="526873" y="256318"/>
                    <a:pt x="522015" y="250793"/>
                    <a:pt x="519253" y="238315"/>
                  </a:cubicBezTo>
                  <a:cubicBezTo>
                    <a:pt x="515157" y="219932"/>
                    <a:pt x="528302" y="201263"/>
                    <a:pt x="531159" y="197358"/>
                  </a:cubicBezTo>
                  <a:cubicBezTo>
                    <a:pt x="529064" y="191452"/>
                    <a:pt x="533636" y="184880"/>
                    <a:pt x="538969" y="177260"/>
                  </a:cubicBezTo>
                  <a:cubicBezTo>
                    <a:pt x="548590" y="163449"/>
                    <a:pt x="560591" y="146304"/>
                    <a:pt x="542303" y="125444"/>
                  </a:cubicBezTo>
                  <a:cubicBezTo>
                    <a:pt x="524396" y="104966"/>
                    <a:pt x="515252" y="101346"/>
                    <a:pt x="498679" y="94869"/>
                  </a:cubicBezTo>
                  <a:cubicBezTo>
                    <a:pt x="487535" y="90488"/>
                    <a:pt x="473723" y="85058"/>
                    <a:pt x="452292" y="72962"/>
                  </a:cubicBezTo>
                  <a:cubicBezTo>
                    <a:pt x="422288" y="56102"/>
                    <a:pt x="411335" y="25146"/>
                    <a:pt x="407525" y="0"/>
                  </a:cubicBezTo>
                  <a:cubicBezTo>
                    <a:pt x="403429" y="1810"/>
                    <a:pt x="399238" y="3620"/>
                    <a:pt x="394761" y="5239"/>
                  </a:cubicBezTo>
                  <a:cubicBezTo>
                    <a:pt x="352660" y="20955"/>
                    <a:pt x="334563" y="35719"/>
                    <a:pt x="338659" y="49721"/>
                  </a:cubicBezTo>
                  <a:cubicBezTo>
                    <a:pt x="342755" y="63722"/>
                    <a:pt x="340564" y="79724"/>
                    <a:pt x="291891" y="96488"/>
                  </a:cubicBezTo>
                  <a:cubicBezTo>
                    <a:pt x="243218" y="113252"/>
                    <a:pt x="230550" y="132778"/>
                    <a:pt x="240456" y="148495"/>
                  </a:cubicBezTo>
                  <a:cubicBezTo>
                    <a:pt x="250362" y="164306"/>
                    <a:pt x="306655" y="157639"/>
                    <a:pt x="290177" y="176594"/>
                  </a:cubicBezTo>
                  <a:cubicBezTo>
                    <a:pt x="273698" y="195548"/>
                    <a:pt x="308846" y="192405"/>
                    <a:pt x="265983" y="211931"/>
                  </a:cubicBezTo>
                  <a:cubicBezTo>
                    <a:pt x="223121" y="231458"/>
                    <a:pt x="245123" y="247174"/>
                    <a:pt x="225311" y="259366"/>
                  </a:cubicBezTo>
                  <a:cubicBezTo>
                    <a:pt x="205499" y="271558"/>
                    <a:pt x="167685" y="255937"/>
                    <a:pt x="131109" y="273082"/>
                  </a:cubicBezTo>
                  <a:cubicBezTo>
                    <a:pt x="94533" y="290227"/>
                    <a:pt x="86342" y="276320"/>
                    <a:pt x="62624" y="296609"/>
                  </a:cubicBezTo>
                  <a:cubicBezTo>
                    <a:pt x="38907" y="316897"/>
                    <a:pt x="59195" y="333851"/>
                    <a:pt x="51004" y="356711"/>
                  </a:cubicBezTo>
                  <a:cubicBezTo>
                    <a:pt x="42812" y="379476"/>
                    <a:pt x="8903" y="383000"/>
                    <a:pt x="5379" y="401765"/>
                  </a:cubicBezTo>
                  <a:cubicBezTo>
                    <a:pt x="1855" y="420434"/>
                    <a:pt x="20619" y="445008"/>
                    <a:pt x="4998" y="469487"/>
                  </a:cubicBezTo>
                  <a:cubicBezTo>
                    <a:pt x="-10623" y="493967"/>
                    <a:pt x="11761" y="523684"/>
                    <a:pt x="52814" y="537401"/>
                  </a:cubicBezTo>
                  <a:cubicBezTo>
                    <a:pt x="93771" y="551117"/>
                    <a:pt x="89771" y="527113"/>
                    <a:pt x="116917" y="540639"/>
                  </a:cubicBezTo>
                  <a:cubicBezTo>
                    <a:pt x="144063" y="554165"/>
                    <a:pt x="146349" y="575691"/>
                    <a:pt x="156065" y="588074"/>
                  </a:cubicBezTo>
                  <a:cubicBezTo>
                    <a:pt x="165685" y="600456"/>
                    <a:pt x="202261" y="609029"/>
                    <a:pt x="206071" y="596741"/>
                  </a:cubicBezTo>
                  <a:cubicBezTo>
                    <a:pt x="209881" y="584454"/>
                    <a:pt x="197308" y="565213"/>
                    <a:pt x="197022" y="551974"/>
                  </a:cubicBezTo>
                  <a:cubicBezTo>
                    <a:pt x="196736" y="538734"/>
                    <a:pt x="210452" y="537020"/>
                    <a:pt x="215310" y="547402"/>
                  </a:cubicBezTo>
                  <a:cubicBezTo>
                    <a:pt x="220073" y="557689"/>
                    <a:pt x="237122" y="556641"/>
                    <a:pt x="244076" y="550831"/>
                  </a:cubicBezTo>
                  <a:cubicBezTo>
                    <a:pt x="251124" y="545021"/>
                    <a:pt x="246457" y="528352"/>
                    <a:pt x="257792" y="527113"/>
                  </a:cubicBezTo>
                  <a:cubicBezTo>
                    <a:pt x="269222" y="525971"/>
                    <a:pt x="278556" y="514255"/>
                    <a:pt x="271222" y="505206"/>
                  </a:cubicBezTo>
                  <a:cubicBezTo>
                    <a:pt x="263888" y="496157"/>
                    <a:pt x="262173" y="457295"/>
                    <a:pt x="274460" y="452533"/>
                  </a:cubicBezTo>
                  <a:cubicBezTo>
                    <a:pt x="286748" y="447770"/>
                    <a:pt x="292844" y="460819"/>
                    <a:pt x="291701" y="468440"/>
                  </a:cubicBezTo>
                  <a:cubicBezTo>
                    <a:pt x="290558" y="476059"/>
                    <a:pt x="297797" y="482156"/>
                    <a:pt x="308369" y="476250"/>
                  </a:cubicBezTo>
                  <a:cubicBezTo>
                    <a:pt x="318847" y="470344"/>
                    <a:pt x="332944" y="481013"/>
                    <a:pt x="323324" y="497681"/>
                  </a:cubicBezTo>
                  <a:cubicBezTo>
                    <a:pt x="313703" y="514350"/>
                    <a:pt x="307512" y="543020"/>
                    <a:pt x="331229" y="555022"/>
                  </a:cubicBezTo>
                  <a:cubicBezTo>
                    <a:pt x="354947" y="567023"/>
                    <a:pt x="358090" y="554736"/>
                    <a:pt x="375044" y="567785"/>
                  </a:cubicBezTo>
                  <a:cubicBezTo>
                    <a:pt x="391999" y="580834"/>
                    <a:pt x="411144" y="579120"/>
                    <a:pt x="418764" y="581692"/>
                  </a:cubicBezTo>
                  <a:cubicBezTo>
                    <a:pt x="426384" y="584454"/>
                    <a:pt x="430194" y="563975"/>
                    <a:pt x="436481" y="5712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2" name="Frihandsfigur: Form 171">
              <a:extLst>
                <a:ext uri="{FF2B5EF4-FFF2-40B4-BE49-F238E27FC236}">
                  <a16:creationId xmlns:a16="http://schemas.microsoft.com/office/drawing/2014/main" id="{42F80262-2BA0-4096-9CFD-0DE5B313CDB1}"/>
                </a:ext>
              </a:extLst>
            </p:cNvPr>
            <p:cNvSpPr/>
            <p:nvPr/>
          </p:nvSpPr>
          <p:spPr>
            <a:xfrm>
              <a:off x="7487177" y="3152584"/>
              <a:ext cx="333375" cy="352425"/>
            </a:xfrm>
            <a:custGeom>
              <a:avLst/>
              <a:gdLst>
                <a:gd name="connsiteX0" fmla="*/ 616 w 333375"/>
                <a:gd name="connsiteY0" fmla="*/ 33718 h 352425"/>
                <a:gd name="connsiteX1" fmla="*/ 11570 w 333375"/>
                <a:gd name="connsiteY1" fmla="*/ 54578 h 352425"/>
                <a:gd name="connsiteX2" fmla="*/ 20047 w 333375"/>
                <a:gd name="connsiteY2" fmla="*/ 66675 h 352425"/>
                <a:gd name="connsiteX3" fmla="*/ 41002 w 333375"/>
                <a:gd name="connsiteY3" fmla="*/ 85249 h 352425"/>
                <a:gd name="connsiteX4" fmla="*/ 53385 w 333375"/>
                <a:gd name="connsiteY4" fmla="*/ 82677 h 352425"/>
                <a:gd name="connsiteX5" fmla="*/ 70339 w 333375"/>
                <a:gd name="connsiteY5" fmla="*/ 79438 h 352425"/>
                <a:gd name="connsiteX6" fmla="*/ 82817 w 333375"/>
                <a:gd name="connsiteY6" fmla="*/ 102584 h 352425"/>
                <a:gd name="connsiteX7" fmla="*/ 86151 w 333375"/>
                <a:gd name="connsiteY7" fmla="*/ 117157 h 352425"/>
                <a:gd name="connsiteX8" fmla="*/ 95009 w 333375"/>
                <a:gd name="connsiteY8" fmla="*/ 128588 h 352425"/>
                <a:gd name="connsiteX9" fmla="*/ 101772 w 333375"/>
                <a:gd name="connsiteY9" fmla="*/ 138303 h 352425"/>
                <a:gd name="connsiteX10" fmla="*/ 98343 w 333375"/>
                <a:gd name="connsiteY10" fmla="*/ 150209 h 352425"/>
                <a:gd name="connsiteX11" fmla="*/ 96628 w 333375"/>
                <a:gd name="connsiteY11" fmla="*/ 154400 h 352425"/>
                <a:gd name="connsiteX12" fmla="*/ 100343 w 333375"/>
                <a:gd name="connsiteY12" fmla="*/ 159925 h 352425"/>
                <a:gd name="connsiteX13" fmla="*/ 108820 w 333375"/>
                <a:gd name="connsiteY13" fmla="*/ 176308 h 352425"/>
                <a:gd name="connsiteX14" fmla="*/ 117298 w 333375"/>
                <a:gd name="connsiteY14" fmla="*/ 183737 h 352425"/>
                <a:gd name="connsiteX15" fmla="*/ 125203 w 333375"/>
                <a:gd name="connsiteY15" fmla="*/ 187642 h 352425"/>
                <a:gd name="connsiteX16" fmla="*/ 130823 w 333375"/>
                <a:gd name="connsiteY16" fmla="*/ 199263 h 352425"/>
                <a:gd name="connsiteX17" fmla="*/ 133014 w 333375"/>
                <a:gd name="connsiteY17" fmla="*/ 208407 h 352425"/>
                <a:gd name="connsiteX18" fmla="*/ 131109 w 333375"/>
                <a:gd name="connsiteY18" fmla="*/ 220218 h 352425"/>
                <a:gd name="connsiteX19" fmla="*/ 109678 w 333375"/>
                <a:gd name="connsiteY19" fmla="*/ 225076 h 352425"/>
                <a:gd name="connsiteX20" fmla="*/ 103867 w 333375"/>
                <a:gd name="connsiteY20" fmla="*/ 228981 h 352425"/>
                <a:gd name="connsiteX21" fmla="*/ 91390 w 333375"/>
                <a:gd name="connsiteY21" fmla="*/ 241935 h 352425"/>
                <a:gd name="connsiteX22" fmla="*/ 85484 w 333375"/>
                <a:gd name="connsiteY22" fmla="*/ 244792 h 352425"/>
                <a:gd name="connsiteX23" fmla="*/ 55099 w 333375"/>
                <a:gd name="connsiteY23" fmla="*/ 271367 h 352425"/>
                <a:gd name="connsiteX24" fmla="*/ 58528 w 333375"/>
                <a:gd name="connsiteY24" fmla="*/ 307562 h 352425"/>
                <a:gd name="connsiteX25" fmla="*/ 59290 w 333375"/>
                <a:gd name="connsiteY25" fmla="*/ 308896 h 352425"/>
                <a:gd name="connsiteX26" fmla="*/ 67101 w 333375"/>
                <a:gd name="connsiteY26" fmla="*/ 331280 h 352425"/>
                <a:gd name="connsiteX27" fmla="*/ 76626 w 333375"/>
                <a:gd name="connsiteY27" fmla="*/ 354806 h 352425"/>
                <a:gd name="connsiteX28" fmla="*/ 88913 w 333375"/>
                <a:gd name="connsiteY28" fmla="*/ 346234 h 352425"/>
                <a:gd name="connsiteX29" fmla="*/ 125489 w 333375"/>
                <a:gd name="connsiteY29" fmla="*/ 315468 h 352425"/>
                <a:gd name="connsiteX30" fmla="*/ 153302 w 333375"/>
                <a:gd name="connsiteY30" fmla="*/ 303276 h 352425"/>
                <a:gd name="connsiteX31" fmla="*/ 160351 w 333375"/>
                <a:gd name="connsiteY31" fmla="*/ 275463 h 352425"/>
                <a:gd name="connsiteX32" fmla="*/ 163875 w 333375"/>
                <a:gd name="connsiteY32" fmla="*/ 304705 h 352425"/>
                <a:gd name="connsiteX33" fmla="*/ 188259 w 333375"/>
                <a:gd name="connsiteY33" fmla="*/ 294322 h 352425"/>
                <a:gd name="connsiteX34" fmla="*/ 212071 w 333375"/>
                <a:gd name="connsiteY34" fmla="*/ 287274 h 352425"/>
                <a:gd name="connsiteX35" fmla="*/ 238265 w 333375"/>
                <a:gd name="connsiteY35" fmla="*/ 274606 h 352425"/>
                <a:gd name="connsiteX36" fmla="*/ 226454 w 333375"/>
                <a:gd name="connsiteY36" fmla="*/ 264795 h 352425"/>
                <a:gd name="connsiteX37" fmla="*/ 226168 w 333375"/>
                <a:gd name="connsiteY37" fmla="*/ 246126 h 352425"/>
                <a:gd name="connsiteX38" fmla="*/ 233503 w 333375"/>
                <a:gd name="connsiteY38" fmla="*/ 222313 h 352425"/>
                <a:gd name="connsiteX39" fmla="*/ 238265 w 333375"/>
                <a:gd name="connsiteY39" fmla="*/ 234886 h 352425"/>
                <a:gd name="connsiteX40" fmla="*/ 238265 w 333375"/>
                <a:gd name="connsiteY40" fmla="*/ 251079 h 352425"/>
                <a:gd name="connsiteX41" fmla="*/ 245409 w 333375"/>
                <a:gd name="connsiteY41" fmla="*/ 225457 h 352425"/>
                <a:gd name="connsiteX42" fmla="*/ 253791 w 333375"/>
                <a:gd name="connsiteY42" fmla="*/ 224314 h 352425"/>
                <a:gd name="connsiteX43" fmla="*/ 250362 w 333375"/>
                <a:gd name="connsiteY43" fmla="*/ 246602 h 352425"/>
                <a:gd name="connsiteX44" fmla="*/ 269126 w 333375"/>
                <a:gd name="connsiteY44" fmla="*/ 228886 h 352425"/>
                <a:gd name="connsiteX45" fmla="*/ 260458 w 333375"/>
                <a:gd name="connsiteY45" fmla="*/ 251841 h 352425"/>
                <a:gd name="connsiteX46" fmla="*/ 277984 w 333375"/>
                <a:gd name="connsiteY46" fmla="*/ 234220 h 352425"/>
                <a:gd name="connsiteX47" fmla="*/ 331705 w 333375"/>
                <a:gd name="connsiteY47" fmla="*/ 194881 h 352425"/>
                <a:gd name="connsiteX48" fmla="*/ 339135 w 333375"/>
                <a:gd name="connsiteY48" fmla="*/ 189928 h 352425"/>
                <a:gd name="connsiteX49" fmla="*/ 320275 w 333375"/>
                <a:gd name="connsiteY49" fmla="*/ 176879 h 352425"/>
                <a:gd name="connsiteX50" fmla="*/ 304654 w 333375"/>
                <a:gd name="connsiteY50" fmla="*/ 175450 h 352425"/>
                <a:gd name="connsiteX51" fmla="*/ 280937 w 333375"/>
                <a:gd name="connsiteY51" fmla="*/ 172593 h 352425"/>
                <a:gd name="connsiteX52" fmla="*/ 262363 w 333375"/>
                <a:gd name="connsiteY52" fmla="*/ 159258 h 352425"/>
                <a:gd name="connsiteX53" fmla="*/ 253886 w 333375"/>
                <a:gd name="connsiteY53" fmla="*/ 152971 h 352425"/>
                <a:gd name="connsiteX54" fmla="*/ 241504 w 333375"/>
                <a:gd name="connsiteY54" fmla="*/ 155257 h 352425"/>
                <a:gd name="connsiteX55" fmla="*/ 219024 w 333375"/>
                <a:gd name="connsiteY55" fmla="*/ 156781 h 352425"/>
                <a:gd name="connsiteX56" fmla="*/ 205975 w 333375"/>
                <a:gd name="connsiteY56" fmla="*/ 140208 h 352425"/>
                <a:gd name="connsiteX57" fmla="*/ 198546 w 333375"/>
                <a:gd name="connsiteY57" fmla="*/ 129540 h 352425"/>
                <a:gd name="connsiteX58" fmla="*/ 185211 w 333375"/>
                <a:gd name="connsiteY58" fmla="*/ 127730 h 352425"/>
                <a:gd name="connsiteX59" fmla="*/ 171304 w 333375"/>
                <a:gd name="connsiteY59" fmla="*/ 126111 h 352425"/>
                <a:gd name="connsiteX60" fmla="*/ 162637 w 333375"/>
                <a:gd name="connsiteY60" fmla="*/ 94488 h 352425"/>
                <a:gd name="connsiteX61" fmla="*/ 153207 w 333375"/>
                <a:gd name="connsiteY61" fmla="*/ 67437 h 352425"/>
                <a:gd name="connsiteX62" fmla="*/ 123774 w 333375"/>
                <a:gd name="connsiteY62" fmla="*/ 53149 h 352425"/>
                <a:gd name="connsiteX63" fmla="*/ 108915 w 333375"/>
                <a:gd name="connsiteY63" fmla="*/ 48387 h 352425"/>
                <a:gd name="connsiteX64" fmla="*/ 95390 w 333375"/>
                <a:gd name="connsiteY64" fmla="*/ 48101 h 352425"/>
                <a:gd name="connsiteX65" fmla="*/ 78912 w 333375"/>
                <a:gd name="connsiteY65" fmla="*/ 47530 h 352425"/>
                <a:gd name="connsiteX66" fmla="*/ 63100 w 333375"/>
                <a:gd name="connsiteY66" fmla="*/ 28480 h 352425"/>
                <a:gd name="connsiteX67" fmla="*/ 42050 w 333375"/>
                <a:gd name="connsiteY67" fmla="*/ 6858 h 352425"/>
                <a:gd name="connsiteX68" fmla="*/ 26524 w 333375"/>
                <a:gd name="connsiteY68" fmla="*/ 5429 h 352425"/>
                <a:gd name="connsiteX69" fmla="*/ 10427 w 333375"/>
                <a:gd name="connsiteY69" fmla="*/ 0 h 352425"/>
                <a:gd name="connsiteX70" fmla="*/ 616 w 333375"/>
                <a:gd name="connsiteY70" fmla="*/ 33718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3375" h="352425">
                  <a:moveTo>
                    <a:pt x="616" y="33718"/>
                  </a:moveTo>
                  <a:cubicBezTo>
                    <a:pt x="2998" y="44672"/>
                    <a:pt x="7189" y="49530"/>
                    <a:pt x="11570" y="54578"/>
                  </a:cubicBezTo>
                  <a:cubicBezTo>
                    <a:pt x="14523" y="57912"/>
                    <a:pt x="17476" y="61436"/>
                    <a:pt x="20047" y="66675"/>
                  </a:cubicBezTo>
                  <a:cubicBezTo>
                    <a:pt x="25953" y="78772"/>
                    <a:pt x="29477" y="81058"/>
                    <a:pt x="41002" y="85249"/>
                  </a:cubicBezTo>
                  <a:cubicBezTo>
                    <a:pt x="45955" y="87058"/>
                    <a:pt x="49289" y="85058"/>
                    <a:pt x="53385" y="82677"/>
                  </a:cubicBezTo>
                  <a:cubicBezTo>
                    <a:pt x="57862" y="80010"/>
                    <a:pt x="63005" y="77057"/>
                    <a:pt x="70339" y="79438"/>
                  </a:cubicBezTo>
                  <a:cubicBezTo>
                    <a:pt x="79960" y="82582"/>
                    <a:pt x="81388" y="92773"/>
                    <a:pt x="82817" y="102584"/>
                  </a:cubicBezTo>
                  <a:cubicBezTo>
                    <a:pt x="83579" y="107728"/>
                    <a:pt x="84246" y="112966"/>
                    <a:pt x="86151" y="117157"/>
                  </a:cubicBezTo>
                  <a:cubicBezTo>
                    <a:pt x="88818" y="123253"/>
                    <a:pt x="92056" y="126111"/>
                    <a:pt x="95009" y="128588"/>
                  </a:cubicBezTo>
                  <a:cubicBezTo>
                    <a:pt x="97962" y="131159"/>
                    <a:pt x="100724" y="133540"/>
                    <a:pt x="101772" y="138303"/>
                  </a:cubicBezTo>
                  <a:cubicBezTo>
                    <a:pt x="102915" y="143637"/>
                    <a:pt x="100248" y="147447"/>
                    <a:pt x="98343" y="150209"/>
                  </a:cubicBezTo>
                  <a:cubicBezTo>
                    <a:pt x="96628" y="152686"/>
                    <a:pt x="96247" y="153448"/>
                    <a:pt x="96628" y="154400"/>
                  </a:cubicBezTo>
                  <a:cubicBezTo>
                    <a:pt x="97295" y="155924"/>
                    <a:pt x="98819" y="157829"/>
                    <a:pt x="100343" y="159925"/>
                  </a:cubicBezTo>
                  <a:cubicBezTo>
                    <a:pt x="103581" y="164211"/>
                    <a:pt x="107677" y="169450"/>
                    <a:pt x="108820" y="176308"/>
                  </a:cubicBezTo>
                  <a:cubicBezTo>
                    <a:pt x="109487" y="180594"/>
                    <a:pt x="112154" y="181832"/>
                    <a:pt x="117298" y="183737"/>
                  </a:cubicBezTo>
                  <a:cubicBezTo>
                    <a:pt x="119869" y="184690"/>
                    <a:pt x="122727" y="185738"/>
                    <a:pt x="125203" y="187642"/>
                  </a:cubicBezTo>
                  <a:cubicBezTo>
                    <a:pt x="129966" y="191167"/>
                    <a:pt x="130347" y="195263"/>
                    <a:pt x="130823" y="199263"/>
                  </a:cubicBezTo>
                  <a:cubicBezTo>
                    <a:pt x="131109" y="202025"/>
                    <a:pt x="131395" y="204883"/>
                    <a:pt x="133014" y="208407"/>
                  </a:cubicBezTo>
                  <a:cubicBezTo>
                    <a:pt x="134823" y="212503"/>
                    <a:pt x="134157" y="216789"/>
                    <a:pt x="131109" y="220218"/>
                  </a:cubicBezTo>
                  <a:cubicBezTo>
                    <a:pt x="126346" y="225457"/>
                    <a:pt x="117202" y="227552"/>
                    <a:pt x="109678" y="225076"/>
                  </a:cubicBezTo>
                  <a:cubicBezTo>
                    <a:pt x="106725" y="224123"/>
                    <a:pt x="106248" y="224599"/>
                    <a:pt x="103867" y="228981"/>
                  </a:cubicBezTo>
                  <a:cubicBezTo>
                    <a:pt x="101677" y="232886"/>
                    <a:pt x="98724" y="238315"/>
                    <a:pt x="91390" y="241935"/>
                  </a:cubicBezTo>
                  <a:cubicBezTo>
                    <a:pt x="89485" y="242888"/>
                    <a:pt x="87484" y="243840"/>
                    <a:pt x="85484" y="244792"/>
                  </a:cubicBezTo>
                  <a:cubicBezTo>
                    <a:pt x="73673" y="250317"/>
                    <a:pt x="62529" y="255556"/>
                    <a:pt x="55099" y="271367"/>
                  </a:cubicBezTo>
                  <a:cubicBezTo>
                    <a:pt x="47003" y="288512"/>
                    <a:pt x="53385" y="299085"/>
                    <a:pt x="58528" y="307562"/>
                  </a:cubicBezTo>
                  <a:lnTo>
                    <a:pt x="59290" y="308896"/>
                  </a:lnTo>
                  <a:cubicBezTo>
                    <a:pt x="63481" y="316040"/>
                    <a:pt x="65386" y="323755"/>
                    <a:pt x="67101" y="331280"/>
                  </a:cubicBezTo>
                  <a:cubicBezTo>
                    <a:pt x="69101" y="339947"/>
                    <a:pt x="71101" y="348139"/>
                    <a:pt x="76626" y="354806"/>
                  </a:cubicBezTo>
                  <a:cubicBezTo>
                    <a:pt x="80722" y="351568"/>
                    <a:pt x="84817" y="348520"/>
                    <a:pt x="88913" y="346234"/>
                  </a:cubicBezTo>
                  <a:cubicBezTo>
                    <a:pt x="106058" y="336423"/>
                    <a:pt x="108058" y="324898"/>
                    <a:pt x="125489" y="315468"/>
                  </a:cubicBezTo>
                  <a:cubicBezTo>
                    <a:pt x="142920" y="306038"/>
                    <a:pt x="148635" y="310420"/>
                    <a:pt x="153302" y="303276"/>
                  </a:cubicBezTo>
                  <a:cubicBezTo>
                    <a:pt x="157874" y="296132"/>
                    <a:pt x="153112" y="270796"/>
                    <a:pt x="160351" y="275463"/>
                  </a:cubicBezTo>
                  <a:cubicBezTo>
                    <a:pt x="167494" y="280130"/>
                    <a:pt x="158922" y="298132"/>
                    <a:pt x="163875" y="304705"/>
                  </a:cubicBezTo>
                  <a:cubicBezTo>
                    <a:pt x="168828" y="311277"/>
                    <a:pt x="175876" y="303562"/>
                    <a:pt x="188259" y="294322"/>
                  </a:cubicBezTo>
                  <a:cubicBezTo>
                    <a:pt x="200641" y="285083"/>
                    <a:pt x="205499" y="291274"/>
                    <a:pt x="212071" y="287274"/>
                  </a:cubicBezTo>
                  <a:cubicBezTo>
                    <a:pt x="218644" y="283369"/>
                    <a:pt x="234836" y="282321"/>
                    <a:pt x="238265" y="274606"/>
                  </a:cubicBezTo>
                  <a:cubicBezTo>
                    <a:pt x="241599" y="266890"/>
                    <a:pt x="233312" y="269653"/>
                    <a:pt x="226454" y="264795"/>
                  </a:cubicBezTo>
                  <a:cubicBezTo>
                    <a:pt x="219596" y="259937"/>
                    <a:pt x="223501" y="252413"/>
                    <a:pt x="226168" y="246126"/>
                  </a:cubicBezTo>
                  <a:cubicBezTo>
                    <a:pt x="228549" y="240506"/>
                    <a:pt x="227883" y="224028"/>
                    <a:pt x="233503" y="222313"/>
                  </a:cubicBezTo>
                  <a:cubicBezTo>
                    <a:pt x="239122" y="220599"/>
                    <a:pt x="238741" y="227362"/>
                    <a:pt x="238265" y="234886"/>
                  </a:cubicBezTo>
                  <a:cubicBezTo>
                    <a:pt x="237979" y="239935"/>
                    <a:pt x="233788" y="250793"/>
                    <a:pt x="238265" y="251079"/>
                  </a:cubicBezTo>
                  <a:cubicBezTo>
                    <a:pt x="243885" y="251460"/>
                    <a:pt x="245028" y="229552"/>
                    <a:pt x="245409" y="225457"/>
                  </a:cubicBezTo>
                  <a:cubicBezTo>
                    <a:pt x="245790" y="221361"/>
                    <a:pt x="251029" y="219170"/>
                    <a:pt x="253791" y="224314"/>
                  </a:cubicBezTo>
                  <a:cubicBezTo>
                    <a:pt x="256553" y="229457"/>
                    <a:pt x="245695" y="243840"/>
                    <a:pt x="250362" y="246602"/>
                  </a:cubicBezTo>
                  <a:cubicBezTo>
                    <a:pt x="255029" y="249365"/>
                    <a:pt x="260744" y="221837"/>
                    <a:pt x="269126" y="228886"/>
                  </a:cubicBezTo>
                  <a:cubicBezTo>
                    <a:pt x="274651" y="233553"/>
                    <a:pt x="255696" y="248698"/>
                    <a:pt x="260458" y="251841"/>
                  </a:cubicBezTo>
                  <a:cubicBezTo>
                    <a:pt x="265126" y="254889"/>
                    <a:pt x="267316" y="246031"/>
                    <a:pt x="277984" y="234220"/>
                  </a:cubicBezTo>
                  <a:cubicBezTo>
                    <a:pt x="288652" y="222313"/>
                    <a:pt x="309512" y="204788"/>
                    <a:pt x="331705" y="194881"/>
                  </a:cubicBezTo>
                  <a:cubicBezTo>
                    <a:pt x="334372" y="193643"/>
                    <a:pt x="336849" y="192024"/>
                    <a:pt x="339135" y="189928"/>
                  </a:cubicBezTo>
                  <a:cubicBezTo>
                    <a:pt x="334944" y="185547"/>
                    <a:pt x="328276" y="179832"/>
                    <a:pt x="320275" y="176879"/>
                  </a:cubicBezTo>
                  <a:cubicBezTo>
                    <a:pt x="313989" y="174498"/>
                    <a:pt x="309607" y="174974"/>
                    <a:pt x="304654" y="175450"/>
                  </a:cubicBezTo>
                  <a:cubicBezTo>
                    <a:pt x="298654" y="176117"/>
                    <a:pt x="291796" y="176784"/>
                    <a:pt x="280937" y="172593"/>
                  </a:cubicBezTo>
                  <a:cubicBezTo>
                    <a:pt x="269793" y="168307"/>
                    <a:pt x="265697" y="163259"/>
                    <a:pt x="262363" y="159258"/>
                  </a:cubicBezTo>
                  <a:cubicBezTo>
                    <a:pt x="259791" y="156210"/>
                    <a:pt x="258077" y="154115"/>
                    <a:pt x="253886" y="152971"/>
                  </a:cubicBezTo>
                  <a:cubicBezTo>
                    <a:pt x="249790" y="151924"/>
                    <a:pt x="245885" y="153448"/>
                    <a:pt x="241504" y="155257"/>
                  </a:cubicBezTo>
                  <a:cubicBezTo>
                    <a:pt x="235312" y="157829"/>
                    <a:pt x="228264" y="160687"/>
                    <a:pt x="219024" y="156781"/>
                  </a:cubicBezTo>
                  <a:cubicBezTo>
                    <a:pt x="210166" y="153067"/>
                    <a:pt x="207880" y="145923"/>
                    <a:pt x="205975" y="140208"/>
                  </a:cubicBezTo>
                  <a:cubicBezTo>
                    <a:pt x="204165" y="134684"/>
                    <a:pt x="202927" y="131254"/>
                    <a:pt x="198546" y="129540"/>
                  </a:cubicBezTo>
                  <a:cubicBezTo>
                    <a:pt x="192831" y="127254"/>
                    <a:pt x="189116" y="127444"/>
                    <a:pt x="185211" y="127730"/>
                  </a:cubicBezTo>
                  <a:cubicBezTo>
                    <a:pt x="181210" y="128016"/>
                    <a:pt x="177115" y="128302"/>
                    <a:pt x="171304" y="126111"/>
                  </a:cubicBezTo>
                  <a:cubicBezTo>
                    <a:pt x="160922" y="122206"/>
                    <a:pt x="157683" y="110680"/>
                    <a:pt x="162637" y="94488"/>
                  </a:cubicBezTo>
                  <a:cubicBezTo>
                    <a:pt x="165685" y="84391"/>
                    <a:pt x="166065" y="80296"/>
                    <a:pt x="153207" y="67437"/>
                  </a:cubicBezTo>
                  <a:cubicBezTo>
                    <a:pt x="144539" y="58769"/>
                    <a:pt x="133966" y="55912"/>
                    <a:pt x="123774" y="53149"/>
                  </a:cubicBezTo>
                  <a:cubicBezTo>
                    <a:pt x="118536" y="51721"/>
                    <a:pt x="113583" y="50387"/>
                    <a:pt x="108915" y="48387"/>
                  </a:cubicBezTo>
                  <a:cubicBezTo>
                    <a:pt x="102153" y="45434"/>
                    <a:pt x="99010" y="46672"/>
                    <a:pt x="95390" y="48101"/>
                  </a:cubicBezTo>
                  <a:cubicBezTo>
                    <a:pt x="91390" y="49720"/>
                    <a:pt x="86818" y="51435"/>
                    <a:pt x="78912" y="47530"/>
                  </a:cubicBezTo>
                  <a:cubicBezTo>
                    <a:pt x="72244" y="44196"/>
                    <a:pt x="67768" y="36576"/>
                    <a:pt x="63100" y="28480"/>
                  </a:cubicBezTo>
                  <a:cubicBezTo>
                    <a:pt x="57481" y="18764"/>
                    <a:pt x="51670" y="8763"/>
                    <a:pt x="42050" y="6858"/>
                  </a:cubicBezTo>
                  <a:cubicBezTo>
                    <a:pt x="35764" y="5620"/>
                    <a:pt x="30620" y="5524"/>
                    <a:pt x="26524" y="5429"/>
                  </a:cubicBezTo>
                  <a:cubicBezTo>
                    <a:pt x="20047" y="5334"/>
                    <a:pt x="14618" y="5239"/>
                    <a:pt x="10427" y="0"/>
                  </a:cubicBezTo>
                  <a:cubicBezTo>
                    <a:pt x="6046" y="5620"/>
                    <a:pt x="-2336" y="20193"/>
                    <a:pt x="616" y="33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3" name="Frihandsfigur: Form 172">
              <a:extLst>
                <a:ext uri="{FF2B5EF4-FFF2-40B4-BE49-F238E27FC236}">
                  <a16:creationId xmlns:a16="http://schemas.microsoft.com/office/drawing/2014/main" id="{445A98BB-F797-450D-8B9C-6971BC422651}"/>
                </a:ext>
              </a:extLst>
            </p:cNvPr>
            <p:cNvSpPr/>
            <p:nvPr/>
          </p:nvSpPr>
          <p:spPr>
            <a:xfrm>
              <a:off x="7114465" y="3725381"/>
              <a:ext cx="114300" cy="133350"/>
            </a:xfrm>
            <a:custGeom>
              <a:avLst/>
              <a:gdLst>
                <a:gd name="connsiteX0" fmla="*/ 60242 w 114300"/>
                <a:gd name="connsiteY0" fmla="*/ 1560 h 133350"/>
                <a:gd name="connsiteX1" fmla="*/ 33095 w 114300"/>
                <a:gd name="connsiteY1" fmla="*/ 35469 h 133350"/>
                <a:gd name="connsiteX2" fmla="*/ 2616 w 114300"/>
                <a:gd name="connsiteY2" fmla="*/ 76141 h 133350"/>
                <a:gd name="connsiteX3" fmla="*/ 56813 w 114300"/>
                <a:gd name="connsiteY3" fmla="*/ 127004 h 133350"/>
                <a:gd name="connsiteX4" fmla="*/ 97484 w 114300"/>
                <a:gd name="connsiteY4" fmla="*/ 130433 h 133350"/>
                <a:gd name="connsiteX5" fmla="*/ 115391 w 114300"/>
                <a:gd name="connsiteY5" fmla="*/ 74045 h 133350"/>
                <a:gd name="connsiteX6" fmla="*/ 83959 w 114300"/>
                <a:gd name="connsiteY6" fmla="*/ 11847 h 133350"/>
                <a:gd name="connsiteX7" fmla="*/ 60242 w 114300"/>
                <a:gd name="connsiteY7" fmla="*/ 156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33350">
                  <a:moveTo>
                    <a:pt x="60242" y="1560"/>
                  </a:moveTo>
                  <a:cubicBezTo>
                    <a:pt x="46716" y="8323"/>
                    <a:pt x="54336" y="30707"/>
                    <a:pt x="33095" y="35469"/>
                  </a:cubicBezTo>
                  <a:cubicBezTo>
                    <a:pt x="11855" y="40232"/>
                    <a:pt x="-7100" y="47185"/>
                    <a:pt x="2616" y="76141"/>
                  </a:cubicBezTo>
                  <a:cubicBezTo>
                    <a:pt x="12331" y="105097"/>
                    <a:pt x="35191" y="109764"/>
                    <a:pt x="56813" y="127004"/>
                  </a:cubicBezTo>
                  <a:cubicBezTo>
                    <a:pt x="78434" y="144245"/>
                    <a:pt x="88817" y="148150"/>
                    <a:pt x="97484" y="130433"/>
                  </a:cubicBezTo>
                  <a:cubicBezTo>
                    <a:pt x="106152" y="112717"/>
                    <a:pt x="133775" y="93762"/>
                    <a:pt x="115391" y="74045"/>
                  </a:cubicBezTo>
                  <a:cubicBezTo>
                    <a:pt x="97008" y="54329"/>
                    <a:pt x="97294" y="23753"/>
                    <a:pt x="83959" y="11847"/>
                  </a:cubicBezTo>
                  <a:cubicBezTo>
                    <a:pt x="70624" y="-154"/>
                    <a:pt x="67004" y="-1869"/>
                    <a:pt x="60242" y="15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4" name="Frihandsfigur: Form 173">
              <a:extLst>
                <a:ext uri="{FF2B5EF4-FFF2-40B4-BE49-F238E27FC236}">
                  <a16:creationId xmlns:a16="http://schemas.microsoft.com/office/drawing/2014/main" id="{B8DB0CD2-140F-47A1-B41A-78D78956C9F6}"/>
                </a:ext>
              </a:extLst>
            </p:cNvPr>
            <p:cNvSpPr/>
            <p:nvPr/>
          </p:nvSpPr>
          <p:spPr>
            <a:xfrm>
              <a:off x="7227218" y="3747325"/>
              <a:ext cx="66675" cy="66675"/>
            </a:xfrm>
            <a:custGeom>
              <a:avLst/>
              <a:gdLst>
                <a:gd name="connsiteX0" fmla="*/ 5115 w 66675"/>
                <a:gd name="connsiteY0" fmla="*/ 33814 h 66675"/>
                <a:gd name="connsiteX1" fmla="*/ 42358 w 66675"/>
                <a:gd name="connsiteY1" fmla="*/ 69437 h 66675"/>
                <a:gd name="connsiteX2" fmla="*/ 69504 w 66675"/>
                <a:gd name="connsiteY2" fmla="*/ 26194 h 66675"/>
                <a:gd name="connsiteX3" fmla="*/ 35595 w 66675"/>
                <a:gd name="connsiteY3" fmla="*/ 0 h 66675"/>
                <a:gd name="connsiteX4" fmla="*/ 5115 w 66675"/>
                <a:gd name="connsiteY4" fmla="*/ 338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5115" y="33814"/>
                  </a:moveTo>
                  <a:cubicBezTo>
                    <a:pt x="23213" y="49816"/>
                    <a:pt x="30832" y="72295"/>
                    <a:pt x="42358" y="69437"/>
                  </a:cubicBezTo>
                  <a:cubicBezTo>
                    <a:pt x="53883" y="66484"/>
                    <a:pt x="78457" y="42863"/>
                    <a:pt x="69504" y="26194"/>
                  </a:cubicBezTo>
                  <a:cubicBezTo>
                    <a:pt x="60550" y="9525"/>
                    <a:pt x="49121" y="0"/>
                    <a:pt x="35595" y="0"/>
                  </a:cubicBezTo>
                  <a:cubicBezTo>
                    <a:pt x="22069" y="0"/>
                    <a:pt x="-13078" y="17812"/>
                    <a:pt x="5115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5" name="Frihandsfigur: Form 174">
              <a:extLst>
                <a:ext uri="{FF2B5EF4-FFF2-40B4-BE49-F238E27FC236}">
                  <a16:creationId xmlns:a16="http://schemas.microsoft.com/office/drawing/2014/main" id="{4180D802-9F98-409A-BB0D-9C4C99DBF093}"/>
                </a:ext>
              </a:extLst>
            </p:cNvPr>
            <p:cNvSpPr/>
            <p:nvPr/>
          </p:nvSpPr>
          <p:spPr>
            <a:xfrm>
              <a:off x="7241571" y="3841117"/>
              <a:ext cx="57150" cy="57150"/>
            </a:xfrm>
            <a:custGeom>
              <a:avLst/>
              <a:gdLst>
                <a:gd name="connsiteX0" fmla="*/ 41530 w 57150"/>
                <a:gd name="connsiteY0" fmla="*/ 982 h 57150"/>
                <a:gd name="connsiteX1" fmla="*/ 858 w 57150"/>
                <a:gd name="connsiteY1" fmla="*/ 24699 h 57150"/>
                <a:gd name="connsiteX2" fmla="*/ 21242 w 57150"/>
                <a:gd name="connsiteY2" fmla="*/ 61942 h 57150"/>
                <a:gd name="connsiteX3" fmla="*/ 48388 w 57150"/>
                <a:gd name="connsiteY3" fmla="*/ 48416 h 57150"/>
                <a:gd name="connsiteX4" fmla="*/ 65343 w 57150"/>
                <a:gd name="connsiteY4" fmla="*/ 14507 h 57150"/>
                <a:gd name="connsiteX5" fmla="*/ 41530 w 57150"/>
                <a:gd name="connsiteY5" fmla="*/ 9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41530" y="982"/>
                  </a:moveTo>
                  <a:cubicBezTo>
                    <a:pt x="27338" y="6316"/>
                    <a:pt x="4287" y="4411"/>
                    <a:pt x="858" y="24699"/>
                  </a:cubicBezTo>
                  <a:cubicBezTo>
                    <a:pt x="-2571" y="44987"/>
                    <a:pt x="4287" y="55179"/>
                    <a:pt x="21242" y="61942"/>
                  </a:cubicBezTo>
                  <a:cubicBezTo>
                    <a:pt x="38196" y="68705"/>
                    <a:pt x="44959" y="65371"/>
                    <a:pt x="48388" y="48416"/>
                  </a:cubicBezTo>
                  <a:cubicBezTo>
                    <a:pt x="51817" y="31462"/>
                    <a:pt x="71819" y="29652"/>
                    <a:pt x="65343" y="14507"/>
                  </a:cubicBezTo>
                  <a:cubicBezTo>
                    <a:pt x="58866" y="-637"/>
                    <a:pt x="47721" y="-1304"/>
                    <a:pt x="41530" y="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6" name="Frihandsfigur: Form 175">
              <a:extLst>
                <a:ext uri="{FF2B5EF4-FFF2-40B4-BE49-F238E27FC236}">
                  <a16:creationId xmlns:a16="http://schemas.microsoft.com/office/drawing/2014/main" id="{8EDC8C61-1EEE-4360-A645-0B64A7F842B9}"/>
                </a:ext>
              </a:extLst>
            </p:cNvPr>
            <p:cNvSpPr/>
            <p:nvPr/>
          </p:nvSpPr>
          <p:spPr>
            <a:xfrm>
              <a:off x="7228790" y="3987830"/>
              <a:ext cx="66675" cy="104775"/>
            </a:xfrm>
            <a:custGeom>
              <a:avLst/>
              <a:gdLst>
                <a:gd name="connsiteX0" fmla="*/ 67932 w 66675"/>
                <a:gd name="connsiteY0" fmla="*/ 27148 h 104775"/>
                <a:gd name="connsiteX1" fmla="*/ 57740 w 66675"/>
                <a:gd name="connsiteY1" fmla="*/ 1 h 104775"/>
                <a:gd name="connsiteX2" fmla="*/ 23831 w 66675"/>
                <a:gd name="connsiteY2" fmla="*/ 35149 h 104775"/>
                <a:gd name="connsiteX3" fmla="*/ 114 w 66675"/>
                <a:gd name="connsiteY3" fmla="*/ 74582 h 104775"/>
                <a:gd name="connsiteX4" fmla="*/ 54311 w 66675"/>
                <a:gd name="connsiteY4" fmla="*/ 105062 h 104775"/>
                <a:gd name="connsiteX5" fmla="*/ 69837 w 66675"/>
                <a:gd name="connsiteY5" fmla="*/ 67534 h 104775"/>
                <a:gd name="connsiteX6" fmla="*/ 67932 w 66675"/>
                <a:gd name="connsiteY6" fmla="*/ 2714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04775">
                  <a:moveTo>
                    <a:pt x="67932" y="27148"/>
                  </a:moveTo>
                  <a:cubicBezTo>
                    <a:pt x="78124" y="20385"/>
                    <a:pt x="73742" y="-189"/>
                    <a:pt x="57740" y="1"/>
                  </a:cubicBezTo>
                  <a:cubicBezTo>
                    <a:pt x="46977" y="192"/>
                    <a:pt x="29070" y="14479"/>
                    <a:pt x="23831" y="35149"/>
                  </a:cubicBezTo>
                  <a:cubicBezTo>
                    <a:pt x="18592" y="55818"/>
                    <a:pt x="-1696" y="56580"/>
                    <a:pt x="114" y="74582"/>
                  </a:cubicBezTo>
                  <a:cubicBezTo>
                    <a:pt x="1924" y="92584"/>
                    <a:pt x="34880" y="112301"/>
                    <a:pt x="54311" y="105062"/>
                  </a:cubicBezTo>
                  <a:cubicBezTo>
                    <a:pt x="73742" y="97823"/>
                    <a:pt x="81648" y="83345"/>
                    <a:pt x="69837" y="67534"/>
                  </a:cubicBezTo>
                  <a:cubicBezTo>
                    <a:pt x="58026" y="51722"/>
                    <a:pt x="57740" y="33910"/>
                    <a:pt x="67932" y="27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7" name="Frihandsfigur: Form 176">
              <a:extLst>
                <a:ext uri="{FF2B5EF4-FFF2-40B4-BE49-F238E27FC236}">
                  <a16:creationId xmlns:a16="http://schemas.microsoft.com/office/drawing/2014/main" id="{83D2FBB5-60C6-454D-A00A-D58123DD09F5}"/>
                </a:ext>
              </a:extLst>
            </p:cNvPr>
            <p:cNvSpPr/>
            <p:nvPr/>
          </p:nvSpPr>
          <p:spPr>
            <a:xfrm>
              <a:off x="7182106" y="4111451"/>
              <a:ext cx="57150" cy="152400"/>
            </a:xfrm>
            <a:custGeom>
              <a:avLst/>
              <a:gdLst>
                <a:gd name="connsiteX0" fmla="*/ 63752 w 57150"/>
                <a:gd name="connsiteY0" fmla="*/ 125173 h 152400"/>
                <a:gd name="connsiteX1" fmla="*/ 56990 w 57150"/>
                <a:gd name="connsiteY1" fmla="*/ 83073 h 152400"/>
                <a:gd name="connsiteX2" fmla="*/ 50227 w 57150"/>
                <a:gd name="connsiteY2" fmla="*/ 31066 h 152400"/>
                <a:gd name="connsiteX3" fmla="*/ 33272 w 57150"/>
                <a:gd name="connsiteY3" fmla="*/ 1729 h 152400"/>
                <a:gd name="connsiteX4" fmla="*/ 6126 w 57150"/>
                <a:gd name="connsiteY4" fmla="*/ 45735 h 152400"/>
                <a:gd name="connsiteX5" fmla="*/ 2697 w 57150"/>
                <a:gd name="connsiteY5" fmla="*/ 108124 h 152400"/>
                <a:gd name="connsiteX6" fmla="*/ 26509 w 57150"/>
                <a:gd name="connsiteY6" fmla="*/ 150700 h 152400"/>
                <a:gd name="connsiteX7" fmla="*/ 63752 w 57150"/>
                <a:gd name="connsiteY7" fmla="*/ 12517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52400">
                  <a:moveTo>
                    <a:pt x="63752" y="125173"/>
                  </a:moveTo>
                  <a:cubicBezTo>
                    <a:pt x="68229" y="108219"/>
                    <a:pt x="52799" y="102409"/>
                    <a:pt x="56990" y="83073"/>
                  </a:cubicBezTo>
                  <a:cubicBezTo>
                    <a:pt x="61085" y="63737"/>
                    <a:pt x="46798" y="62785"/>
                    <a:pt x="50227" y="31066"/>
                  </a:cubicBezTo>
                  <a:cubicBezTo>
                    <a:pt x="53656" y="-652"/>
                    <a:pt x="43845" y="-2652"/>
                    <a:pt x="33272" y="1729"/>
                  </a:cubicBezTo>
                  <a:cubicBezTo>
                    <a:pt x="16603" y="8683"/>
                    <a:pt x="21271" y="22875"/>
                    <a:pt x="6126" y="45735"/>
                  </a:cubicBezTo>
                  <a:cubicBezTo>
                    <a:pt x="-9019" y="68690"/>
                    <a:pt x="9555" y="82978"/>
                    <a:pt x="2697" y="108124"/>
                  </a:cubicBezTo>
                  <a:cubicBezTo>
                    <a:pt x="-4161" y="133270"/>
                    <a:pt x="6126" y="140604"/>
                    <a:pt x="26509" y="150700"/>
                  </a:cubicBezTo>
                  <a:cubicBezTo>
                    <a:pt x="46798" y="160987"/>
                    <a:pt x="59276" y="142128"/>
                    <a:pt x="63752" y="125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8" name="Frihandsfigur: Form 177">
              <a:extLst>
                <a:ext uri="{FF2B5EF4-FFF2-40B4-BE49-F238E27FC236}">
                  <a16:creationId xmlns:a16="http://schemas.microsoft.com/office/drawing/2014/main" id="{C7CF4978-D2AC-4285-A447-728DAC4E2F93}"/>
                </a:ext>
              </a:extLst>
            </p:cNvPr>
            <p:cNvSpPr/>
            <p:nvPr/>
          </p:nvSpPr>
          <p:spPr>
            <a:xfrm>
              <a:off x="7231978" y="4304078"/>
              <a:ext cx="28575" cy="28575"/>
            </a:xfrm>
            <a:custGeom>
              <a:avLst/>
              <a:gdLst>
                <a:gd name="connsiteX0" fmla="*/ 13499 w 28575"/>
                <a:gd name="connsiteY0" fmla="*/ 935 h 28575"/>
                <a:gd name="connsiteX1" fmla="*/ 1498 w 28575"/>
                <a:gd name="connsiteY1" fmla="*/ 23986 h 28575"/>
                <a:gd name="connsiteX2" fmla="*/ 32549 w 28575"/>
                <a:gd name="connsiteY2" fmla="*/ 25891 h 28575"/>
                <a:gd name="connsiteX3" fmla="*/ 13499 w 28575"/>
                <a:gd name="connsiteY3" fmla="*/ 93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3499" y="935"/>
                  </a:moveTo>
                  <a:cubicBezTo>
                    <a:pt x="4736" y="4745"/>
                    <a:pt x="-3455" y="11127"/>
                    <a:pt x="1498" y="23986"/>
                  </a:cubicBezTo>
                  <a:cubicBezTo>
                    <a:pt x="6451" y="36845"/>
                    <a:pt x="24548" y="35416"/>
                    <a:pt x="32549" y="25891"/>
                  </a:cubicBezTo>
                  <a:cubicBezTo>
                    <a:pt x="40455" y="16461"/>
                    <a:pt x="26453" y="-4684"/>
                    <a:pt x="13499" y="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9" name="Frihandsfigur: Form 178">
              <a:extLst>
                <a:ext uri="{FF2B5EF4-FFF2-40B4-BE49-F238E27FC236}">
                  <a16:creationId xmlns:a16="http://schemas.microsoft.com/office/drawing/2014/main" id="{870F4E11-8E75-48DA-B252-97B688AC9773}"/>
                </a:ext>
              </a:extLst>
            </p:cNvPr>
            <p:cNvSpPr/>
            <p:nvPr/>
          </p:nvSpPr>
          <p:spPr>
            <a:xfrm>
              <a:off x="7164974" y="4268992"/>
              <a:ext cx="28575" cy="38100"/>
            </a:xfrm>
            <a:custGeom>
              <a:avLst/>
              <a:gdLst>
                <a:gd name="connsiteX0" fmla="*/ 16495 w 28575"/>
                <a:gd name="connsiteY0" fmla="*/ 17 h 38100"/>
                <a:gd name="connsiteX1" fmla="*/ 1255 w 28575"/>
                <a:gd name="connsiteY1" fmla="*/ 20305 h 38100"/>
                <a:gd name="connsiteX2" fmla="*/ 18781 w 28575"/>
                <a:gd name="connsiteY2" fmla="*/ 44022 h 38100"/>
                <a:gd name="connsiteX3" fmla="*/ 29925 w 28575"/>
                <a:gd name="connsiteY3" fmla="*/ 25734 h 38100"/>
                <a:gd name="connsiteX4" fmla="*/ 16495 w 28575"/>
                <a:gd name="connsiteY4" fmla="*/ 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6495" y="17"/>
                  </a:moveTo>
                  <a:cubicBezTo>
                    <a:pt x="6970" y="493"/>
                    <a:pt x="-3698" y="7351"/>
                    <a:pt x="1255" y="20305"/>
                  </a:cubicBezTo>
                  <a:cubicBezTo>
                    <a:pt x="6208" y="33354"/>
                    <a:pt x="11161" y="43927"/>
                    <a:pt x="18781" y="44022"/>
                  </a:cubicBezTo>
                  <a:cubicBezTo>
                    <a:pt x="26401" y="44118"/>
                    <a:pt x="28687" y="38021"/>
                    <a:pt x="29925" y="25734"/>
                  </a:cubicBezTo>
                  <a:cubicBezTo>
                    <a:pt x="31068" y="13542"/>
                    <a:pt x="28782" y="-555"/>
                    <a:pt x="1649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0" name="Frihandsfigur: Form 179">
              <a:extLst>
                <a:ext uri="{FF2B5EF4-FFF2-40B4-BE49-F238E27FC236}">
                  <a16:creationId xmlns:a16="http://schemas.microsoft.com/office/drawing/2014/main" id="{8D2D1D78-C39B-4331-88E9-0C45ECF9AEDF}"/>
                </a:ext>
              </a:extLst>
            </p:cNvPr>
            <p:cNvSpPr/>
            <p:nvPr/>
          </p:nvSpPr>
          <p:spPr>
            <a:xfrm>
              <a:off x="7135903" y="4289330"/>
              <a:ext cx="28575" cy="28575"/>
            </a:xfrm>
            <a:custGeom>
              <a:avLst/>
              <a:gdLst>
                <a:gd name="connsiteX0" fmla="*/ 11657 w 28575"/>
                <a:gd name="connsiteY0" fmla="*/ 63 h 28575"/>
                <a:gd name="connsiteX1" fmla="*/ 3180 w 28575"/>
                <a:gd name="connsiteY1" fmla="*/ 17017 h 28575"/>
                <a:gd name="connsiteX2" fmla="*/ 18419 w 28575"/>
                <a:gd name="connsiteY2" fmla="*/ 33305 h 28575"/>
                <a:gd name="connsiteX3" fmla="*/ 28611 w 28575"/>
                <a:gd name="connsiteY3" fmla="*/ 13683 h 28575"/>
                <a:gd name="connsiteX4" fmla="*/ 11657 w 28575"/>
                <a:gd name="connsiteY4" fmla="*/ 6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1657" y="63"/>
                  </a:moveTo>
                  <a:cubicBezTo>
                    <a:pt x="5942" y="634"/>
                    <a:pt x="-5584" y="5682"/>
                    <a:pt x="3180" y="17017"/>
                  </a:cubicBezTo>
                  <a:cubicBezTo>
                    <a:pt x="11942" y="28257"/>
                    <a:pt x="9180" y="35019"/>
                    <a:pt x="18419" y="33305"/>
                  </a:cubicBezTo>
                  <a:cubicBezTo>
                    <a:pt x="27659" y="31590"/>
                    <a:pt x="35374" y="21780"/>
                    <a:pt x="28611" y="13683"/>
                  </a:cubicBezTo>
                  <a:cubicBezTo>
                    <a:pt x="21848" y="5587"/>
                    <a:pt x="18991" y="-699"/>
                    <a:pt x="11657" y="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1" name="Frihandsfigur: Form 180">
              <a:extLst>
                <a:ext uri="{FF2B5EF4-FFF2-40B4-BE49-F238E27FC236}">
                  <a16:creationId xmlns:a16="http://schemas.microsoft.com/office/drawing/2014/main" id="{3CE0FD91-0C16-425E-AB3F-44845595B2A5}"/>
                </a:ext>
              </a:extLst>
            </p:cNvPr>
            <p:cNvSpPr/>
            <p:nvPr/>
          </p:nvSpPr>
          <p:spPr>
            <a:xfrm>
              <a:off x="7098386" y="4157145"/>
              <a:ext cx="28575" cy="28575"/>
            </a:xfrm>
            <a:custGeom>
              <a:avLst/>
              <a:gdLst>
                <a:gd name="connsiteX0" fmla="*/ 30124 w 28575"/>
                <a:gd name="connsiteY0" fmla="*/ 8995 h 28575"/>
                <a:gd name="connsiteX1" fmla="*/ 14027 w 28575"/>
                <a:gd name="connsiteY1" fmla="*/ 1375 h 28575"/>
                <a:gd name="connsiteX2" fmla="*/ 216 w 28575"/>
                <a:gd name="connsiteY2" fmla="*/ 11281 h 28575"/>
                <a:gd name="connsiteX3" fmla="*/ 20695 w 28575"/>
                <a:gd name="connsiteY3" fmla="*/ 31759 h 28575"/>
                <a:gd name="connsiteX4" fmla="*/ 30124 w 28575"/>
                <a:gd name="connsiteY4" fmla="*/ 899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124" y="8995"/>
                  </a:moveTo>
                  <a:cubicBezTo>
                    <a:pt x="20504" y="4042"/>
                    <a:pt x="20218" y="7280"/>
                    <a:pt x="14027" y="1375"/>
                  </a:cubicBezTo>
                  <a:cubicBezTo>
                    <a:pt x="9836" y="-2531"/>
                    <a:pt x="2216" y="2232"/>
                    <a:pt x="216" y="11281"/>
                  </a:cubicBezTo>
                  <a:cubicBezTo>
                    <a:pt x="-1784" y="20329"/>
                    <a:pt x="10503" y="38808"/>
                    <a:pt x="20695" y="31759"/>
                  </a:cubicBezTo>
                  <a:cubicBezTo>
                    <a:pt x="30887" y="24711"/>
                    <a:pt x="39745" y="13948"/>
                    <a:pt x="30124" y="8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2" name="Frihandsfigur: Form 181">
              <a:extLst>
                <a:ext uri="{FF2B5EF4-FFF2-40B4-BE49-F238E27FC236}">
                  <a16:creationId xmlns:a16="http://schemas.microsoft.com/office/drawing/2014/main" id="{956ACB67-F6F3-476D-A36C-54D1928FB235}"/>
                </a:ext>
              </a:extLst>
            </p:cNvPr>
            <p:cNvSpPr/>
            <p:nvPr/>
          </p:nvSpPr>
          <p:spPr>
            <a:xfrm>
              <a:off x="7035330" y="3762395"/>
              <a:ext cx="66675" cy="47625"/>
            </a:xfrm>
            <a:custGeom>
              <a:avLst/>
              <a:gdLst>
                <a:gd name="connsiteX0" fmla="*/ 72797 w 66675"/>
                <a:gd name="connsiteY0" fmla="*/ 50462 h 47625"/>
                <a:gd name="connsiteX1" fmla="*/ 69844 w 66675"/>
                <a:gd name="connsiteY1" fmla="*/ 15600 h 47625"/>
                <a:gd name="connsiteX2" fmla="*/ 63843 w 66675"/>
                <a:gd name="connsiteY2" fmla="*/ 74 h 47625"/>
                <a:gd name="connsiteX3" fmla="*/ 44412 w 66675"/>
                <a:gd name="connsiteY3" fmla="*/ 22172 h 47625"/>
                <a:gd name="connsiteX4" fmla="*/ 12980 w 66675"/>
                <a:gd name="connsiteY4" fmla="*/ 7790 h 47625"/>
                <a:gd name="connsiteX5" fmla="*/ 7169 w 66675"/>
                <a:gd name="connsiteY5" fmla="*/ 32364 h 47625"/>
                <a:gd name="connsiteX6" fmla="*/ 45460 w 66675"/>
                <a:gd name="connsiteY6" fmla="*/ 47509 h 47625"/>
                <a:gd name="connsiteX7" fmla="*/ 72797 w 66675"/>
                <a:gd name="connsiteY7" fmla="*/ 504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47625">
                  <a:moveTo>
                    <a:pt x="72797" y="50462"/>
                  </a:moveTo>
                  <a:cubicBezTo>
                    <a:pt x="76797" y="42175"/>
                    <a:pt x="68225" y="23696"/>
                    <a:pt x="69844" y="15600"/>
                  </a:cubicBezTo>
                  <a:cubicBezTo>
                    <a:pt x="71463" y="7504"/>
                    <a:pt x="70796" y="-878"/>
                    <a:pt x="63843" y="74"/>
                  </a:cubicBezTo>
                  <a:cubicBezTo>
                    <a:pt x="55937" y="1027"/>
                    <a:pt x="63462" y="25316"/>
                    <a:pt x="44412" y="22172"/>
                  </a:cubicBezTo>
                  <a:cubicBezTo>
                    <a:pt x="25457" y="18934"/>
                    <a:pt x="24505" y="2932"/>
                    <a:pt x="12980" y="7790"/>
                  </a:cubicBezTo>
                  <a:cubicBezTo>
                    <a:pt x="1359" y="12647"/>
                    <a:pt x="-6356" y="25601"/>
                    <a:pt x="7169" y="32364"/>
                  </a:cubicBezTo>
                  <a:cubicBezTo>
                    <a:pt x="20695" y="39127"/>
                    <a:pt x="30506" y="38746"/>
                    <a:pt x="45460" y="47509"/>
                  </a:cubicBezTo>
                  <a:cubicBezTo>
                    <a:pt x="60414" y="56272"/>
                    <a:pt x="68796" y="58748"/>
                    <a:pt x="72797" y="5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3" name="Frihandsfigur: Form 182">
              <a:extLst>
                <a:ext uri="{FF2B5EF4-FFF2-40B4-BE49-F238E27FC236}">
                  <a16:creationId xmlns:a16="http://schemas.microsoft.com/office/drawing/2014/main" id="{7CEA225C-CEC3-44B9-976C-9FFA8844486F}"/>
                </a:ext>
              </a:extLst>
            </p:cNvPr>
            <p:cNvSpPr/>
            <p:nvPr/>
          </p:nvSpPr>
          <p:spPr>
            <a:xfrm>
              <a:off x="7081181" y="3865066"/>
              <a:ext cx="57150" cy="38100"/>
            </a:xfrm>
            <a:custGeom>
              <a:avLst/>
              <a:gdLst>
                <a:gd name="connsiteX0" fmla="*/ 12277 w 57150"/>
                <a:gd name="connsiteY0" fmla="*/ 750 h 38100"/>
                <a:gd name="connsiteX1" fmla="*/ 15515 w 57150"/>
                <a:gd name="connsiteY1" fmla="*/ 34659 h 38100"/>
                <a:gd name="connsiteX2" fmla="*/ 57806 w 57150"/>
                <a:gd name="connsiteY2" fmla="*/ 43232 h 38100"/>
                <a:gd name="connsiteX3" fmla="*/ 56187 w 57150"/>
                <a:gd name="connsiteY3" fmla="*/ 22753 h 38100"/>
                <a:gd name="connsiteX4" fmla="*/ 12277 w 57150"/>
                <a:gd name="connsiteY4" fmla="*/ 7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38100">
                  <a:moveTo>
                    <a:pt x="12277" y="750"/>
                  </a:moveTo>
                  <a:cubicBezTo>
                    <a:pt x="-2678" y="6084"/>
                    <a:pt x="-6583" y="34183"/>
                    <a:pt x="15515" y="34659"/>
                  </a:cubicBezTo>
                  <a:cubicBezTo>
                    <a:pt x="37613" y="35136"/>
                    <a:pt x="44376" y="46756"/>
                    <a:pt x="57806" y="43232"/>
                  </a:cubicBezTo>
                  <a:cubicBezTo>
                    <a:pt x="71236" y="39708"/>
                    <a:pt x="66093" y="24753"/>
                    <a:pt x="56187" y="22753"/>
                  </a:cubicBezTo>
                  <a:cubicBezTo>
                    <a:pt x="42852" y="20181"/>
                    <a:pt x="27136" y="-4584"/>
                    <a:pt x="12277" y="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4" name="Frihandsfigur: Form 183">
              <a:extLst>
                <a:ext uri="{FF2B5EF4-FFF2-40B4-BE49-F238E27FC236}">
                  <a16:creationId xmlns:a16="http://schemas.microsoft.com/office/drawing/2014/main" id="{E628AB47-DD60-45A3-9607-CFE3A6C5E0D3}"/>
                </a:ext>
              </a:extLst>
            </p:cNvPr>
            <p:cNvSpPr/>
            <p:nvPr/>
          </p:nvSpPr>
          <p:spPr>
            <a:xfrm>
              <a:off x="7077205" y="3909917"/>
              <a:ext cx="47625" cy="28575"/>
            </a:xfrm>
            <a:custGeom>
              <a:avLst/>
              <a:gdLst>
                <a:gd name="connsiteX0" fmla="*/ 26254 w 47625"/>
                <a:gd name="connsiteY0" fmla="*/ 33909 h 28575"/>
                <a:gd name="connsiteX1" fmla="*/ 53305 w 47625"/>
                <a:gd name="connsiteY1" fmla="*/ 24479 h 28575"/>
                <a:gd name="connsiteX2" fmla="*/ 15300 w 47625"/>
                <a:gd name="connsiteY2" fmla="*/ 0 h 28575"/>
                <a:gd name="connsiteX3" fmla="*/ 1298 w 47625"/>
                <a:gd name="connsiteY3" fmla="*/ 18193 h 28575"/>
                <a:gd name="connsiteX4" fmla="*/ 26254 w 47625"/>
                <a:gd name="connsiteY4" fmla="*/ 3390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26254" y="33909"/>
                  </a:moveTo>
                  <a:cubicBezTo>
                    <a:pt x="36065" y="27718"/>
                    <a:pt x="46542" y="32004"/>
                    <a:pt x="53305" y="24479"/>
                  </a:cubicBezTo>
                  <a:cubicBezTo>
                    <a:pt x="60068" y="16954"/>
                    <a:pt x="28064" y="0"/>
                    <a:pt x="15300" y="0"/>
                  </a:cubicBezTo>
                  <a:cubicBezTo>
                    <a:pt x="5299" y="0"/>
                    <a:pt x="-3369" y="9239"/>
                    <a:pt x="1298" y="18193"/>
                  </a:cubicBezTo>
                  <a:cubicBezTo>
                    <a:pt x="5966" y="27051"/>
                    <a:pt x="16443" y="40100"/>
                    <a:pt x="26254" y="33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5" name="Frihandsfigur: Form 184">
              <a:extLst>
                <a:ext uri="{FF2B5EF4-FFF2-40B4-BE49-F238E27FC236}">
                  <a16:creationId xmlns:a16="http://schemas.microsoft.com/office/drawing/2014/main" id="{2F23960A-E037-46D8-909B-6DBEF7049305}"/>
                </a:ext>
              </a:extLst>
            </p:cNvPr>
            <p:cNvSpPr/>
            <p:nvPr/>
          </p:nvSpPr>
          <p:spPr>
            <a:xfrm>
              <a:off x="7184799" y="3894855"/>
              <a:ext cx="9525" cy="9525"/>
            </a:xfrm>
            <a:custGeom>
              <a:avLst/>
              <a:gdLst>
                <a:gd name="connsiteX0" fmla="*/ 13053 w 9525"/>
                <a:gd name="connsiteY0" fmla="*/ 16395 h 9525"/>
                <a:gd name="connsiteX1" fmla="*/ 8577 w 9525"/>
                <a:gd name="connsiteY1" fmla="*/ 869 h 9525"/>
                <a:gd name="connsiteX2" fmla="*/ 4 w 9525"/>
                <a:gd name="connsiteY2" fmla="*/ 9632 h 9525"/>
                <a:gd name="connsiteX3" fmla="*/ 13053 w 9525"/>
                <a:gd name="connsiteY3" fmla="*/ 163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3053" y="16395"/>
                  </a:moveTo>
                  <a:cubicBezTo>
                    <a:pt x="20388" y="15061"/>
                    <a:pt x="17054" y="3727"/>
                    <a:pt x="8577" y="869"/>
                  </a:cubicBezTo>
                  <a:cubicBezTo>
                    <a:pt x="1433" y="-1512"/>
                    <a:pt x="-91" y="869"/>
                    <a:pt x="4" y="9632"/>
                  </a:cubicBezTo>
                  <a:cubicBezTo>
                    <a:pt x="4" y="18395"/>
                    <a:pt x="5624" y="17824"/>
                    <a:pt x="13053" y="16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6" name="Frihandsfigur: Form 185">
              <a:extLst>
                <a:ext uri="{FF2B5EF4-FFF2-40B4-BE49-F238E27FC236}">
                  <a16:creationId xmlns:a16="http://schemas.microsoft.com/office/drawing/2014/main" id="{B07EF814-B437-4700-878A-0D309F47E28C}"/>
                </a:ext>
              </a:extLst>
            </p:cNvPr>
            <p:cNvSpPr/>
            <p:nvPr/>
          </p:nvSpPr>
          <p:spPr>
            <a:xfrm>
              <a:off x="7213781" y="3688133"/>
              <a:ext cx="57150" cy="57150"/>
            </a:xfrm>
            <a:custGeom>
              <a:avLst/>
              <a:gdLst>
                <a:gd name="connsiteX0" fmla="*/ 50746 w 57150"/>
                <a:gd name="connsiteY0" fmla="*/ 137 h 57150"/>
                <a:gd name="connsiteX1" fmla="*/ 32077 w 57150"/>
                <a:gd name="connsiteY1" fmla="*/ 21854 h 57150"/>
                <a:gd name="connsiteX2" fmla="*/ 6836 w 57150"/>
                <a:gd name="connsiteY2" fmla="*/ 22044 h 57150"/>
                <a:gd name="connsiteX3" fmla="*/ 3312 w 57150"/>
                <a:gd name="connsiteY3" fmla="*/ 52143 h 57150"/>
                <a:gd name="connsiteX4" fmla="*/ 33697 w 57150"/>
                <a:gd name="connsiteY4" fmla="*/ 54524 h 57150"/>
                <a:gd name="connsiteX5" fmla="*/ 59414 w 57150"/>
                <a:gd name="connsiteY5" fmla="*/ 36236 h 57150"/>
                <a:gd name="connsiteX6" fmla="*/ 55794 w 57150"/>
                <a:gd name="connsiteY6" fmla="*/ 20234 h 57150"/>
                <a:gd name="connsiteX7" fmla="*/ 50746 w 57150"/>
                <a:gd name="connsiteY7" fmla="*/ 1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50746" y="137"/>
                  </a:moveTo>
                  <a:cubicBezTo>
                    <a:pt x="42269" y="-1768"/>
                    <a:pt x="39221" y="16805"/>
                    <a:pt x="32077" y="21854"/>
                  </a:cubicBezTo>
                  <a:cubicBezTo>
                    <a:pt x="24933" y="26902"/>
                    <a:pt x="14742" y="18425"/>
                    <a:pt x="6836" y="22044"/>
                  </a:cubicBezTo>
                  <a:cubicBezTo>
                    <a:pt x="-1356" y="25759"/>
                    <a:pt x="-1736" y="41761"/>
                    <a:pt x="3312" y="52143"/>
                  </a:cubicBezTo>
                  <a:cubicBezTo>
                    <a:pt x="8360" y="62525"/>
                    <a:pt x="23791" y="63859"/>
                    <a:pt x="33697" y="54524"/>
                  </a:cubicBezTo>
                  <a:cubicBezTo>
                    <a:pt x="43602" y="45190"/>
                    <a:pt x="55032" y="43285"/>
                    <a:pt x="59414" y="36236"/>
                  </a:cubicBezTo>
                  <a:cubicBezTo>
                    <a:pt x="63795" y="29093"/>
                    <a:pt x="51794" y="27188"/>
                    <a:pt x="55794" y="20234"/>
                  </a:cubicBezTo>
                  <a:cubicBezTo>
                    <a:pt x="59700" y="13281"/>
                    <a:pt x="59224" y="2042"/>
                    <a:pt x="50746" y="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7" name="Frihandsfigur: Form 186">
              <a:extLst>
                <a:ext uri="{FF2B5EF4-FFF2-40B4-BE49-F238E27FC236}">
                  <a16:creationId xmlns:a16="http://schemas.microsoft.com/office/drawing/2014/main" id="{EBF8349A-D8D7-4E7A-8276-ED7D0C0E51FE}"/>
                </a:ext>
              </a:extLst>
            </p:cNvPr>
            <p:cNvSpPr/>
            <p:nvPr/>
          </p:nvSpPr>
          <p:spPr>
            <a:xfrm>
              <a:off x="7095108" y="4015511"/>
              <a:ext cx="47625" cy="66675"/>
            </a:xfrm>
            <a:custGeom>
              <a:avLst/>
              <a:gdLst>
                <a:gd name="connsiteX0" fmla="*/ 6542 w 47625"/>
                <a:gd name="connsiteY0" fmla="*/ 65284 h 66675"/>
                <a:gd name="connsiteX1" fmla="*/ 31974 w 47625"/>
                <a:gd name="connsiteY1" fmla="*/ 62141 h 66675"/>
                <a:gd name="connsiteX2" fmla="*/ 51785 w 47625"/>
                <a:gd name="connsiteY2" fmla="*/ 37186 h 66675"/>
                <a:gd name="connsiteX3" fmla="*/ 50071 w 47625"/>
                <a:gd name="connsiteY3" fmla="*/ 24327 h 66675"/>
                <a:gd name="connsiteX4" fmla="*/ 42070 w 47625"/>
                <a:gd name="connsiteY4" fmla="*/ 6896 h 66675"/>
                <a:gd name="connsiteX5" fmla="*/ 31974 w 47625"/>
                <a:gd name="connsiteY5" fmla="*/ 1086 h 66675"/>
                <a:gd name="connsiteX6" fmla="*/ 6542 w 47625"/>
                <a:gd name="connsiteY6" fmla="*/ 30613 h 66675"/>
                <a:gd name="connsiteX7" fmla="*/ 6542 w 47625"/>
                <a:gd name="connsiteY7" fmla="*/ 652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66675">
                  <a:moveTo>
                    <a:pt x="6542" y="65284"/>
                  </a:moveTo>
                  <a:cubicBezTo>
                    <a:pt x="9685" y="74524"/>
                    <a:pt x="26163" y="62998"/>
                    <a:pt x="31974" y="62141"/>
                  </a:cubicBezTo>
                  <a:cubicBezTo>
                    <a:pt x="37784" y="61379"/>
                    <a:pt x="47975" y="52902"/>
                    <a:pt x="51785" y="37186"/>
                  </a:cubicBezTo>
                  <a:cubicBezTo>
                    <a:pt x="52833" y="32995"/>
                    <a:pt x="51500" y="28327"/>
                    <a:pt x="50071" y="24327"/>
                  </a:cubicBezTo>
                  <a:cubicBezTo>
                    <a:pt x="47880" y="18136"/>
                    <a:pt x="46833" y="13468"/>
                    <a:pt x="42070" y="6896"/>
                  </a:cubicBezTo>
                  <a:cubicBezTo>
                    <a:pt x="40165" y="4324"/>
                    <a:pt x="35307" y="2134"/>
                    <a:pt x="31974" y="1086"/>
                  </a:cubicBezTo>
                  <a:cubicBezTo>
                    <a:pt x="13209" y="-4534"/>
                    <a:pt x="-12127" y="12611"/>
                    <a:pt x="6542" y="30613"/>
                  </a:cubicBezTo>
                  <a:cubicBezTo>
                    <a:pt x="25211" y="48616"/>
                    <a:pt x="3399" y="56045"/>
                    <a:pt x="6542" y="65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8" name="Frihandsfigur: Form 187">
              <a:extLst>
                <a:ext uri="{FF2B5EF4-FFF2-40B4-BE49-F238E27FC236}">
                  <a16:creationId xmlns:a16="http://schemas.microsoft.com/office/drawing/2014/main" id="{B625EE83-E432-488D-AEDE-C3251EE55820}"/>
                </a:ext>
              </a:extLst>
            </p:cNvPr>
            <p:cNvSpPr/>
            <p:nvPr/>
          </p:nvSpPr>
          <p:spPr>
            <a:xfrm>
              <a:off x="7118775" y="3928083"/>
              <a:ext cx="123825" cy="123825"/>
            </a:xfrm>
            <a:custGeom>
              <a:avLst/>
              <a:gdLst>
                <a:gd name="connsiteX0" fmla="*/ 100508 w 123825"/>
                <a:gd name="connsiteY0" fmla="*/ 116326 h 123825"/>
                <a:gd name="connsiteX1" fmla="*/ 127083 w 123825"/>
                <a:gd name="connsiteY1" fmla="*/ 56700 h 123825"/>
                <a:gd name="connsiteX2" fmla="*/ 103366 w 123825"/>
                <a:gd name="connsiteY2" fmla="*/ 12313 h 123825"/>
                <a:gd name="connsiteX3" fmla="*/ 49168 w 123825"/>
                <a:gd name="connsiteY3" fmla="*/ 2122 h 123825"/>
                <a:gd name="connsiteX4" fmla="*/ 7163 w 123825"/>
                <a:gd name="connsiteY4" fmla="*/ 29935 h 123825"/>
                <a:gd name="connsiteX5" fmla="*/ 15259 w 123825"/>
                <a:gd name="connsiteY5" fmla="*/ 46127 h 123825"/>
                <a:gd name="connsiteX6" fmla="*/ 54217 w 123825"/>
                <a:gd name="connsiteY6" fmla="*/ 62796 h 123825"/>
                <a:gd name="connsiteX7" fmla="*/ 29737 w 123825"/>
                <a:gd name="connsiteY7" fmla="*/ 87180 h 123825"/>
                <a:gd name="connsiteX8" fmla="*/ 37453 w 123825"/>
                <a:gd name="connsiteY8" fmla="*/ 115183 h 123825"/>
                <a:gd name="connsiteX9" fmla="*/ 62694 w 123825"/>
                <a:gd name="connsiteY9" fmla="*/ 128518 h 123825"/>
                <a:gd name="connsiteX10" fmla="*/ 100508 w 123825"/>
                <a:gd name="connsiteY10" fmla="*/ 11632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100508" y="116326"/>
                  </a:moveTo>
                  <a:cubicBezTo>
                    <a:pt x="107937" y="99181"/>
                    <a:pt x="115081" y="77274"/>
                    <a:pt x="127083" y="56700"/>
                  </a:cubicBezTo>
                  <a:cubicBezTo>
                    <a:pt x="139084" y="36126"/>
                    <a:pt x="113557" y="19076"/>
                    <a:pt x="103366" y="12313"/>
                  </a:cubicBezTo>
                  <a:cubicBezTo>
                    <a:pt x="94412" y="6408"/>
                    <a:pt x="72886" y="-4641"/>
                    <a:pt x="49168" y="2122"/>
                  </a:cubicBezTo>
                  <a:cubicBezTo>
                    <a:pt x="25451" y="8884"/>
                    <a:pt x="19450" y="20505"/>
                    <a:pt x="7163" y="29935"/>
                  </a:cubicBezTo>
                  <a:cubicBezTo>
                    <a:pt x="-5029" y="39364"/>
                    <a:pt x="-1219" y="54509"/>
                    <a:pt x="15259" y="46127"/>
                  </a:cubicBezTo>
                  <a:cubicBezTo>
                    <a:pt x="31737" y="37745"/>
                    <a:pt x="57455" y="47461"/>
                    <a:pt x="54217" y="62796"/>
                  </a:cubicBezTo>
                  <a:cubicBezTo>
                    <a:pt x="51550" y="75369"/>
                    <a:pt x="33833" y="78036"/>
                    <a:pt x="29737" y="87180"/>
                  </a:cubicBezTo>
                  <a:cubicBezTo>
                    <a:pt x="25642" y="96419"/>
                    <a:pt x="34309" y="112802"/>
                    <a:pt x="37453" y="115183"/>
                  </a:cubicBezTo>
                  <a:cubicBezTo>
                    <a:pt x="40596" y="117565"/>
                    <a:pt x="51359" y="124994"/>
                    <a:pt x="62694" y="128518"/>
                  </a:cubicBezTo>
                  <a:cubicBezTo>
                    <a:pt x="78124" y="133471"/>
                    <a:pt x="93079" y="133471"/>
                    <a:pt x="100508" y="116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9" name="Frihandsfigur: Form 188">
              <a:extLst>
                <a:ext uri="{FF2B5EF4-FFF2-40B4-BE49-F238E27FC236}">
                  <a16:creationId xmlns:a16="http://schemas.microsoft.com/office/drawing/2014/main" id="{341EBF09-CE14-4040-878C-F3102706168B}"/>
                </a:ext>
              </a:extLst>
            </p:cNvPr>
            <p:cNvSpPr/>
            <p:nvPr/>
          </p:nvSpPr>
          <p:spPr>
            <a:xfrm>
              <a:off x="7843076" y="3045471"/>
              <a:ext cx="276225" cy="304800"/>
            </a:xfrm>
            <a:custGeom>
              <a:avLst/>
              <a:gdLst>
                <a:gd name="connsiteX0" fmla="*/ 267557 w 276225"/>
                <a:gd name="connsiteY0" fmla="*/ 7672 h 304800"/>
                <a:gd name="connsiteX1" fmla="*/ 260890 w 276225"/>
                <a:gd name="connsiteY1" fmla="*/ 719 h 304800"/>
                <a:gd name="connsiteX2" fmla="*/ 241363 w 276225"/>
                <a:gd name="connsiteY2" fmla="*/ 4529 h 304800"/>
                <a:gd name="connsiteX3" fmla="*/ 235553 w 276225"/>
                <a:gd name="connsiteY3" fmla="*/ 11863 h 304800"/>
                <a:gd name="connsiteX4" fmla="*/ 219551 w 276225"/>
                <a:gd name="connsiteY4" fmla="*/ 22721 h 304800"/>
                <a:gd name="connsiteX5" fmla="*/ 211836 w 276225"/>
                <a:gd name="connsiteY5" fmla="*/ 22245 h 304800"/>
                <a:gd name="connsiteX6" fmla="*/ 185452 w 276225"/>
                <a:gd name="connsiteY6" fmla="*/ 24150 h 304800"/>
                <a:gd name="connsiteX7" fmla="*/ 164497 w 276225"/>
                <a:gd name="connsiteY7" fmla="*/ 35199 h 304800"/>
                <a:gd name="connsiteX8" fmla="*/ 153638 w 276225"/>
                <a:gd name="connsiteY8" fmla="*/ 40914 h 304800"/>
                <a:gd name="connsiteX9" fmla="*/ 142303 w 276225"/>
                <a:gd name="connsiteY9" fmla="*/ 47677 h 304800"/>
                <a:gd name="connsiteX10" fmla="*/ 131921 w 276225"/>
                <a:gd name="connsiteY10" fmla="*/ 49296 h 304800"/>
                <a:gd name="connsiteX11" fmla="*/ 114967 w 276225"/>
                <a:gd name="connsiteY11" fmla="*/ 55202 h 304800"/>
                <a:gd name="connsiteX12" fmla="*/ 99822 w 276225"/>
                <a:gd name="connsiteY12" fmla="*/ 62345 h 304800"/>
                <a:gd name="connsiteX13" fmla="*/ 86963 w 276225"/>
                <a:gd name="connsiteY13" fmla="*/ 65870 h 304800"/>
                <a:gd name="connsiteX14" fmla="*/ 74771 w 276225"/>
                <a:gd name="connsiteY14" fmla="*/ 74633 h 304800"/>
                <a:gd name="connsiteX15" fmla="*/ 60579 w 276225"/>
                <a:gd name="connsiteY15" fmla="*/ 84158 h 304800"/>
                <a:gd name="connsiteX16" fmla="*/ 54864 w 276225"/>
                <a:gd name="connsiteY16" fmla="*/ 85110 h 304800"/>
                <a:gd name="connsiteX17" fmla="*/ 35242 w 276225"/>
                <a:gd name="connsiteY17" fmla="*/ 74061 h 304800"/>
                <a:gd name="connsiteX18" fmla="*/ 29813 w 276225"/>
                <a:gd name="connsiteY18" fmla="*/ 88730 h 304800"/>
                <a:gd name="connsiteX19" fmla="*/ 46767 w 276225"/>
                <a:gd name="connsiteY19" fmla="*/ 163310 h 304800"/>
                <a:gd name="connsiteX20" fmla="*/ 0 w 276225"/>
                <a:gd name="connsiteY20" fmla="*/ 307805 h 304800"/>
                <a:gd name="connsiteX21" fmla="*/ 18955 w 276225"/>
                <a:gd name="connsiteY21" fmla="*/ 303423 h 304800"/>
                <a:gd name="connsiteX22" fmla="*/ 25241 w 276225"/>
                <a:gd name="connsiteY22" fmla="*/ 295613 h 304800"/>
                <a:gd name="connsiteX23" fmla="*/ 64865 w 276225"/>
                <a:gd name="connsiteY23" fmla="*/ 271991 h 304800"/>
                <a:gd name="connsiteX24" fmla="*/ 101822 w 276225"/>
                <a:gd name="connsiteY24" fmla="*/ 257036 h 304800"/>
                <a:gd name="connsiteX25" fmla="*/ 125825 w 276225"/>
                <a:gd name="connsiteY25" fmla="*/ 244749 h 304800"/>
                <a:gd name="connsiteX26" fmla="*/ 200120 w 276225"/>
                <a:gd name="connsiteY26" fmla="*/ 241701 h 304800"/>
                <a:gd name="connsiteX27" fmla="*/ 206121 w 276225"/>
                <a:gd name="connsiteY27" fmla="*/ 245892 h 304800"/>
                <a:gd name="connsiteX28" fmla="*/ 251841 w 276225"/>
                <a:gd name="connsiteY28" fmla="*/ 242844 h 304800"/>
                <a:gd name="connsiteX29" fmla="*/ 275558 w 276225"/>
                <a:gd name="connsiteY29" fmla="*/ 208935 h 304800"/>
                <a:gd name="connsiteX30" fmla="*/ 279082 w 276225"/>
                <a:gd name="connsiteY30" fmla="*/ 124163 h 304800"/>
                <a:gd name="connsiteX31" fmla="*/ 279368 w 276225"/>
                <a:gd name="connsiteY31" fmla="*/ 85110 h 304800"/>
                <a:gd name="connsiteX32" fmla="*/ 280606 w 276225"/>
                <a:gd name="connsiteY32" fmla="*/ 74156 h 304800"/>
                <a:gd name="connsiteX33" fmla="*/ 267557 w 276225"/>
                <a:gd name="connsiteY33" fmla="*/ 767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6225" h="304800">
                  <a:moveTo>
                    <a:pt x="267557" y="7672"/>
                  </a:moveTo>
                  <a:cubicBezTo>
                    <a:pt x="266128" y="4052"/>
                    <a:pt x="263938" y="1766"/>
                    <a:pt x="260890" y="719"/>
                  </a:cubicBezTo>
                  <a:cubicBezTo>
                    <a:pt x="254889" y="-1377"/>
                    <a:pt x="246602" y="1481"/>
                    <a:pt x="241363" y="4529"/>
                  </a:cubicBezTo>
                  <a:cubicBezTo>
                    <a:pt x="238792" y="6053"/>
                    <a:pt x="237172" y="8910"/>
                    <a:pt x="235553" y="11863"/>
                  </a:cubicBezTo>
                  <a:cubicBezTo>
                    <a:pt x="232791" y="16911"/>
                    <a:pt x="229362" y="23198"/>
                    <a:pt x="219551" y="22721"/>
                  </a:cubicBezTo>
                  <a:cubicBezTo>
                    <a:pt x="217075" y="22626"/>
                    <a:pt x="214503" y="22436"/>
                    <a:pt x="211836" y="22245"/>
                  </a:cubicBezTo>
                  <a:cubicBezTo>
                    <a:pt x="201739" y="21483"/>
                    <a:pt x="189071" y="20626"/>
                    <a:pt x="185452" y="24150"/>
                  </a:cubicBezTo>
                  <a:cubicBezTo>
                    <a:pt x="179832" y="29579"/>
                    <a:pt x="174403" y="33294"/>
                    <a:pt x="164497" y="35199"/>
                  </a:cubicBezTo>
                  <a:cubicBezTo>
                    <a:pt x="160306" y="35961"/>
                    <a:pt x="157258" y="38247"/>
                    <a:pt x="153638" y="40914"/>
                  </a:cubicBezTo>
                  <a:cubicBezTo>
                    <a:pt x="150495" y="43200"/>
                    <a:pt x="146971" y="45867"/>
                    <a:pt x="142303" y="47677"/>
                  </a:cubicBezTo>
                  <a:cubicBezTo>
                    <a:pt x="138303" y="49201"/>
                    <a:pt x="135064" y="49201"/>
                    <a:pt x="131921" y="49296"/>
                  </a:cubicBezTo>
                  <a:cubicBezTo>
                    <a:pt x="127159" y="49296"/>
                    <a:pt x="122777" y="49391"/>
                    <a:pt x="114967" y="55202"/>
                  </a:cubicBezTo>
                  <a:cubicBezTo>
                    <a:pt x="106871" y="61298"/>
                    <a:pt x="104203" y="61774"/>
                    <a:pt x="99822" y="62345"/>
                  </a:cubicBezTo>
                  <a:cubicBezTo>
                    <a:pt x="97155" y="62631"/>
                    <a:pt x="93916" y="63012"/>
                    <a:pt x="86963" y="65870"/>
                  </a:cubicBezTo>
                  <a:cubicBezTo>
                    <a:pt x="79248" y="69013"/>
                    <a:pt x="77057" y="71680"/>
                    <a:pt x="74771" y="74633"/>
                  </a:cubicBezTo>
                  <a:cubicBezTo>
                    <a:pt x="72199" y="77871"/>
                    <a:pt x="69532" y="81300"/>
                    <a:pt x="60579" y="84158"/>
                  </a:cubicBezTo>
                  <a:cubicBezTo>
                    <a:pt x="58579" y="84824"/>
                    <a:pt x="56674" y="85110"/>
                    <a:pt x="54864" y="85110"/>
                  </a:cubicBezTo>
                  <a:cubicBezTo>
                    <a:pt x="46672" y="85110"/>
                    <a:pt x="39909" y="79490"/>
                    <a:pt x="35242" y="74061"/>
                  </a:cubicBezTo>
                  <a:cubicBezTo>
                    <a:pt x="32575" y="78252"/>
                    <a:pt x="30480" y="83015"/>
                    <a:pt x="29813" y="88730"/>
                  </a:cubicBezTo>
                  <a:cubicBezTo>
                    <a:pt x="26384" y="115876"/>
                    <a:pt x="45148" y="132830"/>
                    <a:pt x="46767" y="163310"/>
                  </a:cubicBezTo>
                  <a:cubicBezTo>
                    <a:pt x="48387" y="193219"/>
                    <a:pt x="12859" y="284278"/>
                    <a:pt x="0" y="307805"/>
                  </a:cubicBezTo>
                  <a:cubicBezTo>
                    <a:pt x="6191" y="308376"/>
                    <a:pt x="14097" y="307995"/>
                    <a:pt x="18955" y="303423"/>
                  </a:cubicBezTo>
                  <a:cubicBezTo>
                    <a:pt x="21336" y="301232"/>
                    <a:pt x="23241" y="298470"/>
                    <a:pt x="25241" y="295613"/>
                  </a:cubicBezTo>
                  <a:cubicBezTo>
                    <a:pt x="31528" y="286754"/>
                    <a:pt x="39338" y="275705"/>
                    <a:pt x="64865" y="271991"/>
                  </a:cubicBezTo>
                  <a:cubicBezTo>
                    <a:pt x="83344" y="269324"/>
                    <a:pt x="92392" y="263323"/>
                    <a:pt x="101822" y="257036"/>
                  </a:cubicBezTo>
                  <a:cubicBezTo>
                    <a:pt x="108585" y="252560"/>
                    <a:pt x="115538" y="247988"/>
                    <a:pt x="125825" y="244749"/>
                  </a:cubicBezTo>
                  <a:cubicBezTo>
                    <a:pt x="150114" y="237129"/>
                    <a:pt x="180213" y="227699"/>
                    <a:pt x="200120" y="241701"/>
                  </a:cubicBezTo>
                  <a:cubicBezTo>
                    <a:pt x="202216" y="243225"/>
                    <a:pt x="204216" y="244654"/>
                    <a:pt x="206121" y="245892"/>
                  </a:cubicBezTo>
                  <a:cubicBezTo>
                    <a:pt x="213646" y="240558"/>
                    <a:pt x="232124" y="242844"/>
                    <a:pt x="251841" y="242844"/>
                  </a:cubicBezTo>
                  <a:cubicBezTo>
                    <a:pt x="275844" y="242844"/>
                    <a:pt x="281654" y="228271"/>
                    <a:pt x="275558" y="208935"/>
                  </a:cubicBezTo>
                  <a:cubicBezTo>
                    <a:pt x="269462" y="189599"/>
                    <a:pt x="271463" y="139403"/>
                    <a:pt x="279082" y="124163"/>
                  </a:cubicBezTo>
                  <a:cubicBezTo>
                    <a:pt x="286702" y="108923"/>
                    <a:pt x="282035" y="97016"/>
                    <a:pt x="279368" y="85110"/>
                  </a:cubicBezTo>
                  <a:cubicBezTo>
                    <a:pt x="278321" y="80252"/>
                    <a:pt x="278130" y="76919"/>
                    <a:pt x="280606" y="74156"/>
                  </a:cubicBezTo>
                  <a:cubicBezTo>
                    <a:pt x="279273" y="64155"/>
                    <a:pt x="272415" y="20054"/>
                    <a:pt x="267557" y="7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0" name="Frihandsfigur: Form 189">
              <a:extLst>
                <a:ext uri="{FF2B5EF4-FFF2-40B4-BE49-F238E27FC236}">
                  <a16:creationId xmlns:a16="http://schemas.microsoft.com/office/drawing/2014/main" id="{0F8071FB-6153-4308-919B-FCC294BF6533}"/>
                </a:ext>
              </a:extLst>
            </p:cNvPr>
            <p:cNvSpPr/>
            <p:nvPr/>
          </p:nvSpPr>
          <p:spPr>
            <a:xfrm>
              <a:off x="7735538" y="3365372"/>
              <a:ext cx="152400" cy="247650"/>
            </a:xfrm>
            <a:custGeom>
              <a:avLst/>
              <a:gdLst>
                <a:gd name="connsiteX0" fmla="*/ 119063 w 152400"/>
                <a:gd name="connsiteY0" fmla="*/ 27623 h 247650"/>
                <a:gd name="connsiteX1" fmla="*/ 97917 w 152400"/>
                <a:gd name="connsiteY1" fmla="*/ 0 h 247650"/>
                <a:gd name="connsiteX2" fmla="*/ 61055 w 152400"/>
                <a:gd name="connsiteY2" fmla="*/ 21050 h 247650"/>
                <a:gd name="connsiteX3" fmla="*/ 8572 w 152400"/>
                <a:gd name="connsiteY3" fmla="*/ 92202 h 247650"/>
                <a:gd name="connsiteX4" fmla="*/ 0 w 152400"/>
                <a:gd name="connsiteY4" fmla="*/ 95536 h 247650"/>
                <a:gd name="connsiteX5" fmla="*/ 10478 w 152400"/>
                <a:gd name="connsiteY5" fmla="*/ 105823 h 247650"/>
                <a:gd name="connsiteX6" fmla="*/ 25432 w 152400"/>
                <a:gd name="connsiteY6" fmla="*/ 146685 h 247650"/>
                <a:gd name="connsiteX7" fmla="*/ 24384 w 152400"/>
                <a:gd name="connsiteY7" fmla="*/ 150400 h 247650"/>
                <a:gd name="connsiteX8" fmla="*/ 25241 w 152400"/>
                <a:gd name="connsiteY8" fmla="*/ 195834 h 247650"/>
                <a:gd name="connsiteX9" fmla="*/ 37433 w 152400"/>
                <a:gd name="connsiteY9" fmla="*/ 236982 h 247650"/>
                <a:gd name="connsiteX10" fmla="*/ 46196 w 152400"/>
                <a:gd name="connsiteY10" fmla="*/ 252698 h 247650"/>
                <a:gd name="connsiteX11" fmla="*/ 117253 w 152400"/>
                <a:gd name="connsiteY11" fmla="*/ 244983 h 247650"/>
                <a:gd name="connsiteX12" fmla="*/ 156877 w 152400"/>
                <a:gd name="connsiteY12" fmla="*/ 244602 h 247650"/>
                <a:gd name="connsiteX13" fmla="*/ 156305 w 152400"/>
                <a:gd name="connsiteY13" fmla="*/ 227362 h 247650"/>
                <a:gd name="connsiteX14" fmla="*/ 141922 w 152400"/>
                <a:gd name="connsiteY14" fmla="*/ 191452 h 247650"/>
                <a:gd name="connsiteX15" fmla="*/ 125635 w 152400"/>
                <a:gd name="connsiteY15" fmla="*/ 153543 h 247650"/>
                <a:gd name="connsiteX16" fmla="*/ 118681 w 152400"/>
                <a:gd name="connsiteY16" fmla="*/ 81058 h 247650"/>
                <a:gd name="connsiteX17" fmla="*/ 120015 w 152400"/>
                <a:gd name="connsiteY17" fmla="*/ 62294 h 247650"/>
                <a:gd name="connsiteX18" fmla="*/ 119063 w 152400"/>
                <a:gd name="connsiteY18" fmla="*/ 2762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247650">
                  <a:moveTo>
                    <a:pt x="119063" y="27623"/>
                  </a:moveTo>
                  <a:cubicBezTo>
                    <a:pt x="114490" y="17812"/>
                    <a:pt x="102775" y="5048"/>
                    <a:pt x="97917" y="0"/>
                  </a:cubicBezTo>
                  <a:cubicBezTo>
                    <a:pt x="87344" y="9144"/>
                    <a:pt x="75057" y="9049"/>
                    <a:pt x="61055" y="21050"/>
                  </a:cubicBezTo>
                  <a:cubicBezTo>
                    <a:pt x="42863" y="36671"/>
                    <a:pt x="30861" y="81058"/>
                    <a:pt x="8572" y="92202"/>
                  </a:cubicBezTo>
                  <a:cubicBezTo>
                    <a:pt x="6096" y="93440"/>
                    <a:pt x="3143" y="94583"/>
                    <a:pt x="0" y="95536"/>
                  </a:cubicBezTo>
                  <a:cubicBezTo>
                    <a:pt x="2667" y="99250"/>
                    <a:pt x="6287" y="103251"/>
                    <a:pt x="10478" y="105823"/>
                  </a:cubicBezTo>
                  <a:cubicBezTo>
                    <a:pt x="15812" y="109061"/>
                    <a:pt x="32575" y="121634"/>
                    <a:pt x="25432" y="146685"/>
                  </a:cubicBezTo>
                  <a:lnTo>
                    <a:pt x="24384" y="150400"/>
                  </a:lnTo>
                  <a:cubicBezTo>
                    <a:pt x="19621" y="166783"/>
                    <a:pt x="16478" y="177641"/>
                    <a:pt x="25241" y="195834"/>
                  </a:cubicBezTo>
                  <a:cubicBezTo>
                    <a:pt x="35242" y="216503"/>
                    <a:pt x="39338" y="227267"/>
                    <a:pt x="37433" y="236982"/>
                  </a:cubicBezTo>
                  <a:cubicBezTo>
                    <a:pt x="36004" y="244031"/>
                    <a:pt x="40386" y="249079"/>
                    <a:pt x="46196" y="252698"/>
                  </a:cubicBezTo>
                  <a:cubicBezTo>
                    <a:pt x="50387" y="234029"/>
                    <a:pt x="90202" y="243554"/>
                    <a:pt x="117253" y="244983"/>
                  </a:cubicBezTo>
                  <a:cubicBezTo>
                    <a:pt x="134112" y="245840"/>
                    <a:pt x="146304" y="244316"/>
                    <a:pt x="156877" y="244602"/>
                  </a:cubicBezTo>
                  <a:cubicBezTo>
                    <a:pt x="156972" y="239935"/>
                    <a:pt x="156877" y="233934"/>
                    <a:pt x="156305" y="227362"/>
                  </a:cubicBezTo>
                  <a:cubicBezTo>
                    <a:pt x="155638" y="219456"/>
                    <a:pt x="148971" y="205835"/>
                    <a:pt x="141922" y="191452"/>
                  </a:cubicBezTo>
                  <a:cubicBezTo>
                    <a:pt x="135541" y="178403"/>
                    <a:pt x="128969" y="164878"/>
                    <a:pt x="125635" y="153543"/>
                  </a:cubicBezTo>
                  <a:cubicBezTo>
                    <a:pt x="118681" y="129254"/>
                    <a:pt x="118681" y="97917"/>
                    <a:pt x="118681" y="81058"/>
                  </a:cubicBezTo>
                  <a:cubicBezTo>
                    <a:pt x="118681" y="75343"/>
                    <a:pt x="119348" y="69056"/>
                    <a:pt x="120015" y="62294"/>
                  </a:cubicBezTo>
                  <a:cubicBezTo>
                    <a:pt x="121444" y="49244"/>
                    <a:pt x="122872" y="35719"/>
                    <a:pt x="119063" y="27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1" name="Frihandsfigur: Form 190">
              <a:extLst>
                <a:ext uri="{FF2B5EF4-FFF2-40B4-BE49-F238E27FC236}">
                  <a16:creationId xmlns:a16="http://schemas.microsoft.com/office/drawing/2014/main" id="{1AFD18CC-A6B2-4B24-A87A-B229468E6C0C}"/>
                </a:ext>
              </a:extLst>
            </p:cNvPr>
            <p:cNvSpPr/>
            <p:nvPr/>
          </p:nvSpPr>
          <p:spPr>
            <a:xfrm>
              <a:off x="7837551" y="3285496"/>
              <a:ext cx="304800" cy="342900"/>
            </a:xfrm>
            <a:custGeom>
              <a:avLst/>
              <a:gdLst>
                <a:gd name="connsiteX0" fmla="*/ 256032 w 304800"/>
                <a:gd name="connsiteY0" fmla="*/ 149695 h 342900"/>
                <a:gd name="connsiteX1" fmla="*/ 226219 w 304800"/>
                <a:gd name="connsiteY1" fmla="*/ 68161 h 342900"/>
                <a:gd name="connsiteX2" fmla="*/ 208407 w 304800"/>
                <a:gd name="connsiteY2" fmla="*/ 10439 h 342900"/>
                <a:gd name="connsiteX3" fmla="*/ 202311 w 304800"/>
                <a:gd name="connsiteY3" fmla="*/ 6153 h 342900"/>
                <a:gd name="connsiteX4" fmla="*/ 133160 w 304800"/>
                <a:gd name="connsiteY4" fmla="*/ 9963 h 342900"/>
                <a:gd name="connsiteX5" fmla="*/ 110585 w 304800"/>
                <a:gd name="connsiteY5" fmla="*/ 21584 h 342900"/>
                <a:gd name="connsiteX6" fmla="*/ 71247 w 304800"/>
                <a:gd name="connsiteY6" fmla="*/ 37395 h 342900"/>
                <a:gd name="connsiteX7" fmla="*/ 35528 w 304800"/>
                <a:gd name="connsiteY7" fmla="*/ 58636 h 342900"/>
                <a:gd name="connsiteX8" fmla="*/ 28480 w 304800"/>
                <a:gd name="connsiteY8" fmla="*/ 67399 h 342900"/>
                <a:gd name="connsiteX9" fmla="*/ 9715 w 304800"/>
                <a:gd name="connsiteY9" fmla="*/ 73590 h 342900"/>
                <a:gd name="connsiteX10" fmla="*/ 2096 w 304800"/>
                <a:gd name="connsiteY10" fmla="*/ 73019 h 342900"/>
                <a:gd name="connsiteX11" fmla="*/ 0 w 304800"/>
                <a:gd name="connsiteY11" fmla="*/ 75781 h 342900"/>
                <a:gd name="connsiteX12" fmla="*/ 22288 w 304800"/>
                <a:gd name="connsiteY12" fmla="*/ 105023 h 342900"/>
                <a:gd name="connsiteX13" fmla="*/ 23908 w 304800"/>
                <a:gd name="connsiteY13" fmla="*/ 142742 h 342900"/>
                <a:gd name="connsiteX14" fmla="*/ 22574 w 304800"/>
                <a:gd name="connsiteY14" fmla="*/ 160839 h 342900"/>
                <a:gd name="connsiteX15" fmla="*/ 29337 w 304800"/>
                <a:gd name="connsiteY15" fmla="*/ 231705 h 342900"/>
                <a:gd name="connsiteX16" fmla="*/ 45244 w 304800"/>
                <a:gd name="connsiteY16" fmla="*/ 268662 h 342900"/>
                <a:gd name="connsiteX17" fmla="*/ 60198 w 304800"/>
                <a:gd name="connsiteY17" fmla="*/ 306667 h 342900"/>
                <a:gd name="connsiteX18" fmla="*/ 60770 w 304800"/>
                <a:gd name="connsiteY18" fmla="*/ 324764 h 342900"/>
                <a:gd name="connsiteX19" fmla="*/ 73152 w 304800"/>
                <a:gd name="connsiteY19" fmla="*/ 328003 h 342900"/>
                <a:gd name="connsiteX20" fmla="*/ 109728 w 304800"/>
                <a:gd name="connsiteY20" fmla="*/ 342957 h 342900"/>
                <a:gd name="connsiteX21" fmla="*/ 186595 w 304800"/>
                <a:gd name="connsiteY21" fmla="*/ 331241 h 342900"/>
                <a:gd name="connsiteX22" fmla="*/ 268129 w 304800"/>
                <a:gd name="connsiteY22" fmla="*/ 289998 h 342900"/>
                <a:gd name="connsiteX23" fmla="*/ 309658 w 304800"/>
                <a:gd name="connsiteY23" fmla="*/ 300476 h 342900"/>
                <a:gd name="connsiteX24" fmla="*/ 288036 w 304800"/>
                <a:gd name="connsiteY24" fmla="*/ 234467 h 342900"/>
                <a:gd name="connsiteX25" fmla="*/ 256032 w 304800"/>
                <a:gd name="connsiteY25" fmla="*/ 14969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800" h="342900">
                  <a:moveTo>
                    <a:pt x="256032" y="149695"/>
                  </a:moveTo>
                  <a:cubicBezTo>
                    <a:pt x="253079" y="126263"/>
                    <a:pt x="234125" y="90068"/>
                    <a:pt x="226219" y="68161"/>
                  </a:cubicBezTo>
                  <a:cubicBezTo>
                    <a:pt x="218408" y="46349"/>
                    <a:pt x="205645" y="21679"/>
                    <a:pt x="208407" y="10439"/>
                  </a:cubicBezTo>
                  <a:cubicBezTo>
                    <a:pt x="206502" y="9106"/>
                    <a:pt x="204502" y="7677"/>
                    <a:pt x="202311" y="6153"/>
                  </a:cubicBezTo>
                  <a:cubicBezTo>
                    <a:pt x="184785" y="-6229"/>
                    <a:pt x="156115" y="2724"/>
                    <a:pt x="133160" y="9963"/>
                  </a:cubicBezTo>
                  <a:cubicBezTo>
                    <a:pt x="123635" y="12916"/>
                    <a:pt x="117253" y="17107"/>
                    <a:pt x="110585" y="21584"/>
                  </a:cubicBezTo>
                  <a:cubicBezTo>
                    <a:pt x="100965" y="27965"/>
                    <a:pt x="91059" y="34538"/>
                    <a:pt x="71247" y="37395"/>
                  </a:cubicBezTo>
                  <a:cubicBezTo>
                    <a:pt x="48101" y="40729"/>
                    <a:pt x="41720" y="49873"/>
                    <a:pt x="35528" y="58636"/>
                  </a:cubicBezTo>
                  <a:cubicBezTo>
                    <a:pt x="33338" y="61779"/>
                    <a:pt x="31242" y="64732"/>
                    <a:pt x="28480" y="67399"/>
                  </a:cubicBezTo>
                  <a:cubicBezTo>
                    <a:pt x="23336" y="72257"/>
                    <a:pt x="16193" y="73590"/>
                    <a:pt x="9715" y="73590"/>
                  </a:cubicBezTo>
                  <a:cubicBezTo>
                    <a:pt x="6953" y="73590"/>
                    <a:pt x="4381" y="73304"/>
                    <a:pt x="2096" y="73019"/>
                  </a:cubicBezTo>
                  <a:cubicBezTo>
                    <a:pt x="1429" y="73971"/>
                    <a:pt x="667" y="74924"/>
                    <a:pt x="0" y="75781"/>
                  </a:cubicBezTo>
                  <a:cubicBezTo>
                    <a:pt x="5048" y="81020"/>
                    <a:pt x="17240" y="94355"/>
                    <a:pt x="22288" y="105023"/>
                  </a:cubicBezTo>
                  <a:cubicBezTo>
                    <a:pt x="26765" y="114548"/>
                    <a:pt x="25337" y="128930"/>
                    <a:pt x="23908" y="142742"/>
                  </a:cubicBezTo>
                  <a:cubicBezTo>
                    <a:pt x="23241" y="149314"/>
                    <a:pt x="22574" y="155410"/>
                    <a:pt x="22574" y="160839"/>
                  </a:cubicBezTo>
                  <a:cubicBezTo>
                    <a:pt x="22574" y="177413"/>
                    <a:pt x="22574" y="208178"/>
                    <a:pt x="29337" y="231705"/>
                  </a:cubicBezTo>
                  <a:cubicBezTo>
                    <a:pt x="32480" y="242564"/>
                    <a:pt x="38957" y="255803"/>
                    <a:pt x="45244" y="268662"/>
                  </a:cubicBezTo>
                  <a:cubicBezTo>
                    <a:pt x="52578" y="283616"/>
                    <a:pt x="59436" y="297713"/>
                    <a:pt x="60198" y="306667"/>
                  </a:cubicBezTo>
                  <a:cubicBezTo>
                    <a:pt x="60770" y="313620"/>
                    <a:pt x="60865" y="319907"/>
                    <a:pt x="60770" y="324764"/>
                  </a:cubicBezTo>
                  <a:cubicBezTo>
                    <a:pt x="65056" y="325241"/>
                    <a:pt x="69152" y="326193"/>
                    <a:pt x="73152" y="328003"/>
                  </a:cubicBezTo>
                  <a:cubicBezTo>
                    <a:pt x="88392" y="334766"/>
                    <a:pt x="99441" y="350768"/>
                    <a:pt x="109728" y="342957"/>
                  </a:cubicBezTo>
                  <a:cubicBezTo>
                    <a:pt x="119920" y="335147"/>
                    <a:pt x="161449" y="334385"/>
                    <a:pt x="186595" y="331241"/>
                  </a:cubicBezTo>
                  <a:cubicBezTo>
                    <a:pt x="211741" y="328003"/>
                    <a:pt x="251746" y="288284"/>
                    <a:pt x="268129" y="289998"/>
                  </a:cubicBezTo>
                  <a:cubicBezTo>
                    <a:pt x="284512" y="291713"/>
                    <a:pt x="300038" y="306095"/>
                    <a:pt x="309658" y="300476"/>
                  </a:cubicBezTo>
                  <a:cubicBezTo>
                    <a:pt x="319278" y="294951"/>
                    <a:pt x="300323" y="246659"/>
                    <a:pt x="288036" y="234467"/>
                  </a:cubicBezTo>
                  <a:cubicBezTo>
                    <a:pt x="275654" y="222371"/>
                    <a:pt x="258985" y="173126"/>
                    <a:pt x="256032" y="149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2" name="Frihandsfigur: Form 191">
              <a:extLst>
                <a:ext uri="{FF2B5EF4-FFF2-40B4-BE49-F238E27FC236}">
                  <a16:creationId xmlns:a16="http://schemas.microsoft.com/office/drawing/2014/main" id="{01D4321C-1E56-495B-8465-6364BCE3C8D4}"/>
                </a:ext>
              </a:extLst>
            </p:cNvPr>
            <p:cNvSpPr/>
            <p:nvPr/>
          </p:nvSpPr>
          <p:spPr>
            <a:xfrm>
              <a:off x="7384890" y="3547491"/>
              <a:ext cx="266700" cy="447675"/>
            </a:xfrm>
            <a:custGeom>
              <a:avLst/>
              <a:gdLst>
                <a:gd name="connsiteX0" fmla="*/ 228919 w 266700"/>
                <a:gd name="connsiteY0" fmla="*/ 278321 h 447675"/>
                <a:gd name="connsiteX1" fmla="*/ 239587 w 266700"/>
                <a:gd name="connsiteY1" fmla="*/ 274510 h 447675"/>
                <a:gd name="connsiteX2" fmla="*/ 258827 w 266700"/>
                <a:gd name="connsiteY2" fmla="*/ 265367 h 447675"/>
                <a:gd name="connsiteX3" fmla="*/ 271686 w 266700"/>
                <a:gd name="connsiteY3" fmla="*/ 245173 h 447675"/>
                <a:gd name="connsiteX4" fmla="*/ 258732 w 266700"/>
                <a:gd name="connsiteY4" fmla="*/ 241268 h 447675"/>
                <a:gd name="connsiteX5" fmla="*/ 235491 w 266700"/>
                <a:gd name="connsiteY5" fmla="*/ 236220 h 447675"/>
                <a:gd name="connsiteX6" fmla="*/ 234157 w 266700"/>
                <a:gd name="connsiteY6" fmla="*/ 235648 h 447675"/>
                <a:gd name="connsiteX7" fmla="*/ 190533 w 266700"/>
                <a:gd name="connsiteY7" fmla="*/ 210312 h 447675"/>
                <a:gd name="connsiteX8" fmla="*/ 163291 w 266700"/>
                <a:gd name="connsiteY8" fmla="*/ 175165 h 447675"/>
                <a:gd name="connsiteX9" fmla="*/ 169007 w 266700"/>
                <a:gd name="connsiteY9" fmla="*/ 166021 h 447675"/>
                <a:gd name="connsiteX10" fmla="*/ 172436 w 266700"/>
                <a:gd name="connsiteY10" fmla="*/ 161353 h 447675"/>
                <a:gd name="connsiteX11" fmla="*/ 170721 w 266700"/>
                <a:gd name="connsiteY11" fmla="*/ 154781 h 447675"/>
                <a:gd name="connsiteX12" fmla="*/ 169102 w 266700"/>
                <a:gd name="connsiteY12" fmla="*/ 140303 h 447675"/>
                <a:gd name="connsiteX13" fmla="*/ 184818 w 266700"/>
                <a:gd name="connsiteY13" fmla="*/ 123444 h 447675"/>
                <a:gd name="connsiteX14" fmla="*/ 187295 w 266700"/>
                <a:gd name="connsiteY14" fmla="*/ 121825 h 447675"/>
                <a:gd name="connsiteX15" fmla="*/ 192248 w 266700"/>
                <a:gd name="connsiteY15" fmla="*/ 110109 h 447675"/>
                <a:gd name="connsiteX16" fmla="*/ 196915 w 266700"/>
                <a:gd name="connsiteY16" fmla="*/ 95059 h 447675"/>
                <a:gd name="connsiteX17" fmla="*/ 200058 w 266700"/>
                <a:gd name="connsiteY17" fmla="*/ 81344 h 447675"/>
                <a:gd name="connsiteX18" fmla="*/ 204154 w 266700"/>
                <a:gd name="connsiteY18" fmla="*/ 67342 h 447675"/>
                <a:gd name="connsiteX19" fmla="*/ 218632 w 266700"/>
                <a:gd name="connsiteY19" fmla="*/ 61055 h 447675"/>
                <a:gd name="connsiteX20" fmla="*/ 211583 w 266700"/>
                <a:gd name="connsiteY20" fmla="*/ 53245 h 447675"/>
                <a:gd name="connsiteX21" fmla="*/ 196343 w 266700"/>
                <a:gd name="connsiteY21" fmla="*/ 41624 h 447675"/>
                <a:gd name="connsiteX22" fmla="*/ 160624 w 266700"/>
                <a:gd name="connsiteY22" fmla="*/ 31147 h 447675"/>
                <a:gd name="connsiteX23" fmla="*/ 169483 w 266700"/>
                <a:gd name="connsiteY23" fmla="*/ 0 h 447675"/>
                <a:gd name="connsiteX24" fmla="*/ 135669 w 266700"/>
                <a:gd name="connsiteY24" fmla="*/ 9811 h 447675"/>
                <a:gd name="connsiteX25" fmla="*/ 84806 w 266700"/>
                <a:gd name="connsiteY25" fmla="*/ 43720 h 447675"/>
                <a:gd name="connsiteX26" fmla="*/ 27465 w 266700"/>
                <a:gd name="connsiteY26" fmla="*/ 70866 h 447675"/>
                <a:gd name="connsiteX27" fmla="*/ 10225 w 266700"/>
                <a:gd name="connsiteY27" fmla="*/ 118396 h 447675"/>
                <a:gd name="connsiteX28" fmla="*/ 20416 w 266700"/>
                <a:gd name="connsiteY28" fmla="*/ 148876 h 447675"/>
                <a:gd name="connsiteX29" fmla="*/ 35657 w 266700"/>
                <a:gd name="connsiteY29" fmla="*/ 172593 h 447675"/>
                <a:gd name="connsiteX30" fmla="*/ 37371 w 266700"/>
                <a:gd name="connsiteY30" fmla="*/ 226790 h 447675"/>
                <a:gd name="connsiteX31" fmla="*/ 37371 w 266700"/>
                <a:gd name="connsiteY31" fmla="*/ 274225 h 447675"/>
                <a:gd name="connsiteX32" fmla="*/ 37371 w 266700"/>
                <a:gd name="connsiteY32" fmla="*/ 301371 h 447675"/>
                <a:gd name="connsiteX33" fmla="*/ 96807 w 266700"/>
                <a:gd name="connsiteY33" fmla="*/ 311372 h 447675"/>
                <a:gd name="connsiteX34" fmla="*/ 111952 w 266700"/>
                <a:gd name="connsiteY34" fmla="*/ 406337 h 447675"/>
                <a:gd name="connsiteX35" fmla="*/ 145480 w 266700"/>
                <a:gd name="connsiteY35" fmla="*/ 450342 h 447675"/>
                <a:gd name="connsiteX36" fmla="*/ 174722 w 266700"/>
                <a:gd name="connsiteY36" fmla="*/ 418719 h 447675"/>
                <a:gd name="connsiteX37" fmla="*/ 206916 w 266700"/>
                <a:gd name="connsiteY37" fmla="*/ 397669 h 447675"/>
                <a:gd name="connsiteX38" fmla="*/ 213869 w 266700"/>
                <a:gd name="connsiteY38" fmla="*/ 359950 h 447675"/>
                <a:gd name="connsiteX39" fmla="*/ 206725 w 266700"/>
                <a:gd name="connsiteY39" fmla="*/ 325755 h 447675"/>
                <a:gd name="connsiteX40" fmla="*/ 228919 w 266700"/>
                <a:gd name="connsiteY40" fmla="*/ 27832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6700" h="447675">
                  <a:moveTo>
                    <a:pt x="228919" y="278321"/>
                  </a:moveTo>
                  <a:cubicBezTo>
                    <a:pt x="232824" y="276416"/>
                    <a:pt x="236253" y="275463"/>
                    <a:pt x="239587" y="274510"/>
                  </a:cubicBezTo>
                  <a:cubicBezTo>
                    <a:pt x="245016" y="272987"/>
                    <a:pt x="250636" y="271463"/>
                    <a:pt x="258827" y="265367"/>
                  </a:cubicBezTo>
                  <a:cubicBezTo>
                    <a:pt x="273496" y="254413"/>
                    <a:pt x="274639" y="250412"/>
                    <a:pt x="271686" y="245173"/>
                  </a:cubicBezTo>
                  <a:cubicBezTo>
                    <a:pt x="270162" y="242411"/>
                    <a:pt x="265971" y="241935"/>
                    <a:pt x="258732" y="241268"/>
                  </a:cubicBezTo>
                  <a:cubicBezTo>
                    <a:pt x="252160" y="240697"/>
                    <a:pt x="243968" y="239935"/>
                    <a:pt x="235491" y="236220"/>
                  </a:cubicBezTo>
                  <a:lnTo>
                    <a:pt x="234157" y="235648"/>
                  </a:lnTo>
                  <a:cubicBezTo>
                    <a:pt x="218060" y="228505"/>
                    <a:pt x="207392" y="223742"/>
                    <a:pt x="190533" y="210312"/>
                  </a:cubicBezTo>
                  <a:cubicBezTo>
                    <a:pt x="172721" y="196025"/>
                    <a:pt x="161958" y="185261"/>
                    <a:pt x="163291" y="175165"/>
                  </a:cubicBezTo>
                  <a:cubicBezTo>
                    <a:pt x="163958" y="170307"/>
                    <a:pt x="166721" y="167926"/>
                    <a:pt x="169007" y="166021"/>
                  </a:cubicBezTo>
                  <a:cubicBezTo>
                    <a:pt x="170912" y="164401"/>
                    <a:pt x="172055" y="163354"/>
                    <a:pt x="172436" y="161353"/>
                  </a:cubicBezTo>
                  <a:cubicBezTo>
                    <a:pt x="172816" y="159448"/>
                    <a:pt x="171864" y="157258"/>
                    <a:pt x="170721" y="154781"/>
                  </a:cubicBezTo>
                  <a:cubicBezTo>
                    <a:pt x="169007" y="150971"/>
                    <a:pt x="166911" y="146209"/>
                    <a:pt x="169102" y="140303"/>
                  </a:cubicBezTo>
                  <a:cubicBezTo>
                    <a:pt x="172245" y="131731"/>
                    <a:pt x="176246" y="129159"/>
                    <a:pt x="184818" y="123444"/>
                  </a:cubicBezTo>
                  <a:lnTo>
                    <a:pt x="187295" y="121825"/>
                  </a:lnTo>
                  <a:cubicBezTo>
                    <a:pt x="191676" y="118872"/>
                    <a:pt x="191866" y="115252"/>
                    <a:pt x="192248" y="110109"/>
                  </a:cubicBezTo>
                  <a:cubicBezTo>
                    <a:pt x="192533" y="105442"/>
                    <a:pt x="192914" y="100108"/>
                    <a:pt x="196915" y="95059"/>
                  </a:cubicBezTo>
                  <a:cubicBezTo>
                    <a:pt x="200153" y="90964"/>
                    <a:pt x="200058" y="86106"/>
                    <a:pt x="200058" y="81344"/>
                  </a:cubicBezTo>
                  <a:cubicBezTo>
                    <a:pt x="199963" y="76295"/>
                    <a:pt x="199963" y="70961"/>
                    <a:pt x="204154" y="67342"/>
                  </a:cubicBezTo>
                  <a:cubicBezTo>
                    <a:pt x="208631" y="63436"/>
                    <a:pt x="214250" y="61722"/>
                    <a:pt x="218632" y="61055"/>
                  </a:cubicBezTo>
                  <a:cubicBezTo>
                    <a:pt x="216060" y="58483"/>
                    <a:pt x="213774" y="55817"/>
                    <a:pt x="211583" y="53245"/>
                  </a:cubicBezTo>
                  <a:cubicBezTo>
                    <a:pt x="205773" y="46577"/>
                    <a:pt x="200820" y="40767"/>
                    <a:pt x="196343" y="41624"/>
                  </a:cubicBezTo>
                  <a:cubicBezTo>
                    <a:pt x="188057" y="43244"/>
                    <a:pt x="166244" y="47434"/>
                    <a:pt x="160624" y="31147"/>
                  </a:cubicBezTo>
                  <a:cubicBezTo>
                    <a:pt x="157767" y="22860"/>
                    <a:pt x="163958" y="9525"/>
                    <a:pt x="169483" y="0"/>
                  </a:cubicBezTo>
                  <a:cubicBezTo>
                    <a:pt x="156243" y="4667"/>
                    <a:pt x="144146" y="8192"/>
                    <a:pt x="135669" y="9811"/>
                  </a:cubicBezTo>
                  <a:cubicBezTo>
                    <a:pt x="118715" y="13240"/>
                    <a:pt x="107094" y="36195"/>
                    <a:pt x="84806" y="43720"/>
                  </a:cubicBezTo>
                  <a:cubicBezTo>
                    <a:pt x="62517" y="51244"/>
                    <a:pt x="37085" y="48768"/>
                    <a:pt x="27465" y="70866"/>
                  </a:cubicBezTo>
                  <a:cubicBezTo>
                    <a:pt x="17845" y="92964"/>
                    <a:pt x="30608" y="98107"/>
                    <a:pt x="10225" y="118396"/>
                  </a:cubicBezTo>
                  <a:cubicBezTo>
                    <a:pt x="-10159" y="138684"/>
                    <a:pt x="3462" y="158972"/>
                    <a:pt x="20416" y="148876"/>
                  </a:cubicBezTo>
                  <a:cubicBezTo>
                    <a:pt x="37371" y="138779"/>
                    <a:pt x="50897" y="159067"/>
                    <a:pt x="35657" y="172593"/>
                  </a:cubicBezTo>
                  <a:cubicBezTo>
                    <a:pt x="20416" y="186119"/>
                    <a:pt x="12130" y="215932"/>
                    <a:pt x="37371" y="226790"/>
                  </a:cubicBezTo>
                  <a:cubicBezTo>
                    <a:pt x="62612" y="237744"/>
                    <a:pt x="54707" y="271272"/>
                    <a:pt x="37371" y="274225"/>
                  </a:cubicBezTo>
                  <a:cubicBezTo>
                    <a:pt x="20036" y="277177"/>
                    <a:pt x="16988" y="296132"/>
                    <a:pt x="37371" y="301371"/>
                  </a:cubicBezTo>
                  <a:cubicBezTo>
                    <a:pt x="57755" y="306610"/>
                    <a:pt x="78233" y="290893"/>
                    <a:pt x="96807" y="311372"/>
                  </a:cubicBezTo>
                  <a:cubicBezTo>
                    <a:pt x="115381" y="331851"/>
                    <a:pt x="85949" y="382524"/>
                    <a:pt x="111952" y="406337"/>
                  </a:cubicBezTo>
                  <a:cubicBezTo>
                    <a:pt x="137955" y="430149"/>
                    <a:pt x="117381" y="439960"/>
                    <a:pt x="145480" y="450342"/>
                  </a:cubicBezTo>
                  <a:cubicBezTo>
                    <a:pt x="173579" y="460820"/>
                    <a:pt x="160434" y="428339"/>
                    <a:pt x="174722" y="418719"/>
                  </a:cubicBezTo>
                  <a:cubicBezTo>
                    <a:pt x="188914" y="409099"/>
                    <a:pt x="203868" y="417862"/>
                    <a:pt x="206916" y="397669"/>
                  </a:cubicBezTo>
                  <a:cubicBezTo>
                    <a:pt x="209107" y="383476"/>
                    <a:pt x="207583" y="368808"/>
                    <a:pt x="213869" y="359950"/>
                  </a:cubicBezTo>
                  <a:cubicBezTo>
                    <a:pt x="211298" y="352234"/>
                    <a:pt x="208154" y="340614"/>
                    <a:pt x="206725" y="325755"/>
                  </a:cubicBezTo>
                  <a:cubicBezTo>
                    <a:pt x="203582" y="297275"/>
                    <a:pt x="217108" y="284226"/>
                    <a:pt x="228919" y="278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3" name="Frihandsfigur: Form 192">
              <a:extLst>
                <a:ext uri="{FF2B5EF4-FFF2-40B4-BE49-F238E27FC236}">
                  <a16:creationId xmlns:a16="http://schemas.microsoft.com/office/drawing/2014/main" id="{AA9FC060-6465-48E2-B6D8-B75D3AE5336A}"/>
                </a:ext>
              </a:extLst>
            </p:cNvPr>
            <p:cNvSpPr/>
            <p:nvPr/>
          </p:nvSpPr>
          <p:spPr>
            <a:xfrm>
              <a:off x="7553549" y="3613880"/>
              <a:ext cx="342900" cy="657225"/>
            </a:xfrm>
            <a:custGeom>
              <a:avLst/>
              <a:gdLst>
                <a:gd name="connsiteX0" fmla="*/ 327531 w 342900"/>
                <a:gd name="connsiteY0" fmla="*/ 448913 h 657225"/>
                <a:gd name="connsiteX1" fmla="*/ 303528 w 342900"/>
                <a:gd name="connsiteY1" fmla="*/ 410909 h 657225"/>
                <a:gd name="connsiteX2" fmla="*/ 277239 w 342900"/>
                <a:gd name="connsiteY2" fmla="*/ 375475 h 657225"/>
                <a:gd name="connsiteX3" fmla="*/ 244187 w 342900"/>
                <a:gd name="connsiteY3" fmla="*/ 291084 h 657225"/>
                <a:gd name="connsiteX4" fmla="*/ 210564 w 342900"/>
                <a:gd name="connsiteY4" fmla="*/ 214503 h 657225"/>
                <a:gd name="connsiteX5" fmla="*/ 202373 w 342900"/>
                <a:gd name="connsiteY5" fmla="*/ 158401 h 657225"/>
                <a:gd name="connsiteX6" fmla="*/ 190943 w 342900"/>
                <a:gd name="connsiteY6" fmla="*/ 121348 h 657225"/>
                <a:gd name="connsiteX7" fmla="*/ 175036 w 342900"/>
                <a:gd name="connsiteY7" fmla="*/ 79153 h 657225"/>
                <a:gd name="connsiteX8" fmla="*/ 152747 w 342900"/>
                <a:gd name="connsiteY8" fmla="*/ 58864 h 657225"/>
                <a:gd name="connsiteX9" fmla="*/ 145985 w 342900"/>
                <a:gd name="connsiteY9" fmla="*/ 57340 h 657225"/>
                <a:gd name="connsiteX10" fmla="*/ 130554 w 342900"/>
                <a:gd name="connsiteY10" fmla="*/ 48863 h 657225"/>
                <a:gd name="connsiteX11" fmla="*/ 127887 w 342900"/>
                <a:gd name="connsiteY11" fmla="*/ 27337 h 657225"/>
                <a:gd name="connsiteX12" fmla="*/ 121315 w 342900"/>
                <a:gd name="connsiteY12" fmla="*/ 5905 h 657225"/>
                <a:gd name="connsiteX13" fmla="*/ 100646 w 342900"/>
                <a:gd name="connsiteY13" fmla="*/ 6477 h 657225"/>
                <a:gd name="connsiteX14" fmla="*/ 74071 w 342900"/>
                <a:gd name="connsiteY14" fmla="*/ 9525 h 657225"/>
                <a:gd name="connsiteX15" fmla="*/ 55306 w 342900"/>
                <a:gd name="connsiteY15" fmla="*/ 0 h 657225"/>
                <a:gd name="connsiteX16" fmla="*/ 39019 w 342900"/>
                <a:gd name="connsiteY16" fmla="*/ 5429 h 657225"/>
                <a:gd name="connsiteX17" fmla="*/ 36923 w 342900"/>
                <a:gd name="connsiteY17" fmla="*/ 14954 h 657225"/>
                <a:gd name="connsiteX18" fmla="*/ 32542 w 342900"/>
                <a:gd name="connsiteY18" fmla="*/ 32290 h 657225"/>
                <a:gd name="connsiteX19" fmla="*/ 29113 w 342900"/>
                <a:gd name="connsiteY19" fmla="*/ 44005 h 657225"/>
                <a:gd name="connsiteX20" fmla="*/ 21588 w 342900"/>
                <a:gd name="connsiteY20" fmla="*/ 60198 h 657225"/>
                <a:gd name="connsiteX21" fmla="*/ 19112 w 342900"/>
                <a:gd name="connsiteY21" fmla="*/ 61817 h 657225"/>
                <a:gd name="connsiteX22" fmla="*/ 5586 w 342900"/>
                <a:gd name="connsiteY22" fmla="*/ 75819 h 657225"/>
                <a:gd name="connsiteX23" fmla="*/ 7015 w 342900"/>
                <a:gd name="connsiteY23" fmla="*/ 85915 h 657225"/>
                <a:gd name="connsiteX24" fmla="*/ 9110 w 342900"/>
                <a:gd name="connsiteY24" fmla="*/ 95821 h 657225"/>
                <a:gd name="connsiteX25" fmla="*/ 3776 w 342900"/>
                <a:gd name="connsiteY25" fmla="*/ 103918 h 657225"/>
                <a:gd name="connsiteX26" fmla="*/ 62 w 342900"/>
                <a:gd name="connsiteY26" fmla="*/ 109442 h 657225"/>
                <a:gd name="connsiteX27" fmla="*/ 25112 w 342900"/>
                <a:gd name="connsiteY27" fmla="*/ 139160 h 657225"/>
                <a:gd name="connsiteX28" fmla="*/ 67498 w 342900"/>
                <a:gd name="connsiteY28" fmla="*/ 163735 h 657225"/>
                <a:gd name="connsiteX29" fmla="*/ 68832 w 342900"/>
                <a:gd name="connsiteY29" fmla="*/ 164306 h 657225"/>
                <a:gd name="connsiteX30" fmla="*/ 90263 w 342900"/>
                <a:gd name="connsiteY30" fmla="*/ 168878 h 657225"/>
                <a:gd name="connsiteX31" fmla="*/ 107789 w 342900"/>
                <a:gd name="connsiteY31" fmla="*/ 175736 h 657225"/>
                <a:gd name="connsiteX32" fmla="*/ 93311 w 342900"/>
                <a:gd name="connsiteY32" fmla="*/ 203359 h 657225"/>
                <a:gd name="connsiteX33" fmla="*/ 72166 w 342900"/>
                <a:gd name="connsiteY33" fmla="*/ 213455 h 657225"/>
                <a:gd name="connsiteX34" fmla="*/ 62546 w 342900"/>
                <a:gd name="connsiteY34" fmla="*/ 216884 h 657225"/>
                <a:gd name="connsiteX35" fmla="*/ 43305 w 342900"/>
                <a:gd name="connsiteY35" fmla="*/ 258794 h 657225"/>
                <a:gd name="connsiteX36" fmla="*/ 49401 w 342900"/>
                <a:gd name="connsiteY36" fmla="*/ 289179 h 657225"/>
                <a:gd name="connsiteX37" fmla="*/ 57497 w 342900"/>
                <a:gd name="connsiteY37" fmla="*/ 286131 h 657225"/>
                <a:gd name="connsiteX38" fmla="*/ 90359 w 342900"/>
                <a:gd name="connsiteY38" fmla="*/ 312039 h 657225"/>
                <a:gd name="connsiteX39" fmla="*/ 71689 w 342900"/>
                <a:gd name="connsiteY39" fmla="*/ 387382 h 657225"/>
                <a:gd name="connsiteX40" fmla="*/ 75976 w 342900"/>
                <a:gd name="connsiteY40" fmla="*/ 436150 h 657225"/>
                <a:gd name="connsiteX41" fmla="*/ 86930 w 342900"/>
                <a:gd name="connsiteY41" fmla="*/ 490918 h 657225"/>
                <a:gd name="connsiteX42" fmla="*/ 110171 w 342900"/>
                <a:gd name="connsiteY42" fmla="*/ 553402 h 657225"/>
                <a:gd name="connsiteX43" fmla="*/ 112361 w 342900"/>
                <a:gd name="connsiteY43" fmla="*/ 594074 h 657225"/>
                <a:gd name="connsiteX44" fmla="*/ 85215 w 342900"/>
                <a:gd name="connsiteY44" fmla="*/ 644938 h 657225"/>
                <a:gd name="connsiteX45" fmla="*/ 84644 w 342900"/>
                <a:gd name="connsiteY45" fmla="*/ 656654 h 657225"/>
                <a:gd name="connsiteX46" fmla="*/ 88168 w 342900"/>
                <a:gd name="connsiteY46" fmla="*/ 658463 h 657225"/>
                <a:gd name="connsiteX47" fmla="*/ 159796 w 342900"/>
                <a:gd name="connsiteY47" fmla="*/ 654939 h 657225"/>
                <a:gd name="connsiteX48" fmla="*/ 239615 w 342900"/>
                <a:gd name="connsiteY48" fmla="*/ 660844 h 657225"/>
                <a:gd name="connsiteX49" fmla="*/ 293431 w 342900"/>
                <a:gd name="connsiteY49" fmla="*/ 636842 h 657225"/>
                <a:gd name="connsiteX50" fmla="*/ 351058 w 342900"/>
                <a:gd name="connsiteY50" fmla="*/ 610838 h 657225"/>
                <a:gd name="connsiteX51" fmla="*/ 323912 w 342900"/>
                <a:gd name="connsiteY51" fmla="*/ 536258 h 657225"/>
                <a:gd name="connsiteX52" fmla="*/ 327531 w 342900"/>
                <a:gd name="connsiteY52" fmla="*/ 448913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2900" h="657225">
                  <a:moveTo>
                    <a:pt x="327531" y="448913"/>
                  </a:moveTo>
                  <a:cubicBezTo>
                    <a:pt x="334865" y="429006"/>
                    <a:pt x="316101" y="420243"/>
                    <a:pt x="303528" y="410909"/>
                  </a:cubicBezTo>
                  <a:cubicBezTo>
                    <a:pt x="290955" y="401574"/>
                    <a:pt x="290669" y="384905"/>
                    <a:pt x="277239" y="375475"/>
                  </a:cubicBezTo>
                  <a:cubicBezTo>
                    <a:pt x="263809" y="366046"/>
                    <a:pt x="258570" y="305467"/>
                    <a:pt x="244187" y="291084"/>
                  </a:cubicBezTo>
                  <a:cubicBezTo>
                    <a:pt x="229805" y="276701"/>
                    <a:pt x="205325" y="234125"/>
                    <a:pt x="210564" y="214503"/>
                  </a:cubicBezTo>
                  <a:cubicBezTo>
                    <a:pt x="215803" y="194977"/>
                    <a:pt x="200087" y="176213"/>
                    <a:pt x="202373" y="158401"/>
                  </a:cubicBezTo>
                  <a:cubicBezTo>
                    <a:pt x="204754" y="140589"/>
                    <a:pt x="186847" y="135636"/>
                    <a:pt x="190943" y="121348"/>
                  </a:cubicBezTo>
                  <a:cubicBezTo>
                    <a:pt x="194753" y="108204"/>
                    <a:pt x="175131" y="95059"/>
                    <a:pt x="175036" y="79153"/>
                  </a:cubicBezTo>
                  <a:cubicBezTo>
                    <a:pt x="168559" y="71914"/>
                    <a:pt x="158272" y="61150"/>
                    <a:pt x="152747" y="58864"/>
                  </a:cubicBezTo>
                  <a:cubicBezTo>
                    <a:pt x="149985" y="57721"/>
                    <a:pt x="148080" y="57531"/>
                    <a:pt x="145985" y="57340"/>
                  </a:cubicBezTo>
                  <a:cubicBezTo>
                    <a:pt x="141127" y="56959"/>
                    <a:pt x="137412" y="56197"/>
                    <a:pt x="130554" y="48863"/>
                  </a:cubicBezTo>
                  <a:cubicBezTo>
                    <a:pt x="125220" y="43148"/>
                    <a:pt x="126554" y="35052"/>
                    <a:pt x="127887" y="27337"/>
                  </a:cubicBezTo>
                  <a:cubicBezTo>
                    <a:pt x="129697" y="16573"/>
                    <a:pt x="130364" y="9715"/>
                    <a:pt x="121315" y="5905"/>
                  </a:cubicBezTo>
                  <a:cubicBezTo>
                    <a:pt x="111885" y="2000"/>
                    <a:pt x="106932" y="4000"/>
                    <a:pt x="100646" y="6477"/>
                  </a:cubicBezTo>
                  <a:cubicBezTo>
                    <a:pt x="94169" y="9049"/>
                    <a:pt x="86930" y="12001"/>
                    <a:pt x="74071" y="9525"/>
                  </a:cubicBezTo>
                  <a:cubicBezTo>
                    <a:pt x="66641" y="8096"/>
                    <a:pt x="60545" y="4477"/>
                    <a:pt x="55306" y="0"/>
                  </a:cubicBezTo>
                  <a:cubicBezTo>
                    <a:pt x="52163" y="95"/>
                    <a:pt x="44353" y="762"/>
                    <a:pt x="39019" y="5429"/>
                  </a:cubicBezTo>
                  <a:cubicBezTo>
                    <a:pt x="36923" y="7239"/>
                    <a:pt x="36828" y="10192"/>
                    <a:pt x="36923" y="14954"/>
                  </a:cubicBezTo>
                  <a:cubicBezTo>
                    <a:pt x="37019" y="20193"/>
                    <a:pt x="37114" y="26670"/>
                    <a:pt x="32542" y="32290"/>
                  </a:cubicBezTo>
                  <a:cubicBezTo>
                    <a:pt x="29684" y="35909"/>
                    <a:pt x="29398" y="39814"/>
                    <a:pt x="29113" y="44005"/>
                  </a:cubicBezTo>
                  <a:cubicBezTo>
                    <a:pt x="28732" y="49435"/>
                    <a:pt x="28351" y="55626"/>
                    <a:pt x="21588" y="60198"/>
                  </a:cubicBezTo>
                  <a:lnTo>
                    <a:pt x="19112" y="61817"/>
                  </a:lnTo>
                  <a:cubicBezTo>
                    <a:pt x="10920" y="67246"/>
                    <a:pt x="8158" y="69056"/>
                    <a:pt x="5586" y="75819"/>
                  </a:cubicBezTo>
                  <a:cubicBezTo>
                    <a:pt x="4253" y="79438"/>
                    <a:pt x="5586" y="82486"/>
                    <a:pt x="7015" y="85915"/>
                  </a:cubicBezTo>
                  <a:cubicBezTo>
                    <a:pt x="8348" y="88963"/>
                    <a:pt x="9777" y="92107"/>
                    <a:pt x="9110" y="95821"/>
                  </a:cubicBezTo>
                  <a:cubicBezTo>
                    <a:pt x="8348" y="99917"/>
                    <a:pt x="5777" y="102108"/>
                    <a:pt x="3776" y="103918"/>
                  </a:cubicBezTo>
                  <a:cubicBezTo>
                    <a:pt x="1871" y="105537"/>
                    <a:pt x="443" y="106775"/>
                    <a:pt x="62" y="109442"/>
                  </a:cubicBezTo>
                  <a:cubicBezTo>
                    <a:pt x="-986" y="117157"/>
                    <a:pt x="11492" y="128302"/>
                    <a:pt x="25112" y="139160"/>
                  </a:cubicBezTo>
                  <a:cubicBezTo>
                    <a:pt x="41400" y="152209"/>
                    <a:pt x="51211" y="156591"/>
                    <a:pt x="67498" y="163735"/>
                  </a:cubicBezTo>
                  <a:lnTo>
                    <a:pt x="68832" y="164306"/>
                  </a:lnTo>
                  <a:cubicBezTo>
                    <a:pt x="76452" y="167640"/>
                    <a:pt x="83786" y="168307"/>
                    <a:pt x="90263" y="168878"/>
                  </a:cubicBezTo>
                  <a:cubicBezTo>
                    <a:pt x="97979" y="169545"/>
                    <a:pt x="104646" y="170212"/>
                    <a:pt x="107789" y="175736"/>
                  </a:cubicBezTo>
                  <a:cubicBezTo>
                    <a:pt x="113981" y="186690"/>
                    <a:pt x="105313" y="194405"/>
                    <a:pt x="93311" y="203359"/>
                  </a:cubicBezTo>
                  <a:cubicBezTo>
                    <a:pt x="84263" y="210121"/>
                    <a:pt x="77786" y="211931"/>
                    <a:pt x="72166" y="213455"/>
                  </a:cubicBezTo>
                  <a:cubicBezTo>
                    <a:pt x="68927" y="214313"/>
                    <a:pt x="65879" y="215170"/>
                    <a:pt x="62546" y="216884"/>
                  </a:cubicBezTo>
                  <a:cubicBezTo>
                    <a:pt x="47782" y="224314"/>
                    <a:pt x="41210" y="238411"/>
                    <a:pt x="43305" y="258794"/>
                  </a:cubicBezTo>
                  <a:cubicBezTo>
                    <a:pt x="44543" y="271463"/>
                    <a:pt x="47115" y="281845"/>
                    <a:pt x="49401" y="289179"/>
                  </a:cubicBezTo>
                  <a:cubicBezTo>
                    <a:pt x="51592" y="287846"/>
                    <a:pt x="54164" y="286702"/>
                    <a:pt x="57497" y="286131"/>
                  </a:cubicBezTo>
                  <a:cubicBezTo>
                    <a:pt x="78452" y="282321"/>
                    <a:pt x="100741" y="292227"/>
                    <a:pt x="90359" y="312039"/>
                  </a:cubicBezTo>
                  <a:cubicBezTo>
                    <a:pt x="79881" y="331756"/>
                    <a:pt x="67022" y="363664"/>
                    <a:pt x="71689" y="387382"/>
                  </a:cubicBezTo>
                  <a:cubicBezTo>
                    <a:pt x="76357" y="411099"/>
                    <a:pt x="83596" y="420529"/>
                    <a:pt x="75976" y="436150"/>
                  </a:cubicBezTo>
                  <a:cubicBezTo>
                    <a:pt x="68356" y="451771"/>
                    <a:pt x="71594" y="476917"/>
                    <a:pt x="86930" y="490918"/>
                  </a:cubicBezTo>
                  <a:cubicBezTo>
                    <a:pt x="102265" y="504920"/>
                    <a:pt x="110647" y="532543"/>
                    <a:pt x="110171" y="553402"/>
                  </a:cubicBezTo>
                  <a:cubicBezTo>
                    <a:pt x="109694" y="574262"/>
                    <a:pt x="126458" y="573500"/>
                    <a:pt x="112361" y="594074"/>
                  </a:cubicBezTo>
                  <a:cubicBezTo>
                    <a:pt x="98264" y="614553"/>
                    <a:pt x="82262" y="620363"/>
                    <a:pt x="85215" y="644938"/>
                  </a:cubicBezTo>
                  <a:cubicBezTo>
                    <a:pt x="85787" y="649700"/>
                    <a:pt x="85501" y="653415"/>
                    <a:pt x="84644" y="656654"/>
                  </a:cubicBezTo>
                  <a:cubicBezTo>
                    <a:pt x="85691" y="657320"/>
                    <a:pt x="86930" y="657892"/>
                    <a:pt x="88168" y="658463"/>
                  </a:cubicBezTo>
                  <a:cubicBezTo>
                    <a:pt x="99122" y="663226"/>
                    <a:pt x="133507" y="663702"/>
                    <a:pt x="159796" y="654939"/>
                  </a:cubicBezTo>
                  <a:cubicBezTo>
                    <a:pt x="186085" y="646081"/>
                    <a:pt x="221137" y="661702"/>
                    <a:pt x="239615" y="660844"/>
                  </a:cubicBezTo>
                  <a:cubicBezTo>
                    <a:pt x="257998" y="659987"/>
                    <a:pt x="269429" y="640080"/>
                    <a:pt x="293431" y="636842"/>
                  </a:cubicBezTo>
                  <a:cubicBezTo>
                    <a:pt x="317435" y="633603"/>
                    <a:pt x="344581" y="633889"/>
                    <a:pt x="351058" y="610838"/>
                  </a:cubicBezTo>
                  <a:cubicBezTo>
                    <a:pt x="357535" y="587788"/>
                    <a:pt x="335532" y="557879"/>
                    <a:pt x="323912" y="536258"/>
                  </a:cubicBezTo>
                  <a:cubicBezTo>
                    <a:pt x="312386" y="514731"/>
                    <a:pt x="320292" y="468821"/>
                    <a:pt x="327531" y="448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4" name="Frihandsfigur: Form 193">
              <a:extLst>
                <a:ext uri="{FF2B5EF4-FFF2-40B4-BE49-F238E27FC236}">
                  <a16:creationId xmlns:a16="http://schemas.microsoft.com/office/drawing/2014/main" id="{52562F34-209F-4460-B476-97D44F70A2CE}"/>
                </a:ext>
              </a:extLst>
            </p:cNvPr>
            <p:cNvSpPr/>
            <p:nvPr/>
          </p:nvSpPr>
          <p:spPr>
            <a:xfrm>
              <a:off x="7881842" y="2519423"/>
              <a:ext cx="723900" cy="600075"/>
            </a:xfrm>
            <a:custGeom>
              <a:avLst/>
              <a:gdLst>
                <a:gd name="connsiteX0" fmla="*/ 705803 w 723900"/>
                <a:gd name="connsiteY0" fmla="*/ 356936 h 600075"/>
                <a:gd name="connsiteX1" fmla="*/ 639128 w 723900"/>
                <a:gd name="connsiteY1" fmla="*/ 291690 h 600075"/>
                <a:gd name="connsiteX2" fmla="*/ 603218 w 723900"/>
                <a:gd name="connsiteY2" fmla="*/ 239683 h 600075"/>
                <a:gd name="connsiteX3" fmla="*/ 582739 w 723900"/>
                <a:gd name="connsiteY3" fmla="*/ 178628 h 600075"/>
                <a:gd name="connsiteX4" fmla="*/ 542735 w 723900"/>
                <a:gd name="connsiteY4" fmla="*/ 114048 h 600075"/>
                <a:gd name="connsiteX5" fmla="*/ 505587 w 723900"/>
                <a:gd name="connsiteY5" fmla="*/ 54422 h 600075"/>
                <a:gd name="connsiteX6" fmla="*/ 428720 w 723900"/>
                <a:gd name="connsiteY6" fmla="*/ 4606 h 600075"/>
                <a:gd name="connsiteX7" fmla="*/ 364712 w 723900"/>
                <a:gd name="connsiteY7" fmla="*/ 22799 h 600075"/>
                <a:gd name="connsiteX8" fmla="*/ 283178 w 723900"/>
                <a:gd name="connsiteY8" fmla="*/ 72519 h 600075"/>
                <a:gd name="connsiteX9" fmla="*/ 195453 w 723900"/>
                <a:gd name="connsiteY9" fmla="*/ 128050 h 600075"/>
                <a:gd name="connsiteX10" fmla="*/ 120015 w 723900"/>
                <a:gd name="connsiteY10" fmla="*/ 174056 h 600075"/>
                <a:gd name="connsiteX11" fmla="*/ 134303 w 723900"/>
                <a:gd name="connsiteY11" fmla="*/ 227110 h 600075"/>
                <a:gd name="connsiteX12" fmla="*/ 129635 w 723900"/>
                <a:gd name="connsiteY12" fmla="*/ 255209 h 600075"/>
                <a:gd name="connsiteX13" fmla="*/ 100108 w 723900"/>
                <a:gd name="connsiteY13" fmla="*/ 229491 h 600075"/>
                <a:gd name="connsiteX14" fmla="*/ 79343 w 723900"/>
                <a:gd name="connsiteY14" fmla="*/ 258733 h 600075"/>
                <a:gd name="connsiteX15" fmla="*/ 68580 w 723900"/>
                <a:gd name="connsiteY15" fmla="*/ 297881 h 600075"/>
                <a:gd name="connsiteX16" fmla="*/ 44387 w 723900"/>
                <a:gd name="connsiteY16" fmla="*/ 312454 h 600075"/>
                <a:gd name="connsiteX17" fmla="*/ 33433 w 723900"/>
                <a:gd name="connsiteY17" fmla="*/ 411705 h 600075"/>
                <a:gd name="connsiteX18" fmla="*/ 18193 w 723900"/>
                <a:gd name="connsiteY18" fmla="*/ 543435 h 600075"/>
                <a:gd name="connsiteX19" fmla="*/ 0 w 723900"/>
                <a:gd name="connsiteY19" fmla="*/ 594966 h 600075"/>
                <a:gd name="connsiteX20" fmla="*/ 20003 w 723900"/>
                <a:gd name="connsiteY20" fmla="*/ 604395 h 600075"/>
                <a:gd name="connsiteX21" fmla="*/ 31433 w 723900"/>
                <a:gd name="connsiteY21" fmla="*/ 596775 h 600075"/>
                <a:gd name="connsiteX22" fmla="*/ 46101 w 723900"/>
                <a:gd name="connsiteY22" fmla="*/ 586203 h 600075"/>
                <a:gd name="connsiteX23" fmla="*/ 60388 w 723900"/>
                <a:gd name="connsiteY23" fmla="*/ 582393 h 600075"/>
                <a:gd name="connsiteX24" fmla="*/ 72676 w 723900"/>
                <a:gd name="connsiteY24" fmla="*/ 576392 h 600075"/>
                <a:gd name="connsiteX25" fmla="*/ 93059 w 723900"/>
                <a:gd name="connsiteY25" fmla="*/ 569343 h 600075"/>
                <a:gd name="connsiteX26" fmla="*/ 101441 w 723900"/>
                <a:gd name="connsiteY26" fmla="*/ 568105 h 600075"/>
                <a:gd name="connsiteX27" fmla="*/ 111443 w 723900"/>
                <a:gd name="connsiteY27" fmla="*/ 562104 h 600075"/>
                <a:gd name="connsiteX28" fmla="*/ 124682 w 723900"/>
                <a:gd name="connsiteY28" fmla="*/ 555342 h 600075"/>
                <a:gd name="connsiteX29" fmla="*/ 142685 w 723900"/>
                <a:gd name="connsiteY29" fmla="*/ 545912 h 600075"/>
                <a:gd name="connsiteX30" fmla="*/ 173546 w 723900"/>
                <a:gd name="connsiteY30" fmla="*/ 542388 h 600075"/>
                <a:gd name="connsiteX31" fmla="*/ 181166 w 723900"/>
                <a:gd name="connsiteY31" fmla="*/ 542864 h 600075"/>
                <a:gd name="connsiteX32" fmla="*/ 191738 w 723900"/>
                <a:gd name="connsiteY32" fmla="*/ 535053 h 600075"/>
                <a:gd name="connsiteX33" fmla="*/ 199739 w 723900"/>
                <a:gd name="connsiteY33" fmla="*/ 525528 h 600075"/>
                <a:gd name="connsiteX34" fmla="*/ 224028 w 723900"/>
                <a:gd name="connsiteY34" fmla="*/ 521242 h 600075"/>
                <a:gd name="connsiteX35" fmla="*/ 234220 w 723900"/>
                <a:gd name="connsiteY35" fmla="*/ 531529 h 600075"/>
                <a:gd name="connsiteX36" fmla="*/ 247364 w 723900"/>
                <a:gd name="connsiteY36" fmla="*/ 596490 h 600075"/>
                <a:gd name="connsiteX37" fmla="*/ 274320 w 723900"/>
                <a:gd name="connsiteY37" fmla="*/ 588965 h 600075"/>
                <a:gd name="connsiteX38" fmla="*/ 340995 w 723900"/>
                <a:gd name="connsiteY38" fmla="*/ 546579 h 600075"/>
                <a:gd name="connsiteX39" fmla="*/ 467011 w 723900"/>
                <a:gd name="connsiteY39" fmla="*/ 534291 h 600075"/>
                <a:gd name="connsiteX40" fmla="*/ 571405 w 723900"/>
                <a:gd name="connsiteY40" fmla="*/ 496001 h 600075"/>
                <a:gd name="connsiteX41" fmla="*/ 644462 w 723900"/>
                <a:gd name="connsiteY41" fmla="*/ 441613 h 600075"/>
                <a:gd name="connsiteX42" fmla="*/ 718375 w 723900"/>
                <a:gd name="connsiteY42" fmla="*/ 419420 h 600075"/>
                <a:gd name="connsiteX43" fmla="*/ 705803 w 723900"/>
                <a:gd name="connsiteY43" fmla="*/ 3569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23900" h="600075">
                  <a:moveTo>
                    <a:pt x="705803" y="356936"/>
                  </a:moveTo>
                  <a:cubicBezTo>
                    <a:pt x="678656" y="313121"/>
                    <a:pt x="661416" y="304929"/>
                    <a:pt x="639128" y="291690"/>
                  </a:cubicBezTo>
                  <a:cubicBezTo>
                    <a:pt x="616934" y="278545"/>
                    <a:pt x="624840" y="259781"/>
                    <a:pt x="603218" y="239683"/>
                  </a:cubicBezTo>
                  <a:cubicBezTo>
                    <a:pt x="581597" y="219490"/>
                    <a:pt x="591788" y="215966"/>
                    <a:pt x="582739" y="178628"/>
                  </a:cubicBezTo>
                  <a:cubicBezTo>
                    <a:pt x="573691" y="141195"/>
                    <a:pt x="554927" y="134813"/>
                    <a:pt x="542735" y="114048"/>
                  </a:cubicBezTo>
                  <a:cubicBezTo>
                    <a:pt x="530543" y="93284"/>
                    <a:pt x="521399" y="61185"/>
                    <a:pt x="505587" y="54422"/>
                  </a:cubicBezTo>
                  <a:cubicBezTo>
                    <a:pt x="489776" y="47659"/>
                    <a:pt x="450056" y="16703"/>
                    <a:pt x="428720" y="4606"/>
                  </a:cubicBezTo>
                  <a:cubicBezTo>
                    <a:pt x="407384" y="-7491"/>
                    <a:pt x="371761" y="6225"/>
                    <a:pt x="364712" y="22799"/>
                  </a:cubicBezTo>
                  <a:cubicBezTo>
                    <a:pt x="357664" y="39468"/>
                    <a:pt x="308324" y="54327"/>
                    <a:pt x="283178" y="72519"/>
                  </a:cubicBezTo>
                  <a:cubicBezTo>
                    <a:pt x="258032" y="90617"/>
                    <a:pt x="205169" y="114620"/>
                    <a:pt x="195453" y="128050"/>
                  </a:cubicBezTo>
                  <a:cubicBezTo>
                    <a:pt x="185833" y="141480"/>
                    <a:pt x="136112" y="157578"/>
                    <a:pt x="120015" y="174056"/>
                  </a:cubicBezTo>
                  <a:cubicBezTo>
                    <a:pt x="103918" y="190534"/>
                    <a:pt x="122968" y="218633"/>
                    <a:pt x="134303" y="227110"/>
                  </a:cubicBezTo>
                  <a:cubicBezTo>
                    <a:pt x="145733" y="235587"/>
                    <a:pt x="142494" y="254542"/>
                    <a:pt x="129635" y="255209"/>
                  </a:cubicBezTo>
                  <a:cubicBezTo>
                    <a:pt x="116777" y="255780"/>
                    <a:pt x="110300" y="230063"/>
                    <a:pt x="100108" y="229491"/>
                  </a:cubicBezTo>
                  <a:cubicBezTo>
                    <a:pt x="89916" y="228920"/>
                    <a:pt x="88868" y="251685"/>
                    <a:pt x="79343" y="258733"/>
                  </a:cubicBezTo>
                  <a:cubicBezTo>
                    <a:pt x="69818" y="265782"/>
                    <a:pt x="72009" y="281784"/>
                    <a:pt x="68580" y="297881"/>
                  </a:cubicBezTo>
                  <a:cubicBezTo>
                    <a:pt x="66008" y="309787"/>
                    <a:pt x="53245" y="312930"/>
                    <a:pt x="44387" y="312454"/>
                  </a:cubicBezTo>
                  <a:cubicBezTo>
                    <a:pt x="45720" y="345792"/>
                    <a:pt x="43339" y="380939"/>
                    <a:pt x="33433" y="411705"/>
                  </a:cubicBezTo>
                  <a:cubicBezTo>
                    <a:pt x="20193" y="452948"/>
                    <a:pt x="9144" y="503240"/>
                    <a:pt x="18193" y="543435"/>
                  </a:cubicBezTo>
                  <a:cubicBezTo>
                    <a:pt x="24479" y="571629"/>
                    <a:pt x="10287" y="581916"/>
                    <a:pt x="0" y="594966"/>
                  </a:cubicBezTo>
                  <a:cubicBezTo>
                    <a:pt x="4572" y="600681"/>
                    <a:pt x="11906" y="607062"/>
                    <a:pt x="20003" y="604395"/>
                  </a:cubicBezTo>
                  <a:cubicBezTo>
                    <a:pt x="27242" y="602014"/>
                    <a:pt x="29051" y="599728"/>
                    <a:pt x="31433" y="596775"/>
                  </a:cubicBezTo>
                  <a:cubicBezTo>
                    <a:pt x="34004" y="593537"/>
                    <a:pt x="36862" y="589917"/>
                    <a:pt x="46101" y="586203"/>
                  </a:cubicBezTo>
                  <a:cubicBezTo>
                    <a:pt x="53721" y="583155"/>
                    <a:pt x="57626" y="582678"/>
                    <a:pt x="60388" y="582393"/>
                  </a:cubicBezTo>
                  <a:cubicBezTo>
                    <a:pt x="63722" y="582012"/>
                    <a:pt x="65532" y="581821"/>
                    <a:pt x="72676" y="576392"/>
                  </a:cubicBezTo>
                  <a:cubicBezTo>
                    <a:pt x="82010" y="569343"/>
                    <a:pt x="87916" y="569343"/>
                    <a:pt x="93059" y="569343"/>
                  </a:cubicBezTo>
                  <a:cubicBezTo>
                    <a:pt x="95917" y="569343"/>
                    <a:pt x="98393" y="569343"/>
                    <a:pt x="101441" y="568105"/>
                  </a:cubicBezTo>
                  <a:cubicBezTo>
                    <a:pt x="105346" y="566581"/>
                    <a:pt x="108395" y="564295"/>
                    <a:pt x="111443" y="562104"/>
                  </a:cubicBezTo>
                  <a:cubicBezTo>
                    <a:pt x="115253" y="559247"/>
                    <a:pt x="119158" y="556389"/>
                    <a:pt x="124682" y="555342"/>
                  </a:cubicBezTo>
                  <a:cubicBezTo>
                    <a:pt x="133255" y="553722"/>
                    <a:pt x="137732" y="550674"/>
                    <a:pt x="142685" y="545912"/>
                  </a:cubicBezTo>
                  <a:cubicBezTo>
                    <a:pt x="148209" y="540578"/>
                    <a:pt x="161068" y="541530"/>
                    <a:pt x="173546" y="542388"/>
                  </a:cubicBezTo>
                  <a:cubicBezTo>
                    <a:pt x="176213" y="542578"/>
                    <a:pt x="178784" y="542769"/>
                    <a:pt x="181166" y="542864"/>
                  </a:cubicBezTo>
                  <a:cubicBezTo>
                    <a:pt x="186976" y="543150"/>
                    <a:pt x="188881" y="540197"/>
                    <a:pt x="191738" y="535053"/>
                  </a:cubicBezTo>
                  <a:cubicBezTo>
                    <a:pt x="193643" y="531720"/>
                    <a:pt x="195739" y="527910"/>
                    <a:pt x="199739" y="525528"/>
                  </a:cubicBezTo>
                  <a:cubicBezTo>
                    <a:pt x="206312" y="521623"/>
                    <a:pt x="216218" y="518480"/>
                    <a:pt x="224028" y="521242"/>
                  </a:cubicBezTo>
                  <a:cubicBezTo>
                    <a:pt x="228791" y="522861"/>
                    <a:pt x="232220" y="526386"/>
                    <a:pt x="234220" y="531529"/>
                  </a:cubicBezTo>
                  <a:cubicBezTo>
                    <a:pt x="238982" y="543721"/>
                    <a:pt x="245269" y="582869"/>
                    <a:pt x="247364" y="596490"/>
                  </a:cubicBezTo>
                  <a:cubicBezTo>
                    <a:pt x="252508" y="594108"/>
                    <a:pt x="260985" y="591918"/>
                    <a:pt x="274320" y="588965"/>
                  </a:cubicBezTo>
                  <a:cubicBezTo>
                    <a:pt x="307753" y="581535"/>
                    <a:pt x="314992" y="557056"/>
                    <a:pt x="340995" y="546579"/>
                  </a:cubicBezTo>
                  <a:cubicBezTo>
                    <a:pt x="366998" y="536101"/>
                    <a:pt x="423386" y="540673"/>
                    <a:pt x="467011" y="534291"/>
                  </a:cubicBezTo>
                  <a:cubicBezTo>
                    <a:pt x="510540" y="527814"/>
                    <a:pt x="554736" y="507431"/>
                    <a:pt x="571405" y="496001"/>
                  </a:cubicBezTo>
                  <a:cubicBezTo>
                    <a:pt x="588073" y="484571"/>
                    <a:pt x="627222" y="458853"/>
                    <a:pt x="644462" y="441613"/>
                  </a:cubicBezTo>
                  <a:cubicBezTo>
                    <a:pt x="661702" y="424373"/>
                    <a:pt x="698564" y="426373"/>
                    <a:pt x="718375" y="419420"/>
                  </a:cubicBezTo>
                  <a:cubicBezTo>
                    <a:pt x="738188" y="412467"/>
                    <a:pt x="732949" y="400751"/>
                    <a:pt x="705803" y="356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5" name="Frihandsfigur: Form 194">
              <a:extLst>
                <a:ext uri="{FF2B5EF4-FFF2-40B4-BE49-F238E27FC236}">
                  <a16:creationId xmlns:a16="http://schemas.microsoft.com/office/drawing/2014/main" id="{0109FC3A-B4BB-4F26-AE61-CE1EA67E081C}"/>
                </a:ext>
              </a:extLst>
            </p:cNvPr>
            <p:cNvSpPr/>
            <p:nvPr/>
          </p:nvSpPr>
          <p:spPr>
            <a:xfrm>
              <a:off x="7550438" y="3462623"/>
              <a:ext cx="228600" cy="219075"/>
            </a:xfrm>
            <a:custGeom>
              <a:avLst/>
              <a:gdLst>
                <a:gd name="connsiteX0" fmla="*/ 216818 w 228600"/>
                <a:gd name="connsiteY0" fmla="*/ 138494 h 219075"/>
                <a:gd name="connsiteX1" fmla="*/ 205102 w 228600"/>
                <a:gd name="connsiteY1" fmla="*/ 101060 h 219075"/>
                <a:gd name="connsiteX2" fmla="*/ 203864 w 228600"/>
                <a:gd name="connsiteY2" fmla="*/ 51435 h 219075"/>
                <a:gd name="connsiteX3" fmla="*/ 204912 w 228600"/>
                <a:gd name="connsiteY3" fmla="*/ 47816 h 219075"/>
                <a:gd name="connsiteX4" fmla="*/ 192529 w 228600"/>
                <a:gd name="connsiteY4" fmla="*/ 13525 h 219075"/>
                <a:gd name="connsiteX5" fmla="*/ 179194 w 228600"/>
                <a:gd name="connsiteY5" fmla="*/ 0 h 219075"/>
                <a:gd name="connsiteX6" fmla="*/ 98708 w 228600"/>
                <a:gd name="connsiteY6" fmla="*/ 18574 h 219075"/>
                <a:gd name="connsiteX7" fmla="*/ 44511 w 228600"/>
                <a:gd name="connsiteY7" fmla="*/ 67723 h 219075"/>
                <a:gd name="connsiteX8" fmla="*/ 12602 w 228600"/>
                <a:gd name="connsiteY8" fmla="*/ 81725 h 219075"/>
                <a:gd name="connsiteX9" fmla="*/ 410 w 228600"/>
                <a:gd name="connsiteY9" fmla="*/ 114205 h 219075"/>
                <a:gd name="connsiteX10" fmla="*/ 29556 w 228600"/>
                <a:gd name="connsiteY10" fmla="*/ 120872 h 219075"/>
                <a:gd name="connsiteX11" fmla="*/ 50321 w 228600"/>
                <a:gd name="connsiteY11" fmla="*/ 134302 h 219075"/>
                <a:gd name="connsiteX12" fmla="*/ 78515 w 228600"/>
                <a:gd name="connsiteY12" fmla="*/ 154972 h 219075"/>
                <a:gd name="connsiteX13" fmla="*/ 101851 w 228600"/>
                <a:gd name="connsiteY13" fmla="*/ 152305 h 219075"/>
                <a:gd name="connsiteX14" fmla="*/ 126902 w 228600"/>
                <a:gd name="connsiteY14" fmla="*/ 151733 h 219075"/>
                <a:gd name="connsiteX15" fmla="*/ 136998 w 228600"/>
                <a:gd name="connsiteY15" fmla="*/ 179451 h 219075"/>
                <a:gd name="connsiteX16" fmla="*/ 138142 w 228600"/>
                <a:gd name="connsiteY16" fmla="*/ 196025 h 219075"/>
                <a:gd name="connsiteX17" fmla="*/ 149762 w 228600"/>
                <a:gd name="connsiteY17" fmla="*/ 202692 h 219075"/>
                <a:gd name="connsiteX18" fmla="*/ 158335 w 228600"/>
                <a:gd name="connsiteY18" fmla="*/ 204597 h 219075"/>
                <a:gd name="connsiteX19" fmla="*/ 179671 w 228600"/>
                <a:gd name="connsiteY19" fmla="*/ 223075 h 219075"/>
                <a:gd name="connsiteX20" fmla="*/ 222247 w 228600"/>
                <a:gd name="connsiteY20" fmla="*/ 189738 h 219075"/>
                <a:gd name="connsiteX21" fmla="*/ 230439 w 228600"/>
                <a:gd name="connsiteY21" fmla="*/ 161449 h 219075"/>
                <a:gd name="connsiteX22" fmla="*/ 216818 w 228600"/>
                <a:gd name="connsiteY22" fmla="*/ 1384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8600" h="219075">
                  <a:moveTo>
                    <a:pt x="216818" y="138494"/>
                  </a:moveTo>
                  <a:cubicBezTo>
                    <a:pt x="218437" y="130588"/>
                    <a:pt x="214342" y="120110"/>
                    <a:pt x="205102" y="101060"/>
                  </a:cubicBezTo>
                  <a:cubicBezTo>
                    <a:pt x="195292" y="80867"/>
                    <a:pt x="199102" y="67818"/>
                    <a:pt x="203864" y="51435"/>
                  </a:cubicBezTo>
                  <a:lnTo>
                    <a:pt x="204912" y="47816"/>
                  </a:lnTo>
                  <a:cubicBezTo>
                    <a:pt x="210913" y="26765"/>
                    <a:pt x="197006" y="16288"/>
                    <a:pt x="192529" y="13525"/>
                  </a:cubicBezTo>
                  <a:cubicBezTo>
                    <a:pt x="186910" y="10096"/>
                    <a:pt x="182338" y="4572"/>
                    <a:pt x="179194" y="0"/>
                  </a:cubicBezTo>
                  <a:cubicBezTo>
                    <a:pt x="154144" y="6572"/>
                    <a:pt x="117187" y="8763"/>
                    <a:pt x="98708" y="18574"/>
                  </a:cubicBezTo>
                  <a:cubicBezTo>
                    <a:pt x="76134" y="30575"/>
                    <a:pt x="70705" y="54483"/>
                    <a:pt x="44511" y="67723"/>
                  </a:cubicBezTo>
                  <a:cubicBezTo>
                    <a:pt x="34224" y="72866"/>
                    <a:pt x="23270" y="77629"/>
                    <a:pt x="12602" y="81725"/>
                  </a:cubicBezTo>
                  <a:cubicBezTo>
                    <a:pt x="5839" y="92202"/>
                    <a:pt x="-1876" y="107442"/>
                    <a:pt x="410" y="114205"/>
                  </a:cubicBezTo>
                  <a:cubicBezTo>
                    <a:pt x="3172" y="122111"/>
                    <a:pt x="12126" y="124206"/>
                    <a:pt x="29556" y="120872"/>
                  </a:cubicBezTo>
                  <a:cubicBezTo>
                    <a:pt x="37367" y="119348"/>
                    <a:pt x="43368" y="126302"/>
                    <a:pt x="50321" y="134302"/>
                  </a:cubicBezTo>
                  <a:cubicBezTo>
                    <a:pt x="57751" y="142875"/>
                    <a:pt x="66228" y="152591"/>
                    <a:pt x="78515" y="154972"/>
                  </a:cubicBezTo>
                  <a:cubicBezTo>
                    <a:pt x="89659" y="157163"/>
                    <a:pt x="95851" y="154686"/>
                    <a:pt x="101851" y="152305"/>
                  </a:cubicBezTo>
                  <a:cubicBezTo>
                    <a:pt x="108423" y="149638"/>
                    <a:pt x="115281" y="146971"/>
                    <a:pt x="126902" y="151733"/>
                  </a:cubicBezTo>
                  <a:cubicBezTo>
                    <a:pt x="140713" y="157448"/>
                    <a:pt x="138618" y="169640"/>
                    <a:pt x="136998" y="179451"/>
                  </a:cubicBezTo>
                  <a:cubicBezTo>
                    <a:pt x="135855" y="186119"/>
                    <a:pt x="134808" y="192405"/>
                    <a:pt x="138142" y="196025"/>
                  </a:cubicBezTo>
                  <a:cubicBezTo>
                    <a:pt x="143952" y="202216"/>
                    <a:pt x="146333" y="202406"/>
                    <a:pt x="149762" y="202692"/>
                  </a:cubicBezTo>
                  <a:cubicBezTo>
                    <a:pt x="151953" y="202883"/>
                    <a:pt x="154715" y="203073"/>
                    <a:pt x="158335" y="204597"/>
                  </a:cubicBezTo>
                  <a:cubicBezTo>
                    <a:pt x="164240" y="207169"/>
                    <a:pt x="173289" y="216218"/>
                    <a:pt x="179671" y="223075"/>
                  </a:cubicBezTo>
                  <a:cubicBezTo>
                    <a:pt x="185767" y="207264"/>
                    <a:pt x="209960" y="198215"/>
                    <a:pt x="222247" y="189738"/>
                  </a:cubicBezTo>
                  <a:cubicBezTo>
                    <a:pt x="233963" y="181642"/>
                    <a:pt x="229010" y="176117"/>
                    <a:pt x="230439" y="161449"/>
                  </a:cubicBezTo>
                  <a:cubicBezTo>
                    <a:pt x="216342" y="153924"/>
                    <a:pt x="215675" y="144209"/>
                    <a:pt x="216818" y="138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6" name="Frihandsfigur: Form 195">
              <a:extLst>
                <a:ext uri="{FF2B5EF4-FFF2-40B4-BE49-F238E27FC236}">
                  <a16:creationId xmlns:a16="http://schemas.microsoft.com/office/drawing/2014/main" id="{003F282F-86AA-401D-BFC8-26644D86BDFA}"/>
                </a:ext>
              </a:extLst>
            </p:cNvPr>
            <p:cNvSpPr/>
            <p:nvPr/>
          </p:nvSpPr>
          <p:spPr>
            <a:xfrm>
              <a:off x="7165338" y="4092527"/>
              <a:ext cx="38100" cy="19050"/>
            </a:xfrm>
            <a:custGeom>
              <a:avLst/>
              <a:gdLst>
                <a:gd name="connsiteX0" fmla="*/ 29847 w 38100"/>
                <a:gd name="connsiteY0" fmla="*/ 270 h 19050"/>
                <a:gd name="connsiteX1" fmla="*/ 1939 w 38100"/>
                <a:gd name="connsiteY1" fmla="*/ 13795 h 19050"/>
                <a:gd name="connsiteX2" fmla="*/ 19465 w 38100"/>
                <a:gd name="connsiteY2" fmla="*/ 24082 h 19050"/>
                <a:gd name="connsiteX3" fmla="*/ 40992 w 38100"/>
                <a:gd name="connsiteY3" fmla="*/ 5318 h 19050"/>
                <a:gd name="connsiteX4" fmla="*/ 29847 w 38100"/>
                <a:gd name="connsiteY4" fmla="*/ 2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29847" y="270"/>
                  </a:moveTo>
                  <a:cubicBezTo>
                    <a:pt x="22609" y="1032"/>
                    <a:pt x="9273" y="-1731"/>
                    <a:pt x="1939" y="13795"/>
                  </a:cubicBezTo>
                  <a:cubicBezTo>
                    <a:pt x="-5395" y="29321"/>
                    <a:pt x="9750" y="27035"/>
                    <a:pt x="19465" y="24082"/>
                  </a:cubicBezTo>
                  <a:cubicBezTo>
                    <a:pt x="29181" y="21130"/>
                    <a:pt x="41659" y="11128"/>
                    <a:pt x="40992" y="5318"/>
                  </a:cubicBezTo>
                  <a:cubicBezTo>
                    <a:pt x="40230" y="-492"/>
                    <a:pt x="35181" y="-302"/>
                    <a:pt x="29847" y="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7" name="Frihandsfigur: Form 196">
              <a:extLst>
                <a:ext uri="{FF2B5EF4-FFF2-40B4-BE49-F238E27FC236}">
                  <a16:creationId xmlns:a16="http://schemas.microsoft.com/office/drawing/2014/main" id="{2822B415-2DC0-44EF-A634-E1ECD5EFCF02}"/>
                </a:ext>
              </a:extLst>
            </p:cNvPr>
            <p:cNvSpPr/>
            <p:nvPr/>
          </p:nvSpPr>
          <p:spPr>
            <a:xfrm>
              <a:off x="7131905" y="4084810"/>
              <a:ext cx="19050" cy="19050"/>
            </a:xfrm>
            <a:custGeom>
              <a:avLst/>
              <a:gdLst>
                <a:gd name="connsiteX0" fmla="*/ 8225 w 19050"/>
                <a:gd name="connsiteY0" fmla="*/ 24941 h 19050"/>
                <a:gd name="connsiteX1" fmla="*/ 22227 w 19050"/>
                <a:gd name="connsiteY1" fmla="*/ 1224 h 19050"/>
                <a:gd name="connsiteX2" fmla="*/ 8225 w 19050"/>
                <a:gd name="connsiteY2" fmla="*/ 7987 h 19050"/>
                <a:gd name="connsiteX3" fmla="*/ 8225 w 19050"/>
                <a:gd name="connsiteY3" fmla="*/ 249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8225" y="24941"/>
                  </a:moveTo>
                  <a:cubicBezTo>
                    <a:pt x="19941" y="23322"/>
                    <a:pt x="32228" y="6082"/>
                    <a:pt x="22227" y="1224"/>
                  </a:cubicBezTo>
                  <a:cubicBezTo>
                    <a:pt x="15750" y="-1919"/>
                    <a:pt x="18417" y="1224"/>
                    <a:pt x="8225" y="7987"/>
                  </a:cubicBezTo>
                  <a:cubicBezTo>
                    <a:pt x="-1967" y="14750"/>
                    <a:pt x="-3490" y="26561"/>
                    <a:pt x="8225" y="24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8" name="Frihandsfigur: Form 197">
              <a:extLst>
                <a:ext uri="{FF2B5EF4-FFF2-40B4-BE49-F238E27FC236}">
                  <a16:creationId xmlns:a16="http://schemas.microsoft.com/office/drawing/2014/main" id="{9E56F80C-8F48-4C21-ACBE-D0A6AA1B114E}"/>
                </a:ext>
              </a:extLst>
            </p:cNvPr>
            <p:cNvSpPr/>
            <p:nvPr/>
          </p:nvSpPr>
          <p:spPr>
            <a:xfrm>
              <a:off x="7382567" y="3880425"/>
              <a:ext cx="38100" cy="28575"/>
            </a:xfrm>
            <a:custGeom>
              <a:avLst/>
              <a:gdLst>
                <a:gd name="connsiteX0" fmla="*/ 28740 w 38100"/>
                <a:gd name="connsiteY0" fmla="*/ 3870 h 28575"/>
                <a:gd name="connsiteX1" fmla="*/ 2165 w 38100"/>
                <a:gd name="connsiteY1" fmla="*/ 10918 h 28575"/>
                <a:gd name="connsiteX2" fmla="*/ 21882 w 38100"/>
                <a:gd name="connsiteY2" fmla="*/ 32826 h 28575"/>
                <a:gd name="connsiteX3" fmla="*/ 38837 w 38100"/>
                <a:gd name="connsiteY3" fmla="*/ 19300 h 28575"/>
                <a:gd name="connsiteX4" fmla="*/ 28740 w 38100"/>
                <a:gd name="connsiteY4" fmla="*/ 38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28740" y="3870"/>
                  </a:moveTo>
                  <a:cubicBezTo>
                    <a:pt x="16548" y="-2322"/>
                    <a:pt x="9500" y="-1845"/>
                    <a:pt x="2165" y="10918"/>
                  </a:cubicBezTo>
                  <a:cubicBezTo>
                    <a:pt x="-5169" y="23586"/>
                    <a:pt x="7309" y="32826"/>
                    <a:pt x="21882" y="32826"/>
                  </a:cubicBezTo>
                  <a:cubicBezTo>
                    <a:pt x="36455" y="32826"/>
                    <a:pt x="38551" y="27206"/>
                    <a:pt x="38837" y="19300"/>
                  </a:cubicBezTo>
                  <a:cubicBezTo>
                    <a:pt x="39122" y="11299"/>
                    <a:pt x="33884" y="6537"/>
                    <a:pt x="28740" y="3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9" name="Frihandsfigur: Form 198">
              <a:extLst>
                <a:ext uri="{FF2B5EF4-FFF2-40B4-BE49-F238E27FC236}">
                  <a16:creationId xmlns:a16="http://schemas.microsoft.com/office/drawing/2014/main" id="{CE9840A1-6161-40CE-BF36-C18532612835}"/>
                </a:ext>
              </a:extLst>
            </p:cNvPr>
            <p:cNvSpPr/>
            <p:nvPr/>
          </p:nvSpPr>
          <p:spPr>
            <a:xfrm>
              <a:off x="7323087" y="3902810"/>
              <a:ext cx="28575" cy="38100"/>
            </a:xfrm>
            <a:custGeom>
              <a:avLst/>
              <a:gdLst>
                <a:gd name="connsiteX0" fmla="*/ 13639 w 28575"/>
                <a:gd name="connsiteY0" fmla="*/ 249 h 38100"/>
                <a:gd name="connsiteX1" fmla="*/ 3447 w 28575"/>
                <a:gd name="connsiteY1" fmla="*/ 30729 h 38100"/>
                <a:gd name="connsiteX2" fmla="*/ 27164 w 28575"/>
                <a:gd name="connsiteY2" fmla="*/ 39397 h 38100"/>
                <a:gd name="connsiteX3" fmla="*/ 25640 w 28575"/>
                <a:gd name="connsiteY3" fmla="*/ 13775 h 38100"/>
                <a:gd name="connsiteX4" fmla="*/ 13639 w 28575"/>
                <a:gd name="connsiteY4" fmla="*/ 2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3639" y="249"/>
                  </a:moveTo>
                  <a:cubicBezTo>
                    <a:pt x="4305" y="-2513"/>
                    <a:pt x="-5316" y="18347"/>
                    <a:pt x="3447" y="30729"/>
                  </a:cubicBezTo>
                  <a:cubicBezTo>
                    <a:pt x="12210" y="43112"/>
                    <a:pt x="21545" y="49493"/>
                    <a:pt x="27164" y="39397"/>
                  </a:cubicBezTo>
                  <a:cubicBezTo>
                    <a:pt x="32880" y="29300"/>
                    <a:pt x="34213" y="23966"/>
                    <a:pt x="25640" y="13775"/>
                  </a:cubicBezTo>
                  <a:cubicBezTo>
                    <a:pt x="17068" y="3583"/>
                    <a:pt x="17068" y="1202"/>
                    <a:pt x="13639" y="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0" name="Frihandsfigur: Form 199">
              <a:extLst>
                <a:ext uri="{FF2B5EF4-FFF2-40B4-BE49-F238E27FC236}">
                  <a16:creationId xmlns:a16="http://schemas.microsoft.com/office/drawing/2014/main" id="{C7A8B699-D07A-41A3-843D-F3843E5EA843}"/>
                </a:ext>
              </a:extLst>
            </p:cNvPr>
            <p:cNvSpPr/>
            <p:nvPr/>
          </p:nvSpPr>
          <p:spPr>
            <a:xfrm>
              <a:off x="7335560" y="3872561"/>
              <a:ext cx="9525" cy="19050"/>
            </a:xfrm>
            <a:custGeom>
              <a:avLst/>
              <a:gdLst>
                <a:gd name="connsiteX0" fmla="*/ 14692 w 9525"/>
                <a:gd name="connsiteY0" fmla="*/ 16972 h 19050"/>
                <a:gd name="connsiteX1" fmla="*/ 4500 w 9525"/>
                <a:gd name="connsiteY1" fmla="*/ 18 h 19050"/>
                <a:gd name="connsiteX2" fmla="*/ 2595 w 9525"/>
                <a:gd name="connsiteY2" fmla="*/ 13543 h 19050"/>
                <a:gd name="connsiteX3" fmla="*/ 14692 w 9525"/>
                <a:gd name="connsiteY3" fmla="*/ 1697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14692" y="16972"/>
                  </a:moveTo>
                  <a:cubicBezTo>
                    <a:pt x="17740" y="12686"/>
                    <a:pt x="11263" y="-554"/>
                    <a:pt x="4500" y="18"/>
                  </a:cubicBezTo>
                  <a:cubicBezTo>
                    <a:pt x="-263" y="399"/>
                    <a:pt x="-1786" y="6781"/>
                    <a:pt x="2595" y="13543"/>
                  </a:cubicBezTo>
                  <a:cubicBezTo>
                    <a:pt x="6976" y="20306"/>
                    <a:pt x="11739" y="21259"/>
                    <a:pt x="14692" y="16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1" name="Frihandsfigur: Form 200">
              <a:extLst>
                <a:ext uri="{FF2B5EF4-FFF2-40B4-BE49-F238E27FC236}">
                  <a16:creationId xmlns:a16="http://schemas.microsoft.com/office/drawing/2014/main" id="{01240820-3F69-4146-AE7C-A77AA36AE46F}"/>
                </a:ext>
              </a:extLst>
            </p:cNvPr>
            <p:cNvSpPr/>
            <p:nvPr/>
          </p:nvSpPr>
          <p:spPr>
            <a:xfrm>
              <a:off x="7447657" y="3865720"/>
              <a:ext cx="28575" cy="38100"/>
            </a:xfrm>
            <a:custGeom>
              <a:avLst/>
              <a:gdLst>
                <a:gd name="connsiteX0" fmla="*/ 18800 w 28575"/>
                <a:gd name="connsiteY0" fmla="*/ 16574 h 38100"/>
                <a:gd name="connsiteX1" fmla="*/ 12799 w 28575"/>
                <a:gd name="connsiteY1" fmla="*/ 1 h 38100"/>
                <a:gd name="connsiteX2" fmla="*/ 893 w 28575"/>
                <a:gd name="connsiteY2" fmla="*/ 16955 h 38100"/>
                <a:gd name="connsiteX3" fmla="*/ 14419 w 28575"/>
                <a:gd name="connsiteY3" fmla="*/ 33910 h 38100"/>
                <a:gd name="connsiteX4" fmla="*/ 29658 w 28575"/>
                <a:gd name="connsiteY4" fmla="*/ 33910 h 38100"/>
                <a:gd name="connsiteX5" fmla="*/ 18800 w 28575"/>
                <a:gd name="connsiteY5" fmla="*/ 1657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8800" y="16574"/>
                  </a:moveTo>
                  <a:cubicBezTo>
                    <a:pt x="19943" y="10192"/>
                    <a:pt x="16609" y="-95"/>
                    <a:pt x="12799" y="1"/>
                  </a:cubicBezTo>
                  <a:cubicBezTo>
                    <a:pt x="3179" y="286"/>
                    <a:pt x="4322" y="11621"/>
                    <a:pt x="893" y="16955"/>
                  </a:cubicBezTo>
                  <a:cubicBezTo>
                    <a:pt x="-2536" y="22289"/>
                    <a:pt x="4322" y="27147"/>
                    <a:pt x="14419" y="33910"/>
                  </a:cubicBezTo>
                  <a:cubicBezTo>
                    <a:pt x="24515" y="40672"/>
                    <a:pt x="33469" y="43339"/>
                    <a:pt x="29658" y="33910"/>
                  </a:cubicBezTo>
                  <a:cubicBezTo>
                    <a:pt x="26039" y="24480"/>
                    <a:pt x="17657" y="22956"/>
                    <a:pt x="18800" y="16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2" name="Frihandsfigur: Form 201">
              <a:extLst>
                <a:ext uri="{FF2B5EF4-FFF2-40B4-BE49-F238E27FC236}">
                  <a16:creationId xmlns:a16="http://schemas.microsoft.com/office/drawing/2014/main" id="{440BB62B-1478-45FC-BEBD-87AFE02D2E5E}"/>
                </a:ext>
              </a:extLst>
            </p:cNvPr>
            <p:cNvSpPr/>
            <p:nvPr/>
          </p:nvSpPr>
          <p:spPr>
            <a:xfrm>
              <a:off x="7429798" y="3885666"/>
              <a:ext cx="9525" cy="38100"/>
            </a:xfrm>
            <a:custGeom>
              <a:avLst/>
              <a:gdLst>
                <a:gd name="connsiteX0" fmla="*/ 15418 w 9525"/>
                <a:gd name="connsiteY0" fmla="*/ 4725 h 38100"/>
                <a:gd name="connsiteX1" fmla="*/ 7703 w 9525"/>
                <a:gd name="connsiteY1" fmla="*/ 57 h 38100"/>
                <a:gd name="connsiteX2" fmla="*/ 1798 w 9525"/>
                <a:gd name="connsiteY2" fmla="*/ 15488 h 38100"/>
                <a:gd name="connsiteX3" fmla="*/ 5703 w 9525"/>
                <a:gd name="connsiteY3" fmla="*/ 46158 h 38100"/>
                <a:gd name="connsiteX4" fmla="*/ 11989 w 9525"/>
                <a:gd name="connsiteY4" fmla="*/ 20727 h 38100"/>
                <a:gd name="connsiteX5" fmla="*/ 15418 w 9525"/>
                <a:gd name="connsiteY5" fmla="*/ 472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38100">
                  <a:moveTo>
                    <a:pt x="15418" y="4725"/>
                  </a:moveTo>
                  <a:cubicBezTo>
                    <a:pt x="13228" y="438"/>
                    <a:pt x="10275" y="-228"/>
                    <a:pt x="7703" y="57"/>
                  </a:cubicBezTo>
                  <a:cubicBezTo>
                    <a:pt x="3226" y="629"/>
                    <a:pt x="3798" y="3010"/>
                    <a:pt x="1798" y="15488"/>
                  </a:cubicBezTo>
                  <a:cubicBezTo>
                    <a:pt x="-203" y="27966"/>
                    <a:pt x="-2203" y="45777"/>
                    <a:pt x="5703" y="46158"/>
                  </a:cubicBezTo>
                  <a:cubicBezTo>
                    <a:pt x="13609" y="46635"/>
                    <a:pt x="11989" y="25108"/>
                    <a:pt x="11989" y="20727"/>
                  </a:cubicBezTo>
                  <a:cubicBezTo>
                    <a:pt x="11989" y="16345"/>
                    <a:pt x="17609" y="9106"/>
                    <a:pt x="15418" y="4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3" name="Frihandsfigur: Form 202">
              <a:extLst>
                <a:ext uri="{FF2B5EF4-FFF2-40B4-BE49-F238E27FC236}">
                  <a16:creationId xmlns:a16="http://schemas.microsoft.com/office/drawing/2014/main" id="{22DD8861-17DD-4C26-B920-0B1B39834573}"/>
                </a:ext>
              </a:extLst>
            </p:cNvPr>
            <p:cNvSpPr/>
            <p:nvPr/>
          </p:nvSpPr>
          <p:spPr>
            <a:xfrm>
              <a:off x="7238524" y="3911414"/>
              <a:ext cx="28575" cy="28575"/>
            </a:xfrm>
            <a:custGeom>
              <a:avLst/>
              <a:gdLst>
                <a:gd name="connsiteX0" fmla="*/ 28766 w 28575"/>
                <a:gd name="connsiteY0" fmla="*/ 29840 h 28575"/>
                <a:gd name="connsiteX1" fmla="*/ 30480 w 28575"/>
                <a:gd name="connsiteY1" fmla="*/ 11933 h 28575"/>
                <a:gd name="connsiteX2" fmla="*/ 15240 w 28575"/>
                <a:gd name="connsiteY2" fmla="*/ 26 h 28575"/>
                <a:gd name="connsiteX3" fmla="*/ 0 w 28575"/>
                <a:gd name="connsiteY3" fmla="*/ 13457 h 28575"/>
                <a:gd name="connsiteX4" fmla="*/ 28766 w 28575"/>
                <a:gd name="connsiteY4" fmla="*/ 2984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766" y="29840"/>
                  </a:moveTo>
                  <a:cubicBezTo>
                    <a:pt x="38958" y="26125"/>
                    <a:pt x="39243" y="18695"/>
                    <a:pt x="30480" y="11933"/>
                  </a:cubicBezTo>
                  <a:cubicBezTo>
                    <a:pt x="21717" y="5170"/>
                    <a:pt x="23051" y="503"/>
                    <a:pt x="15240" y="26"/>
                  </a:cubicBezTo>
                  <a:cubicBezTo>
                    <a:pt x="6287" y="-545"/>
                    <a:pt x="0" y="8313"/>
                    <a:pt x="0" y="13457"/>
                  </a:cubicBezTo>
                  <a:cubicBezTo>
                    <a:pt x="-95" y="18695"/>
                    <a:pt x="18479" y="33650"/>
                    <a:pt x="28766" y="29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4" name="Frihandsfigur: Form 203">
              <a:extLst>
                <a:ext uri="{FF2B5EF4-FFF2-40B4-BE49-F238E27FC236}">
                  <a16:creationId xmlns:a16="http://schemas.microsoft.com/office/drawing/2014/main" id="{1FAE0851-9DDB-4457-9E61-37ABFCE536D8}"/>
                </a:ext>
              </a:extLst>
            </p:cNvPr>
            <p:cNvSpPr/>
            <p:nvPr/>
          </p:nvSpPr>
          <p:spPr>
            <a:xfrm>
              <a:off x="7554663" y="4051427"/>
              <a:ext cx="66675" cy="76200"/>
            </a:xfrm>
            <a:custGeom>
              <a:avLst/>
              <a:gdLst>
                <a:gd name="connsiteX0" fmla="*/ 56003 w 66675"/>
                <a:gd name="connsiteY0" fmla="*/ 17652 h 76200"/>
                <a:gd name="connsiteX1" fmla="*/ 35715 w 66675"/>
                <a:gd name="connsiteY1" fmla="*/ 1460 h 76200"/>
                <a:gd name="connsiteX2" fmla="*/ 37429 w 66675"/>
                <a:gd name="connsiteY2" fmla="*/ 27749 h 76200"/>
                <a:gd name="connsiteX3" fmla="*/ 10569 w 66675"/>
                <a:gd name="connsiteY3" fmla="*/ 37941 h 76200"/>
                <a:gd name="connsiteX4" fmla="*/ 8568 w 66675"/>
                <a:gd name="connsiteY4" fmla="*/ 81946 h 76200"/>
                <a:gd name="connsiteX5" fmla="*/ 35715 w 66675"/>
                <a:gd name="connsiteY5" fmla="*/ 64992 h 76200"/>
                <a:gd name="connsiteX6" fmla="*/ 56098 w 66675"/>
                <a:gd name="connsiteY6" fmla="*/ 80327 h 76200"/>
                <a:gd name="connsiteX7" fmla="*/ 67623 w 66675"/>
                <a:gd name="connsiteY7" fmla="*/ 46704 h 76200"/>
                <a:gd name="connsiteX8" fmla="*/ 56003 w 66675"/>
                <a:gd name="connsiteY8" fmla="*/ 176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76200">
                  <a:moveTo>
                    <a:pt x="56003" y="17652"/>
                  </a:moveTo>
                  <a:cubicBezTo>
                    <a:pt x="47716" y="9366"/>
                    <a:pt x="42477" y="-4541"/>
                    <a:pt x="35715" y="1460"/>
                  </a:cubicBezTo>
                  <a:cubicBezTo>
                    <a:pt x="28952" y="7461"/>
                    <a:pt x="42477" y="20986"/>
                    <a:pt x="37429" y="27749"/>
                  </a:cubicBezTo>
                  <a:cubicBezTo>
                    <a:pt x="32381" y="34512"/>
                    <a:pt x="19712" y="32607"/>
                    <a:pt x="10569" y="37941"/>
                  </a:cubicBezTo>
                  <a:cubicBezTo>
                    <a:pt x="1520" y="43275"/>
                    <a:pt x="-6862" y="75088"/>
                    <a:pt x="8568" y="81946"/>
                  </a:cubicBezTo>
                  <a:cubicBezTo>
                    <a:pt x="23999" y="88804"/>
                    <a:pt x="28952" y="61658"/>
                    <a:pt x="35715" y="64992"/>
                  </a:cubicBezTo>
                  <a:cubicBezTo>
                    <a:pt x="42477" y="68421"/>
                    <a:pt x="45049" y="83565"/>
                    <a:pt x="56098" y="80327"/>
                  </a:cubicBezTo>
                  <a:cubicBezTo>
                    <a:pt x="67052" y="77088"/>
                    <a:pt x="72386" y="56895"/>
                    <a:pt x="67623" y="46704"/>
                  </a:cubicBezTo>
                  <a:cubicBezTo>
                    <a:pt x="62861" y="36512"/>
                    <a:pt x="62766" y="24415"/>
                    <a:pt x="56003" y="176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5" name="Frihandsfigur: Form 204">
              <a:extLst>
                <a:ext uri="{FF2B5EF4-FFF2-40B4-BE49-F238E27FC236}">
                  <a16:creationId xmlns:a16="http://schemas.microsoft.com/office/drawing/2014/main" id="{E0D6C711-A754-4D63-8698-5026D8C84801}"/>
                </a:ext>
              </a:extLst>
            </p:cNvPr>
            <p:cNvSpPr/>
            <p:nvPr/>
          </p:nvSpPr>
          <p:spPr>
            <a:xfrm>
              <a:off x="7586730" y="4149633"/>
              <a:ext cx="19050" cy="19050"/>
            </a:xfrm>
            <a:custGeom>
              <a:avLst/>
              <a:gdLst>
                <a:gd name="connsiteX0" fmla="*/ 18983 w 19050"/>
                <a:gd name="connsiteY0" fmla="*/ 16697 h 19050"/>
                <a:gd name="connsiteX1" fmla="*/ 11934 w 19050"/>
                <a:gd name="connsiteY1" fmla="*/ 790 h 19050"/>
                <a:gd name="connsiteX2" fmla="*/ 790 w 19050"/>
                <a:gd name="connsiteY2" fmla="*/ 13172 h 19050"/>
                <a:gd name="connsiteX3" fmla="*/ 18983 w 19050"/>
                <a:gd name="connsiteY3" fmla="*/ 166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8983" y="16697"/>
                  </a:moveTo>
                  <a:cubicBezTo>
                    <a:pt x="19840" y="4981"/>
                    <a:pt x="14887" y="2409"/>
                    <a:pt x="11934" y="790"/>
                  </a:cubicBezTo>
                  <a:cubicBezTo>
                    <a:pt x="5838" y="-2544"/>
                    <a:pt x="-2639" y="5267"/>
                    <a:pt x="790" y="13172"/>
                  </a:cubicBezTo>
                  <a:cubicBezTo>
                    <a:pt x="4219" y="21078"/>
                    <a:pt x="18126" y="28412"/>
                    <a:pt x="18983" y="16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6" name="Frihandsfigur: Form 205">
              <a:extLst>
                <a:ext uri="{FF2B5EF4-FFF2-40B4-BE49-F238E27FC236}">
                  <a16:creationId xmlns:a16="http://schemas.microsoft.com/office/drawing/2014/main" id="{39809765-9195-449A-9CB7-5A02E1A1858A}"/>
                </a:ext>
              </a:extLst>
            </p:cNvPr>
            <p:cNvSpPr/>
            <p:nvPr/>
          </p:nvSpPr>
          <p:spPr>
            <a:xfrm>
              <a:off x="7561326" y="4146333"/>
              <a:ext cx="9525" cy="9525"/>
            </a:xfrm>
            <a:custGeom>
              <a:avLst/>
              <a:gdLst>
                <a:gd name="connsiteX0" fmla="*/ 15144 w 9525"/>
                <a:gd name="connsiteY0" fmla="*/ 7996 h 9525"/>
                <a:gd name="connsiteX1" fmla="*/ 9239 w 9525"/>
                <a:gd name="connsiteY1" fmla="*/ 662 h 9525"/>
                <a:gd name="connsiteX2" fmla="*/ 2476 w 9525"/>
                <a:gd name="connsiteY2" fmla="*/ 10853 h 9525"/>
                <a:gd name="connsiteX3" fmla="*/ 15144 w 9525"/>
                <a:gd name="connsiteY3" fmla="*/ 79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5144" y="7996"/>
                  </a:moveTo>
                  <a:cubicBezTo>
                    <a:pt x="16002" y="2471"/>
                    <a:pt x="10953" y="1519"/>
                    <a:pt x="9239" y="662"/>
                  </a:cubicBezTo>
                  <a:cubicBezTo>
                    <a:pt x="3143" y="-2387"/>
                    <a:pt x="-3810" y="5805"/>
                    <a:pt x="2476" y="10853"/>
                  </a:cubicBezTo>
                  <a:cubicBezTo>
                    <a:pt x="8763" y="15901"/>
                    <a:pt x="14287" y="13520"/>
                    <a:pt x="15144" y="7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7" name="Frihandsfigur: Form 206">
              <a:extLst>
                <a:ext uri="{FF2B5EF4-FFF2-40B4-BE49-F238E27FC236}">
                  <a16:creationId xmlns:a16="http://schemas.microsoft.com/office/drawing/2014/main" id="{0AFDA0A0-6339-4E76-B01C-8CD9EC6B09D6}"/>
                </a:ext>
              </a:extLst>
            </p:cNvPr>
            <p:cNvSpPr/>
            <p:nvPr/>
          </p:nvSpPr>
          <p:spPr>
            <a:xfrm>
              <a:off x="7560357" y="4231671"/>
              <a:ext cx="28575" cy="19050"/>
            </a:xfrm>
            <a:custGeom>
              <a:avLst/>
              <a:gdLst>
                <a:gd name="connsiteX0" fmla="*/ 26401 w 28575"/>
                <a:gd name="connsiteY0" fmla="*/ 11430 h 19050"/>
                <a:gd name="connsiteX1" fmla="*/ 10208 w 28575"/>
                <a:gd name="connsiteY1" fmla="*/ 0 h 19050"/>
                <a:gd name="connsiteX2" fmla="*/ 16 w 28575"/>
                <a:gd name="connsiteY2" fmla="*/ 13525 h 19050"/>
                <a:gd name="connsiteX3" fmla="*/ 16209 w 28575"/>
                <a:gd name="connsiteY3" fmla="*/ 22003 h 19050"/>
                <a:gd name="connsiteX4" fmla="*/ 26401 w 28575"/>
                <a:gd name="connsiteY4" fmla="*/ 114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26401" y="11430"/>
                  </a:moveTo>
                  <a:cubicBezTo>
                    <a:pt x="18971" y="5429"/>
                    <a:pt x="16971" y="0"/>
                    <a:pt x="10208" y="0"/>
                  </a:cubicBezTo>
                  <a:cubicBezTo>
                    <a:pt x="4588" y="0"/>
                    <a:pt x="302" y="5048"/>
                    <a:pt x="16" y="13525"/>
                  </a:cubicBezTo>
                  <a:cubicBezTo>
                    <a:pt x="-270" y="22003"/>
                    <a:pt x="3160" y="24289"/>
                    <a:pt x="16209" y="22003"/>
                  </a:cubicBezTo>
                  <a:cubicBezTo>
                    <a:pt x="29353" y="19717"/>
                    <a:pt x="33830" y="17526"/>
                    <a:pt x="26401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8" name="Frihandsfigur: Form 207">
              <a:extLst>
                <a:ext uri="{FF2B5EF4-FFF2-40B4-BE49-F238E27FC236}">
                  <a16:creationId xmlns:a16="http://schemas.microsoft.com/office/drawing/2014/main" id="{C46A33C9-205B-41C6-9CAC-07FA69A13F0D}"/>
                </a:ext>
              </a:extLst>
            </p:cNvPr>
            <p:cNvSpPr/>
            <p:nvPr/>
          </p:nvSpPr>
          <p:spPr>
            <a:xfrm>
              <a:off x="7578347" y="4210495"/>
              <a:ext cx="19050" cy="19050"/>
            </a:xfrm>
            <a:custGeom>
              <a:avLst/>
              <a:gdLst>
                <a:gd name="connsiteX0" fmla="*/ 14317 w 19050"/>
                <a:gd name="connsiteY0" fmla="*/ 888 h 19050"/>
                <a:gd name="connsiteX1" fmla="*/ 2410 w 19050"/>
                <a:gd name="connsiteY1" fmla="*/ 12223 h 19050"/>
                <a:gd name="connsiteX2" fmla="*/ 19174 w 19050"/>
                <a:gd name="connsiteY2" fmla="*/ 21176 h 19050"/>
                <a:gd name="connsiteX3" fmla="*/ 14317 w 19050"/>
                <a:gd name="connsiteY3" fmla="*/ 8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4317" y="888"/>
                  </a:moveTo>
                  <a:cubicBezTo>
                    <a:pt x="7363" y="-2636"/>
                    <a:pt x="-5305" y="4984"/>
                    <a:pt x="2410" y="12223"/>
                  </a:cubicBezTo>
                  <a:cubicBezTo>
                    <a:pt x="10126" y="19557"/>
                    <a:pt x="12507" y="30130"/>
                    <a:pt x="19174" y="21176"/>
                  </a:cubicBezTo>
                  <a:cubicBezTo>
                    <a:pt x="25937" y="12223"/>
                    <a:pt x="17841" y="2698"/>
                    <a:pt x="14317" y="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9" name="Frihandsfigur: Form 208">
              <a:extLst>
                <a:ext uri="{FF2B5EF4-FFF2-40B4-BE49-F238E27FC236}">
                  <a16:creationId xmlns:a16="http://schemas.microsoft.com/office/drawing/2014/main" id="{FB6280C6-5A25-44AB-9219-3B12A03A34A3}"/>
                </a:ext>
              </a:extLst>
            </p:cNvPr>
            <p:cNvSpPr/>
            <p:nvPr/>
          </p:nvSpPr>
          <p:spPr>
            <a:xfrm>
              <a:off x="7590173" y="4180600"/>
              <a:ext cx="19050" cy="9525"/>
            </a:xfrm>
            <a:custGeom>
              <a:avLst/>
              <a:gdLst>
                <a:gd name="connsiteX0" fmla="*/ 6110 w 19050"/>
                <a:gd name="connsiteY0" fmla="*/ 17 h 9525"/>
                <a:gd name="connsiteX1" fmla="*/ 109 w 19050"/>
                <a:gd name="connsiteY1" fmla="*/ 8780 h 9525"/>
                <a:gd name="connsiteX2" fmla="*/ 9920 w 19050"/>
                <a:gd name="connsiteY2" fmla="*/ 16686 h 9525"/>
                <a:gd name="connsiteX3" fmla="*/ 19635 w 19050"/>
                <a:gd name="connsiteY3" fmla="*/ 7066 h 9525"/>
                <a:gd name="connsiteX4" fmla="*/ 6110 w 19050"/>
                <a:gd name="connsiteY4" fmla="*/ 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6110" y="17"/>
                  </a:moveTo>
                  <a:cubicBezTo>
                    <a:pt x="2490" y="208"/>
                    <a:pt x="776" y="3256"/>
                    <a:pt x="109" y="8780"/>
                  </a:cubicBezTo>
                  <a:cubicBezTo>
                    <a:pt x="-558" y="14305"/>
                    <a:pt x="1728" y="20496"/>
                    <a:pt x="9920" y="16686"/>
                  </a:cubicBezTo>
                  <a:cubicBezTo>
                    <a:pt x="18111" y="12876"/>
                    <a:pt x="21350" y="12876"/>
                    <a:pt x="19635" y="7066"/>
                  </a:cubicBezTo>
                  <a:cubicBezTo>
                    <a:pt x="17921" y="1160"/>
                    <a:pt x="11539" y="-173"/>
                    <a:pt x="6110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42" name="Grupp 241">
            <a:extLst>
              <a:ext uri="{FF2B5EF4-FFF2-40B4-BE49-F238E27FC236}">
                <a16:creationId xmlns:a16="http://schemas.microsoft.com/office/drawing/2014/main" id="{2E02C805-BA87-47FF-B4CC-1F518CCAAB93}"/>
              </a:ext>
            </a:extLst>
          </p:cNvPr>
          <p:cNvGrpSpPr/>
          <p:nvPr/>
        </p:nvGrpSpPr>
        <p:grpSpPr>
          <a:xfrm>
            <a:off x="934059" y="1639492"/>
            <a:ext cx="3370781" cy="3722500"/>
            <a:chOff x="3581735" y="2521138"/>
            <a:chExt cx="1640355" cy="1811515"/>
          </a:xfrm>
        </p:grpSpPr>
        <p:sp>
          <p:nvSpPr>
            <p:cNvPr id="210" name="Frihandsfigur: Form 209">
              <a:extLst>
                <a:ext uri="{FF2B5EF4-FFF2-40B4-BE49-F238E27FC236}">
                  <a16:creationId xmlns:a16="http://schemas.microsoft.com/office/drawing/2014/main" id="{1B3A0054-3A6F-4DBB-9C60-D5B9BE3F6779}"/>
                </a:ext>
              </a:extLst>
            </p:cNvPr>
            <p:cNvSpPr/>
            <p:nvPr/>
          </p:nvSpPr>
          <p:spPr>
            <a:xfrm>
              <a:off x="3581735" y="2528490"/>
              <a:ext cx="933450" cy="1019175"/>
            </a:xfrm>
            <a:custGeom>
              <a:avLst/>
              <a:gdLst>
                <a:gd name="connsiteX0" fmla="*/ 831102 w 933450"/>
                <a:gd name="connsiteY0" fmla="*/ 3064 h 1019175"/>
                <a:gd name="connsiteX1" fmla="*/ 886633 w 933450"/>
                <a:gd name="connsiteY1" fmla="*/ 18209 h 1019175"/>
                <a:gd name="connsiteX2" fmla="*/ 923685 w 933450"/>
                <a:gd name="connsiteY2" fmla="*/ 46498 h 1019175"/>
                <a:gd name="connsiteX3" fmla="*/ 930734 w 933450"/>
                <a:gd name="connsiteY3" fmla="*/ 123936 h 1019175"/>
                <a:gd name="connsiteX4" fmla="*/ 929305 w 933450"/>
                <a:gd name="connsiteY4" fmla="*/ 244237 h 1019175"/>
                <a:gd name="connsiteX5" fmla="*/ 939497 w 933450"/>
                <a:gd name="connsiteY5" fmla="*/ 337773 h 1019175"/>
                <a:gd name="connsiteX6" fmla="*/ 925495 w 933450"/>
                <a:gd name="connsiteY6" fmla="*/ 428641 h 1019175"/>
                <a:gd name="connsiteX7" fmla="*/ 918732 w 933450"/>
                <a:gd name="connsiteY7" fmla="*/ 504651 h 1019175"/>
                <a:gd name="connsiteX8" fmla="*/ 900444 w 933450"/>
                <a:gd name="connsiteY8" fmla="*/ 574374 h 1019175"/>
                <a:gd name="connsiteX9" fmla="*/ 900444 w 933450"/>
                <a:gd name="connsiteY9" fmla="*/ 660670 h 1019175"/>
                <a:gd name="connsiteX10" fmla="*/ 895396 w 933450"/>
                <a:gd name="connsiteY10" fmla="*/ 735156 h 1019175"/>
                <a:gd name="connsiteX11" fmla="*/ 854724 w 933450"/>
                <a:gd name="connsiteY11" fmla="*/ 819452 h 1019175"/>
                <a:gd name="connsiteX12" fmla="*/ 801003 w 933450"/>
                <a:gd name="connsiteY12" fmla="*/ 858790 h 1019175"/>
                <a:gd name="connsiteX13" fmla="*/ 783573 w 933450"/>
                <a:gd name="connsiteY13" fmla="*/ 876411 h 1019175"/>
                <a:gd name="connsiteX14" fmla="*/ 792240 w 933450"/>
                <a:gd name="connsiteY14" fmla="*/ 853551 h 1019175"/>
                <a:gd name="connsiteX15" fmla="*/ 773476 w 933450"/>
                <a:gd name="connsiteY15" fmla="*/ 871268 h 1019175"/>
                <a:gd name="connsiteX16" fmla="*/ 776905 w 933450"/>
                <a:gd name="connsiteY16" fmla="*/ 849075 h 1019175"/>
                <a:gd name="connsiteX17" fmla="*/ 768523 w 933450"/>
                <a:gd name="connsiteY17" fmla="*/ 850218 h 1019175"/>
                <a:gd name="connsiteX18" fmla="*/ 761379 w 933450"/>
                <a:gd name="connsiteY18" fmla="*/ 875745 h 1019175"/>
                <a:gd name="connsiteX19" fmla="*/ 761379 w 933450"/>
                <a:gd name="connsiteY19" fmla="*/ 859552 h 1019175"/>
                <a:gd name="connsiteX20" fmla="*/ 756617 w 933450"/>
                <a:gd name="connsiteY20" fmla="*/ 846979 h 1019175"/>
                <a:gd name="connsiteX21" fmla="*/ 749283 w 933450"/>
                <a:gd name="connsiteY21" fmla="*/ 870792 h 1019175"/>
                <a:gd name="connsiteX22" fmla="*/ 749568 w 933450"/>
                <a:gd name="connsiteY22" fmla="*/ 889461 h 1019175"/>
                <a:gd name="connsiteX23" fmla="*/ 761379 w 933450"/>
                <a:gd name="connsiteY23" fmla="*/ 899271 h 1019175"/>
                <a:gd name="connsiteX24" fmla="*/ 735281 w 933450"/>
                <a:gd name="connsiteY24" fmla="*/ 911940 h 1019175"/>
                <a:gd name="connsiteX25" fmla="*/ 711468 w 933450"/>
                <a:gd name="connsiteY25" fmla="*/ 918988 h 1019175"/>
                <a:gd name="connsiteX26" fmla="*/ 687084 w 933450"/>
                <a:gd name="connsiteY26" fmla="*/ 929370 h 1019175"/>
                <a:gd name="connsiteX27" fmla="*/ 683560 w 933450"/>
                <a:gd name="connsiteY27" fmla="*/ 900129 h 1019175"/>
                <a:gd name="connsiteX28" fmla="*/ 676512 w 933450"/>
                <a:gd name="connsiteY28" fmla="*/ 927846 h 1019175"/>
                <a:gd name="connsiteX29" fmla="*/ 648794 w 933450"/>
                <a:gd name="connsiteY29" fmla="*/ 940038 h 1019175"/>
                <a:gd name="connsiteX30" fmla="*/ 612313 w 933450"/>
                <a:gd name="connsiteY30" fmla="*/ 970804 h 1019175"/>
                <a:gd name="connsiteX31" fmla="*/ 556116 w 933450"/>
                <a:gd name="connsiteY31" fmla="*/ 999093 h 1019175"/>
                <a:gd name="connsiteX32" fmla="*/ 520206 w 933450"/>
                <a:gd name="connsiteY32" fmla="*/ 989092 h 1019175"/>
                <a:gd name="connsiteX33" fmla="*/ 472581 w 933450"/>
                <a:gd name="connsiteY33" fmla="*/ 1008999 h 1019175"/>
                <a:gd name="connsiteX34" fmla="*/ 435815 w 933450"/>
                <a:gd name="connsiteY34" fmla="*/ 992521 h 1019175"/>
                <a:gd name="connsiteX35" fmla="*/ 418098 w 933450"/>
                <a:gd name="connsiteY35" fmla="*/ 1002999 h 1019175"/>
                <a:gd name="connsiteX36" fmla="*/ 374474 w 933450"/>
                <a:gd name="connsiteY36" fmla="*/ 989092 h 1019175"/>
                <a:gd name="connsiteX37" fmla="*/ 330659 w 933450"/>
                <a:gd name="connsiteY37" fmla="*/ 976329 h 1019175"/>
                <a:gd name="connsiteX38" fmla="*/ 322753 w 933450"/>
                <a:gd name="connsiteY38" fmla="*/ 919083 h 1019175"/>
                <a:gd name="connsiteX39" fmla="*/ 307894 w 933450"/>
                <a:gd name="connsiteY39" fmla="*/ 897747 h 1019175"/>
                <a:gd name="connsiteX40" fmla="*/ 291225 w 933450"/>
                <a:gd name="connsiteY40" fmla="*/ 889937 h 1019175"/>
                <a:gd name="connsiteX41" fmla="*/ 273985 w 933450"/>
                <a:gd name="connsiteY41" fmla="*/ 874030 h 1019175"/>
                <a:gd name="connsiteX42" fmla="*/ 270747 w 933450"/>
                <a:gd name="connsiteY42" fmla="*/ 926703 h 1019175"/>
                <a:gd name="connsiteX43" fmla="*/ 257316 w 933450"/>
                <a:gd name="connsiteY43" fmla="*/ 948611 h 1019175"/>
                <a:gd name="connsiteX44" fmla="*/ 243600 w 933450"/>
                <a:gd name="connsiteY44" fmla="*/ 972233 h 1019175"/>
                <a:gd name="connsiteX45" fmla="*/ 214835 w 933450"/>
                <a:gd name="connsiteY45" fmla="*/ 968804 h 1019175"/>
                <a:gd name="connsiteX46" fmla="*/ 196642 w 933450"/>
                <a:gd name="connsiteY46" fmla="*/ 973376 h 1019175"/>
                <a:gd name="connsiteX47" fmla="*/ 205691 w 933450"/>
                <a:gd name="connsiteY47" fmla="*/ 1018048 h 1019175"/>
                <a:gd name="connsiteX48" fmla="*/ 155780 w 933450"/>
                <a:gd name="connsiteY48" fmla="*/ 1009380 h 1019175"/>
                <a:gd name="connsiteX49" fmla="*/ 116727 w 933450"/>
                <a:gd name="connsiteY49" fmla="*/ 961946 h 1019175"/>
                <a:gd name="connsiteX50" fmla="*/ 52719 w 933450"/>
                <a:gd name="connsiteY50" fmla="*/ 958707 h 1019175"/>
                <a:gd name="connsiteX51" fmla="*/ 4999 w 933450"/>
                <a:gd name="connsiteY51" fmla="*/ 890889 h 1019175"/>
                <a:gd name="connsiteX52" fmla="*/ 5380 w 933450"/>
                <a:gd name="connsiteY52" fmla="*/ 823262 h 1019175"/>
                <a:gd name="connsiteX53" fmla="*/ 50910 w 933450"/>
                <a:gd name="connsiteY53" fmla="*/ 778304 h 1019175"/>
                <a:gd name="connsiteX54" fmla="*/ 62530 w 933450"/>
                <a:gd name="connsiteY54" fmla="*/ 718296 h 1019175"/>
                <a:gd name="connsiteX55" fmla="*/ 131015 w 933450"/>
                <a:gd name="connsiteY55" fmla="*/ 694770 h 1019175"/>
                <a:gd name="connsiteX56" fmla="*/ 225122 w 933450"/>
                <a:gd name="connsiteY56" fmla="*/ 681054 h 1019175"/>
                <a:gd name="connsiteX57" fmla="*/ 265794 w 933450"/>
                <a:gd name="connsiteY57" fmla="*/ 633619 h 1019175"/>
                <a:gd name="connsiteX58" fmla="*/ 289892 w 933450"/>
                <a:gd name="connsiteY58" fmla="*/ 598377 h 1019175"/>
                <a:gd name="connsiteX59" fmla="*/ 240267 w 933450"/>
                <a:gd name="connsiteY59" fmla="*/ 570373 h 1019175"/>
                <a:gd name="connsiteX60" fmla="*/ 291702 w 933450"/>
                <a:gd name="connsiteY60" fmla="*/ 518367 h 1019175"/>
                <a:gd name="connsiteX61" fmla="*/ 338469 w 933450"/>
                <a:gd name="connsiteY61" fmla="*/ 471599 h 1019175"/>
                <a:gd name="connsiteX62" fmla="*/ 394572 w 933450"/>
                <a:gd name="connsiteY62" fmla="*/ 427117 h 1019175"/>
                <a:gd name="connsiteX63" fmla="*/ 474582 w 933450"/>
                <a:gd name="connsiteY63" fmla="*/ 369681 h 1019175"/>
                <a:gd name="connsiteX64" fmla="*/ 531065 w 933450"/>
                <a:gd name="connsiteY64" fmla="*/ 295577 h 1019175"/>
                <a:gd name="connsiteX65" fmla="*/ 612408 w 933450"/>
                <a:gd name="connsiteY65" fmla="*/ 198708 h 1019175"/>
                <a:gd name="connsiteX66" fmla="*/ 624696 w 933450"/>
                <a:gd name="connsiteY66" fmla="*/ 129175 h 1019175"/>
                <a:gd name="connsiteX67" fmla="*/ 662129 w 933450"/>
                <a:gd name="connsiteY67" fmla="*/ 120984 h 1019175"/>
                <a:gd name="connsiteX68" fmla="*/ 731661 w 933450"/>
                <a:gd name="connsiteY68" fmla="*/ 106982 h 1019175"/>
                <a:gd name="connsiteX69" fmla="*/ 771381 w 933450"/>
                <a:gd name="connsiteY69" fmla="*/ 96219 h 1019175"/>
                <a:gd name="connsiteX70" fmla="*/ 804337 w 933450"/>
                <a:gd name="connsiteY70" fmla="*/ 28496 h 1019175"/>
                <a:gd name="connsiteX71" fmla="*/ 831102 w 933450"/>
                <a:gd name="connsiteY71" fmla="*/ 3064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3450" h="1019175">
                  <a:moveTo>
                    <a:pt x="831102" y="3064"/>
                  </a:moveTo>
                  <a:cubicBezTo>
                    <a:pt x="847104" y="-4365"/>
                    <a:pt x="871012" y="2112"/>
                    <a:pt x="886633" y="18209"/>
                  </a:cubicBezTo>
                  <a:cubicBezTo>
                    <a:pt x="902254" y="34306"/>
                    <a:pt x="918732" y="33354"/>
                    <a:pt x="923685" y="46498"/>
                  </a:cubicBezTo>
                  <a:cubicBezTo>
                    <a:pt x="928638" y="59643"/>
                    <a:pt x="932734" y="100219"/>
                    <a:pt x="930734" y="123936"/>
                  </a:cubicBezTo>
                  <a:cubicBezTo>
                    <a:pt x="928734" y="147654"/>
                    <a:pt x="922542" y="223949"/>
                    <a:pt x="929305" y="244237"/>
                  </a:cubicBezTo>
                  <a:cubicBezTo>
                    <a:pt x="936068" y="264525"/>
                    <a:pt x="940545" y="307102"/>
                    <a:pt x="939497" y="337773"/>
                  </a:cubicBezTo>
                  <a:cubicBezTo>
                    <a:pt x="938354" y="368443"/>
                    <a:pt x="936068" y="404352"/>
                    <a:pt x="925495" y="428641"/>
                  </a:cubicBezTo>
                  <a:cubicBezTo>
                    <a:pt x="915018" y="452930"/>
                    <a:pt x="911684" y="480648"/>
                    <a:pt x="918732" y="504651"/>
                  </a:cubicBezTo>
                  <a:cubicBezTo>
                    <a:pt x="925876" y="528654"/>
                    <a:pt x="919018" y="560277"/>
                    <a:pt x="900444" y="574374"/>
                  </a:cubicBezTo>
                  <a:cubicBezTo>
                    <a:pt x="881871" y="588375"/>
                    <a:pt x="888633" y="640382"/>
                    <a:pt x="900444" y="660670"/>
                  </a:cubicBezTo>
                  <a:cubicBezTo>
                    <a:pt x="912255" y="680958"/>
                    <a:pt x="906445" y="703437"/>
                    <a:pt x="895396" y="735156"/>
                  </a:cubicBezTo>
                  <a:cubicBezTo>
                    <a:pt x="884252" y="766874"/>
                    <a:pt x="876918" y="809451"/>
                    <a:pt x="854724" y="819452"/>
                  </a:cubicBezTo>
                  <a:cubicBezTo>
                    <a:pt x="832531" y="829358"/>
                    <a:pt x="811671" y="846884"/>
                    <a:pt x="801003" y="858790"/>
                  </a:cubicBezTo>
                  <a:cubicBezTo>
                    <a:pt x="790335" y="870696"/>
                    <a:pt x="788240" y="879459"/>
                    <a:pt x="783573" y="876411"/>
                  </a:cubicBezTo>
                  <a:cubicBezTo>
                    <a:pt x="778905" y="873363"/>
                    <a:pt x="797860" y="858123"/>
                    <a:pt x="792240" y="853551"/>
                  </a:cubicBezTo>
                  <a:cubicBezTo>
                    <a:pt x="783858" y="846503"/>
                    <a:pt x="778143" y="874030"/>
                    <a:pt x="773476" y="871268"/>
                  </a:cubicBezTo>
                  <a:cubicBezTo>
                    <a:pt x="768809" y="868506"/>
                    <a:pt x="779667" y="854123"/>
                    <a:pt x="776905" y="849075"/>
                  </a:cubicBezTo>
                  <a:cubicBezTo>
                    <a:pt x="774143" y="843931"/>
                    <a:pt x="768904" y="846122"/>
                    <a:pt x="768523" y="850218"/>
                  </a:cubicBezTo>
                  <a:cubicBezTo>
                    <a:pt x="768142" y="854313"/>
                    <a:pt x="766999" y="876126"/>
                    <a:pt x="761379" y="875745"/>
                  </a:cubicBezTo>
                  <a:cubicBezTo>
                    <a:pt x="756903" y="875459"/>
                    <a:pt x="761094" y="864600"/>
                    <a:pt x="761379" y="859552"/>
                  </a:cubicBezTo>
                  <a:cubicBezTo>
                    <a:pt x="761856" y="852027"/>
                    <a:pt x="762237" y="845265"/>
                    <a:pt x="756617" y="846979"/>
                  </a:cubicBezTo>
                  <a:cubicBezTo>
                    <a:pt x="750997" y="848694"/>
                    <a:pt x="751664" y="865172"/>
                    <a:pt x="749283" y="870792"/>
                  </a:cubicBezTo>
                  <a:cubicBezTo>
                    <a:pt x="746711" y="877078"/>
                    <a:pt x="742710" y="884698"/>
                    <a:pt x="749568" y="889461"/>
                  </a:cubicBezTo>
                  <a:cubicBezTo>
                    <a:pt x="756426" y="894318"/>
                    <a:pt x="764713" y="891461"/>
                    <a:pt x="761379" y="899271"/>
                  </a:cubicBezTo>
                  <a:cubicBezTo>
                    <a:pt x="758046" y="906987"/>
                    <a:pt x="741853" y="908034"/>
                    <a:pt x="735281" y="911940"/>
                  </a:cubicBezTo>
                  <a:cubicBezTo>
                    <a:pt x="728709" y="915845"/>
                    <a:pt x="723851" y="909749"/>
                    <a:pt x="711468" y="918988"/>
                  </a:cubicBezTo>
                  <a:cubicBezTo>
                    <a:pt x="699086" y="928227"/>
                    <a:pt x="692037" y="935943"/>
                    <a:pt x="687084" y="929370"/>
                  </a:cubicBezTo>
                  <a:cubicBezTo>
                    <a:pt x="682131" y="922798"/>
                    <a:pt x="690704" y="904796"/>
                    <a:pt x="683560" y="900129"/>
                  </a:cubicBezTo>
                  <a:cubicBezTo>
                    <a:pt x="676416" y="895461"/>
                    <a:pt x="681179" y="920798"/>
                    <a:pt x="676512" y="927846"/>
                  </a:cubicBezTo>
                  <a:cubicBezTo>
                    <a:pt x="671940" y="934990"/>
                    <a:pt x="666129" y="930609"/>
                    <a:pt x="648794" y="940038"/>
                  </a:cubicBezTo>
                  <a:cubicBezTo>
                    <a:pt x="631458" y="949468"/>
                    <a:pt x="629363" y="960993"/>
                    <a:pt x="612313" y="970804"/>
                  </a:cubicBezTo>
                  <a:cubicBezTo>
                    <a:pt x="595263" y="980615"/>
                    <a:pt x="577833" y="1002903"/>
                    <a:pt x="556116" y="999093"/>
                  </a:cubicBezTo>
                  <a:cubicBezTo>
                    <a:pt x="534399" y="995283"/>
                    <a:pt x="534970" y="989187"/>
                    <a:pt x="520206" y="989092"/>
                  </a:cubicBezTo>
                  <a:cubicBezTo>
                    <a:pt x="505443" y="988997"/>
                    <a:pt x="501252" y="1005189"/>
                    <a:pt x="472581" y="1008999"/>
                  </a:cubicBezTo>
                  <a:cubicBezTo>
                    <a:pt x="443911" y="1012809"/>
                    <a:pt x="442101" y="999760"/>
                    <a:pt x="435815" y="992521"/>
                  </a:cubicBezTo>
                  <a:cubicBezTo>
                    <a:pt x="429528" y="985187"/>
                    <a:pt x="425718" y="1005666"/>
                    <a:pt x="418098" y="1002999"/>
                  </a:cubicBezTo>
                  <a:cubicBezTo>
                    <a:pt x="410478" y="1000332"/>
                    <a:pt x="391333" y="1002141"/>
                    <a:pt x="374474" y="989092"/>
                  </a:cubicBezTo>
                  <a:cubicBezTo>
                    <a:pt x="357519" y="976043"/>
                    <a:pt x="354281" y="988235"/>
                    <a:pt x="330659" y="976329"/>
                  </a:cubicBezTo>
                  <a:cubicBezTo>
                    <a:pt x="307037" y="964327"/>
                    <a:pt x="313133" y="935752"/>
                    <a:pt x="322753" y="919083"/>
                  </a:cubicBezTo>
                  <a:cubicBezTo>
                    <a:pt x="332373" y="902415"/>
                    <a:pt x="318372" y="891842"/>
                    <a:pt x="307894" y="897747"/>
                  </a:cubicBezTo>
                  <a:cubicBezTo>
                    <a:pt x="297417" y="903653"/>
                    <a:pt x="290082" y="897462"/>
                    <a:pt x="291225" y="889937"/>
                  </a:cubicBezTo>
                  <a:cubicBezTo>
                    <a:pt x="292368" y="882317"/>
                    <a:pt x="286272" y="869363"/>
                    <a:pt x="273985" y="874030"/>
                  </a:cubicBezTo>
                  <a:cubicBezTo>
                    <a:pt x="261698" y="878793"/>
                    <a:pt x="263508" y="917655"/>
                    <a:pt x="270747" y="926703"/>
                  </a:cubicBezTo>
                  <a:cubicBezTo>
                    <a:pt x="277986" y="935752"/>
                    <a:pt x="268746" y="947468"/>
                    <a:pt x="257316" y="948611"/>
                  </a:cubicBezTo>
                  <a:cubicBezTo>
                    <a:pt x="245886" y="949754"/>
                    <a:pt x="250554" y="966423"/>
                    <a:pt x="243600" y="972233"/>
                  </a:cubicBezTo>
                  <a:cubicBezTo>
                    <a:pt x="236647" y="978043"/>
                    <a:pt x="219597" y="979091"/>
                    <a:pt x="214835" y="968804"/>
                  </a:cubicBezTo>
                  <a:cubicBezTo>
                    <a:pt x="210072" y="958517"/>
                    <a:pt x="196261" y="960231"/>
                    <a:pt x="196642" y="973376"/>
                  </a:cubicBezTo>
                  <a:cubicBezTo>
                    <a:pt x="196928" y="986520"/>
                    <a:pt x="209501" y="1005761"/>
                    <a:pt x="205691" y="1018048"/>
                  </a:cubicBezTo>
                  <a:cubicBezTo>
                    <a:pt x="201881" y="1030335"/>
                    <a:pt x="165400" y="1021763"/>
                    <a:pt x="155780" y="1009380"/>
                  </a:cubicBezTo>
                  <a:cubicBezTo>
                    <a:pt x="146160" y="996998"/>
                    <a:pt x="143778" y="975567"/>
                    <a:pt x="116727" y="961946"/>
                  </a:cubicBezTo>
                  <a:cubicBezTo>
                    <a:pt x="89676" y="948420"/>
                    <a:pt x="93677" y="972423"/>
                    <a:pt x="52719" y="958707"/>
                  </a:cubicBezTo>
                  <a:cubicBezTo>
                    <a:pt x="11762" y="944991"/>
                    <a:pt x="-10622" y="915273"/>
                    <a:pt x="4999" y="890889"/>
                  </a:cubicBezTo>
                  <a:cubicBezTo>
                    <a:pt x="20620" y="866505"/>
                    <a:pt x="1951" y="841931"/>
                    <a:pt x="5380" y="823262"/>
                  </a:cubicBezTo>
                  <a:cubicBezTo>
                    <a:pt x="8904" y="804593"/>
                    <a:pt x="42813" y="801069"/>
                    <a:pt x="50910" y="778304"/>
                  </a:cubicBezTo>
                  <a:cubicBezTo>
                    <a:pt x="59101" y="755539"/>
                    <a:pt x="38813" y="738585"/>
                    <a:pt x="62530" y="718296"/>
                  </a:cubicBezTo>
                  <a:cubicBezTo>
                    <a:pt x="86247" y="698008"/>
                    <a:pt x="94439" y="711915"/>
                    <a:pt x="131015" y="694770"/>
                  </a:cubicBezTo>
                  <a:cubicBezTo>
                    <a:pt x="167591" y="677625"/>
                    <a:pt x="205310" y="693246"/>
                    <a:pt x="225122" y="681054"/>
                  </a:cubicBezTo>
                  <a:cubicBezTo>
                    <a:pt x="244934" y="668862"/>
                    <a:pt x="222931" y="653145"/>
                    <a:pt x="265794" y="633619"/>
                  </a:cubicBezTo>
                  <a:cubicBezTo>
                    <a:pt x="308656" y="614093"/>
                    <a:pt x="273414" y="617236"/>
                    <a:pt x="289892" y="598377"/>
                  </a:cubicBezTo>
                  <a:cubicBezTo>
                    <a:pt x="306370" y="579517"/>
                    <a:pt x="250173" y="586089"/>
                    <a:pt x="240267" y="570373"/>
                  </a:cubicBezTo>
                  <a:cubicBezTo>
                    <a:pt x="230361" y="554562"/>
                    <a:pt x="243029" y="535131"/>
                    <a:pt x="291702" y="518367"/>
                  </a:cubicBezTo>
                  <a:cubicBezTo>
                    <a:pt x="340374" y="501603"/>
                    <a:pt x="342565" y="485696"/>
                    <a:pt x="338469" y="471599"/>
                  </a:cubicBezTo>
                  <a:cubicBezTo>
                    <a:pt x="334374" y="457597"/>
                    <a:pt x="352471" y="442833"/>
                    <a:pt x="394572" y="427117"/>
                  </a:cubicBezTo>
                  <a:cubicBezTo>
                    <a:pt x="436672" y="411401"/>
                    <a:pt x="465247" y="386350"/>
                    <a:pt x="474582" y="369681"/>
                  </a:cubicBezTo>
                  <a:cubicBezTo>
                    <a:pt x="483916" y="353013"/>
                    <a:pt x="502109" y="337963"/>
                    <a:pt x="531065" y="295577"/>
                  </a:cubicBezTo>
                  <a:cubicBezTo>
                    <a:pt x="560307" y="252905"/>
                    <a:pt x="594882" y="223854"/>
                    <a:pt x="612408" y="198708"/>
                  </a:cubicBezTo>
                  <a:cubicBezTo>
                    <a:pt x="629934" y="173562"/>
                    <a:pt x="618219" y="146130"/>
                    <a:pt x="624696" y="129175"/>
                  </a:cubicBezTo>
                  <a:cubicBezTo>
                    <a:pt x="631077" y="112221"/>
                    <a:pt x="641079" y="115745"/>
                    <a:pt x="662129" y="120984"/>
                  </a:cubicBezTo>
                  <a:cubicBezTo>
                    <a:pt x="683179" y="126222"/>
                    <a:pt x="717660" y="127365"/>
                    <a:pt x="731661" y="106982"/>
                  </a:cubicBezTo>
                  <a:cubicBezTo>
                    <a:pt x="745663" y="86503"/>
                    <a:pt x="757379" y="109363"/>
                    <a:pt x="771381" y="96219"/>
                  </a:cubicBezTo>
                  <a:cubicBezTo>
                    <a:pt x="785382" y="83074"/>
                    <a:pt x="790907" y="44784"/>
                    <a:pt x="804337" y="28496"/>
                  </a:cubicBezTo>
                  <a:cubicBezTo>
                    <a:pt x="817386" y="12113"/>
                    <a:pt x="819101" y="8589"/>
                    <a:pt x="831102" y="3064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1" name="Frihandsfigur: Form 210">
              <a:extLst>
                <a:ext uri="{FF2B5EF4-FFF2-40B4-BE49-F238E27FC236}">
                  <a16:creationId xmlns:a16="http://schemas.microsoft.com/office/drawing/2014/main" id="{9CB778F7-1D09-4EC2-AF72-112ECD554244}"/>
                </a:ext>
              </a:extLst>
            </p:cNvPr>
            <p:cNvSpPr/>
            <p:nvPr/>
          </p:nvSpPr>
          <p:spPr>
            <a:xfrm>
              <a:off x="3732812" y="3725853"/>
              <a:ext cx="114300" cy="133350"/>
            </a:xfrm>
            <a:custGeom>
              <a:avLst/>
              <a:gdLst>
                <a:gd name="connsiteX0" fmla="*/ 60138 w 114300"/>
                <a:gd name="connsiteY0" fmla="*/ 1565 h 133350"/>
                <a:gd name="connsiteX1" fmla="*/ 33087 w 114300"/>
                <a:gd name="connsiteY1" fmla="*/ 35379 h 133350"/>
                <a:gd name="connsiteX2" fmla="*/ 2607 w 114300"/>
                <a:gd name="connsiteY2" fmla="*/ 75955 h 133350"/>
                <a:gd name="connsiteX3" fmla="*/ 56805 w 114300"/>
                <a:gd name="connsiteY3" fmla="*/ 126723 h 133350"/>
                <a:gd name="connsiteX4" fmla="*/ 97476 w 114300"/>
                <a:gd name="connsiteY4" fmla="*/ 130152 h 133350"/>
                <a:gd name="connsiteX5" fmla="*/ 115288 w 114300"/>
                <a:gd name="connsiteY5" fmla="*/ 73860 h 133350"/>
                <a:gd name="connsiteX6" fmla="*/ 83856 w 114300"/>
                <a:gd name="connsiteY6" fmla="*/ 11661 h 133350"/>
                <a:gd name="connsiteX7" fmla="*/ 60138 w 114300"/>
                <a:gd name="connsiteY7" fmla="*/ 156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33350">
                  <a:moveTo>
                    <a:pt x="60138" y="1565"/>
                  </a:moveTo>
                  <a:cubicBezTo>
                    <a:pt x="46613" y="8328"/>
                    <a:pt x="54233" y="30711"/>
                    <a:pt x="33087" y="35379"/>
                  </a:cubicBezTo>
                  <a:cubicBezTo>
                    <a:pt x="11942" y="40046"/>
                    <a:pt x="-7108" y="47094"/>
                    <a:pt x="2607" y="75955"/>
                  </a:cubicBezTo>
                  <a:cubicBezTo>
                    <a:pt x="12323" y="104911"/>
                    <a:pt x="35088" y="109578"/>
                    <a:pt x="56805" y="126723"/>
                  </a:cubicBezTo>
                  <a:cubicBezTo>
                    <a:pt x="78522" y="143868"/>
                    <a:pt x="88809" y="147869"/>
                    <a:pt x="97476" y="130152"/>
                  </a:cubicBezTo>
                  <a:cubicBezTo>
                    <a:pt x="106144" y="112341"/>
                    <a:pt x="133767" y="93576"/>
                    <a:pt x="115288" y="73860"/>
                  </a:cubicBezTo>
                  <a:cubicBezTo>
                    <a:pt x="96905" y="54143"/>
                    <a:pt x="97191" y="23568"/>
                    <a:pt x="83856" y="11661"/>
                  </a:cubicBezTo>
                  <a:cubicBezTo>
                    <a:pt x="70616" y="-150"/>
                    <a:pt x="66996" y="-1864"/>
                    <a:pt x="60138" y="1565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2" name="Frihandsfigur: Form 211">
              <a:extLst>
                <a:ext uri="{FF2B5EF4-FFF2-40B4-BE49-F238E27FC236}">
                  <a16:creationId xmlns:a16="http://schemas.microsoft.com/office/drawing/2014/main" id="{A749F158-FB7F-48BD-BF0B-8EEDE42D62C7}"/>
                </a:ext>
              </a:extLst>
            </p:cNvPr>
            <p:cNvSpPr/>
            <p:nvPr/>
          </p:nvSpPr>
          <p:spPr>
            <a:xfrm>
              <a:off x="3845498" y="3747706"/>
              <a:ext cx="66675" cy="66675"/>
            </a:xfrm>
            <a:custGeom>
              <a:avLst/>
              <a:gdLst>
                <a:gd name="connsiteX0" fmla="*/ 35559 w 66675"/>
                <a:gd name="connsiteY0" fmla="*/ 0 h 66675"/>
                <a:gd name="connsiteX1" fmla="*/ 5079 w 66675"/>
                <a:gd name="connsiteY1" fmla="*/ 33814 h 66675"/>
                <a:gd name="connsiteX2" fmla="*/ 42321 w 66675"/>
                <a:gd name="connsiteY2" fmla="*/ 69342 h 66675"/>
                <a:gd name="connsiteX3" fmla="*/ 69372 w 66675"/>
                <a:gd name="connsiteY3" fmla="*/ 26098 h 66675"/>
                <a:gd name="connsiteX4" fmla="*/ 35559 w 6667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559" y="0"/>
                  </a:moveTo>
                  <a:cubicBezTo>
                    <a:pt x="22033" y="0"/>
                    <a:pt x="-13019" y="17907"/>
                    <a:pt x="5079" y="33814"/>
                  </a:cubicBezTo>
                  <a:cubicBezTo>
                    <a:pt x="23176" y="49816"/>
                    <a:pt x="30796" y="72295"/>
                    <a:pt x="42321" y="69342"/>
                  </a:cubicBezTo>
                  <a:cubicBezTo>
                    <a:pt x="53847" y="66389"/>
                    <a:pt x="78421" y="42767"/>
                    <a:pt x="69372" y="26098"/>
                  </a:cubicBezTo>
                  <a:cubicBezTo>
                    <a:pt x="60324" y="9430"/>
                    <a:pt x="49084" y="0"/>
                    <a:pt x="35559" y="0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3" name="Frihandsfigur: Form 212">
              <a:extLst>
                <a:ext uri="{FF2B5EF4-FFF2-40B4-BE49-F238E27FC236}">
                  <a16:creationId xmlns:a16="http://schemas.microsoft.com/office/drawing/2014/main" id="{FFE2AB54-2981-452D-B50B-087578A51A6D}"/>
                </a:ext>
              </a:extLst>
            </p:cNvPr>
            <p:cNvSpPr/>
            <p:nvPr/>
          </p:nvSpPr>
          <p:spPr>
            <a:xfrm>
              <a:off x="3859814" y="3841513"/>
              <a:ext cx="57150" cy="57150"/>
            </a:xfrm>
            <a:custGeom>
              <a:avLst/>
              <a:gdLst>
                <a:gd name="connsiteX0" fmla="*/ 41530 w 57150"/>
                <a:gd name="connsiteY0" fmla="*/ 966 h 57150"/>
                <a:gd name="connsiteX1" fmla="*/ 859 w 57150"/>
                <a:gd name="connsiteY1" fmla="*/ 24683 h 57150"/>
                <a:gd name="connsiteX2" fmla="*/ 21147 w 57150"/>
                <a:gd name="connsiteY2" fmla="*/ 61926 h 57150"/>
                <a:gd name="connsiteX3" fmla="*/ 48198 w 57150"/>
                <a:gd name="connsiteY3" fmla="*/ 48401 h 57150"/>
                <a:gd name="connsiteX4" fmla="*/ 65152 w 57150"/>
                <a:gd name="connsiteY4" fmla="*/ 14587 h 57150"/>
                <a:gd name="connsiteX5" fmla="*/ 41530 w 57150"/>
                <a:gd name="connsiteY5" fmla="*/ 96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41530" y="966"/>
                  </a:moveTo>
                  <a:cubicBezTo>
                    <a:pt x="27338" y="6300"/>
                    <a:pt x="4288" y="4395"/>
                    <a:pt x="859" y="24683"/>
                  </a:cubicBezTo>
                  <a:cubicBezTo>
                    <a:pt x="-2570" y="44972"/>
                    <a:pt x="4288" y="55164"/>
                    <a:pt x="21147" y="61926"/>
                  </a:cubicBezTo>
                  <a:cubicBezTo>
                    <a:pt x="38101" y="68689"/>
                    <a:pt x="44864" y="65355"/>
                    <a:pt x="48198" y="48401"/>
                  </a:cubicBezTo>
                  <a:cubicBezTo>
                    <a:pt x="51627" y="31446"/>
                    <a:pt x="71534" y="29732"/>
                    <a:pt x="65152" y="14587"/>
                  </a:cubicBezTo>
                  <a:cubicBezTo>
                    <a:pt x="58771" y="-558"/>
                    <a:pt x="47722" y="-1320"/>
                    <a:pt x="41530" y="966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4" name="Frihandsfigur: Form 213">
              <a:extLst>
                <a:ext uri="{FF2B5EF4-FFF2-40B4-BE49-F238E27FC236}">
                  <a16:creationId xmlns:a16="http://schemas.microsoft.com/office/drawing/2014/main" id="{26335635-FF47-4AA2-AFB7-A73181FDC6A6}"/>
                </a:ext>
              </a:extLst>
            </p:cNvPr>
            <p:cNvSpPr/>
            <p:nvPr/>
          </p:nvSpPr>
          <p:spPr>
            <a:xfrm>
              <a:off x="3847034" y="3988114"/>
              <a:ext cx="66675" cy="104775"/>
            </a:xfrm>
            <a:custGeom>
              <a:avLst/>
              <a:gdLst>
                <a:gd name="connsiteX0" fmla="*/ 57740 w 66675"/>
                <a:gd name="connsiteY0" fmla="*/ 3 h 104775"/>
                <a:gd name="connsiteX1" fmla="*/ 23831 w 66675"/>
                <a:gd name="connsiteY1" fmla="*/ 35055 h 104775"/>
                <a:gd name="connsiteX2" fmla="*/ 114 w 66675"/>
                <a:gd name="connsiteY2" fmla="*/ 74489 h 104775"/>
                <a:gd name="connsiteX3" fmla="*/ 54311 w 66675"/>
                <a:gd name="connsiteY3" fmla="*/ 104968 h 104775"/>
                <a:gd name="connsiteX4" fmla="*/ 69837 w 66675"/>
                <a:gd name="connsiteY4" fmla="*/ 67535 h 104775"/>
                <a:gd name="connsiteX5" fmla="*/ 67932 w 66675"/>
                <a:gd name="connsiteY5" fmla="*/ 27149 h 104775"/>
                <a:gd name="connsiteX6" fmla="*/ 57740 w 66675"/>
                <a:gd name="connsiteY6" fmla="*/ 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04775">
                  <a:moveTo>
                    <a:pt x="57740" y="3"/>
                  </a:moveTo>
                  <a:cubicBezTo>
                    <a:pt x="47072" y="193"/>
                    <a:pt x="29165" y="14481"/>
                    <a:pt x="23831" y="35055"/>
                  </a:cubicBezTo>
                  <a:cubicBezTo>
                    <a:pt x="18592" y="55629"/>
                    <a:pt x="-1696" y="56486"/>
                    <a:pt x="114" y="74489"/>
                  </a:cubicBezTo>
                  <a:cubicBezTo>
                    <a:pt x="1924" y="92491"/>
                    <a:pt x="34880" y="112207"/>
                    <a:pt x="54311" y="104968"/>
                  </a:cubicBezTo>
                  <a:cubicBezTo>
                    <a:pt x="73742" y="97730"/>
                    <a:pt x="81553" y="83252"/>
                    <a:pt x="69837" y="67535"/>
                  </a:cubicBezTo>
                  <a:cubicBezTo>
                    <a:pt x="58121" y="51819"/>
                    <a:pt x="57740" y="33912"/>
                    <a:pt x="67932" y="27149"/>
                  </a:cubicBezTo>
                  <a:cubicBezTo>
                    <a:pt x="78028" y="20291"/>
                    <a:pt x="73647" y="-283"/>
                    <a:pt x="57740" y="3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5" name="Frihandsfigur: Form 214">
              <a:extLst>
                <a:ext uri="{FF2B5EF4-FFF2-40B4-BE49-F238E27FC236}">
                  <a16:creationId xmlns:a16="http://schemas.microsoft.com/office/drawing/2014/main" id="{E4617146-FC38-46B8-8DF0-0A2B1E69D66D}"/>
                </a:ext>
              </a:extLst>
            </p:cNvPr>
            <p:cNvSpPr/>
            <p:nvPr/>
          </p:nvSpPr>
          <p:spPr>
            <a:xfrm>
              <a:off x="3800392" y="4111640"/>
              <a:ext cx="57150" cy="152400"/>
            </a:xfrm>
            <a:custGeom>
              <a:avLst/>
              <a:gdLst>
                <a:gd name="connsiteX0" fmla="*/ 33230 w 57150"/>
                <a:gd name="connsiteY0" fmla="*/ 1731 h 152400"/>
                <a:gd name="connsiteX1" fmla="*/ 50185 w 57150"/>
                <a:gd name="connsiteY1" fmla="*/ 30972 h 152400"/>
                <a:gd name="connsiteX2" fmla="*/ 56947 w 57150"/>
                <a:gd name="connsiteY2" fmla="*/ 82979 h 152400"/>
                <a:gd name="connsiteX3" fmla="*/ 63710 w 57150"/>
                <a:gd name="connsiteY3" fmla="*/ 125079 h 152400"/>
                <a:gd name="connsiteX4" fmla="*/ 26467 w 57150"/>
                <a:gd name="connsiteY4" fmla="*/ 150702 h 152400"/>
                <a:gd name="connsiteX5" fmla="*/ 2655 w 57150"/>
                <a:gd name="connsiteY5" fmla="*/ 108125 h 152400"/>
                <a:gd name="connsiteX6" fmla="*/ 6084 w 57150"/>
                <a:gd name="connsiteY6" fmla="*/ 45736 h 152400"/>
                <a:gd name="connsiteX7" fmla="*/ 33230 w 57150"/>
                <a:gd name="connsiteY7" fmla="*/ 17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52400">
                  <a:moveTo>
                    <a:pt x="33230" y="1731"/>
                  </a:moveTo>
                  <a:cubicBezTo>
                    <a:pt x="43803" y="-2651"/>
                    <a:pt x="53518" y="-651"/>
                    <a:pt x="50185" y="30972"/>
                  </a:cubicBezTo>
                  <a:cubicBezTo>
                    <a:pt x="46851" y="62595"/>
                    <a:pt x="61138" y="63643"/>
                    <a:pt x="56947" y="82979"/>
                  </a:cubicBezTo>
                  <a:cubicBezTo>
                    <a:pt x="52852" y="102315"/>
                    <a:pt x="68187" y="108125"/>
                    <a:pt x="63710" y="125079"/>
                  </a:cubicBezTo>
                  <a:cubicBezTo>
                    <a:pt x="59233" y="142034"/>
                    <a:pt x="46756" y="160893"/>
                    <a:pt x="26467" y="150702"/>
                  </a:cubicBezTo>
                  <a:cubicBezTo>
                    <a:pt x="6179" y="140510"/>
                    <a:pt x="-4203" y="133271"/>
                    <a:pt x="2655" y="108125"/>
                  </a:cubicBezTo>
                  <a:cubicBezTo>
                    <a:pt x="9513" y="82979"/>
                    <a:pt x="-8966" y="68691"/>
                    <a:pt x="6084" y="45736"/>
                  </a:cubicBezTo>
                  <a:cubicBezTo>
                    <a:pt x="21229" y="22781"/>
                    <a:pt x="16561" y="8684"/>
                    <a:pt x="33230" y="1731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6" name="Frihandsfigur: Form 215">
              <a:extLst>
                <a:ext uri="{FF2B5EF4-FFF2-40B4-BE49-F238E27FC236}">
                  <a16:creationId xmlns:a16="http://schemas.microsoft.com/office/drawing/2014/main" id="{0BD8E79F-082F-48F1-8B72-69E313EE7146}"/>
                </a:ext>
              </a:extLst>
            </p:cNvPr>
            <p:cNvSpPr/>
            <p:nvPr/>
          </p:nvSpPr>
          <p:spPr>
            <a:xfrm>
              <a:off x="3850268" y="4304078"/>
              <a:ext cx="28575" cy="28575"/>
            </a:xfrm>
            <a:custGeom>
              <a:avLst/>
              <a:gdLst>
                <a:gd name="connsiteX0" fmla="*/ 13452 w 28575"/>
                <a:gd name="connsiteY0" fmla="*/ 935 h 28575"/>
                <a:gd name="connsiteX1" fmla="*/ 32502 w 28575"/>
                <a:gd name="connsiteY1" fmla="*/ 25891 h 28575"/>
                <a:gd name="connsiteX2" fmla="*/ 1546 w 28575"/>
                <a:gd name="connsiteY2" fmla="*/ 23986 h 28575"/>
                <a:gd name="connsiteX3" fmla="*/ 13452 w 28575"/>
                <a:gd name="connsiteY3" fmla="*/ 93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3452" y="935"/>
                  </a:moveTo>
                  <a:cubicBezTo>
                    <a:pt x="26407" y="-4684"/>
                    <a:pt x="40408" y="16461"/>
                    <a:pt x="32502" y="25891"/>
                  </a:cubicBezTo>
                  <a:cubicBezTo>
                    <a:pt x="24597" y="35321"/>
                    <a:pt x="6499" y="36845"/>
                    <a:pt x="1546" y="23986"/>
                  </a:cubicBezTo>
                  <a:cubicBezTo>
                    <a:pt x="-3502" y="11222"/>
                    <a:pt x="4689" y="4745"/>
                    <a:pt x="13452" y="935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7" name="Frihandsfigur: Form 216">
              <a:extLst>
                <a:ext uri="{FF2B5EF4-FFF2-40B4-BE49-F238E27FC236}">
                  <a16:creationId xmlns:a16="http://schemas.microsoft.com/office/drawing/2014/main" id="{BC156AB5-103F-49B7-8407-69471CF4EC04}"/>
                </a:ext>
              </a:extLst>
            </p:cNvPr>
            <p:cNvSpPr/>
            <p:nvPr/>
          </p:nvSpPr>
          <p:spPr>
            <a:xfrm>
              <a:off x="3783218" y="4269088"/>
              <a:ext cx="28575" cy="38100"/>
            </a:xfrm>
            <a:custGeom>
              <a:avLst/>
              <a:gdLst>
                <a:gd name="connsiteX0" fmla="*/ 16495 w 28575"/>
                <a:gd name="connsiteY0" fmla="*/ 17 h 38100"/>
                <a:gd name="connsiteX1" fmla="*/ 1255 w 28575"/>
                <a:gd name="connsiteY1" fmla="*/ 20305 h 38100"/>
                <a:gd name="connsiteX2" fmla="*/ 18781 w 28575"/>
                <a:gd name="connsiteY2" fmla="*/ 44023 h 38100"/>
                <a:gd name="connsiteX3" fmla="*/ 29925 w 28575"/>
                <a:gd name="connsiteY3" fmla="*/ 25734 h 38100"/>
                <a:gd name="connsiteX4" fmla="*/ 16495 w 28575"/>
                <a:gd name="connsiteY4" fmla="*/ 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6495" y="17"/>
                  </a:moveTo>
                  <a:cubicBezTo>
                    <a:pt x="6970" y="493"/>
                    <a:pt x="-3698" y="7351"/>
                    <a:pt x="1255" y="20305"/>
                  </a:cubicBezTo>
                  <a:cubicBezTo>
                    <a:pt x="6208" y="33354"/>
                    <a:pt x="11161" y="43927"/>
                    <a:pt x="18781" y="44023"/>
                  </a:cubicBezTo>
                  <a:cubicBezTo>
                    <a:pt x="26401" y="44118"/>
                    <a:pt x="28687" y="38022"/>
                    <a:pt x="29925" y="25734"/>
                  </a:cubicBezTo>
                  <a:cubicBezTo>
                    <a:pt x="31163" y="13447"/>
                    <a:pt x="28782" y="-555"/>
                    <a:pt x="16495" y="17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8" name="Frihandsfigur: Form 217">
              <a:extLst>
                <a:ext uri="{FF2B5EF4-FFF2-40B4-BE49-F238E27FC236}">
                  <a16:creationId xmlns:a16="http://schemas.microsoft.com/office/drawing/2014/main" id="{C2CA3630-A383-471C-8AD2-FC21ECCE2028}"/>
                </a:ext>
              </a:extLst>
            </p:cNvPr>
            <p:cNvSpPr/>
            <p:nvPr/>
          </p:nvSpPr>
          <p:spPr>
            <a:xfrm>
              <a:off x="3754243" y="4289329"/>
              <a:ext cx="28575" cy="28575"/>
            </a:xfrm>
            <a:custGeom>
              <a:avLst/>
              <a:gdLst>
                <a:gd name="connsiteX0" fmla="*/ 11657 w 28575"/>
                <a:gd name="connsiteY0" fmla="*/ 63 h 28575"/>
                <a:gd name="connsiteX1" fmla="*/ 3179 w 28575"/>
                <a:gd name="connsiteY1" fmla="*/ 17018 h 28575"/>
                <a:gd name="connsiteX2" fmla="*/ 18419 w 28575"/>
                <a:gd name="connsiteY2" fmla="*/ 33210 h 28575"/>
                <a:gd name="connsiteX3" fmla="*/ 28611 w 28575"/>
                <a:gd name="connsiteY3" fmla="*/ 13589 h 28575"/>
                <a:gd name="connsiteX4" fmla="*/ 11657 w 28575"/>
                <a:gd name="connsiteY4" fmla="*/ 6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1657" y="63"/>
                  </a:moveTo>
                  <a:cubicBezTo>
                    <a:pt x="5942" y="635"/>
                    <a:pt x="-5584" y="5683"/>
                    <a:pt x="3179" y="17018"/>
                  </a:cubicBezTo>
                  <a:cubicBezTo>
                    <a:pt x="11942" y="28257"/>
                    <a:pt x="9180" y="35020"/>
                    <a:pt x="18419" y="33210"/>
                  </a:cubicBezTo>
                  <a:cubicBezTo>
                    <a:pt x="27659" y="31401"/>
                    <a:pt x="35279" y="21685"/>
                    <a:pt x="28611" y="13589"/>
                  </a:cubicBezTo>
                  <a:cubicBezTo>
                    <a:pt x="21848" y="5493"/>
                    <a:pt x="18991" y="-699"/>
                    <a:pt x="11657" y="63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9" name="Frihandsfigur: Form 218">
              <a:extLst>
                <a:ext uri="{FF2B5EF4-FFF2-40B4-BE49-F238E27FC236}">
                  <a16:creationId xmlns:a16="http://schemas.microsoft.com/office/drawing/2014/main" id="{277D3A50-E1E7-4846-BBB0-B0A00E38F9B8}"/>
                </a:ext>
              </a:extLst>
            </p:cNvPr>
            <p:cNvSpPr/>
            <p:nvPr/>
          </p:nvSpPr>
          <p:spPr>
            <a:xfrm>
              <a:off x="3716820" y="4157335"/>
              <a:ext cx="28575" cy="28575"/>
            </a:xfrm>
            <a:custGeom>
              <a:avLst/>
              <a:gdLst>
                <a:gd name="connsiteX0" fmla="*/ 14027 w 28575"/>
                <a:gd name="connsiteY0" fmla="*/ 1375 h 28575"/>
                <a:gd name="connsiteX1" fmla="*/ 216 w 28575"/>
                <a:gd name="connsiteY1" fmla="*/ 11281 h 28575"/>
                <a:gd name="connsiteX2" fmla="*/ 20695 w 28575"/>
                <a:gd name="connsiteY2" fmla="*/ 31759 h 28575"/>
                <a:gd name="connsiteX3" fmla="*/ 30029 w 28575"/>
                <a:gd name="connsiteY3" fmla="*/ 8899 h 28575"/>
                <a:gd name="connsiteX4" fmla="*/ 14027 w 28575"/>
                <a:gd name="connsiteY4" fmla="*/ 13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027" y="1375"/>
                  </a:moveTo>
                  <a:cubicBezTo>
                    <a:pt x="9932" y="-2531"/>
                    <a:pt x="2216" y="2232"/>
                    <a:pt x="216" y="11281"/>
                  </a:cubicBezTo>
                  <a:cubicBezTo>
                    <a:pt x="-1784" y="20329"/>
                    <a:pt x="10503" y="38808"/>
                    <a:pt x="20695" y="31759"/>
                  </a:cubicBezTo>
                  <a:cubicBezTo>
                    <a:pt x="30887" y="24711"/>
                    <a:pt x="39650" y="13948"/>
                    <a:pt x="30029" y="8899"/>
                  </a:cubicBezTo>
                  <a:cubicBezTo>
                    <a:pt x="20409" y="4042"/>
                    <a:pt x="20123" y="7185"/>
                    <a:pt x="14027" y="1375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0" name="Frihandsfigur: Form 219">
              <a:extLst>
                <a:ext uri="{FF2B5EF4-FFF2-40B4-BE49-F238E27FC236}">
                  <a16:creationId xmlns:a16="http://schemas.microsoft.com/office/drawing/2014/main" id="{3A2A8203-C3C0-4476-9E7E-F2403CC0E327}"/>
                </a:ext>
              </a:extLst>
            </p:cNvPr>
            <p:cNvSpPr/>
            <p:nvPr/>
          </p:nvSpPr>
          <p:spPr>
            <a:xfrm>
              <a:off x="3653764" y="3762885"/>
              <a:ext cx="66675" cy="47625"/>
            </a:xfrm>
            <a:custGeom>
              <a:avLst/>
              <a:gdLst>
                <a:gd name="connsiteX0" fmla="*/ 63748 w 66675"/>
                <a:gd name="connsiteY0" fmla="*/ 61 h 47625"/>
                <a:gd name="connsiteX1" fmla="*/ 44412 w 66675"/>
                <a:gd name="connsiteY1" fmla="*/ 22064 h 47625"/>
                <a:gd name="connsiteX2" fmla="*/ 12980 w 66675"/>
                <a:gd name="connsiteY2" fmla="*/ 7681 h 47625"/>
                <a:gd name="connsiteX3" fmla="*/ 7169 w 66675"/>
                <a:gd name="connsiteY3" fmla="*/ 32256 h 47625"/>
                <a:gd name="connsiteX4" fmla="*/ 45365 w 66675"/>
                <a:gd name="connsiteY4" fmla="*/ 47401 h 47625"/>
                <a:gd name="connsiteX5" fmla="*/ 72701 w 66675"/>
                <a:gd name="connsiteY5" fmla="*/ 50449 h 47625"/>
                <a:gd name="connsiteX6" fmla="*/ 69749 w 66675"/>
                <a:gd name="connsiteY6" fmla="*/ 15587 h 47625"/>
                <a:gd name="connsiteX7" fmla="*/ 63748 w 66675"/>
                <a:gd name="connsiteY7" fmla="*/ 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47625">
                  <a:moveTo>
                    <a:pt x="63748" y="61"/>
                  </a:moveTo>
                  <a:cubicBezTo>
                    <a:pt x="55842" y="1014"/>
                    <a:pt x="63367" y="25303"/>
                    <a:pt x="44412" y="22064"/>
                  </a:cubicBezTo>
                  <a:cubicBezTo>
                    <a:pt x="25457" y="18826"/>
                    <a:pt x="24600" y="2824"/>
                    <a:pt x="12980" y="7681"/>
                  </a:cubicBezTo>
                  <a:cubicBezTo>
                    <a:pt x="1359" y="12539"/>
                    <a:pt x="-6356" y="25493"/>
                    <a:pt x="7169" y="32256"/>
                  </a:cubicBezTo>
                  <a:cubicBezTo>
                    <a:pt x="20695" y="39018"/>
                    <a:pt x="30506" y="38638"/>
                    <a:pt x="45365" y="47401"/>
                  </a:cubicBezTo>
                  <a:cubicBezTo>
                    <a:pt x="60224" y="56164"/>
                    <a:pt x="68701" y="58735"/>
                    <a:pt x="72701" y="50449"/>
                  </a:cubicBezTo>
                  <a:cubicBezTo>
                    <a:pt x="76702" y="42162"/>
                    <a:pt x="68129" y="23683"/>
                    <a:pt x="69749" y="15587"/>
                  </a:cubicBezTo>
                  <a:cubicBezTo>
                    <a:pt x="71463" y="7491"/>
                    <a:pt x="70796" y="-796"/>
                    <a:pt x="63748" y="61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1" name="Frihandsfigur: Form 220">
              <a:extLst>
                <a:ext uri="{FF2B5EF4-FFF2-40B4-BE49-F238E27FC236}">
                  <a16:creationId xmlns:a16="http://schemas.microsoft.com/office/drawing/2014/main" id="{F70BA471-1503-4E8C-B1AE-3C9E6DD53C2A}"/>
                </a:ext>
              </a:extLst>
            </p:cNvPr>
            <p:cNvSpPr/>
            <p:nvPr/>
          </p:nvSpPr>
          <p:spPr>
            <a:xfrm>
              <a:off x="3699556" y="3865459"/>
              <a:ext cx="57150" cy="38100"/>
            </a:xfrm>
            <a:custGeom>
              <a:avLst/>
              <a:gdLst>
                <a:gd name="connsiteX0" fmla="*/ 56151 w 57150"/>
                <a:gd name="connsiteY0" fmla="*/ 22741 h 38100"/>
                <a:gd name="connsiteX1" fmla="*/ 12241 w 57150"/>
                <a:gd name="connsiteY1" fmla="*/ 738 h 38100"/>
                <a:gd name="connsiteX2" fmla="*/ 15480 w 57150"/>
                <a:gd name="connsiteY2" fmla="*/ 34552 h 38100"/>
                <a:gd name="connsiteX3" fmla="*/ 57771 w 57150"/>
                <a:gd name="connsiteY3" fmla="*/ 43125 h 38100"/>
                <a:gd name="connsiteX4" fmla="*/ 56151 w 57150"/>
                <a:gd name="connsiteY4" fmla="*/ 2274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38100">
                  <a:moveTo>
                    <a:pt x="56151" y="22741"/>
                  </a:moveTo>
                  <a:cubicBezTo>
                    <a:pt x="42721" y="20646"/>
                    <a:pt x="27100" y="-4596"/>
                    <a:pt x="12241" y="738"/>
                  </a:cubicBezTo>
                  <a:cubicBezTo>
                    <a:pt x="-2618" y="6073"/>
                    <a:pt x="-6618" y="34171"/>
                    <a:pt x="15480" y="34552"/>
                  </a:cubicBezTo>
                  <a:cubicBezTo>
                    <a:pt x="37673" y="34933"/>
                    <a:pt x="44340" y="46649"/>
                    <a:pt x="57771" y="43125"/>
                  </a:cubicBezTo>
                  <a:cubicBezTo>
                    <a:pt x="71296" y="39696"/>
                    <a:pt x="61771" y="23599"/>
                    <a:pt x="56151" y="22741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2" name="Frihandsfigur: Form 221">
              <a:extLst>
                <a:ext uri="{FF2B5EF4-FFF2-40B4-BE49-F238E27FC236}">
                  <a16:creationId xmlns:a16="http://schemas.microsoft.com/office/drawing/2014/main" id="{8601A709-71F0-4D97-8374-A0C0C65ADE8B}"/>
                </a:ext>
              </a:extLst>
            </p:cNvPr>
            <p:cNvSpPr/>
            <p:nvPr/>
          </p:nvSpPr>
          <p:spPr>
            <a:xfrm>
              <a:off x="3695640" y="3910203"/>
              <a:ext cx="47625" cy="28575"/>
            </a:xfrm>
            <a:custGeom>
              <a:avLst/>
              <a:gdLst>
                <a:gd name="connsiteX0" fmla="*/ 15300 w 47625"/>
                <a:gd name="connsiteY0" fmla="*/ 0 h 28575"/>
                <a:gd name="connsiteX1" fmla="*/ 1299 w 47625"/>
                <a:gd name="connsiteY1" fmla="*/ 18193 h 28575"/>
                <a:gd name="connsiteX2" fmla="*/ 26254 w 47625"/>
                <a:gd name="connsiteY2" fmla="*/ 33909 h 28575"/>
                <a:gd name="connsiteX3" fmla="*/ 53305 w 47625"/>
                <a:gd name="connsiteY3" fmla="*/ 24479 h 28575"/>
                <a:gd name="connsiteX4" fmla="*/ 15300 w 47625"/>
                <a:gd name="connsiteY4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15300" y="0"/>
                  </a:moveTo>
                  <a:cubicBezTo>
                    <a:pt x="5299" y="0"/>
                    <a:pt x="-3369" y="9239"/>
                    <a:pt x="1299" y="18193"/>
                  </a:cubicBezTo>
                  <a:cubicBezTo>
                    <a:pt x="5871" y="27051"/>
                    <a:pt x="16443" y="40100"/>
                    <a:pt x="26254" y="33909"/>
                  </a:cubicBezTo>
                  <a:cubicBezTo>
                    <a:pt x="36065" y="27718"/>
                    <a:pt x="46542" y="32004"/>
                    <a:pt x="53305" y="24479"/>
                  </a:cubicBezTo>
                  <a:cubicBezTo>
                    <a:pt x="60068" y="16954"/>
                    <a:pt x="28064" y="0"/>
                    <a:pt x="15300" y="0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3" name="Frihandsfigur: Form 222">
              <a:extLst>
                <a:ext uri="{FF2B5EF4-FFF2-40B4-BE49-F238E27FC236}">
                  <a16:creationId xmlns:a16="http://schemas.microsoft.com/office/drawing/2014/main" id="{3CA9BE6A-CF2F-4C61-AB7A-6BF57A8F0010}"/>
                </a:ext>
              </a:extLst>
            </p:cNvPr>
            <p:cNvSpPr/>
            <p:nvPr/>
          </p:nvSpPr>
          <p:spPr>
            <a:xfrm>
              <a:off x="3803047" y="3895236"/>
              <a:ext cx="9525" cy="9525"/>
            </a:xfrm>
            <a:custGeom>
              <a:avLst/>
              <a:gdLst>
                <a:gd name="connsiteX0" fmla="*/ 8572 w 9525"/>
                <a:gd name="connsiteY0" fmla="*/ 869 h 9525"/>
                <a:gd name="connsiteX1" fmla="*/ 0 w 9525"/>
                <a:gd name="connsiteY1" fmla="*/ 9632 h 9525"/>
                <a:gd name="connsiteX2" fmla="*/ 13049 w 9525"/>
                <a:gd name="connsiteY2" fmla="*/ 16395 h 9525"/>
                <a:gd name="connsiteX3" fmla="*/ 8572 w 9525"/>
                <a:gd name="connsiteY3" fmla="*/ 8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8572" y="869"/>
                  </a:moveTo>
                  <a:cubicBezTo>
                    <a:pt x="1429" y="-1512"/>
                    <a:pt x="0" y="869"/>
                    <a:pt x="0" y="9632"/>
                  </a:cubicBezTo>
                  <a:cubicBezTo>
                    <a:pt x="0" y="18395"/>
                    <a:pt x="5715" y="17728"/>
                    <a:pt x="13049" y="16395"/>
                  </a:cubicBezTo>
                  <a:cubicBezTo>
                    <a:pt x="20383" y="15061"/>
                    <a:pt x="17050" y="3727"/>
                    <a:pt x="8572" y="869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4" name="Frihandsfigur: Form 223">
              <a:extLst>
                <a:ext uri="{FF2B5EF4-FFF2-40B4-BE49-F238E27FC236}">
                  <a16:creationId xmlns:a16="http://schemas.microsoft.com/office/drawing/2014/main" id="{BB1E3123-9780-4C43-ACBE-D4BE9D9AF67A}"/>
                </a:ext>
              </a:extLst>
            </p:cNvPr>
            <p:cNvSpPr/>
            <p:nvPr/>
          </p:nvSpPr>
          <p:spPr>
            <a:xfrm>
              <a:off x="3832065" y="3688609"/>
              <a:ext cx="57150" cy="57150"/>
            </a:xfrm>
            <a:custGeom>
              <a:avLst/>
              <a:gdLst>
                <a:gd name="connsiteX0" fmla="*/ 6796 w 57150"/>
                <a:gd name="connsiteY0" fmla="*/ 22045 h 57150"/>
                <a:gd name="connsiteX1" fmla="*/ 3272 w 57150"/>
                <a:gd name="connsiteY1" fmla="*/ 52144 h 57150"/>
                <a:gd name="connsiteX2" fmla="*/ 33656 w 57150"/>
                <a:gd name="connsiteY2" fmla="*/ 54525 h 57150"/>
                <a:gd name="connsiteX3" fmla="*/ 59374 w 57150"/>
                <a:gd name="connsiteY3" fmla="*/ 36237 h 57150"/>
                <a:gd name="connsiteX4" fmla="*/ 55754 w 57150"/>
                <a:gd name="connsiteY4" fmla="*/ 20235 h 57150"/>
                <a:gd name="connsiteX5" fmla="*/ 50706 w 57150"/>
                <a:gd name="connsiteY5" fmla="*/ 137 h 57150"/>
                <a:gd name="connsiteX6" fmla="*/ 32037 w 57150"/>
                <a:gd name="connsiteY6" fmla="*/ 21854 h 57150"/>
                <a:gd name="connsiteX7" fmla="*/ 6796 w 57150"/>
                <a:gd name="connsiteY7" fmla="*/ 2204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6796" y="22045"/>
                  </a:moveTo>
                  <a:cubicBezTo>
                    <a:pt x="-1396" y="25759"/>
                    <a:pt x="-1681" y="41761"/>
                    <a:pt x="3272" y="52144"/>
                  </a:cubicBezTo>
                  <a:cubicBezTo>
                    <a:pt x="8320" y="62526"/>
                    <a:pt x="23750" y="63860"/>
                    <a:pt x="33656" y="54525"/>
                  </a:cubicBezTo>
                  <a:cubicBezTo>
                    <a:pt x="43562" y="45190"/>
                    <a:pt x="54992" y="43285"/>
                    <a:pt x="59374" y="36237"/>
                  </a:cubicBezTo>
                  <a:cubicBezTo>
                    <a:pt x="63755" y="29093"/>
                    <a:pt x="51754" y="27188"/>
                    <a:pt x="55754" y="20235"/>
                  </a:cubicBezTo>
                  <a:cubicBezTo>
                    <a:pt x="59660" y="13282"/>
                    <a:pt x="59183" y="2137"/>
                    <a:pt x="50706" y="137"/>
                  </a:cubicBezTo>
                  <a:cubicBezTo>
                    <a:pt x="42229" y="-1768"/>
                    <a:pt x="39181" y="16711"/>
                    <a:pt x="32037" y="21854"/>
                  </a:cubicBezTo>
                  <a:cubicBezTo>
                    <a:pt x="24893" y="26998"/>
                    <a:pt x="14702" y="18425"/>
                    <a:pt x="6796" y="22045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5" name="Frihandsfigur: Form 224">
              <a:extLst>
                <a:ext uri="{FF2B5EF4-FFF2-40B4-BE49-F238E27FC236}">
                  <a16:creationId xmlns:a16="http://schemas.microsoft.com/office/drawing/2014/main" id="{860D458A-4C13-4D7F-9E0F-42CDB1E09019}"/>
                </a:ext>
              </a:extLst>
            </p:cNvPr>
            <p:cNvSpPr/>
            <p:nvPr/>
          </p:nvSpPr>
          <p:spPr>
            <a:xfrm>
              <a:off x="3713487" y="4015892"/>
              <a:ext cx="47625" cy="66675"/>
            </a:xfrm>
            <a:custGeom>
              <a:avLst/>
              <a:gdLst>
                <a:gd name="connsiteX0" fmla="*/ 31933 w 47625"/>
                <a:gd name="connsiteY0" fmla="*/ 1086 h 66675"/>
                <a:gd name="connsiteX1" fmla="*/ 6502 w 47625"/>
                <a:gd name="connsiteY1" fmla="*/ 30518 h 66675"/>
                <a:gd name="connsiteX2" fmla="*/ 6502 w 47625"/>
                <a:gd name="connsiteY2" fmla="*/ 65094 h 66675"/>
                <a:gd name="connsiteX3" fmla="*/ 31933 w 47625"/>
                <a:gd name="connsiteY3" fmla="*/ 61951 h 66675"/>
                <a:gd name="connsiteX4" fmla="*/ 51745 w 47625"/>
                <a:gd name="connsiteY4" fmla="*/ 37091 h 66675"/>
                <a:gd name="connsiteX5" fmla="*/ 50031 w 47625"/>
                <a:gd name="connsiteY5" fmla="*/ 24232 h 66675"/>
                <a:gd name="connsiteX6" fmla="*/ 42030 w 47625"/>
                <a:gd name="connsiteY6" fmla="*/ 6896 h 66675"/>
                <a:gd name="connsiteX7" fmla="*/ 31933 w 47625"/>
                <a:gd name="connsiteY7" fmla="*/ 108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66675">
                  <a:moveTo>
                    <a:pt x="31933" y="1086"/>
                  </a:moveTo>
                  <a:cubicBezTo>
                    <a:pt x="13169" y="-4534"/>
                    <a:pt x="-12072" y="12611"/>
                    <a:pt x="6502" y="30518"/>
                  </a:cubicBezTo>
                  <a:cubicBezTo>
                    <a:pt x="25171" y="48425"/>
                    <a:pt x="3358" y="55950"/>
                    <a:pt x="6502" y="65094"/>
                  </a:cubicBezTo>
                  <a:cubicBezTo>
                    <a:pt x="9645" y="74333"/>
                    <a:pt x="26123" y="62808"/>
                    <a:pt x="31933" y="61951"/>
                  </a:cubicBezTo>
                  <a:cubicBezTo>
                    <a:pt x="37744" y="61189"/>
                    <a:pt x="47840" y="52807"/>
                    <a:pt x="51745" y="37091"/>
                  </a:cubicBezTo>
                  <a:cubicBezTo>
                    <a:pt x="52793" y="32900"/>
                    <a:pt x="51460" y="28232"/>
                    <a:pt x="50031" y="24232"/>
                  </a:cubicBezTo>
                  <a:cubicBezTo>
                    <a:pt x="47840" y="18041"/>
                    <a:pt x="46792" y="13373"/>
                    <a:pt x="42030" y="6896"/>
                  </a:cubicBezTo>
                  <a:cubicBezTo>
                    <a:pt x="40125" y="4229"/>
                    <a:pt x="35362" y="2039"/>
                    <a:pt x="31933" y="1086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6" name="Frihandsfigur: Form 225">
              <a:extLst>
                <a:ext uri="{FF2B5EF4-FFF2-40B4-BE49-F238E27FC236}">
                  <a16:creationId xmlns:a16="http://schemas.microsoft.com/office/drawing/2014/main" id="{A64F92ED-B388-48E7-97D1-932CE7DF1058}"/>
                </a:ext>
              </a:extLst>
            </p:cNvPr>
            <p:cNvSpPr/>
            <p:nvPr/>
          </p:nvSpPr>
          <p:spPr>
            <a:xfrm>
              <a:off x="3737019" y="3928369"/>
              <a:ext cx="123825" cy="123825"/>
            </a:xfrm>
            <a:custGeom>
              <a:avLst/>
              <a:gdLst>
                <a:gd name="connsiteX0" fmla="*/ 103366 w 123825"/>
                <a:gd name="connsiteY0" fmla="*/ 12313 h 123825"/>
                <a:gd name="connsiteX1" fmla="*/ 49168 w 123825"/>
                <a:gd name="connsiteY1" fmla="*/ 2122 h 123825"/>
                <a:gd name="connsiteX2" fmla="*/ 7163 w 123825"/>
                <a:gd name="connsiteY2" fmla="*/ 29935 h 123825"/>
                <a:gd name="connsiteX3" fmla="*/ 15259 w 123825"/>
                <a:gd name="connsiteY3" fmla="*/ 46127 h 123825"/>
                <a:gd name="connsiteX4" fmla="*/ 54217 w 123825"/>
                <a:gd name="connsiteY4" fmla="*/ 62796 h 123825"/>
                <a:gd name="connsiteX5" fmla="*/ 29737 w 123825"/>
                <a:gd name="connsiteY5" fmla="*/ 87180 h 123825"/>
                <a:gd name="connsiteX6" fmla="*/ 37357 w 123825"/>
                <a:gd name="connsiteY6" fmla="*/ 115183 h 123825"/>
                <a:gd name="connsiteX7" fmla="*/ 62599 w 123825"/>
                <a:gd name="connsiteY7" fmla="*/ 128518 h 123825"/>
                <a:gd name="connsiteX8" fmla="*/ 100413 w 123825"/>
                <a:gd name="connsiteY8" fmla="*/ 116231 h 123825"/>
                <a:gd name="connsiteX9" fmla="*/ 126988 w 123825"/>
                <a:gd name="connsiteY9" fmla="*/ 56605 h 123825"/>
                <a:gd name="connsiteX10" fmla="*/ 103366 w 123825"/>
                <a:gd name="connsiteY10" fmla="*/ 1231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103366" y="12313"/>
                  </a:moveTo>
                  <a:cubicBezTo>
                    <a:pt x="94412" y="6408"/>
                    <a:pt x="72886" y="-4641"/>
                    <a:pt x="49168" y="2122"/>
                  </a:cubicBezTo>
                  <a:cubicBezTo>
                    <a:pt x="25451" y="8884"/>
                    <a:pt x="19450" y="20410"/>
                    <a:pt x="7163" y="29935"/>
                  </a:cubicBezTo>
                  <a:cubicBezTo>
                    <a:pt x="-5029" y="39364"/>
                    <a:pt x="-1219" y="54509"/>
                    <a:pt x="15259" y="46127"/>
                  </a:cubicBezTo>
                  <a:cubicBezTo>
                    <a:pt x="31738" y="37745"/>
                    <a:pt x="57455" y="47461"/>
                    <a:pt x="54217" y="62796"/>
                  </a:cubicBezTo>
                  <a:cubicBezTo>
                    <a:pt x="51550" y="75369"/>
                    <a:pt x="33833" y="77941"/>
                    <a:pt x="29737" y="87180"/>
                  </a:cubicBezTo>
                  <a:cubicBezTo>
                    <a:pt x="25642" y="96419"/>
                    <a:pt x="34309" y="112707"/>
                    <a:pt x="37357" y="115183"/>
                  </a:cubicBezTo>
                  <a:cubicBezTo>
                    <a:pt x="40501" y="117565"/>
                    <a:pt x="51264" y="124994"/>
                    <a:pt x="62599" y="128518"/>
                  </a:cubicBezTo>
                  <a:cubicBezTo>
                    <a:pt x="78029" y="133376"/>
                    <a:pt x="92983" y="133376"/>
                    <a:pt x="100413" y="116231"/>
                  </a:cubicBezTo>
                  <a:cubicBezTo>
                    <a:pt x="107842" y="99181"/>
                    <a:pt x="114891" y="77274"/>
                    <a:pt x="126988" y="56605"/>
                  </a:cubicBezTo>
                  <a:cubicBezTo>
                    <a:pt x="139084" y="36126"/>
                    <a:pt x="113557" y="19076"/>
                    <a:pt x="103366" y="12313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7" name="Frihandsfigur: Form 226">
              <a:extLst>
                <a:ext uri="{FF2B5EF4-FFF2-40B4-BE49-F238E27FC236}">
                  <a16:creationId xmlns:a16="http://schemas.microsoft.com/office/drawing/2014/main" id="{EEEDF7C9-1D07-4F2D-BA01-464EFEC618E8}"/>
                </a:ext>
              </a:extLst>
            </p:cNvPr>
            <p:cNvSpPr/>
            <p:nvPr/>
          </p:nvSpPr>
          <p:spPr>
            <a:xfrm>
              <a:off x="4002890" y="2521138"/>
              <a:ext cx="1219200" cy="1752600"/>
            </a:xfrm>
            <a:custGeom>
              <a:avLst/>
              <a:gdLst>
                <a:gd name="connsiteX0" fmla="*/ 328603 w 1219200"/>
                <a:gd name="connsiteY0" fmla="*/ 1747776 h 1752600"/>
                <a:gd name="connsiteX1" fmla="*/ 408328 w 1219200"/>
                <a:gd name="connsiteY1" fmla="*/ 1753682 h 1752600"/>
                <a:gd name="connsiteX2" fmla="*/ 462049 w 1219200"/>
                <a:gd name="connsiteY2" fmla="*/ 1729774 h 1752600"/>
                <a:gd name="connsiteX3" fmla="*/ 519580 w 1219200"/>
                <a:gd name="connsiteY3" fmla="*/ 1703866 h 1752600"/>
                <a:gd name="connsiteX4" fmla="*/ 492433 w 1219200"/>
                <a:gd name="connsiteY4" fmla="*/ 1629285 h 1752600"/>
                <a:gd name="connsiteX5" fmla="*/ 495958 w 1219200"/>
                <a:gd name="connsiteY5" fmla="*/ 1541941 h 1752600"/>
                <a:gd name="connsiteX6" fmla="*/ 472050 w 1219200"/>
                <a:gd name="connsiteY6" fmla="*/ 1503936 h 1752600"/>
                <a:gd name="connsiteX7" fmla="*/ 445761 w 1219200"/>
                <a:gd name="connsiteY7" fmla="*/ 1468503 h 1752600"/>
                <a:gd name="connsiteX8" fmla="*/ 412709 w 1219200"/>
                <a:gd name="connsiteY8" fmla="*/ 1384207 h 1752600"/>
                <a:gd name="connsiteX9" fmla="*/ 379086 w 1219200"/>
                <a:gd name="connsiteY9" fmla="*/ 1307721 h 1752600"/>
                <a:gd name="connsiteX10" fmla="*/ 370894 w 1219200"/>
                <a:gd name="connsiteY10" fmla="*/ 1251619 h 1752600"/>
                <a:gd name="connsiteX11" fmla="*/ 359464 w 1219200"/>
                <a:gd name="connsiteY11" fmla="*/ 1214662 h 1752600"/>
                <a:gd name="connsiteX12" fmla="*/ 343939 w 1219200"/>
                <a:gd name="connsiteY12" fmla="*/ 1168466 h 1752600"/>
                <a:gd name="connsiteX13" fmla="*/ 387468 w 1219200"/>
                <a:gd name="connsiteY13" fmla="*/ 1131985 h 1752600"/>
                <a:gd name="connsiteX14" fmla="*/ 396421 w 1219200"/>
                <a:gd name="connsiteY14" fmla="*/ 1097981 h 1752600"/>
                <a:gd name="connsiteX15" fmla="*/ 467573 w 1219200"/>
                <a:gd name="connsiteY15" fmla="*/ 1089980 h 1752600"/>
                <a:gd name="connsiteX16" fmla="*/ 525295 w 1219200"/>
                <a:gd name="connsiteY16" fmla="*/ 1093218 h 1752600"/>
                <a:gd name="connsiteX17" fmla="*/ 561775 w 1219200"/>
                <a:gd name="connsiteY17" fmla="*/ 1108173 h 1752600"/>
                <a:gd name="connsiteX18" fmla="*/ 638547 w 1219200"/>
                <a:gd name="connsiteY18" fmla="*/ 1096457 h 1752600"/>
                <a:gd name="connsiteX19" fmla="*/ 720081 w 1219200"/>
                <a:gd name="connsiteY19" fmla="*/ 1055309 h 1752600"/>
                <a:gd name="connsiteX20" fmla="*/ 761515 w 1219200"/>
                <a:gd name="connsiteY20" fmla="*/ 1065786 h 1752600"/>
                <a:gd name="connsiteX21" fmla="*/ 739893 w 1219200"/>
                <a:gd name="connsiteY21" fmla="*/ 999873 h 1752600"/>
                <a:gd name="connsiteX22" fmla="*/ 708079 w 1219200"/>
                <a:gd name="connsiteY22" fmla="*/ 915101 h 1752600"/>
                <a:gd name="connsiteX23" fmla="*/ 678266 w 1219200"/>
                <a:gd name="connsiteY23" fmla="*/ 833662 h 1752600"/>
                <a:gd name="connsiteX24" fmla="*/ 660550 w 1219200"/>
                <a:gd name="connsiteY24" fmla="*/ 775845 h 1752600"/>
                <a:gd name="connsiteX25" fmla="*/ 709508 w 1219200"/>
                <a:gd name="connsiteY25" fmla="*/ 768225 h 1752600"/>
                <a:gd name="connsiteX26" fmla="*/ 733130 w 1219200"/>
                <a:gd name="connsiteY26" fmla="*/ 734316 h 1752600"/>
                <a:gd name="connsiteX27" fmla="*/ 736654 w 1219200"/>
                <a:gd name="connsiteY27" fmla="*/ 649639 h 1752600"/>
                <a:gd name="connsiteX28" fmla="*/ 736940 w 1219200"/>
                <a:gd name="connsiteY28" fmla="*/ 610587 h 1752600"/>
                <a:gd name="connsiteX29" fmla="*/ 770563 w 1219200"/>
                <a:gd name="connsiteY29" fmla="*/ 588584 h 1752600"/>
                <a:gd name="connsiteX30" fmla="*/ 837143 w 1219200"/>
                <a:gd name="connsiteY30" fmla="*/ 546293 h 1752600"/>
                <a:gd name="connsiteX31" fmla="*/ 963064 w 1219200"/>
                <a:gd name="connsiteY31" fmla="*/ 534006 h 1752600"/>
                <a:gd name="connsiteX32" fmla="*/ 1067362 w 1219200"/>
                <a:gd name="connsiteY32" fmla="*/ 495715 h 1752600"/>
                <a:gd name="connsiteX33" fmla="*/ 1140419 w 1219200"/>
                <a:gd name="connsiteY33" fmla="*/ 441423 h 1752600"/>
                <a:gd name="connsiteX34" fmla="*/ 1214333 w 1219200"/>
                <a:gd name="connsiteY34" fmla="*/ 419229 h 1752600"/>
                <a:gd name="connsiteX35" fmla="*/ 1201760 w 1219200"/>
                <a:gd name="connsiteY35" fmla="*/ 356745 h 1752600"/>
                <a:gd name="connsiteX36" fmla="*/ 1135180 w 1219200"/>
                <a:gd name="connsiteY36" fmla="*/ 291594 h 1752600"/>
                <a:gd name="connsiteX37" fmla="*/ 1099271 w 1219200"/>
                <a:gd name="connsiteY37" fmla="*/ 239588 h 1752600"/>
                <a:gd name="connsiteX38" fmla="*/ 1078792 w 1219200"/>
                <a:gd name="connsiteY38" fmla="*/ 178533 h 1752600"/>
                <a:gd name="connsiteX39" fmla="*/ 1038787 w 1219200"/>
                <a:gd name="connsiteY39" fmla="*/ 113953 h 1752600"/>
                <a:gd name="connsiteX40" fmla="*/ 1001735 w 1219200"/>
                <a:gd name="connsiteY40" fmla="*/ 54327 h 1752600"/>
                <a:gd name="connsiteX41" fmla="*/ 924964 w 1219200"/>
                <a:gd name="connsiteY41" fmla="*/ 4606 h 1752600"/>
                <a:gd name="connsiteX42" fmla="*/ 860956 w 1219200"/>
                <a:gd name="connsiteY42" fmla="*/ 22799 h 1752600"/>
                <a:gd name="connsiteX43" fmla="*/ 779422 w 1219200"/>
                <a:gd name="connsiteY43" fmla="*/ 72424 h 1752600"/>
                <a:gd name="connsiteX44" fmla="*/ 691792 w 1219200"/>
                <a:gd name="connsiteY44" fmla="*/ 127955 h 1752600"/>
                <a:gd name="connsiteX45" fmla="*/ 616449 w 1219200"/>
                <a:gd name="connsiteY45" fmla="*/ 173961 h 1752600"/>
                <a:gd name="connsiteX46" fmla="*/ 630736 w 1219200"/>
                <a:gd name="connsiteY46" fmla="*/ 227015 h 1752600"/>
                <a:gd name="connsiteX47" fmla="*/ 626069 w 1219200"/>
                <a:gd name="connsiteY47" fmla="*/ 255018 h 1752600"/>
                <a:gd name="connsiteX48" fmla="*/ 596542 w 1219200"/>
                <a:gd name="connsiteY48" fmla="*/ 229301 h 1752600"/>
                <a:gd name="connsiteX49" fmla="*/ 575777 w 1219200"/>
                <a:gd name="connsiteY49" fmla="*/ 258543 h 1752600"/>
                <a:gd name="connsiteX50" fmla="*/ 565014 w 1219200"/>
                <a:gd name="connsiteY50" fmla="*/ 297690 h 1752600"/>
                <a:gd name="connsiteX51" fmla="*/ 540916 w 1219200"/>
                <a:gd name="connsiteY51" fmla="*/ 312264 h 1752600"/>
                <a:gd name="connsiteX52" fmla="*/ 529962 w 1219200"/>
                <a:gd name="connsiteY52" fmla="*/ 411419 h 1752600"/>
                <a:gd name="connsiteX53" fmla="*/ 514722 w 1219200"/>
                <a:gd name="connsiteY53" fmla="*/ 543054 h 1752600"/>
                <a:gd name="connsiteX54" fmla="*/ 487671 w 1219200"/>
                <a:gd name="connsiteY54" fmla="*/ 614111 h 1752600"/>
                <a:gd name="connsiteX55" fmla="*/ 504625 w 1219200"/>
                <a:gd name="connsiteY55" fmla="*/ 688596 h 1752600"/>
                <a:gd name="connsiteX56" fmla="*/ 457191 w 1219200"/>
                <a:gd name="connsiteY56" fmla="*/ 834138 h 1752600"/>
                <a:gd name="connsiteX57" fmla="*/ 411376 w 1219200"/>
                <a:gd name="connsiteY57" fmla="*/ 866333 h 1752600"/>
                <a:gd name="connsiteX58" fmla="*/ 358988 w 1219200"/>
                <a:gd name="connsiteY58" fmla="*/ 937389 h 1752600"/>
                <a:gd name="connsiteX59" fmla="*/ 264119 w 1219200"/>
                <a:gd name="connsiteY59" fmla="*/ 961107 h 1752600"/>
                <a:gd name="connsiteX60" fmla="*/ 209922 w 1219200"/>
                <a:gd name="connsiteY60" fmla="*/ 1010160 h 1752600"/>
                <a:gd name="connsiteX61" fmla="*/ 135436 w 1219200"/>
                <a:gd name="connsiteY61" fmla="*/ 1037211 h 1752600"/>
                <a:gd name="connsiteX62" fmla="*/ 84668 w 1219200"/>
                <a:gd name="connsiteY62" fmla="*/ 1071025 h 1752600"/>
                <a:gd name="connsiteX63" fmla="*/ 27423 w 1219200"/>
                <a:gd name="connsiteY63" fmla="*/ 1098076 h 1752600"/>
                <a:gd name="connsiteX64" fmla="*/ 10183 w 1219200"/>
                <a:gd name="connsiteY64" fmla="*/ 1145511 h 1752600"/>
                <a:gd name="connsiteX65" fmla="*/ 20374 w 1219200"/>
                <a:gd name="connsiteY65" fmla="*/ 1175895 h 1752600"/>
                <a:gd name="connsiteX66" fmla="*/ 35614 w 1219200"/>
                <a:gd name="connsiteY66" fmla="*/ 1199613 h 1752600"/>
                <a:gd name="connsiteX67" fmla="*/ 37329 w 1219200"/>
                <a:gd name="connsiteY67" fmla="*/ 1253810 h 1752600"/>
                <a:gd name="connsiteX68" fmla="*/ 37329 w 1219200"/>
                <a:gd name="connsiteY68" fmla="*/ 1301244 h 1752600"/>
                <a:gd name="connsiteX69" fmla="*/ 37329 w 1219200"/>
                <a:gd name="connsiteY69" fmla="*/ 1328295 h 1752600"/>
                <a:gd name="connsiteX70" fmla="*/ 96670 w 1219200"/>
                <a:gd name="connsiteY70" fmla="*/ 1338297 h 1752600"/>
                <a:gd name="connsiteX71" fmla="*/ 111814 w 1219200"/>
                <a:gd name="connsiteY71" fmla="*/ 1433261 h 1752600"/>
                <a:gd name="connsiteX72" fmla="*/ 145247 w 1219200"/>
                <a:gd name="connsiteY72" fmla="*/ 1477266 h 1752600"/>
                <a:gd name="connsiteX73" fmla="*/ 174394 w 1219200"/>
                <a:gd name="connsiteY73" fmla="*/ 1445643 h 1752600"/>
                <a:gd name="connsiteX74" fmla="*/ 206588 w 1219200"/>
                <a:gd name="connsiteY74" fmla="*/ 1424593 h 1752600"/>
                <a:gd name="connsiteX75" fmla="*/ 226305 w 1219200"/>
                <a:gd name="connsiteY75" fmla="*/ 1379445 h 1752600"/>
                <a:gd name="connsiteX76" fmla="*/ 259071 w 1219200"/>
                <a:gd name="connsiteY76" fmla="*/ 1405257 h 1752600"/>
                <a:gd name="connsiteX77" fmla="*/ 240402 w 1219200"/>
                <a:gd name="connsiteY77" fmla="*/ 1480505 h 1752600"/>
                <a:gd name="connsiteX78" fmla="*/ 244593 w 1219200"/>
                <a:gd name="connsiteY78" fmla="*/ 1529178 h 1752600"/>
                <a:gd name="connsiteX79" fmla="*/ 255547 w 1219200"/>
                <a:gd name="connsiteY79" fmla="*/ 1583946 h 1752600"/>
                <a:gd name="connsiteX80" fmla="*/ 278788 w 1219200"/>
                <a:gd name="connsiteY80" fmla="*/ 1646335 h 1752600"/>
                <a:gd name="connsiteX81" fmla="*/ 280978 w 1219200"/>
                <a:gd name="connsiteY81" fmla="*/ 1686912 h 1752600"/>
                <a:gd name="connsiteX82" fmla="*/ 253927 w 1219200"/>
                <a:gd name="connsiteY82" fmla="*/ 1737680 h 1752600"/>
                <a:gd name="connsiteX83" fmla="*/ 253356 w 1219200"/>
                <a:gd name="connsiteY83" fmla="*/ 1749396 h 1752600"/>
                <a:gd name="connsiteX84" fmla="*/ 256880 w 1219200"/>
                <a:gd name="connsiteY84" fmla="*/ 1751205 h 1752600"/>
                <a:gd name="connsiteX85" fmla="*/ 328603 w 1219200"/>
                <a:gd name="connsiteY85" fmla="*/ 17477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19200" h="1752600">
                  <a:moveTo>
                    <a:pt x="328603" y="1747776"/>
                  </a:moveTo>
                  <a:cubicBezTo>
                    <a:pt x="354892" y="1739013"/>
                    <a:pt x="389944" y="1754539"/>
                    <a:pt x="408328" y="1753682"/>
                  </a:cubicBezTo>
                  <a:cubicBezTo>
                    <a:pt x="426711" y="1752825"/>
                    <a:pt x="438141" y="1732917"/>
                    <a:pt x="462049" y="1729774"/>
                  </a:cubicBezTo>
                  <a:cubicBezTo>
                    <a:pt x="485956" y="1726536"/>
                    <a:pt x="513198" y="1726821"/>
                    <a:pt x="519580" y="1703866"/>
                  </a:cubicBezTo>
                  <a:cubicBezTo>
                    <a:pt x="525961" y="1680816"/>
                    <a:pt x="504054" y="1650907"/>
                    <a:pt x="492433" y="1629285"/>
                  </a:cubicBezTo>
                  <a:cubicBezTo>
                    <a:pt x="480718" y="1607664"/>
                    <a:pt x="488623" y="1561848"/>
                    <a:pt x="495958" y="1541941"/>
                  </a:cubicBezTo>
                  <a:cubicBezTo>
                    <a:pt x="503292" y="1522034"/>
                    <a:pt x="484528" y="1513271"/>
                    <a:pt x="472050" y="1503936"/>
                  </a:cubicBezTo>
                  <a:cubicBezTo>
                    <a:pt x="459477" y="1494602"/>
                    <a:pt x="459191" y="1477933"/>
                    <a:pt x="445761" y="1468503"/>
                  </a:cubicBezTo>
                  <a:cubicBezTo>
                    <a:pt x="432331" y="1459074"/>
                    <a:pt x="427092" y="1398495"/>
                    <a:pt x="412709" y="1384207"/>
                  </a:cubicBezTo>
                  <a:cubicBezTo>
                    <a:pt x="398422" y="1369920"/>
                    <a:pt x="373847" y="1327248"/>
                    <a:pt x="379086" y="1307721"/>
                  </a:cubicBezTo>
                  <a:cubicBezTo>
                    <a:pt x="384325" y="1288195"/>
                    <a:pt x="368608" y="1269431"/>
                    <a:pt x="370894" y="1251619"/>
                  </a:cubicBezTo>
                  <a:cubicBezTo>
                    <a:pt x="373276" y="1233807"/>
                    <a:pt x="355369" y="1228854"/>
                    <a:pt x="359464" y="1214662"/>
                  </a:cubicBezTo>
                  <a:cubicBezTo>
                    <a:pt x="363560" y="1200470"/>
                    <a:pt x="340224" y="1186278"/>
                    <a:pt x="343939" y="1168466"/>
                  </a:cubicBezTo>
                  <a:cubicBezTo>
                    <a:pt x="347749" y="1150654"/>
                    <a:pt x="374323" y="1141034"/>
                    <a:pt x="387468" y="1131985"/>
                  </a:cubicBezTo>
                  <a:cubicBezTo>
                    <a:pt x="400612" y="1122936"/>
                    <a:pt x="392707" y="1117126"/>
                    <a:pt x="396421" y="1097981"/>
                  </a:cubicBezTo>
                  <a:cubicBezTo>
                    <a:pt x="400136" y="1078836"/>
                    <a:pt x="440332" y="1088551"/>
                    <a:pt x="467573" y="1089980"/>
                  </a:cubicBezTo>
                  <a:cubicBezTo>
                    <a:pt x="494815" y="1091409"/>
                    <a:pt x="510150" y="1086456"/>
                    <a:pt x="525295" y="1093218"/>
                  </a:cubicBezTo>
                  <a:cubicBezTo>
                    <a:pt x="540439" y="1099981"/>
                    <a:pt x="551584" y="1115983"/>
                    <a:pt x="561775" y="1108173"/>
                  </a:cubicBezTo>
                  <a:cubicBezTo>
                    <a:pt x="571967" y="1100362"/>
                    <a:pt x="613496" y="1099600"/>
                    <a:pt x="638547" y="1096457"/>
                  </a:cubicBezTo>
                  <a:cubicBezTo>
                    <a:pt x="663693" y="1093218"/>
                    <a:pt x="703698" y="1053594"/>
                    <a:pt x="720081" y="1055309"/>
                  </a:cubicBezTo>
                  <a:cubicBezTo>
                    <a:pt x="736464" y="1057023"/>
                    <a:pt x="751894" y="1071406"/>
                    <a:pt x="761515" y="1065786"/>
                  </a:cubicBezTo>
                  <a:cubicBezTo>
                    <a:pt x="771135" y="1060262"/>
                    <a:pt x="752180" y="1012065"/>
                    <a:pt x="739893" y="999873"/>
                  </a:cubicBezTo>
                  <a:cubicBezTo>
                    <a:pt x="727606" y="987681"/>
                    <a:pt x="710937" y="938437"/>
                    <a:pt x="708079" y="915101"/>
                  </a:cubicBezTo>
                  <a:cubicBezTo>
                    <a:pt x="705127" y="891765"/>
                    <a:pt x="686172" y="855570"/>
                    <a:pt x="678266" y="833662"/>
                  </a:cubicBezTo>
                  <a:cubicBezTo>
                    <a:pt x="670360" y="811755"/>
                    <a:pt x="657502" y="786894"/>
                    <a:pt x="660550" y="775845"/>
                  </a:cubicBezTo>
                  <a:cubicBezTo>
                    <a:pt x="663502" y="764701"/>
                    <a:pt x="685600" y="768225"/>
                    <a:pt x="709508" y="768225"/>
                  </a:cubicBezTo>
                  <a:cubicBezTo>
                    <a:pt x="733416" y="768225"/>
                    <a:pt x="739321" y="753652"/>
                    <a:pt x="733130" y="734316"/>
                  </a:cubicBezTo>
                  <a:cubicBezTo>
                    <a:pt x="727034" y="715076"/>
                    <a:pt x="729034" y="664784"/>
                    <a:pt x="736654" y="649639"/>
                  </a:cubicBezTo>
                  <a:cubicBezTo>
                    <a:pt x="744274" y="634494"/>
                    <a:pt x="739607" y="622493"/>
                    <a:pt x="736940" y="610587"/>
                  </a:cubicBezTo>
                  <a:cubicBezTo>
                    <a:pt x="734273" y="598680"/>
                    <a:pt x="737131" y="596013"/>
                    <a:pt x="770563" y="588584"/>
                  </a:cubicBezTo>
                  <a:cubicBezTo>
                    <a:pt x="803996" y="581154"/>
                    <a:pt x="811140" y="556770"/>
                    <a:pt x="837143" y="546293"/>
                  </a:cubicBezTo>
                  <a:cubicBezTo>
                    <a:pt x="863146" y="535815"/>
                    <a:pt x="919534" y="540387"/>
                    <a:pt x="963064" y="534006"/>
                  </a:cubicBezTo>
                  <a:cubicBezTo>
                    <a:pt x="1006593" y="527624"/>
                    <a:pt x="1050694" y="507145"/>
                    <a:pt x="1067362" y="495715"/>
                  </a:cubicBezTo>
                  <a:cubicBezTo>
                    <a:pt x="1084031" y="484285"/>
                    <a:pt x="1123179" y="458663"/>
                    <a:pt x="1140419" y="441423"/>
                  </a:cubicBezTo>
                  <a:cubicBezTo>
                    <a:pt x="1157659" y="424182"/>
                    <a:pt x="1194426" y="426278"/>
                    <a:pt x="1214333" y="419229"/>
                  </a:cubicBezTo>
                  <a:cubicBezTo>
                    <a:pt x="1234240" y="412181"/>
                    <a:pt x="1228906" y="400560"/>
                    <a:pt x="1201760" y="356745"/>
                  </a:cubicBezTo>
                  <a:cubicBezTo>
                    <a:pt x="1174614" y="312930"/>
                    <a:pt x="1157374" y="304739"/>
                    <a:pt x="1135180" y="291594"/>
                  </a:cubicBezTo>
                  <a:cubicBezTo>
                    <a:pt x="1112987" y="278450"/>
                    <a:pt x="1120893" y="259781"/>
                    <a:pt x="1099271" y="239588"/>
                  </a:cubicBezTo>
                  <a:cubicBezTo>
                    <a:pt x="1077649" y="219395"/>
                    <a:pt x="1087841" y="215966"/>
                    <a:pt x="1078792" y="178533"/>
                  </a:cubicBezTo>
                  <a:cubicBezTo>
                    <a:pt x="1069744" y="141099"/>
                    <a:pt x="1051075" y="134718"/>
                    <a:pt x="1038787" y="113953"/>
                  </a:cubicBezTo>
                  <a:cubicBezTo>
                    <a:pt x="1026500" y="93189"/>
                    <a:pt x="1017451" y="61089"/>
                    <a:pt x="1001735" y="54327"/>
                  </a:cubicBezTo>
                  <a:cubicBezTo>
                    <a:pt x="985924" y="47564"/>
                    <a:pt x="946204" y="16608"/>
                    <a:pt x="924964" y="4606"/>
                  </a:cubicBezTo>
                  <a:cubicBezTo>
                    <a:pt x="903628" y="-7491"/>
                    <a:pt x="868004" y="6225"/>
                    <a:pt x="860956" y="22799"/>
                  </a:cubicBezTo>
                  <a:cubicBezTo>
                    <a:pt x="853907" y="39372"/>
                    <a:pt x="804568" y="54327"/>
                    <a:pt x="779422" y="72424"/>
                  </a:cubicBezTo>
                  <a:cubicBezTo>
                    <a:pt x="754276" y="90522"/>
                    <a:pt x="701412" y="114525"/>
                    <a:pt x="691792" y="127955"/>
                  </a:cubicBezTo>
                  <a:cubicBezTo>
                    <a:pt x="682171" y="141385"/>
                    <a:pt x="632546" y="157482"/>
                    <a:pt x="616449" y="173961"/>
                  </a:cubicBezTo>
                  <a:cubicBezTo>
                    <a:pt x="600352" y="190439"/>
                    <a:pt x="619402" y="218538"/>
                    <a:pt x="630736" y="227015"/>
                  </a:cubicBezTo>
                  <a:cubicBezTo>
                    <a:pt x="642166" y="235492"/>
                    <a:pt x="638928" y="254447"/>
                    <a:pt x="626069" y="255018"/>
                  </a:cubicBezTo>
                  <a:cubicBezTo>
                    <a:pt x="613210" y="255590"/>
                    <a:pt x="606829" y="229872"/>
                    <a:pt x="596542" y="229301"/>
                  </a:cubicBezTo>
                  <a:cubicBezTo>
                    <a:pt x="586350" y="228729"/>
                    <a:pt x="585302" y="251494"/>
                    <a:pt x="575777" y="258543"/>
                  </a:cubicBezTo>
                  <a:cubicBezTo>
                    <a:pt x="566252" y="265591"/>
                    <a:pt x="568538" y="281593"/>
                    <a:pt x="565014" y="297690"/>
                  </a:cubicBezTo>
                  <a:cubicBezTo>
                    <a:pt x="562442" y="309597"/>
                    <a:pt x="549679" y="312645"/>
                    <a:pt x="540916" y="312264"/>
                  </a:cubicBezTo>
                  <a:cubicBezTo>
                    <a:pt x="542249" y="345601"/>
                    <a:pt x="539868" y="380653"/>
                    <a:pt x="529962" y="411419"/>
                  </a:cubicBezTo>
                  <a:cubicBezTo>
                    <a:pt x="516722" y="452567"/>
                    <a:pt x="505673" y="502954"/>
                    <a:pt x="514722" y="543054"/>
                  </a:cubicBezTo>
                  <a:cubicBezTo>
                    <a:pt x="523675" y="583155"/>
                    <a:pt x="491005" y="587060"/>
                    <a:pt x="487671" y="614111"/>
                  </a:cubicBezTo>
                  <a:cubicBezTo>
                    <a:pt x="484242" y="641162"/>
                    <a:pt x="503006" y="658212"/>
                    <a:pt x="504625" y="688596"/>
                  </a:cubicBezTo>
                  <a:cubicBezTo>
                    <a:pt x="506245" y="718981"/>
                    <a:pt x="469478" y="812707"/>
                    <a:pt x="457191" y="834138"/>
                  </a:cubicBezTo>
                  <a:cubicBezTo>
                    <a:pt x="444904" y="855665"/>
                    <a:pt x="429568" y="850712"/>
                    <a:pt x="411376" y="866333"/>
                  </a:cubicBezTo>
                  <a:cubicBezTo>
                    <a:pt x="393183" y="881954"/>
                    <a:pt x="381277" y="926340"/>
                    <a:pt x="358988" y="937389"/>
                  </a:cubicBezTo>
                  <a:cubicBezTo>
                    <a:pt x="336700" y="948534"/>
                    <a:pt x="286693" y="949105"/>
                    <a:pt x="264119" y="961107"/>
                  </a:cubicBezTo>
                  <a:cubicBezTo>
                    <a:pt x="241545" y="973013"/>
                    <a:pt x="236116" y="996921"/>
                    <a:pt x="209922" y="1010160"/>
                  </a:cubicBezTo>
                  <a:cubicBezTo>
                    <a:pt x="183728" y="1023400"/>
                    <a:pt x="152391" y="1033878"/>
                    <a:pt x="135436" y="1037211"/>
                  </a:cubicBezTo>
                  <a:cubicBezTo>
                    <a:pt x="118482" y="1040640"/>
                    <a:pt x="106861" y="1063596"/>
                    <a:pt x="84668" y="1071025"/>
                  </a:cubicBezTo>
                  <a:cubicBezTo>
                    <a:pt x="62475" y="1078550"/>
                    <a:pt x="37043" y="1076073"/>
                    <a:pt x="27423" y="1098076"/>
                  </a:cubicBezTo>
                  <a:cubicBezTo>
                    <a:pt x="17803" y="1120079"/>
                    <a:pt x="30566" y="1125318"/>
                    <a:pt x="10183" y="1145511"/>
                  </a:cubicBezTo>
                  <a:cubicBezTo>
                    <a:pt x="-10106" y="1165799"/>
                    <a:pt x="3420" y="1186087"/>
                    <a:pt x="20374" y="1175895"/>
                  </a:cubicBezTo>
                  <a:cubicBezTo>
                    <a:pt x="37329" y="1165704"/>
                    <a:pt x="50854" y="1186087"/>
                    <a:pt x="35614" y="1199613"/>
                  </a:cubicBezTo>
                  <a:cubicBezTo>
                    <a:pt x="20374" y="1213138"/>
                    <a:pt x="12088" y="1242856"/>
                    <a:pt x="37329" y="1253810"/>
                  </a:cubicBezTo>
                  <a:cubicBezTo>
                    <a:pt x="62475" y="1264668"/>
                    <a:pt x="54664" y="1298292"/>
                    <a:pt x="37329" y="1301244"/>
                  </a:cubicBezTo>
                  <a:cubicBezTo>
                    <a:pt x="19993" y="1304197"/>
                    <a:pt x="16945" y="1323152"/>
                    <a:pt x="37329" y="1328295"/>
                  </a:cubicBezTo>
                  <a:cubicBezTo>
                    <a:pt x="57712" y="1333534"/>
                    <a:pt x="78096" y="1317818"/>
                    <a:pt x="96670" y="1338297"/>
                  </a:cubicBezTo>
                  <a:cubicBezTo>
                    <a:pt x="115243" y="1358775"/>
                    <a:pt x="85811" y="1409448"/>
                    <a:pt x="111814" y="1433261"/>
                  </a:cubicBezTo>
                  <a:cubicBezTo>
                    <a:pt x="137818" y="1457073"/>
                    <a:pt x="117244" y="1466789"/>
                    <a:pt x="145247" y="1477266"/>
                  </a:cubicBezTo>
                  <a:cubicBezTo>
                    <a:pt x="173251" y="1487744"/>
                    <a:pt x="160201" y="1455264"/>
                    <a:pt x="174394" y="1445643"/>
                  </a:cubicBezTo>
                  <a:cubicBezTo>
                    <a:pt x="188586" y="1436023"/>
                    <a:pt x="203540" y="1444786"/>
                    <a:pt x="206588" y="1424593"/>
                  </a:cubicBezTo>
                  <a:cubicBezTo>
                    <a:pt x="209636" y="1404400"/>
                    <a:pt x="205350" y="1383255"/>
                    <a:pt x="226305" y="1379445"/>
                  </a:cubicBezTo>
                  <a:cubicBezTo>
                    <a:pt x="247260" y="1375635"/>
                    <a:pt x="269548" y="1385541"/>
                    <a:pt x="259071" y="1405257"/>
                  </a:cubicBezTo>
                  <a:cubicBezTo>
                    <a:pt x="248593" y="1424974"/>
                    <a:pt x="235735" y="1456788"/>
                    <a:pt x="240402" y="1480505"/>
                  </a:cubicBezTo>
                  <a:cubicBezTo>
                    <a:pt x="245069" y="1504222"/>
                    <a:pt x="252308" y="1513557"/>
                    <a:pt x="244593" y="1529178"/>
                  </a:cubicBezTo>
                  <a:cubicBezTo>
                    <a:pt x="236973" y="1544799"/>
                    <a:pt x="240211" y="1569945"/>
                    <a:pt x="255547" y="1583946"/>
                  </a:cubicBezTo>
                  <a:cubicBezTo>
                    <a:pt x="270882" y="1597948"/>
                    <a:pt x="279169" y="1625571"/>
                    <a:pt x="278788" y="1646335"/>
                  </a:cubicBezTo>
                  <a:cubicBezTo>
                    <a:pt x="278407" y="1667100"/>
                    <a:pt x="295075" y="1666433"/>
                    <a:pt x="280978" y="1686912"/>
                  </a:cubicBezTo>
                  <a:cubicBezTo>
                    <a:pt x="266881" y="1707390"/>
                    <a:pt x="250879" y="1713201"/>
                    <a:pt x="253927" y="1737680"/>
                  </a:cubicBezTo>
                  <a:cubicBezTo>
                    <a:pt x="254499" y="1742442"/>
                    <a:pt x="254213" y="1746157"/>
                    <a:pt x="253356" y="1749396"/>
                  </a:cubicBezTo>
                  <a:cubicBezTo>
                    <a:pt x="254404" y="1750062"/>
                    <a:pt x="255642" y="1750634"/>
                    <a:pt x="256880" y="1751205"/>
                  </a:cubicBezTo>
                  <a:cubicBezTo>
                    <a:pt x="268024" y="1756063"/>
                    <a:pt x="302314" y="1756635"/>
                    <a:pt x="328603" y="1747776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8" name="Frihandsfigur: Form 227">
              <a:extLst>
                <a:ext uri="{FF2B5EF4-FFF2-40B4-BE49-F238E27FC236}">
                  <a16:creationId xmlns:a16="http://schemas.microsoft.com/office/drawing/2014/main" id="{37B0ECE9-F7AB-4915-890A-DC52C33E683B}"/>
                </a:ext>
              </a:extLst>
            </p:cNvPr>
            <p:cNvSpPr/>
            <p:nvPr/>
          </p:nvSpPr>
          <p:spPr>
            <a:xfrm>
              <a:off x="3783582" y="4092718"/>
              <a:ext cx="38100" cy="19050"/>
            </a:xfrm>
            <a:custGeom>
              <a:avLst/>
              <a:gdLst>
                <a:gd name="connsiteX0" fmla="*/ 29847 w 38100"/>
                <a:gd name="connsiteY0" fmla="*/ 270 h 19050"/>
                <a:gd name="connsiteX1" fmla="*/ 1939 w 38100"/>
                <a:gd name="connsiteY1" fmla="*/ 13795 h 19050"/>
                <a:gd name="connsiteX2" fmla="*/ 19465 w 38100"/>
                <a:gd name="connsiteY2" fmla="*/ 24082 h 19050"/>
                <a:gd name="connsiteX3" fmla="*/ 40896 w 38100"/>
                <a:gd name="connsiteY3" fmla="*/ 5318 h 19050"/>
                <a:gd name="connsiteX4" fmla="*/ 29847 w 38100"/>
                <a:gd name="connsiteY4" fmla="*/ 2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29847" y="270"/>
                  </a:moveTo>
                  <a:cubicBezTo>
                    <a:pt x="22608" y="1032"/>
                    <a:pt x="9273" y="-1731"/>
                    <a:pt x="1939" y="13795"/>
                  </a:cubicBezTo>
                  <a:cubicBezTo>
                    <a:pt x="-5395" y="29321"/>
                    <a:pt x="9750" y="27035"/>
                    <a:pt x="19465" y="24082"/>
                  </a:cubicBezTo>
                  <a:cubicBezTo>
                    <a:pt x="29181" y="21129"/>
                    <a:pt x="41563" y="11128"/>
                    <a:pt x="40896" y="5318"/>
                  </a:cubicBezTo>
                  <a:cubicBezTo>
                    <a:pt x="40230" y="-492"/>
                    <a:pt x="35277" y="-302"/>
                    <a:pt x="29847" y="270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9" name="Frihandsfigur: Form 228">
              <a:extLst>
                <a:ext uri="{FF2B5EF4-FFF2-40B4-BE49-F238E27FC236}">
                  <a16:creationId xmlns:a16="http://schemas.microsoft.com/office/drawing/2014/main" id="{B341108C-783F-48F3-A6D7-990D2E56CD9C}"/>
                </a:ext>
              </a:extLst>
            </p:cNvPr>
            <p:cNvSpPr/>
            <p:nvPr/>
          </p:nvSpPr>
          <p:spPr>
            <a:xfrm>
              <a:off x="3750245" y="4085000"/>
              <a:ext cx="19050" cy="19050"/>
            </a:xfrm>
            <a:custGeom>
              <a:avLst/>
              <a:gdLst>
                <a:gd name="connsiteX0" fmla="*/ 22227 w 19050"/>
                <a:gd name="connsiteY0" fmla="*/ 1224 h 19050"/>
                <a:gd name="connsiteX1" fmla="*/ 8225 w 19050"/>
                <a:gd name="connsiteY1" fmla="*/ 24941 h 19050"/>
                <a:gd name="connsiteX2" fmla="*/ 8225 w 19050"/>
                <a:gd name="connsiteY2" fmla="*/ 7987 h 19050"/>
                <a:gd name="connsiteX3" fmla="*/ 22227 w 19050"/>
                <a:gd name="connsiteY3" fmla="*/ 1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22227" y="1224"/>
                  </a:moveTo>
                  <a:cubicBezTo>
                    <a:pt x="32228" y="6082"/>
                    <a:pt x="20036" y="23322"/>
                    <a:pt x="8225" y="24941"/>
                  </a:cubicBezTo>
                  <a:cubicBezTo>
                    <a:pt x="-3491" y="26561"/>
                    <a:pt x="-1967" y="14750"/>
                    <a:pt x="8225" y="7987"/>
                  </a:cubicBezTo>
                  <a:cubicBezTo>
                    <a:pt x="18417" y="1224"/>
                    <a:pt x="15750" y="-1919"/>
                    <a:pt x="22227" y="1224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0" name="Frihandsfigur: Form 229">
              <a:extLst>
                <a:ext uri="{FF2B5EF4-FFF2-40B4-BE49-F238E27FC236}">
                  <a16:creationId xmlns:a16="http://schemas.microsoft.com/office/drawing/2014/main" id="{C7D7ECCF-7B04-4E10-89D5-B64295FB8291}"/>
                </a:ext>
              </a:extLst>
            </p:cNvPr>
            <p:cNvSpPr/>
            <p:nvPr/>
          </p:nvSpPr>
          <p:spPr>
            <a:xfrm>
              <a:off x="4000811" y="3880806"/>
              <a:ext cx="38100" cy="28575"/>
            </a:xfrm>
            <a:custGeom>
              <a:avLst/>
              <a:gdLst>
                <a:gd name="connsiteX0" fmla="*/ 28645 w 38100"/>
                <a:gd name="connsiteY0" fmla="*/ 3870 h 28575"/>
                <a:gd name="connsiteX1" fmla="*/ 2165 w 38100"/>
                <a:gd name="connsiteY1" fmla="*/ 10918 h 28575"/>
                <a:gd name="connsiteX2" fmla="*/ 21882 w 38100"/>
                <a:gd name="connsiteY2" fmla="*/ 32826 h 28575"/>
                <a:gd name="connsiteX3" fmla="*/ 38837 w 38100"/>
                <a:gd name="connsiteY3" fmla="*/ 19300 h 28575"/>
                <a:gd name="connsiteX4" fmla="*/ 28645 w 38100"/>
                <a:gd name="connsiteY4" fmla="*/ 38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28645" y="3870"/>
                  </a:moveTo>
                  <a:cubicBezTo>
                    <a:pt x="16548" y="-2322"/>
                    <a:pt x="9500" y="-1845"/>
                    <a:pt x="2165" y="10918"/>
                  </a:cubicBezTo>
                  <a:cubicBezTo>
                    <a:pt x="-5169" y="23682"/>
                    <a:pt x="7309" y="32826"/>
                    <a:pt x="21882" y="32826"/>
                  </a:cubicBezTo>
                  <a:cubicBezTo>
                    <a:pt x="36455" y="32826"/>
                    <a:pt x="38551" y="27206"/>
                    <a:pt x="38837" y="19300"/>
                  </a:cubicBezTo>
                  <a:cubicBezTo>
                    <a:pt x="39122" y="11394"/>
                    <a:pt x="33789" y="6441"/>
                    <a:pt x="28645" y="3870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1" name="Frihandsfigur: Form 230">
              <a:extLst>
                <a:ext uri="{FF2B5EF4-FFF2-40B4-BE49-F238E27FC236}">
                  <a16:creationId xmlns:a16="http://schemas.microsoft.com/office/drawing/2014/main" id="{3FAD55AC-A00C-48DD-AB8A-1346313FD789}"/>
                </a:ext>
              </a:extLst>
            </p:cNvPr>
            <p:cNvSpPr/>
            <p:nvPr/>
          </p:nvSpPr>
          <p:spPr>
            <a:xfrm>
              <a:off x="3941236" y="3903095"/>
              <a:ext cx="28575" cy="38100"/>
            </a:xfrm>
            <a:custGeom>
              <a:avLst/>
              <a:gdLst>
                <a:gd name="connsiteX0" fmla="*/ 13639 w 28575"/>
                <a:gd name="connsiteY0" fmla="*/ 249 h 38100"/>
                <a:gd name="connsiteX1" fmla="*/ 3447 w 28575"/>
                <a:gd name="connsiteY1" fmla="*/ 30729 h 38100"/>
                <a:gd name="connsiteX2" fmla="*/ 27165 w 28575"/>
                <a:gd name="connsiteY2" fmla="*/ 39397 h 38100"/>
                <a:gd name="connsiteX3" fmla="*/ 25641 w 28575"/>
                <a:gd name="connsiteY3" fmla="*/ 13870 h 38100"/>
                <a:gd name="connsiteX4" fmla="*/ 13639 w 28575"/>
                <a:gd name="connsiteY4" fmla="*/ 2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3639" y="249"/>
                  </a:moveTo>
                  <a:cubicBezTo>
                    <a:pt x="4305" y="-2513"/>
                    <a:pt x="-5316" y="18347"/>
                    <a:pt x="3447" y="30729"/>
                  </a:cubicBezTo>
                  <a:cubicBezTo>
                    <a:pt x="12210" y="43112"/>
                    <a:pt x="21450" y="49398"/>
                    <a:pt x="27165" y="39397"/>
                  </a:cubicBezTo>
                  <a:cubicBezTo>
                    <a:pt x="32784" y="29300"/>
                    <a:pt x="34213" y="23966"/>
                    <a:pt x="25641" y="13870"/>
                  </a:cubicBezTo>
                  <a:cubicBezTo>
                    <a:pt x="17068" y="3773"/>
                    <a:pt x="17068" y="1297"/>
                    <a:pt x="13639" y="249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2" name="Frihandsfigur: Form 231">
              <a:extLst>
                <a:ext uri="{FF2B5EF4-FFF2-40B4-BE49-F238E27FC236}">
                  <a16:creationId xmlns:a16="http://schemas.microsoft.com/office/drawing/2014/main" id="{AE8C8547-7687-4DDC-A9BA-BE6C95787F95}"/>
                </a:ext>
              </a:extLst>
            </p:cNvPr>
            <p:cNvSpPr/>
            <p:nvPr/>
          </p:nvSpPr>
          <p:spPr>
            <a:xfrm>
              <a:off x="3953804" y="3872942"/>
              <a:ext cx="9525" cy="19050"/>
            </a:xfrm>
            <a:custGeom>
              <a:avLst/>
              <a:gdLst>
                <a:gd name="connsiteX0" fmla="*/ 4500 w 9525"/>
                <a:gd name="connsiteY0" fmla="*/ 18 h 19050"/>
                <a:gd name="connsiteX1" fmla="*/ 2595 w 9525"/>
                <a:gd name="connsiteY1" fmla="*/ 13544 h 19050"/>
                <a:gd name="connsiteX2" fmla="*/ 14692 w 9525"/>
                <a:gd name="connsiteY2" fmla="*/ 16973 h 19050"/>
                <a:gd name="connsiteX3" fmla="*/ 4500 w 9525"/>
                <a:gd name="connsiteY3" fmla="*/ 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4500" y="18"/>
                  </a:moveTo>
                  <a:cubicBezTo>
                    <a:pt x="-263" y="399"/>
                    <a:pt x="-1787" y="6781"/>
                    <a:pt x="2595" y="13544"/>
                  </a:cubicBezTo>
                  <a:cubicBezTo>
                    <a:pt x="6976" y="20306"/>
                    <a:pt x="11644" y="21259"/>
                    <a:pt x="14692" y="16973"/>
                  </a:cubicBezTo>
                  <a:cubicBezTo>
                    <a:pt x="17740" y="12591"/>
                    <a:pt x="11263" y="-553"/>
                    <a:pt x="4500" y="18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3" name="Frihandsfigur: Form 232">
              <a:extLst>
                <a:ext uri="{FF2B5EF4-FFF2-40B4-BE49-F238E27FC236}">
                  <a16:creationId xmlns:a16="http://schemas.microsoft.com/office/drawing/2014/main" id="{EB9D9C12-D0D0-4771-9C48-4DB27A421830}"/>
                </a:ext>
              </a:extLst>
            </p:cNvPr>
            <p:cNvSpPr/>
            <p:nvPr/>
          </p:nvSpPr>
          <p:spPr>
            <a:xfrm>
              <a:off x="4065806" y="3866101"/>
              <a:ext cx="28575" cy="38100"/>
            </a:xfrm>
            <a:custGeom>
              <a:avLst/>
              <a:gdLst>
                <a:gd name="connsiteX0" fmla="*/ 12704 w 28575"/>
                <a:gd name="connsiteY0" fmla="*/ 1 h 38100"/>
                <a:gd name="connsiteX1" fmla="*/ 893 w 28575"/>
                <a:gd name="connsiteY1" fmla="*/ 16955 h 38100"/>
                <a:gd name="connsiteX2" fmla="*/ 14419 w 28575"/>
                <a:gd name="connsiteY2" fmla="*/ 33910 h 38100"/>
                <a:gd name="connsiteX3" fmla="*/ 29659 w 28575"/>
                <a:gd name="connsiteY3" fmla="*/ 33910 h 38100"/>
                <a:gd name="connsiteX4" fmla="*/ 18705 w 28575"/>
                <a:gd name="connsiteY4" fmla="*/ 16574 h 38100"/>
                <a:gd name="connsiteX5" fmla="*/ 12704 w 28575"/>
                <a:gd name="connsiteY5" fmla="*/ 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2704" y="1"/>
                  </a:moveTo>
                  <a:cubicBezTo>
                    <a:pt x="3084" y="286"/>
                    <a:pt x="4227" y="11621"/>
                    <a:pt x="893" y="16955"/>
                  </a:cubicBezTo>
                  <a:cubicBezTo>
                    <a:pt x="-2536" y="22289"/>
                    <a:pt x="4322" y="27147"/>
                    <a:pt x="14419" y="33910"/>
                  </a:cubicBezTo>
                  <a:cubicBezTo>
                    <a:pt x="24515" y="40672"/>
                    <a:pt x="33373" y="43339"/>
                    <a:pt x="29659" y="33910"/>
                  </a:cubicBezTo>
                  <a:cubicBezTo>
                    <a:pt x="25944" y="24480"/>
                    <a:pt x="17657" y="22956"/>
                    <a:pt x="18705" y="16574"/>
                  </a:cubicBezTo>
                  <a:cubicBezTo>
                    <a:pt x="19753" y="10192"/>
                    <a:pt x="16609" y="-95"/>
                    <a:pt x="12704" y="1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4" name="Frihandsfigur: Form 233">
              <a:extLst>
                <a:ext uri="{FF2B5EF4-FFF2-40B4-BE49-F238E27FC236}">
                  <a16:creationId xmlns:a16="http://schemas.microsoft.com/office/drawing/2014/main" id="{C5452A86-1761-45F5-B8D8-2EA3282844A0}"/>
                </a:ext>
              </a:extLst>
            </p:cNvPr>
            <p:cNvSpPr/>
            <p:nvPr/>
          </p:nvSpPr>
          <p:spPr>
            <a:xfrm>
              <a:off x="4047947" y="3886047"/>
              <a:ext cx="9525" cy="38100"/>
            </a:xfrm>
            <a:custGeom>
              <a:avLst/>
              <a:gdLst>
                <a:gd name="connsiteX0" fmla="*/ 7703 w 9525"/>
                <a:gd name="connsiteY0" fmla="*/ 57 h 38100"/>
                <a:gd name="connsiteX1" fmla="*/ 1798 w 9525"/>
                <a:gd name="connsiteY1" fmla="*/ 15488 h 38100"/>
                <a:gd name="connsiteX2" fmla="*/ 5703 w 9525"/>
                <a:gd name="connsiteY2" fmla="*/ 46158 h 38100"/>
                <a:gd name="connsiteX3" fmla="*/ 11989 w 9525"/>
                <a:gd name="connsiteY3" fmla="*/ 20727 h 38100"/>
                <a:gd name="connsiteX4" fmla="*/ 15418 w 9525"/>
                <a:gd name="connsiteY4" fmla="*/ 4724 h 38100"/>
                <a:gd name="connsiteX5" fmla="*/ 7703 w 9525"/>
                <a:gd name="connsiteY5" fmla="*/ 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38100">
                  <a:moveTo>
                    <a:pt x="7703" y="57"/>
                  </a:moveTo>
                  <a:cubicBezTo>
                    <a:pt x="3226" y="629"/>
                    <a:pt x="3798" y="2915"/>
                    <a:pt x="1798" y="15488"/>
                  </a:cubicBezTo>
                  <a:cubicBezTo>
                    <a:pt x="-203" y="27966"/>
                    <a:pt x="-2203" y="45682"/>
                    <a:pt x="5703" y="46158"/>
                  </a:cubicBezTo>
                  <a:cubicBezTo>
                    <a:pt x="13609" y="46635"/>
                    <a:pt x="11989" y="25108"/>
                    <a:pt x="11989" y="20727"/>
                  </a:cubicBezTo>
                  <a:cubicBezTo>
                    <a:pt x="11989" y="16345"/>
                    <a:pt x="17609" y="9106"/>
                    <a:pt x="15418" y="4724"/>
                  </a:cubicBezTo>
                  <a:cubicBezTo>
                    <a:pt x="13132" y="438"/>
                    <a:pt x="10180" y="-228"/>
                    <a:pt x="7703" y="57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5" name="Frihandsfigur: Form 234">
              <a:extLst>
                <a:ext uri="{FF2B5EF4-FFF2-40B4-BE49-F238E27FC236}">
                  <a16:creationId xmlns:a16="http://schemas.microsoft.com/office/drawing/2014/main" id="{A656CF9F-0879-4C2A-9C78-FC740ECE1EF0}"/>
                </a:ext>
              </a:extLst>
            </p:cNvPr>
            <p:cNvSpPr/>
            <p:nvPr/>
          </p:nvSpPr>
          <p:spPr>
            <a:xfrm>
              <a:off x="3856672" y="3911795"/>
              <a:ext cx="28575" cy="28575"/>
            </a:xfrm>
            <a:custGeom>
              <a:avLst/>
              <a:gdLst>
                <a:gd name="connsiteX0" fmla="*/ 15240 w 28575"/>
                <a:gd name="connsiteY0" fmla="*/ 26 h 28575"/>
                <a:gd name="connsiteX1" fmla="*/ 0 w 28575"/>
                <a:gd name="connsiteY1" fmla="*/ 13457 h 28575"/>
                <a:gd name="connsiteX2" fmla="*/ 28766 w 28575"/>
                <a:gd name="connsiteY2" fmla="*/ 29744 h 28575"/>
                <a:gd name="connsiteX3" fmla="*/ 30480 w 28575"/>
                <a:gd name="connsiteY3" fmla="*/ 11837 h 28575"/>
                <a:gd name="connsiteX4" fmla="*/ 15240 w 28575"/>
                <a:gd name="connsiteY4" fmla="*/ 2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240" y="26"/>
                  </a:moveTo>
                  <a:cubicBezTo>
                    <a:pt x="6382" y="-545"/>
                    <a:pt x="0" y="8313"/>
                    <a:pt x="0" y="13457"/>
                  </a:cubicBezTo>
                  <a:cubicBezTo>
                    <a:pt x="0" y="18600"/>
                    <a:pt x="18574" y="33459"/>
                    <a:pt x="28766" y="29744"/>
                  </a:cubicBezTo>
                  <a:cubicBezTo>
                    <a:pt x="38957" y="26030"/>
                    <a:pt x="39243" y="18600"/>
                    <a:pt x="30480" y="11837"/>
                  </a:cubicBezTo>
                  <a:cubicBezTo>
                    <a:pt x="21717" y="5170"/>
                    <a:pt x="23051" y="503"/>
                    <a:pt x="15240" y="26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6" name="Frihandsfigur: Form 235">
              <a:extLst>
                <a:ext uri="{FF2B5EF4-FFF2-40B4-BE49-F238E27FC236}">
                  <a16:creationId xmlns:a16="http://schemas.microsoft.com/office/drawing/2014/main" id="{1BEDD608-16A9-4F8D-9851-1EF9A97A0946}"/>
                </a:ext>
              </a:extLst>
            </p:cNvPr>
            <p:cNvSpPr/>
            <p:nvPr/>
          </p:nvSpPr>
          <p:spPr>
            <a:xfrm>
              <a:off x="4172716" y="4051618"/>
              <a:ext cx="66675" cy="76200"/>
            </a:xfrm>
            <a:custGeom>
              <a:avLst/>
              <a:gdLst>
                <a:gd name="connsiteX0" fmla="*/ 55908 w 66675"/>
                <a:gd name="connsiteY0" fmla="*/ 17652 h 76200"/>
                <a:gd name="connsiteX1" fmla="*/ 35619 w 66675"/>
                <a:gd name="connsiteY1" fmla="*/ 1460 h 76200"/>
                <a:gd name="connsiteX2" fmla="*/ 37334 w 66675"/>
                <a:gd name="connsiteY2" fmla="*/ 27749 h 76200"/>
                <a:gd name="connsiteX3" fmla="*/ 10569 w 66675"/>
                <a:gd name="connsiteY3" fmla="*/ 37941 h 76200"/>
                <a:gd name="connsiteX4" fmla="*/ 8568 w 66675"/>
                <a:gd name="connsiteY4" fmla="*/ 81946 h 76200"/>
                <a:gd name="connsiteX5" fmla="*/ 35619 w 66675"/>
                <a:gd name="connsiteY5" fmla="*/ 64992 h 76200"/>
                <a:gd name="connsiteX6" fmla="*/ 55908 w 66675"/>
                <a:gd name="connsiteY6" fmla="*/ 80327 h 76200"/>
                <a:gd name="connsiteX7" fmla="*/ 67433 w 66675"/>
                <a:gd name="connsiteY7" fmla="*/ 46704 h 76200"/>
                <a:gd name="connsiteX8" fmla="*/ 55908 w 66675"/>
                <a:gd name="connsiteY8" fmla="*/ 176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76200">
                  <a:moveTo>
                    <a:pt x="55908" y="17652"/>
                  </a:moveTo>
                  <a:cubicBezTo>
                    <a:pt x="47621" y="9366"/>
                    <a:pt x="42382" y="-4541"/>
                    <a:pt x="35619" y="1460"/>
                  </a:cubicBezTo>
                  <a:cubicBezTo>
                    <a:pt x="28857" y="7461"/>
                    <a:pt x="42382" y="20986"/>
                    <a:pt x="37334" y="27749"/>
                  </a:cubicBezTo>
                  <a:cubicBezTo>
                    <a:pt x="32286" y="34512"/>
                    <a:pt x="19617" y="32607"/>
                    <a:pt x="10569" y="37941"/>
                  </a:cubicBezTo>
                  <a:cubicBezTo>
                    <a:pt x="1520" y="43275"/>
                    <a:pt x="-6862" y="75088"/>
                    <a:pt x="8568" y="81946"/>
                  </a:cubicBezTo>
                  <a:cubicBezTo>
                    <a:pt x="23999" y="88804"/>
                    <a:pt x="28857" y="61658"/>
                    <a:pt x="35619" y="64992"/>
                  </a:cubicBezTo>
                  <a:cubicBezTo>
                    <a:pt x="42382" y="68421"/>
                    <a:pt x="44954" y="83470"/>
                    <a:pt x="55908" y="80327"/>
                  </a:cubicBezTo>
                  <a:cubicBezTo>
                    <a:pt x="66861" y="77088"/>
                    <a:pt x="72195" y="56991"/>
                    <a:pt x="67433" y="46704"/>
                  </a:cubicBezTo>
                  <a:cubicBezTo>
                    <a:pt x="62670" y="36512"/>
                    <a:pt x="62670" y="24415"/>
                    <a:pt x="55908" y="17652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7" name="Frihandsfigur: Form 236">
              <a:extLst>
                <a:ext uri="{FF2B5EF4-FFF2-40B4-BE49-F238E27FC236}">
                  <a16:creationId xmlns:a16="http://schemas.microsoft.com/office/drawing/2014/main" id="{4CCD5331-14ED-49DB-91F3-79F9A133818E}"/>
                </a:ext>
              </a:extLst>
            </p:cNvPr>
            <p:cNvSpPr/>
            <p:nvPr/>
          </p:nvSpPr>
          <p:spPr>
            <a:xfrm>
              <a:off x="4204783" y="4149728"/>
              <a:ext cx="19050" cy="19050"/>
            </a:xfrm>
            <a:custGeom>
              <a:avLst/>
              <a:gdLst>
                <a:gd name="connsiteX0" fmla="*/ 11934 w 19050"/>
                <a:gd name="connsiteY0" fmla="*/ 790 h 19050"/>
                <a:gd name="connsiteX1" fmla="*/ 790 w 19050"/>
                <a:gd name="connsiteY1" fmla="*/ 13172 h 19050"/>
                <a:gd name="connsiteX2" fmla="*/ 18983 w 19050"/>
                <a:gd name="connsiteY2" fmla="*/ 16697 h 19050"/>
                <a:gd name="connsiteX3" fmla="*/ 11934 w 19050"/>
                <a:gd name="connsiteY3" fmla="*/ 7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1934" y="790"/>
                  </a:moveTo>
                  <a:cubicBezTo>
                    <a:pt x="5838" y="-2544"/>
                    <a:pt x="-2639" y="5267"/>
                    <a:pt x="790" y="13172"/>
                  </a:cubicBezTo>
                  <a:cubicBezTo>
                    <a:pt x="4219" y="21078"/>
                    <a:pt x="18126" y="28317"/>
                    <a:pt x="18983" y="16697"/>
                  </a:cubicBezTo>
                  <a:cubicBezTo>
                    <a:pt x="19840" y="5076"/>
                    <a:pt x="14887" y="2409"/>
                    <a:pt x="11934" y="790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8" name="Frihandsfigur: Form 237">
              <a:extLst>
                <a:ext uri="{FF2B5EF4-FFF2-40B4-BE49-F238E27FC236}">
                  <a16:creationId xmlns:a16="http://schemas.microsoft.com/office/drawing/2014/main" id="{66FD0C47-CC47-4A42-92A1-304318C8CE20}"/>
                </a:ext>
              </a:extLst>
            </p:cNvPr>
            <p:cNvSpPr/>
            <p:nvPr/>
          </p:nvSpPr>
          <p:spPr>
            <a:xfrm>
              <a:off x="4179396" y="4146517"/>
              <a:ext cx="9525" cy="9525"/>
            </a:xfrm>
            <a:custGeom>
              <a:avLst/>
              <a:gdLst>
                <a:gd name="connsiteX0" fmla="*/ 9223 w 9525"/>
                <a:gd name="connsiteY0" fmla="*/ 667 h 9525"/>
                <a:gd name="connsiteX1" fmla="*/ 2460 w 9525"/>
                <a:gd name="connsiteY1" fmla="*/ 10859 h 9525"/>
                <a:gd name="connsiteX2" fmla="*/ 15128 w 9525"/>
                <a:gd name="connsiteY2" fmla="*/ 8001 h 9525"/>
                <a:gd name="connsiteX3" fmla="*/ 9223 w 9525"/>
                <a:gd name="connsiteY3" fmla="*/ 6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223" y="667"/>
                  </a:moveTo>
                  <a:cubicBezTo>
                    <a:pt x="3222" y="-2381"/>
                    <a:pt x="-3826" y="5715"/>
                    <a:pt x="2460" y="10859"/>
                  </a:cubicBezTo>
                  <a:cubicBezTo>
                    <a:pt x="8747" y="15907"/>
                    <a:pt x="14271" y="13621"/>
                    <a:pt x="15128" y="8001"/>
                  </a:cubicBezTo>
                  <a:cubicBezTo>
                    <a:pt x="15986" y="2382"/>
                    <a:pt x="10937" y="1524"/>
                    <a:pt x="9223" y="667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9" name="Frihandsfigur: Form 238">
              <a:extLst>
                <a:ext uri="{FF2B5EF4-FFF2-40B4-BE49-F238E27FC236}">
                  <a16:creationId xmlns:a16="http://schemas.microsoft.com/office/drawing/2014/main" id="{4E14E3CF-488B-4A22-906B-26AE5B89864A}"/>
                </a:ext>
              </a:extLst>
            </p:cNvPr>
            <p:cNvSpPr/>
            <p:nvPr/>
          </p:nvSpPr>
          <p:spPr>
            <a:xfrm>
              <a:off x="4178411" y="4231766"/>
              <a:ext cx="28575" cy="19050"/>
            </a:xfrm>
            <a:custGeom>
              <a:avLst/>
              <a:gdLst>
                <a:gd name="connsiteX0" fmla="*/ 10208 w 28575"/>
                <a:gd name="connsiteY0" fmla="*/ 0 h 19050"/>
                <a:gd name="connsiteX1" fmla="*/ 16 w 28575"/>
                <a:gd name="connsiteY1" fmla="*/ 13525 h 19050"/>
                <a:gd name="connsiteX2" fmla="*/ 16209 w 28575"/>
                <a:gd name="connsiteY2" fmla="*/ 22003 h 19050"/>
                <a:gd name="connsiteX3" fmla="*/ 26400 w 28575"/>
                <a:gd name="connsiteY3" fmla="*/ 11430 h 19050"/>
                <a:gd name="connsiteX4" fmla="*/ 10208 w 28575"/>
                <a:gd name="connsiteY4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10208" y="0"/>
                  </a:moveTo>
                  <a:cubicBezTo>
                    <a:pt x="4588" y="0"/>
                    <a:pt x="302" y="5048"/>
                    <a:pt x="16" y="13525"/>
                  </a:cubicBezTo>
                  <a:cubicBezTo>
                    <a:pt x="-270" y="22003"/>
                    <a:pt x="3159" y="24289"/>
                    <a:pt x="16209" y="22003"/>
                  </a:cubicBezTo>
                  <a:cubicBezTo>
                    <a:pt x="29258" y="19621"/>
                    <a:pt x="33735" y="17431"/>
                    <a:pt x="26400" y="11430"/>
                  </a:cubicBezTo>
                  <a:cubicBezTo>
                    <a:pt x="18971" y="5429"/>
                    <a:pt x="16971" y="0"/>
                    <a:pt x="10208" y="0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0" name="Frihandsfigur: Form 239">
              <a:extLst>
                <a:ext uri="{FF2B5EF4-FFF2-40B4-BE49-F238E27FC236}">
                  <a16:creationId xmlns:a16="http://schemas.microsoft.com/office/drawing/2014/main" id="{2D59719B-A88D-4E60-A28F-1649E47040D3}"/>
                </a:ext>
              </a:extLst>
            </p:cNvPr>
            <p:cNvSpPr/>
            <p:nvPr/>
          </p:nvSpPr>
          <p:spPr>
            <a:xfrm>
              <a:off x="4196361" y="4210583"/>
              <a:ext cx="19050" cy="19050"/>
            </a:xfrm>
            <a:custGeom>
              <a:avLst/>
              <a:gdLst>
                <a:gd name="connsiteX0" fmla="*/ 14261 w 19050"/>
                <a:gd name="connsiteY0" fmla="*/ 895 h 19050"/>
                <a:gd name="connsiteX1" fmla="*/ 2450 w 19050"/>
                <a:gd name="connsiteY1" fmla="*/ 12230 h 19050"/>
                <a:gd name="connsiteX2" fmla="*/ 19214 w 19050"/>
                <a:gd name="connsiteY2" fmla="*/ 21184 h 19050"/>
                <a:gd name="connsiteX3" fmla="*/ 14261 w 19050"/>
                <a:gd name="connsiteY3" fmla="*/ 89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4261" y="895"/>
                  </a:moveTo>
                  <a:cubicBezTo>
                    <a:pt x="7403" y="-2629"/>
                    <a:pt x="-5361" y="4896"/>
                    <a:pt x="2450" y="12230"/>
                  </a:cubicBezTo>
                  <a:cubicBezTo>
                    <a:pt x="10165" y="19564"/>
                    <a:pt x="12546" y="30137"/>
                    <a:pt x="19214" y="21184"/>
                  </a:cubicBezTo>
                  <a:cubicBezTo>
                    <a:pt x="25881" y="12230"/>
                    <a:pt x="17785" y="2705"/>
                    <a:pt x="14261" y="895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1" name="Frihandsfigur: Form 240">
              <a:extLst>
                <a:ext uri="{FF2B5EF4-FFF2-40B4-BE49-F238E27FC236}">
                  <a16:creationId xmlns:a16="http://schemas.microsoft.com/office/drawing/2014/main" id="{FF860A05-025E-4392-9E6B-E19D80E4E269}"/>
                </a:ext>
              </a:extLst>
            </p:cNvPr>
            <p:cNvSpPr/>
            <p:nvPr/>
          </p:nvSpPr>
          <p:spPr>
            <a:xfrm>
              <a:off x="4208131" y="4180696"/>
              <a:ext cx="19050" cy="9525"/>
            </a:xfrm>
            <a:custGeom>
              <a:avLst/>
              <a:gdLst>
                <a:gd name="connsiteX0" fmla="*/ 6110 w 19050"/>
                <a:gd name="connsiteY0" fmla="*/ 16 h 9525"/>
                <a:gd name="connsiteX1" fmla="*/ 109 w 19050"/>
                <a:gd name="connsiteY1" fmla="*/ 8779 h 9525"/>
                <a:gd name="connsiteX2" fmla="*/ 9920 w 19050"/>
                <a:gd name="connsiteY2" fmla="*/ 16685 h 9525"/>
                <a:gd name="connsiteX3" fmla="*/ 19635 w 19050"/>
                <a:gd name="connsiteY3" fmla="*/ 7065 h 9525"/>
                <a:gd name="connsiteX4" fmla="*/ 6110 w 19050"/>
                <a:gd name="connsiteY4" fmla="*/ 1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6110" y="16"/>
                  </a:moveTo>
                  <a:cubicBezTo>
                    <a:pt x="2490" y="207"/>
                    <a:pt x="776" y="3255"/>
                    <a:pt x="109" y="8779"/>
                  </a:cubicBezTo>
                  <a:cubicBezTo>
                    <a:pt x="-558" y="14304"/>
                    <a:pt x="1728" y="20495"/>
                    <a:pt x="9920" y="16685"/>
                  </a:cubicBezTo>
                  <a:cubicBezTo>
                    <a:pt x="18111" y="12875"/>
                    <a:pt x="21350" y="12875"/>
                    <a:pt x="19635" y="7065"/>
                  </a:cubicBezTo>
                  <a:cubicBezTo>
                    <a:pt x="17921" y="1255"/>
                    <a:pt x="11539" y="-174"/>
                    <a:pt x="6110" y="16"/>
                  </a:cubicBezTo>
                  <a:close/>
                </a:path>
              </a:pathLst>
            </a:custGeom>
            <a:solidFill>
              <a:srgbClr val="0089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46" name="Grupp 245">
            <a:extLst>
              <a:ext uri="{FF2B5EF4-FFF2-40B4-BE49-F238E27FC236}">
                <a16:creationId xmlns:a16="http://schemas.microsoft.com/office/drawing/2014/main" id="{C51629A7-B2B9-4B5E-A53E-CD032E1349DA}"/>
              </a:ext>
            </a:extLst>
          </p:cNvPr>
          <p:cNvGrpSpPr/>
          <p:nvPr/>
        </p:nvGrpSpPr>
        <p:grpSpPr>
          <a:xfrm>
            <a:off x="4445113" y="1699481"/>
            <a:ext cx="3376241" cy="3726024"/>
            <a:chOff x="6962730" y="2519423"/>
            <a:chExt cx="1643012" cy="1813230"/>
          </a:xfrm>
          <a:solidFill>
            <a:schemeClr val="accent5"/>
          </a:solidFill>
        </p:grpSpPr>
        <p:sp>
          <p:nvSpPr>
            <p:cNvPr id="247" name="Frihandsfigur: Form 246">
              <a:extLst>
                <a:ext uri="{FF2B5EF4-FFF2-40B4-BE49-F238E27FC236}">
                  <a16:creationId xmlns:a16="http://schemas.microsoft.com/office/drawing/2014/main" id="{B7055ECE-2335-407C-83AA-A4F163A00CBB}"/>
                </a:ext>
              </a:extLst>
            </p:cNvPr>
            <p:cNvSpPr/>
            <p:nvPr/>
          </p:nvSpPr>
          <p:spPr>
            <a:xfrm>
              <a:off x="7375779" y="2526984"/>
              <a:ext cx="523875" cy="809625"/>
            </a:xfrm>
            <a:custGeom>
              <a:avLst/>
              <a:gdLst>
                <a:gd name="connsiteX0" fmla="*/ 42291 w 523875"/>
                <a:gd name="connsiteY0" fmla="*/ 490155 h 809625"/>
                <a:gd name="connsiteX1" fmla="*/ 88011 w 523875"/>
                <a:gd name="connsiteY1" fmla="*/ 511681 h 809625"/>
                <a:gd name="connsiteX2" fmla="*/ 133826 w 523875"/>
                <a:gd name="connsiteY2" fmla="*/ 543876 h 809625"/>
                <a:gd name="connsiteX3" fmla="*/ 130874 w 523875"/>
                <a:gd name="connsiteY3" fmla="*/ 602835 h 809625"/>
                <a:gd name="connsiteX4" fmla="*/ 123825 w 523875"/>
                <a:gd name="connsiteY4" fmla="*/ 617790 h 809625"/>
                <a:gd name="connsiteX5" fmla="*/ 137636 w 523875"/>
                <a:gd name="connsiteY5" fmla="*/ 624838 h 809625"/>
                <a:gd name="connsiteX6" fmla="*/ 154210 w 523875"/>
                <a:gd name="connsiteY6" fmla="*/ 626362 h 809625"/>
                <a:gd name="connsiteX7" fmla="*/ 179070 w 523875"/>
                <a:gd name="connsiteY7" fmla="*/ 650746 h 809625"/>
                <a:gd name="connsiteX8" fmla="*/ 192500 w 523875"/>
                <a:gd name="connsiteY8" fmla="*/ 667510 h 809625"/>
                <a:gd name="connsiteX9" fmla="*/ 204311 w 523875"/>
                <a:gd name="connsiteY9" fmla="*/ 667891 h 809625"/>
                <a:gd name="connsiteX10" fmla="*/ 222314 w 523875"/>
                <a:gd name="connsiteY10" fmla="*/ 668272 h 809625"/>
                <a:gd name="connsiteX11" fmla="*/ 236316 w 523875"/>
                <a:gd name="connsiteY11" fmla="*/ 672749 h 809625"/>
                <a:gd name="connsiteX12" fmla="*/ 268415 w 523875"/>
                <a:gd name="connsiteY12" fmla="*/ 688560 h 809625"/>
                <a:gd name="connsiteX13" fmla="*/ 279273 w 523875"/>
                <a:gd name="connsiteY13" fmla="*/ 721422 h 809625"/>
                <a:gd name="connsiteX14" fmla="*/ 284417 w 523875"/>
                <a:gd name="connsiteY14" fmla="*/ 745901 h 809625"/>
                <a:gd name="connsiteX15" fmla="*/ 295847 w 523875"/>
                <a:gd name="connsiteY15" fmla="*/ 747139 h 809625"/>
                <a:gd name="connsiteX16" fmla="*/ 311753 w 523875"/>
                <a:gd name="connsiteY16" fmla="*/ 749330 h 809625"/>
                <a:gd name="connsiteX17" fmla="*/ 322517 w 523875"/>
                <a:gd name="connsiteY17" fmla="*/ 763617 h 809625"/>
                <a:gd name="connsiteX18" fmla="*/ 332232 w 523875"/>
                <a:gd name="connsiteY18" fmla="*/ 776667 h 809625"/>
                <a:gd name="connsiteX19" fmla="*/ 350330 w 523875"/>
                <a:gd name="connsiteY19" fmla="*/ 775143 h 809625"/>
                <a:gd name="connsiteX20" fmla="*/ 366427 w 523875"/>
                <a:gd name="connsiteY20" fmla="*/ 772666 h 809625"/>
                <a:gd name="connsiteX21" fmla="*/ 377952 w 523875"/>
                <a:gd name="connsiteY21" fmla="*/ 780858 h 809625"/>
                <a:gd name="connsiteX22" fmla="*/ 394145 w 523875"/>
                <a:gd name="connsiteY22" fmla="*/ 792478 h 809625"/>
                <a:gd name="connsiteX23" fmla="*/ 415100 w 523875"/>
                <a:gd name="connsiteY23" fmla="*/ 794955 h 809625"/>
                <a:gd name="connsiteX24" fmla="*/ 433388 w 523875"/>
                <a:gd name="connsiteY24" fmla="*/ 796669 h 809625"/>
                <a:gd name="connsiteX25" fmla="*/ 454247 w 523875"/>
                <a:gd name="connsiteY25" fmla="*/ 810957 h 809625"/>
                <a:gd name="connsiteX26" fmla="*/ 483489 w 523875"/>
                <a:gd name="connsiteY26" fmla="*/ 735804 h 809625"/>
                <a:gd name="connsiteX27" fmla="*/ 488537 w 523875"/>
                <a:gd name="connsiteY27" fmla="*/ 661224 h 809625"/>
                <a:gd name="connsiteX28" fmla="*/ 488537 w 523875"/>
                <a:gd name="connsiteY28" fmla="*/ 574832 h 809625"/>
                <a:gd name="connsiteX29" fmla="*/ 506825 w 523875"/>
                <a:gd name="connsiteY29" fmla="*/ 505109 h 809625"/>
                <a:gd name="connsiteX30" fmla="*/ 513588 w 523875"/>
                <a:gd name="connsiteY30" fmla="*/ 429004 h 809625"/>
                <a:gd name="connsiteX31" fmla="*/ 527590 w 523875"/>
                <a:gd name="connsiteY31" fmla="*/ 338136 h 809625"/>
                <a:gd name="connsiteX32" fmla="*/ 517398 w 523875"/>
                <a:gd name="connsiteY32" fmla="*/ 244505 h 809625"/>
                <a:gd name="connsiteX33" fmla="*/ 518827 w 523875"/>
                <a:gd name="connsiteY33" fmla="*/ 124109 h 809625"/>
                <a:gd name="connsiteX34" fmla="*/ 511778 w 523875"/>
                <a:gd name="connsiteY34" fmla="*/ 46671 h 809625"/>
                <a:gd name="connsiteX35" fmla="*/ 474631 w 523875"/>
                <a:gd name="connsiteY35" fmla="*/ 18286 h 809625"/>
                <a:gd name="connsiteX36" fmla="*/ 419100 w 523875"/>
                <a:gd name="connsiteY36" fmla="*/ 3046 h 809625"/>
                <a:gd name="connsiteX37" fmla="*/ 391954 w 523875"/>
                <a:gd name="connsiteY37" fmla="*/ 28478 h 809625"/>
                <a:gd name="connsiteX38" fmla="*/ 358902 w 523875"/>
                <a:gd name="connsiteY38" fmla="*/ 96296 h 809625"/>
                <a:gd name="connsiteX39" fmla="*/ 319183 w 523875"/>
                <a:gd name="connsiteY39" fmla="*/ 107154 h 809625"/>
                <a:gd name="connsiteX40" fmla="*/ 249650 w 523875"/>
                <a:gd name="connsiteY40" fmla="*/ 121156 h 809625"/>
                <a:gd name="connsiteX41" fmla="*/ 212217 w 523875"/>
                <a:gd name="connsiteY41" fmla="*/ 129348 h 809625"/>
                <a:gd name="connsiteX42" fmla="*/ 199930 w 523875"/>
                <a:gd name="connsiteY42" fmla="*/ 198880 h 809625"/>
                <a:gd name="connsiteX43" fmla="*/ 118491 w 523875"/>
                <a:gd name="connsiteY43" fmla="*/ 295749 h 809625"/>
                <a:gd name="connsiteX44" fmla="*/ 61913 w 523875"/>
                <a:gd name="connsiteY44" fmla="*/ 369854 h 809625"/>
                <a:gd name="connsiteX45" fmla="*/ 0 w 523875"/>
                <a:gd name="connsiteY45" fmla="*/ 419574 h 809625"/>
                <a:gd name="connsiteX46" fmla="*/ 42291 w 523875"/>
                <a:gd name="connsiteY46" fmla="*/ 49015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3875" h="809625">
                  <a:moveTo>
                    <a:pt x="42291" y="490155"/>
                  </a:moveTo>
                  <a:cubicBezTo>
                    <a:pt x="63437" y="502061"/>
                    <a:pt x="77058" y="507395"/>
                    <a:pt x="88011" y="511681"/>
                  </a:cubicBezTo>
                  <a:cubicBezTo>
                    <a:pt x="104870" y="518349"/>
                    <a:pt x="115062" y="522349"/>
                    <a:pt x="133826" y="543876"/>
                  </a:cubicBezTo>
                  <a:cubicBezTo>
                    <a:pt x="155067" y="568164"/>
                    <a:pt x="140494" y="589024"/>
                    <a:pt x="130874" y="602835"/>
                  </a:cubicBezTo>
                  <a:cubicBezTo>
                    <a:pt x="126587" y="609027"/>
                    <a:pt x="122492" y="614837"/>
                    <a:pt x="123825" y="617790"/>
                  </a:cubicBezTo>
                  <a:cubicBezTo>
                    <a:pt x="126778" y="624648"/>
                    <a:pt x="129731" y="624743"/>
                    <a:pt x="137636" y="624838"/>
                  </a:cubicBezTo>
                  <a:cubicBezTo>
                    <a:pt x="142018" y="624933"/>
                    <a:pt x="147352" y="624933"/>
                    <a:pt x="154210" y="626362"/>
                  </a:cubicBezTo>
                  <a:cubicBezTo>
                    <a:pt x="166307" y="628839"/>
                    <a:pt x="173069" y="640459"/>
                    <a:pt x="179070" y="650746"/>
                  </a:cubicBezTo>
                  <a:cubicBezTo>
                    <a:pt x="183356" y="658080"/>
                    <a:pt x="187357" y="664938"/>
                    <a:pt x="192500" y="667510"/>
                  </a:cubicBezTo>
                  <a:cubicBezTo>
                    <a:pt x="198120" y="670272"/>
                    <a:pt x="200692" y="669320"/>
                    <a:pt x="204311" y="667891"/>
                  </a:cubicBezTo>
                  <a:cubicBezTo>
                    <a:pt x="208407" y="666272"/>
                    <a:pt x="213360" y="664367"/>
                    <a:pt x="222314" y="668272"/>
                  </a:cubicBezTo>
                  <a:cubicBezTo>
                    <a:pt x="226600" y="670177"/>
                    <a:pt x="231362" y="671415"/>
                    <a:pt x="236316" y="672749"/>
                  </a:cubicBezTo>
                  <a:cubicBezTo>
                    <a:pt x="246793" y="675606"/>
                    <a:pt x="258604" y="678750"/>
                    <a:pt x="268415" y="688560"/>
                  </a:cubicBezTo>
                  <a:cubicBezTo>
                    <a:pt x="282988" y="703134"/>
                    <a:pt x="282893" y="709420"/>
                    <a:pt x="279273" y="721422"/>
                  </a:cubicBezTo>
                  <a:cubicBezTo>
                    <a:pt x="276987" y="728946"/>
                    <a:pt x="274606" y="742281"/>
                    <a:pt x="284417" y="745901"/>
                  </a:cubicBezTo>
                  <a:cubicBezTo>
                    <a:pt x="289084" y="747615"/>
                    <a:pt x="292227" y="747425"/>
                    <a:pt x="295847" y="747139"/>
                  </a:cubicBezTo>
                  <a:cubicBezTo>
                    <a:pt x="300038" y="746853"/>
                    <a:pt x="304800" y="746472"/>
                    <a:pt x="311753" y="749330"/>
                  </a:cubicBezTo>
                  <a:cubicBezTo>
                    <a:pt x="318897" y="752187"/>
                    <a:pt x="320802" y="758283"/>
                    <a:pt x="322517" y="763617"/>
                  </a:cubicBezTo>
                  <a:cubicBezTo>
                    <a:pt x="324326" y="769142"/>
                    <a:pt x="325850" y="774000"/>
                    <a:pt x="332232" y="776667"/>
                  </a:cubicBezTo>
                  <a:cubicBezTo>
                    <a:pt x="339281" y="779619"/>
                    <a:pt x="344615" y="777429"/>
                    <a:pt x="350330" y="775143"/>
                  </a:cubicBezTo>
                  <a:cubicBezTo>
                    <a:pt x="355283" y="773142"/>
                    <a:pt x="360426" y="771047"/>
                    <a:pt x="366427" y="772666"/>
                  </a:cubicBezTo>
                  <a:cubicBezTo>
                    <a:pt x="372523" y="774285"/>
                    <a:pt x="375095" y="777429"/>
                    <a:pt x="377952" y="780858"/>
                  </a:cubicBezTo>
                  <a:cubicBezTo>
                    <a:pt x="381000" y="784572"/>
                    <a:pt x="384429" y="788668"/>
                    <a:pt x="394145" y="792478"/>
                  </a:cubicBezTo>
                  <a:cubicBezTo>
                    <a:pt x="403670" y="796193"/>
                    <a:pt x="409480" y="795526"/>
                    <a:pt x="415100" y="794955"/>
                  </a:cubicBezTo>
                  <a:cubicBezTo>
                    <a:pt x="420338" y="794383"/>
                    <a:pt x="425768" y="793812"/>
                    <a:pt x="433388" y="796669"/>
                  </a:cubicBezTo>
                  <a:cubicBezTo>
                    <a:pt x="442341" y="800003"/>
                    <a:pt x="449580" y="806194"/>
                    <a:pt x="454247" y="810957"/>
                  </a:cubicBezTo>
                  <a:cubicBezTo>
                    <a:pt x="468059" y="794002"/>
                    <a:pt x="474536" y="761331"/>
                    <a:pt x="483489" y="735804"/>
                  </a:cubicBezTo>
                  <a:cubicBezTo>
                    <a:pt x="494633" y="704086"/>
                    <a:pt x="500444" y="681607"/>
                    <a:pt x="488537" y="661224"/>
                  </a:cubicBezTo>
                  <a:cubicBezTo>
                    <a:pt x="476631" y="640935"/>
                    <a:pt x="469964" y="588834"/>
                    <a:pt x="488537" y="574832"/>
                  </a:cubicBezTo>
                  <a:cubicBezTo>
                    <a:pt x="507111" y="560735"/>
                    <a:pt x="513969" y="529112"/>
                    <a:pt x="506825" y="505109"/>
                  </a:cubicBezTo>
                  <a:cubicBezTo>
                    <a:pt x="499682" y="481106"/>
                    <a:pt x="503016" y="453293"/>
                    <a:pt x="513588" y="429004"/>
                  </a:cubicBezTo>
                  <a:cubicBezTo>
                    <a:pt x="524161" y="404715"/>
                    <a:pt x="526447" y="368806"/>
                    <a:pt x="527590" y="338136"/>
                  </a:cubicBezTo>
                  <a:cubicBezTo>
                    <a:pt x="528733" y="307465"/>
                    <a:pt x="524161" y="264888"/>
                    <a:pt x="517398" y="244505"/>
                  </a:cubicBezTo>
                  <a:cubicBezTo>
                    <a:pt x="510635" y="224121"/>
                    <a:pt x="516827" y="147826"/>
                    <a:pt x="518827" y="124109"/>
                  </a:cubicBezTo>
                  <a:cubicBezTo>
                    <a:pt x="520827" y="100392"/>
                    <a:pt x="516827" y="59815"/>
                    <a:pt x="511778" y="46671"/>
                  </a:cubicBezTo>
                  <a:cubicBezTo>
                    <a:pt x="506825" y="33526"/>
                    <a:pt x="490252" y="34479"/>
                    <a:pt x="474631" y="18286"/>
                  </a:cubicBezTo>
                  <a:cubicBezTo>
                    <a:pt x="459105" y="2189"/>
                    <a:pt x="435102" y="-4383"/>
                    <a:pt x="419100" y="3046"/>
                  </a:cubicBezTo>
                  <a:cubicBezTo>
                    <a:pt x="407099" y="8571"/>
                    <a:pt x="405384" y="12095"/>
                    <a:pt x="391954" y="28478"/>
                  </a:cubicBezTo>
                  <a:cubicBezTo>
                    <a:pt x="378524" y="44861"/>
                    <a:pt x="372999" y="83151"/>
                    <a:pt x="358902" y="96296"/>
                  </a:cubicBezTo>
                  <a:cubicBezTo>
                    <a:pt x="344900" y="109440"/>
                    <a:pt x="333185" y="86676"/>
                    <a:pt x="319183" y="107154"/>
                  </a:cubicBezTo>
                  <a:cubicBezTo>
                    <a:pt x="305181" y="127633"/>
                    <a:pt x="270701" y="126490"/>
                    <a:pt x="249650" y="121156"/>
                  </a:cubicBezTo>
                  <a:cubicBezTo>
                    <a:pt x="228600" y="115917"/>
                    <a:pt x="218694" y="112393"/>
                    <a:pt x="212217" y="129348"/>
                  </a:cubicBezTo>
                  <a:cubicBezTo>
                    <a:pt x="205740" y="146302"/>
                    <a:pt x="217456" y="173734"/>
                    <a:pt x="199930" y="198880"/>
                  </a:cubicBezTo>
                  <a:cubicBezTo>
                    <a:pt x="182404" y="224026"/>
                    <a:pt x="147733" y="253077"/>
                    <a:pt x="118491" y="295749"/>
                  </a:cubicBezTo>
                  <a:cubicBezTo>
                    <a:pt x="89440" y="338136"/>
                    <a:pt x="71247" y="353185"/>
                    <a:pt x="61913" y="369854"/>
                  </a:cubicBezTo>
                  <a:cubicBezTo>
                    <a:pt x="54007" y="384046"/>
                    <a:pt x="32099" y="404144"/>
                    <a:pt x="0" y="419574"/>
                  </a:cubicBezTo>
                  <a:cubicBezTo>
                    <a:pt x="3429" y="443768"/>
                    <a:pt x="13621" y="473962"/>
                    <a:pt x="42291" y="4901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8" name="Frihandsfigur: Form 247">
              <a:extLst>
                <a:ext uri="{FF2B5EF4-FFF2-40B4-BE49-F238E27FC236}">
                  <a16:creationId xmlns:a16="http://schemas.microsoft.com/office/drawing/2014/main" id="{BCDB1E97-8017-4702-876A-61829FD6CF20}"/>
                </a:ext>
              </a:extLst>
            </p:cNvPr>
            <p:cNvSpPr/>
            <p:nvPr/>
          </p:nvSpPr>
          <p:spPr>
            <a:xfrm>
              <a:off x="6962730" y="2949035"/>
              <a:ext cx="647700" cy="600075"/>
            </a:xfrm>
            <a:custGeom>
              <a:avLst/>
              <a:gdLst>
                <a:gd name="connsiteX0" fmla="*/ 436481 w 647700"/>
                <a:gd name="connsiteY0" fmla="*/ 571214 h 600075"/>
                <a:gd name="connsiteX1" fmla="*/ 473342 w 647700"/>
                <a:gd name="connsiteY1" fmla="*/ 587693 h 600075"/>
                <a:gd name="connsiteX2" fmla="*/ 520967 w 647700"/>
                <a:gd name="connsiteY2" fmla="*/ 567785 h 600075"/>
                <a:gd name="connsiteX3" fmla="*/ 556877 w 647700"/>
                <a:gd name="connsiteY3" fmla="*/ 577786 h 600075"/>
                <a:gd name="connsiteX4" fmla="*/ 596310 w 647700"/>
                <a:gd name="connsiteY4" fmla="*/ 561594 h 600075"/>
                <a:gd name="connsiteX5" fmla="*/ 585737 w 647700"/>
                <a:gd name="connsiteY5" fmla="*/ 535781 h 600075"/>
                <a:gd name="connsiteX6" fmla="*/ 578594 w 647700"/>
                <a:gd name="connsiteY6" fmla="*/ 515112 h 600075"/>
                <a:gd name="connsiteX7" fmla="*/ 577832 w 647700"/>
                <a:gd name="connsiteY7" fmla="*/ 513874 h 600075"/>
                <a:gd name="connsiteX8" fmla="*/ 574212 w 647700"/>
                <a:gd name="connsiteY8" fmla="*/ 472250 h 600075"/>
                <a:gd name="connsiteX9" fmla="*/ 607359 w 647700"/>
                <a:gd name="connsiteY9" fmla="*/ 442913 h 600075"/>
                <a:gd name="connsiteX10" fmla="*/ 613074 w 647700"/>
                <a:gd name="connsiteY10" fmla="*/ 440150 h 600075"/>
                <a:gd name="connsiteX11" fmla="*/ 622980 w 647700"/>
                <a:gd name="connsiteY11" fmla="*/ 429578 h 600075"/>
                <a:gd name="connsiteX12" fmla="*/ 635744 w 647700"/>
                <a:gd name="connsiteY12" fmla="*/ 422910 h 600075"/>
                <a:gd name="connsiteX13" fmla="*/ 650984 w 647700"/>
                <a:gd name="connsiteY13" fmla="*/ 419671 h 600075"/>
                <a:gd name="connsiteX14" fmla="*/ 651936 w 647700"/>
                <a:gd name="connsiteY14" fmla="*/ 414147 h 600075"/>
                <a:gd name="connsiteX15" fmla="*/ 649269 w 647700"/>
                <a:gd name="connsiteY15" fmla="*/ 403193 h 600075"/>
                <a:gd name="connsiteX16" fmla="*/ 646031 w 647700"/>
                <a:gd name="connsiteY16" fmla="*/ 395669 h 600075"/>
                <a:gd name="connsiteX17" fmla="*/ 639554 w 647700"/>
                <a:gd name="connsiteY17" fmla="*/ 392525 h 600075"/>
                <a:gd name="connsiteX18" fmla="*/ 627361 w 647700"/>
                <a:gd name="connsiteY18" fmla="*/ 380524 h 600075"/>
                <a:gd name="connsiteX19" fmla="*/ 620027 w 647700"/>
                <a:gd name="connsiteY19" fmla="*/ 366808 h 600075"/>
                <a:gd name="connsiteX20" fmla="*/ 615646 w 647700"/>
                <a:gd name="connsiteY20" fmla="*/ 360140 h 600075"/>
                <a:gd name="connsiteX21" fmla="*/ 617836 w 647700"/>
                <a:gd name="connsiteY21" fmla="*/ 350234 h 600075"/>
                <a:gd name="connsiteX22" fmla="*/ 620313 w 647700"/>
                <a:gd name="connsiteY22" fmla="*/ 342900 h 600075"/>
                <a:gd name="connsiteX23" fmla="*/ 615455 w 647700"/>
                <a:gd name="connsiteY23" fmla="*/ 336423 h 600075"/>
                <a:gd name="connsiteX24" fmla="*/ 605073 w 647700"/>
                <a:gd name="connsiteY24" fmla="*/ 322898 h 600075"/>
                <a:gd name="connsiteX25" fmla="*/ 601358 w 647700"/>
                <a:gd name="connsiteY25" fmla="*/ 306800 h 600075"/>
                <a:gd name="connsiteX26" fmla="*/ 592881 w 647700"/>
                <a:gd name="connsiteY26" fmla="*/ 288322 h 600075"/>
                <a:gd name="connsiteX27" fmla="*/ 580689 w 647700"/>
                <a:gd name="connsiteY27" fmla="*/ 291084 h 600075"/>
                <a:gd name="connsiteX28" fmla="*/ 563354 w 647700"/>
                <a:gd name="connsiteY28" fmla="*/ 294132 h 600075"/>
                <a:gd name="connsiteX29" fmla="*/ 539160 w 647700"/>
                <a:gd name="connsiteY29" fmla="*/ 272606 h 600075"/>
                <a:gd name="connsiteX30" fmla="*/ 531540 w 647700"/>
                <a:gd name="connsiteY30" fmla="*/ 261747 h 600075"/>
                <a:gd name="connsiteX31" fmla="*/ 519253 w 647700"/>
                <a:gd name="connsiteY31" fmla="*/ 238315 h 600075"/>
                <a:gd name="connsiteX32" fmla="*/ 531159 w 647700"/>
                <a:gd name="connsiteY32" fmla="*/ 197358 h 600075"/>
                <a:gd name="connsiteX33" fmla="*/ 538969 w 647700"/>
                <a:gd name="connsiteY33" fmla="*/ 177260 h 600075"/>
                <a:gd name="connsiteX34" fmla="*/ 542303 w 647700"/>
                <a:gd name="connsiteY34" fmla="*/ 125444 h 600075"/>
                <a:gd name="connsiteX35" fmla="*/ 498679 w 647700"/>
                <a:gd name="connsiteY35" fmla="*/ 94869 h 600075"/>
                <a:gd name="connsiteX36" fmla="*/ 452292 w 647700"/>
                <a:gd name="connsiteY36" fmla="*/ 72962 h 600075"/>
                <a:gd name="connsiteX37" fmla="*/ 407525 w 647700"/>
                <a:gd name="connsiteY37" fmla="*/ 0 h 600075"/>
                <a:gd name="connsiteX38" fmla="*/ 394761 w 647700"/>
                <a:gd name="connsiteY38" fmla="*/ 5239 h 600075"/>
                <a:gd name="connsiteX39" fmla="*/ 338659 w 647700"/>
                <a:gd name="connsiteY39" fmla="*/ 49721 h 600075"/>
                <a:gd name="connsiteX40" fmla="*/ 291891 w 647700"/>
                <a:gd name="connsiteY40" fmla="*/ 96488 h 600075"/>
                <a:gd name="connsiteX41" fmla="*/ 240456 w 647700"/>
                <a:gd name="connsiteY41" fmla="*/ 148495 h 600075"/>
                <a:gd name="connsiteX42" fmla="*/ 290177 w 647700"/>
                <a:gd name="connsiteY42" fmla="*/ 176594 h 600075"/>
                <a:gd name="connsiteX43" fmla="*/ 265983 w 647700"/>
                <a:gd name="connsiteY43" fmla="*/ 211931 h 600075"/>
                <a:gd name="connsiteX44" fmla="*/ 225311 w 647700"/>
                <a:gd name="connsiteY44" fmla="*/ 259366 h 600075"/>
                <a:gd name="connsiteX45" fmla="*/ 131109 w 647700"/>
                <a:gd name="connsiteY45" fmla="*/ 273082 h 600075"/>
                <a:gd name="connsiteX46" fmla="*/ 62624 w 647700"/>
                <a:gd name="connsiteY46" fmla="*/ 296609 h 600075"/>
                <a:gd name="connsiteX47" fmla="*/ 51004 w 647700"/>
                <a:gd name="connsiteY47" fmla="*/ 356711 h 600075"/>
                <a:gd name="connsiteX48" fmla="*/ 5379 w 647700"/>
                <a:gd name="connsiteY48" fmla="*/ 401765 h 600075"/>
                <a:gd name="connsiteX49" fmla="*/ 4998 w 647700"/>
                <a:gd name="connsiteY49" fmla="*/ 469487 h 600075"/>
                <a:gd name="connsiteX50" fmla="*/ 52814 w 647700"/>
                <a:gd name="connsiteY50" fmla="*/ 537401 h 600075"/>
                <a:gd name="connsiteX51" fmla="*/ 116917 w 647700"/>
                <a:gd name="connsiteY51" fmla="*/ 540639 h 600075"/>
                <a:gd name="connsiteX52" fmla="*/ 156065 w 647700"/>
                <a:gd name="connsiteY52" fmla="*/ 588074 h 600075"/>
                <a:gd name="connsiteX53" fmla="*/ 206071 w 647700"/>
                <a:gd name="connsiteY53" fmla="*/ 596741 h 600075"/>
                <a:gd name="connsiteX54" fmla="*/ 197022 w 647700"/>
                <a:gd name="connsiteY54" fmla="*/ 551974 h 600075"/>
                <a:gd name="connsiteX55" fmla="*/ 215310 w 647700"/>
                <a:gd name="connsiteY55" fmla="*/ 547402 h 600075"/>
                <a:gd name="connsiteX56" fmla="*/ 244076 w 647700"/>
                <a:gd name="connsiteY56" fmla="*/ 550831 h 600075"/>
                <a:gd name="connsiteX57" fmla="*/ 257792 w 647700"/>
                <a:gd name="connsiteY57" fmla="*/ 527113 h 600075"/>
                <a:gd name="connsiteX58" fmla="*/ 271222 w 647700"/>
                <a:gd name="connsiteY58" fmla="*/ 505206 h 600075"/>
                <a:gd name="connsiteX59" fmla="*/ 274460 w 647700"/>
                <a:gd name="connsiteY59" fmla="*/ 452533 h 600075"/>
                <a:gd name="connsiteX60" fmla="*/ 291701 w 647700"/>
                <a:gd name="connsiteY60" fmla="*/ 468440 h 600075"/>
                <a:gd name="connsiteX61" fmla="*/ 308369 w 647700"/>
                <a:gd name="connsiteY61" fmla="*/ 476250 h 600075"/>
                <a:gd name="connsiteX62" fmla="*/ 323324 w 647700"/>
                <a:gd name="connsiteY62" fmla="*/ 497681 h 600075"/>
                <a:gd name="connsiteX63" fmla="*/ 331229 w 647700"/>
                <a:gd name="connsiteY63" fmla="*/ 555022 h 600075"/>
                <a:gd name="connsiteX64" fmla="*/ 375044 w 647700"/>
                <a:gd name="connsiteY64" fmla="*/ 567785 h 600075"/>
                <a:gd name="connsiteX65" fmla="*/ 418764 w 647700"/>
                <a:gd name="connsiteY65" fmla="*/ 581692 h 600075"/>
                <a:gd name="connsiteX66" fmla="*/ 436481 w 647700"/>
                <a:gd name="connsiteY66" fmla="*/ 57121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47700" h="600075">
                  <a:moveTo>
                    <a:pt x="436481" y="571214"/>
                  </a:moveTo>
                  <a:cubicBezTo>
                    <a:pt x="442767" y="578549"/>
                    <a:pt x="444672" y="591503"/>
                    <a:pt x="473342" y="587693"/>
                  </a:cubicBezTo>
                  <a:cubicBezTo>
                    <a:pt x="502013" y="583883"/>
                    <a:pt x="506204" y="567690"/>
                    <a:pt x="520967" y="567785"/>
                  </a:cubicBezTo>
                  <a:cubicBezTo>
                    <a:pt x="535731" y="567881"/>
                    <a:pt x="535160" y="573977"/>
                    <a:pt x="556877" y="577786"/>
                  </a:cubicBezTo>
                  <a:cubicBezTo>
                    <a:pt x="571640" y="580358"/>
                    <a:pt x="584309" y="570929"/>
                    <a:pt x="596310" y="561594"/>
                  </a:cubicBezTo>
                  <a:cubicBezTo>
                    <a:pt x="590024" y="553879"/>
                    <a:pt x="587833" y="544735"/>
                    <a:pt x="585737" y="535781"/>
                  </a:cubicBezTo>
                  <a:cubicBezTo>
                    <a:pt x="584118" y="528733"/>
                    <a:pt x="582404" y="521398"/>
                    <a:pt x="578594" y="515112"/>
                  </a:cubicBezTo>
                  <a:lnTo>
                    <a:pt x="577832" y="513874"/>
                  </a:lnTo>
                  <a:cubicBezTo>
                    <a:pt x="572307" y="504730"/>
                    <a:pt x="564782" y="492157"/>
                    <a:pt x="574212" y="472250"/>
                  </a:cubicBezTo>
                  <a:cubicBezTo>
                    <a:pt x="582499" y="454628"/>
                    <a:pt x="595167" y="448628"/>
                    <a:pt x="607359" y="442913"/>
                  </a:cubicBezTo>
                  <a:cubicBezTo>
                    <a:pt x="609264" y="441960"/>
                    <a:pt x="611169" y="441103"/>
                    <a:pt x="613074" y="440150"/>
                  </a:cubicBezTo>
                  <a:cubicBezTo>
                    <a:pt x="618789" y="437293"/>
                    <a:pt x="620980" y="433197"/>
                    <a:pt x="622980" y="429578"/>
                  </a:cubicBezTo>
                  <a:cubicBezTo>
                    <a:pt x="625266" y="425482"/>
                    <a:pt x="628028" y="420338"/>
                    <a:pt x="635744" y="422910"/>
                  </a:cubicBezTo>
                  <a:cubicBezTo>
                    <a:pt x="641649" y="424910"/>
                    <a:pt x="648221" y="422815"/>
                    <a:pt x="650984" y="419671"/>
                  </a:cubicBezTo>
                  <a:cubicBezTo>
                    <a:pt x="652508" y="417957"/>
                    <a:pt x="652793" y="416147"/>
                    <a:pt x="651936" y="414147"/>
                  </a:cubicBezTo>
                  <a:cubicBezTo>
                    <a:pt x="649936" y="409765"/>
                    <a:pt x="649650" y="406146"/>
                    <a:pt x="649269" y="403193"/>
                  </a:cubicBezTo>
                  <a:cubicBezTo>
                    <a:pt x="648888" y="399288"/>
                    <a:pt x="648602" y="397478"/>
                    <a:pt x="646031" y="395669"/>
                  </a:cubicBezTo>
                  <a:cubicBezTo>
                    <a:pt x="644221" y="394335"/>
                    <a:pt x="641935" y="393478"/>
                    <a:pt x="639554" y="392525"/>
                  </a:cubicBezTo>
                  <a:cubicBezTo>
                    <a:pt x="634696" y="390715"/>
                    <a:pt x="628600" y="388430"/>
                    <a:pt x="627361" y="380524"/>
                  </a:cubicBezTo>
                  <a:cubicBezTo>
                    <a:pt x="626504" y="375190"/>
                    <a:pt x="623075" y="370713"/>
                    <a:pt x="620027" y="366808"/>
                  </a:cubicBezTo>
                  <a:cubicBezTo>
                    <a:pt x="618218" y="364522"/>
                    <a:pt x="616598" y="362331"/>
                    <a:pt x="615646" y="360140"/>
                  </a:cubicBezTo>
                  <a:cubicBezTo>
                    <a:pt x="613836" y="356140"/>
                    <a:pt x="616027" y="352901"/>
                    <a:pt x="617836" y="350234"/>
                  </a:cubicBezTo>
                  <a:cubicBezTo>
                    <a:pt x="619456" y="347853"/>
                    <a:pt x="620980" y="345758"/>
                    <a:pt x="620313" y="342900"/>
                  </a:cubicBezTo>
                  <a:cubicBezTo>
                    <a:pt x="619742" y="340138"/>
                    <a:pt x="618027" y="338614"/>
                    <a:pt x="615455" y="336423"/>
                  </a:cubicBezTo>
                  <a:cubicBezTo>
                    <a:pt x="612217" y="333661"/>
                    <a:pt x="608311" y="330232"/>
                    <a:pt x="605073" y="322898"/>
                  </a:cubicBezTo>
                  <a:cubicBezTo>
                    <a:pt x="602882" y="317944"/>
                    <a:pt x="602120" y="312230"/>
                    <a:pt x="601358" y="306800"/>
                  </a:cubicBezTo>
                  <a:cubicBezTo>
                    <a:pt x="599930" y="296513"/>
                    <a:pt x="598596" y="290227"/>
                    <a:pt x="592881" y="288322"/>
                  </a:cubicBezTo>
                  <a:cubicBezTo>
                    <a:pt x="588023" y="286703"/>
                    <a:pt x="584785" y="288608"/>
                    <a:pt x="580689" y="291084"/>
                  </a:cubicBezTo>
                  <a:cubicBezTo>
                    <a:pt x="576117" y="293751"/>
                    <a:pt x="570878" y="296799"/>
                    <a:pt x="563354" y="294132"/>
                  </a:cubicBezTo>
                  <a:cubicBezTo>
                    <a:pt x="550400" y="289465"/>
                    <a:pt x="545637" y="286131"/>
                    <a:pt x="539160" y="272606"/>
                  </a:cubicBezTo>
                  <a:cubicBezTo>
                    <a:pt x="536969" y="268034"/>
                    <a:pt x="534302" y="264986"/>
                    <a:pt x="531540" y="261747"/>
                  </a:cubicBezTo>
                  <a:cubicBezTo>
                    <a:pt x="526873" y="256318"/>
                    <a:pt x="522015" y="250793"/>
                    <a:pt x="519253" y="238315"/>
                  </a:cubicBezTo>
                  <a:cubicBezTo>
                    <a:pt x="515157" y="219932"/>
                    <a:pt x="528302" y="201263"/>
                    <a:pt x="531159" y="197358"/>
                  </a:cubicBezTo>
                  <a:cubicBezTo>
                    <a:pt x="529064" y="191452"/>
                    <a:pt x="533636" y="184880"/>
                    <a:pt x="538969" y="177260"/>
                  </a:cubicBezTo>
                  <a:cubicBezTo>
                    <a:pt x="548590" y="163449"/>
                    <a:pt x="560591" y="146304"/>
                    <a:pt x="542303" y="125444"/>
                  </a:cubicBezTo>
                  <a:cubicBezTo>
                    <a:pt x="524396" y="104966"/>
                    <a:pt x="515252" y="101346"/>
                    <a:pt x="498679" y="94869"/>
                  </a:cubicBezTo>
                  <a:cubicBezTo>
                    <a:pt x="487535" y="90488"/>
                    <a:pt x="473723" y="85058"/>
                    <a:pt x="452292" y="72962"/>
                  </a:cubicBezTo>
                  <a:cubicBezTo>
                    <a:pt x="422288" y="56102"/>
                    <a:pt x="411335" y="25146"/>
                    <a:pt x="407525" y="0"/>
                  </a:cubicBezTo>
                  <a:cubicBezTo>
                    <a:pt x="403429" y="1810"/>
                    <a:pt x="399238" y="3620"/>
                    <a:pt x="394761" y="5239"/>
                  </a:cubicBezTo>
                  <a:cubicBezTo>
                    <a:pt x="352660" y="20955"/>
                    <a:pt x="334563" y="35719"/>
                    <a:pt x="338659" y="49721"/>
                  </a:cubicBezTo>
                  <a:cubicBezTo>
                    <a:pt x="342755" y="63722"/>
                    <a:pt x="340564" y="79724"/>
                    <a:pt x="291891" y="96488"/>
                  </a:cubicBezTo>
                  <a:cubicBezTo>
                    <a:pt x="243218" y="113252"/>
                    <a:pt x="230550" y="132778"/>
                    <a:pt x="240456" y="148495"/>
                  </a:cubicBezTo>
                  <a:cubicBezTo>
                    <a:pt x="250362" y="164306"/>
                    <a:pt x="306655" y="157639"/>
                    <a:pt x="290177" y="176594"/>
                  </a:cubicBezTo>
                  <a:cubicBezTo>
                    <a:pt x="273698" y="195548"/>
                    <a:pt x="308846" y="192405"/>
                    <a:pt x="265983" y="211931"/>
                  </a:cubicBezTo>
                  <a:cubicBezTo>
                    <a:pt x="223121" y="231458"/>
                    <a:pt x="245123" y="247174"/>
                    <a:pt x="225311" y="259366"/>
                  </a:cubicBezTo>
                  <a:cubicBezTo>
                    <a:pt x="205499" y="271558"/>
                    <a:pt x="167685" y="255937"/>
                    <a:pt x="131109" y="273082"/>
                  </a:cubicBezTo>
                  <a:cubicBezTo>
                    <a:pt x="94533" y="290227"/>
                    <a:pt x="86342" y="276320"/>
                    <a:pt x="62624" y="296609"/>
                  </a:cubicBezTo>
                  <a:cubicBezTo>
                    <a:pt x="38907" y="316897"/>
                    <a:pt x="59195" y="333851"/>
                    <a:pt x="51004" y="356711"/>
                  </a:cubicBezTo>
                  <a:cubicBezTo>
                    <a:pt x="42812" y="379476"/>
                    <a:pt x="8903" y="383000"/>
                    <a:pt x="5379" y="401765"/>
                  </a:cubicBezTo>
                  <a:cubicBezTo>
                    <a:pt x="1855" y="420434"/>
                    <a:pt x="20619" y="445008"/>
                    <a:pt x="4998" y="469487"/>
                  </a:cubicBezTo>
                  <a:cubicBezTo>
                    <a:pt x="-10623" y="493967"/>
                    <a:pt x="11761" y="523684"/>
                    <a:pt x="52814" y="537401"/>
                  </a:cubicBezTo>
                  <a:cubicBezTo>
                    <a:pt x="93771" y="551117"/>
                    <a:pt x="89771" y="527113"/>
                    <a:pt x="116917" y="540639"/>
                  </a:cubicBezTo>
                  <a:cubicBezTo>
                    <a:pt x="144063" y="554165"/>
                    <a:pt x="146349" y="575691"/>
                    <a:pt x="156065" y="588074"/>
                  </a:cubicBezTo>
                  <a:cubicBezTo>
                    <a:pt x="165685" y="600456"/>
                    <a:pt x="202261" y="609029"/>
                    <a:pt x="206071" y="596741"/>
                  </a:cubicBezTo>
                  <a:cubicBezTo>
                    <a:pt x="209881" y="584454"/>
                    <a:pt x="197308" y="565213"/>
                    <a:pt x="197022" y="551974"/>
                  </a:cubicBezTo>
                  <a:cubicBezTo>
                    <a:pt x="196736" y="538734"/>
                    <a:pt x="210452" y="537020"/>
                    <a:pt x="215310" y="547402"/>
                  </a:cubicBezTo>
                  <a:cubicBezTo>
                    <a:pt x="220073" y="557689"/>
                    <a:pt x="237122" y="556641"/>
                    <a:pt x="244076" y="550831"/>
                  </a:cubicBezTo>
                  <a:cubicBezTo>
                    <a:pt x="251124" y="545021"/>
                    <a:pt x="246457" y="528352"/>
                    <a:pt x="257792" y="527113"/>
                  </a:cubicBezTo>
                  <a:cubicBezTo>
                    <a:pt x="269222" y="525971"/>
                    <a:pt x="278556" y="514255"/>
                    <a:pt x="271222" y="505206"/>
                  </a:cubicBezTo>
                  <a:cubicBezTo>
                    <a:pt x="263888" y="496157"/>
                    <a:pt x="262173" y="457295"/>
                    <a:pt x="274460" y="452533"/>
                  </a:cubicBezTo>
                  <a:cubicBezTo>
                    <a:pt x="286748" y="447770"/>
                    <a:pt x="292844" y="460819"/>
                    <a:pt x="291701" y="468440"/>
                  </a:cubicBezTo>
                  <a:cubicBezTo>
                    <a:pt x="290558" y="476059"/>
                    <a:pt x="297797" y="482156"/>
                    <a:pt x="308369" y="476250"/>
                  </a:cubicBezTo>
                  <a:cubicBezTo>
                    <a:pt x="318847" y="470344"/>
                    <a:pt x="332944" y="481013"/>
                    <a:pt x="323324" y="497681"/>
                  </a:cubicBezTo>
                  <a:cubicBezTo>
                    <a:pt x="313703" y="514350"/>
                    <a:pt x="307512" y="543020"/>
                    <a:pt x="331229" y="555022"/>
                  </a:cubicBezTo>
                  <a:cubicBezTo>
                    <a:pt x="354947" y="567023"/>
                    <a:pt x="358090" y="554736"/>
                    <a:pt x="375044" y="567785"/>
                  </a:cubicBezTo>
                  <a:cubicBezTo>
                    <a:pt x="391999" y="580834"/>
                    <a:pt x="411144" y="579120"/>
                    <a:pt x="418764" y="581692"/>
                  </a:cubicBezTo>
                  <a:cubicBezTo>
                    <a:pt x="426384" y="584454"/>
                    <a:pt x="430194" y="563975"/>
                    <a:pt x="436481" y="5712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9" name="Frihandsfigur: Form 248">
              <a:extLst>
                <a:ext uri="{FF2B5EF4-FFF2-40B4-BE49-F238E27FC236}">
                  <a16:creationId xmlns:a16="http://schemas.microsoft.com/office/drawing/2014/main" id="{D79B087F-B442-4A02-980A-B561D7D9C79F}"/>
                </a:ext>
              </a:extLst>
            </p:cNvPr>
            <p:cNvSpPr/>
            <p:nvPr/>
          </p:nvSpPr>
          <p:spPr>
            <a:xfrm>
              <a:off x="7487177" y="3152584"/>
              <a:ext cx="333375" cy="352425"/>
            </a:xfrm>
            <a:custGeom>
              <a:avLst/>
              <a:gdLst>
                <a:gd name="connsiteX0" fmla="*/ 616 w 333375"/>
                <a:gd name="connsiteY0" fmla="*/ 33718 h 352425"/>
                <a:gd name="connsiteX1" fmla="*/ 11570 w 333375"/>
                <a:gd name="connsiteY1" fmla="*/ 54578 h 352425"/>
                <a:gd name="connsiteX2" fmla="*/ 20047 w 333375"/>
                <a:gd name="connsiteY2" fmla="*/ 66675 h 352425"/>
                <a:gd name="connsiteX3" fmla="*/ 41002 w 333375"/>
                <a:gd name="connsiteY3" fmla="*/ 85249 h 352425"/>
                <a:gd name="connsiteX4" fmla="*/ 53385 w 333375"/>
                <a:gd name="connsiteY4" fmla="*/ 82677 h 352425"/>
                <a:gd name="connsiteX5" fmla="*/ 70339 w 333375"/>
                <a:gd name="connsiteY5" fmla="*/ 79438 h 352425"/>
                <a:gd name="connsiteX6" fmla="*/ 82817 w 333375"/>
                <a:gd name="connsiteY6" fmla="*/ 102584 h 352425"/>
                <a:gd name="connsiteX7" fmla="*/ 86151 w 333375"/>
                <a:gd name="connsiteY7" fmla="*/ 117157 h 352425"/>
                <a:gd name="connsiteX8" fmla="*/ 95009 w 333375"/>
                <a:gd name="connsiteY8" fmla="*/ 128588 h 352425"/>
                <a:gd name="connsiteX9" fmla="*/ 101772 w 333375"/>
                <a:gd name="connsiteY9" fmla="*/ 138303 h 352425"/>
                <a:gd name="connsiteX10" fmla="*/ 98343 w 333375"/>
                <a:gd name="connsiteY10" fmla="*/ 150209 h 352425"/>
                <a:gd name="connsiteX11" fmla="*/ 96628 w 333375"/>
                <a:gd name="connsiteY11" fmla="*/ 154400 h 352425"/>
                <a:gd name="connsiteX12" fmla="*/ 100343 w 333375"/>
                <a:gd name="connsiteY12" fmla="*/ 159925 h 352425"/>
                <a:gd name="connsiteX13" fmla="*/ 108820 w 333375"/>
                <a:gd name="connsiteY13" fmla="*/ 176308 h 352425"/>
                <a:gd name="connsiteX14" fmla="*/ 117298 w 333375"/>
                <a:gd name="connsiteY14" fmla="*/ 183737 h 352425"/>
                <a:gd name="connsiteX15" fmla="*/ 125203 w 333375"/>
                <a:gd name="connsiteY15" fmla="*/ 187642 h 352425"/>
                <a:gd name="connsiteX16" fmla="*/ 130823 w 333375"/>
                <a:gd name="connsiteY16" fmla="*/ 199263 h 352425"/>
                <a:gd name="connsiteX17" fmla="*/ 133014 w 333375"/>
                <a:gd name="connsiteY17" fmla="*/ 208407 h 352425"/>
                <a:gd name="connsiteX18" fmla="*/ 131109 w 333375"/>
                <a:gd name="connsiteY18" fmla="*/ 220218 h 352425"/>
                <a:gd name="connsiteX19" fmla="*/ 109678 w 333375"/>
                <a:gd name="connsiteY19" fmla="*/ 225076 h 352425"/>
                <a:gd name="connsiteX20" fmla="*/ 103867 w 333375"/>
                <a:gd name="connsiteY20" fmla="*/ 228981 h 352425"/>
                <a:gd name="connsiteX21" fmla="*/ 91390 w 333375"/>
                <a:gd name="connsiteY21" fmla="*/ 241935 h 352425"/>
                <a:gd name="connsiteX22" fmla="*/ 85484 w 333375"/>
                <a:gd name="connsiteY22" fmla="*/ 244792 h 352425"/>
                <a:gd name="connsiteX23" fmla="*/ 55099 w 333375"/>
                <a:gd name="connsiteY23" fmla="*/ 271367 h 352425"/>
                <a:gd name="connsiteX24" fmla="*/ 58528 w 333375"/>
                <a:gd name="connsiteY24" fmla="*/ 307562 h 352425"/>
                <a:gd name="connsiteX25" fmla="*/ 59290 w 333375"/>
                <a:gd name="connsiteY25" fmla="*/ 308896 h 352425"/>
                <a:gd name="connsiteX26" fmla="*/ 67101 w 333375"/>
                <a:gd name="connsiteY26" fmla="*/ 331280 h 352425"/>
                <a:gd name="connsiteX27" fmla="*/ 76626 w 333375"/>
                <a:gd name="connsiteY27" fmla="*/ 354806 h 352425"/>
                <a:gd name="connsiteX28" fmla="*/ 88913 w 333375"/>
                <a:gd name="connsiteY28" fmla="*/ 346234 h 352425"/>
                <a:gd name="connsiteX29" fmla="*/ 125489 w 333375"/>
                <a:gd name="connsiteY29" fmla="*/ 315468 h 352425"/>
                <a:gd name="connsiteX30" fmla="*/ 153302 w 333375"/>
                <a:gd name="connsiteY30" fmla="*/ 303276 h 352425"/>
                <a:gd name="connsiteX31" fmla="*/ 160351 w 333375"/>
                <a:gd name="connsiteY31" fmla="*/ 275463 h 352425"/>
                <a:gd name="connsiteX32" fmla="*/ 163875 w 333375"/>
                <a:gd name="connsiteY32" fmla="*/ 304705 h 352425"/>
                <a:gd name="connsiteX33" fmla="*/ 188259 w 333375"/>
                <a:gd name="connsiteY33" fmla="*/ 294322 h 352425"/>
                <a:gd name="connsiteX34" fmla="*/ 212071 w 333375"/>
                <a:gd name="connsiteY34" fmla="*/ 287274 h 352425"/>
                <a:gd name="connsiteX35" fmla="*/ 238265 w 333375"/>
                <a:gd name="connsiteY35" fmla="*/ 274606 h 352425"/>
                <a:gd name="connsiteX36" fmla="*/ 226454 w 333375"/>
                <a:gd name="connsiteY36" fmla="*/ 264795 h 352425"/>
                <a:gd name="connsiteX37" fmla="*/ 226168 w 333375"/>
                <a:gd name="connsiteY37" fmla="*/ 246126 h 352425"/>
                <a:gd name="connsiteX38" fmla="*/ 233503 w 333375"/>
                <a:gd name="connsiteY38" fmla="*/ 222313 h 352425"/>
                <a:gd name="connsiteX39" fmla="*/ 238265 w 333375"/>
                <a:gd name="connsiteY39" fmla="*/ 234886 h 352425"/>
                <a:gd name="connsiteX40" fmla="*/ 238265 w 333375"/>
                <a:gd name="connsiteY40" fmla="*/ 251079 h 352425"/>
                <a:gd name="connsiteX41" fmla="*/ 245409 w 333375"/>
                <a:gd name="connsiteY41" fmla="*/ 225457 h 352425"/>
                <a:gd name="connsiteX42" fmla="*/ 253791 w 333375"/>
                <a:gd name="connsiteY42" fmla="*/ 224314 h 352425"/>
                <a:gd name="connsiteX43" fmla="*/ 250362 w 333375"/>
                <a:gd name="connsiteY43" fmla="*/ 246602 h 352425"/>
                <a:gd name="connsiteX44" fmla="*/ 269126 w 333375"/>
                <a:gd name="connsiteY44" fmla="*/ 228886 h 352425"/>
                <a:gd name="connsiteX45" fmla="*/ 260458 w 333375"/>
                <a:gd name="connsiteY45" fmla="*/ 251841 h 352425"/>
                <a:gd name="connsiteX46" fmla="*/ 277984 w 333375"/>
                <a:gd name="connsiteY46" fmla="*/ 234220 h 352425"/>
                <a:gd name="connsiteX47" fmla="*/ 331705 w 333375"/>
                <a:gd name="connsiteY47" fmla="*/ 194881 h 352425"/>
                <a:gd name="connsiteX48" fmla="*/ 339135 w 333375"/>
                <a:gd name="connsiteY48" fmla="*/ 189928 h 352425"/>
                <a:gd name="connsiteX49" fmla="*/ 320275 w 333375"/>
                <a:gd name="connsiteY49" fmla="*/ 176879 h 352425"/>
                <a:gd name="connsiteX50" fmla="*/ 304654 w 333375"/>
                <a:gd name="connsiteY50" fmla="*/ 175450 h 352425"/>
                <a:gd name="connsiteX51" fmla="*/ 280937 w 333375"/>
                <a:gd name="connsiteY51" fmla="*/ 172593 h 352425"/>
                <a:gd name="connsiteX52" fmla="*/ 262363 w 333375"/>
                <a:gd name="connsiteY52" fmla="*/ 159258 h 352425"/>
                <a:gd name="connsiteX53" fmla="*/ 253886 w 333375"/>
                <a:gd name="connsiteY53" fmla="*/ 152971 h 352425"/>
                <a:gd name="connsiteX54" fmla="*/ 241504 w 333375"/>
                <a:gd name="connsiteY54" fmla="*/ 155257 h 352425"/>
                <a:gd name="connsiteX55" fmla="*/ 219024 w 333375"/>
                <a:gd name="connsiteY55" fmla="*/ 156781 h 352425"/>
                <a:gd name="connsiteX56" fmla="*/ 205975 w 333375"/>
                <a:gd name="connsiteY56" fmla="*/ 140208 h 352425"/>
                <a:gd name="connsiteX57" fmla="*/ 198546 w 333375"/>
                <a:gd name="connsiteY57" fmla="*/ 129540 h 352425"/>
                <a:gd name="connsiteX58" fmla="*/ 185211 w 333375"/>
                <a:gd name="connsiteY58" fmla="*/ 127730 h 352425"/>
                <a:gd name="connsiteX59" fmla="*/ 171304 w 333375"/>
                <a:gd name="connsiteY59" fmla="*/ 126111 h 352425"/>
                <a:gd name="connsiteX60" fmla="*/ 162637 w 333375"/>
                <a:gd name="connsiteY60" fmla="*/ 94488 h 352425"/>
                <a:gd name="connsiteX61" fmla="*/ 153207 w 333375"/>
                <a:gd name="connsiteY61" fmla="*/ 67437 h 352425"/>
                <a:gd name="connsiteX62" fmla="*/ 123774 w 333375"/>
                <a:gd name="connsiteY62" fmla="*/ 53149 h 352425"/>
                <a:gd name="connsiteX63" fmla="*/ 108915 w 333375"/>
                <a:gd name="connsiteY63" fmla="*/ 48387 h 352425"/>
                <a:gd name="connsiteX64" fmla="*/ 95390 w 333375"/>
                <a:gd name="connsiteY64" fmla="*/ 48101 h 352425"/>
                <a:gd name="connsiteX65" fmla="*/ 78912 w 333375"/>
                <a:gd name="connsiteY65" fmla="*/ 47530 h 352425"/>
                <a:gd name="connsiteX66" fmla="*/ 63100 w 333375"/>
                <a:gd name="connsiteY66" fmla="*/ 28480 h 352425"/>
                <a:gd name="connsiteX67" fmla="*/ 42050 w 333375"/>
                <a:gd name="connsiteY67" fmla="*/ 6858 h 352425"/>
                <a:gd name="connsiteX68" fmla="*/ 26524 w 333375"/>
                <a:gd name="connsiteY68" fmla="*/ 5429 h 352425"/>
                <a:gd name="connsiteX69" fmla="*/ 10427 w 333375"/>
                <a:gd name="connsiteY69" fmla="*/ 0 h 352425"/>
                <a:gd name="connsiteX70" fmla="*/ 616 w 333375"/>
                <a:gd name="connsiteY70" fmla="*/ 33718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3375" h="352425">
                  <a:moveTo>
                    <a:pt x="616" y="33718"/>
                  </a:moveTo>
                  <a:cubicBezTo>
                    <a:pt x="2998" y="44672"/>
                    <a:pt x="7189" y="49530"/>
                    <a:pt x="11570" y="54578"/>
                  </a:cubicBezTo>
                  <a:cubicBezTo>
                    <a:pt x="14523" y="57912"/>
                    <a:pt x="17476" y="61436"/>
                    <a:pt x="20047" y="66675"/>
                  </a:cubicBezTo>
                  <a:cubicBezTo>
                    <a:pt x="25953" y="78772"/>
                    <a:pt x="29477" y="81058"/>
                    <a:pt x="41002" y="85249"/>
                  </a:cubicBezTo>
                  <a:cubicBezTo>
                    <a:pt x="45955" y="87058"/>
                    <a:pt x="49289" y="85058"/>
                    <a:pt x="53385" y="82677"/>
                  </a:cubicBezTo>
                  <a:cubicBezTo>
                    <a:pt x="57862" y="80010"/>
                    <a:pt x="63005" y="77057"/>
                    <a:pt x="70339" y="79438"/>
                  </a:cubicBezTo>
                  <a:cubicBezTo>
                    <a:pt x="79960" y="82582"/>
                    <a:pt x="81388" y="92773"/>
                    <a:pt x="82817" y="102584"/>
                  </a:cubicBezTo>
                  <a:cubicBezTo>
                    <a:pt x="83579" y="107728"/>
                    <a:pt x="84246" y="112966"/>
                    <a:pt x="86151" y="117157"/>
                  </a:cubicBezTo>
                  <a:cubicBezTo>
                    <a:pt x="88818" y="123253"/>
                    <a:pt x="92056" y="126111"/>
                    <a:pt x="95009" y="128588"/>
                  </a:cubicBezTo>
                  <a:cubicBezTo>
                    <a:pt x="97962" y="131159"/>
                    <a:pt x="100724" y="133540"/>
                    <a:pt x="101772" y="138303"/>
                  </a:cubicBezTo>
                  <a:cubicBezTo>
                    <a:pt x="102915" y="143637"/>
                    <a:pt x="100248" y="147447"/>
                    <a:pt x="98343" y="150209"/>
                  </a:cubicBezTo>
                  <a:cubicBezTo>
                    <a:pt x="96628" y="152686"/>
                    <a:pt x="96247" y="153448"/>
                    <a:pt x="96628" y="154400"/>
                  </a:cubicBezTo>
                  <a:cubicBezTo>
                    <a:pt x="97295" y="155924"/>
                    <a:pt x="98819" y="157829"/>
                    <a:pt x="100343" y="159925"/>
                  </a:cubicBezTo>
                  <a:cubicBezTo>
                    <a:pt x="103581" y="164211"/>
                    <a:pt x="107677" y="169450"/>
                    <a:pt x="108820" y="176308"/>
                  </a:cubicBezTo>
                  <a:cubicBezTo>
                    <a:pt x="109487" y="180594"/>
                    <a:pt x="112154" y="181832"/>
                    <a:pt x="117298" y="183737"/>
                  </a:cubicBezTo>
                  <a:cubicBezTo>
                    <a:pt x="119869" y="184690"/>
                    <a:pt x="122727" y="185738"/>
                    <a:pt x="125203" y="187642"/>
                  </a:cubicBezTo>
                  <a:cubicBezTo>
                    <a:pt x="129966" y="191167"/>
                    <a:pt x="130347" y="195263"/>
                    <a:pt x="130823" y="199263"/>
                  </a:cubicBezTo>
                  <a:cubicBezTo>
                    <a:pt x="131109" y="202025"/>
                    <a:pt x="131395" y="204883"/>
                    <a:pt x="133014" y="208407"/>
                  </a:cubicBezTo>
                  <a:cubicBezTo>
                    <a:pt x="134823" y="212503"/>
                    <a:pt x="134157" y="216789"/>
                    <a:pt x="131109" y="220218"/>
                  </a:cubicBezTo>
                  <a:cubicBezTo>
                    <a:pt x="126346" y="225457"/>
                    <a:pt x="117202" y="227552"/>
                    <a:pt x="109678" y="225076"/>
                  </a:cubicBezTo>
                  <a:cubicBezTo>
                    <a:pt x="106725" y="224123"/>
                    <a:pt x="106248" y="224599"/>
                    <a:pt x="103867" y="228981"/>
                  </a:cubicBezTo>
                  <a:cubicBezTo>
                    <a:pt x="101677" y="232886"/>
                    <a:pt x="98724" y="238315"/>
                    <a:pt x="91390" y="241935"/>
                  </a:cubicBezTo>
                  <a:cubicBezTo>
                    <a:pt x="89485" y="242888"/>
                    <a:pt x="87484" y="243840"/>
                    <a:pt x="85484" y="244792"/>
                  </a:cubicBezTo>
                  <a:cubicBezTo>
                    <a:pt x="73673" y="250317"/>
                    <a:pt x="62529" y="255556"/>
                    <a:pt x="55099" y="271367"/>
                  </a:cubicBezTo>
                  <a:cubicBezTo>
                    <a:pt x="47003" y="288512"/>
                    <a:pt x="53385" y="299085"/>
                    <a:pt x="58528" y="307562"/>
                  </a:cubicBezTo>
                  <a:lnTo>
                    <a:pt x="59290" y="308896"/>
                  </a:lnTo>
                  <a:cubicBezTo>
                    <a:pt x="63481" y="316040"/>
                    <a:pt x="65386" y="323755"/>
                    <a:pt x="67101" y="331280"/>
                  </a:cubicBezTo>
                  <a:cubicBezTo>
                    <a:pt x="69101" y="339947"/>
                    <a:pt x="71101" y="348139"/>
                    <a:pt x="76626" y="354806"/>
                  </a:cubicBezTo>
                  <a:cubicBezTo>
                    <a:pt x="80722" y="351568"/>
                    <a:pt x="84817" y="348520"/>
                    <a:pt x="88913" y="346234"/>
                  </a:cubicBezTo>
                  <a:cubicBezTo>
                    <a:pt x="106058" y="336423"/>
                    <a:pt x="108058" y="324898"/>
                    <a:pt x="125489" y="315468"/>
                  </a:cubicBezTo>
                  <a:cubicBezTo>
                    <a:pt x="142920" y="306038"/>
                    <a:pt x="148635" y="310420"/>
                    <a:pt x="153302" y="303276"/>
                  </a:cubicBezTo>
                  <a:cubicBezTo>
                    <a:pt x="157874" y="296132"/>
                    <a:pt x="153112" y="270796"/>
                    <a:pt x="160351" y="275463"/>
                  </a:cubicBezTo>
                  <a:cubicBezTo>
                    <a:pt x="167494" y="280130"/>
                    <a:pt x="158922" y="298132"/>
                    <a:pt x="163875" y="304705"/>
                  </a:cubicBezTo>
                  <a:cubicBezTo>
                    <a:pt x="168828" y="311277"/>
                    <a:pt x="175876" y="303562"/>
                    <a:pt x="188259" y="294322"/>
                  </a:cubicBezTo>
                  <a:cubicBezTo>
                    <a:pt x="200641" y="285083"/>
                    <a:pt x="205499" y="291274"/>
                    <a:pt x="212071" y="287274"/>
                  </a:cubicBezTo>
                  <a:cubicBezTo>
                    <a:pt x="218644" y="283369"/>
                    <a:pt x="234836" y="282321"/>
                    <a:pt x="238265" y="274606"/>
                  </a:cubicBezTo>
                  <a:cubicBezTo>
                    <a:pt x="241599" y="266890"/>
                    <a:pt x="233312" y="269653"/>
                    <a:pt x="226454" y="264795"/>
                  </a:cubicBezTo>
                  <a:cubicBezTo>
                    <a:pt x="219596" y="259937"/>
                    <a:pt x="223501" y="252413"/>
                    <a:pt x="226168" y="246126"/>
                  </a:cubicBezTo>
                  <a:cubicBezTo>
                    <a:pt x="228549" y="240506"/>
                    <a:pt x="227883" y="224028"/>
                    <a:pt x="233503" y="222313"/>
                  </a:cubicBezTo>
                  <a:cubicBezTo>
                    <a:pt x="239122" y="220599"/>
                    <a:pt x="238741" y="227362"/>
                    <a:pt x="238265" y="234886"/>
                  </a:cubicBezTo>
                  <a:cubicBezTo>
                    <a:pt x="237979" y="239935"/>
                    <a:pt x="233788" y="250793"/>
                    <a:pt x="238265" y="251079"/>
                  </a:cubicBezTo>
                  <a:cubicBezTo>
                    <a:pt x="243885" y="251460"/>
                    <a:pt x="245028" y="229552"/>
                    <a:pt x="245409" y="225457"/>
                  </a:cubicBezTo>
                  <a:cubicBezTo>
                    <a:pt x="245790" y="221361"/>
                    <a:pt x="251029" y="219170"/>
                    <a:pt x="253791" y="224314"/>
                  </a:cubicBezTo>
                  <a:cubicBezTo>
                    <a:pt x="256553" y="229457"/>
                    <a:pt x="245695" y="243840"/>
                    <a:pt x="250362" y="246602"/>
                  </a:cubicBezTo>
                  <a:cubicBezTo>
                    <a:pt x="255029" y="249365"/>
                    <a:pt x="260744" y="221837"/>
                    <a:pt x="269126" y="228886"/>
                  </a:cubicBezTo>
                  <a:cubicBezTo>
                    <a:pt x="274651" y="233553"/>
                    <a:pt x="255696" y="248698"/>
                    <a:pt x="260458" y="251841"/>
                  </a:cubicBezTo>
                  <a:cubicBezTo>
                    <a:pt x="265126" y="254889"/>
                    <a:pt x="267316" y="246031"/>
                    <a:pt x="277984" y="234220"/>
                  </a:cubicBezTo>
                  <a:cubicBezTo>
                    <a:pt x="288652" y="222313"/>
                    <a:pt x="309512" y="204788"/>
                    <a:pt x="331705" y="194881"/>
                  </a:cubicBezTo>
                  <a:cubicBezTo>
                    <a:pt x="334372" y="193643"/>
                    <a:pt x="336849" y="192024"/>
                    <a:pt x="339135" y="189928"/>
                  </a:cubicBezTo>
                  <a:cubicBezTo>
                    <a:pt x="334944" y="185547"/>
                    <a:pt x="328276" y="179832"/>
                    <a:pt x="320275" y="176879"/>
                  </a:cubicBezTo>
                  <a:cubicBezTo>
                    <a:pt x="313989" y="174498"/>
                    <a:pt x="309607" y="174974"/>
                    <a:pt x="304654" y="175450"/>
                  </a:cubicBezTo>
                  <a:cubicBezTo>
                    <a:pt x="298654" y="176117"/>
                    <a:pt x="291796" y="176784"/>
                    <a:pt x="280937" y="172593"/>
                  </a:cubicBezTo>
                  <a:cubicBezTo>
                    <a:pt x="269793" y="168307"/>
                    <a:pt x="265697" y="163259"/>
                    <a:pt x="262363" y="159258"/>
                  </a:cubicBezTo>
                  <a:cubicBezTo>
                    <a:pt x="259791" y="156210"/>
                    <a:pt x="258077" y="154115"/>
                    <a:pt x="253886" y="152971"/>
                  </a:cubicBezTo>
                  <a:cubicBezTo>
                    <a:pt x="249790" y="151924"/>
                    <a:pt x="245885" y="153448"/>
                    <a:pt x="241504" y="155257"/>
                  </a:cubicBezTo>
                  <a:cubicBezTo>
                    <a:pt x="235312" y="157829"/>
                    <a:pt x="228264" y="160687"/>
                    <a:pt x="219024" y="156781"/>
                  </a:cubicBezTo>
                  <a:cubicBezTo>
                    <a:pt x="210166" y="153067"/>
                    <a:pt x="207880" y="145923"/>
                    <a:pt x="205975" y="140208"/>
                  </a:cubicBezTo>
                  <a:cubicBezTo>
                    <a:pt x="204165" y="134684"/>
                    <a:pt x="202927" y="131254"/>
                    <a:pt x="198546" y="129540"/>
                  </a:cubicBezTo>
                  <a:cubicBezTo>
                    <a:pt x="192831" y="127254"/>
                    <a:pt x="189116" y="127444"/>
                    <a:pt x="185211" y="127730"/>
                  </a:cubicBezTo>
                  <a:cubicBezTo>
                    <a:pt x="181210" y="128016"/>
                    <a:pt x="177115" y="128302"/>
                    <a:pt x="171304" y="126111"/>
                  </a:cubicBezTo>
                  <a:cubicBezTo>
                    <a:pt x="160922" y="122206"/>
                    <a:pt x="157683" y="110680"/>
                    <a:pt x="162637" y="94488"/>
                  </a:cubicBezTo>
                  <a:cubicBezTo>
                    <a:pt x="165685" y="84391"/>
                    <a:pt x="166065" y="80296"/>
                    <a:pt x="153207" y="67437"/>
                  </a:cubicBezTo>
                  <a:cubicBezTo>
                    <a:pt x="144539" y="58769"/>
                    <a:pt x="133966" y="55912"/>
                    <a:pt x="123774" y="53149"/>
                  </a:cubicBezTo>
                  <a:cubicBezTo>
                    <a:pt x="118536" y="51721"/>
                    <a:pt x="113583" y="50387"/>
                    <a:pt x="108915" y="48387"/>
                  </a:cubicBezTo>
                  <a:cubicBezTo>
                    <a:pt x="102153" y="45434"/>
                    <a:pt x="99010" y="46672"/>
                    <a:pt x="95390" y="48101"/>
                  </a:cubicBezTo>
                  <a:cubicBezTo>
                    <a:pt x="91390" y="49720"/>
                    <a:pt x="86818" y="51435"/>
                    <a:pt x="78912" y="47530"/>
                  </a:cubicBezTo>
                  <a:cubicBezTo>
                    <a:pt x="72244" y="44196"/>
                    <a:pt x="67768" y="36576"/>
                    <a:pt x="63100" y="28480"/>
                  </a:cubicBezTo>
                  <a:cubicBezTo>
                    <a:pt x="57481" y="18764"/>
                    <a:pt x="51670" y="8763"/>
                    <a:pt x="42050" y="6858"/>
                  </a:cubicBezTo>
                  <a:cubicBezTo>
                    <a:pt x="35764" y="5620"/>
                    <a:pt x="30620" y="5524"/>
                    <a:pt x="26524" y="5429"/>
                  </a:cubicBezTo>
                  <a:cubicBezTo>
                    <a:pt x="20047" y="5334"/>
                    <a:pt x="14618" y="5239"/>
                    <a:pt x="10427" y="0"/>
                  </a:cubicBezTo>
                  <a:cubicBezTo>
                    <a:pt x="6046" y="5620"/>
                    <a:pt x="-2336" y="20193"/>
                    <a:pt x="616" y="33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0" name="Frihandsfigur: Form 249">
              <a:extLst>
                <a:ext uri="{FF2B5EF4-FFF2-40B4-BE49-F238E27FC236}">
                  <a16:creationId xmlns:a16="http://schemas.microsoft.com/office/drawing/2014/main" id="{7187380E-55B0-4CF9-905F-EC3175B5E505}"/>
                </a:ext>
              </a:extLst>
            </p:cNvPr>
            <p:cNvSpPr/>
            <p:nvPr/>
          </p:nvSpPr>
          <p:spPr>
            <a:xfrm>
              <a:off x="7114465" y="3725381"/>
              <a:ext cx="114300" cy="133350"/>
            </a:xfrm>
            <a:custGeom>
              <a:avLst/>
              <a:gdLst>
                <a:gd name="connsiteX0" fmla="*/ 60242 w 114300"/>
                <a:gd name="connsiteY0" fmla="*/ 1560 h 133350"/>
                <a:gd name="connsiteX1" fmla="*/ 33095 w 114300"/>
                <a:gd name="connsiteY1" fmla="*/ 35469 h 133350"/>
                <a:gd name="connsiteX2" fmla="*/ 2616 w 114300"/>
                <a:gd name="connsiteY2" fmla="*/ 76141 h 133350"/>
                <a:gd name="connsiteX3" fmla="*/ 56813 w 114300"/>
                <a:gd name="connsiteY3" fmla="*/ 127004 h 133350"/>
                <a:gd name="connsiteX4" fmla="*/ 97484 w 114300"/>
                <a:gd name="connsiteY4" fmla="*/ 130433 h 133350"/>
                <a:gd name="connsiteX5" fmla="*/ 115391 w 114300"/>
                <a:gd name="connsiteY5" fmla="*/ 74045 h 133350"/>
                <a:gd name="connsiteX6" fmla="*/ 83959 w 114300"/>
                <a:gd name="connsiteY6" fmla="*/ 11847 h 133350"/>
                <a:gd name="connsiteX7" fmla="*/ 60242 w 114300"/>
                <a:gd name="connsiteY7" fmla="*/ 156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33350">
                  <a:moveTo>
                    <a:pt x="60242" y="1560"/>
                  </a:moveTo>
                  <a:cubicBezTo>
                    <a:pt x="46716" y="8323"/>
                    <a:pt x="54336" y="30707"/>
                    <a:pt x="33095" y="35469"/>
                  </a:cubicBezTo>
                  <a:cubicBezTo>
                    <a:pt x="11855" y="40232"/>
                    <a:pt x="-7100" y="47185"/>
                    <a:pt x="2616" y="76141"/>
                  </a:cubicBezTo>
                  <a:cubicBezTo>
                    <a:pt x="12331" y="105097"/>
                    <a:pt x="35191" y="109764"/>
                    <a:pt x="56813" y="127004"/>
                  </a:cubicBezTo>
                  <a:cubicBezTo>
                    <a:pt x="78434" y="144245"/>
                    <a:pt x="88817" y="148150"/>
                    <a:pt x="97484" y="130433"/>
                  </a:cubicBezTo>
                  <a:cubicBezTo>
                    <a:pt x="106152" y="112717"/>
                    <a:pt x="133775" y="93762"/>
                    <a:pt x="115391" y="74045"/>
                  </a:cubicBezTo>
                  <a:cubicBezTo>
                    <a:pt x="97008" y="54329"/>
                    <a:pt x="97294" y="23753"/>
                    <a:pt x="83959" y="11847"/>
                  </a:cubicBezTo>
                  <a:cubicBezTo>
                    <a:pt x="70624" y="-154"/>
                    <a:pt x="67004" y="-1869"/>
                    <a:pt x="60242" y="15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1" name="Frihandsfigur: Form 250">
              <a:extLst>
                <a:ext uri="{FF2B5EF4-FFF2-40B4-BE49-F238E27FC236}">
                  <a16:creationId xmlns:a16="http://schemas.microsoft.com/office/drawing/2014/main" id="{9105DA53-998A-4C57-B794-2961EA768BAE}"/>
                </a:ext>
              </a:extLst>
            </p:cNvPr>
            <p:cNvSpPr/>
            <p:nvPr/>
          </p:nvSpPr>
          <p:spPr>
            <a:xfrm>
              <a:off x="7227218" y="3747325"/>
              <a:ext cx="66675" cy="66675"/>
            </a:xfrm>
            <a:custGeom>
              <a:avLst/>
              <a:gdLst>
                <a:gd name="connsiteX0" fmla="*/ 5115 w 66675"/>
                <a:gd name="connsiteY0" fmla="*/ 33814 h 66675"/>
                <a:gd name="connsiteX1" fmla="*/ 42358 w 66675"/>
                <a:gd name="connsiteY1" fmla="*/ 69437 h 66675"/>
                <a:gd name="connsiteX2" fmla="*/ 69504 w 66675"/>
                <a:gd name="connsiteY2" fmla="*/ 26194 h 66675"/>
                <a:gd name="connsiteX3" fmla="*/ 35595 w 66675"/>
                <a:gd name="connsiteY3" fmla="*/ 0 h 66675"/>
                <a:gd name="connsiteX4" fmla="*/ 5115 w 66675"/>
                <a:gd name="connsiteY4" fmla="*/ 338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5115" y="33814"/>
                  </a:moveTo>
                  <a:cubicBezTo>
                    <a:pt x="23213" y="49816"/>
                    <a:pt x="30832" y="72295"/>
                    <a:pt x="42358" y="69437"/>
                  </a:cubicBezTo>
                  <a:cubicBezTo>
                    <a:pt x="53883" y="66484"/>
                    <a:pt x="78457" y="42863"/>
                    <a:pt x="69504" y="26194"/>
                  </a:cubicBezTo>
                  <a:cubicBezTo>
                    <a:pt x="60550" y="9525"/>
                    <a:pt x="49121" y="0"/>
                    <a:pt x="35595" y="0"/>
                  </a:cubicBezTo>
                  <a:cubicBezTo>
                    <a:pt x="22069" y="0"/>
                    <a:pt x="-13078" y="17812"/>
                    <a:pt x="5115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2" name="Frihandsfigur: Form 251">
              <a:extLst>
                <a:ext uri="{FF2B5EF4-FFF2-40B4-BE49-F238E27FC236}">
                  <a16:creationId xmlns:a16="http://schemas.microsoft.com/office/drawing/2014/main" id="{911AF507-C87E-4951-AF22-D5A0C3170CE9}"/>
                </a:ext>
              </a:extLst>
            </p:cNvPr>
            <p:cNvSpPr/>
            <p:nvPr/>
          </p:nvSpPr>
          <p:spPr>
            <a:xfrm>
              <a:off x="7241571" y="3841117"/>
              <a:ext cx="57150" cy="57150"/>
            </a:xfrm>
            <a:custGeom>
              <a:avLst/>
              <a:gdLst>
                <a:gd name="connsiteX0" fmla="*/ 41530 w 57150"/>
                <a:gd name="connsiteY0" fmla="*/ 982 h 57150"/>
                <a:gd name="connsiteX1" fmla="*/ 858 w 57150"/>
                <a:gd name="connsiteY1" fmla="*/ 24699 h 57150"/>
                <a:gd name="connsiteX2" fmla="*/ 21242 w 57150"/>
                <a:gd name="connsiteY2" fmla="*/ 61942 h 57150"/>
                <a:gd name="connsiteX3" fmla="*/ 48388 w 57150"/>
                <a:gd name="connsiteY3" fmla="*/ 48416 h 57150"/>
                <a:gd name="connsiteX4" fmla="*/ 65343 w 57150"/>
                <a:gd name="connsiteY4" fmla="*/ 14507 h 57150"/>
                <a:gd name="connsiteX5" fmla="*/ 41530 w 57150"/>
                <a:gd name="connsiteY5" fmla="*/ 9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41530" y="982"/>
                  </a:moveTo>
                  <a:cubicBezTo>
                    <a:pt x="27338" y="6316"/>
                    <a:pt x="4287" y="4411"/>
                    <a:pt x="858" y="24699"/>
                  </a:cubicBezTo>
                  <a:cubicBezTo>
                    <a:pt x="-2571" y="44987"/>
                    <a:pt x="4287" y="55179"/>
                    <a:pt x="21242" y="61942"/>
                  </a:cubicBezTo>
                  <a:cubicBezTo>
                    <a:pt x="38196" y="68705"/>
                    <a:pt x="44959" y="65371"/>
                    <a:pt x="48388" y="48416"/>
                  </a:cubicBezTo>
                  <a:cubicBezTo>
                    <a:pt x="51817" y="31462"/>
                    <a:pt x="71819" y="29652"/>
                    <a:pt x="65343" y="14507"/>
                  </a:cubicBezTo>
                  <a:cubicBezTo>
                    <a:pt x="58866" y="-637"/>
                    <a:pt x="47721" y="-1304"/>
                    <a:pt x="41530" y="9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3" name="Frihandsfigur: Form 252">
              <a:extLst>
                <a:ext uri="{FF2B5EF4-FFF2-40B4-BE49-F238E27FC236}">
                  <a16:creationId xmlns:a16="http://schemas.microsoft.com/office/drawing/2014/main" id="{46A355B0-8CDE-420C-AAE0-577D5CE640AD}"/>
                </a:ext>
              </a:extLst>
            </p:cNvPr>
            <p:cNvSpPr/>
            <p:nvPr/>
          </p:nvSpPr>
          <p:spPr>
            <a:xfrm>
              <a:off x="7228790" y="3987830"/>
              <a:ext cx="66675" cy="104775"/>
            </a:xfrm>
            <a:custGeom>
              <a:avLst/>
              <a:gdLst>
                <a:gd name="connsiteX0" fmla="*/ 67932 w 66675"/>
                <a:gd name="connsiteY0" fmla="*/ 27148 h 104775"/>
                <a:gd name="connsiteX1" fmla="*/ 57740 w 66675"/>
                <a:gd name="connsiteY1" fmla="*/ 1 h 104775"/>
                <a:gd name="connsiteX2" fmla="*/ 23831 w 66675"/>
                <a:gd name="connsiteY2" fmla="*/ 35149 h 104775"/>
                <a:gd name="connsiteX3" fmla="*/ 114 w 66675"/>
                <a:gd name="connsiteY3" fmla="*/ 74582 h 104775"/>
                <a:gd name="connsiteX4" fmla="*/ 54311 w 66675"/>
                <a:gd name="connsiteY4" fmla="*/ 105062 h 104775"/>
                <a:gd name="connsiteX5" fmla="*/ 69837 w 66675"/>
                <a:gd name="connsiteY5" fmla="*/ 67534 h 104775"/>
                <a:gd name="connsiteX6" fmla="*/ 67932 w 66675"/>
                <a:gd name="connsiteY6" fmla="*/ 2714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04775">
                  <a:moveTo>
                    <a:pt x="67932" y="27148"/>
                  </a:moveTo>
                  <a:cubicBezTo>
                    <a:pt x="78124" y="20385"/>
                    <a:pt x="73742" y="-189"/>
                    <a:pt x="57740" y="1"/>
                  </a:cubicBezTo>
                  <a:cubicBezTo>
                    <a:pt x="46977" y="192"/>
                    <a:pt x="29070" y="14479"/>
                    <a:pt x="23831" y="35149"/>
                  </a:cubicBezTo>
                  <a:cubicBezTo>
                    <a:pt x="18592" y="55818"/>
                    <a:pt x="-1696" y="56580"/>
                    <a:pt x="114" y="74582"/>
                  </a:cubicBezTo>
                  <a:cubicBezTo>
                    <a:pt x="1924" y="92584"/>
                    <a:pt x="34880" y="112301"/>
                    <a:pt x="54311" y="105062"/>
                  </a:cubicBezTo>
                  <a:cubicBezTo>
                    <a:pt x="73742" y="97823"/>
                    <a:pt x="81648" y="83345"/>
                    <a:pt x="69837" y="67534"/>
                  </a:cubicBezTo>
                  <a:cubicBezTo>
                    <a:pt x="58026" y="51722"/>
                    <a:pt x="57740" y="33910"/>
                    <a:pt x="67932" y="27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4" name="Frihandsfigur: Form 253">
              <a:extLst>
                <a:ext uri="{FF2B5EF4-FFF2-40B4-BE49-F238E27FC236}">
                  <a16:creationId xmlns:a16="http://schemas.microsoft.com/office/drawing/2014/main" id="{CEE5704C-6CBE-4CB9-9B9F-DE98B912ACF6}"/>
                </a:ext>
              </a:extLst>
            </p:cNvPr>
            <p:cNvSpPr/>
            <p:nvPr/>
          </p:nvSpPr>
          <p:spPr>
            <a:xfrm>
              <a:off x="7182106" y="4111451"/>
              <a:ext cx="57150" cy="152400"/>
            </a:xfrm>
            <a:custGeom>
              <a:avLst/>
              <a:gdLst>
                <a:gd name="connsiteX0" fmla="*/ 63752 w 57150"/>
                <a:gd name="connsiteY0" fmla="*/ 125173 h 152400"/>
                <a:gd name="connsiteX1" fmla="*/ 56990 w 57150"/>
                <a:gd name="connsiteY1" fmla="*/ 83073 h 152400"/>
                <a:gd name="connsiteX2" fmla="*/ 50227 w 57150"/>
                <a:gd name="connsiteY2" fmla="*/ 31066 h 152400"/>
                <a:gd name="connsiteX3" fmla="*/ 33272 w 57150"/>
                <a:gd name="connsiteY3" fmla="*/ 1729 h 152400"/>
                <a:gd name="connsiteX4" fmla="*/ 6126 w 57150"/>
                <a:gd name="connsiteY4" fmla="*/ 45735 h 152400"/>
                <a:gd name="connsiteX5" fmla="*/ 2697 w 57150"/>
                <a:gd name="connsiteY5" fmla="*/ 108124 h 152400"/>
                <a:gd name="connsiteX6" fmla="*/ 26509 w 57150"/>
                <a:gd name="connsiteY6" fmla="*/ 150700 h 152400"/>
                <a:gd name="connsiteX7" fmla="*/ 63752 w 57150"/>
                <a:gd name="connsiteY7" fmla="*/ 12517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152400">
                  <a:moveTo>
                    <a:pt x="63752" y="125173"/>
                  </a:moveTo>
                  <a:cubicBezTo>
                    <a:pt x="68229" y="108219"/>
                    <a:pt x="52799" y="102409"/>
                    <a:pt x="56990" y="83073"/>
                  </a:cubicBezTo>
                  <a:cubicBezTo>
                    <a:pt x="61085" y="63737"/>
                    <a:pt x="46798" y="62785"/>
                    <a:pt x="50227" y="31066"/>
                  </a:cubicBezTo>
                  <a:cubicBezTo>
                    <a:pt x="53656" y="-652"/>
                    <a:pt x="43845" y="-2652"/>
                    <a:pt x="33272" y="1729"/>
                  </a:cubicBezTo>
                  <a:cubicBezTo>
                    <a:pt x="16603" y="8683"/>
                    <a:pt x="21271" y="22875"/>
                    <a:pt x="6126" y="45735"/>
                  </a:cubicBezTo>
                  <a:cubicBezTo>
                    <a:pt x="-9019" y="68690"/>
                    <a:pt x="9555" y="82978"/>
                    <a:pt x="2697" y="108124"/>
                  </a:cubicBezTo>
                  <a:cubicBezTo>
                    <a:pt x="-4161" y="133270"/>
                    <a:pt x="6126" y="140604"/>
                    <a:pt x="26509" y="150700"/>
                  </a:cubicBezTo>
                  <a:cubicBezTo>
                    <a:pt x="46798" y="160987"/>
                    <a:pt x="59276" y="142128"/>
                    <a:pt x="63752" y="125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5" name="Frihandsfigur: Form 254">
              <a:extLst>
                <a:ext uri="{FF2B5EF4-FFF2-40B4-BE49-F238E27FC236}">
                  <a16:creationId xmlns:a16="http://schemas.microsoft.com/office/drawing/2014/main" id="{B33E0CEE-23E5-4FAA-9665-11BAC775D8A3}"/>
                </a:ext>
              </a:extLst>
            </p:cNvPr>
            <p:cNvSpPr/>
            <p:nvPr/>
          </p:nvSpPr>
          <p:spPr>
            <a:xfrm>
              <a:off x="7231978" y="4304078"/>
              <a:ext cx="28575" cy="28575"/>
            </a:xfrm>
            <a:custGeom>
              <a:avLst/>
              <a:gdLst>
                <a:gd name="connsiteX0" fmla="*/ 13499 w 28575"/>
                <a:gd name="connsiteY0" fmla="*/ 935 h 28575"/>
                <a:gd name="connsiteX1" fmla="*/ 1498 w 28575"/>
                <a:gd name="connsiteY1" fmla="*/ 23986 h 28575"/>
                <a:gd name="connsiteX2" fmla="*/ 32549 w 28575"/>
                <a:gd name="connsiteY2" fmla="*/ 25891 h 28575"/>
                <a:gd name="connsiteX3" fmla="*/ 13499 w 28575"/>
                <a:gd name="connsiteY3" fmla="*/ 93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13499" y="935"/>
                  </a:moveTo>
                  <a:cubicBezTo>
                    <a:pt x="4736" y="4745"/>
                    <a:pt x="-3455" y="11127"/>
                    <a:pt x="1498" y="23986"/>
                  </a:cubicBezTo>
                  <a:cubicBezTo>
                    <a:pt x="6451" y="36845"/>
                    <a:pt x="24548" y="35416"/>
                    <a:pt x="32549" y="25891"/>
                  </a:cubicBezTo>
                  <a:cubicBezTo>
                    <a:pt x="40455" y="16461"/>
                    <a:pt x="26453" y="-4684"/>
                    <a:pt x="13499" y="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2A1C0D8B-8558-410D-9799-85285986D69E}"/>
                </a:ext>
              </a:extLst>
            </p:cNvPr>
            <p:cNvSpPr/>
            <p:nvPr/>
          </p:nvSpPr>
          <p:spPr>
            <a:xfrm>
              <a:off x="7164974" y="4268992"/>
              <a:ext cx="28575" cy="38100"/>
            </a:xfrm>
            <a:custGeom>
              <a:avLst/>
              <a:gdLst>
                <a:gd name="connsiteX0" fmla="*/ 16495 w 28575"/>
                <a:gd name="connsiteY0" fmla="*/ 17 h 38100"/>
                <a:gd name="connsiteX1" fmla="*/ 1255 w 28575"/>
                <a:gd name="connsiteY1" fmla="*/ 20305 h 38100"/>
                <a:gd name="connsiteX2" fmla="*/ 18781 w 28575"/>
                <a:gd name="connsiteY2" fmla="*/ 44022 h 38100"/>
                <a:gd name="connsiteX3" fmla="*/ 29925 w 28575"/>
                <a:gd name="connsiteY3" fmla="*/ 25734 h 38100"/>
                <a:gd name="connsiteX4" fmla="*/ 16495 w 28575"/>
                <a:gd name="connsiteY4" fmla="*/ 1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6495" y="17"/>
                  </a:moveTo>
                  <a:cubicBezTo>
                    <a:pt x="6970" y="493"/>
                    <a:pt x="-3698" y="7351"/>
                    <a:pt x="1255" y="20305"/>
                  </a:cubicBezTo>
                  <a:cubicBezTo>
                    <a:pt x="6208" y="33354"/>
                    <a:pt x="11161" y="43927"/>
                    <a:pt x="18781" y="44022"/>
                  </a:cubicBezTo>
                  <a:cubicBezTo>
                    <a:pt x="26401" y="44118"/>
                    <a:pt x="28687" y="38021"/>
                    <a:pt x="29925" y="25734"/>
                  </a:cubicBezTo>
                  <a:cubicBezTo>
                    <a:pt x="31068" y="13542"/>
                    <a:pt x="28782" y="-555"/>
                    <a:pt x="1649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4C5AA56A-DE5E-40FF-8E3E-0EE25CC7DB4A}"/>
                </a:ext>
              </a:extLst>
            </p:cNvPr>
            <p:cNvSpPr/>
            <p:nvPr/>
          </p:nvSpPr>
          <p:spPr>
            <a:xfrm>
              <a:off x="7135903" y="4289330"/>
              <a:ext cx="28575" cy="28575"/>
            </a:xfrm>
            <a:custGeom>
              <a:avLst/>
              <a:gdLst>
                <a:gd name="connsiteX0" fmla="*/ 11657 w 28575"/>
                <a:gd name="connsiteY0" fmla="*/ 63 h 28575"/>
                <a:gd name="connsiteX1" fmla="*/ 3180 w 28575"/>
                <a:gd name="connsiteY1" fmla="*/ 17017 h 28575"/>
                <a:gd name="connsiteX2" fmla="*/ 18419 w 28575"/>
                <a:gd name="connsiteY2" fmla="*/ 33305 h 28575"/>
                <a:gd name="connsiteX3" fmla="*/ 28611 w 28575"/>
                <a:gd name="connsiteY3" fmla="*/ 13683 h 28575"/>
                <a:gd name="connsiteX4" fmla="*/ 11657 w 28575"/>
                <a:gd name="connsiteY4" fmla="*/ 6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1657" y="63"/>
                  </a:moveTo>
                  <a:cubicBezTo>
                    <a:pt x="5942" y="634"/>
                    <a:pt x="-5584" y="5682"/>
                    <a:pt x="3180" y="17017"/>
                  </a:cubicBezTo>
                  <a:cubicBezTo>
                    <a:pt x="11942" y="28257"/>
                    <a:pt x="9180" y="35019"/>
                    <a:pt x="18419" y="33305"/>
                  </a:cubicBezTo>
                  <a:cubicBezTo>
                    <a:pt x="27659" y="31590"/>
                    <a:pt x="35374" y="21780"/>
                    <a:pt x="28611" y="13683"/>
                  </a:cubicBezTo>
                  <a:cubicBezTo>
                    <a:pt x="21848" y="5587"/>
                    <a:pt x="18991" y="-699"/>
                    <a:pt x="11657" y="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03B03B2F-9E85-4BB0-A6EF-D509AA43489B}"/>
                </a:ext>
              </a:extLst>
            </p:cNvPr>
            <p:cNvSpPr/>
            <p:nvPr/>
          </p:nvSpPr>
          <p:spPr>
            <a:xfrm>
              <a:off x="7098386" y="4157145"/>
              <a:ext cx="28575" cy="28575"/>
            </a:xfrm>
            <a:custGeom>
              <a:avLst/>
              <a:gdLst>
                <a:gd name="connsiteX0" fmla="*/ 30124 w 28575"/>
                <a:gd name="connsiteY0" fmla="*/ 8995 h 28575"/>
                <a:gd name="connsiteX1" fmla="*/ 14027 w 28575"/>
                <a:gd name="connsiteY1" fmla="*/ 1375 h 28575"/>
                <a:gd name="connsiteX2" fmla="*/ 216 w 28575"/>
                <a:gd name="connsiteY2" fmla="*/ 11281 h 28575"/>
                <a:gd name="connsiteX3" fmla="*/ 20695 w 28575"/>
                <a:gd name="connsiteY3" fmla="*/ 31759 h 28575"/>
                <a:gd name="connsiteX4" fmla="*/ 30124 w 28575"/>
                <a:gd name="connsiteY4" fmla="*/ 899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124" y="8995"/>
                  </a:moveTo>
                  <a:cubicBezTo>
                    <a:pt x="20504" y="4042"/>
                    <a:pt x="20218" y="7280"/>
                    <a:pt x="14027" y="1375"/>
                  </a:cubicBezTo>
                  <a:cubicBezTo>
                    <a:pt x="9836" y="-2531"/>
                    <a:pt x="2216" y="2232"/>
                    <a:pt x="216" y="11281"/>
                  </a:cubicBezTo>
                  <a:cubicBezTo>
                    <a:pt x="-1784" y="20329"/>
                    <a:pt x="10503" y="38808"/>
                    <a:pt x="20695" y="31759"/>
                  </a:cubicBezTo>
                  <a:cubicBezTo>
                    <a:pt x="30887" y="24711"/>
                    <a:pt x="39745" y="13948"/>
                    <a:pt x="30124" y="8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B66C176A-E04F-4820-8C38-BAD58D2841EB}"/>
                </a:ext>
              </a:extLst>
            </p:cNvPr>
            <p:cNvSpPr/>
            <p:nvPr/>
          </p:nvSpPr>
          <p:spPr>
            <a:xfrm>
              <a:off x="7035330" y="3762395"/>
              <a:ext cx="66675" cy="47625"/>
            </a:xfrm>
            <a:custGeom>
              <a:avLst/>
              <a:gdLst>
                <a:gd name="connsiteX0" fmla="*/ 72797 w 66675"/>
                <a:gd name="connsiteY0" fmla="*/ 50462 h 47625"/>
                <a:gd name="connsiteX1" fmla="*/ 69844 w 66675"/>
                <a:gd name="connsiteY1" fmla="*/ 15600 h 47625"/>
                <a:gd name="connsiteX2" fmla="*/ 63843 w 66675"/>
                <a:gd name="connsiteY2" fmla="*/ 74 h 47625"/>
                <a:gd name="connsiteX3" fmla="*/ 44412 w 66675"/>
                <a:gd name="connsiteY3" fmla="*/ 22172 h 47625"/>
                <a:gd name="connsiteX4" fmla="*/ 12980 w 66675"/>
                <a:gd name="connsiteY4" fmla="*/ 7790 h 47625"/>
                <a:gd name="connsiteX5" fmla="*/ 7169 w 66675"/>
                <a:gd name="connsiteY5" fmla="*/ 32364 h 47625"/>
                <a:gd name="connsiteX6" fmla="*/ 45460 w 66675"/>
                <a:gd name="connsiteY6" fmla="*/ 47509 h 47625"/>
                <a:gd name="connsiteX7" fmla="*/ 72797 w 66675"/>
                <a:gd name="connsiteY7" fmla="*/ 504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47625">
                  <a:moveTo>
                    <a:pt x="72797" y="50462"/>
                  </a:moveTo>
                  <a:cubicBezTo>
                    <a:pt x="76797" y="42175"/>
                    <a:pt x="68225" y="23696"/>
                    <a:pt x="69844" y="15600"/>
                  </a:cubicBezTo>
                  <a:cubicBezTo>
                    <a:pt x="71463" y="7504"/>
                    <a:pt x="70796" y="-878"/>
                    <a:pt x="63843" y="74"/>
                  </a:cubicBezTo>
                  <a:cubicBezTo>
                    <a:pt x="55937" y="1027"/>
                    <a:pt x="63462" y="25316"/>
                    <a:pt x="44412" y="22172"/>
                  </a:cubicBezTo>
                  <a:cubicBezTo>
                    <a:pt x="25457" y="18934"/>
                    <a:pt x="24505" y="2932"/>
                    <a:pt x="12980" y="7790"/>
                  </a:cubicBezTo>
                  <a:cubicBezTo>
                    <a:pt x="1359" y="12647"/>
                    <a:pt x="-6356" y="25601"/>
                    <a:pt x="7169" y="32364"/>
                  </a:cubicBezTo>
                  <a:cubicBezTo>
                    <a:pt x="20695" y="39127"/>
                    <a:pt x="30506" y="38746"/>
                    <a:pt x="45460" y="47509"/>
                  </a:cubicBezTo>
                  <a:cubicBezTo>
                    <a:pt x="60414" y="56272"/>
                    <a:pt x="68796" y="58748"/>
                    <a:pt x="72797" y="504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B37CACAF-313F-493D-A36C-4DD8D7687E35}"/>
                </a:ext>
              </a:extLst>
            </p:cNvPr>
            <p:cNvSpPr/>
            <p:nvPr/>
          </p:nvSpPr>
          <p:spPr>
            <a:xfrm>
              <a:off x="7081181" y="3865066"/>
              <a:ext cx="57150" cy="38100"/>
            </a:xfrm>
            <a:custGeom>
              <a:avLst/>
              <a:gdLst>
                <a:gd name="connsiteX0" fmla="*/ 12277 w 57150"/>
                <a:gd name="connsiteY0" fmla="*/ 750 h 38100"/>
                <a:gd name="connsiteX1" fmla="*/ 15515 w 57150"/>
                <a:gd name="connsiteY1" fmla="*/ 34659 h 38100"/>
                <a:gd name="connsiteX2" fmla="*/ 57806 w 57150"/>
                <a:gd name="connsiteY2" fmla="*/ 43232 h 38100"/>
                <a:gd name="connsiteX3" fmla="*/ 56187 w 57150"/>
                <a:gd name="connsiteY3" fmla="*/ 22753 h 38100"/>
                <a:gd name="connsiteX4" fmla="*/ 12277 w 57150"/>
                <a:gd name="connsiteY4" fmla="*/ 7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38100">
                  <a:moveTo>
                    <a:pt x="12277" y="750"/>
                  </a:moveTo>
                  <a:cubicBezTo>
                    <a:pt x="-2678" y="6084"/>
                    <a:pt x="-6583" y="34183"/>
                    <a:pt x="15515" y="34659"/>
                  </a:cubicBezTo>
                  <a:cubicBezTo>
                    <a:pt x="37613" y="35136"/>
                    <a:pt x="44376" y="46756"/>
                    <a:pt x="57806" y="43232"/>
                  </a:cubicBezTo>
                  <a:cubicBezTo>
                    <a:pt x="71236" y="39708"/>
                    <a:pt x="66093" y="24753"/>
                    <a:pt x="56187" y="22753"/>
                  </a:cubicBezTo>
                  <a:cubicBezTo>
                    <a:pt x="42852" y="20181"/>
                    <a:pt x="27136" y="-4584"/>
                    <a:pt x="12277" y="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A3F3A33D-3124-452C-AB61-AB2E0D9758A0}"/>
                </a:ext>
              </a:extLst>
            </p:cNvPr>
            <p:cNvSpPr/>
            <p:nvPr/>
          </p:nvSpPr>
          <p:spPr>
            <a:xfrm>
              <a:off x="7077205" y="3909917"/>
              <a:ext cx="47625" cy="28575"/>
            </a:xfrm>
            <a:custGeom>
              <a:avLst/>
              <a:gdLst>
                <a:gd name="connsiteX0" fmla="*/ 26254 w 47625"/>
                <a:gd name="connsiteY0" fmla="*/ 33909 h 28575"/>
                <a:gd name="connsiteX1" fmla="*/ 53305 w 47625"/>
                <a:gd name="connsiteY1" fmla="*/ 24479 h 28575"/>
                <a:gd name="connsiteX2" fmla="*/ 15300 w 47625"/>
                <a:gd name="connsiteY2" fmla="*/ 0 h 28575"/>
                <a:gd name="connsiteX3" fmla="*/ 1298 w 47625"/>
                <a:gd name="connsiteY3" fmla="*/ 18193 h 28575"/>
                <a:gd name="connsiteX4" fmla="*/ 26254 w 47625"/>
                <a:gd name="connsiteY4" fmla="*/ 3390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8575">
                  <a:moveTo>
                    <a:pt x="26254" y="33909"/>
                  </a:moveTo>
                  <a:cubicBezTo>
                    <a:pt x="36065" y="27718"/>
                    <a:pt x="46542" y="32004"/>
                    <a:pt x="53305" y="24479"/>
                  </a:cubicBezTo>
                  <a:cubicBezTo>
                    <a:pt x="60068" y="16954"/>
                    <a:pt x="28064" y="0"/>
                    <a:pt x="15300" y="0"/>
                  </a:cubicBezTo>
                  <a:cubicBezTo>
                    <a:pt x="5299" y="0"/>
                    <a:pt x="-3369" y="9239"/>
                    <a:pt x="1298" y="18193"/>
                  </a:cubicBezTo>
                  <a:cubicBezTo>
                    <a:pt x="5966" y="27051"/>
                    <a:pt x="16443" y="40100"/>
                    <a:pt x="26254" y="33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33103DA8-82D6-463A-BAC5-1CF7CAF40E91}"/>
                </a:ext>
              </a:extLst>
            </p:cNvPr>
            <p:cNvSpPr/>
            <p:nvPr/>
          </p:nvSpPr>
          <p:spPr>
            <a:xfrm>
              <a:off x="7184799" y="3894855"/>
              <a:ext cx="9525" cy="9525"/>
            </a:xfrm>
            <a:custGeom>
              <a:avLst/>
              <a:gdLst>
                <a:gd name="connsiteX0" fmla="*/ 13053 w 9525"/>
                <a:gd name="connsiteY0" fmla="*/ 16395 h 9525"/>
                <a:gd name="connsiteX1" fmla="*/ 8577 w 9525"/>
                <a:gd name="connsiteY1" fmla="*/ 869 h 9525"/>
                <a:gd name="connsiteX2" fmla="*/ 4 w 9525"/>
                <a:gd name="connsiteY2" fmla="*/ 9632 h 9525"/>
                <a:gd name="connsiteX3" fmla="*/ 13053 w 9525"/>
                <a:gd name="connsiteY3" fmla="*/ 163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3053" y="16395"/>
                  </a:moveTo>
                  <a:cubicBezTo>
                    <a:pt x="20388" y="15061"/>
                    <a:pt x="17054" y="3727"/>
                    <a:pt x="8577" y="869"/>
                  </a:cubicBezTo>
                  <a:cubicBezTo>
                    <a:pt x="1433" y="-1512"/>
                    <a:pt x="-91" y="869"/>
                    <a:pt x="4" y="9632"/>
                  </a:cubicBezTo>
                  <a:cubicBezTo>
                    <a:pt x="4" y="18395"/>
                    <a:pt x="5624" y="17824"/>
                    <a:pt x="13053" y="163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0B7B96C3-5422-4C8D-9736-94DF570AF999}"/>
                </a:ext>
              </a:extLst>
            </p:cNvPr>
            <p:cNvSpPr/>
            <p:nvPr/>
          </p:nvSpPr>
          <p:spPr>
            <a:xfrm>
              <a:off x="7213781" y="3688133"/>
              <a:ext cx="57150" cy="57150"/>
            </a:xfrm>
            <a:custGeom>
              <a:avLst/>
              <a:gdLst>
                <a:gd name="connsiteX0" fmla="*/ 50746 w 57150"/>
                <a:gd name="connsiteY0" fmla="*/ 137 h 57150"/>
                <a:gd name="connsiteX1" fmla="*/ 32077 w 57150"/>
                <a:gd name="connsiteY1" fmla="*/ 21854 h 57150"/>
                <a:gd name="connsiteX2" fmla="*/ 6836 w 57150"/>
                <a:gd name="connsiteY2" fmla="*/ 22044 h 57150"/>
                <a:gd name="connsiteX3" fmla="*/ 3312 w 57150"/>
                <a:gd name="connsiteY3" fmla="*/ 52143 h 57150"/>
                <a:gd name="connsiteX4" fmla="*/ 33697 w 57150"/>
                <a:gd name="connsiteY4" fmla="*/ 54524 h 57150"/>
                <a:gd name="connsiteX5" fmla="*/ 59414 w 57150"/>
                <a:gd name="connsiteY5" fmla="*/ 36236 h 57150"/>
                <a:gd name="connsiteX6" fmla="*/ 55794 w 57150"/>
                <a:gd name="connsiteY6" fmla="*/ 20234 h 57150"/>
                <a:gd name="connsiteX7" fmla="*/ 50746 w 57150"/>
                <a:gd name="connsiteY7" fmla="*/ 13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50746" y="137"/>
                  </a:moveTo>
                  <a:cubicBezTo>
                    <a:pt x="42269" y="-1768"/>
                    <a:pt x="39221" y="16805"/>
                    <a:pt x="32077" y="21854"/>
                  </a:cubicBezTo>
                  <a:cubicBezTo>
                    <a:pt x="24933" y="26902"/>
                    <a:pt x="14742" y="18425"/>
                    <a:pt x="6836" y="22044"/>
                  </a:cubicBezTo>
                  <a:cubicBezTo>
                    <a:pt x="-1356" y="25759"/>
                    <a:pt x="-1736" y="41761"/>
                    <a:pt x="3312" y="52143"/>
                  </a:cubicBezTo>
                  <a:cubicBezTo>
                    <a:pt x="8360" y="62525"/>
                    <a:pt x="23791" y="63859"/>
                    <a:pt x="33697" y="54524"/>
                  </a:cubicBezTo>
                  <a:cubicBezTo>
                    <a:pt x="43602" y="45190"/>
                    <a:pt x="55032" y="43285"/>
                    <a:pt x="59414" y="36236"/>
                  </a:cubicBezTo>
                  <a:cubicBezTo>
                    <a:pt x="63795" y="29093"/>
                    <a:pt x="51794" y="27188"/>
                    <a:pt x="55794" y="20234"/>
                  </a:cubicBezTo>
                  <a:cubicBezTo>
                    <a:pt x="59700" y="13281"/>
                    <a:pt x="59224" y="2042"/>
                    <a:pt x="50746" y="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21259EAC-9BA9-4915-895B-718399FDB303}"/>
                </a:ext>
              </a:extLst>
            </p:cNvPr>
            <p:cNvSpPr/>
            <p:nvPr/>
          </p:nvSpPr>
          <p:spPr>
            <a:xfrm>
              <a:off x="7095108" y="4015511"/>
              <a:ext cx="47625" cy="66675"/>
            </a:xfrm>
            <a:custGeom>
              <a:avLst/>
              <a:gdLst>
                <a:gd name="connsiteX0" fmla="*/ 6542 w 47625"/>
                <a:gd name="connsiteY0" fmla="*/ 65284 h 66675"/>
                <a:gd name="connsiteX1" fmla="*/ 31974 w 47625"/>
                <a:gd name="connsiteY1" fmla="*/ 62141 h 66675"/>
                <a:gd name="connsiteX2" fmla="*/ 51785 w 47625"/>
                <a:gd name="connsiteY2" fmla="*/ 37186 h 66675"/>
                <a:gd name="connsiteX3" fmla="*/ 50071 w 47625"/>
                <a:gd name="connsiteY3" fmla="*/ 24327 h 66675"/>
                <a:gd name="connsiteX4" fmla="*/ 42070 w 47625"/>
                <a:gd name="connsiteY4" fmla="*/ 6896 h 66675"/>
                <a:gd name="connsiteX5" fmla="*/ 31974 w 47625"/>
                <a:gd name="connsiteY5" fmla="*/ 1086 h 66675"/>
                <a:gd name="connsiteX6" fmla="*/ 6542 w 47625"/>
                <a:gd name="connsiteY6" fmla="*/ 30613 h 66675"/>
                <a:gd name="connsiteX7" fmla="*/ 6542 w 47625"/>
                <a:gd name="connsiteY7" fmla="*/ 652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66675">
                  <a:moveTo>
                    <a:pt x="6542" y="65284"/>
                  </a:moveTo>
                  <a:cubicBezTo>
                    <a:pt x="9685" y="74524"/>
                    <a:pt x="26163" y="62998"/>
                    <a:pt x="31974" y="62141"/>
                  </a:cubicBezTo>
                  <a:cubicBezTo>
                    <a:pt x="37784" y="61379"/>
                    <a:pt x="47975" y="52902"/>
                    <a:pt x="51785" y="37186"/>
                  </a:cubicBezTo>
                  <a:cubicBezTo>
                    <a:pt x="52833" y="32995"/>
                    <a:pt x="51500" y="28327"/>
                    <a:pt x="50071" y="24327"/>
                  </a:cubicBezTo>
                  <a:cubicBezTo>
                    <a:pt x="47880" y="18136"/>
                    <a:pt x="46833" y="13468"/>
                    <a:pt x="42070" y="6896"/>
                  </a:cubicBezTo>
                  <a:cubicBezTo>
                    <a:pt x="40165" y="4324"/>
                    <a:pt x="35307" y="2134"/>
                    <a:pt x="31974" y="1086"/>
                  </a:cubicBezTo>
                  <a:cubicBezTo>
                    <a:pt x="13209" y="-4534"/>
                    <a:pt x="-12127" y="12611"/>
                    <a:pt x="6542" y="30613"/>
                  </a:cubicBezTo>
                  <a:cubicBezTo>
                    <a:pt x="25211" y="48616"/>
                    <a:pt x="3399" y="56045"/>
                    <a:pt x="6542" y="65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C32E4BFC-CAFD-4971-B4C5-FCF50647471E}"/>
                </a:ext>
              </a:extLst>
            </p:cNvPr>
            <p:cNvSpPr/>
            <p:nvPr/>
          </p:nvSpPr>
          <p:spPr>
            <a:xfrm>
              <a:off x="7118775" y="3928083"/>
              <a:ext cx="123825" cy="123825"/>
            </a:xfrm>
            <a:custGeom>
              <a:avLst/>
              <a:gdLst>
                <a:gd name="connsiteX0" fmla="*/ 100508 w 123825"/>
                <a:gd name="connsiteY0" fmla="*/ 116326 h 123825"/>
                <a:gd name="connsiteX1" fmla="*/ 127083 w 123825"/>
                <a:gd name="connsiteY1" fmla="*/ 56700 h 123825"/>
                <a:gd name="connsiteX2" fmla="*/ 103366 w 123825"/>
                <a:gd name="connsiteY2" fmla="*/ 12313 h 123825"/>
                <a:gd name="connsiteX3" fmla="*/ 49168 w 123825"/>
                <a:gd name="connsiteY3" fmla="*/ 2122 h 123825"/>
                <a:gd name="connsiteX4" fmla="*/ 7163 w 123825"/>
                <a:gd name="connsiteY4" fmla="*/ 29935 h 123825"/>
                <a:gd name="connsiteX5" fmla="*/ 15259 w 123825"/>
                <a:gd name="connsiteY5" fmla="*/ 46127 h 123825"/>
                <a:gd name="connsiteX6" fmla="*/ 54217 w 123825"/>
                <a:gd name="connsiteY6" fmla="*/ 62796 h 123825"/>
                <a:gd name="connsiteX7" fmla="*/ 29737 w 123825"/>
                <a:gd name="connsiteY7" fmla="*/ 87180 h 123825"/>
                <a:gd name="connsiteX8" fmla="*/ 37453 w 123825"/>
                <a:gd name="connsiteY8" fmla="*/ 115183 h 123825"/>
                <a:gd name="connsiteX9" fmla="*/ 62694 w 123825"/>
                <a:gd name="connsiteY9" fmla="*/ 128518 h 123825"/>
                <a:gd name="connsiteX10" fmla="*/ 100508 w 123825"/>
                <a:gd name="connsiteY10" fmla="*/ 11632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100508" y="116326"/>
                  </a:moveTo>
                  <a:cubicBezTo>
                    <a:pt x="107937" y="99181"/>
                    <a:pt x="115081" y="77274"/>
                    <a:pt x="127083" y="56700"/>
                  </a:cubicBezTo>
                  <a:cubicBezTo>
                    <a:pt x="139084" y="36126"/>
                    <a:pt x="113557" y="19076"/>
                    <a:pt x="103366" y="12313"/>
                  </a:cubicBezTo>
                  <a:cubicBezTo>
                    <a:pt x="94412" y="6408"/>
                    <a:pt x="72886" y="-4641"/>
                    <a:pt x="49168" y="2122"/>
                  </a:cubicBezTo>
                  <a:cubicBezTo>
                    <a:pt x="25451" y="8884"/>
                    <a:pt x="19450" y="20505"/>
                    <a:pt x="7163" y="29935"/>
                  </a:cubicBezTo>
                  <a:cubicBezTo>
                    <a:pt x="-5029" y="39364"/>
                    <a:pt x="-1219" y="54509"/>
                    <a:pt x="15259" y="46127"/>
                  </a:cubicBezTo>
                  <a:cubicBezTo>
                    <a:pt x="31737" y="37745"/>
                    <a:pt x="57455" y="47461"/>
                    <a:pt x="54217" y="62796"/>
                  </a:cubicBezTo>
                  <a:cubicBezTo>
                    <a:pt x="51550" y="75369"/>
                    <a:pt x="33833" y="78036"/>
                    <a:pt x="29737" y="87180"/>
                  </a:cubicBezTo>
                  <a:cubicBezTo>
                    <a:pt x="25642" y="96419"/>
                    <a:pt x="34309" y="112802"/>
                    <a:pt x="37453" y="115183"/>
                  </a:cubicBezTo>
                  <a:cubicBezTo>
                    <a:pt x="40596" y="117565"/>
                    <a:pt x="51359" y="124994"/>
                    <a:pt x="62694" y="128518"/>
                  </a:cubicBezTo>
                  <a:cubicBezTo>
                    <a:pt x="78124" y="133471"/>
                    <a:pt x="93079" y="133471"/>
                    <a:pt x="100508" y="116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6" name="Frihandsfigur: Form 265">
              <a:extLst>
                <a:ext uri="{FF2B5EF4-FFF2-40B4-BE49-F238E27FC236}">
                  <a16:creationId xmlns:a16="http://schemas.microsoft.com/office/drawing/2014/main" id="{BA255EE0-D716-4343-8442-4127327A27E3}"/>
                </a:ext>
              </a:extLst>
            </p:cNvPr>
            <p:cNvSpPr/>
            <p:nvPr/>
          </p:nvSpPr>
          <p:spPr>
            <a:xfrm>
              <a:off x="7843076" y="3045471"/>
              <a:ext cx="276225" cy="304800"/>
            </a:xfrm>
            <a:custGeom>
              <a:avLst/>
              <a:gdLst>
                <a:gd name="connsiteX0" fmla="*/ 267557 w 276225"/>
                <a:gd name="connsiteY0" fmla="*/ 7672 h 304800"/>
                <a:gd name="connsiteX1" fmla="*/ 260890 w 276225"/>
                <a:gd name="connsiteY1" fmla="*/ 719 h 304800"/>
                <a:gd name="connsiteX2" fmla="*/ 241363 w 276225"/>
                <a:gd name="connsiteY2" fmla="*/ 4529 h 304800"/>
                <a:gd name="connsiteX3" fmla="*/ 235553 w 276225"/>
                <a:gd name="connsiteY3" fmla="*/ 11863 h 304800"/>
                <a:gd name="connsiteX4" fmla="*/ 219551 w 276225"/>
                <a:gd name="connsiteY4" fmla="*/ 22721 h 304800"/>
                <a:gd name="connsiteX5" fmla="*/ 211836 w 276225"/>
                <a:gd name="connsiteY5" fmla="*/ 22245 h 304800"/>
                <a:gd name="connsiteX6" fmla="*/ 185452 w 276225"/>
                <a:gd name="connsiteY6" fmla="*/ 24150 h 304800"/>
                <a:gd name="connsiteX7" fmla="*/ 164497 w 276225"/>
                <a:gd name="connsiteY7" fmla="*/ 35199 h 304800"/>
                <a:gd name="connsiteX8" fmla="*/ 153638 w 276225"/>
                <a:gd name="connsiteY8" fmla="*/ 40914 h 304800"/>
                <a:gd name="connsiteX9" fmla="*/ 142303 w 276225"/>
                <a:gd name="connsiteY9" fmla="*/ 47677 h 304800"/>
                <a:gd name="connsiteX10" fmla="*/ 131921 w 276225"/>
                <a:gd name="connsiteY10" fmla="*/ 49296 h 304800"/>
                <a:gd name="connsiteX11" fmla="*/ 114967 w 276225"/>
                <a:gd name="connsiteY11" fmla="*/ 55202 h 304800"/>
                <a:gd name="connsiteX12" fmla="*/ 99822 w 276225"/>
                <a:gd name="connsiteY12" fmla="*/ 62345 h 304800"/>
                <a:gd name="connsiteX13" fmla="*/ 86963 w 276225"/>
                <a:gd name="connsiteY13" fmla="*/ 65870 h 304800"/>
                <a:gd name="connsiteX14" fmla="*/ 74771 w 276225"/>
                <a:gd name="connsiteY14" fmla="*/ 74633 h 304800"/>
                <a:gd name="connsiteX15" fmla="*/ 60579 w 276225"/>
                <a:gd name="connsiteY15" fmla="*/ 84158 h 304800"/>
                <a:gd name="connsiteX16" fmla="*/ 54864 w 276225"/>
                <a:gd name="connsiteY16" fmla="*/ 85110 h 304800"/>
                <a:gd name="connsiteX17" fmla="*/ 35242 w 276225"/>
                <a:gd name="connsiteY17" fmla="*/ 74061 h 304800"/>
                <a:gd name="connsiteX18" fmla="*/ 29813 w 276225"/>
                <a:gd name="connsiteY18" fmla="*/ 88730 h 304800"/>
                <a:gd name="connsiteX19" fmla="*/ 46767 w 276225"/>
                <a:gd name="connsiteY19" fmla="*/ 163310 h 304800"/>
                <a:gd name="connsiteX20" fmla="*/ 0 w 276225"/>
                <a:gd name="connsiteY20" fmla="*/ 307805 h 304800"/>
                <a:gd name="connsiteX21" fmla="*/ 18955 w 276225"/>
                <a:gd name="connsiteY21" fmla="*/ 303423 h 304800"/>
                <a:gd name="connsiteX22" fmla="*/ 25241 w 276225"/>
                <a:gd name="connsiteY22" fmla="*/ 295613 h 304800"/>
                <a:gd name="connsiteX23" fmla="*/ 64865 w 276225"/>
                <a:gd name="connsiteY23" fmla="*/ 271991 h 304800"/>
                <a:gd name="connsiteX24" fmla="*/ 101822 w 276225"/>
                <a:gd name="connsiteY24" fmla="*/ 257036 h 304800"/>
                <a:gd name="connsiteX25" fmla="*/ 125825 w 276225"/>
                <a:gd name="connsiteY25" fmla="*/ 244749 h 304800"/>
                <a:gd name="connsiteX26" fmla="*/ 200120 w 276225"/>
                <a:gd name="connsiteY26" fmla="*/ 241701 h 304800"/>
                <a:gd name="connsiteX27" fmla="*/ 206121 w 276225"/>
                <a:gd name="connsiteY27" fmla="*/ 245892 h 304800"/>
                <a:gd name="connsiteX28" fmla="*/ 251841 w 276225"/>
                <a:gd name="connsiteY28" fmla="*/ 242844 h 304800"/>
                <a:gd name="connsiteX29" fmla="*/ 275558 w 276225"/>
                <a:gd name="connsiteY29" fmla="*/ 208935 h 304800"/>
                <a:gd name="connsiteX30" fmla="*/ 279082 w 276225"/>
                <a:gd name="connsiteY30" fmla="*/ 124163 h 304800"/>
                <a:gd name="connsiteX31" fmla="*/ 279368 w 276225"/>
                <a:gd name="connsiteY31" fmla="*/ 85110 h 304800"/>
                <a:gd name="connsiteX32" fmla="*/ 280606 w 276225"/>
                <a:gd name="connsiteY32" fmla="*/ 74156 h 304800"/>
                <a:gd name="connsiteX33" fmla="*/ 267557 w 276225"/>
                <a:gd name="connsiteY33" fmla="*/ 767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6225" h="304800">
                  <a:moveTo>
                    <a:pt x="267557" y="7672"/>
                  </a:moveTo>
                  <a:cubicBezTo>
                    <a:pt x="266128" y="4052"/>
                    <a:pt x="263938" y="1766"/>
                    <a:pt x="260890" y="719"/>
                  </a:cubicBezTo>
                  <a:cubicBezTo>
                    <a:pt x="254889" y="-1377"/>
                    <a:pt x="246602" y="1481"/>
                    <a:pt x="241363" y="4529"/>
                  </a:cubicBezTo>
                  <a:cubicBezTo>
                    <a:pt x="238792" y="6053"/>
                    <a:pt x="237172" y="8910"/>
                    <a:pt x="235553" y="11863"/>
                  </a:cubicBezTo>
                  <a:cubicBezTo>
                    <a:pt x="232791" y="16911"/>
                    <a:pt x="229362" y="23198"/>
                    <a:pt x="219551" y="22721"/>
                  </a:cubicBezTo>
                  <a:cubicBezTo>
                    <a:pt x="217075" y="22626"/>
                    <a:pt x="214503" y="22436"/>
                    <a:pt x="211836" y="22245"/>
                  </a:cubicBezTo>
                  <a:cubicBezTo>
                    <a:pt x="201739" y="21483"/>
                    <a:pt x="189071" y="20626"/>
                    <a:pt x="185452" y="24150"/>
                  </a:cubicBezTo>
                  <a:cubicBezTo>
                    <a:pt x="179832" y="29579"/>
                    <a:pt x="174403" y="33294"/>
                    <a:pt x="164497" y="35199"/>
                  </a:cubicBezTo>
                  <a:cubicBezTo>
                    <a:pt x="160306" y="35961"/>
                    <a:pt x="157258" y="38247"/>
                    <a:pt x="153638" y="40914"/>
                  </a:cubicBezTo>
                  <a:cubicBezTo>
                    <a:pt x="150495" y="43200"/>
                    <a:pt x="146971" y="45867"/>
                    <a:pt x="142303" y="47677"/>
                  </a:cubicBezTo>
                  <a:cubicBezTo>
                    <a:pt x="138303" y="49201"/>
                    <a:pt x="135064" y="49201"/>
                    <a:pt x="131921" y="49296"/>
                  </a:cubicBezTo>
                  <a:cubicBezTo>
                    <a:pt x="127159" y="49296"/>
                    <a:pt x="122777" y="49391"/>
                    <a:pt x="114967" y="55202"/>
                  </a:cubicBezTo>
                  <a:cubicBezTo>
                    <a:pt x="106871" y="61298"/>
                    <a:pt x="104203" y="61774"/>
                    <a:pt x="99822" y="62345"/>
                  </a:cubicBezTo>
                  <a:cubicBezTo>
                    <a:pt x="97155" y="62631"/>
                    <a:pt x="93916" y="63012"/>
                    <a:pt x="86963" y="65870"/>
                  </a:cubicBezTo>
                  <a:cubicBezTo>
                    <a:pt x="79248" y="69013"/>
                    <a:pt x="77057" y="71680"/>
                    <a:pt x="74771" y="74633"/>
                  </a:cubicBezTo>
                  <a:cubicBezTo>
                    <a:pt x="72199" y="77871"/>
                    <a:pt x="69532" y="81300"/>
                    <a:pt x="60579" y="84158"/>
                  </a:cubicBezTo>
                  <a:cubicBezTo>
                    <a:pt x="58579" y="84824"/>
                    <a:pt x="56674" y="85110"/>
                    <a:pt x="54864" y="85110"/>
                  </a:cubicBezTo>
                  <a:cubicBezTo>
                    <a:pt x="46672" y="85110"/>
                    <a:pt x="39909" y="79490"/>
                    <a:pt x="35242" y="74061"/>
                  </a:cubicBezTo>
                  <a:cubicBezTo>
                    <a:pt x="32575" y="78252"/>
                    <a:pt x="30480" y="83015"/>
                    <a:pt x="29813" y="88730"/>
                  </a:cubicBezTo>
                  <a:cubicBezTo>
                    <a:pt x="26384" y="115876"/>
                    <a:pt x="45148" y="132830"/>
                    <a:pt x="46767" y="163310"/>
                  </a:cubicBezTo>
                  <a:cubicBezTo>
                    <a:pt x="48387" y="193219"/>
                    <a:pt x="12859" y="284278"/>
                    <a:pt x="0" y="307805"/>
                  </a:cubicBezTo>
                  <a:cubicBezTo>
                    <a:pt x="6191" y="308376"/>
                    <a:pt x="14097" y="307995"/>
                    <a:pt x="18955" y="303423"/>
                  </a:cubicBezTo>
                  <a:cubicBezTo>
                    <a:pt x="21336" y="301232"/>
                    <a:pt x="23241" y="298470"/>
                    <a:pt x="25241" y="295613"/>
                  </a:cubicBezTo>
                  <a:cubicBezTo>
                    <a:pt x="31528" y="286754"/>
                    <a:pt x="39338" y="275705"/>
                    <a:pt x="64865" y="271991"/>
                  </a:cubicBezTo>
                  <a:cubicBezTo>
                    <a:pt x="83344" y="269324"/>
                    <a:pt x="92392" y="263323"/>
                    <a:pt x="101822" y="257036"/>
                  </a:cubicBezTo>
                  <a:cubicBezTo>
                    <a:pt x="108585" y="252560"/>
                    <a:pt x="115538" y="247988"/>
                    <a:pt x="125825" y="244749"/>
                  </a:cubicBezTo>
                  <a:cubicBezTo>
                    <a:pt x="150114" y="237129"/>
                    <a:pt x="180213" y="227699"/>
                    <a:pt x="200120" y="241701"/>
                  </a:cubicBezTo>
                  <a:cubicBezTo>
                    <a:pt x="202216" y="243225"/>
                    <a:pt x="204216" y="244654"/>
                    <a:pt x="206121" y="245892"/>
                  </a:cubicBezTo>
                  <a:cubicBezTo>
                    <a:pt x="213646" y="240558"/>
                    <a:pt x="232124" y="242844"/>
                    <a:pt x="251841" y="242844"/>
                  </a:cubicBezTo>
                  <a:cubicBezTo>
                    <a:pt x="275844" y="242844"/>
                    <a:pt x="281654" y="228271"/>
                    <a:pt x="275558" y="208935"/>
                  </a:cubicBezTo>
                  <a:cubicBezTo>
                    <a:pt x="269462" y="189599"/>
                    <a:pt x="271463" y="139403"/>
                    <a:pt x="279082" y="124163"/>
                  </a:cubicBezTo>
                  <a:cubicBezTo>
                    <a:pt x="286702" y="108923"/>
                    <a:pt x="282035" y="97016"/>
                    <a:pt x="279368" y="85110"/>
                  </a:cubicBezTo>
                  <a:cubicBezTo>
                    <a:pt x="278321" y="80252"/>
                    <a:pt x="278130" y="76919"/>
                    <a:pt x="280606" y="74156"/>
                  </a:cubicBezTo>
                  <a:cubicBezTo>
                    <a:pt x="279273" y="64155"/>
                    <a:pt x="272415" y="20054"/>
                    <a:pt x="267557" y="7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4BD21282-BCF7-4F9D-94EE-452BB568C9F2}"/>
                </a:ext>
              </a:extLst>
            </p:cNvPr>
            <p:cNvSpPr/>
            <p:nvPr/>
          </p:nvSpPr>
          <p:spPr>
            <a:xfrm>
              <a:off x="7735538" y="3365372"/>
              <a:ext cx="152400" cy="247650"/>
            </a:xfrm>
            <a:custGeom>
              <a:avLst/>
              <a:gdLst>
                <a:gd name="connsiteX0" fmla="*/ 119063 w 152400"/>
                <a:gd name="connsiteY0" fmla="*/ 27623 h 247650"/>
                <a:gd name="connsiteX1" fmla="*/ 97917 w 152400"/>
                <a:gd name="connsiteY1" fmla="*/ 0 h 247650"/>
                <a:gd name="connsiteX2" fmla="*/ 61055 w 152400"/>
                <a:gd name="connsiteY2" fmla="*/ 21050 h 247650"/>
                <a:gd name="connsiteX3" fmla="*/ 8572 w 152400"/>
                <a:gd name="connsiteY3" fmla="*/ 92202 h 247650"/>
                <a:gd name="connsiteX4" fmla="*/ 0 w 152400"/>
                <a:gd name="connsiteY4" fmla="*/ 95536 h 247650"/>
                <a:gd name="connsiteX5" fmla="*/ 10478 w 152400"/>
                <a:gd name="connsiteY5" fmla="*/ 105823 h 247650"/>
                <a:gd name="connsiteX6" fmla="*/ 25432 w 152400"/>
                <a:gd name="connsiteY6" fmla="*/ 146685 h 247650"/>
                <a:gd name="connsiteX7" fmla="*/ 24384 w 152400"/>
                <a:gd name="connsiteY7" fmla="*/ 150400 h 247650"/>
                <a:gd name="connsiteX8" fmla="*/ 25241 w 152400"/>
                <a:gd name="connsiteY8" fmla="*/ 195834 h 247650"/>
                <a:gd name="connsiteX9" fmla="*/ 37433 w 152400"/>
                <a:gd name="connsiteY9" fmla="*/ 236982 h 247650"/>
                <a:gd name="connsiteX10" fmla="*/ 46196 w 152400"/>
                <a:gd name="connsiteY10" fmla="*/ 252698 h 247650"/>
                <a:gd name="connsiteX11" fmla="*/ 117253 w 152400"/>
                <a:gd name="connsiteY11" fmla="*/ 244983 h 247650"/>
                <a:gd name="connsiteX12" fmla="*/ 156877 w 152400"/>
                <a:gd name="connsiteY12" fmla="*/ 244602 h 247650"/>
                <a:gd name="connsiteX13" fmla="*/ 156305 w 152400"/>
                <a:gd name="connsiteY13" fmla="*/ 227362 h 247650"/>
                <a:gd name="connsiteX14" fmla="*/ 141922 w 152400"/>
                <a:gd name="connsiteY14" fmla="*/ 191452 h 247650"/>
                <a:gd name="connsiteX15" fmla="*/ 125635 w 152400"/>
                <a:gd name="connsiteY15" fmla="*/ 153543 h 247650"/>
                <a:gd name="connsiteX16" fmla="*/ 118681 w 152400"/>
                <a:gd name="connsiteY16" fmla="*/ 81058 h 247650"/>
                <a:gd name="connsiteX17" fmla="*/ 120015 w 152400"/>
                <a:gd name="connsiteY17" fmla="*/ 62294 h 247650"/>
                <a:gd name="connsiteX18" fmla="*/ 119063 w 152400"/>
                <a:gd name="connsiteY18" fmla="*/ 2762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247650">
                  <a:moveTo>
                    <a:pt x="119063" y="27623"/>
                  </a:moveTo>
                  <a:cubicBezTo>
                    <a:pt x="114490" y="17812"/>
                    <a:pt x="102775" y="5048"/>
                    <a:pt x="97917" y="0"/>
                  </a:cubicBezTo>
                  <a:cubicBezTo>
                    <a:pt x="87344" y="9144"/>
                    <a:pt x="75057" y="9049"/>
                    <a:pt x="61055" y="21050"/>
                  </a:cubicBezTo>
                  <a:cubicBezTo>
                    <a:pt x="42863" y="36671"/>
                    <a:pt x="30861" y="81058"/>
                    <a:pt x="8572" y="92202"/>
                  </a:cubicBezTo>
                  <a:cubicBezTo>
                    <a:pt x="6096" y="93440"/>
                    <a:pt x="3143" y="94583"/>
                    <a:pt x="0" y="95536"/>
                  </a:cubicBezTo>
                  <a:cubicBezTo>
                    <a:pt x="2667" y="99250"/>
                    <a:pt x="6287" y="103251"/>
                    <a:pt x="10478" y="105823"/>
                  </a:cubicBezTo>
                  <a:cubicBezTo>
                    <a:pt x="15812" y="109061"/>
                    <a:pt x="32575" y="121634"/>
                    <a:pt x="25432" y="146685"/>
                  </a:cubicBezTo>
                  <a:lnTo>
                    <a:pt x="24384" y="150400"/>
                  </a:lnTo>
                  <a:cubicBezTo>
                    <a:pt x="19621" y="166783"/>
                    <a:pt x="16478" y="177641"/>
                    <a:pt x="25241" y="195834"/>
                  </a:cubicBezTo>
                  <a:cubicBezTo>
                    <a:pt x="35242" y="216503"/>
                    <a:pt x="39338" y="227267"/>
                    <a:pt x="37433" y="236982"/>
                  </a:cubicBezTo>
                  <a:cubicBezTo>
                    <a:pt x="36004" y="244031"/>
                    <a:pt x="40386" y="249079"/>
                    <a:pt x="46196" y="252698"/>
                  </a:cubicBezTo>
                  <a:cubicBezTo>
                    <a:pt x="50387" y="234029"/>
                    <a:pt x="90202" y="243554"/>
                    <a:pt x="117253" y="244983"/>
                  </a:cubicBezTo>
                  <a:cubicBezTo>
                    <a:pt x="134112" y="245840"/>
                    <a:pt x="146304" y="244316"/>
                    <a:pt x="156877" y="244602"/>
                  </a:cubicBezTo>
                  <a:cubicBezTo>
                    <a:pt x="156972" y="239935"/>
                    <a:pt x="156877" y="233934"/>
                    <a:pt x="156305" y="227362"/>
                  </a:cubicBezTo>
                  <a:cubicBezTo>
                    <a:pt x="155638" y="219456"/>
                    <a:pt x="148971" y="205835"/>
                    <a:pt x="141922" y="191452"/>
                  </a:cubicBezTo>
                  <a:cubicBezTo>
                    <a:pt x="135541" y="178403"/>
                    <a:pt x="128969" y="164878"/>
                    <a:pt x="125635" y="153543"/>
                  </a:cubicBezTo>
                  <a:cubicBezTo>
                    <a:pt x="118681" y="129254"/>
                    <a:pt x="118681" y="97917"/>
                    <a:pt x="118681" y="81058"/>
                  </a:cubicBezTo>
                  <a:cubicBezTo>
                    <a:pt x="118681" y="75343"/>
                    <a:pt x="119348" y="69056"/>
                    <a:pt x="120015" y="62294"/>
                  </a:cubicBezTo>
                  <a:cubicBezTo>
                    <a:pt x="121444" y="49244"/>
                    <a:pt x="122872" y="35719"/>
                    <a:pt x="119063" y="27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8AA09F00-06C4-4871-8128-CFC288C04A4A}"/>
                </a:ext>
              </a:extLst>
            </p:cNvPr>
            <p:cNvSpPr/>
            <p:nvPr/>
          </p:nvSpPr>
          <p:spPr>
            <a:xfrm>
              <a:off x="7837551" y="3285496"/>
              <a:ext cx="304800" cy="342900"/>
            </a:xfrm>
            <a:custGeom>
              <a:avLst/>
              <a:gdLst>
                <a:gd name="connsiteX0" fmla="*/ 256032 w 304800"/>
                <a:gd name="connsiteY0" fmla="*/ 149695 h 342900"/>
                <a:gd name="connsiteX1" fmla="*/ 226219 w 304800"/>
                <a:gd name="connsiteY1" fmla="*/ 68161 h 342900"/>
                <a:gd name="connsiteX2" fmla="*/ 208407 w 304800"/>
                <a:gd name="connsiteY2" fmla="*/ 10439 h 342900"/>
                <a:gd name="connsiteX3" fmla="*/ 202311 w 304800"/>
                <a:gd name="connsiteY3" fmla="*/ 6153 h 342900"/>
                <a:gd name="connsiteX4" fmla="*/ 133160 w 304800"/>
                <a:gd name="connsiteY4" fmla="*/ 9963 h 342900"/>
                <a:gd name="connsiteX5" fmla="*/ 110585 w 304800"/>
                <a:gd name="connsiteY5" fmla="*/ 21584 h 342900"/>
                <a:gd name="connsiteX6" fmla="*/ 71247 w 304800"/>
                <a:gd name="connsiteY6" fmla="*/ 37395 h 342900"/>
                <a:gd name="connsiteX7" fmla="*/ 35528 w 304800"/>
                <a:gd name="connsiteY7" fmla="*/ 58636 h 342900"/>
                <a:gd name="connsiteX8" fmla="*/ 28480 w 304800"/>
                <a:gd name="connsiteY8" fmla="*/ 67399 h 342900"/>
                <a:gd name="connsiteX9" fmla="*/ 9715 w 304800"/>
                <a:gd name="connsiteY9" fmla="*/ 73590 h 342900"/>
                <a:gd name="connsiteX10" fmla="*/ 2096 w 304800"/>
                <a:gd name="connsiteY10" fmla="*/ 73019 h 342900"/>
                <a:gd name="connsiteX11" fmla="*/ 0 w 304800"/>
                <a:gd name="connsiteY11" fmla="*/ 75781 h 342900"/>
                <a:gd name="connsiteX12" fmla="*/ 22288 w 304800"/>
                <a:gd name="connsiteY12" fmla="*/ 105023 h 342900"/>
                <a:gd name="connsiteX13" fmla="*/ 23908 w 304800"/>
                <a:gd name="connsiteY13" fmla="*/ 142742 h 342900"/>
                <a:gd name="connsiteX14" fmla="*/ 22574 w 304800"/>
                <a:gd name="connsiteY14" fmla="*/ 160839 h 342900"/>
                <a:gd name="connsiteX15" fmla="*/ 29337 w 304800"/>
                <a:gd name="connsiteY15" fmla="*/ 231705 h 342900"/>
                <a:gd name="connsiteX16" fmla="*/ 45244 w 304800"/>
                <a:gd name="connsiteY16" fmla="*/ 268662 h 342900"/>
                <a:gd name="connsiteX17" fmla="*/ 60198 w 304800"/>
                <a:gd name="connsiteY17" fmla="*/ 306667 h 342900"/>
                <a:gd name="connsiteX18" fmla="*/ 60770 w 304800"/>
                <a:gd name="connsiteY18" fmla="*/ 324764 h 342900"/>
                <a:gd name="connsiteX19" fmla="*/ 73152 w 304800"/>
                <a:gd name="connsiteY19" fmla="*/ 328003 h 342900"/>
                <a:gd name="connsiteX20" fmla="*/ 109728 w 304800"/>
                <a:gd name="connsiteY20" fmla="*/ 342957 h 342900"/>
                <a:gd name="connsiteX21" fmla="*/ 186595 w 304800"/>
                <a:gd name="connsiteY21" fmla="*/ 331241 h 342900"/>
                <a:gd name="connsiteX22" fmla="*/ 268129 w 304800"/>
                <a:gd name="connsiteY22" fmla="*/ 289998 h 342900"/>
                <a:gd name="connsiteX23" fmla="*/ 309658 w 304800"/>
                <a:gd name="connsiteY23" fmla="*/ 300476 h 342900"/>
                <a:gd name="connsiteX24" fmla="*/ 288036 w 304800"/>
                <a:gd name="connsiteY24" fmla="*/ 234467 h 342900"/>
                <a:gd name="connsiteX25" fmla="*/ 256032 w 304800"/>
                <a:gd name="connsiteY25" fmla="*/ 14969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800" h="342900">
                  <a:moveTo>
                    <a:pt x="256032" y="149695"/>
                  </a:moveTo>
                  <a:cubicBezTo>
                    <a:pt x="253079" y="126263"/>
                    <a:pt x="234125" y="90068"/>
                    <a:pt x="226219" y="68161"/>
                  </a:cubicBezTo>
                  <a:cubicBezTo>
                    <a:pt x="218408" y="46349"/>
                    <a:pt x="205645" y="21679"/>
                    <a:pt x="208407" y="10439"/>
                  </a:cubicBezTo>
                  <a:cubicBezTo>
                    <a:pt x="206502" y="9106"/>
                    <a:pt x="204502" y="7677"/>
                    <a:pt x="202311" y="6153"/>
                  </a:cubicBezTo>
                  <a:cubicBezTo>
                    <a:pt x="184785" y="-6229"/>
                    <a:pt x="156115" y="2724"/>
                    <a:pt x="133160" y="9963"/>
                  </a:cubicBezTo>
                  <a:cubicBezTo>
                    <a:pt x="123635" y="12916"/>
                    <a:pt x="117253" y="17107"/>
                    <a:pt x="110585" y="21584"/>
                  </a:cubicBezTo>
                  <a:cubicBezTo>
                    <a:pt x="100965" y="27965"/>
                    <a:pt x="91059" y="34538"/>
                    <a:pt x="71247" y="37395"/>
                  </a:cubicBezTo>
                  <a:cubicBezTo>
                    <a:pt x="48101" y="40729"/>
                    <a:pt x="41720" y="49873"/>
                    <a:pt x="35528" y="58636"/>
                  </a:cubicBezTo>
                  <a:cubicBezTo>
                    <a:pt x="33338" y="61779"/>
                    <a:pt x="31242" y="64732"/>
                    <a:pt x="28480" y="67399"/>
                  </a:cubicBezTo>
                  <a:cubicBezTo>
                    <a:pt x="23336" y="72257"/>
                    <a:pt x="16193" y="73590"/>
                    <a:pt x="9715" y="73590"/>
                  </a:cubicBezTo>
                  <a:cubicBezTo>
                    <a:pt x="6953" y="73590"/>
                    <a:pt x="4381" y="73304"/>
                    <a:pt x="2096" y="73019"/>
                  </a:cubicBezTo>
                  <a:cubicBezTo>
                    <a:pt x="1429" y="73971"/>
                    <a:pt x="667" y="74924"/>
                    <a:pt x="0" y="75781"/>
                  </a:cubicBezTo>
                  <a:cubicBezTo>
                    <a:pt x="5048" y="81020"/>
                    <a:pt x="17240" y="94355"/>
                    <a:pt x="22288" y="105023"/>
                  </a:cubicBezTo>
                  <a:cubicBezTo>
                    <a:pt x="26765" y="114548"/>
                    <a:pt x="25337" y="128930"/>
                    <a:pt x="23908" y="142742"/>
                  </a:cubicBezTo>
                  <a:cubicBezTo>
                    <a:pt x="23241" y="149314"/>
                    <a:pt x="22574" y="155410"/>
                    <a:pt x="22574" y="160839"/>
                  </a:cubicBezTo>
                  <a:cubicBezTo>
                    <a:pt x="22574" y="177413"/>
                    <a:pt x="22574" y="208178"/>
                    <a:pt x="29337" y="231705"/>
                  </a:cubicBezTo>
                  <a:cubicBezTo>
                    <a:pt x="32480" y="242564"/>
                    <a:pt x="38957" y="255803"/>
                    <a:pt x="45244" y="268662"/>
                  </a:cubicBezTo>
                  <a:cubicBezTo>
                    <a:pt x="52578" y="283616"/>
                    <a:pt x="59436" y="297713"/>
                    <a:pt x="60198" y="306667"/>
                  </a:cubicBezTo>
                  <a:cubicBezTo>
                    <a:pt x="60770" y="313620"/>
                    <a:pt x="60865" y="319907"/>
                    <a:pt x="60770" y="324764"/>
                  </a:cubicBezTo>
                  <a:cubicBezTo>
                    <a:pt x="65056" y="325241"/>
                    <a:pt x="69152" y="326193"/>
                    <a:pt x="73152" y="328003"/>
                  </a:cubicBezTo>
                  <a:cubicBezTo>
                    <a:pt x="88392" y="334766"/>
                    <a:pt x="99441" y="350768"/>
                    <a:pt x="109728" y="342957"/>
                  </a:cubicBezTo>
                  <a:cubicBezTo>
                    <a:pt x="119920" y="335147"/>
                    <a:pt x="161449" y="334385"/>
                    <a:pt x="186595" y="331241"/>
                  </a:cubicBezTo>
                  <a:cubicBezTo>
                    <a:pt x="211741" y="328003"/>
                    <a:pt x="251746" y="288284"/>
                    <a:pt x="268129" y="289998"/>
                  </a:cubicBezTo>
                  <a:cubicBezTo>
                    <a:pt x="284512" y="291713"/>
                    <a:pt x="300038" y="306095"/>
                    <a:pt x="309658" y="300476"/>
                  </a:cubicBezTo>
                  <a:cubicBezTo>
                    <a:pt x="319278" y="294951"/>
                    <a:pt x="300323" y="246659"/>
                    <a:pt x="288036" y="234467"/>
                  </a:cubicBezTo>
                  <a:cubicBezTo>
                    <a:pt x="275654" y="222371"/>
                    <a:pt x="258985" y="173126"/>
                    <a:pt x="256032" y="1496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FBED11D6-E702-453D-8811-BAB2493348BE}"/>
                </a:ext>
              </a:extLst>
            </p:cNvPr>
            <p:cNvSpPr/>
            <p:nvPr/>
          </p:nvSpPr>
          <p:spPr>
            <a:xfrm>
              <a:off x="7384890" y="3547491"/>
              <a:ext cx="266700" cy="447675"/>
            </a:xfrm>
            <a:custGeom>
              <a:avLst/>
              <a:gdLst>
                <a:gd name="connsiteX0" fmla="*/ 228919 w 266700"/>
                <a:gd name="connsiteY0" fmla="*/ 278321 h 447675"/>
                <a:gd name="connsiteX1" fmla="*/ 239587 w 266700"/>
                <a:gd name="connsiteY1" fmla="*/ 274510 h 447675"/>
                <a:gd name="connsiteX2" fmla="*/ 258827 w 266700"/>
                <a:gd name="connsiteY2" fmla="*/ 265367 h 447675"/>
                <a:gd name="connsiteX3" fmla="*/ 271686 w 266700"/>
                <a:gd name="connsiteY3" fmla="*/ 245173 h 447675"/>
                <a:gd name="connsiteX4" fmla="*/ 258732 w 266700"/>
                <a:gd name="connsiteY4" fmla="*/ 241268 h 447675"/>
                <a:gd name="connsiteX5" fmla="*/ 235491 w 266700"/>
                <a:gd name="connsiteY5" fmla="*/ 236220 h 447675"/>
                <a:gd name="connsiteX6" fmla="*/ 234157 w 266700"/>
                <a:gd name="connsiteY6" fmla="*/ 235648 h 447675"/>
                <a:gd name="connsiteX7" fmla="*/ 190533 w 266700"/>
                <a:gd name="connsiteY7" fmla="*/ 210312 h 447675"/>
                <a:gd name="connsiteX8" fmla="*/ 163291 w 266700"/>
                <a:gd name="connsiteY8" fmla="*/ 175165 h 447675"/>
                <a:gd name="connsiteX9" fmla="*/ 169007 w 266700"/>
                <a:gd name="connsiteY9" fmla="*/ 166021 h 447675"/>
                <a:gd name="connsiteX10" fmla="*/ 172436 w 266700"/>
                <a:gd name="connsiteY10" fmla="*/ 161353 h 447675"/>
                <a:gd name="connsiteX11" fmla="*/ 170721 w 266700"/>
                <a:gd name="connsiteY11" fmla="*/ 154781 h 447675"/>
                <a:gd name="connsiteX12" fmla="*/ 169102 w 266700"/>
                <a:gd name="connsiteY12" fmla="*/ 140303 h 447675"/>
                <a:gd name="connsiteX13" fmla="*/ 184818 w 266700"/>
                <a:gd name="connsiteY13" fmla="*/ 123444 h 447675"/>
                <a:gd name="connsiteX14" fmla="*/ 187295 w 266700"/>
                <a:gd name="connsiteY14" fmla="*/ 121825 h 447675"/>
                <a:gd name="connsiteX15" fmla="*/ 192248 w 266700"/>
                <a:gd name="connsiteY15" fmla="*/ 110109 h 447675"/>
                <a:gd name="connsiteX16" fmla="*/ 196915 w 266700"/>
                <a:gd name="connsiteY16" fmla="*/ 95059 h 447675"/>
                <a:gd name="connsiteX17" fmla="*/ 200058 w 266700"/>
                <a:gd name="connsiteY17" fmla="*/ 81344 h 447675"/>
                <a:gd name="connsiteX18" fmla="*/ 204154 w 266700"/>
                <a:gd name="connsiteY18" fmla="*/ 67342 h 447675"/>
                <a:gd name="connsiteX19" fmla="*/ 218632 w 266700"/>
                <a:gd name="connsiteY19" fmla="*/ 61055 h 447675"/>
                <a:gd name="connsiteX20" fmla="*/ 211583 w 266700"/>
                <a:gd name="connsiteY20" fmla="*/ 53245 h 447675"/>
                <a:gd name="connsiteX21" fmla="*/ 196343 w 266700"/>
                <a:gd name="connsiteY21" fmla="*/ 41624 h 447675"/>
                <a:gd name="connsiteX22" fmla="*/ 160624 w 266700"/>
                <a:gd name="connsiteY22" fmla="*/ 31147 h 447675"/>
                <a:gd name="connsiteX23" fmla="*/ 169483 w 266700"/>
                <a:gd name="connsiteY23" fmla="*/ 0 h 447675"/>
                <a:gd name="connsiteX24" fmla="*/ 135669 w 266700"/>
                <a:gd name="connsiteY24" fmla="*/ 9811 h 447675"/>
                <a:gd name="connsiteX25" fmla="*/ 84806 w 266700"/>
                <a:gd name="connsiteY25" fmla="*/ 43720 h 447675"/>
                <a:gd name="connsiteX26" fmla="*/ 27465 w 266700"/>
                <a:gd name="connsiteY26" fmla="*/ 70866 h 447675"/>
                <a:gd name="connsiteX27" fmla="*/ 10225 w 266700"/>
                <a:gd name="connsiteY27" fmla="*/ 118396 h 447675"/>
                <a:gd name="connsiteX28" fmla="*/ 20416 w 266700"/>
                <a:gd name="connsiteY28" fmla="*/ 148876 h 447675"/>
                <a:gd name="connsiteX29" fmla="*/ 35657 w 266700"/>
                <a:gd name="connsiteY29" fmla="*/ 172593 h 447675"/>
                <a:gd name="connsiteX30" fmla="*/ 37371 w 266700"/>
                <a:gd name="connsiteY30" fmla="*/ 226790 h 447675"/>
                <a:gd name="connsiteX31" fmla="*/ 37371 w 266700"/>
                <a:gd name="connsiteY31" fmla="*/ 274225 h 447675"/>
                <a:gd name="connsiteX32" fmla="*/ 37371 w 266700"/>
                <a:gd name="connsiteY32" fmla="*/ 301371 h 447675"/>
                <a:gd name="connsiteX33" fmla="*/ 96807 w 266700"/>
                <a:gd name="connsiteY33" fmla="*/ 311372 h 447675"/>
                <a:gd name="connsiteX34" fmla="*/ 111952 w 266700"/>
                <a:gd name="connsiteY34" fmla="*/ 406337 h 447675"/>
                <a:gd name="connsiteX35" fmla="*/ 145480 w 266700"/>
                <a:gd name="connsiteY35" fmla="*/ 450342 h 447675"/>
                <a:gd name="connsiteX36" fmla="*/ 174722 w 266700"/>
                <a:gd name="connsiteY36" fmla="*/ 418719 h 447675"/>
                <a:gd name="connsiteX37" fmla="*/ 206916 w 266700"/>
                <a:gd name="connsiteY37" fmla="*/ 397669 h 447675"/>
                <a:gd name="connsiteX38" fmla="*/ 213869 w 266700"/>
                <a:gd name="connsiteY38" fmla="*/ 359950 h 447675"/>
                <a:gd name="connsiteX39" fmla="*/ 206725 w 266700"/>
                <a:gd name="connsiteY39" fmla="*/ 325755 h 447675"/>
                <a:gd name="connsiteX40" fmla="*/ 228919 w 266700"/>
                <a:gd name="connsiteY40" fmla="*/ 27832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6700" h="447675">
                  <a:moveTo>
                    <a:pt x="228919" y="278321"/>
                  </a:moveTo>
                  <a:cubicBezTo>
                    <a:pt x="232824" y="276416"/>
                    <a:pt x="236253" y="275463"/>
                    <a:pt x="239587" y="274510"/>
                  </a:cubicBezTo>
                  <a:cubicBezTo>
                    <a:pt x="245016" y="272987"/>
                    <a:pt x="250636" y="271463"/>
                    <a:pt x="258827" y="265367"/>
                  </a:cubicBezTo>
                  <a:cubicBezTo>
                    <a:pt x="273496" y="254413"/>
                    <a:pt x="274639" y="250412"/>
                    <a:pt x="271686" y="245173"/>
                  </a:cubicBezTo>
                  <a:cubicBezTo>
                    <a:pt x="270162" y="242411"/>
                    <a:pt x="265971" y="241935"/>
                    <a:pt x="258732" y="241268"/>
                  </a:cubicBezTo>
                  <a:cubicBezTo>
                    <a:pt x="252160" y="240697"/>
                    <a:pt x="243968" y="239935"/>
                    <a:pt x="235491" y="236220"/>
                  </a:cubicBezTo>
                  <a:lnTo>
                    <a:pt x="234157" y="235648"/>
                  </a:lnTo>
                  <a:cubicBezTo>
                    <a:pt x="218060" y="228505"/>
                    <a:pt x="207392" y="223742"/>
                    <a:pt x="190533" y="210312"/>
                  </a:cubicBezTo>
                  <a:cubicBezTo>
                    <a:pt x="172721" y="196025"/>
                    <a:pt x="161958" y="185261"/>
                    <a:pt x="163291" y="175165"/>
                  </a:cubicBezTo>
                  <a:cubicBezTo>
                    <a:pt x="163958" y="170307"/>
                    <a:pt x="166721" y="167926"/>
                    <a:pt x="169007" y="166021"/>
                  </a:cubicBezTo>
                  <a:cubicBezTo>
                    <a:pt x="170912" y="164401"/>
                    <a:pt x="172055" y="163354"/>
                    <a:pt x="172436" y="161353"/>
                  </a:cubicBezTo>
                  <a:cubicBezTo>
                    <a:pt x="172816" y="159448"/>
                    <a:pt x="171864" y="157258"/>
                    <a:pt x="170721" y="154781"/>
                  </a:cubicBezTo>
                  <a:cubicBezTo>
                    <a:pt x="169007" y="150971"/>
                    <a:pt x="166911" y="146209"/>
                    <a:pt x="169102" y="140303"/>
                  </a:cubicBezTo>
                  <a:cubicBezTo>
                    <a:pt x="172245" y="131731"/>
                    <a:pt x="176246" y="129159"/>
                    <a:pt x="184818" y="123444"/>
                  </a:cubicBezTo>
                  <a:lnTo>
                    <a:pt x="187295" y="121825"/>
                  </a:lnTo>
                  <a:cubicBezTo>
                    <a:pt x="191676" y="118872"/>
                    <a:pt x="191866" y="115252"/>
                    <a:pt x="192248" y="110109"/>
                  </a:cubicBezTo>
                  <a:cubicBezTo>
                    <a:pt x="192533" y="105442"/>
                    <a:pt x="192914" y="100108"/>
                    <a:pt x="196915" y="95059"/>
                  </a:cubicBezTo>
                  <a:cubicBezTo>
                    <a:pt x="200153" y="90964"/>
                    <a:pt x="200058" y="86106"/>
                    <a:pt x="200058" y="81344"/>
                  </a:cubicBezTo>
                  <a:cubicBezTo>
                    <a:pt x="199963" y="76295"/>
                    <a:pt x="199963" y="70961"/>
                    <a:pt x="204154" y="67342"/>
                  </a:cubicBezTo>
                  <a:cubicBezTo>
                    <a:pt x="208631" y="63436"/>
                    <a:pt x="214250" y="61722"/>
                    <a:pt x="218632" y="61055"/>
                  </a:cubicBezTo>
                  <a:cubicBezTo>
                    <a:pt x="216060" y="58483"/>
                    <a:pt x="213774" y="55817"/>
                    <a:pt x="211583" y="53245"/>
                  </a:cubicBezTo>
                  <a:cubicBezTo>
                    <a:pt x="205773" y="46577"/>
                    <a:pt x="200820" y="40767"/>
                    <a:pt x="196343" y="41624"/>
                  </a:cubicBezTo>
                  <a:cubicBezTo>
                    <a:pt x="188057" y="43244"/>
                    <a:pt x="166244" y="47434"/>
                    <a:pt x="160624" y="31147"/>
                  </a:cubicBezTo>
                  <a:cubicBezTo>
                    <a:pt x="157767" y="22860"/>
                    <a:pt x="163958" y="9525"/>
                    <a:pt x="169483" y="0"/>
                  </a:cubicBezTo>
                  <a:cubicBezTo>
                    <a:pt x="156243" y="4667"/>
                    <a:pt x="144146" y="8192"/>
                    <a:pt x="135669" y="9811"/>
                  </a:cubicBezTo>
                  <a:cubicBezTo>
                    <a:pt x="118715" y="13240"/>
                    <a:pt x="107094" y="36195"/>
                    <a:pt x="84806" y="43720"/>
                  </a:cubicBezTo>
                  <a:cubicBezTo>
                    <a:pt x="62517" y="51244"/>
                    <a:pt x="37085" y="48768"/>
                    <a:pt x="27465" y="70866"/>
                  </a:cubicBezTo>
                  <a:cubicBezTo>
                    <a:pt x="17845" y="92964"/>
                    <a:pt x="30608" y="98107"/>
                    <a:pt x="10225" y="118396"/>
                  </a:cubicBezTo>
                  <a:cubicBezTo>
                    <a:pt x="-10159" y="138684"/>
                    <a:pt x="3462" y="158972"/>
                    <a:pt x="20416" y="148876"/>
                  </a:cubicBezTo>
                  <a:cubicBezTo>
                    <a:pt x="37371" y="138779"/>
                    <a:pt x="50897" y="159067"/>
                    <a:pt x="35657" y="172593"/>
                  </a:cubicBezTo>
                  <a:cubicBezTo>
                    <a:pt x="20416" y="186119"/>
                    <a:pt x="12130" y="215932"/>
                    <a:pt x="37371" y="226790"/>
                  </a:cubicBezTo>
                  <a:cubicBezTo>
                    <a:pt x="62612" y="237744"/>
                    <a:pt x="54707" y="271272"/>
                    <a:pt x="37371" y="274225"/>
                  </a:cubicBezTo>
                  <a:cubicBezTo>
                    <a:pt x="20036" y="277177"/>
                    <a:pt x="16988" y="296132"/>
                    <a:pt x="37371" y="301371"/>
                  </a:cubicBezTo>
                  <a:cubicBezTo>
                    <a:pt x="57755" y="306610"/>
                    <a:pt x="78233" y="290893"/>
                    <a:pt x="96807" y="311372"/>
                  </a:cubicBezTo>
                  <a:cubicBezTo>
                    <a:pt x="115381" y="331851"/>
                    <a:pt x="85949" y="382524"/>
                    <a:pt x="111952" y="406337"/>
                  </a:cubicBezTo>
                  <a:cubicBezTo>
                    <a:pt x="137955" y="430149"/>
                    <a:pt x="117381" y="439960"/>
                    <a:pt x="145480" y="450342"/>
                  </a:cubicBezTo>
                  <a:cubicBezTo>
                    <a:pt x="173579" y="460820"/>
                    <a:pt x="160434" y="428339"/>
                    <a:pt x="174722" y="418719"/>
                  </a:cubicBezTo>
                  <a:cubicBezTo>
                    <a:pt x="188914" y="409099"/>
                    <a:pt x="203868" y="417862"/>
                    <a:pt x="206916" y="397669"/>
                  </a:cubicBezTo>
                  <a:cubicBezTo>
                    <a:pt x="209107" y="383476"/>
                    <a:pt x="207583" y="368808"/>
                    <a:pt x="213869" y="359950"/>
                  </a:cubicBezTo>
                  <a:cubicBezTo>
                    <a:pt x="211298" y="352234"/>
                    <a:pt x="208154" y="340614"/>
                    <a:pt x="206725" y="325755"/>
                  </a:cubicBezTo>
                  <a:cubicBezTo>
                    <a:pt x="203582" y="297275"/>
                    <a:pt x="217108" y="284226"/>
                    <a:pt x="228919" y="2783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7F16073D-B983-407A-A142-732B68F1E749}"/>
                </a:ext>
              </a:extLst>
            </p:cNvPr>
            <p:cNvSpPr/>
            <p:nvPr/>
          </p:nvSpPr>
          <p:spPr>
            <a:xfrm>
              <a:off x="7553549" y="3613880"/>
              <a:ext cx="342900" cy="657225"/>
            </a:xfrm>
            <a:custGeom>
              <a:avLst/>
              <a:gdLst>
                <a:gd name="connsiteX0" fmla="*/ 327531 w 342900"/>
                <a:gd name="connsiteY0" fmla="*/ 448913 h 657225"/>
                <a:gd name="connsiteX1" fmla="*/ 303528 w 342900"/>
                <a:gd name="connsiteY1" fmla="*/ 410909 h 657225"/>
                <a:gd name="connsiteX2" fmla="*/ 277239 w 342900"/>
                <a:gd name="connsiteY2" fmla="*/ 375475 h 657225"/>
                <a:gd name="connsiteX3" fmla="*/ 244187 w 342900"/>
                <a:gd name="connsiteY3" fmla="*/ 291084 h 657225"/>
                <a:gd name="connsiteX4" fmla="*/ 210564 w 342900"/>
                <a:gd name="connsiteY4" fmla="*/ 214503 h 657225"/>
                <a:gd name="connsiteX5" fmla="*/ 202373 w 342900"/>
                <a:gd name="connsiteY5" fmla="*/ 158401 h 657225"/>
                <a:gd name="connsiteX6" fmla="*/ 190943 w 342900"/>
                <a:gd name="connsiteY6" fmla="*/ 121348 h 657225"/>
                <a:gd name="connsiteX7" fmla="*/ 175036 w 342900"/>
                <a:gd name="connsiteY7" fmla="*/ 79153 h 657225"/>
                <a:gd name="connsiteX8" fmla="*/ 152747 w 342900"/>
                <a:gd name="connsiteY8" fmla="*/ 58864 h 657225"/>
                <a:gd name="connsiteX9" fmla="*/ 145985 w 342900"/>
                <a:gd name="connsiteY9" fmla="*/ 57340 h 657225"/>
                <a:gd name="connsiteX10" fmla="*/ 130554 w 342900"/>
                <a:gd name="connsiteY10" fmla="*/ 48863 h 657225"/>
                <a:gd name="connsiteX11" fmla="*/ 127887 w 342900"/>
                <a:gd name="connsiteY11" fmla="*/ 27337 h 657225"/>
                <a:gd name="connsiteX12" fmla="*/ 121315 w 342900"/>
                <a:gd name="connsiteY12" fmla="*/ 5905 h 657225"/>
                <a:gd name="connsiteX13" fmla="*/ 100646 w 342900"/>
                <a:gd name="connsiteY13" fmla="*/ 6477 h 657225"/>
                <a:gd name="connsiteX14" fmla="*/ 74071 w 342900"/>
                <a:gd name="connsiteY14" fmla="*/ 9525 h 657225"/>
                <a:gd name="connsiteX15" fmla="*/ 55306 w 342900"/>
                <a:gd name="connsiteY15" fmla="*/ 0 h 657225"/>
                <a:gd name="connsiteX16" fmla="*/ 39019 w 342900"/>
                <a:gd name="connsiteY16" fmla="*/ 5429 h 657225"/>
                <a:gd name="connsiteX17" fmla="*/ 36923 w 342900"/>
                <a:gd name="connsiteY17" fmla="*/ 14954 h 657225"/>
                <a:gd name="connsiteX18" fmla="*/ 32542 w 342900"/>
                <a:gd name="connsiteY18" fmla="*/ 32290 h 657225"/>
                <a:gd name="connsiteX19" fmla="*/ 29113 w 342900"/>
                <a:gd name="connsiteY19" fmla="*/ 44005 h 657225"/>
                <a:gd name="connsiteX20" fmla="*/ 21588 w 342900"/>
                <a:gd name="connsiteY20" fmla="*/ 60198 h 657225"/>
                <a:gd name="connsiteX21" fmla="*/ 19112 w 342900"/>
                <a:gd name="connsiteY21" fmla="*/ 61817 h 657225"/>
                <a:gd name="connsiteX22" fmla="*/ 5586 w 342900"/>
                <a:gd name="connsiteY22" fmla="*/ 75819 h 657225"/>
                <a:gd name="connsiteX23" fmla="*/ 7015 w 342900"/>
                <a:gd name="connsiteY23" fmla="*/ 85915 h 657225"/>
                <a:gd name="connsiteX24" fmla="*/ 9110 w 342900"/>
                <a:gd name="connsiteY24" fmla="*/ 95821 h 657225"/>
                <a:gd name="connsiteX25" fmla="*/ 3776 w 342900"/>
                <a:gd name="connsiteY25" fmla="*/ 103918 h 657225"/>
                <a:gd name="connsiteX26" fmla="*/ 62 w 342900"/>
                <a:gd name="connsiteY26" fmla="*/ 109442 h 657225"/>
                <a:gd name="connsiteX27" fmla="*/ 25112 w 342900"/>
                <a:gd name="connsiteY27" fmla="*/ 139160 h 657225"/>
                <a:gd name="connsiteX28" fmla="*/ 67498 w 342900"/>
                <a:gd name="connsiteY28" fmla="*/ 163735 h 657225"/>
                <a:gd name="connsiteX29" fmla="*/ 68832 w 342900"/>
                <a:gd name="connsiteY29" fmla="*/ 164306 h 657225"/>
                <a:gd name="connsiteX30" fmla="*/ 90263 w 342900"/>
                <a:gd name="connsiteY30" fmla="*/ 168878 h 657225"/>
                <a:gd name="connsiteX31" fmla="*/ 107789 w 342900"/>
                <a:gd name="connsiteY31" fmla="*/ 175736 h 657225"/>
                <a:gd name="connsiteX32" fmla="*/ 93311 w 342900"/>
                <a:gd name="connsiteY32" fmla="*/ 203359 h 657225"/>
                <a:gd name="connsiteX33" fmla="*/ 72166 w 342900"/>
                <a:gd name="connsiteY33" fmla="*/ 213455 h 657225"/>
                <a:gd name="connsiteX34" fmla="*/ 62546 w 342900"/>
                <a:gd name="connsiteY34" fmla="*/ 216884 h 657225"/>
                <a:gd name="connsiteX35" fmla="*/ 43305 w 342900"/>
                <a:gd name="connsiteY35" fmla="*/ 258794 h 657225"/>
                <a:gd name="connsiteX36" fmla="*/ 49401 w 342900"/>
                <a:gd name="connsiteY36" fmla="*/ 289179 h 657225"/>
                <a:gd name="connsiteX37" fmla="*/ 57497 w 342900"/>
                <a:gd name="connsiteY37" fmla="*/ 286131 h 657225"/>
                <a:gd name="connsiteX38" fmla="*/ 90359 w 342900"/>
                <a:gd name="connsiteY38" fmla="*/ 312039 h 657225"/>
                <a:gd name="connsiteX39" fmla="*/ 71689 w 342900"/>
                <a:gd name="connsiteY39" fmla="*/ 387382 h 657225"/>
                <a:gd name="connsiteX40" fmla="*/ 75976 w 342900"/>
                <a:gd name="connsiteY40" fmla="*/ 436150 h 657225"/>
                <a:gd name="connsiteX41" fmla="*/ 86930 w 342900"/>
                <a:gd name="connsiteY41" fmla="*/ 490918 h 657225"/>
                <a:gd name="connsiteX42" fmla="*/ 110171 w 342900"/>
                <a:gd name="connsiteY42" fmla="*/ 553402 h 657225"/>
                <a:gd name="connsiteX43" fmla="*/ 112361 w 342900"/>
                <a:gd name="connsiteY43" fmla="*/ 594074 h 657225"/>
                <a:gd name="connsiteX44" fmla="*/ 85215 w 342900"/>
                <a:gd name="connsiteY44" fmla="*/ 644938 h 657225"/>
                <a:gd name="connsiteX45" fmla="*/ 84644 w 342900"/>
                <a:gd name="connsiteY45" fmla="*/ 656654 h 657225"/>
                <a:gd name="connsiteX46" fmla="*/ 88168 w 342900"/>
                <a:gd name="connsiteY46" fmla="*/ 658463 h 657225"/>
                <a:gd name="connsiteX47" fmla="*/ 159796 w 342900"/>
                <a:gd name="connsiteY47" fmla="*/ 654939 h 657225"/>
                <a:gd name="connsiteX48" fmla="*/ 239615 w 342900"/>
                <a:gd name="connsiteY48" fmla="*/ 660844 h 657225"/>
                <a:gd name="connsiteX49" fmla="*/ 293431 w 342900"/>
                <a:gd name="connsiteY49" fmla="*/ 636842 h 657225"/>
                <a:gd name="connsiteX50" fmla="*/ 351058 w 342900"/>
                <a:gd name="connsiteY50" fmla="*/ 610838 h 657225"/>
                <a:gd name="connsiteX51" fmla="*/ 323912 w 342900"/>
                <a:gd name="connsiteY51" fmla="*/ 536258 h 657225"/>
                <a:gd name="connsiteX52" fmla="*/ 327531 w 342900"/>
                <a:gd name="connsiteY52" fmla="*/ 448913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2900" h="657225">
                  <a:moveTo>
                    <a:pt x="327531" y="448913"/>
                  </a:moveTo>
                  <a:cubicBezTo>
                    <a:pt x="334865" y="429006"/>
                    <a:pt x="316101" y="420243"/>
                    <a:pt x="303528" y="410909"/>
                  </a:cubicBezTo>
                  <a:cubicBezTo>
                    <a:pt x="290955" y="401574"/>
                    <a:pt x="290669" y="384905"/>
                    <a:pt x="277239" y="375475"/>
                  </a:cubicBezTo>
                  <a:cubicBezTo>
                    <a:pt x="263809" y="366046"/>
                    <a:pt x="258570" y="305467"/>
                    <a:pt x="244187" y="291084"/>
                  </a:cubicBezTo>
                  <a:cubicBezTo>
                    <a:pt x="229805" y="276701"/>
                    <a:pt x="205325" y="234125"/>
                    <a:pt x="210564" y="214503"/>
                  </a:cubicBezTo>
                  <a:cubicBezTo>
                    <a:pt x="215803" y="194977"/>
                    <a:pt x="200087" y="176213"/>
                    <a:pt x="202373" y="158401"/>
                  </a:cubicBezTo>
                  <a:cubicBezTo>
                    <a:pt x="204754" y="140589"/>
                    <a:pt x="186847" y="135636"/>
                    <a:pt x="190943" y="121348"/>
                  </a:cubicBezTo>
                  <a:cubicBezTo>
                    <a:pt x="194753" y="108204"/>
                    <a:pt x="175131" y="95059"/>
                    <a:pt x="175036" y="79153"/>
                  </a:cubicBezTo>
                  <a:cubicBezTo>
                    <a:pt x="168559" y="71914"/>
                    <a:pt x="158272" y="61150"/>
                    <a:pt x="152747" y="58864"/>
                  </a:cubicBezTo>
                  <a:cubicBezTo>
                    <a:pt x="149985" y="57721"/>
                    <a:pt x="148080" y="57531"/>
                    <a:pt x="145985" y="57340"/>
                  </a:cubicBezTo>
                  <a:cubicBezTo>
                    <a:pt x="141127" y="56959"/>
                    <a:pt x="137412" y="56197"/>
                    <a:pt x="130554" y="48863"/>
                  </a:cubicBezTo>
                  <a:cubicBezTo>
                    <a:pt x="125220" y="43148"/>
                    <a:pt x="126554" y="35052"/>
                    <a:pt x="127887" y="27337"/>
                  </a:cubicBezTo>
                  <a:cubicBezTo>
                    <a:pt x="129697" y="16573"/>
                    <a:pt x="130364" y="9715"/>
                    <a:pt x="121315" y="5905"/>
                  </a:cubicBezTo>
                  <a:cubicBezTo>
                    <a:pt x="111885" y="2000"/>
                    <a:pt x="106932" y="4000"/>
                    <a:pt x="100646" y="6477"/>
                  </a:cubicBezTo>
                  <a:cubicBezTo>
                    <a:pt x="94169" y="9049"/>
                    <a:pt x="86930" y="12001"/>
                    <a:pt x="74071" y="9525"/>
                  </a:cubicBezTo>
                  <a:cubicBezTo>
                    <a:pt x="66641" y="8096"/>
                    <a:pt x="60545" y="4477"/>
                    <a:pt x="55306" y="0"/>
                  </a:cubicBezTo>
                  <a:cubicBezTo>
                    <a:pt x="52163" y="95"/>
                    <a:pt x="44353" y="762"/>
                    <a:pt x="39019" y="5429"/>
                  </a:cubicBezTo>
                  <a:cubicBezTo>
                    <a:pt x="36923" y="7239"/>
                    <a:pt x="36828" y="10192"/>
                    <a:pt x="36923" y="14954"/>
                  </a:cubicBezTo>
                  <a:cubicBezTo>
                    <a:pt x="37019" y="20193"/>
                    <a:pt x="37114" y="26670"/>
                    <a:pt x="32542" y="32290"/>
                  </a:cubicBezTo>
                  <a:cubicBezTo>
                    <a:pt x="29684" y="35909"/>
                    <a:pt x="29398" y="39814"/>
                    <a:pt x="29113" y="44005"/>
                  </a:cubicBezTo>
                  <a:cubicBezTo>
                    <a:pt x="28732" y="49435"/>
                    <a:pt x="28351" y="55626"/>
                    <a:pt x="21588" y="60198"/>
                  </a:cubicBezTo>
                  <a:lnTo>
                    <a:pt x="19112" y="61817"/>
                  </a:lnTo>
                  <a:cubicBezTo>
                    <a:pt x="10920" y="67246"/>
                    <a:pt x="8158" y="69056"/>
                    <a:pt x="5586" y="75819"/>
                  </a:cubicBezTo>
                  <a:cubicBezTo>
                    <a:pt x="4253" y="79438"/>
                    <a:pt x="5586" y="82486"/>
                    <a:pt x="7015" y="85915"/>
                  </a:cubicBezTo>
                  <a:cubicBezTo>
                    <a:pt x="8348" y="88963"/>
                    <a:pt x="9777" y="92107"/>
                    <a:pt x="9110" y="95821"/>
                  </a:cubicBezTo>
                  <a:cubicBezTo>
                    <a:pt x="8348" y="99917"/>
                    <a:pt x="5777" y="102108"/>
                    <a:pt x="3776" y="103918"/>
                  </a:cubicBezTo>
                  <a:cubicBezTo>
                    <a:pt x="1871" y="105537"/>
                    <a:pt x="443" y="106775"/>
                    <a:pt x="62" y="109442"/>
                  </a:cubicBezTo>
                  <a:cubicBezTo>
                    <a:pt x="-986" y="117157"/>
                    <a:pt x="11492" y="128302"/>
                    <a:pt x="25112" y="139160"/>
                  </a:cubicBezTo>
                  <a:cubicBezTo>
                    <a:pt x="41400" y="152209"/>
                    <a:pt x="51211" y="156591"/>
                    <a:pt x="67498" y="163735"/>
                  </a:cubicBezTo>
                  <a:lnTo>
                    <a:pt x="68832" y="164306"/>
                  </a:lnTo>
                  <a:cubicBezTo>
                    <a:pt x="76452" y="167640"/>
                    <a:pt x="83786" y="168307"/>
                    <a:pt x="90263" y="168878"/>
                  </a:cubicBezTo>
                  <a:cubicBezTo>
                    <a:pt x="97979" y="169545"/>
                    <a:pt x="104646" y="170212"/>
                    <a:pt x="107789" y="175736"/>
                  </a:cubicBezTo>
                  <a:cubicBezTo>
                    <a:pt x="113981" y="186690"/>
                    <a:pt x="105313" y="194405"/>
                    <a:pt x="93311" y="203359"/>
                  </a:cubicBezTo>
                  <a:cubicBezTo>
                    <a:pt x="84263" y="210121"/>
                    <a:pt x="77786" y="211931"/>
                    <a:pt x="72166" y="213455"/>
                  </a:cubicBezTo>
                  <a:cubicBezTo>
                    <a:pt x="68927" y="214313"/>
                    <a:pt x="65879" y="215170"/>
                    <a:pt x="62546" y="216884"/>
                  </a:cubicBezTo>
                  <a:cubicBezTo>
                    <a:pt x="47782" y="224314"/>
                    <a:pt x="41210" y="238411"/>
                    <a:pt x="43305" y="258794"/>
                  </a:cubicBezTo>
                  <a:cubicBezTo>
                    <a:pt x="44543" y="271463"/>
                    <a:pt x="47115" y="281845"/>
                    <a:pt x="49401" y="289179"/>
                  </a:cubicBezTo>
                  <a:cubicBezTo>
                    <a:pt x="51592" y="287846"/>
                    <a:pt x="54164" y="286702"/>
                    <a:pt x="57497" y="286131"/>
                  </a:cubicBezTo>
                  <a:cubicBezTo>
                    <a:pt x="78452" y="282321"/>
                    <a:pt x="100741" y="292227"/>
                    <a:pt x="90359" y="312039"/>
                  </a:cubicBezTo>
                  <a:cubicBezTo>
                    <a:pt x="79881" y="331756"/>
                    <a:pt x="67022" y="363664"/>
                    <a:pt x="71689" y="387382"/>
                  </a:cubicBezTo>
                  <a:cubicBezTo>
                    <a:pt x="76357" y="411099"/>
                    <a:pt x="83596" y="420529"/>
                    <a:pt x="75976" y="436150"/>
                  </a:cubicBezTo>
                  <a:cubicBezTo>
                    <a:pt x="68356" y="451771"/>
                    <a:pt x="71594" y="476917"/>
                    <a:pt x="86930" y="490918"/>
                  </a:cubicBezTo>
                  <a:cubicBezTo>
                    <a:pt x="102265" y="504920"/>
                    <a:pt x="110647" y="532543"/>
                    <a:pt x="110171" y="553402"/>
                  </a:cubicBezTo>
                  <a:cubicBezTo>
                    <a:pt x="109694" y="574262"/>
                    <a:pt x="126458" y="573500"/>
                    <a:pt x="112361" y="594074"/>
                  </a:cubicBezTo>
                  <a:cubicBezTo>
                    <a:pt x="98264" y="614553"/>
                    <a:pt x="82262" y="620363"/>
                    <a:pt x="85215" y="644938"/>
                  </a:cubicBezTo>
                  <a:cubicBezTo>
                    <a:pt x="85787" y="649700"/>
                    <a:pt x="85501" y="653415"/>
                    <a:pt x="84644" y="656654"/>
                  </a:cubicBezTo>
                  <a:cubicBezTo>
                    <a:pt x="85691" y="657320"/>
                    <a:pt x="86930" y="657892"/>
                    <a:pt x="88168" y="658463"/>
                  </a:cubicBezTo>
                  <a:cubicBezTo>
                    <a:pt x="99122" y="663226"/>
                    <a:pt x="133507" y="663702"/>
                    <a:pt x="159796" y="654939"/>
                  </a:cubicBezTo>
                  <a:cubicBezTo>
                    <a:pt x="186085" y="646081"/>
                    <a:pt x="221137" y="661702"/>
                    <a:pt x="239615" y="660844"/>
                  </a:cubicBezTo>
                  <a:cubicBezTo>
                    <a:pt x="257998" y="659987"/>
                    <a:pt x="269429" y="640080"/>
                    <a:pt x="293431" y="636842"/>
                  </a:cubicBezTo>
                  <a:cubicBezTo>
                    <a:pt x="317435" y="633603"/>
                    <a:pt x="344581" y="633889"/>
                    <a:pt x="351058" y="610838"/>
                  </a:cubicBezTo>
                  <a:cubicBezTo>
                    <a:pt x="357535" y="587788"/>
                    <a:pt x="335532" y="557879"/>
                    <a:pt x="323912" y="536258"/>
                  </a:cubicBezTo>
                  <a:cubicBezTo>
                    <a:pt x="312386" y="514731"/>
                    <a:pt x="320292" y="468821"/>
                    <a:pt x="327531" y="448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1" name="Frihandsfigur: Form 270">
              <a:extLst>
                <a:ext uri="{FF2B5EF4-FFF2-40B4-BE49-F238E27FC236}">
                  <a16:creationId xmlns:a16="http://schemas.microsoft.com/office/drawing/2014/main" id="{FC04D665-436A-47EE-B1FF-AF128527BF57}"/>
                </a:ext>
              </a:extLst>
            </p:cNvPr>
            <p:cNvSpPr/>
            <p:nvPr/>
          </p:nvSpPr>
          <p:spPr>
            <a:xfrm>
              <a:off x="7881842" y="2519423"/>
              <a:ext cx="723900" cy="600075"/>
            </a:xfrm>
            <a:custGeom>
              <a:avLst/>
              <a:gdLst>
                <a:gd name="connsiteX0" fmla="*/ 705803 w 723900"/>
                <a:gd name="connsiteY0" fmla="*/ 356936 h 600075"/>
                <a:gd name="connsiteX1" fmla="*/ 639128 w 723900"/>
                <a:gd name="connsiteY1" fmla="*/ 291690 h 600075"/>
                <a:gd name="connsiteX2" fmla="*/ 603218 w 723900"/>
                <a:gd name="connsiteY2" fmla="*/ 239683 h 600075"/>
                <a:gd name="connsiteX3" fmla="*/ 582739 w 723900"/>
                <a:gd name="connsiteY3" fmla="*/ 178628 h 600075"/>
                <a:gd name="connsiteX4" fmla="*/ 542735 w 723900"/>
                <a:gd name="connsiteY4" fmla="*/ 114048 h 600075"/>
                <a:gd name="connsiteX5" fmla="*/ 505587 w 723900"/>
                <a:gd name="connsiteY5" fmla="*/ 54422 h 600075"/>
                <a:gd name="connsiteX6" fmla="*/ 428720 w 723900"/>
                <a:gd name="connsiteY6" fmla="*/ 4606 h 600075"/>
                <a:gd name="connsiteX7" fmla="*/ 364712 w 723900"/>
                <a:gd name="connsiteY7" fmla="*/ 22799 h 600075"/>
                <a:gd name="connsiteX8" fmla="*/ 283178 w 723900"/>
                <a:gd name="connsiteY8" fmla="*/ 72519 h 600075"/>
                <a:gd name="connsiteX9" fmla="*/ 195453 w 723900"/>
                <a:gd name="connsiteY9" fmla="*/ 128050 h 600075"/>
                <a:gd name="connsiteX10" fmla="*/ 120015 w 723900"/>
                <a:gd name="connsiteY10" fmla="*/ 174056 h 600075"/>
                <a:gd name="connsiteX11" fmla="*/ 134303 w 723900"/>
                <a:gd name="connsiteY11" fmla="*/ 227110 h 600075"/>
                <a:gd name="connsiteX12" fmla="*/ 129635 w 723900"/>
                <a:gd name="connsiteY12" fmla="*/ 255209 h 600075"/>
                <a:gd name="connsiteX13" fmla="*/ 100108 w 723900"/>
                <a:gd name="connsiteY13" fmla="*/ 229491 h 600075"/>
                <a:gd name="connsiteX14" fmla="*/ 79343 w 723900"/>
                <a:gd name="connsiteY14" fmla="*/ 258733 h 600075"/>
                <a:gd name="connsiteX15" fmla="*/ 68580 w 723900"/>
                <a:gd name="connsiteY15" fmla="*/ 297881 h 600075"/>
                <a:gd name="connsiteX16" fmla="*/ 44387 w 723900"/>
                <a:gd name="connsiteY16" fmla="*/ 312454 h 600075"/>
                <a:gd name="connsiteX17" fmla="*/ 33433 w 723900"/>
                <a:gd name="connsiteY17" fmla="*/ 411705 h 600075"/>
                <a:gd name="connsiteX18" fmla="*/ 18193 w 723900"/>
                <a:gd name="connsiteY18" fmla="*/ 543435 h 600075"/>
                <a:gd name="connsiteX19" fmla="*/ 0 w 723900"/>
                <a:gd name="connsiteY19" fmla="*/ 594966 h 600075"/>
                <a:gd name="connsiteX20" fmla="*/ 20003 w 723900"/>
                <a:gd name="connsiteY20" fmla="*/ 604395 h 600075"/>
                <a:gd name="connsiteX21" fmla="*/ 31433 w 723900"/>
                <a:gd name="connsiteY21" fmla="*/ 596775 h 600075"/>
                <a:gd name="connsiteX22" fmla="*/ 46101 w 723900"/>
                <a:gd name="connsiteY22" fmla="*/ 586203 h 600075"/>
                <a:gd name="connsiteX23" fmla="*/ 60388 w 723900"/>
                <a:gd name="connsiteY23" fmla="*/ 582393 h 600075"/>
                <a:gd name="connsiteX24" fmla="*/ 72676 w 723900"/>
                <a:gd name="connsiteY24" fmla="*/ 576392 h 600075"/>
                <a:gd name="connsiteX25" fmla="*/ 93059 w 723900"/>
                <a:gd name="connsiteY25" fmla="*/ 569343 h 600075"/>
                <a:gd name="connsiteX26" fmla="*/ 101441 w 723900"/>
                <a:gd name="connsiteY26" fmla="*/ 568105 h 600075"/>
                <a:gd name="connsiteX27" fmla="*/ 111443 w 723900"/>
                <a:gd name="connsiteY27" fmla="*/ 562104 h 600075"/>
                <a:gd name="connsiteX28" fmla="*/ 124682 w 723900"/>
                <a:gd name="connsiteY28" fmla="*/ 555342 h 600075"/>
                <a:gd name="connsiteX29" fmla="*/ 142685 w 723900"/>
                <a:gd name="connsiteY29" fmla="*/ 545912 h 600075"/>
                <a:gd name="connsiteX30" fmla="*/ 173546 w 723900"/>
                <a:gd name="connsiteY30" fmla="*/ 542388 h 600075"/>
                <a:gd name="connsiteX31" fmla="*/ 181166 w 723900"/>
                <a:gd name="connsiteY31" fmla="*/ 542864 h 600075"/>
                <a:gd name="connsiteX32" fmla="*/ 191738 w 723900"/>
                <a:gd name="connsiteY32" fmla="*/ 535053 h 600075"/>
                <a:gd name="connsiteX33" fmla="*/ 199739 w 723900"/>
                <a:gd name="connsiteY33" fmla="*/ 525528 h 600075"/>
                <a:gd name="connsiteX34" fmla="*/ 224028 w 723900"/>
                <a:gd name="connsiteY34" fmla="*/ 521242 h 600075"/>
                <a:gd name="connsiteX35" fmla="*/ 234220 w 723900"/>
                <a:gd name="connsiteY35" fmla="*/ 531529 h 600075"/>
                <a:gd name="connsiteX36" fmla="*/ 247364 w 723900"/>
                <a:gd name="connsiteY36" fmla="*/ 596490 h 600075"/>
                <a:gd name="connsiteX37" fmla="*/ 274320 w 723900"/>
                <a:gd name="connsiteY37" fmla="*/ 588965 h 600075"/>
                <a:gd name="connsiteX38" fmla="*/ 340995 w 723900"/>
                <a:gd name="connsiteY38" fmla="*/ 546579 h 600075"/>
                <a:gd name="connsiteX39" fmla="*/ 467011 w 723900"/>
                <a:gd name="connsiteY39" fmla="*/ 534291 h 600075"/>
                <a:gd name="connsiteX40" fmla="*/ 571405 w 723900"/>
                <a:gd name="connsiteY40" fmla="*/ 496001 h 600075"/>
                <a:gd name="connsiteX41" fmla="*/ 644462 w 723900"/>
                <a:gd name="connsiteY41" fmla="*/ 441613 h 600075"/>
                <a:gd name="connsiteX42" fmla="*/ 718375 w 723900"/>
                <a:gd name="connsiteY42" fmla="*/ 419420 h 600075"/>
                <a:gd name="connsiteX43" fmla="*/ 705803 w 723900"/>
                <a:gd name="connsiteY43" fmla="*/ 3569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23900" h="600075">
                  <a:moveTo>
                    <a:pt x="705803" y="356936"/>
                  </a:moveTo>
                  <a:cubicBezTo>
                    <a:pt x="678656" y="313121"/>
                    <a:pt x="661416" y="304929"/>
                    <a:pt x="639128" y="291690"/>
                  </a:cubicBezTo>
                  <a:cubicBezTo>
                    <a:pt x="616934" y="278545"/>
                    <a:pt x="624840" y="259781"/>
                    <a:pt x="603218" y="239683"/>
                  </a:cubicBezTo>
                  <a:cubicBezTo>
                    <a:pt x="581597" y="219490"/>
                    <a:pt x="591788" y="215966"/>
                    <a:pt x="582739" y="178628"/>
                  </a:cubicBezTo>
                  <a:cubicBezTo>
                    <a:pt x="573691" y="141195"/>
                    <a:pt x="554927" y="134813"/>
                    <a:pt x="542735" y="114048"/>
                  </a:cubicBezTo>
                  <a:cubicBezTo>
                    <a:pt x="530543" y="93284"/>
                    <a:pt x="521399" y="61185"/>
                    <a:pt x="505587" y="54422"/>
                  </a:cubicBezTo>
                  <a:cubicBezTo>
                    <a:pt x="489776" y="47659"/>
                    <a:pt x="450056" y="16703"/>
                    <a:pt x="428720" y="4606"/>
                  </a:cubicBezTo>
                  <a:cubicBezTo>
                    <a:pt x="407384" y="-7491"/>
                    <a:pt x="371761" y="6225"/>
                    <a:pt x="364712" y="22799"/>
                  </a:cubicBezTo>
                  <a:cubicBezTo>
                    <a:pt x="357664" y="39468"/>
                    <a:pt x="308324" y="54327"/>
                    <a:pt x="283178" y="72519"/>
                  </a:cubicBezTo>
                  <a:cubicBezTo>
                    <a:pt x="258032" y="90617"/>
                    <a:pt x="205169" y="114620"/>
                    <a:pt x="195453" y="128050"/>
                  </a:cubicBezTo>
                  <a:cubicBezTo>
                    <a:pt x="185833" y="141480"/>
                    <a:pt x="136112" y="157578"/>
                    <a:pt x="120015" y="174056"/>
                  </a:cubicBezTo>
                  <a:cubicBezTo>
                    <a:pt x="103918" y="190534"/>
                    <a:pt x="122968" y="218633"/>
                    <a:pt x="134303" y="227110"/>
                  </a:cubicBezTo>
                  <a:cubicBezTo>
                    <a:pt x="145733" y="235587"/>
                    <a:pt x="142494" y="254542"/>
                    <a:pt x="129635" y="255209"/>
                  </a:cubicBezTo>
                  <a:cubicBezTo>
                    <a:pt x="116777" y="255780"/>
                    <a:pt x="110300" y="230063"/>
                    <a:pt x="100108" y="229491"/>
                  </a:cubicBezTo>
                  <a:cubicBezTo>
                    <a:pt x="89916" y="228920"/>
                    <a:pt x="88868" y="251685"/>
                    <a:pt x="79343" y="258733"/>
                  </a:cubicBezTo>
                  <a:cubicBezTo>
                    <a:pt x="69818" y="265782"/>
                    <a:pt x="72009" y="281784"/>
                    <a:pt x="68580" y="297881"/>
                  </a:cubicBezTo>
                  <a:cubicBezTo>
                    <a:pt x="66008" y="309787"/>
                    <a:pt x="53245" y="312930"/>
                    <a:pt x="44387" y="312454"/>
                  </a:cubicBezTo>
                  <a:cubicBezTo>
                    <a:pt x="45720" y="345792"/>
                    <a:pt x="43339" y="380939"/>
                    <a:pt x="33433" y="411705"/>
                  </a:cubicBezTo>
                  <a:cubicBezTo>
                    <a:pt x="20193" y="452948"/>
                    <a:pt x="9144" y="503240"/>
                    <a:pt x="18193" y="543435"/>
                  </a:cubicBezTo>
                  <a:cubicBezTo>
                    <a:pt x="24479" y="571629"/>
                    <a:pt x="10287" y="581916"/>
                    <a:pt x="0" y="594966"/>
                  </a:cubicBezTo>
                  <a:cubicBezTo>
                    <a:pt x="4572" y="600681"/>
                    <a:pt x="11906" y="607062"/>
                    <a:pt x="20003" y="604395"/>
                  </a:cubicBezTo>
                  <a:cubicBezTo>
                    <a:pt x="27242" y="602014"/>
                    <a:pt x="29051" y="599728"/>
                    <a:pt x="31433" y="596775"/>
                  </a:cubicBezTo>
                  <a:cubicBezTo>
                    <a:pt x="34004" y="593537"/>
                    <a:pt x="36862" y="589917"/>
                    <a:pt x="46101" y="586203"/>
                  </a:cubicBezTo>
                  <a:cubicBezTo>
                    <a:pt x="53721" y="583155"/>
                    <a:pt x="57626" y="582678"/>
                    <a:pt x="60388" y="582393"/>
                  </a:cubicBezTo>
                  <a:cubicBezTo>
                    <a:pt x="63722" y="582012"/>
                    <a:pt x="65532" y="581821"/>
                    <a:pt x="72676" y="576392"/>
                  </a:cubicBezTo>
                  <a:cubicBezTo>
                    <a:pt x="82010" y="569343"/>
                    <a:pt x="87916" y="569343"/>
                    <a:pt x="93059" y="569343"/>
                  </a:cubicBezTo>
                  <a:cubicBezTo>
                    <a:pt x="95917" y="569343"/>
                    <a:pt x="98393" y="569343"/>
                    <a:pt x="101441" y="568105"/>
                  </a:cubicBezTo>
                  <a:cubicBezTo>
                    <a:pt x="105346" y="566581"/>
                    <a:pt x="108395" y="564295"/>
                    <a:pt x="111443" y="562104"/>
                  </a:cubicBezTo>
                  <a:cubicBezTo>
                    <a:pt x="115253" y="559247"/>
                    <a:pt x="119158" y="556389"/>
                    <a:pt x="124682" y="555342"/>
                  </a:cubicBezTo>
                  <a:cubicBezTo>
                    <a:pt x="133255" y="553722"/>
                    <a:pt x="137732" y="550674"/>
                    <a:pt x="142685" y="545912"/>
                  </a:cubicBezTo>
                  <a:cubicBezTo>
                    <a:pt x="148209" y="540578"/>
                    <a:pt x="161068" y="541530"/>
                    <a:pt x="173546" y="542388"/>
                  </a:cubicBezTo>
                  <a:cubicBezTo>
                    <a:pt x="176213" y="542578"/>
                    <a:pt x="178784" y="542769"/>
                    <a:pt x="181166" y="542864"/>
                  </a:cubicBezTo>
                  <a:cubicBezTo>
                    <a:pt x="186976" y="543150"/>
                    <a:pt x="188881" y="540197"/>
                    <a:pt x="191738" y="535053"/>
                  </a:cubicBezTo>
                  <a:cubicBezTo>
                    <a:pt x="193643" y="531720"/>
                    <a:pt x="195739" y="527910"/>
                    <a:pt x="199739" y="525528"/>
                  </a:cubicBezTo>
                  <a:cubicBezTo>
                    <a:pt x="206312" y="521623"/>
                    <a:pt x="216218" y="518480"/>
                    <a:pt x="224028" y="521242"/>
                  </a:cubicBezTo>
                  <a:cubicBezTo>
                    <a:pt x="228791" y="522861"/>
                    <a:pt x="232220" y="526386"/>
                    <a:pt x="234220" y="531529"/>
                  </a:cubicBezTo>
                  <a:cubicBezTo>
                    <a:pt x="238982" y="543721"/>
                    <a:pt x="245269" y="582869"/>
                    <a:pt x="247364" y="596490"/>
                  </a:cubicBezTo>
                  <a:cubicBezTo>
                    <a:pt x="252508" y="594108"/>
                    <a:pt x="260985" y="591918"/>
                    <a:pt x="274320" y="588965"/>
                  </a:cubicBezTo>
                  <a:cubicBezTo>
                    <a:pt x="307753" y="581535"/>
                    <a:pt x="314992" y="557056"/>
                    <a:pt x="340995" y="546579"/>
                  </a:cubicBezTo>
                  <a:cubicBezTo>
                    <a:pt x="366998" y="536101"/>
                    <a:pt x="423386" y="540673"/>
                    <a:pt x="467011" y="534291"/>
                  </a:cubicBezTo>
                  <a:cubicBezTo>
                    <a:pt x="510540" y="527814"/>
                    <a:pt x="554736" y="507431"/>
                    <a:pt x="571405" y="496001"/>
                  </a:cubicBezTo>
                  <a:cubicBezTo>
                    <a:pt x="588073" y="484571"/>
                    <a:pt x="627222" y="458853"/>
                    <a:pt x="644462" y="441613"/>
                  </a:cubicBezTo>
                  <a:cubicBezTo>
                    <a:pt x="661702" y="424373"/>
                    <a:pt x="698564" y="426373"/>
                    <a:pt x="718375" y="419420"/>
                  </a:cubicBezTo>
                  <a:cubicBezTo>
                    <a:pt x="738188" y="412467"/>
                    <a:pt x="732949" y="400751"/>
                    <a:pt x="705803" y="356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2" name="Frihandsfigur: Form 271">
              <a:extLst>
                <a:ext uri="{FF2B5EF4-FFF2-40B4-BE49-F238E27FC236}">
                  <a16:creationId xmlns:a16="http://schemas.microsoft.com/office/drawing/2014/main" id="{08237F0D-6E58-4BF2-BD58-CF654C3EDA29}"/>
                </a:ext>
              </a:extLst>
            </p:cNvPr>
            <p:cNvSpPr/>
            <p:nvPr/>
          </p:nvSpPr>
          <p:spPr>
            <a:xfrm>
              <a:off x="7550438" y="3462623"/>
              <a:ext cx="228600" cy="219075"/>
            </a:xfrm>
            <a:custGeom>
              <a:avLst/>
              <a:gdLst>
                <a:gd name="connsiteX0" fmla="*/ 216818 w 228600"/>
                <a:gd name="connsiteY0" fmla="*/ 138494 h 219075"/>
                <a:gd name="connsiteX1" fmla="*/ 205102 w 228600"/>
                <a:gd name="connsiteY1" fmla="*/ 101060 h 219075"/>
                <a:gd name="connsiteX2" fmla="*/ 203864 w 228600"/>
                <a:gd name="connsiteY2" fmla="*/ 51435 h 219075"/>
                <a:gd name="connsiteX3" fmla="*/ 204912 w 228600"/>
                <a:gd name="connsiteY3" fmla="*/ 47816 h 219075"/>
                <a:gd name="connsiteX4" fmla="*/ 192529 w 228600"/>
                <a:gd name="connsiteY4" fmla="*/ 13525 h 219075"/>
                <a:gd name="connsiteX5" fmla="*/ 179194 w 228600"/>
                <a:gd name="connsiteY5" fmla="*/ 0 h 219075"/>
                <a:gd name="connsiteX6" fmla="*/ 98708 w 228600"/>
                <a:gd name="connsiteY6" fmla="*/ 18574 h 219075"/>
                <a:gd name="connsiteX7" fmla="*/ 44511 w 228600"/>
                <a:gd name="connsiteY7" fmla="*/ 67723 h 219075"/>
                <a:gd name="connsiteX8" fmla="*/ 12602 w 228600"/>
                <a:gd name="connsiteY8" fmla="*/ 81725 h 219075"/>
                <a:gd name="connsiteX9" fmla="*/ 410 w 228600"/>
                <a:gd name="connsiteY9" fmla="*/ 114205 h 219075"/>
                <a:gd name="connsiteX10" fmla="*/ 29556 w 228600"/>
                <a:gd name="connsiteY10" fmla="*/ 120872 h 219075"/>
                <a:gd name="connsiteX11" fmla="*/ 50321 w 228600"/>
                <a:gd name="connsiteY11" fmla="*/ 134302 h 219075"/>
                <a:gd name="connsiteX12" fmla="*/ 78515 w 228600"/>
                <a:gd name="connsiteY12" fmla="*/ 154972 h 219075"/>
                <a:gd name="connsiteX13" fmla="*/ 101851 w 228600"/>
                <a:gd name="connsiteY13" fmla="*/ 152305 h 219075"/>
                <a:gd name="connsiteX14" fmla="*/ 126902 w 228600"/>
                <a:gd name="connsiteY14" fmla="*/ 151733 h 219075"/>
                <a:gd name="connsiteX15" fmla="*/ 136998 w 228600"/>
                <a:gd name="connsiteY15" fmla="*/ 179451 h 219075"/>
                <a:gd name="connsiteX16" fmla="*/ 138142 w 228600"/>
                <a:gd name="connsiteY16" fmla="*/ 196025 h 219075"/>
                <a:gd name="connsiteX17" fmla="*/ 149762 w 228600"/>
                <a:gd name="connsiteY17" fmla="*/ 202692 h 219075"/>
                <a:gd name="connsiteX18" fmla="*/ 158335 w 228600"/>
                <a:gd name="connsiteY18" fmla="*/ 204597 h 219075"/>
                <a:gd name="connsiteX19" fmla="*/ 179671 w 228600"/>
                <a:gd name="connsiteY19" fmla="*/ 223075 h 219075"/>
                <a:gd name="connsiteX20" fmla="*/ 222247 w 228600"/>
                <a:gd name="connsiteY20" fmla="*/ 189738 h 219075"/>
                <a:gd name="connsiteX21" fmla="*/ 230439 w 228600"/>
                <a:gd name="connsiteY21" fmla="*/ 161449 h 219075"/>
                <a:gd name="connsiteX22" fmla="*/ 216818 w 228600"/>
                <a:gd name="connsiteY22" fmla="*/ 1384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8600" h="219075">
                  <a:moveTo>
                    <a:pt x="216818" y="138494"/>
                  </a:moveTo>
                  <a:cubicBezTo>
                    <a:pt x="218437" y="130588"/>
                    <a:pt x="214342" y="120110"/>
                    <a:pt x="205102" y="101060"/>
                  </a:cubicBezTo>
                  <a:cubicBezTo>
                    <a:pt x="195292" y="80867"/>
                    <a:pt x="199102" y="67818"/>
                    <a:pt x="203864" y="51435"/>
                  </a:cubicBezTo>
                  <a:lnTo>
                    <a:pt x="204912" y="47816"/>
                  </a:lnTo>
                  <a:cubicBezTo>
                    <a:pt x="210913" y="26765"/>
                    <a:pt x="197006" y="16288"/>
                    <a:pt x="192529" y="13525"/>
                  </a:cubicBezTo>
                  <a:cubicBezTo>
                    <a:pt x="186910" y="10096"/>
                    <a:pt x="182338" y="4572"/>
                    <a:pt x="179194" y="0"/>
                  </a:cubicBezTo>
                  <a:cubicBezTo>
                    <a:pt x="154144" y="6572"/>
                    <a:pt x="117187" y="8763"/>
                    <a:pt x="98708" y="18574"/>
                  </a:cubicBezTo>
                  <a:cubicBezTo>
                    <a:pt x="76134" y="30575"/>
                    <a:pt x="70705" y="54483"/>
                    <a:pt x="44511" y="67723"/>
                  </a:cubicBezTo>
                  <a:cubicBezTo>
                    <a:pt x="34224" y="72866"/>
                    <a:pt x="23270" y="77629"/>
                    <a:pt x="12602" y="81725"/>
                  </a:cubicBezTo>
                  <a:cubicBezTo>
                    <a:pt x="5839" y="92202"/>
                    <a:pt x="-1876" y="107442"/>
                    <a:pt x="410" y="114205"/>
                  </a:cubicBezTo>
                  <a:cubicBezTo>
                    <a:pt x="3172" y="122111"/>
                    <a:pt x="12126" y="124206"/>
                    <a:pt x="29556" y="120872"/>
                  </a:cubicBezTo>
                  <a:cubicBezTo>
                    <a:pt x="37367" y="119348"/>
                    <a:pt x="43368" y="126302"/>
                    <a:pt x="50321" y="134302"/>
                  </a:cubicBezTo>
                  <a:cubicBezTo>
                    <a:pt x="57751" y="142875"/>
                    <a:pt x="66228" y="152591"/>
                    <a:pt x="78515" y="154972"/>
                  </a:cubicBezTo>
                  <a:cubicBezTo>
                    <a:pt x="89659" y="157163"/>
                    <a:pt x="95851" y="154686"/>
                    <a:pt x="101851" y="152305"/>
                  </a:cubicBezTo>
                  <a:cubicBezTo>
                    <a:pt x="108423" y="149638"/>
                    <a:pt x="115281" y="146971"/>
                    <a:pt x="126902" y="151733"/>
                  </a:cubicBezTo>
                  <a:cubicBezTo>
                    <a:pt x="140713" y="157448"/>
                    <a:pt x="138618" y="169640"/>
                    <a:pt x="136998" y="179451"/>
                  </a:cubicBezTo>
                  <a:cubicBezTo>
                    <a:pt x="135855" y="186119"/>
                    <a:pt x="134808" y="192405"/>
                    <a:pt x="138142" y="196025"/>
                  </a:cubicBezTo>
                  <a:cubicBezTo>
                    <a:pt x="143952" y="202216"/>
                    <a:pt x="146333" y="202406"/>
                    <a:pt x="149762" y="202692"/>
                  </a:cubicBezTo>
                  <a:cubicBezTo>
                    <a:pt x="151953" y="202883"/>
                    <a:pt x="154715" y="203073"/>
                    <a:pt x="158335" y="204597"/>
                  </a:cubicBezTo>
                  <a:cubicBezTo>
                    <a:pt x="164240" y="207169"/>
                    <a:pt x="173289" y="216218"/>
                    <a:pt x="179671" y="223075"/>
                  </a:cubicBezTo>
                  <a:cubicBezTo>
                    <a:pt x="185767" y="207264"/>
                    <a:pt x="209960" y="198215"/>
                    <a:pt x="222247" y="189738"/>
                  </a:cubicBezTo>
                  <a:cubicBezTo>
                    <a:pt x="233963" y="181642"/>
                    <a:pt x="229010" y="176117"/>
                    <a:pt x="230439" y="161449"/>
                  </a:cubicBezTo>
                  <a:cubicBezTo>
                    <a:pt x="216342" y="153924"/>
                    <a:pt x="215675" y="144209"/>
                    <a:pt x="216818" y="138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3" name="Frihandsfigur: Form 272">
              <a:extLst>
                <a:ext uri="{FF2B5EF4-FFF2-40B4-BE49-F238E27FC236}">
                  <a16:creationId xmlns:a16="http://schemas.microsoft.com/office/drawing/2014/main" id="{CA2E896A-23E7-42E4-86CC-1EABF80B527A}"/>
                </a:ext>
              </a:extLst>
            </p:cNvPr>
            <p:cNvSpPr/>
            <p:nvPr/>
          </p:nvSpPr>
          <p:spPr>
            <a:xfrm>
              <a:off x="7165338" y="4092527"/>
              <a:ext cx="38100" cy="19050"/>
            </a:xfrm>
            <a:custGeom>
              <a:avLst/>
              <a:gdLst>
                <a:gd name="connsiteX0" fmla="*/ 29847 w 38100"/>
                <a:gd name="connsiteY0" fmla="*/ 270 h 19050"/>
                <a:gd name="connsiteX1" fmla="*/ 1939 w 38100"/>
                <a:gd name="connsiteY1" fmla="*/ 13795 h 19050"/>
                <a:gd name="connsiteX2" fmla="*/ 19465 w 38100"/>
                <a:gd name="connsiteY2" fmla="*/ 24082 h 19050"/>
                <a:gd name="connsiteX3" fmla="*/ 40992 w 38100"/>
                <a:gd name="connsiteY3" fmla="*/ 5318 h 19050"/>
                <a:gd name="connsiteX4" fmla="*/ 29847 w 38100"/>
                <a:gd name="connsiteY4" fmla="*/ 2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9050">
                  <a:moveTo>
                    <a:pt x="29847" y="270"/>
                  </a:moveTo>
                  <a:cubicBezTo>
                    <a:pt x="22609" y="1032"/>
                    <a:pt x="9273" y="-1731"/>
                    <a:pt x="1939" y="13795"/>
                  </a:cubicBezTo>
                  <a:cubicBezTo>
                    <a:pt x="-5395" y="29321"/>
                    <a:pt x="9750" y="27035"/>
                    <a:pt x="19465" y="24082"/>
                  </a:cubicBezTo>
                  <a:cubicBezTo>
                    <a:pt x="29181" y="21130"/>
                    <a:pt x="41659" y="11128"/>
                    <a:pt x="40992" y="5318"/>
                  </a:cubicBezTo>
                  <a:cubicBezTo>
                    <a:pt x="40230" y="-492"/>
                    <a:pt x="35181" y="-302"/>
                    <a:pt x="29847" y="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4" name="Frihandsfigur: Form 273">
              <a:extLst>
                <a:ext uri="{FF2B5EF4-FFF2-40B4-BE49-F238E27FC236}">
                  <a16:creationId xmlns:a16="http://schemas.microsoft.com/office/drawing/2014/main" id="{29900942-0D18-460C-84F5-FB3FF62C5536}"/>
                </a:ext>
              </a:extLst>
            </p:cNvPr>
            <p:cNvSpPr/>
            <p:nvPr/>
          </p:nvSpPr>
          <p:spPr>
            <a:xfrm>
              <a:off x="7131905" y="4084810"/>
              <a:ext cx="19050" cy="19050"/>
            </a:xfrm>
            <a:custGeom>
              <a:avLst/>
              <a:gdLst>
                <a:gd name="connsiteX0" fmla="*/ 8225 w 19050"/>
                <a:gd name="connsiteY0" fmla="*/ 24941 h 19050"/>
                <a:gd name="connsiteX1" fmla="*/ 22227 w 19050"/>
                <a:gd name="connsiteY1" fmla="*/ 1224 h 19050"/>
                <a:gd name="connsiteX2" fmla="*/ 8225 w 19050"/>
                <a:gd name="connsiteY2" fmla="*/ 7987 h 19050"/>
                <a:gd name="connsiteX3" fmla="*/ 8225 w 19050"/>
                <a:gd name="connsiteY3" fmla="*/ 249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8225" y="24941"/>
                  </a:moveTo>
                  <a:cubicBezTo>
                    <a:pt x="19941" y="23322"/>
                    <a:pt x="32228" y="6082"/>
                    <a:pt x="22227" y="1224"/>
                  </a:cubicBezTo>
                  <a:cubicBezTo>
                    <a:pt x="15750" y="-1919"/>
                    <a:pt x="18417" y="1224"/>
                    <a:pt x="8225" y="7987"/>
                  </a:cubicBezTo>
                  <a:cubicBezTo>
                    <a:pt x="-1967" y="14750"/>
                    <a:pt x="-3490" y="26561"/>
                    <a:pt x="8225" y="249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5" name="Frihandsfigur: Form 274">
              <a:extLst>
                <a:ext uri="{FF2B5EF4-FFF2-40B4-BE49-F238E27FC236}">
                  <a16:creationId xmlns:a16="http://schemas.microsoft.com/office/drawing/2014/main" id="{12AFC180-DE44-47C5-A7F9-B2214344284C}"/>
                </a:ext>
              </a:extLst>
            </p:cNvPr>
            <p:cNvSpPr/>
            <p:nvPr/>
          </p:nvSpPr>
          <p:spPr>
            <a:xfrm>
              <a:off x="7382567" y="3880425"/>
              <a:ext cx="38100" cy="28575"/>
            </a:xfrm>
            <a:custGeom>
              <a:avLst/>
              <a:gdLst>
                <a:gd name="connsiteX0" fmla="*/ 28740 w 38100"/>
                <a:gd name="connsiteY0" fmla="*/ 3870 h 28575"/>
                <a:gd name="connsiteX1" fmla="*/ 2165 w 38100"/>
                <a:gd name="connsiteY1" fmla="*/ 10918 h 28575"/>
                <a:gd name="connsiteX2" fmla="*/ 21882 w 38100"/>
                <a:gd name="connsiteY2" fmla="*/ 32826 h 28575"/>
                <a:gd name="connsiteX3" fmla="*/ 38837 w 38100"/>
                <a:gd name="connsiteY3" fmla="*/ 19300 h 28575"/>
                <a:gd name="connsiteX4" fmla="*/ 28740 w 38100"/>
                <a:gd name="connsiteY4" fmla="*/ 38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28740" y="3870"/>
                  </a:moveTo>
                  <a:cubicBezTo>
                    <a:pt x="16548" y="-2322"/>
                    <a:pt x="9500" y="-1845"/>
                    <a:pt x="2165" y="10918"/>
                  </a:cubicBezTo>
                  <a:cubicBezTo>
                    <a:pt x="-5169" y="23586"/>
                    <a:pt x="7309" y="32826"/>
                    <a:pt x="21882" y="32826"/>
                  </a:cubicBezTo>
                  <a:cubicBezTo>
                    <a:pt x="36455" y="32826"/>
                    <a:pt x="38551" y="27206"/>
                    <a:pt x="38837" y="19300"/>
                  </a:cubicBezTo>
                  <a:cubicBezTo>
                    <a:pt x="39122" y="11299"/>
                    <a:pt x="33884" y="6537"/>
                    <a:pt x="28740" y="3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6" name="Frihandsfigur: Form 275">
              <a:extLst>
                <a:ext uri="{FF2B5EF4-FFF2-40B4-BE49-F238E27FC236}">
                  <a16:creationId xmlns:a16="http://schemas.microsoft.com/office/drawing/2014/main" id="{E37325CA-19E8-43FF-86AD-919DEAFBB4AC}"/>
                </a:ext>
              </a:extLst>
            </p:cNvPr>
            <p:cNvSpPr/>
            <p:nvPr/>
          </p:nvSpPr>
          <p:spPr>
            <a:xfrm>
              <a:off x="7323087" y="3902810"/>
              <a:ext cx="28575" cy="38100"/>
            </a:xfrm>
            <a:custGeom>
              <a:avLst/>
              <a:gdLst>
                <a:gd name="connsiteX0" fmla="*/ 13639 w 28575"/>
                <a:gd name="connsiteY0" fmla="*/ 249 h 38100"/>
                <a:gd name="connsiteX1" fmla="*/ 3447 w 28575"/>
                <a:gd name="connsiteY1" fmla="*/ 30729 h 38100"/>
                <a:gd name="connsiteX2" fmla="*/ 27164 w 28575"/>
                <a:gd name="connsiteY2" fmla="*/ 39397 h 38100"/>
                <a:gd name="connsiteX3" fmla="*/ 25640 w 28575"/>
                <a:gd name="connsiteY3" fmla="*/ 13775 h 38100"/>
                <a:gd name="connsiteX4" fmla="*/ 13639 w 28575"/>
                <a:gd name="connsiteY4" fmla="*/ 2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3639" y="249"/>
                  </a:moveTo>
                  <a:cubicBezTo>
                    <a:pt x="4305" y="-2513"/>
                    <a:pt x="-5316" y="18347"/>
                    <a:pt x="3447" y="30729"/>
                  </a:cubicBezTo>
                  <a:cubicBezTo>
                    <a:pt x="12210" y="43112"/>
                    <a:pt x="21545" y="49493"/>
                    <a:pt x="27164" y="39397"/>
                  </a:cubicBezTo>
                  <a:cubicBezTo>
                    <a:pt x="32880" y="29300"/>
                    <a:pt x="34213" y="23966"/>
                    <a:pt x="25640" y="13775"/>
                  </a:cubicBezTo>
                  <a:cubicBezTo>
                    <a:pt x="17068" y="3583"/>
                    <a:pt x="17068" y="1202"/>
                    <a:pt x="13639" y="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7" name="Frihandsfigur: Form 276">
              <a:extLst>
                <a:ext uri="{FF2B5EF4-FFF2-40B4-BE49-F238E27FC236}">
                  <a16:creationId xmlns:a16="http://schemas.microsoft.com/office/drawing/2014/main" id="{C5D6C530-4D3D-4ED3-9B28-4804509C7D48}"/>
                </a:ext>
              </a:extLst>
            </p:cNvPr>
            <p:cNvSpPr/>
            <p:nvPr/>
          </p:nvSpPr>
          <p:spPr>
            <a:xfrm>
              <a:off x="7335560" y="3872561"/>
              <a:ext cx="9525" cy="19050"/>
            </a:xfrm>
            <a:custGeom>
              <a:avLst/>
              <a:gdLst>
                <a:gd name="connsiteX0" fmla="*/ 14692 w 9525"/>
                <a:gd name="connsiteY0" fmla="*/ 16972 h 19050"/>
                <a:gd name="connsiteX1" fmla="*/ 4500 w 9525"/>
                <a:gd name="connsiteY1" fmla="*/ 18 h 19050"/>
                <a:gd name="connsiteX2" fmla="*/ 2595 w 9525"/>
                <a:gd name="connsiteY2" fmla="*/ 13543 h 19050"/>
                <a:gd name="connsiteX3" fmla="*/ 14692 w 9525"/>
                <a:gd name="connsiteY3" fmla="*/ 1697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19050">
                  <a:moveTo>
                    <a:pt x="14692" y="16972"/>
                  </a:moveTo>
                  <a:cubicBezTo>
                    <a:pt x="17740" y="12686"/>
                    <a:pt x="11263" y="-554"/>
                    <a:pt x="4500" y="18"/>
                  </a:cubicBezTo>
                  <a:cubicBezTo>
                    <a:pt x="-263" y="399"/>
                    <a:pt x="-1786" y="6781"/>
                    <a:pt x="2595" y="13543"/>
                  </a:cubicBezTo>
                  <a:cubicBezTo>
                    <a:pt x="6976" y="20306"/>
                    <a:pt x="11739" y="21259"/>
                    <a:pt x="14692" y="169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8" name="Frihandsfigur: Form 277">
              <a:extLst>
                <a:ext uri="{FF2B5EF4-FFF2-40B4-BE49-F238E27FC236}">
                  <a16:creationId xmlns:a16="http://schemas.microsoft.com/office/drawing/2014/main" id="{0E2C84AD-662C-41EE-B7F6-EAE1847B03CA}"/>
                </a:ext>
              </a:extLst>
            </p:cNvPr>
            <p:cNvSpPr/>
            <p:nvPr/>
          </p:nvSpPr>
          <p:spPr>
            <a:xfrm>
              <a:off x="7447657" y="3865720"/>
              <a:ext cx="28575" cy="38100"/>
            </a:xfrm>
            <a:custGeom>
              <a:avLst/>
              <a:gdLst>
                <a:gd name="connsiteX0" fmla="*/ 18800 w 28575"/>
                <a:gd name="connsiteY0" fmla="*/ 16574 h 38100"/>
                <a:gd name="connsiteX1" fmla="*/ 12799 w 28575"/>
                <a:gd name="connsiteY1" fmla="*/ 1 h 38100"/>
                <a:gd name="connsiteX2" fmla="*/ 893 w 28575"/>
                <a:gd name="connsiteY2" fmla="*/ 16955 h 38100"/>
                <a:gd name="connsiteX3" fmla="*/ 14419 w 28575"/>
                <a:gd name="connsiteY3" fmla="*/ 33910 h 38100"/>
                <a:gd name="connsiteX4" fmla="*/ 29658 w 28575"/>
                <a:gd name="connsiteY4" fmla="*/ 33910 h 38100"/>
                <a:gd name="connsiteX5" fmla="*/ 18800 w 28575"/>
                <a:gd name="connsiteY5" fmla="*/ 1657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8800" y="16574"/>
                  </a:moveTo>
                  <a:cubicBezTo>
                    <a:pt x="19943" y="10192"/>
                    <a:pt x="16609" y="-95"/>
                    <a:pt x="12799" y="1"/>
                  </a:cubicBezTo>
                  <a:cubicBezTo>
                    <a:pt x="3179" y="286"/>
                    <a:pt x="4322" y="11621"/>
                    <a:pt x="893" y="16955"/>
                  </a:cubicBezTo>
                  <a:cubicBezTo>
                    <a:pt x="-2536" y="22289"/>
                    <a:pt x="4322" y="27147"/>
                    <a:pt x="14419" y="33910"/>
                  </a:cubicBezTo>
                  <a:cubicBezTo>
                    <a:pt x="24515" y="40672"/>
                    <a:pt x="33469" y="43339"/>
                    <a:pt x="29658" y="33910"/>
                  </a:cubicBezTo>
                  <a:cubicBezTo>
                    <a:pt x="26039" y="24480"/>
                    <a:pt x="17657" y="22956"/>
                    <a:pt x="18800" y="16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9" name="Frihandsfigur: Form 278">
              <a:extLst>
                <a:ext uri="{FF2B5EF4-FFF2-40B4-BE49-F238E27FC236}">
                  <a16:creationId xmlns:a16="http://schemas.microsoft.com/office/drawing/2014/main" id="{615D4FA6-575F-4209-9406-746FBAF0FE97}"/>
                </a:ext>
              </a:extLst>
            </p:cNvPr>
            <p:cNvSpPr/>
            <p:nvPr/>
          </p:nvSpPr>
          <p:spPr>
            <a:xfrm>
              <a:off x="7429798" y="3885666"/>
              <a:ext cx="9525" cy="38100"/>
            </a:xfrm>
            <a:custGeom>
              <a:avLst/>
              <a:gdLst>
                <a:gd name="connsiteX0" fmla="*/ 15418 w 9525"/>
                <a:gd name="connsiteY0" fmla="*/ 4725 h 38100"/>
                <a:gd name="connsiteX1" fmla="*/ 7703 w 9525"/>
                <a:gd name="connsiteY1" fmla="*/ 57 h 38100"/>
                <a:gd name="connsiteX2" fmla="*/ 1798 w 9525"/>
                <a:gd name="connsiteY2" fmla="*/ 15488 h 38100"/>
                <a:gd name="connsiteX3" fmla="*/ 5703 w 9525"/>
                <a:gd name="connsiteY3" fmla="*/ 46158 h 38100"/>
                <a:gd name="connsiteX4" fmla="*/ 11989 w 9525"/>
                <a:gd name="connsiteY4" fmla="*/ 20727 h 38100"/>
                <a:gd name="connsiteX5" fmla="*/ 15418 w 9525"/>
                <a:gd name="connsiteY5" fmla="*/ 472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" h="38100">
                  <a:moveTo>
                    <a:pt x="15418" y="4725"/>
                  </a:moveTo>
                  <a:cubicBezTo>
                    <a:pt x="13228" y="438"/>
                    <a:pt x="10275" y="-228"/>
                    <a:pt x="7703" y="57"/>
                  </a:cubicBezTo>
                  <a:cubicBezTo>
                    <a:pt x="3226" y="629"/>
                    <a:pt x="3798" y="3010"/>
                    <a:pt x="1798" y="15488"/>
                  </a:cubicBezTo>
                  <a:cubicBezTo>
                    <a:pt x="-203" y="27966"/>
                    <a:pt x="-2203" y="45777"/>
                    <a:pt x="5703" y="46158"/>
                  </a:cubicBezTo>
                  <a:cubicBezTo>
                    <a:pt x="13609" y="46635"/>
                    <a:pt x="11989" y="25108"/>
                    <a:pt x="11989" y="20727"/>
                  </a:cubicBezTo>
                  <a:cubicBezTo>
                    <a:pt x="11989" y="16345"/>
                    <a:pt x="17609" y="9106"/>
                    <a:pt x="15418" y="4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0" name="Frihandsfigur: Form 279">
              <a:extLst>
                <a:ext uri="{FF2B5EF4-FFF2-40B4-BE49-F238E27FC236}">
                  <a16:creationId xmlns:a16="http://schemas.microsoft.com/office/drawing/2014/main" id="{BF46B8D9-EBE7-4236-917B-CCB4DD09C36E}"/>
                </a:ext>
              </a:extLst>
            </p:cNvPr>
            <p:cNvSpPr/>
            <p:nvPr/>
          </p:nvSpPr>
          <p:spPr>
            <a:xfrm>
              <a:off x="7238524" y="3911414"/>
              <a:ext cx="28575" cy="28575"/>
            </a:xfrm>
            <a:custGeom>
              <a:avLst/>
              <a:gdLst>
                <a:gd name="connsiteX0" fmla="*/ 28766 w 28575"/>
                <a:gd name="connsiteY0" fmla="*/ 29840 h 28575"/>
                <a:gd name="connsiteX1" fmla="*/ 30480 w 28575"/>
                <a:gd name="connsiteY1" fmla="*/ 11933 h 28575"/>
                <a:gd name="connsiteX2" fmla="*/ 15240 w 28575"/>
                <a:gd name="connsiteY2" fmla="*/ 26 h 28575"/>
                <a:gd name="connsiteX3" fmla="*/ 0 w 28575"/>
                <a:gd name="connsiteY3" fmla="*/ 13457 h 28575"/>
                <a:gd name="connsiteX4" fmla="*/ 28766 w 28575"/>
                <a:gd name="connsiteY4" fmla="*/ 2984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766" y="29840"/>
                  </a:moveTo>
                  <a:cubicBezTo>
                    <a:pt x="38958" y="26125"/>
                    <a:pt x="39243" y="18695"/>
                    <a:pt x="30480" y="11933"/>
                  </a:cubicBezTo>
                  <a:cubicBezTo>
                    <a:pt x="21717" y="5170"/>
                    <a:pt x="23051" y="503"/>
                    <a:pt x="15240" y="26"/>
                  </a:cubicBezTo>
                  <a:cubicBezTo>
                    <a:pt x="6287" y="-545"/>
                    <a:pt x="0" y="8313"/>
                    <a:pt x="0" y="13457"/>
                  </a:cubicBezTo>
                  <a:cubicBezTo>
                    <a:pt x="-95" y="18695"/>
                    <a:pt x="18479" y="33650"/>
                    <a:pt x="28766" y="29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1" name="Frihandsfigur: Form 280">
              <a:extLst>
                <a:ext uri="{FF2B5EF4-FFF2-40B4-BE49-F238E27FC236}">
                  <a16:creationId xmlns:a16="http://schemas.microsoft.com/office/drawing/2014/main" id="{E007665D-BDFE-4FB1-9AC9-826CECE0ED5F}"/>
                </a:ext>
              </a:extLst>
            </p:cNvPr>
            <p:cNvSpPr/>
            <p:nvPr/>
          </p:nvSpPr>
          <p:spPr>
            <a:xfrm>
              <a:off x="7554663" y="4051427"/>
              <a:ext cx="66675" cy="76200"/>
            </a:xfrm>
            <a:custGeom>
              <a:avLst/>
              <a:gdLst>
                <a:gd name="connsiteX0" fmla="*/ 56003 w 66675"/>
                <a:gd name="connsiteY0" fmla="*/ 17652 h 76200"/>
                <a:gd name="connsiteX1" fmla="*/ 35715 w 66675"/>
                <a:gd name="connsiteY1" fmla="*/ 1460 h 76200"/>
                <a:gd name="connsiteX2" fmla="*/ 37429 w 66675"/>
                <a:gd name="connsiteY2" fmla="*/ 27749 h 76200"/>
                <a:gd name="connsiteX3" fmla="*/ 10569 w 66675"/>
                <a:gd name="connsiteY3" fmla="*/ 37941 h 76200"/>
                <a:gd name="connsiteX4" fmla="*/ 8568 w 66675"/>
                <a:gd name="connsiteY4" fmla="*/ 81946 h 76200"/>
                <a:gd name="connsiteX5" fmla="*/ 35715 w 66675"/>
                <a:gd name="connsiteY5" fmla="*/ 64992 h 76200"/>
                <a:gd name="connsiteX6" fmla="*/ 56098 w 66675"/>
                <a:gd name="connsiteY6" fmla="*/ 80327 h 76200"/>
                <a:gd name="connsiteX7" fmla="*/ 67623 w 66675"/>
                <a:gd name="connsiteY7" fmla="*/ 46704 h 76200"/>
                <a:gd name="connsiteX8" fmla="*/ 56003 w 66675"/>
                <a:gd name="connsiteY8" fmla="*/ 176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76200">
                  <a:moveTo>
                    <a:pt x="56003" y="17652"/>
                  </a:moveTo>
                  <a:cubicBezTo>
                    <a:pt x="47716" y="9366"/>
                    <a:pt x="42477" y="-4541"/>
                    <a:pt x="35715" y="1460"/>
                  </a:cubicBezTo>
                  <a:cubicBezTo>
                    <a:pt x="28952" y="7461"/>
                    <a:pt x="42477" y="20986"/>
                    <a:pt x="37429" y="27749"/>
                  </a:cubicBezTo>
                  <a:cubicBezTo>
                    <a:pt x="32381" y="34512"/>
                    <a:pt x="19712" y="32607"/>
                    <a:pt x="10569" y="37941"/>
                  </a:cubicBezTo>
                  <a:cubicBezTo>
                    <a:pt x="1520" y="43275"/>
                    <a:pt x="-6862" y="75088"/>
                    <a:pt x="8568" y="81946"/>
                  </a:cubicBezTo>
                  <a:cubicBezTo>
                    <a:pt x="23999" y="88804"/>
                    <a:pt x="28952" y="61658"/>
                    <a:pt x="35715" y="64992"/>
                  </a:cubicBezTo>
                  <a:cubicBezTo>
                    <a:pt x="42477" y="68421"/>
                    <a:pt x="45049" y="83565"/>
                    <a:pt x="56098" y="80327"/>
                  </a:cubicBezTo>
                  <a:cubicBezTo>
                    <a:pt x="67052" y="77088"/>
                    <a:pt x="72386" y="56895"/>
                    <a:pt x="67623" y="46704"/>
                  </a:cubicBezTo>
                  <a:cubicBezTo>
                    <a:pt x="62861" y="36512"/>
                    <a:pt x="62766" y="24415"/>
                    <a:pt x="56003" y="176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2" name="Frihandsfigur: Form 281">
              <a:extLst>
                <a:ext uri="{FF2B5EF4-FFF2-40B4-BE49-F238E27FC236}">
                  <a16:creationId xmlns:a16="http://schemas.microsoft.com/office/drawing/2014/main" id="{1902A83F-3BAB-4B23-94D6-2775038CD29A}"/>
                </a:ext>
              </a:extLst>
            </p:cNvPr>
            <p:cNvSpPr/>
            <p:nvPr/>
          </p:nvSpPr>
          <p:spPr>
            <a:xfrm>
              <a:off x="7586730" y="4149633"/>
              <a:ext cx="19050" cy="19050"/>
            </a:xfrm>
            <a:custGeom>
              <a:avLst/>
              <a:gdLst>
                <a:gd name="connsiteX0" fmla="*/ 18983 w 19050"/>
                <a:gd name="connsiteY0" fmla="*/ 16697 h 19050"/>
                <a:gd name="connsiteX1" fmla="*/ 11934 w 19050"/>
                <a:gd name="connsiteY1" fmla="*/ 790 h 19050"/>
                <a:gd name="connsiteX2" fmla="*/ 790 w 19050"/>
                <a:gd name="connsiteY2" fmla="*/ 13172 h 19050"/>
                <a:gd name="connsiteX3" fmla="*/ 18983 w 19050"/>
                <a:gd name="connsiteY3" fmla="*/ 1669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8983" y="16697"/>
                  </a:moveTo>
                  <a:cubicBezTo>
                    <a:pt x="19840" y="4981"/>
                    <a:pt x="14887" y="2409"/>
                    <a:pt x="11934" y="790"/>
                  </a:cubicBezTo>
                  <a:cubicBezTo>
                    <a:pt x="5838" y="-2544"/>
                    <a:pt x="-2639" y="5267"/>
                    <a:pt x="790" y="13172"/>
                  </a:cubicBezTo>
                  <a:cubicBezTo>
                    <a:pt x="4219" y="21078"/>
                    <a:pt x="18126" y="28412"/>
                    <a:pt x="18983" y="166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3" name="Frihandsfigur: Form 282">
              <a:extLst>
                <a:ext uri="{FF2B5EF4-FFF2-40B4-BE49-F238E27FC236}">
                  <a16:creationId xmlns:a16="http://schemas.microsoft.com/office/drawing/2014/main" id="{8AD64421-8084-4247-9CC5-EC922A77ACD0}"/>
                </a:ext>
              </a:extLst>
            </p:cNvPr>
            <p:cNvSpPr/>
            <p:nvPr/>
          </p:nvSpPr>
          <p:spPr>
            <a:xfrm>
              <a:off x="7561326" y="4146333"/>
              <a:ext cx="9525" cy="9525"/>
            </a:xfrm>
            <a:custGeom>
              <a:avLst/>
              <a:gdLst>
                <a:gd name="connsiteX0" fmla="*/ 15144 w 9525"/>
                <a:gd name="connsiteY0" fmla="*/ 7996 h 9525"/>
                <a:gd name="connsiteX1" fmla="*/ 9239 w 9525"/>
                <a:gd name="connsiteY1" fmla="*/ 662 h 9525"/>
                <a:gd name="connsiteX2" fmla="*/ 2476 w 9525"/>
                <a:gd name="connsiteY2" fmla="*/ 10853 h 9525"/>
                <a:gd name="connsiteX3" fmla="*/ 15144 w 9525"/>
                <a:gd name="connsiteY3" fmla="*/ 79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5144" y="7996"/>
                  </a:moveTo>
                  <a:cubicBezTo>
                    <a:pt x="16002" y="2471"/>
                    <a:pt x="10953" y="1519"/>
                    <a:pt x="9239" y="662"/>
                  </a:cubicBezTo>
                  <a:cubicBezTo>
                    <a:pt x="3143" y="-2387"/>
                    <a:pt x="-3810" y="5805"/>
                    <a:pt x="2476" y="10853"/>
                  </a:cubicBezTo>
                  <a:cubicBezTo>
                    <a:pt x="8763" y="15901"/>
                    <a:pt x="14287" y="13520"/>
                    <a:pt x="15144" y="7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4" name="Frihandsfigur: Form 283">
              <a:extLst>
                <a:ext uri="{FF2B5EF4-FFF2-40B4-BE49-F238E27FC236}">
                  <a16:creationId xmlns:a16="http://schemas.microsoft.com/office/drawing/2014/main" id="{3904E96C-DF1C-4B7B-A8AC-ED12E342E424}"/>
                </a:ext>
              </a:extLst>
            </p:cNvPr>
            <p:cNvSpPr/>
            <p:nvPr/>
          </p:nvSpPr>
          <p:spPr>
            <a:xfrm>
              <a:off x="7560357" y="4231671"/>
              <a:ext cx="28575" cy="19050"/>
            </a:xfrm>
            <a:custGeom>
              <a:avLst/>
              <a:gdLst>
                <a:gd name="connsiteX0" fmla="*/ 26401 w 28575"/>
                <a:gd name="connsiteY0" fmla="*/ 11430 h 19050"/>
                <a:gd name="connsiteX1" fmla="*/ 10208 w 28575"/>
                <a:gd name="connsiteY1" fmla="*/ 0 h 19050"/>
                <a:gd name="connsiteX2" fmla="*/ 16 w 28575"/>
                <a:gd name="connsiteY2" fmla="*/ 13525 h 19050"/>
                <a:gd name="connsiteX3" fmla="*/ 16209 w 28575"/>
                <a:gd name="connsiteY3" fmla="*/ 22003 h 19050"/>
                <a:gd name="connsiteX4" fmla="*/ 26401 w 28575"/>
                <a:gd name="connsiteY4" fmla="*/ 114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9050">
                  <a:moveTo>
                    <a:pt x="26401" y="11430"/>
                  </a:moveTo>
                  <a:cubicBezTo>
                    <a:pt x="18971" y="5429"/>
                    <a:pt x="16971" y="0"/>
                    <a:pt x="10208" y="0"/>
                  </a:cubicBezTo>
                  <a:cubicBezTo>
                    <a:pt x="4588" y="0"/>
                    <a:pt x="302" y="5048"/>
                    <a:pt x="16" y="13525"/>
                  </a:cubicBezTo>
                  <a:cubicBezTo>
                    <a:pt x="-270" y="22003"/>
                    <a:pt x="3160" y="24289"/>
                    <a:pt x="16209" y="22003"/>
                  </a:cubicBezTo>
                  <a:cubicBezTo>
                    <a:pt x="29353" y="19717"/>
                    <a:pt x="33830" y="17526"/>
                    <a:pt x="26401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5" name="Frihandsfigur: Form 284">
              <a:extLst>
                <a:ext uri="{FF2B5EF4-FFF2-40B4-BE49-F238E27FC236}">
                  <a16:creationId xmlns:a16="http://schemas.microsoft.com/office/drawing/2014/main" id="{1D87F267-3426-4B8D-9DF3-E889A900390C}"/>
                </a:ext>
              </a:extLst>
            </p:cNvPr>
            <p:cNvSpPr/>
            <p:nvPr/>
          </p:nvSpPr>
          <p:spPr>
            <a:xfrm>
              <a:off x="7578347" y="4210495"/>
              <a:ext cx="19050" cy="19050"/>
            </a:xfrm>
            <a:custGeom>
              <a:avLst/>
              <a:gdLst>
                <a:gd name="connsiteX0" fmla="*/ 14317 w 19050"/>
                <a:gd name="connsiteY0" fmla="*/ 888 h 19050"/>
                <a:gd name="connsiteX1" fmla="*/ 2410 w 19050"/>
                <a:gd name="connsiteY1" fmla="*/ 12223 h 19050"/>
                <a:gd name="connsiteX2" fmla="*/ 19174 w 19050"/>
                <a:gd name="connsiteY2" fmla="*/ 21176 h 19050"/>
                <a:gd name="connsiteX3" fmla="*/ 14317 w 19050"/>
                <a:gd name="connsiteY3" fmla="*/ 8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14317" y="888"/>
                  </a:moveTo>
                  <a:cubicBezTo>
                    <a:pt x="7363" y="-2636"/>
                    <a:pt x="-5305" y="4984"/>
                    <a:pt x="2410" y="12223"/>
                  </a:cubicBezTo>
                  <a:cubicBezTo>
                    <a:pt x="10126" y="19557"/>
                    <a:pt x="12507" y="30130"/>
                    <a:pt x="19174" y="21176"/>
                  </a:cubicBezTo>
                  <a:cubicBezTo>
                    <a:pt x="25937" y="12223"/>
                    <a:pt x="17841" y="2698"/>
                    <a:pt x="14317" y="8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6" name="Frihandsfigur: Form 285">
              <a:extLst>
                <a:ext uri="{FF2B5EF4-FFF2-40B4-BE49-F238E27FC236}">
                  <a16:creationId xmlns:a16="http://schemas.microsoft.com/office/drawing/2014/main" id="{C80110E9-973F-4F64-85F4-91FF9D2D149E}"/>
                </a:ext>
              </a:extLst>
            </p:cNvPr>
            <p:cNvSpPr/>
            <p:nvPr/>
          </p:nvSpPr>
          <p:spPr>
            <a:xfrm>
              <a:off x="7590173" y="4180600"/>
              <a:ext cx="19050" cy="9525"/>
            </a:xfrm>
            <a:custGeom>
              <a:avLst/>
              <a:gdLst>
                <a:gd name="connsiteX0" fmla="*/ 6110 w 19050"/>
                <a:gd name="connsiteY0" fmla="*/ 17 h 9525"/>
                <a:gd name="connsiteX1" fmla="*/ 109 w 19050"/>
                <a:gd name="connsiteY1" fmla="*/ 8780 h 9525"/>
                <a:gd name="connsiteX2" fmla="*/ 9920 w 19050"/>
                <a:gd name="connsiteY2" fmla="*/ 16686 h 9525"/>
                <a:gd name="connsiteX3" fmla="*/ 19635 w 19050"/>
                <a:gd name="connsiteY3" fmla="*/ 7066 h 9525"/>
                <a:gd name="connsiteX4" fmla="*/ 6110 w 19050"/>
                <a:gd name="connsiteY4" fmla="*/ 1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">
                  <a:moveTo>
                    <a:pt x="6110" y="17"/>
                  </a:moveTo>
                  <a:cubicBezTo>
                    <a:pt x="2490" y="208"/>
                    <a:pt x="776" y="3256"/>
                    <a:pt x="109" y="8780"/>
                  </a:cubicBezTo>
                  <a:cubicBezTo>
                    <a:pt x="-558" y="14305"/>
                    <a:pt x="1728" y="20496"/>
                    <a:pt x="9920" y="16686"/>
                  </a:cubicBezTo>
                  <a:cubicBezTo>
                    <a:pt x="18111" y="12876"/>
                    <a:pt x="21350" y="12876"/>
                    <a:pt x="19635" y="7066"/>
                  </a:cubicBezTo>
                  <a:cubicBezTo>
                    <a:pt x="17921" y="1160"/>
                    <a:pt x="11539" y="-173"/>
                    <a:pt x="6110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17" name="Rektangel 116">
            <a:extLst>
              <a:ext uri="{FF2B5EF4-FFF2-40B4-BE49-F238E27FC236}">
                <a16:creationId xmlns:a16="http://schemas.microsoft.com/office/drawing/2014/main" id="{928D2B30-F027-47ED-B74A-828FABE184C3}"/>
              </a:ext>
            </a:extLst>
          </p:cNvPr>
          <p:cNvSpPr/>
          <p:nvPr/>
        </p:nvSpPr>
        <p:spPr>
          <a:xfrm>
            <a:off x="9110579" y="4625857"/>
            <a:ext cx="1825169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Askim-Frölunda-Högsbo</a:t>
            </a:r>
          </a:p>
        </p:txBody>
      </p:sp>
      <p:sp>
        <p:nvSpPr>
          <p:cNvPr id="118" name="Rektangel 117">
            <a:extLst>
              <a:ext uri="{FF2B5EF4-FFF2-40B4-BE49-F238E27FC236}">
                <a16:creationId xmlns:a16="http://schemas.microsoft.com/office/drawing/2014/main" id="{DAC0951B-9FE3-46AE-8ECE-4FCABE01751D}"/>
              </a:ext>
            </a:extLst>
          </p:cNvPr>
          <p:cNvSpPr/>
          <p:nvPr/>
        </p:nvSpPr>
        <p:spPr>
          <a:xfrm>
            <a:off x="8251378" y="4225066"/>
            <a:ext cx="1825169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Västra Göteborg</a:t>
            </a: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CA202965-2D10-4077-A0FE-ED06AAB9FDAE}"/>
              </a:ext>
            </a:extLst>
          </p:cNvPr>
          <p:cNvSpPr/>
          <p:nvPr/>
        </p:nvSpPr>
        <p:spPr>
          <a:xfrm>
            <a:off x="8973680" y="3711151"/>
            <a:ext cx="793005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Majorna-Linné</a:t>
            </a:r>
          </a:p>
        </p:txBody>
      </p:sp>
      <p:sp>
        <p:nvSpPr>
          <p:cNvPr id="120" name="Rektangel 119">
            <a:extLst>
              <a:ext uri="{FF2B5EF4-FFF2-40B4-BE49-F238E27FC236}">
                <a16:creationId xmlns:a16="http://schemas.microsoft.com/office/drawing/2014/main" id="{F9EF4940-E9FF-4740-A7CD-9DFDFC66A199}"/>
              </a:ext>
            </a:extLst>
          </p:cNvPr>
          <p:cNvSpPr/>
          <p:nvPr/>
        </p:nvSpPr>
        <p:spPr>
          <a:xfrm>
            <a:off x="9403904" y="3424097"/>
            <a:ext cx="793005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Centrum</a:t>
            </a:r>
          </a:p>
        </p:txBody>
      </p:sp>
      <p:sp>
        <p:nvSpPr>
          <p:cNvPr id="121" name="Rektangel 120">
            <a:extLst>
              <a:ext uri="{FF2B5EF4-FFF2-40B4-BE49-F238E27FC236}">
                <a16:creationId xmlns:a16="http://schemas.microsoft.com/office/drawing/2014/main" id="{4273FE59-90C6-4FC2-877E-C69B0596E1AC}"/>
              </a:ext>
            </a:extLst>
          </p:cNvPr>
          <p:cNvSpPr/>
          <p:nvPr/>
        </p:nvSpPr>
        <p:spPr>
          <a:xfrm>
            <a:off x="9848764" y="3590436"/>
            <a:ext cx="101573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Örgryte-Härlanda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4DB3924A-B85E-45F7-AC47-8D177D58A53F}"/>
              </a:ext>
            </a:extLst>
          </p:cNvPr>
          <p:cNvSpPr/>
          <p:nvPr/>
        </p:nvSpPr>
        <p:spPr>
          <a:xfrm>
            <a:off x="9899915" y="2963300"/>
            <a:ext cx="947389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Östra Göteborg</a:t>
            </a:r>
          </a:p>
        </p:txBody>
      </p:sp>
      <p:sp>
        <p:nvSpPr>
          <p:cNvPr id="123" name="Rektangel 122">
            <a:extLst>
              <a:ext uri="{FF2B5EF4-FFF2-40B4-BE49-F238E27FC236}">
                <a16:creationId xmlns:a16="http://schemas.microsoft.com/office/drawing/2014/main" id="{B185D151-D316-492E-A46F-1DAF742E51EE}"/>
              </a:ext>
            </a:extLst>
          </p:cNvPr>
          <p:cNvSpPr/>
          <p:nvPr/>
        </p:nvSpPr>
        <p:spPr>
          <a:xfrm>
            <a:off x="10258347" y="2284145"/>
            <a:ext cx="947389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Angered</a:t>
            </a:r>
          </a:p>
        </p:txBody>
      </p:sp>
      <p:sp>
        <p:nvSpPr>
          <p:cNvPr id="124" name="Rektangel 123">
            <a:extLst>
              <a:ext uri="{FF2B5EF4-FFF2-40B4-BE49-F238E27FC236}">
                <a16:creationId xmlns:a16="http://schemas.microsoft.com/office/drawing/2014/main" id="{6B2FD5C8-BAA4-420F-B8EF-F67CEB880F8E}"/>
              </a:ext>
            </a:extLst>
          </p:cNvPr>
          <p:cNvSpPr/>
          <p:nvPr/>
        </p:nvSpPr>
        <p:spPr>
          <a:xfrm>
            <a:off x="8954860" y="2433499"/>
            <a:ext cx="947389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Norra Hisingen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8896881D-8DA0-4A8B-8148-FC4254B08602}"/>
              </a:ext>
            </a:extLst>
          </p:cNvPr>
          <p:cNvSpPr/>
          <p:nvPr/>
        </p:nvSpPr>
        <p:spPr>
          <a:xfrm>
            <a:off x="8088514" y="3192071"/>
            <a:ext cx="947389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sv-SE" sz="700" dirty="0">
                <a:latin typeface="+mj-lt"/>
                <a:ea typeface="Open Sans" panose="020B0606030504020204" pitchFamily="34" charset="0"/>
                <a:cs typeface="Mukta ExtraBold" panose="020B0000000000000000" pitchFamily="34" charset="0"/>
              </a:rPr>
              <a:t>Västra Hisingen</a:t>
            </a:r>
          </a:p>
        </p:txBody>
      </p:sp>
    </p:spTree>
    <p:extLst>
      <p:ext uri="{BB962C8B-B14F-4D97-AF65-F5344CB8AC3E}">
        <p14:creationId xmlns:p14="http://schemas.microsoft.com/office/powerpoint/2010/main" val="1620246006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2E6778B8-951F-485A-ACC3-5A98F13A90D2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A079FE8D-F3C5-4A3F-B53B-DCE49806DCEA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10B42FDF-A491-4AEF-8ECC-B7B794219039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B830889E-5DC0-496B-A386-30AA81D23884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4668297D-62CB-4251-8937-906D77C1AA67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CEF4807F-E0E8-4795-ACA0-C7D9F6958CD3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CD170D3B-6CD7-4D2A-9EAE-D6B4F204CDD6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4C212731-F2A8-4FE6-8EEC-182584E6BB93}" vid="{11B3157C-6541-4AEA-87CF-7F0A5595F1CD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</Words>
  <Application>Microsoft Office PowerPoint</Application>
  <PresentationFormat>Bredbild</PresentationFormat>
  <Paragraphs>92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Samlad kartgrafik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16:9</dc:title>
  <dc:creator/>
  <cp:lastModifiedBy/>
  <cp:revision>1</cp:revision>
  <dcterms:created xsi:type="dcterms:W3CDTF">2018-09-13T15:17:52Z</dcterms:created>
  <dcterms:modified xsi:type="dcterms:W3CDTF">2022-02-18T08:48:15Z</dcterms:modified>
</cp:coreProperties>
</file>